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53"/>
  </p:notesMasterIdLst>
  <p:sldIdLst>
    <p:sldId id="457" r:id="rId2"/>
    <p:sldId id="1215" r:id="rId3"/>
    <p:sldId id="1216" r:id="rId4"/>
    <p:sldId id="1231" r:id="rId5"/>
    <p:sldId id="1232" r:id="rId6"/>
    <p:sldId id="1233" r:id="rId7"/>
    <p:sldId id="1234" r:id="rId8"/>
    <p:sldId id="1235" r:id="rId9"/>
    <p:sldId id="1236" r:id="rId10"/>
    <p:sldId id="1239" r:id="rId11"/>
    <p:sldId id="1240" r:id="rId12"/>
    <p:sldId id="1242" r:id="rId13"/>
    <p:sldId id="1243" r:id="rId14"/>
    <p:sldId id="1244" r:id="rId15"/>
    <p:sldId id="1245" r:id="rId16"/>
    <p:sldId id="1246" r:id="rId17"/>
    <p:sldId id="1247" r:id="rId18"/>
    <p:sldId id="1248" r:id="rId19"/>
    <p:sldId id="1249" r:id="rId20"/>
    <p:sldId id="1250" r:id="rId21"/>
    <p:sldId id="1251" r:id="rId22"/>
    <p:sldId id="1252" r:id="rId23"/>
    <p:sldId id="1253" r:id="rId24"/>
    <p:sldId id="1254" r:id="rId25"/>
    <p:sldId id="1255" r:id="rId26"/>
    <p:sldId id="1256" r:id="rId27"/>
    <p:sldId id="1274" r:id="rId28"/>
    <p:sldId id="1257" r:id="rId29"/>
    <p:sldId id="1258" r:id="rId30"/>
    <p:sldId id="1259" r:id="rId31"/>
    <p:sldId id="1260" r:id="rId32"/>
    <p:sldId id="1276" r:id="rId33"/>
    <p:sldId id="1266" r:id="rId34"/>
    <p:sldId id="1267" r:id="rId35"/>
    <p:sldId id="1354" r:id="rId36"/>
    <p:sldId id="1355" r:id="rId37"/>
    <p:sldId id="1290" r:id="rId38"/>
    <p:sldId id="1294" r:id="rId39"/>
    <p:sldId id="1293" r:id="rId40"/>
    <p:sldId id="1289" r:id="rId41"/>
    <p:sldId id="1291" r:id="rId42"/>
    <p:sldId id="1262" r:id="rId43"/>
    <p:sldId id="1263" r:id="rId44"/>
    <p:sldId id="1261" r:id="rId45"/>
    <p:sldId id="1264" r:id="rId46"/>
    <p:sldId id="1265" r:id="rId47"/>
    <p:sldId id="1269" r:id="rId48"/>
    <p:sldId id="1271" r:id="rId49"/>
    <p:sldId id="1268" r:id="rId50"/>
    <p:sldId id="1270" r:id="rId51"/>
    <p:sldId id="1095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17" autoAdjust="0"/>
    <p:restoredTop sz="94671" autoAdjust="0"/>
  </p:normalViewPr>
  <p:slideViewPr>
    <p:cSldViewPr snapToGrid="0">
      <p:cViewPr varScale="1">
        <p:scale>
          <a:sx n="104" d="100"/>
          <a:sy n="104" d="100"/>
        </p:scale>
        <p:origin x="2097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737"/>
    </p:cViewPr>
  </p:sorterViewPr>
  <p:notesViewPr>
    <p:cSldViewPr snapToGrid="0">
      <p:cViewPr varScale="1">
        <p:scale>
          <a:sx n="81" d="100"/>
          <a:sy n="81" d="100"/>
        </p:scale>
        <p:origin x="-16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09:40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11 104,'0'0'256,"0"-2"464,0 0-1160,4 0 232,7-2 104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5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1 134 4401,'0'0'1550,"5"18"-961,18 60-228,-19-65-235,1-1 0,0 1-1,1-1 1,14 21 0,-17-28-17,1 0 1,0 0-1,0-1 1,1 1 0,-1-1-1,1 0 1,0 0-1,0-1 1,0 0 0,9 5-1,-13-8-16,0 1 0,0-1-1,0 0 1,0 1 0,-1-1 0,1 0-1,0 0 1,0 0 0,0 1 0,0-1-1,0 0 1,0 0 0,0-1 0,0 1-1,0 0 1,0 0 0,0 0 0,0-1-1,0 1 1,0 0 0,0-1 0,0 1-1,0-1 1,-1 1 0,1-1 0,0 0-1,0 1 1,-1-1 0,2-1 0,1-2 63,-1 1 1,1-1 0,-1 0-1,0 0 1,2-6 0,1-3-68,22-45 133,30-56-48,-49 99-488,2 0 0,0 1 0,1 0-1,0 1 1,15-14 0,3 2-2321,-7 6-2003</inkml:trace>
  <inkml:trace contextRef="#ctx0" brushRef="#br0" timeOffset="0.99">339 58 4905,'0'0'2473,"102"0"-2465,-60 0 96,4 0-104,-5 0-120,1-4-585,-9 0-1119,-16-2-2297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7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9330,'0'0'904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2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1 195 2601,'0'0'1057,"17"2"-267,-11-1-682,34 4 1334,67 1 0,-102-6-1231,1-1-1,-1 0 0,0 0 1,0 0-1,0-1 0,1 0 1,-2 1-1,1-2 0,0 1 1,0-1-1,-1 1 0,1-1 1,-1-1-1,0 1 0,0 0 1,0-1-1,0 0 0,-1 0 1,1 0-1,-1-1 0,0 1 1,4-9-1,-2 4-210,-1-1-1,0 0 1,-1 0 0,4-14-1,-4 11-1291,-1 0 0,0-26-1,-2 28-2593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2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5313,'0'0'1662,"-15"15"-1305,-42 45-103,41-42-141,16-16-138,1-1-6,0 1-5,0 0 1,0 0 0,0 0-1,0-1 1,0 1-1,0 0 1,0-1-1,1 1 1,-1-1-1,1 1 1,-1-1-1,1 0 1,-1 1-1,1-1 1,0 0-1,-1 0 1,1 0-1,3 1 1,-1 0 19,20 11 11,2 0 0,-1-2-1,2-1 1,-1-1 0,50 10 0,-27-11-52,0-2 1,71-1 0,-114-5 49,0 0 0,0 0 0,0-1 0,0 0 0,0 0 0,0 0 0,-1-1 0,1 0 0,0 0 0,-1 0 0,0-1 0,10-6 0,-12 7 6,0-1-1,0 0 0,-1 0 1,1 0-1,-1 0 1,1 0-1,-1-1 1,0 1-1,0-1 0,0 1 1,-1-1-1,0 0 1,1 0-1,-1 1 1,0-1-1,-1 0 0,1 0 1,-1 0-1,0-8 1,0 8 9,0 1-1,-1-1 1,1 0 0,-1 1 0,0-1 0,0 1 0,0 0-1,0-1 1,-1 1 0,1 0 0,-1 0 0,0-1-1,0 1 1,0 1 0,0-1 0,-4-4 0,1 3 22,1 0 1,-1 1 0,0-1-1,0 1 1,-1 0-1,1 0 1,0 1 0,-1 0-1,-9-3 1,9 3-5,0 0 0,0 1 0,0 0 0,0 0 0,0 1 0,0 0 0,0 0 0,0 0 0,0 1 0,0-1 0,0 2 0,0-1 1,0 0-1,0 1 0,0 0 0,1 1 0,-1-1 0,1 1 0,-1 0 0,1 1 0,-5 3 0,1 4 84,0 0 0,0 0 1,1 1-1,0 0 0,1 0 0,1 1 0,0 0 1,1 0-1,0 1 0,-3 14 0,2-5 57,2 1 0,1-1 1,1 1-1,1-1 0,2 32 0,0-45-142,0-1 0,1 0 0,0 0-1,1 1 1,-1-2 0,2 1 0,-1 0 0,1-1-1,11 17 1,-12-20-66,1 0 0,0-1 0,0 1 0,0-1 0,0 0 0,1 0 0,0 0 0,0 0 0,0-1 0,0 0 0,1 0 0,-1 0 0,1-1 0,0 0 0,-1 0 0,12 2 0,9-2-968,36-1 0,-34-1 13,21 0-1318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2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4977,'0'0'1624,"98"123"-1087,-59-80 287,1 0-128,-1-4-304,-3-6-112,-1-4-272,-3-9-8,7-9-792,-8-9-1289,-8-2-2960</inkml:trace>
  <inkml:trace contextRef="#ctx0" brushRef="#br0" timeOffset="1">354 111 6833,'0'0'1465,"-135"49"-1209,97-28 488,5 1-504,10 1-240,12-5-296,11 1-1232,7-9-1297,16-6-472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3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 5977,'0'0'2142,"-17"3"-1825,-54 12 18,69-14-342,0-1 0,0 1-1,-1 0 1,1 0 0,0 0-1,0 0 1,0 1 0,0-1 0,0 0-1,1 1 1,-1-1 0,0 1-1,1 0 1,-1 0 0,1 0 0,-1-1-1,1 1 1,0 1 0,0-1-1,0 0 1,0 0 0,0 0-1,0 0 1,1 1 0,-1-1 0,1 0-1,-1 1 1,1-1 0,0 0-1,0 1 1,0-1 0,0 0 0,1 1-1,-1-1 1,1 0 0,-1 1-1,1-1 1,0 0 0,0 0-1,0 0 1,0 1 0,0-1 0,0 0-1,1 0 1,-1-1 0,3 4-1,6 2-134,-8-5 97,1 0-1,-1-1 1,0 1-1,1 0 0,-1 0 1,0 0-1,0 0 0,0 1 1,-1-1-1,1 0 1,-1 1-1,1-1 0,-1 1 1,0 0-1,0-1 0,0 1 1,0 0-1,0 0 1,0 0-1,0 5 0,0 11 48,1 0-1,1-1 1,1 1 0,8 22-1,-11-37-17,0 0 0,1 0 0,0 0-1,0 0 1,0 0 0,0-1 0,0 1 0,1-1-1,0 1 1,0-1 0,0 0 0,0 0-1,0-1 1,0 1 0,1 0 0,-1-1 0,1 0-1,0 0 1,0 0 0,0 0 0,0-1 0,0 0-1,0 0 1,0 0 0,6 1 0,3-1-395,1-1-1,-1 0 1,0-1 0,0-1-1,1 0 1,-1 0 0,0-1 0,-1-1-1,22-9 1,0-3-2391</inkml:trace>
  <inkml:trace contextRef="#ctx0" brushRef="#br0" timeOffset="1">484 241 1256,'0'0'5729,"-9"110"-5024,5-77-353,0 0-184,2-4-168,2-7-288,0-9-280,4-5-697,6-8-1647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3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5881,'0'0'1633,"-2"22"-4538,8-3 1185</inkml:trace>
  <inkml:trace contextRef="#ctx0" brushRef="#br0" timeOffset="1">116 323 1360,'0'0'1374,"20"21"-1047,67 66-81,-81-81-104,1 1-1,0-2 0,1 1 0,-1-1 1,1 0-1,0-1 0,0 0 0,1 0 1,-1-1-1,1 0 0,0 0 0,0-1 0,0 0 1,0 0-1,0-1 0,0-1 0,0 0 1,0 0-1,1 0 0,9-3 0,-17 3-51,0 0-1,0 0 0,0-1 1,0 1-1,0-1 0,-1 1 1,1-1-1,0 0 0,0 0 1,-1 0-1,1 0 0,0 0 1,-1 0-1,1 0 0,-1 0 1,0-1-1,1 1 0,-1-1 1,2-2-1,-1 1 55,-1 0 0,1 0-1,-1 0 1,0 0 0,0 0 0,-1-1 0,1 1-1,0 0 1,-1 0 0,0-7 0,0 4-74,0 0 0,-1 0 0,0 0 0,0 0 0,-1 0 0,1 0 0,-1 0 0,-1 0 0,1 0 0,-1 1 0,0 0 0,-4-6 0,-4 0-590,0 0 0,-1 1 0,0 0 0,0 1 0,-1 1 0,0 0 0,-1 0 0,-21-7 0,10 4-2023</inkml:trace>
  <inkml:trace contextRef="#ctx0" brushRef="#br0" timeOffset="2">579 534 1272,'0'0'2537,"133"12"-1481,-100-12-56,-6-10 345,-4-8 143,-4-1-504,-4-3-112,-1-1-384,-1 0-360,-3 1-128,-2-1 0,7 1-616,-4 3-672,-1 5-1537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4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555 0 3489,'0'0'4530,"-16"24"-3484,-181 263 1676,140-210-2365,-86 125 77,116-160-438,3 2 0,-38 89 1,54-111-274,-8 35 0,15-52-76,0 1 0,0-1 0,0 0 0,1 1-1,-1-1 1,1 1 0,1-1 0,-1 1-1,1-1 1,0 0 0,0 1 0,3 7 0,8-1-3396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4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5977,'17'0'875,"95"4"-388,-94-2-281,-1 0-1,1 1 1,-1 1-1,1 1 1,20 8-1,-35-12-138,-1 0-1,0 0 0,1 0 0,-1 0 0,0 1 1,0-1-1,0 1 0,0-1 0,0 1 0,0 0 0,0-1 1,0 1-1,-1 0 0,1 0 0,-1 0 0,0 1 0,1-1 1,-1 0-1,0 1 0,0-1 0,0 0 0,-1 1 0,1-1 1,0 1-1,-1-1 0,0 1 0,0-1 0,0 1 1,0 0-1,0-1 0,0 1 0,0-1 0,-1 1 0,1-1 1,-2 3-1,-3 8 86,0-1 0,-1 0 1,-1 0-1,0-1 0,-12 16 1,4-5-38,12-18-83,0 0 1,1 1-1,-1-1 1,1 0-1,0 1 0,0-1 1,1 1-1,0 0 1,-1 0-1,2-1 0,-1 1 1,0 7-1,1-10-14,1-1 0,-1 0 0,0 1 0,1-1 0,-1 0 1,1 0-1,0 0 0,-1 1 0,1-1 0,0 0 0,-1 0 0,1 0 0,0 0 0,0 0 0,0 0 0,0 0 0,0 0 0,0-1 0,0 1 0,1 0 0,-1-1 0,0 1 0,0-1 0,1 1 0,-1-1 0,0 1 0,0-1 0,1 0 0,-1 0 0,3 1 0,7 0 18,0 0 0,19 0-1,-23-1 3,19 0-70,-2 0 47,0 0-1,34-6 1,-51 5-234,1 0 1,-1-1-1,0-1 1,0 1-1,0-1 1,-1 0 0,1 0-1,-1-1 1,1 0-1,-1 0 1,0-1-1,6-6 1,2-7-2525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1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17 107 4081,'0'0'876,"-4"21"-821,0-3-41,0 0 0,-1 31 0,5-47-8,0 0 0,1 0 0,-1 0 0,0 0 1,1 0-1,-1-1 0,1 1 0,0 0 0,-1 0 0,1-1 0,0 1 0,0 0 0,0-1 0,0 1 0,1-1 0,-1 1 0,0-1 0,0 0 0,1 0 0,-1 1 0,3 0 0,1 1 14,0-1 1,-1 0 0,1 0-1,1 0 1,6 1-1,-3-1-1,21 5 27,1-1 0,0-2 0,0-1 0,0-2 0,1-1 0,47-5 0,-65 3-24,0-1 1,1 0 0,-1-1 0,0-1 0,0 0-1,-1-1 1,0 0 0,24-16 0,-35 21 26,0 0 0,0-1 0,0 1 1,-1-1-1,1 1 0,-1-1 0,1 1 0,-1-1 0,0 0 1,0 0-1,1 0 0,-1 0 0,-1 0 0,1 0 0,0 0 0,0 0 1,-1 0-1,1 0 0,-1-1 0,0 1 0,0 0 0,1 0 1,-1-1-1,-1 1 0,1 0 0,0 0 0,-1 0 0,1 0 1,-1-1-1,1 1 0,-1 0 0,0 0 0,-1-3 0,-2-1 14,0 0 0,-1-1-1,1 2 1,-1-1 0,0 0-1,0 1 1,-1 0-1,-9-6 1,-6-3 274,-39-19-1,15 10 809,44 23-1074,0-1 1,1 1 0,-1 0-1,0-1 1,0 1 0,0-1-1,0 1 1,1-1 0,-1 0-1,0 1 1,1-1 0,-1 0-1,0 0 1,1 1 0,-1-1-1,1 0 1,-1 0 0,1 0 0,-1 0-1,1 0 1,0 0 0,-1 0-1,1 1 1,0-1 0,0 0-1,0-2 1,0 3-148,153-4-4412,-110 0 1745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2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0 5089,'0'0'2646,"-15"5"-2573,-46 14-39,51-12-28,11-1-6,14 2-6,-13-8 6,11 5 2,0-1 1,0 0-1,1-1 0,-1 0 1,15 0-1,-13-1-92,0 0 0,0 1 0,23 7 0,-38-9 69,1-1 0,0 0 0,-1 0 0,1 1 0,-1-1 0,1 0 0,-1 0 0,1 1 0,-1-1 0,1 1 0,-1-1 0,0 1 0,1-1-1,-1 0 1,0 1 0,1-1 0,-1 1 0,0 0 0,1-1 0,-1 1 0,0-1 0,0 1 0,0-1 0,0 1 0,1 0 0,-1 0 0,-6 18-86,-17 14 287,2-11-94,7-7 43,0 0 0,-16 25-1,27-34-103,-1 0-1,1 0 0,0 1 1,0-1-1,1 1 1,0-1-1,0 1 0,1 0 1,0 0-1,0 0 0,0 8 1,1-13-35,0 1 0,1-1 0,-1 1 0,1-1 0,0 0 0,-1 1 0,1-1 0,0 0 0,0 0 0,0 0 0,1 1 0,-1-1 1,1 0-1,-1-1 0,1 1 0,-1 0 0,1 0 0,0-1 0,0 1 0,0-1 0,0 1 0,0-1 0,0 0 0,0 0 0,1 0 0,-1 0 0,0 0 1,0-1-1,5 2 0,6 1-274,0-1 0,0 0 0,26 0 1,-39-2 269,51 0-1825,-5 0-1849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2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5825,'0'0'4569,"-25"129"-4377,25-100-192,0-2-192,10-7-816,24-10-920,-1-3-209,0-7-960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8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7482,'0'0'3176,"17"107"-2160,-11-72-199,-2-2-393,2-3-184,-2-3-184,-1-4-56,1-7-8,0-2-640,4-3-745,13-7-903,-2-4-457,2 0-1904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2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5393,'0'0'1352,"21"19"-862,-21-19-490,94 75 372,-89-71-348,1-1 0,0 0 1,0 0-1,0 0 0,0 0 0,0-1 1,1 0-1,-1-1 0,1 1 1,-1-1-1,1-1 0,-1 1 0,1-1 1,9-1-1,4 1 17,-11 0-45,20 1 57,53-6-1,-73 4-105,0-1 0,-1 0-1,1 0 1,-1-1 0,1 0-1,-1 0 1,0-1 0,0 0 0,-1 0-1,11-9 1,-17 12 28,1 0 0,-1 0 0,1 0 0,-1 0 0,0 0 0,0-1-1,0 1 1,1 0 0,-1-1 0,-1 1 0,1-1 0,0 0 0,0 1 0,-1-1 0,1 1 0,0-1 0,-1 0 0,0 1 0,1-1 0,-1 0 0,0 0 0,0 1-1,0-1 1,0 0 0,0 0 0,0 1 0,-1-1 0,0-3 0,0 3 32,-1-1 0,1 1 0,-1-1 1,1 1-1,-1 0 0,0-1 0,0 1 0,0 0 0,0 0 0,0 1 1,-1-1-1,1 0 0,-1 1 0,1-1 0,-1 1 0,-3-1 0,-13-4 60,0 0-1,-1 2 0,0 1 0,0 0 0,0 1 1,0 2-1,-30 1 0,40 0 28,0 0-1,0 1 1,1 0 0,-1 0 0,0 1-1,1 1 1,0-1 0,0 1-1,0 1 1,0 0 0,1 0 0,-1 1-1,1 0 1,1 0 0,-1 1 0,-7 9-1,6-6 40,1 0 0,0 1 0,0 0 0,2 0-1,-1 1 1,2 0 0,-1 0 0,1 1 0,1-1 0,1 1-1,-5 24 1,6-19-59,0 1 0,1 0-1,1 0 1,1 0-1,4 27 1,-4-39-101,1 0-1,0 1 1,0-1 0,1 0-1,0 0 1,0-1 0,1 1 0,-1-1-1,1 1 1,1-1 0,-1 0-1,1-1 1,0 1 0,1-1-1,-1 0 1,12 8 0,-13-11-171,0 0 1,1 0-1,0-1 1,-1 1 0,1-1-1,0 0 1,-1 0-1,1-1 1,0 1-1,0-1 1,0 0 0,9-1-1,6 0-1128,10 1-1380</inkml:trace>
  <inkml:trace contextRef="#ctx0" brushRef="#br0" timeOffset="1">689 0 120,'0'0'9370,"0"113"-9138,0-82-80,0-2-152,17-5-752,3-5-1072,-1-9-985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3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1 113 7418,'0'0'414,"16"15"-410,7 7 34,28 19 0,-46-38-19,0 1 0,1-2 0,-1 1 0,1-1 0,-1 1 0,1-2 0,0 1 0,0-1-1,0 1 1,0-2 0,0 1 0,0-1 0,0 0 0,12-1 0,2 0 24,-9 1-22,27 0 65,49-5-1,-75 3-44,0 0 0,0-1 0,-1 0 0,1-1 0,-1 0 0,0-1-1,0 0 1,14-9 0,-23 13 12,0-1 0,0 1 0,0 0-1,0-1 1,-1 1 0,1-1 0,0 0 0,-1 1-1,1-1 1,-1 0 0,0 0 0,0 0 0,1 0-1,-1 0 1,-1-1 0,1 1 0,0 0 0,0 0-1,-1-1 1,1 1 0,-1 0 0,0-1 0,0 1-1,0 0 1,0-1 0,0 1 0,0 0 0,-1-1-1,1 1 1,-1 0 0,1 0 0,-1-1 0,0 1-1,0 0 1,0 0 0,0 0 0,0 0 0,-1 0-1,1 0 1,-1 0 0,1 0 0,-1 1 0,0-1-1,1 1 1,-1-1 0,0 1 0,0 0 0,-3-2-1,-12-6-227,1 1 0,-2 0-1,1 1 1,-1 1 0,0 1-1,-36-5 1,-113-4-4746,136 13 3627,-9-1-634</inkml:trace>
  <inkml:trace contextRef="#ctx0" brushRef="#br0" timeOffset="1">276 53 2881,'0'0'2344,"102"126"-1904,-76-92-176,-2-3-184,-1-4-80,11-7-56,-5-7-664,-2-9-1792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3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5025,'0'0'2401,"-3"111"-1761,-1-74 152,2-4-336,2-3-344,0-5-112,4-9-632,32-7-792,-3-5 71,-1-4-1663</inkml:trace>
  <inkml:trace contextRef="#ctx0" brushRef="#br0" timeOffset="1">97 62 4961,'0'0'4017,"-90"115"-3585,90-93-48,23-3-384,11-3-40,10-8-480,28-8-760,-11 0-793,-9-4-2544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4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19 464 3953,'0'0'2119,"1"10"-1795,5 28-80,-6-37-232,0-1 0,0 1 0,1-1 1,-1 1-1,0-1 0,1 0 0,-1 1 0,0-1 0,1 1 0,-1-1 1,0 0-1,1 1 0,-1-1 0,1 0 0,-1 0 0,1 1 0,-1-1 1,1 0-1,-1 0 0,1 0 0,-1 0 0,1 0 0,-1 0 0,1 1 1,-1-1-1,1 0 0,-1 0 0,1 0 0,-1-1 0,1 1 0,-1 0 0,1 0 1,-1 0-1,1 0 0,-1 0 0,1-1 0,-1 1 0,1 0 0,20-13 435,-17 10-323,15-9 134,0 1 1,27-12-1,-36 19-156,0 1 1,0 0 0,0 0 0,1 1-1,-1 0 1,1 1 0,11 0 0,-19 1-52,1 1 1,-1 0-1,0-1 1,0 1-1,1 1 1,-1-1-1,0 0 1,0 1-1,0-1 1,0 1-1,-1 0 1,1 0-1,0 0 1,-1 1-1,1-1 1,-1 0 0,0 1-1,0 0 1,0-1-1,0 1 1,0 0-1,2 6 1,4 8-43,-1-1 1,10 35-1,-17-49-13,15 57-2346,-10-43-373</inkml:trace>
  <inkml:trace contextRef="#ctx0" brushRef="#br0" timeOffset="1">0 0 7906,'0'0'1120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4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4913,'0'0'2283,"-2"19"-2207,-3 63-73,5-78 13,-1 0 0,1 0 0,1 0 0,-1 0-1,1 0 1,0 0 0,-1 0 0,2-1 0,-1 1 0,0 0 0,1 0 0,0-1 0,0 1 0,0-1 0,0 0-1,0 1 1,1-1 0,-1 0 0,1 0 0,0-1 0,0 1 0,0 0 0,0-1 0,0 0 0,1 0 0,-1 0-1,7 3 1,1-2 56,0 1-1,1-1 0,-1-1 0,1 0 0,-1-1 0,1 0 1,12-1-1,-11 1 79,-1-2 1,1 0-1,0 0 1,-1-1 0,17-5-1,-27 7-62,1-1-1,0 0 0,0 0 1,-1-1-1,1 1 0,0 0 1,-1-1-1,0 0 1,1 0-1,-1 1 0,0-1 1,0-1-1,0 1 0,0 0 1,0 0-1,0-1 1,-1 1-1,1-1 0,-1 1 1,0-1-1,0 0 1,0 0-1,0 1 0,0-1 1,0 0-1,-1 0 0,0 0 1,1 0-1,-1-3 1,0 3-20,0 0 0,0-1 0,-1 1 0,1 0 0,-1 0 0,1-1 1,-1 1-1,0 0 0,0 0 0,-1 0 0,1 0 0,0 0 0,-3-2 0,1 1-57,-1 0-1,1 1 0,-1 0 0,0 0 0,0 0 0,0 0 0,0 0 0,-7-2 0,-3-2-169,0 1-1,0 1 1,0 1 0,-1 0 0,-25-4 0,-76 0-4877,82 6-120</inkml:trace>
  <inkml:trace contextRef="#ctx0" brushRef="#br0" timeOffset="1">354 80 5417,'0'0'1368,"44"129"-871,-34-108-121,2-1-232,3-5-144,16-13-440,-4-2-1177,-2 0-3328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5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87 6545,'0'0'2050,"10"17"-1320,33 48-34,-42-63-645,1 0 0,-1 0-1,1-1 1,-1 1 0,1 0 0,-1-1 0,1 0 0,0 1 0,2 0 0,7-1 464,-6-2-223,-1 0-218,-1 0 0,1 1 0,0-1 0,-1-1 1,1 1-1,-1 0 0,0-1 0,1 0 0,-1 0 0,0 0 0,0 0 0,0 0 0,0-1 0,0 1 1,-1-1-1,1 0 0,-1 0 0,0 0 0,4-6 0,3-5-680,-1 0 0,-1-1-1,7-18 1,-13 30 48,0-1 0,1 1 0,-1 0 0,1 0 0,0 0 0,0 0 0,0 0 0,3-3 1,-4 6 417,-1-1 0,0 1 1,1 0-1,-1-1 0,1 1 1,0 0-1,-1-1 0,1 1 1,-1 0-1,1 0 0,-1 0 1,1-1-1,0 1 0,-1 0 1,1 0-1,-1 0 0,1 0 1,0 0-1,-1 0 0,2 1 1,-1-1 114,1 1 1,-1-1-1,0 1 1,0 0 0,0-1-1,0 1 1,0 0-1,0 0 1,0 0-1,0 0 1,0 0 0,0 0-1,1 2 1,4 6 230,1-1 1,0 0-1,1 0 0,-1-1 1,1 0-1,1 0 0,0-1 1,-1 0-1,2-1 1,14 8-1,-10-8 62,0 0 0,0-1 0,0-1 0,0 0 0,1-1 0,-1 0 0,21-1 0,-28-1-210,-2 0 190,0 0 1,-1 0-1,1 0 1,0-1-1,-1 1 1,7-3-1,-9 2-152,-1 1 0,0-1 0,1 0 0,-1 0 0,0 0 0,0 0 0,0 0 1,0 0-1,0 0 0,0 0 0,0 0 0,0 0 0,0 0 0,0-1 0,0 1 0,-1 0 0,1-1 0,-1 1 0,1 0 0,-1-1 0,1 1 0,-1-1 0,0 1 0,1-3 0,-1 1-50,1 0-1,-1 0 1,1 0-1,-1 0 1,0 0-1,0 0 1,0 0-1,-1 0 0,1 0 1,-1 0-1,1 0 1,-1 0-1,0 0 1,0 0-1,0 0 1,-1 0-1,1 1 1,-1-1-1,1 0 0,-1 1 1,0 0-1,0-1 1,0 1-1,0 0 1,-1 0-1,1 0 1,0 0-1,-1 0 1,0 1-1,1-1 1,-1 1-1,0 0 0,-4-2 1,-9-3-402,0 0-1,0 1 1,-1 1-1,0 1 1,0 0 0,-20 0-1,9 2-982,1 1-1,0 1 0,-31 6 0,15 4-1758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5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4505,'0'0'815,"18"-5"-662,3-1-92,-8 3-15,-1 0 0,1-1 0,-1-1 1,0 0-1,0-1 0,21-13 0,-18 9 95,-1 0 0,0-1 0,-1-1 0,0 0 0,20-25 0,-27 28-20,0 0-1,0 0 1,-1 0-1,0 0 1,-1-1-1,0 0 1,0 0-1,-1 0 0,-1-1 1,3-20-1,-3 8 329,-2-38 0,0 54-211,-1 0 1,0 0-1,0 0 0,-1 0 0,0 0 0,0 0 0,-1 0 0,0 1 1,-5-10-1,8 16-228,1 0 0,-1 1 0,0-1-1,0 0 1,0 0 0,0 0 0,0 0 0,0 0 0,0 0 0,0 0 0,0 0 0,0 0 0,0 1 0,0-1 0,0 0-1,0 0 1,0 0 0,0 0 0,-1 0 0,1 0 0,0 0 0,0 0 0,0 0 0,0 0 0,0 1 0,0-1 0,0 0 0,0 0-1,0 0 1,0 0 0,0 0 0,0 0 0,0 0 0,0 0 0,-1 0 0,1 0 0,0 0 0,0 0 0,0 0 0,0 0-1,0 0 1,0 0 0,0 0 0,0 0 0,0 0 0,-1 0 0,1 0 0,0 0 0,0 0 0,0 0 0,0 0 0,0 0-1,0 0 1,0 0 0,0 0 0,0 0 0,-1 0 0,1 0 0,0 0 0,0 0 0,0 0 0,0 0 0,0 0 0,0 0 0,0 0-1,0 0 1,0-1 0,0 1 0,-2 16 60,1 18-212,5 61 109,25 140-1,1-9 49,-30-215-14,2 5 0,-1-1 1,-1 1-1,-2 22 1,2-37-7,0 1 0,-1-1 0,1 0 1,-1 0-1,1 0 0,-1 0 0,1 0 1,-1 0-1,0 0 0,1 0 0,-1 0 1,0 0-1,0 0 0,0 0 0,0 0 1,0-1-1,0 1 0,0 0 0,0-1 1,0 1-1,0-1 0,0 1 0,0-1 1,0 1-1,-1-1 0,1 0 0,-2 1 1,-34 0-589,28-1 260,-34-2-1605,0-8-835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5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5513,'0'0'3942,"13"12"-3322,0 0-347,-1 0-1,18 11 0,-28-23-251,-1 1 1,1 0 0,0-1 0,-1 0 0,1 1 0,0-1-1,-1 0 1,1 0 0,0 0 0,0 0 0,-1 0-1,1 0 1,0-1 0,-1 1 0,1 0 0,0-1-1,-1 1 1,1-1 0,0 0 0,-1 0 0,1 0-1,-1 1 1,1-1 0,-1 0 0,0-1 0,1 1-1,-1 0 1,0 0 0,0-1 0,2-1 0,5-4 36,12-9 31,33-22 22,-48 36-95,-1-1 0,1 1 1,0 0-1,0 0 0,-1 0 0,1 1 0,1 0 1,-1 0-1,10-1 0,-14 2 2,1 1 1,-1-1-1,1 0 1,-1 1-1,0-1 0,1 1 1,-1 0-1,0-1 1,1 1-1,-1 0 0,0 0 1,0 0-1,0 0 1,1 0-1,-1 0 0,0 0 1,0 0-1,-1 1 1,1-1-1,0 0 1,1 2-1,14 34 253,-11-26-260,45 112-2787,-40-105-218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6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1088,'0'0'8378</inkml:trace>
  <inkml:trace contextRef="#ctx0" brushRef="#br0" timeOffset="1">558 275 7194,'0'0'944,"114"0"-616,-57 0-16,3 0-128,-4 0-136,9 0-48,-15 0-1080,-15 0-1545</inkml:trace>
  <inkml:trace contextRef="#ctx0" brushRef="#br0" timeOffset="2">745 431 9050,'0'0'944,"0"115"-992,9-93 40,9-3 0,14-15-352,1-4-1584,-4 0-3826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6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1 157 6729,'0'0'2470,"12"6"-1509,-3-1-796,0-1 0,0 0 0,14 5 0,-20-10-149,-1 1 0,0 0 0,0 0 0,0-1 0,0 1 0,0-1 0,0 0 1,0 1-1,0-1 0,0 0 0,0 0 0,0-1 0,0 1 0,0 0 0,-1 0 0,1-1 0,0 1 1,-1-1-1,1 0 0,-1 1 0,0-1 0,0 0 0,2-3 0,3-3 11,29-36 40,-25 30-4,1 1 0,0-1-1,1 2 1,0 0-1,27-20 1,-38 31-57,-1 0 1,1 1 0,0-1-1,-1 1 1,1-1-1,0 1 1,0-1 0,0 1-1,-1 0 1,1-1 0,0 1-1,0 0 1,0 0-1,0-1 1,0 1 0,-1 0-1,1 0 1,0 0-1,0 0 1,0 0 0,0 0-1,0 0 1,0 1 0,0-1-1,-1 0 1,1 0-1,0 1 1,0-1 0,0 1-1,-1-1 1,1 0-1,0 1 1,0 0 0,-1-1-1,1 1 1,0-1-1,-1 1 1,1 0 0,-1-1-1,1 1 1,-1 0 0,1 1-1,2 3 38,-1 0 0,0 1 0,-1 0 1,1-1-1,0 10 0,0-1-44,-1-8-189,1 1 0,-1-1 0,1 0 0,0 1 0,1-1 0,0 0 0,0 0 0,0-1 0,0 1 0,1-1 0,0 1 0,0-1 0,0 0 0,1-1 0,0 1 0,0-1 0,0 0 0,0 0 0,11 5-1,16 5-2813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8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129 259 7218,'0'0'1837,"-17"4"-1571,-54 18 188,69-21-436,-1 0 0,1 0-1,0 0 1,-1 0-1,1 0 1,0 1 0,0 0-1,0-1 1,0 1 0,0 0-1,0 0 1,1 0-1,-1 0 1,1 0 0,-1 0-1,1 0 1,0 1-1,0-1 1,0 0 0,0 1-1,0-1 1,0 1 0,1-1-1,-1 1 1,1-1-1,0 1 1,-1 0 0,1-1-1,1 1 1,-1-1-1,0 1 1,1 0 0,-1-1-1,1 1 1,0-1 0,-1 1-1,1-1 1,0 0-1,1 1 1,-1-1 0,0 0-1,1 0 1,-1 0-1,1 0 1,0 0 0,0 0-1,2 2 1,5 2-31,0 0 1,0 0-1,1-1 1,0 0-1,0-1 1,0 0-1,1-1 1,-1 0-1,1-1 1,18 3-1,13-2-317,62-3-1,-50-1-334,-53 2 647,1 0 0,-1-1 0,1 1 1,-1 0-1,1 0 0,-1 0 0,0 0 1,1 0-1,-1 0 0,0 0 0,0 1 1,2 1-1,7 7-34,-3-5 61,0-1 1,0 0-1,1 0 1,-1 0-1,1-1 1,0-1-1,0 1 0,0-1 1,11 1-1,8 0 47,41-1 0,-56-2-54,-8 0 31,1 0-1,-1 0 1,0-1-1,0 0 1,0 1 0,0-1-1,0-1 1,0 1-1,0-1 1,0 1 0,-1-1-1,1 0 1,0 0-1,-1-1 1,4-2 0,-5 3-4,0-1 1,0 1 0,-1 0 0,1 0-1,-1-1 1,1 1 0,-1-1 0,0 1-1,0-1 1,0 1 0,0-1 0,0 0 0,-1 1-1,1-1 1,-1 0 0,0 0 0,0 1-1,0-1 1,0 0 0,0 0 0,-1 0-1,1 1 1,-1-1 0,-1-3 0,1 2 27,-1 0 1,0 0 0,-1 0 0,1 0 0,-1 0-1,0 1 1,0-1 0,0 1 0,0-1 0,0 1-1,-1 0 1,0 0 0,1 1 0,-1-1 0,-7-2 0,-4-3-35,0 1 1,-33-10 0,22 11-356,0 1 1,-1 1-1,1 1 0,-1 1 1,-34 3-1,29-1-732,-39 0-2881</inkml:trace>
  <inkml:trace contextRef="#ctx0" brushRef="#br0" timeOffset="1">139 54 9234,'0'0'3801,"-35"-53"-4585,48 71-1385,5 1-1952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7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30 4033,'0'0'3333,"-17"6"-2371,-53 23-692,66-27-204,0 0 0,0 0 0,0 0 0,1 1 0,-1 0 0,1 0 0,0 0 0,-1 0 0,2 0 0,-1 1 0,0-1 0,1 1 0,-1 0 0,1-1 0,0 1 0,0 0 0,1 0 0,-1 1 0,1-1 0,0 0 0,-1 7 0,2-8-48,-1 1-1,1 0 0,0-1 1,0 1-1,1 0 0,-1-1 1,1 1-1,0-1 0,0 1 1,0-1-1,0 1 0,1-1 1,-1 0-1,1 0 0,0 0 1,0 0-1,0 0 0,1 0 1,-1 0-1,0 0 0,1-1 1,5 5-1,-2-4-21,0 1 1,0-1-1,0-1 1,0 1-1,0-1 0,1 0 1,-1 0-1,10 1 1,4-1-53,29-1 1,-41-1 45,-4 0 8,-1 0 1,1 0-1,0 0 1,0-1 0,0 1-1,-1-1 1,1 0 0,0 0-1,-1-1 1,1 1 0,-1-1-1,1 0 1,-1 0 0,0 0-1,0 0 1,0 0 0,0-1-1,0 1 1,-1-1-1,1 0 1,-1 0 0,4-5-1,-2 1 2,-1 0 0,0 0 1,0-1-1,-1 1 0,0 0 0,0-1 0,-1 0 0,0 1 0,0-1 0,-1-10 0,-1-7 19,0 17-12,1 0 0,0 1 0,0-1 0,0 0 0,1 0 0,0 1 0,5-16 0,-6 23-9,0-1 1,0 0-1,1 0 1,-1 1-1,0-1 1,1 0-1,-1 0 1,0 1-1,1-1 1,-1 0-1,1 1 1,-1-1-1,1 1 1,-1-1 0,1 0-1,-1 1 1,1-1-1,0 1 1,-1 0-1,1-1 1,0 1-1,0-1 1,-1 1-1,1 0 1,0 0-1,0-1 1,-1 1-1,1 0 1,0 0 0,0 0-1,0 0 1,-1 0-1,1 0 1,0 0-1,0 0 1,0 0-1,-1 0 1,1 1-1,0-1 1,0 0-1,-1 0 1,1 1-1,0-1 1,-1 1 0,1-1-1,1 1 1,1 2 6,0-1-1,0 1 1,0 0 0,-1 0 0,1 0 0,-1 0 0,4 7 0,16 33 149,-17-31-138,0-1 0,1 0 0,0 0 0,1-1 0,10 13 0,-16-22-18,1 0-1,0 1 1,0-1 0,0 0 0,0 0 0,0 0 0,0-1 0,1 1 0,-1 0 0,0-1 0,0 1 0,0-1-1,1 0 1,-1 0 0,5 0 0,-1 0 32,1-1 1,0 0-1,0 0 0,7-2 0,1-3 56,-1 0-1,27-16 1,-23 12-17,27-12 0,-40 20 9,1 0-1,-1 1 0,1-1 1,-1 1-1,1 0 1,0 1-1,0-1 1,-1 1-1,11 1 1,-14-1-34,0 1 1,-1 0-1,1 0 1,0 0-1,-1 0 0,1 0 1,-1 0-1,1 0 1,-1 0-1,1 0 1,-1 1-1,0-1 1,0 1-1,1-1 1,-1 1-1,0-1 1,-1 1-1,1 0 1,1 2-1,14 40 295,-12-31-286,4 12-477,-1 0 0,-2 1 1,-1-1-1,2 42 0,-5-31-3207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4:40:08.6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102 205 6057,'0'0'823,"-2"20"-636,1 3-119,-2 16 127,-9 42-1,-6 17 691,-48 144 0,79-297 1205,76-288-1959,-56 200-68,-31 130-60,-1 9 58,0-1 0,0 0 0,1 1 0,-1-1 0,4-6 0,-2 19 69,1 33-189,6 44 76,-8-76-20,0 0-1,1-1 0,0 1 1,0 0-1,1-1 1,0 0-1,5 8 1,-7-13-4,0-1 1,0 1 0,0-1-1,1 0 1,-1 0 0,1 0-1,0 0 1,-1-1 0,1 1 0,0-1-1,0 1 1,0-1 0,0 0-1,0 0 1,0-1 0,0 1-1,0 0 1,1-1 0,-1 0-1,0 0 1,0 0 0,4 0 0,0-1-8,-1 0 1,1 0 0,-1 0 0,0-1 0,1 0 0,-1 0 0,0-1 0,0 0 0,9-5 0,-1-3 16,0 0 0,-1-1 0,0 0 0,-1-1 0,0-1 0,-1 0 0,0 0 0,13-26 0,-11 16 8,-1-1 0,-2 0-1,0-1 1,11-51 0,-15 61 101,-4 17-52,-1 11-33,-2 121 79,3 159 248,-1-282-411,-1 0 1,1 0 0,1-1 0,0 1-1,0-1 1,1 1 0,0-1 0,0 0-1,1 0 1,7 12 0,-9-20-66,-1 1-1,1 0 1,-1 0 0,1 0-1,-1-1 1,1 1 0,0-1 0,0 1-1,0-1 1,0 0 0,0 0-1,0 0 1,0 0 0,0 0 0,5 1-1,0-1-610,0 0 0,0 0 0,13-1 0,-9-1-282,20 1-3213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1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5753,'0'0'3948,"-18"2"-3393,-60 10-171,72-11-349,0 1 0,1 0-1,-1 1 1,1-1 0,0 1 0,-1 0 0,1 0 0,0 1 0,1-1 0,-1 1 0,1 0 0,-1 0 0,1 1 0,0-1 0,1 1 0,-1 0 0,1 0 0,-5 11 0,7-14-42,0 0-1,0 0 1,0 0 0,1 1 0,-1-1-1,1 0 1,-1 0 0,1 1 0,0-1-1,0 0 1,0 1 0,0-1 0,0 0-1,0 1 1,1-1 0,0 3 0,1 0-23,0-1 0,1 0 0,-1-1 1,1 1-1,0 0 0,4 4 0,4 3-29,-9-6 52,0-1 0,0 1 1,0-1-1,0 1 0,-1-1 0,0 1 1,0 0-1,0 0 0,0 0 0,-1-1 1,0 1-1,0 0 0,0 0 0,0 0 1,-2 7-1,1-5 33,0 1-1,1-1 1,0 1 0,0-1 0,1 0-1,2 11 1,-2-16-23,0 0-1,0 0 1,0-1 0,1 1-1,-1 0 1,0-1 0,1 1-1,-1-1 1,1 0 0,0 1-1,-1-1 1,1 0 0,0 0-1,0 0 1,0 0 0,0 0-1,0-1 1,0 1 0,0 0-1,0-1 1,0 1 0,0-1-1,0 0 1,3 0 0,1 0-122,-1 1 1,0-1-1,0-1 0,1 1 1,-1-1-1,0 0 1,0 0-1,0 0 1,8-4-1,-3-1-690,0-1 0,0 1-1,-1-2 1,10-9 0,2-5-3011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5721,'0'0'3705,"-56"0"-8066</inkml:trace>
  <inkml:trace contextRef="#ctx0" brushRef="#br0" timeOffset="1">569 224 6465,'0'0'1426,"22"20"-687,72 70-99,-70-66-357,-1 1 0,-1 2-1,36 56 1,-46-61-235,0 1 1,-2 1-1,-1 0 0,0 0 0,4 26 0,-9-33-85,-2 0 0,0 1 0,-1 0 0,-1 24 0,0-41 33,0 1 0,0-1 0,-1 0 0,1 1 0,0-1 0,-1 1 0,1-1 0,-1 0 0,1 1 0,-1-1 0,0 0 0,1 0 0,-1 1 0,0-1 0,0 0 0,0 0 0,0 0 0,0 0 0,-2 1 0,0 0 2,1-1 0,-1 1 0,0-1 0,1 0 0,-1 0 1,0 0-1,0 0 0,0-1 0,-4 1 0,0-1 3,-1 1-1,0-2 1,1 1-1,-1-1 1,1 0-1,-1-1 1,-8-2-1,8 1 12,0-1-1,0 0 1,0 0-1,1-1 1,0 0-1,0 0 1,0 0-1,1-1 1,-1 0-1,2-1 1,-1 1-1,1-1 1,-1 0-1,2 0 1,-1-1-1,-5-13 1,5 8 10,0-1 0,0 0 0,1 0 0,1-1 0,1 1 0,0-1 0,1 1 0,0-1 0,2-16 0,0 23-16,0-1 0,1 0 0,0 1 0,1 0 0,-1-1 0,2 1 0,-1 0 0,1 1 0,0-1 0,1 1 0,0 0 0,0 0 0,1 0 0,0 0 0,0 1 0,0 0 0,13-9 0,5-1-1002,0 0 1,1 2 0,0 1 0,29-10-1,-16 6-2144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0 5385,'0'0'2319,"-16"4"-1788,0 0-371,7-3-68,0 1 0,0 1 0,0-1 0,0 2 0,0-1-1,1 1 1,0 0 0,0 1 0,-10 7 0,10-7 75,1 1-1,0 1 1,0-1-1,-10 13 1,15-15-149,0-1 1,-1 1-1,2-1 1,-1 1-1,0 0 1,1 0-1,-1 0 1,1 0-1,0 0 1,1 0 0,-1 1-1,1 7 1,0-10-18,0 0 0,1-1 1,0 1-1,-1 0 0,1 0 1,0 0-1,0 0 0,0-1 1,0 1-1,0-1 0,1 1 1,-1 0-1,0-1 0,1 0 1,-1 1-1,1-1 0,0 0 1,-1 0-1,1 0 0,0 0 1,0 0-1,-1 0 0,1-1 1,0 1-1,0 0 0,4 0 1,4 2-6,1-1 1,0 0 0,16 1-1,7-1-132,-34-2 137,1 0 0,-1 0-1,0 0 1,0 0 0,0 0 0,0 0-1,1 0 1,-1 0 0,0 0 0,0 0-1,0 0 1,0 0 0,1 1 0,-1-1-1,0 0 1,0 0 0,0 0 0,0 0-1,1 0 1,-1 0 0,0 0 0,0 0-1,0 1 1,0-1 0,0 0 0,0 0-1,0 0 1,1 0 0,-1 1 0,0-1-1,0 0 1,0 0 0,0 0 0,0 0-1,0 1 1,0-1 0,0 0 0,0 0-1,0 0 1,0 0 0,0 1-1,0-1 1,0 0 0,-5 12 123,-9 8 178,11-16-206,0 0-1,0 0 1,0 0 0,1 1 0,-1-1-1,1 1 1,0-1 0,-1 7 0,2-9-172,0-1 1,1 1-1,-1 0 1,1-1-1,0 1 1,0 0 0,-1 0-1,1-1 1,0 1-1,1 0 1,-1 0-1,0-1 1,0 1-1,1 0 1,-1-1-1,1 1 1,-1 0 0,1-1-1,0 1 1,0-1-1,0 1 1,0-1-1,0 1 1,0-1-1,0 1 1,0-1-1,3 2 1,1 0-665,0 0 1,1 0-1,-1-1 0,1 0 0,9 3 1,8-2-2233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24 261 5673,'0'0'2315,"-5"20"-1985,-13 59-133,18-77-186,0 0 0,0 0 0,0 0-1,0 0 1,0 0 0,0 0 0,0 0 0,1 0-1,-1-1 1,1 1 0,-1 0 0,1 0 0,0 0-1,0-1 1,0 1 0,0 0 0,0-1 0,0 1-1,0-1 1,0 1 0,1-1 0,-1 0 0,0 1 0,1-1-1,2 1 1,0 1 17,1-1 0,0 0 0,0 0-1,0-1 1,0 1 0,7 0 0,-6-1-12,4 1 8,1 0-1,0-1 0,0 0 1,0-1-1,0 0 1,0-1-1,-1 0 1,1 0-1,0-2 0,-1 1 1,1-1-1,14-7 1,-19 8 46,-1-1 0,0 0 1,1-1-1,-1 1 1,-1-1-1,1 0 0,-1 0 1,1 0-1,-1-1 0,0 0 1,-1 1-1,1-1 1,-1-1-1,0 1 0,0 0 1,-1-1-1,1 1 1,-1-1-1,0 0 0,-1 0 1,0 0-1,0 0 1,1-10-1,-2 8 79,0 0 1,0 1-1,-1-1 0,0 0 0,0 1 0,-1-1 1,1 1-1,-2 0 0,1-1 0,-1 1 1,-6-11-1,-1 3 110,0 1 0,-1 0 0,-25-24 0,21 22-12,-2 1 0,-29-21 0,40 32-287,0 0 0,-1 0 0,1 1 0,-1 0 0,0 0 0,0 0 0,0 1 0,-1 0 1,1 1-1,0 0 0,-12-1 0,17 2-50,1 0 0,-1 0 0,1 0 0,-1 0 0,1 1 0,-1-1 0,1 0 0,-1 1 0,1-1 0,-1 1 0,1 0 1,0-1-1,-1 1 0,1 0 0,0 0 0,0 0 0,-1 0 0,1 0 0,0 0 0,0 0 0,0 0 0,0 0 0,0 1 0,1-1 0,-1 0 0,0 1 1,1-1-1,-1 0 0,0 4 0,-1 2-749,1 0 1,0 1-1,0-1 0,1 16 1,0-16-56,0 24-4115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6913,'0'0'917,"17"10"-555,54 30 149,-65-37-413,0 0 0,0-1 0,1 0 0,-1 0 0,0 0 0,1-1 0,0 0 0,-1 0 0,1 0 0,0-1-1,-1 0 1,11-2 0,6 1 104,-20 1-179,0 0-1,0 0 1,0 0-1,0-1 1,0 1-1,0-1 0,0 0 1,0 0-1,-1 0 1,1 0-1,0-1 1,-1 1-1,1-1 1,-1 1-1,1-1 1,-1 0-1,0 0 1,0 0-1,0 0 1,0-1-1,0 1 1,0 0-1,-1-1 0,1 1 1,-1-1-1,0 0 1,1 1-1,-1-1 1,1-4-1,-1 3 8,0 0-1,-1-1 1,1 1-1,-1 0 1,0-1-1,0 1 1,0 0-1,0-1 1,-1 1-1,0-1 1,0 1-1,0 0 1,0 0-1,-1 0 1,1 0-1,-1 0 1,0 0-1,0 0 1,-3-4-1,-10-9-35,5 6-13,1-1 0,-11-17 0,18 26 15,0 0 0,1 0 0,-1-1-1,1 1 1,0 0 0,0-1 0,0 1 0,0 0-1,1-1 1,-1 1 0,1-1 0,0 1-1,0-1 1,0 1 0,1-6 0,0 7-3,0 0 0,0 0 0,-1 1-1,1-1 1,1 0 0,-1 0 0,0 1 0,0-1 0,1 1 0,-1-1 0,1 1 0,-1 0 0,1-1 0,-1 1 0,1 0-1,0 0 1,0 0 0,-1 0 0,1 1 0,0-1 0,0 0 0,3 0 0,4-1-20,1 0 1,0 0-1,11 1 0,-5-1 36,1 2-1,0 0 1,0 1-1,-1 1 0,1 0 1,-1 1-1,20 7 1,-28-7 16,0 0 0,0 0 1,-1 1-1,0 0 0,0 1 0,0 0 1,0 0-1,-1 0 0,0 1 1,0-1-1,0 2 0,-1-1 1,1 0-1,-2 1 0,1 0 0,5 11 1,-8-14-13,0 1 0,0-1 0,0 0 0,0 1 0,-1-1 0,0 1 1,0-1-1,0 1 0,0 0 0,-1 0 0,0-1 0,0 1 0,0 0 0,-1-1 0,1 1 0,-1 0 1,0-1-1,0 1 0,-1 0 0,1-1 0,-1 0 0,0 1 0,-1-1 0,1 0 0,0 0 0,-1 0 1,0-1-1,0 1 0,0 0 0,-1-1 0,1 0 0,-1 0 0,-5 4 0,-15 6-1327,-47 21-1,57-28-526,0 1-3145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7722,'0'0'1608,"-17"4"-1477,-52 14 182,68-18-296,-1 1-1,1-1 1,0 1 0,-1 0-1,1 0 1,0 0-1,0 0 1,0 0 0,0 0-1,-1 0 1,1 0 0,1 0-1,-1 1 1,0-1-1,0 0 1,0 1 0,1-1-1,-1 0 1,0 1 0,1-1-1,0 1 1,-1-1-1,1 1 1,0-1 0,0 1-1,0-1 1,0 1-1,0-1 1,0 1 0,0-1-1,0 1 1,0-1 0,1 1-1,-1-1 1,1 1-1,-1-1 1,1 1 0,0-1-1,-1 0 1,3 3 0,-1-1 3,0 0 0,1 0 0,-1 1 0,1-1 0,0-1 1,0 1-1,0 0 0,0-1 0,0 1 0,5 1 1,39 18 2,-23-11-79,-24-11 36,1 1 1,0-1-1,0 1 0,-1 0 0,1 0 1,-1-1-1,1 1 0,-1 0 1,1 0-1,-1 0 0,1 0 0,-1 0 1,0-1-1,1 1 0,-1 0 1,0 0-1,0 0 0,0 0 0,0 0 1,1 0-1,-2 0 0,1 0 1,0 0-1,0 0 0,0 0 0,0 0 1,0 0-1,-1 1 0,-10 27-31,6-21 67,0-1 0,1 1-1,0 0 1,0 0 0,1 0-1,0 0 1,1 1 0,0-1-1,0 1 1,0 0 0,1 0-1,1 10 1,0-16-14,0-1 0,1 0 1,0 1-1,0-1 0,-1 1 0,1-1 0,1 0 0,-1 0 0,0 0 1,0 1-1,1-1 0,0-1 0,-1 1 0,1 0 0,0 0 0,0 0 1,0-1-1,0 1 0,0-1 0,0 0 0,0 0 0,0 1 0,0-1 1,1 0-1,-1-1 0,1 1 0,1 0 0,8 2-155,0 0 0,0-1 1,0-1-1,18 1 0,-10-2-658,0 0 0,1-1 1,23-5-1,-1-7-1971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2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5977,'0'0'1028,"24"9"-794,-2-1-128,-8-4-5,0 1 0,0 0-1,0 1 1,-1 1 0,0 0 0,0 1-1,-1 0 1,0 1 0,11 11-1,-3 0 2,-1 0 0,-1 2 0,-1 0 0,-1 1 0,-1 1-1,-1 0 1,-1 1 0,-2 0 0,0 1 0,-2 1 0,0-1-1,-2 1 1,-1 1 0,-1-1 0,-2 1 0,1 28-1,-4-51-100,0-1 0,0 0-1,0 0 1,-1 1-1,0-1 1,1 0-1,-2 0 1,1 0-1,0 0 1,-1 0-1,0 0 1,-4 8-1,4-10-5,0 0 1,-1 0-1,1 0 0,-1 0 0,1 0 0,-1 0 0,0 0 0,0-1 0,0 1 0,0-1 0,0 0 1,0 0-1,0 0 0,0-1 0,-1 1 0,1-1 0,-6 1 0,-1-1 13,-1 0 1,0 0-1,0-1 0,1 0 0,-1-1 0,0 0 1,1-1-1,0 0 0,-1 0 0,1-1 0,1-1 1,-1 0-1,1 0 0,-1-1 0,1 0 0,1 0 1,-1-1-1,1 0 0,1-1 0,-1 0 0,1 0 1,1 0-1,-1-1 0,1 0 0,1 0 0,0-1 1,0 0-1,1 0 0,0 0 0,1 0 0,0 0 1,-2-16-1,3 14-6,2 1 1,-1-1-1,1 1 1,1-1-1,0 1 0,1 0 1,0-1-1,1 1 1,0 0-1,1 0 0,6-13 1,-3 10-1,1 0 0,1 1-1,1 0 1,0 0 0,0 1 0,1 1 0,20-17 0,-11 11 75,0 2 0,1 0 1,0 1-1,1 1 0,1 2 0,0 0 1,0 1-1,1 1 0,1 1 1,-1 2-1,1 0 0,0 2 0,0 0 1,1 2-1,36 1 0,-57 2-76,1 0 1,-1 1-1,1-1 0,-1 1 0,0 0 1,0 1-1,0-1 0,0 1 0,0 0 1,-1 0-1,1 1 0,-1-1 0,0 1 1,0 0-1,0 0 0,0 0 0,5 9 1,2 3 18,-1 0 1,-1 1 0,15 34-1,-18-35-21,-1 1 0,-1-1-1,0 1 1,-1 0 0,0-1-1,-2 1 1,0 0 0,-2 24-1,1-39 1,0 1-1,-1-1 1,1 1-1,-1-1 1,1 1-1,-1-1 1,0 1-1,0-1 1,-1 0-1,1 1 1,0-1-1,-1 0 0,1 0 1,-1 0-1,0 0 1,1 0-1,-1-1 1,0 1-1,0 0 1,0-1-1,0 1 1,-1-1-1,1 0 1,0 0-1,-1 0 0,1 0 1,-1 0-1,1 0 1,-1-1-1,1 1 1,-1-1-1,1 0 1,-1 0-1,1 0 1,-1 0-1,0 0 1,1 0-1,-1-1 0,1 1 1,-1-1-1,1 1 1,-1-1-1,1 0 1,0 0-1,-1-1 1,1 1-1,0 0 1,0-1-1,0 1 1,0-1-1,-4-3 0,1-3 2,0 1-1,1-1 1,-1 0-1,1 0 1,1-1-1,0 1 0,0-1 1,1 0-1,0 0 1,-2-14-1,2-4-14,1 0 0,3-35-1,-1 51 14,0 0-1,1 0 1,1 0-1,0 0 1,0 1-1,1-1 1,0 1-1,1 0 1,0 0-1,0 1 0,1-1 1,13-14-1,-14 18-1,1 0-1,0 0 0,0 0 0,1 1 1,0 0-1,0 1 0,0-1 0,0 1 1,0 1-1,1-1 0,0 1 0,0 1 1,-1-1-1,2 1 0,-1 1 0,0-1 1,15 1-1,94 9-1430,-119-39-66,-6 21 13,-3 0-1299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9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 8306,'0'0'2720,"2"143"-1495,2-90-201,4 3-440,2-1-48,3-1-424,2-7-64,1-8-48,-1-7-136,1-5-8,-1-8-296,-2-5-544,-3-10-593,-2-4-1671</inkml:trace>
  <inkml:trace contextRef="#ctx0" brushRef="#br0" timeOffset="1">1 415 8850,'0'0'344,"113"-15"-344,-55 9-128,1 0 64,1 0-392,-4 0-272,15-11-521,-12 3-815,-11 0-1953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3569,'0'0'3845,"18"20"-3212,-18-20-633,82 84 11,-77-80 10,0 0 0,1 0 0,0 0-1,0 0 1,0-1 0,0 0 0,0 0 0,1-1 0,-1 0 0,1 0 0,0-1 0,0 1 0,-1-1 0,1-1 0,8 1 0,0 0 16,16 2-52,0-2 1,-1-1-1,34-4 0,-54 3-76,-1-1-1,1 0 1,-1 0-1,0-1 0,0 0 1,0 0-1,0-1 1,-1 0-1,0-1 0,1 0 1,-1 0-1,-1-1 1,1 0-1,7-9 0,-12 13 74,-1 0 0,0-1-1,-1 1 1,1-1 0,0 0-1,-1 0 1,1 0 0,-1 0-1,0 0 1,0 0 0,0 0-1,0 0 1,-1 0 0,1 0-1,-1 0 1,0-1-1,0 1 1,0 0 0,0 0-1,0 0 1,-1 0 0,0-1-1,1 1 1,-1 0 0,0 0-1,-1 0 1,1 0 0,0 0-1,-1 1 1,0-1 0,1 0-1,-1 1 1,0-1-1,-1 1 1,1 0 0,0-1-1,-1 1 1,1 0 0,-1 0-1,1 1 1,-5-3 0,-3-1 83,-1 0 1,1 1-1,-1 1 1,0 0 0,0 0-1,0 1 1,-1 0-1,1 1 1,-22 1 0,25 0 51,-1 1 0,1-1 1,0 2-1,0-1 0,0 1 0,0 0 1,0 1-1,0 0 0,0 0 0,1 1 1,0 0-1,-1 0 0,2 1 1,-9 6-1,7-2 80,0 0-1,0 0 1,1 1 0,0-1-1,1 2 1,0-1 0,1 1 0,0 0-1,0 0 1,-3 15 0,3-5 104,1-1 0,1 1 1,0-1-1,2 1 0,1 22 0,0-39-285,0 0 0,0 0-1,1-1 1,-1 1 0,1 0 0,0-1-1,0 1 1,0-1 0,0 1-1,1-1 1,0 0 0,0 1 0,-1-1-1,2 0 1,-1 0 0,0 0-1,1 0 1,-1-1 0,1 1 0,4 2-1,-2-2-180,0 0-1,1-1 0,-1 1 1,1-1-1,-1-1 1,1 1-1,0-1 0,-1 0 1,1 0-1,0-1 1,0 1-1,11-2 0,-5 0-626,0 0 0,0-1 0,0-1 0,0 0-1,20-8 1,12-8-3685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33 7666,'0'0'872,"-1"20"-672,0 2-92,3 38 0,-2-58-97,1-1 0,-1 1 0,1 0 0,-1 0 1,1 0-1,0-1 0,0 1 0,0 0 0,0-1 0,0 1 0,1 0 1,-1-1-1,0 0 0,1 1 0,-1-1 0,0 0 0,1 0 0,0 0 1,-1 0-1,1 0 0,0 0 0,0 0 0,-1 0 0,1-1 0,0 1 0,0-1 1,0 1-1,0-1 0,0 0 0,0 0 0,0 0 0,0 0 0,1 0 1,5 1 42,11 1-4,-1 0 0,1-1 0,-1-1 1,1-1-1,31-6 0,-43 6 18,1-1 0,-1 0 0,0 0 0,0-1 0,0 0 1,0 0-1,-1-1 0,1 1 0,-1-1 0,0-1 0,0 0 0,0 1 1,-1-2-1,1 1 0,-1-1 0,-1 1 0,5-8 0,-7 11 25,-1-1 1,1 1-1,-1-1 0,0 0 0,0 0 0,0 1 0,0-1 0,0 0 0,-1 0 0,1 0 0,-1 0 0,0 0 1,0 0-1,0 0 0,0 0 0,-1-4 0,0 5-53,0 0 0,0 0 0,0 0 0,1 0 1,-2 0-1,1 1 0,0-1 0,0 0 0,0 1 0,-1-1 0,1 1 1,-1-1-1,0 1 0,1 0 0,-1 0 0,0 0 0,1 0 0,-1 0 1,0 0-1,0 0 0,0 0 0,0 1 0,-3-1 0,-5-2-91,-1 1-1,1 1 0,-1 0 1,0 1-1,0 0 0,-19 2 1,24-1-354,0 0 0,0 1 0,-1-1 0,1 1 0,0 1 0,0-1 0,1 1 1,-1 0-1,0 0 0,1 1 0,0-1 0,-6 7 0,1 1-2725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5857,'0'0'3881,"-50"129"-3033,58-98-280,19-2-264,9-5-304,9-1-16,6-9-472,7-4-608,23-8-488,-14-2-313,-7 0-935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2761,'0'0'4386,"6"20"-3910,0 3-107,17 36-1,-22-56-327,1-1 0,0 1 0,0 0-1,0-1 1,0 1 0,0-1-1,1 0 1,-1 0 0,1 0-1,0 0 1,-1 0 0,1 0-1,0-1 1,0 1 0,0-1 0,0 0-1,0 0 1,1 0 0,-1 0-1,0-1 1,0 1 0,1-1-1,3 0 1,6 2 56,8 2-31,1-2 0,-1 0-1,1-1 1,0-1 0,21-3 0,-33 1-139,-1 1 1,0-1-1,0 0 1,0-1 0,-1 0-1,1 0 1,0-1 0,-1 0-1,0-1 1,0 0 0,-1 0-1,1-1 1,-1 0 0,8-8-1,-12 11 38,-1 0-1,1-1 1,-1 1-1,0 0 1,0-1-1,-1 1 0,1-1 1,-1 0-1,0 1 1,0-1-1,0 0 1,0 0-1,0 0 1,-1-6-1,0 8 44,0 0-1,0 1 0,0-1 1,-1 0-1,1 0 0,0 0 1,-1 1-1,0-1 0,1 0 1,-1 1-1,0-1 1,0 0-1,0 1 0,0-1 1,0 1-1,0-1 0,0 1 1,-1 0-1,1-1 0,0 1 1,-1 0-1,1 0 1,-1 0-1,0 0 0,1 0 1,-1 0-1,0 1 0,1-1 1,-1 0-1,0 1 0,-3-1 1,1 0 52,0 1 0,0-1 0,0 1 1,0 0-1,0 0 0,0 0 0,0 1 0,0 0 0,0-1 1,0 1-1,0 1 0,0-1 0,1 0 0,-1 1 1,-4 3-1,3-2 17,0 1 1,0 0-1,0 0 1,1 0-1,0 1 1,0 0-1,0-1 1,0 2-1,-3 5 1,0 4 129,0 0 0,1 0 0,0 0 1,2 1-1,-1 0 0,-2 29 0,6-40-153,-1 12 176,0 0-1,2 33 0,0-46-233,1 0-1,-1-1 1,1 1-1,-1-1 0,1 1 1,0-1-1,1 1 0,-1-1 1,0 1-1,1-1 1,0 0-1,0 0 0,0 0 1,0 0-1,0 0 0,1 0 1,0-1-1,-1 1 1,6 3-1,-4-4-248,0 0 1,0-1-1,0 0 0,0 0 0,0 0 1,0 0-1,0-1 0,0 0 0,0 0 1,0 0-1,0 0 0,0 0 1,7-2-1,9-4-2428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0 314 720,'0'0'9373,"6"16"-8498,19 47-270,-25-62-582,1 0 0,-1 0 0,1 0-1,-1 0 1,1 0 0,-1 0 0,1 0 0,0 0 0,0 0-1,-1-1 1,1 1 0,0 0 0,0 0 0,0-1 0,0 1-1,0 0 1,0-1 0,0 1 0,0-1 0,0 1 0,0-1-1,0 0 1,0 1 0,1-1 0,-1 0 0,0 0 0,0 0-1,0 0 1,0 0 0,0 0 0,1 0 0,-1 0 0,0-1 0,0 1-1,0 0 1,0-1 0,0 1 0,0 0 0,0-1 0,2 0-1,-2 0 25,12-5 8,-1-2 1,0 1-1,0-1 1,-1-1-1,14-13 0,22-16-51,-42 35-2,42-26 1,-44 27-6,1 1 0,-1-1 0,1 1 0,-1 0 0,1 0 0,0 1 0,-1-1 0,1 1 0,0 0 1,-1 0-1,1 0 0,6 1 0,-8 0 10,0-1 0,0 1 1,-1 0-1,1 0 0,-1 0 1,1 0-1,-1 1 0,0-1 1,1 0-1,-1 1 0,0-1 1,0 0-1,0 1 0,0-1 1,0 1-1,0 0 0,0-1 1,0 1-1,-1 0 0,1 0 1,0 3-1,7 41 132,-8-46-139,3 63 66,0-4-4645,-3-52 102</inkml:trace>
  <inkml:trace contextRef="#ctx0" brushRef="#br0" timeOffset="1">181 0 10066,'0'0'1312,"-29"11"-4440,29 15 87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7074,'0'0'4228,"-3"23"-3679,-9 77-165,12-95-354,0 0 1,0 0-1,0 0 1,1 0 0,-1 0-1,1-1 1,0 1 0,1 0-1,-1 0 1,1-1-1,0 1 1,0-1 0,4 7-1,2 3 42,0 1-13,-4-8-30,0 0 0,0 1 0,-1-1 0,0 1 0,-1-1 0,1 1 0,-1 0 0,-1 0 0,0 0 0,1 14 0,-2-21-39,-1-1-1,1 1 0,0-1 0,-1 1 0,1 0 0,0-1 0,-1 1 0,1-1 0,-1 1 0,1-1 0,-1 1 1,0-1-1,1 1 0,-1-1 0,1 0 0,-1 1 0,0-1 0,1 0 0,-1 1 0,0-1 0,1 0 0,-1 0 0,0 0 1,1 1-1,-1-1 0,-1 0 0,-26 1-396,21-1 278,-91 1-2552,51-1-232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7 134 120,'0'0'1199,"-6"-8"51,7-3-537,0-1 0,1 2 1,0-1-1,6-18 1,5-24 1819,-16 97-1236,4 53 1,1-22-1128,-4 52 405,1-64-1284,0 1-3947,1-69 2389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6833,'0'0'761,"17"-10"-499,-10 7-248,12-8 112,1 1-1,0 1 1,1 1 0,0 0 0,0 2-1,30-6 1,-44 11 9,0 1 0,0-1-1,0 1 1,0 0 0,0 1 0,14 3 0,-19-4-112,1 1-1,-1 0 1,1 1 0,-1-1-1,0 0 1,1 1 0,-1-1-1,0 1 1,0 0 0,0 0-1,0 0 1,-1 0 0,1 0-1,0 0 1,-1 0 0,0 1-1,1-1 1,-1 0 0,0 1-1,0-1 1,1 4 0,1 6-20,-1 0 0,1 1 1,-2-1-1,0 1 0,0-1 0,-1 1 0,-1-1 1,0 1-1,-1-1 0,0 1 0,-1-1 1,0 0-1,-9 20 0,-6 10-189,-2-1 1,-34 52-1,51-88 166,-80 115-192,24-37 390,59-83-164,-1 1-1,1 0 1,-1-1-1,1 1 0,0 0 1,-1-1-1,1 1 1,0 0-1,0 0 1,-1-1-1,1 1 0,0 0 1,0 0-1,0-1 1,0 1-1,0 0 1,0 1-1,0-2-8,0 1 1,1-1-1,-1 1 0,0-1 1,0 0-1,1 1 1,-1-1-1,0 1 0,1-1 1,-1 0-1,0 0 0,1 1 1,-1-1-1,1 0 1,-1 0-1,0 1 0,1-1 1,-1 0-1,1 0 0,-1 0 1,1 0-1,0 0 1,33 0 90,-20 0-27,-4 0-38,24 0-93,0-1 0,-1-2 0,44-8 0,103-30-3366,-108 21-660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9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103 201 5417,'0'0'582,"-5"20"-370,-1 0-177,-3 16 89,-22 53 1,20-61 163,7-16 25,0-1 0,-1 1 0,-1-1 0,-11 17 0,15-27 431,1-7-509,0-9-323,1 12 130,0-37-88,1 0 0,2-1 1,11-55-1,-11 80 60,28-91-34,-28 98 45,1 0 0,0-1-1,1 1 1,0 1 0,0-1 0,1 1 0,0 0 0,12-12-1,-17 18 12,0 1 0,0 0 1,1 0-1,-1 0 0,0 0 0,1 0 0,-1 0 0,0 0 0,1 0 0,-1 1 0,1-1 0,-1 0 0,1 1 0,0-1 0,-1 1 0,1 0 1,0 0-1,-1-1 0,1 1 0,0 0 0,-1 0 0,1 1 0,0-1 0,-1 0 0,1 0 0,-1 1 0,1-1 0,0 1 0,-1 0 0,1-1 0,-1 1 1,1 0-1,-1 0 0,0 0 0,1 0 0,-1 0 0,2 2 0,3 4 92,-1-1 1,0 1-1,-1 0 0,0 0 0,0 0 1,4 10-1,8 27 211,-2-1 0,11 58-1,9 26-127,-32-119-201,1 0 1,0 1-1,1-1 1,0-1-1,8 13 1,-11-18-214,1 1 0,0-1 0,0 0 0,0 0 0,0 0 0,0-1 0,1 1 0,-1 0 0,0-1 0,1 0 0,-1 1 0,1-1 0,0 0 0,-1 0 0,1-1 0,0 1 0,0 0 0,-1-1 0,1 0 0,3 1 0,3-1-3391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10282,'0'0'1040,"103"-41"-1000,-55 29 88,2-1-48,6 1-80,-4 2-488,2 2-936,-12 1-984,-15 3-2377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9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82 2457,'0'0'5734,"0"22"-4812,-2 134-102,2-154-822,0 21 14,4 35-1,-3-52-81,0 0 0,0-1 0,1 1 0,-1 0 0,1-1 0,1 1 0,-1-1 0,1 0 0,0 0 0,0 0 0,6 7 0,-9-12 33,0 0 0,0 0-1,0 0 1,1 0 0,-1 0 0,0 0 0,0 0-1,0 0 1,0 0 0,1-1 0,-1 1 0,0 0 0,0 0-1,0 0 1,0 0 0,0 0 0,0-1 0,1 1-1,-1 0 1,0 0 0,0 0 0,0 0 0,0-1 0,0 1-1,0 0 1,0 0 0,0 0 0,0-1 0,0 1-1,0 0 1,0 0 0,0 0 0,0-1 0,0 1 0,0 0-1,0 0 1,0 0 0,0 0 0,0-1 0,0 1-1,0 0 1,0 0 0,-1-1 0,1-12-361,-2 8 205,0-1-1,0 0 1,0 0 0,-1 1-1,0-1 1,0 1-1,-1 0 1,-5-7-1,-38-38-647,23 26 671,22 21 147,-18-18 213,-33-46 0,48 61-63,1-2 1,0 1-1,0 0 0,0-1 0,1 0 1,0 0-1,1 0 0,0 0 0,0 0 1,1-1-1,-1-11 0,2 17-111,0 1 1,0-1-1,1 0 0,-1 1 0,1-1 1,-1 1-1,1-1 0,0 1 1,0 0-1,0-1 0,0 1 1,0 0-1,1-1 0,-1 1 0,1 0 1,-1 0-1,1 0 0,0 0 1,0 1-1,0-1 0,0 0 1,0 1-1,0-1 0,0 1 0,1 0 1,-1 0-1,0 0 0,1 0 1,-1 0-1,4 0 0,7-2 149,0 1-1,0 0 1,0 1-1,22 0 1,-27 1-50,11 0-14,1 1 0,-1 1 1,0 0-1,0 2 0,0 0 0,-1 1 0,1 1 0,-1 0 1,0 1-1,-1 2 0,0-1 0,0 2 0,-1 0 1,0 1-1,20 19 0,-34-28-104,0 0-1,0 0 1,0 0-1,0 0 1,-1 0-1,1 0 1,-1 1 0,1-1-1,-1 0 1,0 1-1,0-1 1,0 1 0,0 0-1,0-1 1,-1 1-1,1 0 1,-1-1-1,0 1 1,0 0 0,0 0-1,0-1 1,-1 4-1,1-4 7,-1-1 0,1 0-1,-1 0 1,0 0-1,0 0 1,1 0 0,-1 0-1,0 0 1,0-1 0,0 1-1,0 0 1,0 0-1,0 0 1,0-1 0,0 1-1,0-1 1,-1 1-1,1-1 1,0 1 0,-3-1-1,-31 8 79,22-6-90,13-2-30,-1 0 1,0 0-1,1 0 1,-1 0-1,0 1 0,1-1 1,-1 0-1,1 0 1,-1 1-1,0-1 0,1 0 1,-1 1-1,1-1 1,-1 1-1,0-1 1,1 0-1,0 1 0,-1-1 1,1 1-1,-1 0 1,0 0-1,1 0 15,0-1 0,0 1 0,0-1 0,0 1 0,0-1 1,1 1-1,-1 0 0,0-1 0,0 1 0,0-1 0,0 1 0,1-1 0,-1 1 0,0-1 1,1 1-1,-1-1 0,0 1 0,1-1 0,-1 0 0,1 1 0,32 23-252,-22-17 329,-2-1-42,3 1 14,0 2-1,-1-1 1,0 2-1,-1-1 1,0 1-1,11 14 1,-21-23 43,1 0 1,0 0-1,-1 0 0,1 0 0,-1 0 0,1 0 1,-1 0-1,1 0 0,-1 0 0,1 0 1,-1 1-1,0-1 0,0 0 0,0 0 1,0 0-1,0 0 0,0 1 0,0-1 1,0 0-1,0 0 0,-1 2 0,1-2-19,-1 0-1,0-1 1,1 1-1,-1 0 1,0 0-1,0 0 1,0-1-1,0 1 0,0 0 1,0-1-1,0 1 1,0-1-1,0 1 1,0-1-1,0 1 1,0-1-1,-2 1 1,-7 0 70,0 0 1,0 0 0,-1-1 0,-10-1 0,7 1-62,-39 1-110,-55-1-497,98-1-46,0 0 1,0-1-1,0 0 0,0 0 0,0-1 0,1-1 0,-1 1 1,-10-7-1,8 0-3989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82 4809,'0'0'2497,"-3"0"-2023,-6 0 2198,19 0-1852,41-2-934,239-52-780,-189 33-3575,-84 16 2603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5009,'0'0'3417,"111"0"-3041,-82 0-216,4 0-120,0 0-40,-1 0-440,5 0-184,15-12-657,-8 2-959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5457,'0'0'4232,"0"23"-3212,2 139 322,-19 56 62,15-208-1365,1 69-1577,2-78 1458,-1 0 1,0-1-1,0 1 0,1-1 1,-1 1-1,0 0 0,1-1 1,-1 1-1,1-1 0,-1 1 1,1-1-1,-1 1 0,1-1 1,-1 1-1,1-1 0,-1 0 1,1 1-1,-1-1 0,1 0 1,0 1-1,-1-1 1,1 0-1,-1 0 0,1 0 1,0 0-1,-1 1 0,1-1 1,0 0-1,-1 0 0,2 0 1,26 1-1814,-22-1 1198,18 0-1795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 5737,'0'0'5148,"-15"2"-4909,14-1-237,-5-1 2,-1 2 0,0-1 0,0 1 0,1 0-1,-1 0 1,1 1 0,0 0 0,0 0 0,0 1 0,0-1-1,0 1 1,1 1 0,-1-1 0,1 1 0,-9 10 0,-5 11 27,1 0 0,1 2 0,-20 43 0,30-54-19,0 1 1,2 0-1,0 0 0,0 0 1,2 1-1,0-1 0,1 28 0,1-41-14,1 0 0,1 0-1,-1 0 1,1 0-1,0 0 1,0 0-1,0 0 1,1 0-1,-1-1 1,1 1 0,1 0-1,-1-1 1,0 0-1,1 1 1,0-1-1,0 0 1,0-1-1,1 1 1,-1 0 0,1-1-1,0 0 1,0 0-1,0 0 1,0 0-1,1-1 1,-1 1-1,1-1 1,0 0 0,6 1-1,4 1-8,1-1 1,0-1-1,0 0 0,0-1 1,0-1-1,19-2 0,-22 2-9,-1-1 20,-1 0 0,1-1 0,-1 0-1,1-1 1,-1 0 0,0-1 0,0 0-1,20-11 1,-26 13 5,0-1 0,-1 0 0,1-1 0,-1 1 0,0-1 1,0 0-1,0 0 0,0 0 0,-1 0 0,1-1 0,-1 0 0,0 1 0,-1-1 0,1 0 0,-1 0 0,0-1 0,0 1 0,-1 0 0,1-1 0,0-8 0,-1 11 6,-1-1-1,0 0 0,0 1 1,0-1-1,0 0 1,0 1-1,-1-1 0,0 0 1,0 1-1,0-1 0,0 1 1,-3-6-1,3 7-10,-1 0 0,1 1 1,-1-1-1,0 0 0,0 1 0,0-1 0,0 1 1,0 0-1,0 0 0,0 0 0,0 0 0,-1 0 1,1 0-1,0 0 0,-1 1 0,1-1 0,0 1 1,-1 0-1,1 0 0,-3 0 0,-14-1-159,1 1-1,0 1 1,0 1-1,0 0 1,0 2-1,0 0 1,-18 7-1,11-2-767,0 1 1,1 2-1,1 1 1,-26 17-1,24-13-2040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5009,'0'0'2847,"20"0"-2013,158 2 776,-145-2-1385,-3 1-221,0-2 0,0 0 0,-1-2 0,32-7 0,-50 7-205,0 0-639,1 0 1,-1 0-1,0-1 1,-1 0-1,17-10 0,-14 4-1793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5873,'0'0'1602,"-1"23"-462,-1 2-776,-5 125 1322,7-113-1412,2-1 0,1 0 0,1 0 0,18 64 0,-21-93-563,6 14 742,-1-14-2259,4-9-3286,-5-3 1127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7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114 120 104,'0'0'6327,"11"-17"-5926,35-54 19,-44 69-380,-1-1 0,0 1 0,1 0 0,0 0 0,-1 0 0,1 0 0,0 1 0,0-1 0,0 0 0,0 1 0,0-1-1,0 1 1,1 0 0,-1 0 0,0 0 0,1 0 0,-1 0 0,1 0 0,-1 1 0,1-1 0,-1 1 0,1 0 0,-1-1 0,1 1 0,0 0 0,-1 1 0,1-1 0,-1 0-1,1 1 1,4 1 0,-4-1 40,2 1 2,0 0 0,0 0 1,0 1-1,0 0 0,-1-1 0,1 2 0,-1-1 1,0 1-1,0-1 0,3 5 0,4 4-2,-1 0-1,11 16 1,-20-26-82,0-1 0,0 0-1,0 0 1,0 1 0,-1-1 0,1 1 0,0-1 0,-1 1 0,1-1 0,-1 1-1,1-1 1,-1 1 0,0-1 0,0 1 0,0 0 0,0-1 0,0 1 0,0-1 0,0 1-1,0-1 1,0 1 0,-1 0 0,1-1 0,-1 1 0,1-1 0,-1 1 0,0-1 0,0 0-1,1 1 1,-1-1 0,0 0 0,0 1 0,0-1 0,-1 0 0,1 0 0,-2 2 0,-5 2-29,1-1 1,-1 0 0,0 0 0,-1 0 0,-12 3-1,1 1-93,-56 18-20,75-26 117,1 0 0,0 1 0,-1-1 0,1 0 1,0 0-1,0 0 0,-1 0 0,1 1 0,0-1 0,0 0 1,-1 0-1,1 0 0,0 1 0,0-1 0,-1 0 1,1 0-1,0 1 0,0-1 0,0 0 0,0 1 0,0-1 1,-1 0-1,1 1 0,0-1 0,0 0 0,0 1 0,0-1 1,0 0-1,0 1 0,0-1 0,0 0 0,0 1 1,8 11-454,13 5 274,-13-12 202,26 17-32,39 35-1,-64-49 55,-1 0 0,0 0 0,0 1 0,0 1 0,-1-1 0,-1 1 0,0 0 0,0 0-1,5 14 1,-9-20 56,-1 0-1,1 0 1,-1 1-1,0-1 1,-1 0-1,1 1 1,-1-1-1,1 1 1,-1-1-1,-1 1 1,1-1-1,0 0 1,-1 1-1,-2 6 1,1-8-26,1 1 1,-1-1 0,0 0-1,0 0 1,-1 0 0,1 0-1,0-1 1,-1 1-1,0 0 1,0-1 0,0 0-1,0 0 1,0 0 0,0 0-1,0 0 1,-1-1-1,-4 3 1,-12 1-59,0 0 0,-1-1 0,1-1 0,-1-1 0,1-1-1,-39-2 1,17 0-470,42 1 478,-15 1-452,1-1 1,0-1 0,0-1 0,-22-4 0,7-6-1629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7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5329,'0'0'844,"19"-4"-586,62-11 248,-72 14-306,-1 0-1,1 0 1,0 1 0,10 1-1,-16-1-80,0 1 0,0-1 0,0 1 0,1 0 0,-1 0 0,0 0 0,0 0 0,0 1 0,4 2 0,-4 0-33,1-1 1,-1 1-1,1 0 0,-1 0 1,0 0-1,0 0 1,-1 1-1,0-1 0,1 1 1,-1-1-1,-1 1 0,1 0 1,0 5-1,2 0-73,-2 0-1,1 1 1,-1-1-1,-1 0 0,0 1 1,-1-1-1,0 1 1,0-1-1,-1 1 1,0-1-1,-1 1 1,0-1-1,-1 0 0,0 0 1,-1 0-1,0 0 1,0 0-1,-1-1 1,0 0-1,-13 17 1,-2-5-49,-1 0 0,-1-1 0,-1-1 0,-33 20 1,31-22 38,25-16-7,0-1 0,-1 0 1,1 0-1,0 0 0,-1 0 1,1 0-1,0 0 0,0 1 0,-1-1 1,1 0-1,0 0 0,-1 1 1,1-1-1,0 0 0,0 0 1,0 1-1,-1-1 0,1 0 1,0 0-1,0 1 0,0-1 1,0 0-1,0 1 0,-1-1 1,1 0-1,0 1 0,0-1 1,0 0-1,0 1 0,0-1 1,0 0-1,0 1 0,0-1 1,0 0-1,0 1 0,0-1 1,1 0-1,-1 1 0,0-1 0,0 0 1,0 1-1,0-1 0,0 0 1,1 1-1,-1-1 0,0 0 1,0 0-1,0 1 0,1-1 1,-1 0-1,0 0 0,0 0 1,1 1-1,-1-1 0,0 0 1,1 0-1,-1 0 0,0 0 1,1 0-1,-1 1 0,0-1 1,1 0-1,25 6 52,-23-5-31,83 12 366,2-3 0,118-2 0,-205-8-377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5721,'0'0'4028,"22"0"-3316,131 0 279,-117-2-984,0-1 0,-1-2 0,0-1 0,0-2 1,-1-2-1,1 0 0,40-20 0,-69 27-569,0 0-1,0-1 1,0 1-1,7-6 1,-5 0-2174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4185,'0'0'5314,"3"25"-4525,0 3-579,20 123 612,37 141 602,-56-286-2783,1-12 142,3-12-1385,-4 2-307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9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31 5873,'0'0'1362,"-4"20"-1006,-13 62 125,16-80-455,1 0-1,-1 0 0,1 0 0,0 0 0,0 0 0,-1 0 0,1 0 1,1 0-1,-1 0 0,0 0 0,0 0 0,1 0 0,-1 0 0,1 0 1,0 0-1,0 0 0,-1 0 0,1 0 0,0-1 0,1 1 0,-1 0 1,0-1-1,0 1 0,1-1 0,-1 1 0,1-1 0,-1 0 0,1 1 1,0-1-1,-1 0 0,1 0 0,0 0 0,0 0 0,0-1 0,-1 1 1,1 0-1,0-1 0,3 1 0,2 1 13,1 1 14,0-1 0,1 0 0,-1 0 0,1-1 0,-1 0 0,1-1 0,12 0 0,-18 0 6,-1 0 0,1 0 0,-1-1 0,1 1 0,-1-1 0,1 1 0,-1-1 1,1 0-1,-1 0 0,1 0 0,-1 0 0,0-1 0,0 1 0,1-1 0,-1 1 0,0-1 0,0 0 1,-1 1-1,1-1 0,0 0 0,-1 0 0,1 0 0,-1-1 0,1 1 0,-1 0 0,0-1 1,0 1-1,1-3 0,-1-1-14,0 0 1,-1 0-1,1 1 1,-1-1-1,0 0 1,-1 0-1,1 0 0,-1 1 1,-1-1-1,1 0 1,-1 1-1,0-1 1,0 1-1,0-1 1,-1 1-1,0 0 1,0 0-1,0 0 1,-5-5-1,4 6-242,0-1 0,0 1 1,-1 0-1,0 0 0,1 0 0,-1 1 0,-1 0 1,1 0-1,0 0 0,-1 1 0,-9-4 0,3 4-1945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5193,'0'0'4028,"3"20"-3184,20 146 923,-20-137-1385,-2-11-386,1-1 0,0 1 1,6 17-1,-7-34-126,-1 0 1,1 0 0,0 0 0,0-1-1,0 1 1,0 0 0,-1-1 0,1 1-1,0-1 1,0 1 0,0-1 0,0 1-1,0-1 1,0 0 0,0 0 0,1 1-1,-1-1 1,0 0 0,0 0 0,0 0-1,0 0 1,0 0 0,0 0 0,0 0-1,2-1 1,2 1-339,18 0-1615,1 0-515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 6281,'0'0'4377,"-21"8"-4191,4-3-142,5-2-17,1 1-1,0 0 0,0 1 0,0 0 0,1 1 0,0 0 0,0 0 0,0 1 0,1 0 0,0 1 0,-10 11 0,2 2 128,1 0-1,0 0 1,2 2-1,-21 41 0,28-47-127,1 0 0,0 1-1,1 0 1,1 0-1,1 0 1,0 0 0,0 32-1,3-45-26,1 0 0,-1 0 0,1 0 0,0 0 0,0 0 0,0 0-1,0 0 1,1-1 0,0 1 0,0 0 0,1-1 0,-1 1 0,1-1 0,0 0 0,0 0 0,0 0-1,4 4 1,-2-4-4,1 1-1,0-1 1,-1-1-1,2 1 1,-1-1 0,0 0-1,0 0 1,1 0-1,0-1 1,-1 0-1,15 2 1,-3-2-12,0 0-1,0-1 1,34-2 0,-46 1 27,0-1 0,0 0 0,0 0 0,0-1 0,0 0 0,0 0 0,-1 0 0,1-1 0,-1 1 0,1-1 0,-1-1 0,0 1 0,0-1 0,8-8 0,-11 10 19,0 0 0,0 0 1,0-1-1,-1 1 0,1 0 0,-1-1 0,0 0 0,1 1 0,-1-1 0,-1 0 0,1 1 0,0-1 0,-1 0 1,1 0-1,-1 1 0,0-1 0,0 0 0,0 0 0,0 0 0,0 0 0,-1 1 0,1-1 0,-1 0 0,-1-4 0,0 4 5,0-1-1,0 1 0,0 0 0,0-1 1,0 1-1,-1 0 0,0 0 0,1 0 1,-1 1-1,0-1 0,-1 1 0,1 0 1,0-1-1,-1 1 0,1 1 0,-7-3 1,-4-1-93,-1 2 1,0 0 0,0 1 0,0 0 0,0 1-1,0 1 1,-16 1 0,30-1-93,-1 0 0,0 0 0,0 0 0,0 0-1,0 0 1,0 0 0,0 1 0,0-1 0,0 1 0,1-1 0,-1 1-1,0 0 1,0 0 0,1-1 0,-1 1 0,0 0 0,1 1 0,-1-1-1,1 0 1,-1 0 0,1 1 0,0-1 0,-1 1 0,1-1 0,0 1-1,0-1 1,0 1 0,0 0 0,-1 3 0,1 4-4014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8994,'0'0'2296,"115"-16"-1960,-65 12-280,2 2 73,-4 0-113,-4 2-16,-7 0 0,-3 0-465,-1 0-439,-8 0-936,-10 0-897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8530,'0'0'648,"123"-7"-360,-67-3 312,0 2-144,-4 0-88,-6 2-160,-4-1-208,-5 3 0,-9 2-80,-6 2-640,-11 0-704,-7 6-921,-4 5-1952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0 4993,'0'0'3381,"-18"2"-2792,10-2-545,-1 0-11,-1 1-1,1 0 1,0 0 0,-1 1-1,1 0 1,0 1-1,0 0 1,0 0-1,1 1 1,-1 0 0,1 1-1,0-1 1,-13 11-1,-12 15 182,1 1-1,1 2 0,-47 66 0,65-81-150,1 1 0,1 1 1,0 0-1,2 1 0,0 0 0,1 0 0,2 0 0,0 1 1,-4 34-1,9-47-53,0 0 1,1 0-1,0 1 1,1-1 0,0 0-1,4 15 1,-4-20-2,1 1 0,0 0 1,0-1-1,0 1 1,1-1-1,-1 0 0,1 1 1,0-1-1,1-1 1,-1 1-1,1 0 0,-1-1 1,6 4-1,1 0 16,0-1 0,1 0 1,0-1-1,0 0 0,0 0 0,1-1 1,0-1-1,-1 0 0,23 3 0,6-2-5,64-3 1,-96-2-23,2 1 9,1 0 1,-1-2 0,0 1-1,1-1 1,-1-1 0,15-5-1,-22 7 18,0 0 1,0 0-1,0-1 0,-1 0 0,1 1 0,0-1 0,-1 0 1,1 0-1,-1 0 0,1-1 0,-1 1 0,0-1 1,0 1-1,0-1 0,0 0 0,-1 1 0,1-1 0,-1 0 1,0 0-1,0 0 0,0 0 0,0-1 0,0 1 1,-1 0-1,1-4 0,0 3 13,-1-1-1,0 0 1,0 1 0,-1-1-1,1 1 1,-1-1 0,0 1-1,0-1 1,-1 1 0,1 0-1,-1-1 1,-2-4 0,1 6-47,1 0 0,-1 0 0,0 0 0,0 0 0,0 1 0,0-1 0,0 1 0,0 0 0,-1 0 0,1 0 0,-1 0 0,0 1 0,1-1 0,-7-1 0,-7 0-329,0 0 1,0 0 0,0 2 0,0 0 0,-25 2 0,6 0-714,-27-1-2293,10 0-2745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4785,'0'0'5213,"-13"25"-4701,0 1-405,-1 2 18,-1 1 1,-2-2-1,-34 45 0,21-37-34,17-22-7,1 0 0,1 1-1,1 0 1,0 1 0,0 0-1,2 1 1,-8 16 0,15-30-86,1 0 0,-1 1 1,0-1-1,1 0 0,-1 0 1,1 0-1,-1 1 0,1-1 1,0 0-1,0 0 0,0 1 1,0-1-1,1 0 0,-1 1 1,0-1-1,1 0 0,0 0 1,0 0-1,-1 0 1,1 0-1,0 0 0,1 0 1,-1 0-1,0 0 0,0 0 1,1 0-1,2 2 0,0-1 3,1-1-1,0 1 0,0-1 0,0 0 0,0 0 1,0 0-1,0-1 0,1 0 0,-1 0 0,9 0 1,20 2-212,1-1 1,0-2-1,45-5 1,-58 2-607,0-1 1,0-1-1,0-1 1,-1-1-1,1-1 1,22-11-1,-3-6-3516</inkml:trace>
  <inkml:trace contextRef="#ctx0" brushRef="#br0" timeOffset="1">448 181 5921,'0'0'2449,"-62"148"-1289,49-97-176,5-4-488,6-1-352,2-5-48,8-9-96,19-7-280,29-11-600,-6-7-1376,-2-7-905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0 720,'0'0'8719,"0"21"-8521,0 148 787,2-119-706,2-1 0,3 1-1,1-1 1,3 0 0,32 89 0,-40-126-269,5 10-10,-7-22-1,-1 0-1,0 0 0,1-1 0,-1 1 0,0 0 1,1 0-1,-1 0 0,0-1 0,1 1 1,-1 0-1,0-1 0,0 1 0,1 0 0,-1 0 1,0-1-1,0 1 0,1 0 0,-1-1 1,0 1-1,0 0 0,0-1 0,0 1 0,0-1 1,0 1-1,1 0 0,-1-1 0,5-13-46,0 0-1,1 0 1,1 0 0,15-21-1,-18 29 36,1 0-1,1 0 0,-1 1 1,1-1-1,0 1 1,0 1-1,0-1 0,1 1 1,0 0-1,0 1 0,9-4 1,-6 3 2,0 1 1,-1 1-1,1 0 0,0 0 1,0 1-1,0 0 1,0 1-1,1 0 0,-1 1 1,17 3-1,-23-4 19,0 1 0,0 0 0,0 0 0,0 1 0,0-1 0,0 1 0,0 0 0,-1 0-1,1 0 1,-1 1 0,1-1 0,-1 1 0,0-1 0,0 1 0,0 0 0,0 1 0,-1-1 0,1 0 0,-1 1 0,0-1 0,0 1 0,0 0 0,-1-1-1,1 1 1,-1 0 0,0 0 0,2 8 0,-3-7 15,1 0 0,-1 0 0,0-1 0,0 1 0,-1 0 1,1-1-1,-1 1 0,0 0 0,0-1 0,-1 1 0,1-1 0,-1 1 0,0-1 0,0 0 0,-1 0 0,1 0 0,-1 0 0,-5 6 0,1-3-36,0-1-1,0-1 1,-1 1-1,0-1 0,1 0 1,-2-1-1,1 0 1,-16 6-1,15-7-383,-1-1 0,1 1-1,-1-2 1,0 1 0,1-1 0,-1-1-1,0 0 1,0 0 0,-18-3-1,-1-7-4301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4545,'0'0'1415,"16"13"-935,55 41-83,-64-49-345,1 0 0,-1-1 0,1 1 0,0-2 0,0 1 0,0-1 0,1-1 0,-1 0 0,1 0 0,-1 0-1,1-1 1,0 0 0,0-1 0,-1 0 0,18-2 0,-18 2-76,2-2-68,0 1-1,-1-1 1,1 0 0,-1-1-1,1 0 1,-1-1-1,0 0 1,0-1 0,0 1-1,-1-1 1,0-1-1,15-12 1,-14 9 40,0 1 1,-1-1-1,0 0 1,0 0-1,-1-1 1,0 0-1,-1-1 1,0 1-1,-1-1 0,5-16 1,-5 11 762,-5 16-680,0 0 0,0 0 0,-1 0-1,1 0 1,0 0 0,0 0 0,0 0 0,0 0 0,0 0-1,0 0 1,0 0 0,0 0 0,0 0 0,0 0-1,0 0 1,0 0 0,0 0 0,0 0 0,0 0-1,-1 0 1,1 0 0,0 0 0,0 0 0,0 0 0,0 0-1,0 0 1,0 0 0,0 0 0,0 0 0,0 0-1,0 0 1,0 0 0,0 0 0,0-1 0,0 1-1,0 0 1,0 0 0,0 0 0,0 0 0,0 0 0,0 0-1,0 0 1,0 0 0,0 0 0,0 0 0,0 0-1,0 0 1,0 0 0,0 0 0,0 0 0,0 0-1,0-1 1,0 1 0,0 0 0,0 0 0,-16 26 945,-14 32-448,3 1 1,2 1-1,-20 79 0,42-129-716,1 0 0,0 0 0,1 0 0,0 14 0,5-23-1132,0-1 963,0 0 0,0 0 0,0-1 0,0 0 0,-1 0 0,1 0 0,0 0 0,5-3 0,14-11-1931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3513,'0'0'6892,"1"23"-5931,6 148 558,-6-115-775,5 72 513,-4-113-1232,0-1 0,1 0-1,1 0 1,0 0 0,1 0-1,10 20 1,2-8-716,-4-16-1174,1-6-3645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4761,'0'0'4360,"19"-3"-3990,2-1-288,6-1-25,-1 1-1,37 0 0,3 3-308,271-17-1831,-311 15 2073,0-2 1,-1-1-1,1 0 0,42-19 1,-59 21 48,0 0 0,0 0-1,-1-1 1,0 0 0,0-1 0,0 0 0,0 0 0,-1-1 0,0 1 0,0-2 0,-1 1 0,0-1 0,0 0 0,-1 0 0,8-17 0,-11 20 146,0 0 1,0 0 0,-1 0 0,0 0-1,0 0 1,-1-1 0,1 1-1,-1 0 1,0 0 0,0-1-1,-2-7 1,1 12-139,0 0-1,0 0 1,0 0 0,0 1-1,0-1 1,0 0-1,0 1 1,0-1 0,0 1-1,0-1 1,0 1-1,0 0 1,0-1-1,0 1 1,0 0 0,-1 0-1,1 0 1,0 0-1,0 0 1,0 0 0,-3 0-1,-26 4 116,21-2-159,0 1-1,1 0 1,-1 1 0,1 0-1,0 0 1,0 1-1,0 0 1,1 0 0,-11 10-1,-7 9-29,-25 28 0,48-49 24,-12 13-14,0 0-1,-14 22 1,25-33 14,1-1-1,-1 1 1,1 0 0,0 0 0,0 0-1,0 0 1,1 0 0,-1 0 0,1 0-1,0 0 1,1 1 0,0-1 0,-1 0-1,2 10 1,0-14 2,-1 0-1,0 0 1,1 0-1,0 0 1,-1 0 0,1 0-1,-1 0 1,1-1-1,0 1 1,0 0-1,-1 0 1,1 0 0,0-1-1,0 1 1,0 0-1,0-1 1,0 1 0,0-1-1,0 1 1,0-1-1,0 1 1,0-1-1,0 0 1,0 0 0,0 1-1,2-1 1,35 1-23,-27-1 25,41 0-7,76-12 1,-91 6-7,0 1-1,0 2 0,0 2 1,44 3-1,-79-2 24,1 1 1,0-1-1,0 1 0,0 0 0,0 0 0,-1 0 0,1 0 0,0 0 0,-1 1 0,1-1 0,-1 1 0,0 0 0,1-1 0,-1 1 1,0 0-1,0 0 0,0 1 0,0-1 0,0 0 0,-1 1 0,1-1 0,-1 1 0,0-1 0,1 1 0,-1 0 0,1 4 0,0 4 84,0 0-1,0 1 0,-2-1 0,1 1 0,-2 14 1,0-20-70,0 1 1,0-1-1,-1 1 1,0-1 0,0 0-1,0 1 1,-1-1 0,0 0-1,0-1 1,0 1 0,-1 0-1,0-1 1,0 0-1,-1 0 1,-8 8 0,4-4-508,-2-1 1,-17 12-1,-23 6-4387,24-15-1222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0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95 2761,'0'0'1171,"18"14"-394,0 0-629,4 4-1,1 0 0,1-2 0,30 16 0,-38-24 134,0-1 0,0 0 0,0-1 0,1 0 0,0-2 0,0 0 0,0-1 0,0-1 0,23 1 0,-38-3-165,1 0 1,0-1-1,0 1 0,-1-1 1,1 1-1,-1-1 0,1 0 0,0 0 1,-1 0-1,0 0 0,1-1 1,-1 1-1,0-1 0,1 1 0,-1-1 1,0 0-1,0 0 0,-1 0 1,1 0-1,0 0 0,-1 0 0,1 0 1,-1-1-1,2-1 0,3-9 70,-1 0 0,0 0 1,5-25-1,6-14-569,-6 31-1166,16-25 1,-10 22-2038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53 5857,'0'0'3914,"1"-10"-3508,2-33-106,-1 44-130,3 10-143,4 16-31,7 41 247,13 134-1,-16 71 75,-6-107-235,-1-105-51,-6-60 292,0-4 14,-2-41-42,1 16-284,1 0 0,4-30 0,-3 51-34,0 0 1,0 0 0,1 0 0,0 0-1,0 0 1,1 0 0,0 1 0,0-1-1,0 1 1,1 0 0,0 0 0,0 0 0,7-6-1,-8 9 12,1 0-1,0 0 1,0 1-1,0-1 0,0 1 1,0 0-1,0 0 1,0 0-1,1 1 0,-1-1 1,1 1-1,-1 0 1,1 0-1,0 1 0,-1 0 1,1-1-1,0 1 1,-1 1-1,7 0 0,-5 0 12,0 0 0,0 1 0,0 0-1,-1 0 1,1 0 0,0 0-1,-1 1 1,1 0 0,-1 0-1,0 1 1,0 0 0,0-1 0,8 10-1,-5-3 17,-1 1 0,1-1 0,-2 2 0,0-1 0,0 1 0,-1 0 0,0 0 0,-1 0 0,0 1 0,-1-1 0,-1 1 0,0 0 0,-1 0 0,0 25 0,-2-34-2,1 0 0,-1 1 0,0-1 0,0 0 0,-1 0 0,1 0 0,-1 0 0,0 0 0,0 0 0,0 0 0,0 0 0,-1-1 0,0 1 0,0-1 0,0 0 0,0 0 0,0 0 0,0 0 0,-1 0 0,0-1 0,1 1 0,-6 1 0,-8 5-93,1-1 1,-1-1-1,-1-1 0,-19 5 0,6-4-1082,0-2 1,0-1-1,-1-1 0,-36-3 0,34 0-2483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321 247 4929,'0'0'622,"1"-23"-325,6-168 2279,-7 187-2270,-2-15 1050,2 19-1297,0-1-1,0 1 1,0-1-1,0 1 1,0 0 0,0-1-1,-1 1 1,1-1-1,0 1 1,0-1 0,-1 1-1,1 0 1,0-1-1,0 1 1,-1 0 0,1-1-1,-1 1 1,1 0-1,0-1 1,-1 1 0,1 0-1,-1 0 1,1-1-1,0 1 1,-1 0 0,1 0-1,-1 0 1,1 0-1,-1 0 1,1 0 0,-1-1-1,0 2-46,1-1 1,0 0-1,-1 0 0,1 0 0,0 0 0,-1 0 1,1 0-1,0 0 0,-1 0 0,1 0 1,0 1-1,-1-1 0,1 0 0,0 0 0,-1 1 1,1-1-1,0 0 0,0 0 0,-1 1 0,1-1 1,0 0-1,0 0 0,0 1 0,0-1 0,-1 0 1,1 1-1,0-1 0,0 0 0,0 1 1,0-1-1,0 1 0,-7 19-3,1 1 1,-7 38 0,6-22-19,-85 518 69,84-363-37,6-86-33,2-102-83,0 1 0,-1-1 0,1 0 0,-1 1 0,0-1 0,-1 0 0,1 0 0,-1 0 0,0 0 0,0 0 0,0 0 0,0 0 0,-1-1 0,1 1 0,-1-1 0,0 0 0,0 0 0,-1 0 0,1 0 0,0 0 0,-1-1 0,0 1 0,1-1 0,-1 0 0,0 0 0,0 0 0,0-1-1,-1 0 1,1 1 0,0-2 0,0 1 0,-9 0 0,7 0 12,1 0-1,-1-1 0,1 0 0,-1 0 0,1 0 1,-10-3-1,13 3 77,1 0 1,-1-1-1,1 0 1,-1 1-1,1-1 1,0 0-1,0 0 1,-1 0-1,1 0 1,0 0-1,0 0 1,0 0-1,0 0 1,0 0-1,0 0 1,0-1-1,0 1 1,1 0-1,-1-1 1,0 1-1,1 0 1,-1-1-1,1 1 1,0-1-1,-1 1 1,1-1-1,0-2 1,-1-3-17,0 0 0,0 1 0,1-1 0,0 0 0,1 0 0,0 0 0,0 1 0,0-1 0,0 0 0,1 1 0,1-1 0,-1 1 0,1 0 0,0-1 0,0 1 0,1 1 0,-1-1 0,1 0 0,1 1 0,-1 0 0,1 0 0,0 0 1,0 1-1,0-1 0,1 1 0,-1 1 0,10-6 0,-1 3 95,1 0 1,-1 2-1,1-1 1,0 2 0,0 0-1,1 1 1,-1 0-1,0 1 1,1 1-1,26 3 1,-34-3-23,0 2-1,-1-1 1,1 1-1,-1 0 1,1 0 0,-1 1-1,0 0 1,0 0 0,0 1-1,0 0 1,7 5-1,4 6 37,0 1 0,21 24 0,-38-39-84,0-5 293,0 0 1,-1 0-1,1 0 0,-1 0 1,1-1-1,-1-4 1,6-119-77,-4 112-248,0 0 0,2 0 0,0 1 0,0-1 0,14-28 1,-16 41-58,0-1 1,0 1 0,0 0 0,0 0 0,0 0 0,1 0 0,-1 0-1,1 0 1,0 1 0,0 0 0,0-1 0,0 1 0,0 0 0,0 0 0,1 1-1,6-3 1,-1 1-657,1 2 1,-1-1-1,1 1 0,0 1 0,10 0 0,-14 0 185,24 0-3496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29 5033,'0'0'679,"-1"17"-326,1-16-348,-1 29 491,-2 0 1,-1 0 0,-16 56-1,-28 26 1603,41-97-1944,7-14-13,-2-18 110,0 6-148,1-22-195,0 0 1,9-59-1,-6 80 67,0 1 0,2-1-1,-1 0 1,1 1 0,1 0 0,0 0-1,0 0 1,1 0 0,1 1-1,-1 0 1,10-9 0,-14 17 18,0-1 0,0 1 1,0 0-1,1 0 0,-1 0 0,1 0 1,0 1-1,-1-1 0,1 1 1,5-3-1,-6 4 12,-1 0 1,0 0-1,1-1 0,-1 1 1,1 0-1,-1 0 0,0 0 1,1 0-1,-1 1 0,1-1 1,-1 0-1,0 1 0,1-1 1,-1 1-1,0-1 0,0 1 1,1-1-1,-1 1 0,0 0 1,0 0-1,0 0 0,0 0 1,0 0-1,0 0 0,0 0 1,2 2-1,11 18 158,-1 0 1,-1 1-1,-1 1 0,-1 0 1,8 29-1,-5-17-254,25 50-1,-37-82-226,1-1-1,-1 1 0,1-1 1,-1 1-1,1-1 0,0 0 0,0 0 1,0 0-1,0 0 0,0 0 1,1 0-1,2 1 0,0-2-3445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4561,'0'0'3173,"0"-1"-3112,0 1 0,0-1 0,0 1 0,1-1 0,-1 1 0,0-1 0,1 1 0,-1-1 0,0 1 0,1-1 0,-1 1 0,1 0 0,-1-1 0,0 1 0,1 0 0,-1-1 0,1 1 0,-1 0 0,1 0 0,0-1 0,53-15 478,133-39-215,-68 16-3092,-88 28 283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9234,'0'0'1416,"134"-4"-904,-82-4-232,6 0 9,-1-1-169,1 1-112,-4 0 112,-6 0-120,-6 2-176,-7 2-513,-8 4-687,-10 0-952,-9 0-689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8386,'0'0'1160,"112"5"-504,-66-5-328,4 0-120,0 0-152,0 0-56,-4-3-208,8 3-696,-14 0-848,-9 0-937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1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167 124 5433,'0'0'5372,"-5"-13"-4611,-17-42-356,20 52-378,1 0 1,0 0-1,0 0 1,1 0 0,-1 0-1,0-1 1,1 1 0,0 0-1,0 0 1,0 0 0,0-4-1,1-4 18,0 11-47,0-1 1,-1 1 0,1 0 0,0-1 0,0 1 0,-1 0-1,1-1 1,0 1 0,0 0 0,-1 0 0,1-1-1,0 1 1,0 0 0,0 0 0,0 0 0,-1 0-1,1 0 1,0 0 0,0 1 0,1-1 0,19 3-58,-16 0 57,-1 0 1,0 0-1,1 0 0,-1 0 1,0 1-1,-1 0 1,1-1-1,-1 1 1,0 1-1,5 6 1,-2-1 2,-1 0 0,1 0 0,6 21 1,-8-18 0,-1 1 1,0 0 0,-1 0 0,0 0 0,-1 0 0,0 0-1,-2 0 1,1 0 0,-2 0 0,-4 20 0,2-17-3,-2 0 1,0-1-1,0 1 1,-2-1 0,0-1-1,-1 1 1,-20 25 0,17-26-7,0 0 0,-1-1 0,-1-1 0,-1 0 0,0-1 0,0-1 0,-1 0 0,0-1 0,-26 12 0,41-22-3,1 0-1,-1 0 1,1 0 0,0 0 0,-1 0 0,1 0 0,-1 0 0,1 1 0,0-1 0,-1 0 0,1 0-1,-1 0 1,1 1 0,0-1 0,-1 0 0,1 1 0,0-1 0,-1 0 0,1 0 0,0 1 0,0-1 0,-1 0-1,1 1 1,0-1 0,0 1 0,0-1 0,-1 1 0,15 3-271,-12-4 278,45 5 24,0-2 0,67-5 0,-84 2-108,-3-3-1023,0-1 0,-1-1-1,1-1 1,-1-1 0,-1-1-1,44-21 1,-25 9-1540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5193,'0'0'1969,"-15"21"-1539,-46 74 73,59-90-460,-1 0 0,1 0 1,-1 0-1,1 0 0,1 0 0,-1 0 0,1 0 0,0 1 1,0-1-1,0 1 0,1-1 0,0 1 0,1 8 0,-1 0 43,1-11-73,-1 1 0,0 0 0,1-1 0,-1 1 0,1-1 0,0 1 0,1-1 0,-1 0 0,0 1 0,1-1 0,0 0 0,0 0 0,0 0 0,0 0 0,0 0 0,0-1 0,1 1 0,-1-1 0,1 1 0,0-1 0,0 0 0,0 0 0,0 0 0,0-1 0,0 1 0,1-1 0,-1 1 0,0-1 0,6 1 0,8 2 14,1-1 0,0-1 0,-1 0 0,30-2 0,-37 0-22,1 0 3,-1-1-1,1 0 0,-1-1 0,0 0 1,1 0-1,-1-1 0,0-1 0,0 1 1,18-11-1,-23 11 46,0 0 1,-1 0-1,1-1 0,-1 1 1,0-1-1,0 0 1,0 0-1,0 0 0,-1-1 1,0 1-1,0-1 0,0 0 1,0 1-1,-1-1 1,0-1-1,0 1 0,0 0 1,0 0-1,-1-1 1,1-9-1,-1 10-22,-1 0 0,1-1 0,-1 1 1,-1-1-1,1 1 0,-1 0 0,0-1 0,0 1 0,0 0 1,-1-1-1,1 1 0,-1 0 0,-1 0 0,1 0 1,-1 1-1,0-1 0,0 1 0,0-1 0,0 1 0,-1 0 1,0 0-1,0 0 0,0 1 0,0 0 0,-1-1 0,1 1 1,-1 1-1,0-1 0,0 1 0,0 0 0,-6-2 0,-5-1-118,0 0 0,0 2-1,0 0 1,-30-2 0,-64 6-829,79 0 516,-70 5-2000,9 7-1689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6809,'0'0'975,"5"22"-835,15 66 138,-19-83-215,0-1 1,0 0 0,1 0 0,-1 0-1,1 0 1,0 0 0,0 0 0,0 0-1,1-1 1,-1 1 0,1-1 0,0 0-1,0 0 1,0 0 0,0 0 0,1 0-1,-1-1 1,1 1 0,-1-1-1,7 3 1,-2-3 17,0 0 0,1 0-1,-1-1 1,1 0 0,-1-1-1,1 0 1,11-1 0,-7 1-53,-6-1-23,0 0 0,0-1-1,1 1 1,-1-1 0,0-1-1,-1 1 1,1-1 0,0-1-1,-1 1 1,0-1 0,1 0 0,-2 0-1,1-1 1,0 0 0,-1 0-1,0 0 1,0-1 0,-1 0-1,7-10 1,-4 6 42,-1 0 0,0-1 0,0 0 0,-2-1 0,1 1 0,-1-1 0,-1 0 0,0 0 0,-1 0 0,0 0 0,0-14 0,-2 25 247,0 4-143,-2 20-44,0 1 0,-11 41 0,-1 2 126,13-60-244,-1 5-44,0 1 0,1 0 0,1-1 0,1 21 0,-1-32-12,1 0 0,-1 0 1,1 0-1,0 0 0,-1-1 0,1 1 0,0 0 0,-1 0 0,1-1 1,0 1-1,0-1 0,0 1 0,0 0 0,0-1 0,-1 0 0,1 1 1,0-1-1,0 0 0,0 1 0,0-1 0,0 0 0,0 0 0,0 0 0,0 0 1,0 0-1,0 0 0,0 0 0,0 0 0,0 0 0,0 0 0,0-1 1,1 1-1,4-1-471,26 1-2234,-2 0-1233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3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78 6249,'0'0'4696,"-19"-9"-4452,-63-27-177,76 34-55,0 0 0,0 0 0,0 1-1,0 0 1,0 0 0,-1 0 0,1 1 0,0 0 0,0 0 0,-1 0 0,1 1 0,0 0 0,0 0 0,0 1 0,0 0 0,0 0 0,0 0 0,1 0-1,-1 1 1,-7 5 0,1-2 34,5-3-37,0 1 1,1 0-1,-1 0 1,1 0-1,0 1 1,-10 10-1,13-12-13,1 0 0,-1 1 0,1-1 0,0 0 0,1 1-1,-1-1 1,0 1 0,1 0 0,0 0 0,0-1 0,0 1-1,0 0 1,1 0 0,0 0 0,-1 4 0,1 1-3,1-1-1,0 0 1,0 0 0,0 1 0,1-1-1,0 0 1,1 0 0,0-1 0,0 1-1,1-1 1,-1 1 0,2-1 0,7 11-1,11 15 9,-4-5 5,17 31-1,-30-49-5,-2 0 1,0 1-1,0-1 0,0 1 0,-2 0 0,1 0 1,0 14-1,-2-17-7,0 1 0,-1 0 1,-1-1-1,1 1 0,-2-1 1,1 1-1,-1-1 0,0 0 0,-1 1 1,-5 13-1,4-16-2,0 0 1,0 0-1,0-1 0,-1 1 1,1-1-1,-1 0 1,-1 0-1,1 0 0,-1-1 1,1 0-1,-1 0 0,0 0 1,-10 3-1,8-3 4,-1-1 0,0 0 0,0 0 1,0-1-1,0-1 0,0 1 0,0-1 0,0-1 0,-1 0 0,1 0 0,-14-3 0,22 3 4,-1 0 0,0-1 0,1 1 0,-1-1-1,1 1 1,-1-1 0,1 0 0,-1 0 0,1 0-1,0 0 1,-1 0 0,1 0 0,0 0 0,0 0-1,0 0 1,0 0 0,0-1 0,0 1-1,-2-3 1,2 1-3,0-1-1,0 1 1,0 0-1,0 0 1,0-1-1,1 1 1,-1-1-1,1 1 1,0-5-1,1 0-22,0 0 0,0 0-1,1 0 1,0 0-1,0 0 1,0 0 0,7-13-1,4 1-32,-1 1-1,2 0 0,27-28 0,56-47-85,-66 65 81,22-19-10,-26 26 110,-2-1 1,0-1-1,-2-1 0,34-48 0,-54 68 60,0 0-1,-1 0 1,0-1-1,0 1 1,0-1-1,0 1 1,-1-1 0,0 0-1,0 1 1,-1-1-1,0-10 1,0 15-87,0-1-1,-1 1 1,1-1 0,-1 1 0,1 0 0,-1-1 0,0 1-1,1 0 1,-1 0 0,0-1 0,0 1 0,0 0 0,0 0-1,0 0 1,0 0 0,0 0 0,0 0 0,0 1 0,-1-1-1,1 0 1,0 0 0,-1 1 0,1-1 0,0 1 0,-1-1-1,1 1 1,-1 0 0,1-1 0,-3 1 0,-7-2-107,-1 1 1,-18-1-1,26 2 73,4 0 20,-27-1-340,-1 1 0,1 1 1,0 1-1,0 2 0,-33 8 1,-134 51-3300,110-33 49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59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11 4609,'0'0'2339,"6"-11"1740,-5 28-3420,-4 35-1136,2-49 684,-37 299 520,9-96-507,29-205-230,0 4 33,-1-1 0,1 1 0,-1 0 0,-1 0 0,-1 5 0,2-9-199,1 0 1,-1 0-1,0 0 1,1 0-1,-1 0 1,0 0-1,0 0 1,0 0-1,0 0 1,0 0-1,0 0 1,0-1-1,0 1 0,0 0 1,0-1-1,0 1 1,-1-1-1,1 1 1,0-1-1,0 0 1,-1 1-1,-2-1 1,-5 0-3438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6849,'0'0'1377,"32"-3"-1364,458-59 2038,-262 33-1369,397-64 1093,-584 84-2335,77-28 1,-114 36-307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0 1088,'0'0'4432,"-17"9"-3073,4-2-1233,-3 0 32,1 1 0,1 0 1,0 2-1,0 0 0,1 0 0,-15 15 0,10-6 270,2 0-1,0 1 0,1 1 0,2 0 0,-21 43 1,27-48-343,0 0 0,2 1 0,0 0 0,1 0 0,0 0 0,2 0 0,0 1 0,0-1 0,3 25 0,-1-38-82,1 0 0,-1 0 0,1 0 0,0 0 0,0 0 0,1 0-1,-1 0 1,1 0 0,0 0 0,0-1 0,0 1 0,1-1 0,-1 1-1,1-1 1,-1 0 0,1 0 0,0 0 0,1 0 0,-1-1-1,0 1 1,1-1 0,-1 0 0,1 0 0,0 0 0,0 0 0,0-1-1,7 2 1,5 1-18,1-1 0,0 0 0,0-2 0,0 0 0,23-2 0,-37 1 19,0 0 0,0 0 0,0 0 0,-1-1 0,1 1 0,0-1 0,0 0 0,-1 0 0,1 0 0,0 0 1,-1 0-1,1-1 0,-1 1 0,0-1 0,1 0 0,-1 1 0,0-1 0,0 0 0,0 0 0,0 0 0,-1-1 0,1 1 0,0 0 0,1-5 0,-1 1 28,0 1 0,0-1 0,0 0-1,-1 0 1,0 0 0,-1-1 0,1 1-1,-1 0 1,0 0 0,-2-9 0,2 13-26,-1 0 1,1 1 0,-1-1-1,0 0 1,0 0-1,0 1 1,0-1 0,0 0-1,0 1 1,0-1 0,0 1-1,-1-1 1,1 1 0,-1 0-1,1 0 1,-1-1 0,1 1-1,-1 0 1,0 1 0,1-1-1,-1 0 1,0 0 0,0 1-1,0-1 1,0 1-1,0-1 1,1 1 0,-4 0-1,-9-2-99,1 1-1,-28 1 1,27 0-71,2 0-339,-1 1 0,1 0 0,0 1 0,0 1 0,0 0 0,0 0 0,-16 8 0,6-2-2531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4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5129,'0'0'4448,"-4"19"-3986,-26 130 504,25-127-872,0 1 0,2 0 0,1 0 0,1 0 0,2 30 0,-1-51-93,1 0-1,-1 1 1,1-1-1,0 0 1,0 0-1,0 0 1,0 1-1,0-1 1,0 0-1,0 0 1,1-1-1,-1 1 1,1 0-1,-1 0 1,1-1-1,0 1 1,0-1-1,0 1 1,0-1-1,0 0 1,0 0-1,0 0 1,0 0-1,0 0 1,0 0-1,1 0 1,-1-1-1,0 1 1,1-1-1,3 0 1,1 1 4,1 0-1,-1-1 1,1-1 0,0 1 0,-1-1-1,1 0 1,-1-1 0,12-4 0,-3-1-13,0-1 0,0 0-1,-1-1 1,0-1 0,-1-1 0,0 0 0,0 0 0,15-19-1,11-16-56,35-53 0,-67 89 63,-4 3 0,-3 5 4,0 0 0,0 0 0,0 0 0,1 0 1,-1 0-1,1 0 0,-1 1 0,1-1 0,3-2 0,-4 15 226,-5 49 248,-1-1-1,-18 72 0,5-29-255,14-75-510,0 44 0,4-93-6241,0 7 2519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6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2617,'0'0'4218,"1"-13"-3649,4-38 17,-4 48 1688,1 6-992,3 18-741,4 32-853,22 421 747,17 121-292,-43-570-144,-2-9 25,-1 0 1,1 18-1,-3-34-22,4 1-3,1 0 1,-1-1 0,0 1 0,0-1 0,7-1 0,-7 1 27,176-8 372,-179 8-418,0 0 1,0 0-1,0 0 0,0 1 0,0-1 0,0 0 1,0 0-1,0 1 0,0-1 0,0 1 0,0-1 1,0 1-1,0-1 0,0 1 0,0-1 0,0 1 1,1 1-1,-1 0-82,1-1 0,0 0 0,-1 1 0,1-1 1,0 0-1,0 0 0,0 0 0,-1 0 0,5 0 0,13 4-1727,34 2 1,-14-6-1886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 6569,'0'0'3972,"0"0"-3937,1-1 1,-1 1-1,0-1 1,1 1-1,-1-1 1,1 1-1,-1-1 0,1 1 1,-1 0-1,1-1 1,-1 1-1,1 0 1,0 0-1,-1-1 0,1 1 1,-1 0-1,1 0 1,-1 0-1,1 0 1,1 0-1,1 4 52,-1 0 0,1 0 0,-1 1-1,0-1 1,0 1 0,3 9 0,1 3 28,4 12 13,-1 1 1,-1 0-1,4 33 0,4 95 176,-12-115-248,4 55 97,0 17-84,5-1 0,29 115 1,41 47-53,-81-269-2,-1-1 0,0 1 0,0 0 1,0 7-1,-3-12-8,0-1 0,1 0 0,-1 0 1,0 0-1,0 0 0,0 0 0,0 0 0,0 0 1,0-1-1,0 1 0,0-1 0,-2 1 0,0 0 1,-77 16-74,-2-4 1,-129 6-1,200-19-1974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8370,'0'0'1836,"21"-6"-1316,74-17 62,-59 16-238,1 2-1,63-2 1,-11 1-266,-53 2-193,41-4-584,-27 6-3324,-42 2 1236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8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8794,'0'0'2888,"104"17"-2343,-60-17-193,2 0-216,-2 0 32,-2 0-168,-3 0 8,-8 0-8,-5 0-376,-4 0-312,-1 0-545,-6 2-975,-3 0-937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39 2985,'0'0'6613,"-6"-1"-6047,-20-2-254,26 3-308,0 0 1,0 0 0,0 0-1,-1 0 1,1 0-1,0 0 1,0 0 0,0 0-1,0 0 1,-1 0 0,1 0-1,0 0 1,0 0 0,0 0-1,-1 0 1,1 0 0,0 0-1,0 0 1,0 0 0,0 0-1,0-1 1,-1 1 0,1 0-1,0 0 1,0 0-1,0 0 1,0 0 0,0-1-1,0 1 1,-1 0 0,1 0-1,0 0 1,0 0 0,0-1-1,0 1 1,0 0 0,0 0-1,5-6 39,9-1-48,0 2 16,0 1-1,1 1 0,0 1 1,-1 0-1,1 0 1,0 2-1,0 0 0,15 2 1,-24-1-6,0 0 1,0 0 0,0 1-1,-1 0 1,1 0 0,-1 0-1,1 1 1,-1 0 0,0 0 0,0 0-1,0 1 1,0-1 0,-1 1-1,1 1 1,-1-1 0,5 7-1,-6-7 5,0-1 1,-1 1-1,1 0 0,-1 0 0,0 0 0,0 0 0,0 1 0,-1-1 0,1 0 0,-1 1 1,0-1-1,0 1 0,-1-1 0,1 1 0,-1 0 0,0-1 0,0 1 0,-1-1 1,0 1-1,1 0 0,-1-1 0,-2 6 0,0-6 1,1 0 1,-1 1-1,0-1 0,0-1 0,-1 1 0,1 0 1,-1-1-1,0 1 0,0-1 0,0 0 1,0-1-1,-9 5 0,-2 1 24,0-2-1,-27 9 0,-22-4-255,70-10 225,1-1 0,-1 1 0,0 1-1,0-1 1,1 1 0,-1 0 0,0 0 0,0 1-1,-1 0 1,1 0 0,0 0 0,-1 1 0,9 7 0,-12-9 19,1 0 0,-1 0 1,0 0-1,0 0 1,0 0-1,0 1 1,-1-1-1,1 1 0,-1 0 1,1-1-1,-1 1 1,0 0-1,0 0 0,0 0 1,-1 0-1,1 0 1,-1 0-1,1 0 0,-1 0 1,0 0-1,0 0 1,0 0-1,-1 0 1,1 0-1,-1 0 0,0 0 1,1 0-1,-1-1 1,0 1-1,-1 0 0,-2 5 1,-1-2-28,0 1 1,0-1 0,0 0-1,-1-1 1,0 1-1,0-1 1,0 0-1,-1-1 1,0 1-1,-8 3 1,3-2-326,0-1 0,-1 0 0,1-1 1,-1 0-1,-22 3 0,-51-3-3278,80-4 3257,-32 0-2289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4793,'0'0'770,"19"-1"-266,64 1 120,-78 0-516,1 0 1,0 0 0,-1 1-1,1-1 1,0 1-1,-1 1 1,1-1 0,-1 1-1,1 0 1,-1 0-1,0 1 1,0 0 0,0 0-1,0 0 1,-1 0-1,5 5 1,-5-4-21,0 0 0,-1 1 0,0-1 0,0 1 0,0 0 0,0 0 0,-1 1 0,0-1 0,0 0 0,0 1 0,-1-1 0,0 1 0,1 8 0,-1 1-5,-1 1-1,-1 0 1,0-1 0,-1 1-1,-1-1 1,0 1 0,-1-1-1,-1 0 1,-12 26 0,-3-2-20,11-23 74,1-1 0,1 2 0,-8 21 1,15-38-141,0 1 0,0-1 0,0 1 0,1-1 0,-1 0 0,0 1 0,0-1 0,0 0 0,0 1 0,0-1 1,0 1-1,1-1 0,-1 0 0,0 1 0,0-1 0,1 0 0,-1 0 0,0 1 0,0-1 0,1 0 0,-1 0 0,0 1 0,1-1 0,-1 0 0,0 0 1,1 1-1,-1-1 0,0 0 0,1 0 0,-1 0 0,0 0 0,1 0 0,-1 0 0,1 0 0,-1 0 0,0 0 0,1 0 0,-1 0 0,1 0 1,23 0-90,-18 0 62,29 0-72,41 1-1810,108-14 0,-103 1-1738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6145,'0'0'1146,"-20"4"-782,-63 16 272,79-20-558,1 2-1,0-1 1,0 0 0,-1 1-1,1 0 1,0-1 0,0 1-1,0 0 1,0 1 0,1-1-1,-1 0 1,-2 4 0,4-4-45,0 0 0,0-1 0,-1 1 0,2 0 0,-1 0 1,0 0-1,0 0 0,0 1 0,1-1 0,0 0 0,-1 0 0,1 0 1,0 0-1,0 5 0,0-4-25,1 0 0,0 0 0,-1 0 0,1 1 1,1-1-1,-1 0 0,0 0 0,1-1 0,-1 1 0,1 0 0,0 0 1,0-1-1,0 1 0,0-1 0,0 0 0,1 1 0,-1-1 0,1 0 1,-1 0-1,5 1 0,8 4-34,1-1 1,0-1-1,0-1 1,0 0-1,19 1 0,-9 0-286,-25-5 308,-1 0 0,0 0 0,0 0 0,0 0 0,1 0 0,-1 0 0,0 0 0,0 0-1,1 0 1,-1 0 0,0 0 0,0 1 0,0-1 0,0 0 0,1 0 0,-1 0 0,0 0-1,0 0 1,0 1 0,0-1 0,0 0 0,1 0 0,-1 0 0,0 1 0,0-1 0,0 0 0,0 0-1,0 0 1,0 1 0,0-1 0,0 0 0,0 0 0,0 0 0,0 1 0,0-1 0,0 0 0,0 0-1,0 0 1,0 1 0,-6 11-8,-11 9 84,16-20-77,-11 12 58,-1 1 0,2 1 0,0 0 0,-11 22 0,19-31-15,0 0 1,0 0-1,1 0 1,-1 1 0,1-1-1,1 1 1,-1-1 0,1 1-1,1-1 1,-1 1 0,1 0-1,0 0 1,1-1 0,-1 1-1,3 10 1,-1-14-43,-1-1 0,1 1 1,-1 0-1,1-1 0,0 1 1,0-1-1,0 1 0,0-1 1,1 0-1,-1 0 0,1 0 0,-1 0 1,1 0-1,0-1 0,-1 1 1,1-1-1,0 0 0,0 0 1,0 0-1,0 0 0,0 0 0,5 0 1,7 1-253,0 0 0,0 0 0,21-2 1,-26 0-248,0-1 0,-1 0 1,1 0-1,0-1 1,-1 0-1,1-1 0,15-6 1,10-11-3438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0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 4793,'0'0'2489,"13"-15"-2343,49-50 81,-58 61-182,1 1 0,0-1 0,0 1 0,0 0 0,0 1 0,0-1 0,1 1 0,-1 0 0,1 0 0,0 1 0,-1 0 0,1 0 0,0 0 0,0 0 0,0 1 0,10 1 0,0-1 23,-11 0-35,13-1 18,1 0 0,0 2 0,-1 0 0,1 1 0,21 6 0,-36-7-45,0 0-1,0 0 1,0 1-1,0-1 1,-1 1-1,1 0 1,-1 0-1,0 1 1,1-1-1,-1 1 1,0-1-1,0 1 1,0 0-1,-1 0 1,1 0-1,-1 1 1,0-1-1,0 0 1,0 1-1,0 0 1,0-1-1,-1 1 1,0 0-1,0 0 1,0 0-1,0 0 1,0 0-1,-1 0 1,0 0-1,0 5 1,0-5 19,-1 1 1,0-1-1,1 0 1,-2 0-1,1-1 1,0 1-1,-1 0 0,0 0 1,0-1-1,0 1 1,0-1-1,0 1 1,-1-1-1,0 0 0,1 0 1,-1 0-1,0-1 1,-1 1-1,1 0 1,0-1-1,-1 0 1,1 0-1,-6 2 0,-11 5 38,0 0 0,0-2 0,-25 6-1,35-10-18,-101 25-817,66-17-2445,36-9 443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91 4081,'0'0'1333,"21"5"-816,-5-1-370,-3-2-22,-1 1 0,1 1 0,-1 0 0,0 0 0,-1 1-1,1 0 1,-1 1 0,0 1 0,16 12 0,-7-3 171,-2 2-1,0 0 1,-1 1 0,-1 1-1,0 0 1,-2 1 0,20 39-1,-25-41-233,-1 0-1,-1 0 1,-1 1-1,-1 0 1,0 0-1,-1 0 1,-2 0-1,0 1 1,-2 41 0,0-58-60,-1 1 1,1 0 0,-1 0 0,0 0 0,-1 0 0,1-1 0,-1 1 0,0-1-1,0 1 1,-1-1 0,1 0 0,-1 0 0,0 0 0,0 0 0,0 0-1,-1-1 1,1 1 0,-1-1 0,0 0 0,0 0 0,0 0 0,0-1 0,0 1-1,-1-1 1,1 0 0,-8 2 0,-3 0-13,0 0 1,0-1-1,0-1 0,0-1 1,0 0-1,-1-1 0,-21-2 1,27 1 18,-1-1 1,1 0-1,-1-1 1,1 0 0,0-1-1,0 0 1,0 0-1,0-1 1,1-1 0,0 1-1,0-2 1,0 1 0,1-1-1,0 0 1,1-1-1,-1 0 1,1 0 0,1 0-1,-9-15 1,10 15-5,0-1 0,1 0 1,0 0-1,0 0 0,1-1 1,0 1-1,1-1 0,0 1 1,1-1-1,0 0 0,0 0 1,1 0-1,0 0 0,1 1 1,0-1-1,0 0 0,1 0 1,1 1-1,-1-1 0,2 1 1,5-14-1,2 6-8,0 0 0,1 0 1,0 1-1,1 1 0,1 0 0,1 1 1,0 0-1,27-18 0,4 1 0,96-47 0,-97 56 21,0 1 0,1 3-1,57-16 1,-92 33-698,-1 0-1,0 0 1,19 2-1,-8-1-1698,-11 0-264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70 6313,'0'0'1438,"19"26"-897,63 87 65,-72-97-441,0 0 0,0 1 1,-2 1-1,0-1 0,-1 1 1,0 1-1,-2-1 0,6 37 1,-9-44-128,5 27 46,-3 0 0,-1 0 1,-3 60-1,0-94-90,0 0 0,-1 0 0,1 0 0,-1 0 0,0 0-1,0 0 1,0 0 0,-1 0 0,1 0 0,-1-1 0,0 1 0,0-1 0,0 1 0,0-1 0,-1 0 0,0 0 0,1 0-1,-1 0 1,0 0 0,0-1 0,-5 4 0,1-2-18,-1-1-1,1 0 1,-1 0-1,1-1 1,-1 0-1,0 0 1,0-1-1,0 0 1,-15 0-1,7 0-12,0-1 1,0-1-1,0 0 0,1-2 0,-1 1 1,-28-10-1,38 10 34,0-1-1,1 1 1,-1-1 0,1-1-1,0 1 1,0-1 0,0 0-1,0 0 1,0 0 0,1 0 0,0-1-1,0 0 1,0 0 0,1 0-1,-1 0 1,1-1 0,0 0-1,1 1 1,-1-1 0,-1-10-1,1 10-12,2-1-1,-1 0 0,1 1 0,0-1 1,0 0-1,1 0 0,0 0 0,0 0 1,1 0-1,0 1 0,0-1 0,0 0 1,1 0-1,0 1 0,0-1 0,1 1 1,0 0-1,0 0 0,1 0 0,-1 0 1,1 0-1,0 1 0,1-1 0,5-5 1,13-8-46,1 0-1,0 1 1,1 1 0,1 2 0,1 0 0,0 2-1,44-15 1,-51 23 48,0 0 0,0 2 0,0 1 0,0 0 0,1 2 0,32 2 0,2 0 6,-33-2 2,80-3 20,-88 1-13,0 0 0,1-1 0,-1-1 0,0 0 0,13-6 0,-15 5-85,-1 0 0,0-1 0,-1 0 0,0-1 0,0 0 0,0-1 0,-1 0-1,14-14 1,-19 18 58,-1-1-1,0 0 0,1 1 1,-2-1-1,1 0 0,0 0 0,-1-1 1,0 1-1,0 0 0,-1-1 1,0 1-1,0-1 0,0 1 1,0-1-1,-1 0 0,0 1 0,0-1 1,0 0-1,-1 1 0,-2-11 1,1 12 66,1 1 0,-1-1 1,1 1-1,-1-1 1,0 1-1,0 0 0,-1 0 1,1 0-1,-1 0 0,1 0 1,-1 1-1,0-1 0,0 1 1,0 0-1,0-1 1,-1 2-1,1-1 0,-1 0 1,1 1-1,-1-1 0,1 1 1,-1 0-1,0 0 1,-5 0-1,4 0 15,-1 0-1,1 1 1,0-1 0,0 1 0,0 1 0,-1-1-1,1 1 1,0 0 0,0 0 0,0 0-1,0 1 1,0 0 0,0 0 0,0 0-1,1 0 1,-1 1 0,-7 6 0,-2 4 129,1 2 0,0 0-1,1 1 1,1 0 0,1 1 0,-12 22 0,2 5 477,-21 66 1,31-77-462,1 1 1,3 0-1,0 0 1,2 1-1,1 48 1,3-81-236,0 0 1,0 0 0,0 1-1,1-1 1,-1 0 0,0 0-1,1 0 1,-1 0 0,1 0-1,0 0 1,0 0 0,0 0-1,0-1 1,0 1 0,0 0-1,0 0 1,1-1 0,-1 1-1,1-1 1,-1 1 0,1-1-1,0 0 1,-1 1 0,1-1-1,0 0 1,0 0 0,0 0-1,0-1 1,2 2 0,5 0-322,-1 0 0,1-1 0,0 0 0,0 0 0,12-1 0,-15 0 140,42 0-3204,-4 0-3316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8210,'0'0'1145,"-10"19"-986,-30 65 132,39-81-276,0-1-1,0 0 1,0 0 0,1 1 0,-1-1 0,1 0 0,-1 1 0,1-1 0,0 0-1,0 1 1,0-1 0,0 0 0,0 1 0,1-1 0,-1 0 0,1 1-1,1 2 1,-1-3 2,0 0 0,1 0 0,0 0 0,-1 0 0,1 0 0,0 0 0,0-1 0,0 1 0,0-1 0,3 2 0,0 1 20,5 2 9,0 0 1,1-1 0,-1 0 0,1-1 0,0 0 0,0-1 0,23 5 0,-4-5 20,56 1 0,-80-4-41,0 0 1,0-1-1,-1 1 0,1-1 1,0 0-1,0-1 0,-1 0 1,1 0-1,-1 0 1,1 0-1,-1-1 0,7-4 1,-9 5 51,0-1 0,-1 1 1,1 0-1,-1-1 1,0 0-1,1 0 0,-1 0 1,-1 0-1,1 0 0,0 0 1,-1 0-1,1 0 1,-1 0-1,0-1 0,0 1 1,-1-1-1,1 1 1,-1-1-1,1 1 0,-1-1 1,-1-6-1,1 8-67,-1 0-1,1 1 1,-1-1 0,1 0-1,-1 0 1,0 1 0,0-1-1,0 0 1,0 1 0,0-1-1,0 1 1,0-1-1,-1 1 1,1-1 0,-1 1-1,1 0 1,-1 0 0,1 0-1,-1 0 1,1 0 0,-1 0-1,0 0 1,0 0 0,-2 0-1,-6-2-114,0 0 0,-1 0 1,-11-1-1,-5 1-1300,-52 1 1,54 2-181,-4 0-2139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2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4481,'0'0'3305,"-46"116"-2753,51-93-88,15 2-96,5-3-88,3-1-280,5-5-48,4-6-240,3-2-696,18-8-265,-10 0-895,-6 0-609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4369,'0'0'2212,"22"12"-1667,75 35-144,-89-44-360,0 0 0,1 0 0,-1-1 0,1 0 0,-1-1 0,1 0 0,0 0 0,0-1 0,12 0 0,0-1-11,-13 1-27,13 0 15,0 0-1,31-6 1,-46 5-28,0 0 0,0-1 0,0 0 0,0 0 1,-1 0-1,1-1 0,-1 0 0,0 0 0,1 0 0,-1-1 0,-1 1 0,1-1 0,5-6 0,-8 8 18,-1 1 0,0 0 0,0-1 0,0 0 0,1 1 0,-1-1 0,-1 0 0,1 0 0,0 1 0,0-1-1,-1 0 1,1 0 0,-1 0 0,0 0 0,1 0 0,-1 0 0,0 0 0,0 0 0,0 1 0,0-1 0,-1 0-1,1 0 1,0 0 0,-1 0 0,1 0 0,-1 0 0,0 0 0,0 1 0,0-1 0,0 0 0,0 1 0,0-1 0,0 0-1,0 1 1,0-1 0,-1 1 0,1 0 0,-1 0 0,1-1 0,-1 1 0,0 0 0,1 0 0,-1 0 0,0 0 0,-2 0-1,-1-1 55,-1 0 0,0 0 0,0 1 0,0 0-1,0 0 1,0 1 0,0-1 0,-1 1-1,1 1 1,0-1 0,0 1 0,0 0 0,0 0-1,0 1 1,0-1 0,1 2 0,-1-1-1,1 0 1,-1 1 0,1 0 0,0 1-1,0-1 1,0 1 0,0 0 0,0 0 0,1 0-1,-7 8 1,2 4 64,0-1 0,1 1 0,1 1 0,0-1 0,1 1 0,1 0 0,1 1 0,0-1 0,1 1 0,1 0 0,0-1 0,2 1 0,3 35 1,-3-51-135,1 0 1,-1 1 0,1-1 0,0 0 0,0 0 0,0 0 0,0 0 0,0 0 0,0 0 0,1 0 0,-1 0 0,1 0 0,-1-1 0,1 1 0,0-1 0,0 1 0,-1-1 0,1 1 0,0-1 0,0 0 0,0 0 0,1 0 0,-1 0 0,0 0 0,0-1 0,0 1-1,1-1 1,-1 1 0,0-1 0,4 0 0,5 1-275,1 0 0,0-2 0,0 1 0,17-4 0,-20 2-264,0 0 1,0 0-1,14-7 0,22-12-2536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77 290 6633,'0'0'1769,"-8"7"-1603,-23 21-57,31-27-109,-1-1 0,1 1 0,0-1 1,-1 1-1,1-1 0,-1 1 0,1 0 1,0-1-1,-1 1 0,1-1 1,0 1-1,0 0 0,0-1 0,-1 1 1,1 0-1,0-1 0,0 1 0,0 0 1,0-1-1,0 1 0,0 0 0,0-1 1,0 1-1,1 0 0,-1-1 1,0 1-1,0 0 0,1-1 0,-1 1 1,0 0-1,0-1 0,1 1 0,-1-1 1,1 1-1,-1-1 0,1 1 1,-1-1-1,1 1 0,0 0 0,22 13-8,-20-13 11,11 5 44,1-2 0,0 0 0,0-1 1,0 0-1,1-1 0,-1-1 0,31-1 0,-53 1 14,-1-1 0,1 2 1,0-1-1,0 1 0,-1 0 0,1 0 0,0 1 0,1 0 0,-1 0 0,0 1 0,-8 6 0,2-1-52,1 1 0,1 0 0,0 0 0,-15 19 0,19-21 14,2 1 0,-1-1 0,1 1 0,0 0 0,1 1 0,0-1 0,1 1 0,0-1 0,0 1 0,1 0 0,0 0 0,1 0 0,0 0 0,1 20 0,0-27-24,1 0-1,-1 0 1,1 0 0,-1-1-1,1 1 1,0 0 0,0 0-1,0-1 1,1 1-1,-1-1 1,1 1 0,-1-1-1,1 1 1,0-1 0,0 0-1,0 0 1,0 0-1,0 0 1,0 0 0,0 0-1,1 0 1,-1-1 0,1 0-1,0 1 1,-1-1 0,1 0-1,0 0 1,-1 0-1,1-1 1,3 2 0,10 0-58,0 1 0,-1-2 0,1 0 1,20-2-1,-27 1-2,3-1-118,0 0 0,1-1 1,-1 0-1,0-1 1,0 0-1,0-1 0,12-6 1,74-45-891,-34 18 970,-60 35 125,-1 0 0,1 0 0,0 1 0,0-1 0,0 1 0,0-1 0,0 1 0,0 0 0,7 0 0,-10 1 14,-1 0 0,1 1 0,-1-1 0,1 0 0,-1 0 0,0 1-1,1-1 1,-1 0 0,0 1 0,1-1 0,-1 0 0,0 1 0,0-1 0,1 0 0,-1 1-1,0-1 1,0 1 0,1-1 0,-1 1 0,0-1 0,0 0 0,0 1 0,0-1 0,0 1-1,0-1 1,0 1 0,0-1 0,0 1 0,0 0 0,0 18 513,0-14-397,0 126-1291,-2-117-763</inkml:trace>
  <inkml:trace contextRef="#ctx0" brushRef="#br0" timeOffset="1">67 1 8586,'0'0'2048,"118"16"-6033,-70 5-2160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 5313,'0'0'962,"0"21"-554,1 5-326,0-7-6,0 0-1,-2 0 1,0-1 0,-1 1-1,-6 23 1,5-30 123,0-1 0,-1 0-1,-1 0 1,1 0 0,-2 0 0,1 0 0,-2-1 0,-9 12-1,12-17-123,-1 1 0,0-1 0,0-1 0,-1 1 0,1-1 0,-1 0-1,0 0 1,0-1 0,0 0 0,-1 0 0,1 0 0,-1-1 0,0 1-1,0-2 1,-8 2 0,5-1-43,-1-1 0,1 0 0,0-1 0,-1 0 0,1-1 0,-13-2 0,20 3-22,0-1-1,1 1 1,-1-1-1,1 0 1,-1 0 0,1-1-1,-1 1 1,1 0-1,-1-1 1,1 0-1,0 1 1,0-1 0,0 0-1,0 0 1,0 0-1,0 0 1,1-1-1,-1 1 1,1 0 0,-1-1-1,1 1 1,0-1-1,0 1 1,0-1 0,0 1-1,1-1 1,-2-5-1,2 5-21,-1 0-1,1 0 1,0 0-1,0 0 1,0 0-1,0 0 1,0 0-1,0 0 1,1 0-1,0 0 1,-1 0-1,1 0 1,0 0-1,3-4 1,-3 5 5,1 1 0,-1-1-1,1 1 1,0-1 0,-1 1 0,1 0 0,0-1 0,0 1 0,0 0 0,0 0 0,0 1 0,0-1 0,0 0 0,1 1 0,-1-1 0,0 1-1,0 0 1,1-1 0,-1 1 0,3 1 0,7-2 12,0 1 1,0 1-1,0 0 0,-1 0 0,1 2 0,0-1 1,-1 1-1,1 1 0,-1 0 0,11 6 1,3 2-654,0-1 1,0-1 0,1-1 0,0-1-1,45 6 1,-23-8-3224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0 111 288,'0'0'6375,"13"18"-5767,41 52-177,-52-68-406,-1-1 1,1 1 0,0 0 0,-1-1 0,1 1-1,0-1 1,0 0 0,0 1 0,0-1 0,0 0-1,0 0 1,0 0 0,0-1 0,1 1-1,-1 0 1,0-1 0,0 0 0,1 1 0,-1-1-1,0 0 1,1 0 0,-1 0 0,5-1 0,3 0 87,-2 1-58,0 0 0,0-1-1,-1 0 1,1 0 0,0-1 0,-1 0 0,1 0 0,-1-1 0,0 0 0,0 0 0,0-1-1,0 0 1,0 0 0,-1 0 0,1-1 0,-1 0 0,-1 0 0,7-7 0,-3 2 32,-6 7-92,0-1 0,0 1-1,0 1 1,1-1-1,-1 0 1,5-2-1,-6 4-19,0 0-1,0 1 1,0-1-1,0 1 1,0 0-1,0-1 1,0 1-1,0 0 1,0 0-1,0 0 1,0 0-1,1 1 1,-1-1-1,0 1 1,-1-1-1,5 2 1,11 5 19,1-2-1,-1 0 1,1-1 0,0 0 0,0-2 0,25 1 0,-41-3 9,17 1-45,0-2 1,1 0-1,-1-1 0,23-6 1,-37 6 24,0 1 0,0-1 0,-1 0 0,1 0 0,0-1 1,-1 1-1,0-1 0,1 0 0,3-4 0,-5 4 17,-1 1 0,0-1 0,0 0-1,0 0 1,0 1 0,-1-1 0,1 0 0,-1-1 0,1 1 0,-1 0 0,0 0-1,-1 0 1,1-1 0,0 1 0,-1-6 0,0 8 10,0-1-1,0 0 1,0 0 0,0 0-1,0 0 1,-1 1 0,1-1-1,-1 0 1,1 0 0,-1 1-1,0-1 1,1 0 0,-1 1-1,0-1 1,0 0 0,0 1-1,-1 0 1,-1-3 0,0 1 7,0 1 1,0 0 0,0 0 0,-1 0-1,1 0 1,0 1 0,-1-1 0,-6-1-1,-3 0 83,-1 1-1,0 0 1,1 1 0,-15 1-1,24-1-60,1 1-1,-1 0 0,1 0 1,-1 1-1,0-1 1,1 1-1,-1 0 0,1 0 1,0 0-1,-1 0 0,1 0 1,-4 3-1,5-2-32,0 0 0,1-1 1,-1 1-1,1 0 0,-1 0 0,1 1 0,0-1 0,0 0 0,0 0 0,0 0 0,0 1 0,0-1 1,1 1-1,-1-1 0,1 0 0,-1 1 0,1-1 0,0 5 0,0-1-7,0 1 0,0 0 0,1 0-1,0 0 1,0-1 0,1 1 0,-1 0-1,2-1 1,-1 0 0,0 1 0,1-1 0,1 0-1,-1 0 1,1 0 0,0-1 0,0 0 0,0 1-1,1-1 1,0 0 0,0-1 0,7 6 0,-3-4-149,0 0 1,1 0-1,0-1 1,0-1 0,0 0-1,0 0 1,1 0 0,-1-2-1,1 1 1,0-1-1,0-1 1,16 0 0,10-1-1524,-5 0-1119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8002,'0'0'1264,"36"14"-3112,-16 5-169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5977,'0'0'919,"3"22"-421,51 328 2018,-47-306-2351,2 21-21,29 102-1,-36-160-143,-2-6 0,0 0 0,0 0 0,0 0-1,1 0 1,-1 0 0,0-1 0,1 1 0,-1 0 0,1 0-1,-1 0 1,1 0 0,-1 0 0,1-1 0,0 1 0,1 1 0,2-22-8,-3 6-11,1 0 0,0 0 0,1 0 1,1 1-1,0-1 0,0 1 0,2 0 1,0 0-1,14-23 0,-15 29-3,0 1 0,0-1 0,1 1 0,0 0 0,0 1 0,0 0 0,0 0 0,1 0 0,0 1 0,0 0 0,1 0 0,-1 1 0,1-1 0,-1 2 0,1-1 0,0 1 0,0 0 0,14 0 0,-13 1 27,-1 0 1,1 1-1,0 1 0,0-1 0,-1 2 1,1-1-1,0 1 0,-1 0 0,0 1 0,1 0 1,-1 0-1,11 7 0,-13-7 14,0 2 1,0-1-1,-1 1 0,1 0 0,-1 0 0,0 0 0,-1 1 1,1-1-1,-1 1 0,0 1 0,-1-1 0,1 0 0,-1 1 1,0 0-1,2 10 0,-3-11 39,0 1 0,0 0 0,-1 1 0,0-1 1,-1 0-1,1 0 0,-1 0 0,-1 1 0,1-1 0,-4 12 0,3-14-28,-1 0 0,0 0 0,0 0-1,-1 0 1,1-1 0,-1 1 0,0-1-1,0 0 1,-1 0 0,1 0-1,-1 0 1,0 0 0,0-1 0,-9 6-1,5-4-53,0 0-1,-1-1 1,1-1 0,-1 1-1,0-1 1,0-1-1,0 1 1,-14 0-1,16-2-251,1 0 1,-1-1-1,0 0 0,0 0 0,1-1 1,-1 0-1,0 0 0,1-1 1,-1 1-1,1-2 0,-1 1 0,-8-5 1,-14-14-3598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0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3713,'0'0'17081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5049,'0'0'4465,"63"139"-3553,-57-75-72,-2 2-159,-2 3-177,0-3-144,0-7-304,3-7 16,5-9-72,1-8-288,7-9-488,22-14-897,-5-7-679,1-5-1857</inkml:trace>
  <inkml:trace contextRef="#ctx0" brushRef="#br0" timeOffset="1">487 354 7562,'-5'18'798,"-16"59"-719,21-74-63,-1 0 0,0 0 0,1 0 0,0 0 0,-1 0 0,1 0 0,1 1 0,-1-1 0,0 0 0,1 0 0,-1 0 1,1 0-1,0 0 0,0 0 0,0 0 0,1 0 0,-1-1 0,1 1 0,-1 0 0,1-1 0,0 1 0,0-1 0,0 0 0,0 1 0,0-1 0,1 0 0,-1 0 0,1-1 0,-1 1 0,1 0 0,5 1 0,2 2 21,1-1-1,0-1 1,0 0 0,0 0-1,1-1 1,14 0 0,-8 0-26,0-1 0,0-1 0,0 0 0,-1-1 0,1-1-1,18-5 1,-31 6 65,0 0 0,-1-1 0,1 0 0,0 0 0,-1 0 0,0 0 0,1-1 0,-1 1 0,0-1 0,0 0 0,0-1 0,-1 1 0,1-1 0,-1 1 0,0-1 0,0 0 0,0 0 0,0 0 0,-1-1 0,0 1 0,0-1 0,0 1 0,0-1 0,-1 0 0,1 0 0,0-7 0,-1 7-15,-1 0 0,1 0 0,-1 0-1,0 0 1,0-1 0,-1 1 0,1 0 0,-1 0 0,0 0-1,-1 1 1,1-1 0,-1 0 0,0 0 0,0 1 0,0-1-1,-5-6 1,2 6-60,1 0-1,-1 1 0,0-1 1,-1 1-1,1 0 1,-1 0-1,0 0 0,0 1 1,0 0-1,0 0 1,-12-3-1,-2 0-465,0 1 1,0 1-1,0 0 0,0 2 0,-1 0 1,1 2-1,-1 0 0,1 1 1,-1 1-1,-30 7 0,13 5-2606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5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148 386 5905,'0'0'4305,"-113"43"-3609,93-11-280,9 3-240,7-2-48,4 0-56,8-2 49,17-7-121,7-1-129,13-9 9,7-4-584,24-10-928,-10 0-1145,-10-10-2368</inkml:trace>
  <inkml:trace contextRef="#ctx0" brushRef="#br0" timeOffset="1">588 0 8602,'0'0'2835,"-6"23"-2073,-2 5-578,-1 2-1,1 1 1,-6 52-1,5 5-293,4 122-1,5-208 36,0 1-1,-1-1 1,1 0-1,1 0 1,-1 1-1,0-1 1,0 0-1,1 0 1,-1 0-1,1 1 1,0-1-1,0 0 1,0 0-1,0 0 1,0 0-1,0 0 1,0-1 0,0 1-1,1 0 1,-1 0-1,1-1 1,0 1-1,-1-1 1,1 0-1,0 1 1,3 1-1,8 2-532,0 0 0,0-1 0,1 0 0,0-1 0,17 2 0,19-2-1977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2457,'0'0'4560,"-121"43"-3527,100-18 447,7 1-496,12-1-360,2 2-192,10-1-199,19-1 71,5-2-176,7-5-120,1-4-8,0-3-152,-1-3-345,-7-4-551,-1-4-952,-10 0-473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48 3609,'0'0'5788,"-5"-10"-5191,-18-28-329,20 38-195,1 8-44,1 14 3,1-20-20,-10 242 756,-1 121-23,11-350-740,-1-2-11,1 0 1,1 1 0,0-1-1,1 0 1,4 16-1,1-55-387,-3 9 366,1-1 0,1 0 1,1 1-1,0 0 0,1 1 1,1-1-1,17-23 0,-21 34 4,0-1-1,1 1 1,-1 0-1,1 1 1,1 0-1,-1 0 1,1 0-1,12-6 1,-14 9 18,0 0 0,0 0-1,0 0 1,0 1 0,0 0 0,0 0 0,0 0-1,1 1 1,-1 0 0,0 0 0,0 0 0,1 1-1,-1-1 1,8 3 0,-10-2 9,0 1 0,0-1 0,0 0 0,-1 1 0,1 0 1,-1 0-1,1 0 0,-1 0 0,0 0 0,0 0 0,0 0 0,0 1 0,0-1 0,0 1 0,-1-1 0,1 1 1,-1 0-1,1 0 0,-1 0 0,0 0 0,1 5 0,1 4 14,-1 0 0,0 0-1,-1 0 1,0 16 0,-1-21 2,-1 0 1,0 0-1,0 0 0,0 0 1,-1 0-1,0 0 1,0 0-1,-1-1 1,0 1-1,0-1 1,-8 12-1,5-9-8,-2 0-1,1 0 1,-1-1-1,0 0 1,-1-1 0,-18 13-1,9-10-320,0 0 1,0-1-1,-1 0 0,-1-2 1,1 0-1,-1-2 0,-37 7 1,1-7-2118,12-5-1668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106 221 5801,'0'0'742,"-1"20"-405,1-1-259,0-4 56,-1 1 0,0 0-1,-1 0 1,-1 0 0,0-1 0,-7 19 0,5-19 215,-1 0 1,0-1-1,-1 0 0,0 0 0,-1-1 1,-1 0-1,0 0 0,-14 15 0,19-27-69,4-8-286,0 7 4,1-23-130,1 0-1,1 0 0,1 1 0,1-1 0,2 1 0,14-36 0,0 11-250,52-85 0,-71 128 362,50-72-199,-46 68 222,0 0 1,1 1 0,0-1-1,1 2 1,0-1 0,15-10-1,-22 16 17,1 1 0,-1-1 0,0 0 0,0 1 0,0-1 0,1 1 0,-1-1-1,0 1 1,1 0 0,-1-1 0,0 1 0,1 0 0,-1 0 0,1 0 0,-1 0 0,0 0-1,1 0 1,-1 0 0,0 1 0,1-1 0,-1 0 0,0 1 0,1-1 0,-1 1 0,0 0-1,0-1 1,0 1 0,1 0 0,-1 0 0,0-1 0,0 1 0,0 0 0,0 0 0,0 0-1,-1 1 1,1-1 0,1 1 0,2 6 89,-1-1 0,1 0-1,-1 1 1,-1 0 0,3 9-1,-3-8-34,8 34 258,-3 0 1,4 63 0,4 31-641,-10-116-2556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9994,'0'0'1737,"87"-30"-1737,-14 9-49,48-10-807,-12 3-1440,-7 1-2217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4281,'0'0'5136,"7"-9"-4767,-2 2-297,-3 4-41,0 0-1,0 0 0,1 0 1,-1 0-1,1 0 0,0 1 1,0-1-1,0 1 0,0 0 1,0-1-1,0 1 0,0 1 1,1-1-1,-1 0 0,1 1 1,-1 0-1,1 0 0,0 0 1,5-1-1,1 2 79,11-2 18,0 1-1,34 4 1,-51-2-119,1-1 0,-1 1 0,0-1 0,0 1 0,0 0 0,0 1 0,0-1 0,-1 1 0,1 0 0,0 0 0,-1 0-1,1 0 1,-1 1 0,0-1 0,0 1 0,0 0 0,0 0 0,0 0 0,0 0 0,2 4 0,-4-5-7,-1 0 0,1-1 0,0 1-1,-1 0 1,1 0 0,-1 0 0,0 0 0,1 0 0,-1-1-1,0 1 1,0 0 0,0 0 0,0 0 0,-1 0 0,1 0 0,-1 0-1,1-1 1,-1 1 0,1 0 0,-1 0 0,0-1 0,0 1-1,0 0 1,0-1 0,0 1 0,0-1 0,0 1 0,-1-1 0,1 0-1,0 1 1,-1-1 0,1 0 0,-1 0 0,-3 2 0,-5 3 1,0-1 1,-1 0 0,0 0-1,-15 4 1,17-6-3,7-3-19,1 0 0,-1 0 0,1 1 0,-1-1 0,1 1 0,-1-1 1,1 1-1,-1-1 0,1 1 0,0 0 0,-1 0 0,1 0 0,0 0 1,0 0-1,0 0 0,-2 2 0,4-2-14,0 0 0,0 0 1,-1 0-1,1 0 0,0 0 0,1 0 1,-1-1-1,0 1 0,0 0 0,0-1 1,0 1-1,1 0 0,-1-1 0,2 1 1,15 7 166,-18-7-132,66 36 158,-61-33-139,0-1 1,0 1 0,0 0 0,0 1-1,-1-1 1,1 1 0,-1 0 0,0 0-1,5 9 1,-8-12 8,0 0-1,-1 0 1,1 0 0,0 1-1,-1-1 1,1 0 0,-1 0-1,0 0 1,0 0 0,0 1-1,0-1 1,0 0 0,0 0-1,-1 0 1,1 1 0,-1-1-1,1 0 1,-1 0 0,0 0-1,0 0 1,0 0 0,0 0-1,0 0 1,0-1 0,0 1-1,-1 0 1,1 0 0,-1-1-1,1 1 1,-1-1 0,-3 3-1,-5 2-14,0 0-1,0 0 1,0-1-1,-18 7 1,23-10-30,-10 3-257,0 0 0,1-1 0,-1-1 0,-18 2 0,-29-1-3424,18-3-2688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5025,'0'0'720,"20"-1"-16,125-2 965,-142 3-1586,-1-1 0,1 1 0,-1 0 0,1 1 0,0-1 0,-1 0 0,1 1 0,-1 0 0,1-1 0,-1 1 0,1 0 0,-1 0 0,1 0 0,-1 1 0,0-1 0,0 1-1,3 1 1,-3 0-7,0 0 0,-1-1-1,0 1 1,1 0 0,-1-1-1,0 1 1,0 0 0,-1 0-1,1 0 1,-1 0 0,1 0-1,-1 0 1,0 0 0,0 5-1,-1 0 1,0 0-1,0-1 0,0 1 1,-1-1-1,0 1 0,-1-1 1,0 1-1,0-1 0,-6 10 1,-7 9 100,-22 28 1,-2 2 142,38-53-309,0 0 0,1 0-1,-1 0 1,1 1 0,0-1 0,0 0 0,-1 4 0,2-6-10,0 0 1,0-1 0,0 1 0,0 0-1,0 0 1,0-1 0,0 1 0,0 0-1,0 0 1,0-1 0,0 1 0,1 0-1,-1 0 1,0-1 0,1 1-1,-1 0 1,0-1 0,1 1 0,-1-1-1,0 1 1,1 0 0,-1-1 0,1 1-1,0-1 1,-1 1 0,1-1 0,-1 1-1,1-1 1,0 0 0,-1 1-1,1-1 1,0 0 0,-1 1 0,1-1-1,0 0 1,-1 0 0,2 0 0,21 3 14,0-1 1,0-1 0,0-1 0,32-5-1,-34 2-670,0-2 0,0 0-1,-1-1 1,40-18 0,-49 16-995,-7 4-284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8314,'0'0'2504,"100"-6"-2280,-56 4-56,4-2-168,-2 0 48,-3-2-48,-3 0-408,-4 0-552,-7 3-1112,-13 1-1145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4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7666,'0'0'616,"115"2"-336,-65-2 168,0-2-192,0-10-248,-2 1-8,-4-1-216,0-2-1000,-11 1-745,-10 1-2328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5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7090,'0'0'1360,"-2"116"-976,2-83 264,0 0-312,6 0-184,3-2-152,7 3-144,-3-7-1256,-3-10-953</inkml:trace>
  <inkml:trace contextRef="#ctx0" brushRef="#br0" timeOffset="1">356 3 2665,'0'0'6193,"12"133"-5313,-6-82-176,3 7-224,5 1-416,-1-4-24,3-5-40,1-9-440,0-11-48,-3-7-624,3-15-440,-5-6-265,-5-2-671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3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127 113 1512,'0'0'3894,"-6"0"-3345,-17 0-20,18 0-12,-3-17 2916,8 15-3435,-1 0 0,1 0-1,0 0 1,0 0-1,0 0 1,1 0 0,-1 0-1,0 0 1,1 0 0,-1 0-1,1 0 1,0 1 0,0-1-1,-1 0 1,1 0 0,0 0-1,1 1 1,-1-1-1,0 0 1,0 1 0,1-1-1,-1 1 1,1 0 0,-1-1-1,1 1 1,0 0 0,-1 0-1,1 0 1,2-1 0,9-5-23,0 1 1,1 1-1,0 0 0,0 0 1,28-4-1,-11 5-78,54 0 0,-83 4 76,1 0-1,-1 1 1,0-1-1,0 0 0,0 1 1,0-1-1,0 1 1,0 0-1,0 0 1,0 0-1,0 0 1,0 0-1,-1 0 1,1 0-1,0 0 0,-1 1 1,3 2-1,-1-1-3,-1 0 0,1 0-1,-1 1 1,0-1-1,0 1 1,-1 0 0,1 0-1,2 7 1,-3-5 32,0 0-1,0 0 1,0 0 0,0 0-1,-1 0 1,0 0 0,0 0-1,-1 0 1,0-1 0,0 1-1,0 0 1,-4 11 0,0-9 18,-1 0-1,1 0 1,-1-1 0,-1 1 0,1-1 0,-1-1 0,0 1 0,-1-1 0,0-1 0,0 1 0,-10 4 0,-12 6 52,-56 20 0,72-30-79,5-2 2,-1 0 0,-1-1 0,1 0 0,-1 0 0,1-1-1,-13 1 1,22-3-180,21-5-1880,-12 2 2041,15-6-64,0 1-1,0 1 1,1 1 0,0 1 0,0 1 0,30-1-1,-50 5 90,5 0 1,0 0 0,-1 1 0,1-1 0,0 1 0,11 4-1,-17-4 2,0 0-1,0 1 1,0-1-1,0 1 0,-1 0 1,1 0-1,0 0 0,-1 0 1,0 0-1,1 1 0,-1-1 1,0 1-1,0-1 0,0 1 1,0 0-1,-1 0 0,3 4 1,-1 0 32,0 0 0,-1 1 0,1-1 0,-1 0 0,-1 1 0,0-1 0,0 1 0,0 0 0,-1-1 0,0 1 0,-1 9 0,0-11 36,0-1 0,0 1 0,-1-1 0,0 0-1,0 0 1,0 0 0,0 0 0,-1 0 0,0 0 0,0-1 0,0 1 0,-1-1 0,1 0-1,-1 0 1,0 0 0,-6 4 0,-4 2 153,-1-1 1,-1-1-1,1 0 1,-1-1-1,-1 0 0,1-1 1,-1-1-1,-32 5 1,1-4 184,-94 0 0,141-6-558,0 0-1,0-1 0,0 1 0,-1-1 0,1 1 1,0-1-1,0 0 0,0 1 0,0-1 1,0 0-1,0 0 0,1 1 0,-1-1 0,0 0 1,0 0-1,1 0 0,-1 0 0,0 0 1,1 0-1,-1 0 0,1 0 0,-1-1 0,1 1 1,0 0-1,-1 0 0,1 0 0,0 0 1,0-1-1,0 1 0,0 0 0,0-2 0,-1 0-622,-1-7-3371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9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6913,'0'0'1956,"2"20"-1368,10 140 1292,-7-33-744,3 44 15,-2-140-8231,-6-36 4009</inkml:trace>
  <inkml:trace contextRef="#ctx0" brushRef="#br0" timeOffset="1">343 271 5129,'0'0'2537,"65"119"-1305,-57-92-144,-3 0-352,-1-3-456,0-3-184,-4-7-96,0-4-256,0-1-336,-8-5-464,-11-2-680,-2-2-1441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5265,'0'0'1304,"127"-67"-880,-87 52 201,3 3-81,1 4-176,4 0-144,0 4-224,17 1-672,-13 3-449,-6-2-1143</inkml:trace>
  <inkml:trace contextRef="#ctx0" brushRef="#br0" timeOffset="1">802 109 4993,'0'0'647,"-8"18"-382,-2 2-194,5-9-22,0-1 1,0 1-1,1 0 1,0 0-1,1 1 1,1-1-1,-3 19 1,4-24 46,1-1 0,-1 1-1,1 0 1,1 0 0,-1-1 0,1 1 0,0 0-1,0-1 1,3 10 0,-3-12-57,1 0 1,0-1 0,0 1-1,0 0 1,0-1-1,0 1 1,1-1-1,-1 0 1,1 1-1,-1-1 1,1-1-1,0 1 1,0 0 0,0-1-1,0 1 1,0-1-1,6 2 1,4 0 19,1 0-1,0-1 1,0 0 0,-1-2 0,26 0 0,-12-1 30,-16 1-54,1-1-1,-1 0 0,1-1 1,-1 0-1,0-1 0,0 0 0,0-1 1,0-1-1,0 1 0,-1-1 1,12-8-1,-17 9 76,1 0-1,-1 0 1,0 0 0,0-1 0,0 1-1,-1-1 1,0 0 0,0-1 0,0 1 0,0-1-1,-1 1 1,0-1 0,0 0 0,-1 0-1,1-1 1,-2 1 0,1 0 0,0-1 0,-1 1-1,0-14 1,0 16-59,-1 0 0,-1-1 0,1 1 1,-1-1-1,0 1 0,0 0 0,0 0 0,0-1 0,-1 1 0,1 0 0,-4-6 1,2 8-48,1-1 1,0 0-1,-1 1 1,1-1-1,-1 1 1,0 0-1,0 0 1,0 0-1,0 0 1,0 0-1,0 1 1,-1-1-1,1 1 1,0 0-1,-5-1 1,-1 0-170,0 1 0,0-1 0,-1 2 1,1-1-1,0 1 0,-1 1 0,1-1 1,-15 4-1,2 2-950,0 0 1,-27 12-1,-7 5-2728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9130,'0'0'3441,"18"0"-5090,-7 0-1399,3-9-2049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5705,'0'0'2065,"-20"11"-1352,-62 41 115,79-50-789,0 0 1,0 1-1,0-1 0,0 1 0,0 0 0,1 0 0,-1 0 1,1 0-1,0 0 0,0 0 0,0 1 0,0-1 0,1 1 1,-1-1-1,1 1 0,0 0 0,0 0 0,0-1 0,1 1 1,-1 0-1,1 0 0,0 0 0,0 0 0,1 7 0,-1-5-28,0-3-10,1-1-1,-1 1 1,0 0 0,1-1 0,-1 1-1,1-1 1,0 1 0,0-1 0,0 0-1,0 1 1,0-1 0,1 0 0,-1 0-1,1 0 1,-1 0 0,4 3-1,-2-2 1,1 0-1,-1-1 0,1 1 0,0-1 0,0 0 0,0 0 1,0-1-1,0 1 0,5 0 0,8 2 1,1-2 0,-1 0 0,34-1 0,-45-1 1,7 1-7,0-2 0,-1 0 1,1 0-1,-1-1 0,1-1 0,-1 0 1,14-6-1,-21 8 52,-1-1 0,0-1 0,0 1 0,0-1 1,0 1-1,0-1 0,-1 0 0,1 0 0,-1-1 1,0 1-1,0-1 0,0 0 0,0 1 0,0-1 0,-1 0 1,0-1-1,0 1 0,0 0 0,-1-1 0,1 1 0,-1-1 1,1-7-1,-1 8 32,0 1 1,-1-1-1,1 0 0,-1 0 1,0 0-1,0 0 1,-1 1-1,1-1 0,-1 0 1,-1-5-1,1 7-76,0 0 1,-1 1-1,1-1 1,0 0-1,-1 1 0,1 0 1,-1-1-1,1 1 0,-1 0 1,0-1-1,1 1 1,-1 0-1,0 0 0,0 0 1,0 1-1,0-1 0,0 0 1,0 1-1,0-1 1,-3 1-1,-20-4-949,1 2 0,-1 0-1,1 2 1,-1 1 0,-27 4 0,17 2-3513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76 111 472,'0'0'6337,"-4"19"-6294,-10 61 56,13-77-78,1-1 1,0 1-1,0-1 0,0 1 1,0-1-1,0 1 1,0-1-1,0 1 0,1-1 1,0 0-1,-1 1 1,1-1-1,0 0 0,0 1 1,0-1-1,0 0 1,1 0-1,-1 0 0,3 4 1,-1-4 14,1 0 1,-1 1-1,0-1 0,1 0 1,0 0-1,-1-1 1,1 1-1,5 1 0,-2-1-6,8 2 15,0-1-1,0 0 1,0-1-1,1 0 1,-1-2-1,21-1 1,-9 1 6,-21 0-25,0 0 0,0 0 0,0-1 0,0 0 0,0 0 0,-1-1 0,1 1 0,0-1 0,-1-1 0,10-4 0,-12 5 90,0 0 1,-1 0-1,0 0 1,1 0 0,-1 0-1,0 0 1,0-1-1,0 1 1,-1-1 0,1 0-1,0 0 1,-1 1-1,0-1 1,0 0 0,0 0-1,0 0 1,0 0-1,0 0 1,-1 0 0,0 0-1,1-1 1,-1-2-1,0 3-63,0 0 0,0 0 0,0 1-1,0-1 1,0 0 0,0 0 0,-1 0-1,1 1 1,-1-1 0,0 0 0,0 1-1,0-1 1,0 1 0,0-1 0,-1 1-1,1-1 1,-1 1 0,1 0 0,-1 0-1,0 0 1,0 0 0,0 0 0,0 0-1,0 0 1,-1 1 0,1-1 0,-1 1-1,-3-2 1,-4-2-58,0 1 0,0 0 0,-1 0 0,0 1 0,0 1 0,0 0 0,-18-1-1,-82 3-859,97 0 632,4 1-261,-1 0-1,1 0 0,-1 1 1,1 0-1,0 1 1,-13 4-1,0 4-2355</inkml:trace>
  <inkml:trace contextRef="#ctx0" brushRef="#br0" timeOffset="1">585 188 3329,'0'0'1537,"23"6"-918,3 1-409,-9-1-44,1-2-1,0 0 1,-1-2-1,1 1 1,30-2-1,-27-1 135,-1 0 1,1-2-1,0-1 1,-1 0-1,24-8 0,-36 8-121,0 0-1,0 0 1,0-1-1,0 0 1,-1 0-1,1-1 1,-1 0-1,-1 0 1,1 0-1,0-1 1,-1 0-1,0-1 1,-1 1-1,0-1 1,6-9-1,-9 12-103,0 1 0,0-1 0,-1 0 0,0 1 0,1-1 0,-1 0 0,-1 0 0,1 0 0,0 0 0,-1 0 0,0 1 0,0-1-1,0-6 1,-1 8-70,1 0 0,-1 0 0,0 0 0,1 0 0,-1 0 0,0 0 0,0 0 0,0 0 0,0 0 0,-1 0 0,1 0 0,0 0 0,-1 1 0,1-1 0,-1 1 0,0-1 0,0 1 0,1 0 0,-1-1 0,0 1 0,0 0 0,0 0 0,0 1 0,-3-2 0,-9-2-193,-1 1 1,1 1-1,-1 0 1,1 1-1,-1 1 0,1 0 1,-21 3-1,-8 4-922,-45 12 0,-17 11-1192,6 4-194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34 426 5193,'0'0'3552,"-9"3"-3075,-15 7-428,24-10-49,0-1 1,0 1-1,0 0 0,0 0 0,0 0 1,0 0-1,0 0 0,1 0 0,-1 0 1,0 0-1,0 0 0,0 0 0,0 0 1,0 0-1,1 0 0,-1 0 0,0 0 1,0 0-1,0 0 0,0 0 0,0 0 1,0 0-1,1 0 0,-1 0 0,0 0 1,0 0-1,0 0 0,0 0 0,0 1 1,0-1-1,0 0 0,1 0 0,-1 0 1,0 0-1,0 0 0,0 0 0,0 0 1,0 0-1,0 1 0,0-1 0,0 0 1,0 0-1,0 0 0,0 0 0,0 0 1,0 0-1,0 1 0,1-1 0,-1 0 1,0 0-1,0 0 0,0 0 0,0 0 1,-1 0-1,1 1 0,0-1 0,0 0 1,0 0-1,0 0 0,0 0 0,0 0 1,0 0-1,0 1 0,0-1 0,0 0 1,0 0-1,0 0 0,0 0 0,-1 0 1,63 2 77,-33-2-3,342-19 432,5-21-272,-184 18-67,2122-312 642,-2295 330-769,137-22 452,-166 28-968,0 0 1,1 1-1,-1 0 1,1 0-1,-11 6 1,-5 2-1895,-13 5-3599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4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5617,'0'0'4665,"2"9"-4322,37 112 604,29 112-64,-29-8-231,8 33-99,-45-272-350,-2 1 0,-1-19-1,-42-187-680,26 149 347,-68-244-150,54 207 307,31 106-20,-5-15 39,-4-30 0,8 43-54,1 0 0,0 0 0,-1 0 0,1 0 0,0 0 0,1 0 0,-1 0 0,0 0 0,1 0 0,0 1 0,-1-1 0,1 0 0,0 0 0,1 0-1,-1 1 1,0-1 0,1 0 0,2-2 0,9-6 13,0 1 1,1 1-1,0 0 0,0 1 0,1 1 0,27-10 0,-9 5 88,1 3 1,41-7-1,-16 8-1239,67 1 1,-59 5-2567,-26 0-90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7738,'0'0'281,"25"-5"135,157-31 210,-98 19-463,-11 2 175,83-6 1,-154 21-311,-1 0 1,1 0-1,0 0 1,-1 0-1,1 0 0,0 0 1,-1 1-1,1-1 1,-1 1-1,1 0 1,-1-1-1,1 1 0,-1 0 1,1 0-1,-1 0 1,0 0-1,1 0 1,-1 0-1,0 0 0,0 0 1,0 0-1,0 1 1,0-1-1,0 0 1,1 2-1,2 5 88,-1-1-1,0 1 1,-1-1 0,3 10-1,0 2 33,10 33 70,-3 1 0,-1 1 0,3 77-1,-8 163 90,-6-215-180,-33 396 729,26-434-578,4-27-75,1 0 0,-1 23 0,3-37-326,1-3-1003,2-6 119,0 1-1,1 0 1,8-14-1,9-10-3606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8978,'0'0'1912,"121"0"-1552,-59 0-232,5 0 24,2 0-96,-3-4-56,-5 0 0,-7 0-104,-10 2-160,-7 0-560,-12 2-1008,-12 0-489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3881,'0'0'5889,"108"10"-5369,-66-10-88,6 0-248,2 0-168,4 0 24,-2 0-40,0 0-544,17-10-808,-15 0-1065,-6 0-2424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4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63 5633,'0'0'1709,"17"-10"-1325,53-28-28,-66 35-324,0 1 0,0 1 0,0-1 0,0 1-1,0-1 1,1 1 0,-1 0 0,0 1 0,1-1 0,-1 1 0,1 0 0,-1 0 0,9 1 0,1 1 81,-12-2-86,1 1 0,0-1 0,-1 1 1,1 0-1,-1 0 0,1 0 0,-1 0 0,1 1 0,-1-1 1,0 1-1,0-1 0,0 1 0,0 0 0,0 0 1,0 0-1,0 0 0,0 0 0,-1 0 0,1 1 0,-1-1 1,2 5-1,3 4 89,-2 0 0,1 0 0,3 18-1,-4-11-70,0 0 1,-1 1-1,1 33 0,-4-43-27,0-1 0,-1 1 1,0-1-1,0 0 0,-1 1 0,0-1 1,0 0-1,-1 0 0,0-1 1,-8 14-1,3-8 0,-2-1 1,0 0 0,0-1 0,-1 0-1,-1-1 1,0 0 0,0-1-1,-1 0 1,0-1 0,0 0-1,-1-1 1,0-1 0,-18 6-1,31-12-40,1 1 1,-1-1-1,0 0 0,1 0 0,-1 0 0,1 1 0,-1-1 0,1 0 1,-1 1-1,1-1 0,-1 0 0,1 1 0,-1-1 0,1 1 0,-1-1 1,1 1-1,-1-1 0,1 1 0,0-1 0,-1 1 0,1-1 1,0 1-1,0-1 0,-1 1 0,1 0 0,0-1 0,0 1 0,0 0 1,0-1-1,0 2 0,0 0 4,0-1-1,1 1 1,0-1 0,-1 1 0,1-1 0,0 1 0,-1-1-1,1 1 1,0-1 0,0 1 0,2 1 0,3 3 64,0 0 1,0-1-1,14 9 1,-9-8 42,1 0 0,-1-1 0,1 0 0,0-1 0,0-1 0,1 1 0,-1-2 1,17 2-1,5-2-765,65-5 0,-72-1-895,0-1-744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6001,'0'0'3730,"6"7"-3105,-3-3-573,0 1 0,0-1 1,0 0-1,0 1 0,-1-1 1,1 1-1,-1 0 0,-1 0 1,1 0-1,-1 0 1,1 0-1,-1 0 0,-1 0 1,1 6-1,-1 218 632,0-224-661,0-1 0,0 0-1,0 1 1,0-1 0,1 0-1,0 1 1,-1-1 0,2 0-1,-1 0 1,0 1 0,1-1-1,0 0 1,0-1 0,0 1-1,0 0 1,1-1 0,-1 1-1,1-1 1,0 1 0,0-1-1,0 0 1,1-1 0,-1 1-1,1 0 1,-1-1 0,1 0-1,7 4 1,2-1 9,1-1-1,0 0 1,0-1 0,0 0 0,0-1-1,20 1 1,90-6-892,-105 2 554,-3 0-450,0-1-1,-1 0 1,1-1 0,26-8 0,-9-4-2266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5753,'0'0'1091,"-2"20"-556,-11 137 1811,11-128-1843,-13 299 1765,15-327-2345,0 0 0,0-1 0,0 1 0,0 0 0,0-1 0,1 1 0,-1 0 0,0-1 0,0 1 0,1-1 0,-1 1 0,1 0 0,-1-1 0,0 1 0,1-1 0,-1 1 0,1-1 0,-1 0 0,1 1 0,-1-1 0,1 1 0,-1-1 0,1 0 0,0 1 0,-1-1 0,1 0 0,0 0 0,-1 0 0,1 1 0,0-1 0,-1 0 0,1 0 0,0 0 0,-1 0 0,2 0 0,1 0-341,0 0-1,0 0 1,0 0-1,0-1 1,0 1-1,-1-1 1,5-1-1,12-10-3941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8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 6081,'0'0'1118,"-22"14"-870,-1-1-120,8-5 35,0 1 0,0 1 1,1 0-1,0 1 0,1 1 0,0 0 0,-22 26 1,18-15 171,1 2 0,0-1 0,2 2 0,-18 43 0,26-54-286,1 1-1,1-1 0,0 1 1,1-1-1,1 1 0,0 0 0,1 0 1,1 0-1,0 0 0,4 18 1,-3-28-48,0-1 1,1 1-1,0 0 1,0-1-1,1 1 1,-1-1-1,1 0 1,0 0-1,1 0 1,-1 0-1,1 0 1,0-1-1,0 0 1,1 0-1,-1 0 1,1 0-1,0-1 1,-1 1-1,2-1 1,-1-1-1,0 1 0,1-1 1,-1 0-1,12 3 1,3 0-4,-1-1-1,1-1 1,0-1-1,1-1 1,-1-1-1,20-2 1,-32 2 19,-1-1 0,1-1 0,-1 1 1,1-1-1,-1 0 0,0-1 0,0 0 1,0 0-1,0 0 0,-1-1 0,1 0 1,-1 0-1,0-1 0,0 0 0,0 0 1,-1 0-1,0-1 0,0 1 0,0-1 1,-1-1-1,0 1 0,0 0 0,0-1 1,-1 0-1,0 0 0,0 0 0,-1 0 1,0-1-1,0 1 0,1-15 0,-2 16 35,-1 0-1,0-1 0,0 1 1,0 0-1,-1 0 0,0 1 1,0-1-1,-1 0 0,1 0 1,-1 0-1,-3-6 0,3 9-40,0 0-1,0 1 0,-1-1 0,1 1 0,-1-1 0,1 1 0,-1 0 0,0 0 1,0 0-1,1 0 0,-2 0 0,1 1 0,0-1 0,0 1 0,0 0 1,-1 0-1,1 0 0,0 1 0,-1-1 0,1 1 0,-5-1 0,-4 0-177,-1 0 0,0 0 0,0 1 0,0 1 0,0 0-1,0 0 1,0 2 0,1-1 0,-1 2 0,1 0 0,0 0 0,0 1-1,0 1 1,-20 12 0,4 4-2249,10-7-1301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8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14 4729,'0'0'2357,"-16"19"-2089,-45 64-39,60-82-226,1 0 1,-1 0-1,0 0 0,1 0 0,-1 0 1,1 0-1,-1 0 0,1 0 1,-1 0-1,1 0 0,0 0 0,0 1 1,-1-1-1,1 0 0,0 0 1,0 0-1,0 0 0,0 1 1,1-1-1,-1 0 0,0 0 0,0 0 1,1 1-1,-1-1 0,0 0 1,1 0-1,0 0 0,-1 0 0,1 0 1,1 2-1,0-2 2,0 1-1,0-1 1,1 1-1,-1-1 1,1 0-1,-1 0 1,1 0-1,-1 0 1,4 0-1,0 1 12,13 4 11,0-2 0,0-1-1,1 0 1,-1-1 0,1-1 0,24-2 0,-16 1 9,-17 0-1,0-1 1,0 0-1,0 0 1,0-1-1,0 0 1,0-1-1,20-8 1,-27 9 110,-1 0-1,1 0 1,-1 0 0,0 0 0,0 0 0,1-1 0,-1 1-1,-1-1 1,1 0 0,0 0 0,-1 0 0,1 0 0,-1-1-1,0 1 1,0-1 0,0 1 0,-1-1 0,1 1-1,-1-1 1,0 0 0,0 0 0,0 0 0,-1 0 0,1 0-1,-1-5 1,0 6-99,0 1-1,0-1 1,-1 0 0,1 1-1,-1-1 1,1 1 0,-1-1-1,0 1 1,0 0-1,0-1 1,0 1 0,0 0-1,-1-1 1,1 1-1,-1 0 1,1 0 0,-1 0-1,0 0 1,-3-2-1,0 1-74,0 0 0,1 0 1,-1 1-1,0-1 0,-1 1 0,1 0 0,0 1 0,-11-2 0,-5 0-571,-1 1 1,0 1 0,-33 4-1,54-3 559,-57 7-2318,10 5-623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71 331 2881,'0'0'2590,"-10"20"-2192,-30 66 152,37-79-398,-1 0 0,1 1 1,1-1-1,0 1 0,0 0 1,0-1-1,1 1 0,0 0 1,0 0-1,1 0 0,0 0 1,2 13-1,-1-19-121,-1 1 1,1 0-1,-1 0 0,1-1 0,0 1 0,0-1 1,0 1-1,0-1 0,1 1 0,-1-1 0,1 1 1,-1-1-1,1 0 0,0 0 0,0 0 0,2 2 1,0-1-10,0 0 1,1 0 0,-1-1-1,1 0 1,0 1 0,-1-1-1,1-1 1,6 2 0,7 1 3,0-2 1,1 0-1,30 0 0,-41-2-16,1-1 0,-1 1 0,0-1 0,1-1-1,-1 1 1,0-1 0,14-6 0,-19 7 42,0-1 0,0 0 0,0 1 0,0-1 0,0-1 0,-1 1 0,1 0 0,-1-1 0,1 1 0,-1-1 0,0 1 0,0-1 0,0 0 0,0 0 0,-1 0 0,1 0 0,-1-1 0,0 1 0,0 0 0,0 0 0,1-5 0,-1 2 22,0 0-1,-1 0 1,1 0-1,-1 0 1,0 0-1,0 0 1,-1 0-1,0 0 1,0 0-1,-1 0 1,-3-10-1,3 12-87,0 0-1,-1 0 1,1 1-1,-1-1 1,0 1-1,0-1 1,0 1-1,-1 0 0,1 0 1,-1 0-1,0 1 1,1-1-1,-1 1 1,0 0-1,-1 0 1,-4-2-1,-7 0-549,-1 0 1,1 0-1,-1 2 0,0 0 0,1 0 1,-29 3-1,29-1-306,-11 0-1306</inkml:trace>
  <inkml:trace contextRef="#ctx0" brushRef="#br0" timeOffset="1">788 32 6081,'0'0'1285,"-18"11"-1099,-54 37 76,67-45-241,1 1 1,0-1-1,1 1 1,-1 0-1,0 0 0,1 0 1,0 1-1,0-1 1,1 1-1,-1 0 1,1 0-1,0 0 1,0 0-1,0 0 1,1 0-1,0 0 0,0 1 1,0-1-1,1 0 1,-1 1-1,2 5 1,-1-8-20,0-1 1,0 1-1,0-1 1,0 1 0,1 0-1,-1-1 1,1 1-1,0-1 1,-1 1-1,1-1 1,0 0-1,1 1 1,-1-1 0,0 0-1,1 0 1,-1 0-1,3 2 1,-1-1-1,0 0 1,0-1-1,1 1 1,-1-1 0,1 0-1,-1 0 1,1-1-1,0 1 1,0-1-1,4 1 1,9 2 7,0-2 1,1 0-1,-1-1 1,20-1-1,-23 0 4,-6 0 5,-1 0 0,1-1 1,-1 0-1,1 0 0,-1-1 1,0 0-1,1 0 0,-1 0 0,0-1 1,-1 0-1,1-1 0,7-4 1,-11 5 87,1 1 1,-1-2 0,1 1-1,-1 0 1,0-1 0,0 1 0,0-1-1,-1 0 1,0 0 0,1 0-1,-1 0 1,0-1 0,-1 1-1,1 0 1,-1-1 0,0 1 0,0-1-1,0 0 1,-1 1 0,0-8-1,0 7-63,0-1-1,0 1 0,0 0 0,-1 0 0,0 0 1,0 0-1,0 0 0,-1 0 0,0 0 0,0 0 1,0 0-1,0 1 0,-1-1 0,0 1 0,0 0 1,0-1-1,0 1 0,-1 1 0,0-1 1,1 0-1,-1 1 0,-1 0 0,1 0 0,-7-4 1,-2 0-187,0 1 0,-1 0 0,1 1 1,-1 1-1,0 0 0,0 0 1,0 2-1,-1-1 0,1 2 1,0 0-1,-21 2 0,21-1-508,1 2 0,-1 0 0,0 1 0,1 0 0,-1 1-1,1 0 1,-14 7 0,-11 9-3670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3393,'0'0'547,"0"19"-187,1 63 64,-1-76-331,1 0 1,0 0 0,0 1-1,0-1 1,0 0 0,1 0-1,0 0 1,1-1 0,-1 1-1,1 0 1,4 5-1,-5-7-9,2-1-1,-1 1 0,0-1 0,1 1 0,-1-1 0,1 0 0,0 0 0,0-1 0,0 1 0,0-1 0,8 3 0,2-1 20,-1-1 0,1 0-1,0-1 1,0-1 0,0 0-1,1-1 1,24-3 0,-32 3-3,0-1 1,0 0 0,0-1 0,0 1 0,0-1-1,0-1 1,0 0 0,-1 0 0,1 0 0,-1 0-1,0-1 1,0 0 0,0-1 0,-1 1 0,1-1-1,-1 0 1,0 0 0,-1-1 0,1 1 0,-1-1-1,0 0 1,0 0 0,-1-1 0,0 1 0,0-1-1,0 0 1,-1 0 0,0 1 0,-1-1 0,2-14-1,-2 13-70,-1 0-1,0 0 1,0 0-1,-1 0 1,0-1-1,0 1 1,-1 0-1,0 0 1,-1 1-1,-3-9 1,3 11-72,0 1-1,0-1 1,0 1 0,0-1 0,-1 1 0,0 0 0,0 0 0,0 1 0,0-1 0,-1 1 0,1 0 0,-1 0 0,0 1 0,0-1 0,0 1 0,-5-2 0,1 2-379,-1 0 0,1 0 0,0 1 0,-1 0 0,1 1 0,0 0 1,-11 1-1,16-1-41,-17 2-2492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2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6737,'0'0'578,"1"23"-275,27 254 1788,-21-220-1690,7 51 33,36 134-1,-48-232-432,-1-7-2,-1 1 0,1-1 1,0 0-1,0 0 0,1 0 1,-1 0-1,1 0 0,2 5 1,-4-8 3,0 0 0,1 0 0,-1 0 0,0 0 0,0 0 0,0 0 0,0 0 0,0 0 0,0 0 0,1 0 0,-1 0 0,0 0 0,0 0 0,0 0 0,0 0 0,0 0 0,0 0 0,0 0 1,1 0-1,-1 0 0,0 0 0,0 0 0,0 0 0,0 0 0,0 0 0,0 0 0,0 0 0,1-1 0,-1 1 0,0 0 0,0 0 0,0 0 0,0 0 0,0 0 0,0 0 0,0 0 0,0 0 0,0-1 0,0 1 0,0 0 1,0 0-1,0 0 0,0 0 0,0 0 0,0 0 0,0-1 0,0 1 0,0 0 0,0 0 0,0 0 0,0 0 0,0 0 0,0-1 0,2-8 61,-2 8-54,3-17-27,0 1 0,1-1 0,1 1 0,0 0-1,2 0 1,0 1 0,13-23 0,-16 33-13,0-1 1,1 0 0,1 1-1,-1 0 1,1 0 0,0 1-1,0 0 1,0 0 0,1 0-1,0 0 1,0 1 0,0 0 0,0 1-1,0 0 1,1 0 0,0 0-1,0 1 1,15-2 0,-12 3 18,1 0 0,-1 0 0,1 1 0,0 1 1,-1 0-1,1 1 0,-1 0 0,1 1 0,15 5 1,-22-6 24,0 0 0,0 1 0,0-1 0,-1 1 0,1 0 0,-1 0 0,0 0 0,0 1 0,0-1 0,0 1 0,-1 0 0,1 0 0,-1 1 0,0-1 0,0 1 0,-1-1 0,1 1 0,-1 0 0,0 0 0,0 0 0,-1 0 0,0 0 0,1 6 0,-1-7 14,0 0 0,-1 0 1,0 1-1,0-1 0,0 0 1,0 0-1,-1 0 0,1 0 1,-1 0-1,0 0 0,0 0 1,-1 0-1,1 0 0,-1 0 1,0 0-1,0-1 0,0 1 1,0-1-1,-1 1 0,0-1 1,1 0-1,-1 0 0,0 0 1,0 0-1,-1-1 0,1 1 0,-1-1 1,-4 3-1,-7 3-113,0-1 0,-1 0 1,1-1-1,-1-1 0,0 0 0,-1-1 0,1-1 0,-1-1 1,1 0-1,-1-1 0,0-1 0,-25-2 0,37 1-220,0 1-1,0-1 0,1 0 1,-1-1-1,0 1 1,0-1-1,1 0 1,-1 0-1,1-1 0,-1 1 1,1-1-1,0 0 1,-4-4-1,-11-17-4206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2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6793,'0'0'3113,"4"153"-2209,-4-95 145,0 3-353,0 1-112,0-5-272,0-3-288,0-7 80,2-8-104,8-11-544,5-7-520,22-15-921,-5-6-535,1 0-2529</inkml:trace>
  <inkml:trace contextRef="#ctx0" brushRef="#br0" timeOffset="1">460 345 680,'0'0'6708,"-5"20"-6490,-14 64 123,18-82-307,1 0 1,0 0-1,-1 0 1,1 0-1,0 0 1,0 0-1,0 0 1,0 0-1,1 0 0,-1 0 1,0 0-1,1 0 1,0 0-1,-1 0 1,1 0-1,1 3 1,0-4 4,-1 0 1,0 0-1,0 0 0,0 0 1,1 0-1,-1-1 1,1 1-1,-1 0 1,0 0-1,1-1 1,-1 1-1,4 0 1,1 1 79,13 3-33,-1-1 1,1-1 0,0 0 0,0-1 0,0-1 0,1-1-1,-1-1 1,0-1 0,32-6 0,-44 6-5,0 0-1,0 0 1,0-1 0,0 0 0,-1 0 0,1 0 0,-1-1 0,0 0-1,0 0 1,0-1 0,7-7 0,-9 8-20,-1 0 1,0 0 0,0-1-1,0 1 1,-1-1-1,0 1 1,1-1-1,-2 0 1,1 0 0,0 0-1,-1 0 1,0 0-1,0 0 1,-1 0-1,1-1 1,-1-7 0,-1 10-80,0 0 1,1 0 0,-1 0 0,0 1 0,0-1 0,0 0 0,-1 1 0,1-1 0,-1 0-1,1 1 1,-1-1 0,0 1 0,0 0 0,0 0 0,0 0 0,0 0 0,-1 0 0,1 0-1,-1 1 1,1-1 0,-1 1 0,1-1 0,-1 1 0,0 0 0,0 0 0,-4-1-1,-6-1-359,0-1 0,0 2 0,-1 0 0,-17 0 0,-14 1-2388,4 1-1923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2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122 304 6329,'0'0'2313,"-102"56"-1153,87-30-184,11 3-488,4 0-120,6-3-159,22 1-105,15-7 24,9-3-128,9-9-336,6-6-473,24-2-919,-16-16-561,-16-5-511</inkml:trace>
  <inkml:trace contextRef="#ctx0" brushRef="#br0" timeOffset="1">612 1 5673,'0'0'3372,"-1"20"-2384,-8 141 760,2 169 559,7-323-2471,1 1-1,-1-1 0,2 0 1,-1 1-1,4 9 0,-5-15 98,1 0 0,0 0 0,-1-1-1,1 1 1,0 0 0,0 0-1,1-1 1,-1 1 0,0-1-1,0 1 1,1-1 0,-1 1-1,1-1 1,-1 0 0,1 0 0,0 0-1,-1 0 1,1 0 0,0 0-1,0 0 1,0 0 0,0-1-1,0 1 1,0-1 0,2 1-1,2-1-504,-1 1 0,1-1-1,-1 0 1,1-1-1,-1 1 1,1-1-1,7-2 1,12-11-3462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2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52 3937,'0'0'6005,"-5"15"-5689,2-6-286,0 1 0,1-1 1,0 1-1,-1 11 0,3-20-30,1 0 1,-1 0-1,0 0 0,0 0 1,1 0-1,-1 0 0,1 0 1,-1 0-1,1 0 0,-1 0 1,1 0-1,-1 0 0,1 0 1,0 0-1,0 0 0,-1-1 1,1 1-1,0 0 0,0-1 1,0 1-1,0 0 0,0-1 1,0 1-1,0-1 0,0 0 1,0 1-1,0-1 0,1 1 1,34 3-88,-30-3 55,30 1-797,-1-1 0,0-2 0,42-6 0,-58 3 448,-1 0 0,1 0 0,-1-2 0,0-1 0,0 0 0,-1-1 0,27-16 0,-12 2 242,-19 12 405,0 0 0,1 2 0,0-1 1,0 2-1,16-6 0,-26 11-139,-1 1 0,1 0 0,0 1 0,-1-1 0,1 1 0,0-1 0,0 1 0,-1 0 0,1 0 0,0 1 0,0-1 0,-1 1 0,1 0 0,0 0 0,-1 0 0,1 0 0,-1 1 0,0-1 0,1 1 0,-1 0 0,0 0 0,0 0 0,0 0 0,0 1 0,0-1 0,-1 1 0,4 3 0,-2 0 46,1 0 1,-1 0-1,-1 0 0,1 1 1,-1-1-1,0 1 0,0 0 1,-1 0-1,3 14 1,-2-7 86,-2 0 0,0 0 0,-1-1 0,-1 22 0,0-30-229,0-1 0,0 1 0,0 0 0,-1 0-1,1-1 1,-1 1 0,0-1 0,-1 1 0,1-1 0,-1 0 0,0 0 0,0 0 0,0 0 0,0 0 0,-1-1 0,1 0-1,-1 1 1,-7 3 0,7-4-347,-1 0-1,0-1 0,0 1 1,-1-1-1,1 0 1,0-1-1,-1 1 0,1-1 1,-1 0-1,-5 0 1,-7 0-4100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4.7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7242,'0'0'1944,"104"0"-1488,-64 0-320,6 0-16,-3 0-120,-5 0-48,-5 0 40,-6 0-456,-6 0-680,-6 0-297,-3 0-711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3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4097,'0'0'1129,"0"-5"-872,0-2 7,0 1 0,1 0 0,0 0 1,3-11-1,-4 23 3527,2 24-3617,14 187 624,-10-157-727,-5-58-260,-1-1-1,0 0 0,0 0 1,0 1-1,0-1 0,1 0 1,-1 0-1,1 0 0,-1 0 0,1 1 1,-1-1-1,2 2 0,-1-3 57,-1 0-1,1 1 0,-1-1 0,1 0 0,0 0 1,-1 1-1,1-1 0,-1 0 0,1 0 1,0 0-1,-1 0 0,1 0 0,-1 0 1,1 0-1,0 0 0,-1 0 0,1 0 1,0 0-1,-1 0 0,1 0 0,-1-1 0,1 1 1,0 0-1,-1 0 0,1-1 0,-1 1 1,1 0-1,0-1 0,12-11-1710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39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1304,'0'0'5914,"-108"92"-5754,101-69-112,5-3 32,2-5-80,0-3-184,4-4-177,15-6-327,6-2-88,19 0 96,-6-12-520,-1-2-313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1664,'73'91'1294,"-72"-90"-1263,0 0 0,0 0 0,0 1 0,0-1 0,-1 0-1,1 1 1,-1-1 0,1 0 0,-1 1 0,1-1 0,-1 0 0,0 1 0,0-1 0,1 1 0,-1-1 0,0 1 0,-1 2-1,1-3-7,-1 0-1,1 0 0,-1 0 0,1 0 0,-1 0 0,0 0 0,1 0 1,-1-1-1,0 1 0,0 0 0,0 0 0,-1 1 0,-3 2 138,2 1-23,1-1-1,-1 1 0,1-1 1,0 1-1,-1 5 1,2-9-128,1-1 0,-1 1 0,1 0 0,0 0 0,0-1 0,-1 1 0,1 0 0,0 0 0,0 0 0,0 0 0,0-1 0,0 1 0,0 0 0,0 0 0,0 0 0,0-1 0,0 1 0,1 0 0,-1 0 0,0 0 0,1-1 0,-1 1 0,0 0 0,1-1 0,-1 1 0,1 0 0,-1-1 0,1 1 0,-1 0 0,1-1 0,-1 1 0,1-1 0,0 1 0,-1-1 0,1 1 0,0-1 0,-1 0 0,1 1 0,0-1 0,1 1 0,15 1 13,0-1 0,0 0 0,0-2 0,0 1-1,0-2 1,0-1 0,0 0 0,24-8-1,-31 8 0,0-1 0,0-1-1,0 0 1,-1 0-1,10-8 1,-16 11 29,0 0-1,0 0 1,-1 0 0,1-1 0,-1 0 0,0 1 0,0-1 0,0 0-1,0 0 1,0 0 0,-1 0 0,1 0 0,-1 0 0,0-1-1,0 1 1,0 0 0,0-1 0,-1 1 0,1-6 0,-1 7-6,0 0-1,0-1 1,0 1 0,0 0 0,0 0 0,-1-1 0,1 1-1,-1 0 1,1 0 0,-1 0 0,0 0 0,0 0 0,-2-4 0,1 4-67,0 0 0,0 1 0,-1-1 0,1 1 0,0-1 0,-1 1 0,1 0 0,0 0 0,-1 0 0,0 0 0,-4-1 0,-11-1-661,0 0 0,0 1 0,0 1-1,-25 1 1,18 1-692,10-1-208</inkml:trace>
  <inkml:trace contextRef="#ctx0" brushRef="#br0" timeOffset="1">141 75 464,'8'14'920,"4"5"-408,3 1 9,2 3-105,4-3-144,-1-1-16,3-5-152,0-4 16,0-4-120,11-6-360,-7 0-56,-6 0-873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1 317 3689,'0'0'973,"14"-5"-801,43-13 56,-57 18-171,1 0 0,-1 0 0,1-1 0,-1 1 0,1 0-1,-1 0 1,1 0 0,-1 0 0,1 0 0,-1 0-1,1 0 1,-1 0 0,1 0 0,-1 0 0,1 0-1,-1 0 1,1 0 0,-1 0 0,1 0 0,-1 0 0,1 0-1,-1 1 1,0-1 0,1 0 0,-1 0 0,1 1-1,-1-1 1,1 0 0,-1 1 0,0-1 0,1 0 0,-1 1-1,0-1 1,1 1 0,-1-1 0,0 0 0,0 1-1,1-1 1,-1 1 0,0-1 0,0 1 0,0-1 0,0 1-1,1-1 1,-1 1 0,0-1 0,0 1 0,0-1-1,0 1 1,-5 28-411,3-21 621,1 0-252,-1 1 0,1 0 0,1-1 0,-1 1 0,2 0 0,1 16 0,-1-22-17,0 0 0,0 0 0,0-1 0,0 1 1,1 0-1,-1-1 0,1 1 0,-1-1 0,1 0 0,0 1 0,0-1 0,0 0 0,0 0 1,0 0-1,0-1 0,1 1 0,-1 0 0,1-1 0,-1 0 0,1 1 0,0-1 0,-1 0 0,1 0 1,5 0-1,13 3-18,1-1 1,-1-1-1,1 0 1,-1-2-1,1-1 1,-1-1-1,32-6 1,-32 3-56,-2 0 0,32-14 0,-43 15 62,0 0-1,1 0 1,-2-1-1,1 0 0,0-1 1,-1 0-1,0 0 1,7-8-1,-11 11 13,-1-1 1,0 0-1,0 0 1,0 0-1,0 0 0,-1-1 1,1 1-1,-1 0 0,0-1 1,-1 1-1,1 0 1,-1-1-1,0 1 0,0-1 1,0-4-1,0 6 2,-1 1-1,1 0 1,-1 0 0,1 0 0,-1 0-1,1 0 1,-1 0 0,0 0 0,0 0-1,0 1 1,0-1 0,0 0 0,-1 0 0,1 1-1,0-1 1,-1 1 0,0-1 0,1 1-1,-1 0 1,1 0 0,-1 0 0,0 0-1,0 0 1,0 0 0,0 0 0,0 0-1,0 1 1,0-1 0,-4 0 0,-5-2 6,0 1 0,0 1 1,0 0-1,-12 0 0,18 1-4,-1 0 10,0 0 1,-1 0-1,1 1 1,0-1 0,0 1-1,-9 3 1,13-3-11,0 0 1,0 0 0,0 0-1,0 1 1,1-1-1,-1 0 1,0 1 0,0 0-1,1-1 1,-1 1-1,1 0 1,0 0 0,-1 0-1,1 0 1,0 0 0,0 0-1,0 0 1,0 0-1,1 0 1,-2 5 0,1-3 1,0 0 1,0 0 0,0 1 0,1-1 0,0 0-1,0 1 1,0-1 0,0 0 0,0 1 0,1-1-1,0 0 1,0 0 0,0 0 0,0 1 0,1-1-1,0 0 1,0-1 0,0 1 0,0 0 0,0 0-1,1-1 1,5 6 0,-1-2 9,1 0 0,1-1-1,-1 0 1,1 0 0,0-1 0,1 0 0,-1-1 0,15 6-1,-2-4-386,1 0 1,-1-2-1,1 0 0,0-1 0,0-1 0,23-2 0,-26 0-1756</inkml:trace>
  <inkml:trace contextRef="#ctx0" brushRef="#br0" timeOffset="1">272 13 6553,'0'0'1401,"96"-12"-3738,-21 30 705,0-1 448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7178,'0'0'700,"0"24"-514,-1 13 28,3 110 1149,2-89-1053,2-1 1,4 1-1,1-1 1,28 80-1,-39-136-314,3 8-71,0 1 1,1-1-1,0 0 1,0 0-1,1 0 1,0-1-1,0 1 1,1-1-1,8 9 1,-12-16-128,-1 0 0,0 0 0,0 0 0,1 0 0,-1-1 0,1 1 0,-1-1 0,0 1 0,1-1 0,-1 1 0,1-1 0,-1 0 0,1 0 0,-1 0 0,1 0 0,-1 0 0,1 0 0,0 0 0,-1 0 0,1 0 0,-1-1 1,3 0-1,3-9-2372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1 403 5673,'0'0'447,"24"-8"-571,-1-1 95,138-42-298,-87 31-161,0-3 1,-2-3 0,99-52-1,-166 75 180,15-9 2426,-20 8-509,-12 2-1078,-48 2-145,60 0-388,-1 1 1,1-1-1,-1 1 1,1-1-1,-1 1 0,1-1 1,-1 1-1,1-1 1,0 1-1,-1-1 1,1 1-1,-1-1 1,1 1-1,0 0 0,0-1 1,-1 1-1,1 0 1,0-1-1,0 1 1,0 0-1,0-1 1,0 1-1,0 0 0,0-1 1,0 1-1,0 1 1,0 26-66,1-22 57,-1 7 70,0 0 1,-1 0-1,0 0 1,-1-1-1,-1 1 0,-3 13 1,2-16-69,0 1 1,2-1-1,-1 1 1,1 0-1,-1 21 0,3-31-30,1 0 0,-1-1-1,1 1 1,-1 0 0,1-1-1,-1 1 1,1-1 0,-1 1-1,1 0 1,0-1 0,-1 1-1,1-1 1,0 0 0,-1 1-1,1-1 1,0 0 0,0 1-1,-1-1 1,1 0 0,0 0-1,0 0 1,0 1 0,-1-1-1,1 0 1,0 0 0,0 0-1,0 0 1,-1-1 0,3 1-1,27-2-658,-28 2 589,24-6-1328,-2-7-880</inkml:trace>
  <inkml:trace contextRef="#ctx0" brushRef="#br0" timeOffset="1">476 1 5209,'0'0'1368,"75"16"-5809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1344,'0'0'3928,"-6"19"-3313,0 1-460,-3 5 117,2-1 0,1 2 0,-4 36 0,9-58-238,1 1 0,0-1 0,0 1 0,0-1 0,1 1 0,0-1 1,0 1-1,0-1 0,0 1 0,0-1 0,1 0 0,0 0 0,2 5 1,-2-7-20,0 1 1,1-1 0,-1 0-1,0 1 1,1-1 0,0 0-1,-1 0 1,1-1 0,0 1-1,0-1 1,0 1 0,0-1 0,0 0-1,0 0 1,0 0 0,1 0-1,-1-1 1,6 1 0,-4 0-9,-1-1 0,1 1 1,0-1-1,-1 0 0,1 0 1,0-1-1,-1 0 0,1 1 1,7-4-1,-10 3-1,-1 0 0,1 0 0,0 0-1,-1 0 1,0-1 0,1 1 0,-1-1 0,0 1 0,0-1-1,0 1 1,0-1 0,0 0 0,0 0 0,0 1 0,-1-1 0,1 0-1,0 0 1,-1 0 0,0 0 0,1 0 0,-1 1 0,0-1 0,0 0-1,0 0 1,-1-3 0,1-3 88,0 0-1,-1 1 1,0-1 0,-1 1 0,0-1-1,0 1 1,0 0 0,-1-1-1,0 1 1,0 1 0,-1-1 0,0 0-1,0 1 1,-8-9 0,11 14-144,0 1-1,1-1 1,-1 0 0,0 1 0,1-1 0,-1 0 0,1 0 0,-1 1 0,1-1 0,-1 0-1,1 0 1,-1 0 0,1 0 0,0 1 0,0-1 0,-1 0 0,1 0 0,0 0 0,0 0-1,0 0 1,0 0 0,0 0 0,0 0 0,0 0 0,0 0 0,1 0 0,0 0-143,1 0 0,0 0 0,-1 1 1,1-1-1,0 1 0,0-1 0,0 1 1,-1 0-1,1-1 0,0 1 1,3 0-1,2 0 335,84-2-2646,-64 2 2433,-23 0 119,-1 1 0,1 0 0,0 1 0,-1-1 0,1 1 0,-1-1 0,1 1 0,-1 0 0,0 0 0,0 0 0,0 1 0,0-1 0,0 1 0,-1 0 0,4 4 0,17 14 284,-17-17-273,1 0 0,0 0-1,0-1 1,0 0-1,0 0 1,0-1 0,1 0-1,-1 0 1,10 1-1,3-1 195,0-1 0,26-2 0,-44 2-189,1-2 0,0 1 0,-1 0 1,1 0-1,-1-1 0,1 0 1,-1 1-1,1-1 0,-1 0 1,0 0-1,1 0 0,-1-1 0,0 1 1,0 0-1,0-1 0,0 1 1,0-1-1,0 0 0,0 0 1,2-3-1,-2 1 61,0 0 1,0 1 0,-1-1-1,0 0 1,0 0 0,0 0-1,0 0 1,0 0-1,-1 0 1,0 0 0,0 0-1,0-7 1,-1 9-129,0-1 1,1 0-1,-1 1 0,0-1 1,-1 1-1,1-1 0,0 1 1,-1-1-1,1 1 0,-1 0 1,0 0-1,0-1 0,0 1 1,0 1-1,0-1 0,0 0 1,0 0-1,-1 1 0,-3-3 1,-5-1-830,0-1 1,0 1-1,-13-4 1,11 5-3176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45 235 5777,'0'0'1042,"-9"18"-940,-2 5-68,-11 29 0,22-51-33,-1 0-1,1 0 1,0 0-1,-1 1 1,1-1-1,0 0 1,0 0-1,0 0 1,0 1-1,0-1 1,0 0-1,0 0 1,0 0 0,0 1-1,1-1 1,-1 0-1,0 0 1,1 0-1,-1 0 1,1 0-1,-1 0 1,1 0-1,0 0 1,-1 0-1,1 0 1,0 0-1,1 1 1,0-1-1,0 1 1,1-1 0,-1 0 0,1 0 0,-1 0 0,1 0 0,-1 0 0,5 0 0,0 1 7,17 3 27,1 0 0,1-2-1,-1 0 1,48-2 0,-53-2-18,-19 2 49,1-1 1,0 0-1,-1 0 0,1 0 1,0-1-1,0 1 1,-1 0-1,1-1 0,0 1 1,-1-1-1,1 1 1,0-1-1,-1 0 0,1 0 1,-1 1-1,1-1 1,-1 0-1,0-1 0,1 1 1,-1 0-1,0 0 1,0 0-1,0-1 0,2-1 1,-2 0 100,0-1 1,0 1-1,0 0 1,-1-1-1,1 1 1,-1 0-1,0-1 1,1 1-1,-2-1 1,1 1-1,-1-5 1,1 6-139,-1-1-1,0 1 1,0 0-1,0 0 1,0-1 0,0 1-1,0 0 1,-1 0-1,1 0 1,0 0 0,-1 1-1,0-1 1,1 0-1,-1 0 1,0 1-1,0 0 1,0-1 0,0 1-1,-4-2 1,-6-3-183,-1 1 0,-17-6 0,27 10 109,-103-25-3493,59 16-549</inkml:trace>
  <inkml:trace contextRef="#ctx0" brushRef="#br0" timeOffset="1">39 5 5281,'0'0'264,"114"-4"-696,-74 4-1096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4113,'0'0'1640,"28"125"-848,-12-71 137,-5-3 55,3-4-208,-5 0-232,1-6-328,-2-2-72,-1-8-144,1-6-72,0-7-344,1-6-952,1-3-241,-4-7-559</inkml:trace>
  <inkml:trace contextRef="#ctx0" brushRef="#br0" timeOffset="1">118 68 4401,'0'0'692,"17"0"-148,58-1 131,-68 1-506,-1 0 0,0 0-1,0 1 1,0 0 0,1 0 0,-1 0-1,0 1 1,0 0 0,-1 0 0,1 1 0,0 0-1,-1 0 1,0 0 0,1 0 0,-1 1 0,6 5-1,-9-6-69,1 0-1,-1 1 0,1-1 1,-1 0-1,0 1 0,0-1 1,-1 1-1,1 0 0,-1-1 1,1 1-1,-1 0 0,-1 0 1,1 0-1,0 0 0,-1 0 1,0 0-1,0 0 0,0 0 1,0 0-1,-1 0 0,1 0 0,-1 0 1,-3 7-1,1-5-86,0 0 0,0 0 0,-1-1 0,0 1 0,0-1 0,0 1 0,-1-1-1,0-1 1,0 1 0,0-1 0,-9 6 0,9-7-350,1 0-1,-1 0 1,0 0 0,0-1-1,0 0 1,-1 0 0,1 0 0,-8 1-1,13-3 262,0 0-1,-1 0 0,1 0 1,0 0-1,0 0 1,0 0-1,-1 0 1,1 0-1,0 0 0,0 0 1,0 0-1,-1 0 1,1 0-1,0 0 1,0 0-1,0-1 1,0 1-1,-1 0 0,1 0 1,0 0-1,0 0 1,0 0-1,0-1 1,0 1-1,0 0 0,-1 0 1,1 0-1,0 0 1,0-1-1,0 1 1,0 0-1,0 0 0,0 0 1,0-1-1,0 1 1,0 0-1,0 0 1,0 0-1,0 0 0,0-1 1,0 1-1,0 0 1,0 0-1,0 0 1,0-1-1,0 1 0,0 0 1,0 0-1,1-1 1,-1-1-742,0-11-2395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218 139 1640,'0'0'1145,"18"-1"-539,59-7 268,-72 8-706,-1-1 0,0 0 1,1 0-1,-1 0 0,0-1 0,0 0 1,0 0-1,0 0 0,0 0 0,0 0 1,-1-1-1,1 0 0,-1 0 0,7-6 1,-9 7-44,1 0 1,-1 0-1,1 0 1,-1-1 0,0 1-1,0 0 1,0-1-1,0 1 1,0-1-1,-1 1 1,1-1 0,-1 1-1,1-1 1,-1 1-1,0-1 1,0 1-1,0-1 1,-1 0 0,1 1-1,-1-1 1,0-3-1,0 5-102,0 0 0,1-1 0,-1 1 0,0 0 0,0 0 0,0 0 0,0 0 0,0 0 0,-1 0 0,1 0 0,0 0 0,0 0 0,0 1 0,-1-1 0,1 0 0,0 1 0,-1-1 0,-1 0 0,-31-6-19,27 6-21,-49-6-761,0 3-1,0 2 0,-57 7 0,109-5 682,-36 3-1569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5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5497,'0'0'3718,"4"15"-3036,30 115 434,-22-31-1119,-11-98-260,-1 0-1,1 0 0,0 0 1,-1-1-1,1 1 1,0 0-1,0 0 0,0 0 1,0 0-1,0-1 0,0 1 1,0-1-1,0 1 0,0 0 1,0-1-1,0 0 1,0 1-1,2 0 0,5 1-2800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5097,'0'0'4522,"19"-13"-4304,64-37 62,-77 47-249,0 1 0,0-1 0,0 1 0,0 1 1,0-1-1,1 1 0,-1 0 0,0 1 0,1 0 0,-1 0 0,0 0 1,1 0-1,-1 1 0,8 2 0,-10-2-15,5 1 6,1 1 0,-1 0 0,1 0 0,-1 1 0,0 0 0,-1 0 1,1 1-1,-1 1 0,0-1 0,0 1 0,0 1 0,-1 0 0,0 0 1,-1 0-1,1 0 0,-1 1 0,8 14 0,-10-15-20,0 0 1,-1 1-1,1-1 0,-1 1 1,-1 0-1,1 0 0,-2 0 1,1 0-1,-1 1 0,0-1 1,-1 0-1,1 1 0,-2-1 1,1 0-1,-1 1 0,-1-1 0,1 0 1,-1 0-1,-1 0 0,0 0 1,-4 8-1,-3 1-46,0-1 0,-1 0 0,-1-1 0,-1 0 0,0-1 0,-28 23 0,-3-2-174,-52 31 1,147-63 325,-51-3-109,119 3-886,133-12 0,-204 2-927,-11 0-602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5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94 2921,'0'0'6366,"-3"-5"-5684,3 5-679,-2-3 120,1 0 1,-1 0-1,1 0 0,-1-1 1,1 1-1,-1-6 0,2 8-105,-1-1 0,1 1 0,0 0 1,0-1-1,1 1 0,-1 0 0,0 0 0,0-1 0,1 1 0,-1 0 0,0 0 0,1-1 0,0 1 0,-1 0 0,1 0 0,-1 0 0,1 0 0,0 0 0,0 0 0,0 0 0,0 0 0,0 0 0,0 0 0,0 1 0,0-1 0,2-1 0,4-2-11,2 0 0,-1 0 0,0 1 0,1 0 0,0 1 0,-1-1 0,19-1 0,-5 3-15,-1 0 1,27 2 0,-44-1 6,-1 1 0,1-1 0,-1 1 0,1 0-1,-1 0 1,0 0 0,1 1 0,-1-1 0,0 1 0,0-1 0,0 1 0,0 0 0,0 0 0,4 5 0,-3-3 5,0 1-1,-1-1 1,0 1-1,0 0 1,0 0 0,0 0-1,-1 0 1,3 9-1,-1-2-5,-2 0 1,1 0-1,-1 0 0,-1 0 0,0 1 0,-1-1 0,-1 0 1,-1 13-1,0-16-5,-1-1 0,0 1 1,0-1-1,-1 0 0,0 0 0,0-1 1,-1 1-1,0-1 0,0 0 1,-1 0-1,0-1 0,0 0 0,0 0 1,-1 0-1,0 0 0,0-1 0,0-1 1,-1 1-1,0-1 0,0 0 1,0-1-1,0 0 0,-9 2 0,19-2-33,0-1 0,1 1-1,-1-1 1,0 0 0,1 0 0,0 0-1,0 0 1,5 3 0,26 19-204,-29-20 270,0 1 0,0-1 0,0 1-1,0 0 1,-1 1 0,0-1 0,0 1 0,-1 0 0,1-1 0,-1 1 0,-1 1 0,1-1 0,-1 0 0,0 1 0,0-1 0,-1 1 0,0 0 0,0 0 0,-1-1 0,0 12 0,-1-15-2,1-1 0,-1 1-1,-1-1 1,1 1 0,0-1 0,0 1-1,-1-1 1,0 0 0,1 0 0,-1 0 0,0 0-1,0 0 1,0 0 0,0 0 0,0 0-1,-1-1 1,1 0 0,-1 1 0,1-1-1,-1 0 1,-2 1 0,-7 3 16,0-1-1,0 0 1,-15 2 0,2-2-439,0-1 0,-43-1 0,66-2 277,1 1 1,-1-1-1,1 0 0,0-1 0,-1 1 1,1 0-1,-1 0 0,1 0 0,0-1 0,-1 1 1,1-1-1,0 1 0,0-1 0,-1 1 1,1-1-1,0 0 0,0 0 0,0 0 0,0 0 1,0 1-1,0-1 0,0 0 0,0-1 0,0 1 1,0 0-1,0 0 0,1 0 0,-1 0 1,1-1-1,-1 1 0,1 0 0,-1-1 0,1 1 1,-1 0-1,1-1 0,0 1 0,0-1 1,0 1-1,0 0 0,0-2 0,-1-21-3038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24,'0'0'7751,"-1"20"-7654,-1 7-73,0 98 202,2-118-181,1 0 0,0 0 0,1 1 0,-1-1 0,1 0 0,1 0 1,-1 0-1,1-1 0,1 1 0,-1-1 0,1 1 0,0-1 0,0-1 0,1 1 1,0 0-1,0-1 0,0 0 0,1 0 0,-1-1 0,1 1 0,0-1 0,1 0 1,-1-1-1,14 6 0,-3-3-40,-1 0 0,1-1 0,1-1 1,-1-1-1,1 0 0,-1-1 0,1-1 1,0-1-1,24-3 0,-38 3-4,0-1-1,0 0 1,-1 0-1,1 0 1,0-1-1,0 1 1,-1-1 0,1 0-1,-1 0 1,1 0-1,-1-1 1,0 1-1,0-1 1,0 0 0,0 1-1,0-1 1,-1-1-1,1 1 1,-1 0-1,3-7 1,-1 3 222,-1-1-1,0 1 1,0-1-1,-1 0 1,0 0-1,0 0 1,-1 0 0,0 0-1,0-10 1,-1 17 273,-3 8-105,-4 11-440,0-3-72,1 1 1,0-1-1,2 2 1,0-1-1,0 0 1,-1 27-1,5-42 32,0 0 0,0 0-1,0 0 1,0 1-1,0-1 1,1 0-1,-1 0 1,0 0-1,0 0 1,1 0-1,-1-1 1,1 1-1,-1 0 1,1 0-1,0 0 1,-1 0-1,1 0 1,0-1-1,-1 1 1,1 0 0,0 0-1,0-1 1,0 1-1,0-1 1,-1 1-1,1-1 1,0 1-1,0-1 1,0 1-1,0-1 1,0 0-1,2 1 1,3-1-369,1 1 1,-1-1 0,1 1-1,9-3 1,2 2-818,14 0-1689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5777,'0'0'1473,"-7"22"-1117,-1 4-175,-1 1 168,1 1 0,-7 56 0,12-68-202,1 1-1,1 0 1,1 0 0,1 0-1,4 29 1,-4-41-133,0 0 0,0-1-1,1 1 1,0-1 0,-1 1 0,2-1-1,-1 0 1,1 0 0,-1 0 0,1 0-1,0 0 1,0-1 0,1 1 0,-1-1 0,1 0-1,0 0 1,0 0 0,0 0 0,0-1-1,0 0 1,0 1 0,1-2 0,-1 1-1,9 2 1,-2-1 4,0-1 0,-1 0 0,1-1 0,1 0 0,-1-1-1,0 0 1,0 0 0,0-1 0,13-3 0,-15 2-14,-1-1 0,0 0 0,0 0 1,0-1-1,0 0 0,0 0 0,-1 0 1,0-1-1,0 0 0,0-1 0,-1 0 0,7-7 1,-10 10 41,7-8 128,-1 1-1,0-1 1,-1 0 0,8-15-1,-16 26 390,-1 21-412,-1 0 0,-6 23-1,5-30-160,0-1-1,1 0 0,1 1 1,0-1-1,1 1 0,0 0 1,4 21-1,-3-32-83,0 0-1,0 0 1,1 0 0,-1-1-1,1 1 1,-1 0 0,1-1-1,0 1 1,0-1 0,0 0-1,0 0 1,1 0 0,-1 0-1,0 0 1,1 0 0,0 0-1,-1-1 1,1 1 0,0-1-1,0 0 1,0 0 0,5 1-1,6 2-643,1-2 1,-1 0-1,22 1 0,-32-3 528,39 0-2354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7634,'0'0'993,"2"24"-535,13 157 554,-11-120-666,0 28-90,23 123 1,-27-212-262,0 0 0,0 0 0,0 1 0,0-1 1,0 0-1,0 1 0,0-1 0,0 0 0,0 0 0,0 1 1,0-1-1,0 0 0,0 0 0,0 1 0,1-1 0,-1 0 1,0 0-1,0 1 0,0-1 0,0 0 0,1 0 0,-1 1 1,0-1-1,0 0 0,0 0 0,1 0 0,-1 0 1,0 1-1,0-1 0,1 0 0,-1 0 0,0 0 0,0 0 1,1 0-1,-1 0 0,0 0 0,1 0 0,-1 0 0,0 0 1,0 0-1,1 0 0,-1 0 0,0 0 0,1 0 0,-1 0 1,0 0-1,0 0 0,1 0 0,-1 0 0,0 0 0,0 0 1,1-1-1,-1 1 0,0 0 0,0 0 0,1 0 1,-1-1-1,0 1 0,0 0 0,0 0 0,1-1 0,11-14-10,-8 8-27,1 1-1,-1-1 1,1 1-1,1-1 1,-1 2 0,1-1-1,0 1 1,1 0-1,-1 0 1,1 0 0,0 1-1,0 0 1,0 0-1,1 1 1,-1 0 0,1 1-1,0-1 1,0 1-1,0 1 1,0-1 0,0 2-1,0-1 1,8 1-1,-12 0 38,-1 0-1,0 1 1,1-1-1,-1 1 1,0-1-1,1 1 1,-1 0-1,0 1 1,0-1-1,0 0 1,0 1-1,0 0 1,0 0-1,5 4 1,-4-2 16,0 0 1,-1 0-1,1 0 1,-1 1-1,0 0 1,0-1 0,0 1-1,2 8 1,0-2 54,-2 1 1,0 0-1,0 0 1,-1 0-1,0 0 1,-1 0-1,-1 23 1,-1-31-42,1 0 0,-2 1 1,1-1-1,0 0 0,-1-1 0,0 1 0,1 0 1,-2 0-1,1-1 0,0 1 0,-1-1 1,1 0-1,-1 1 0,0-1 0,0-1 0,-1 1 1,1 0-1,0-1 0,-8 4 0,4-1-54,-1-1-1,1-1 0,-1 1 0,0-2 0,-1 1 1,1-1-1,0 0 0,-1 0 0,-8 0 1,15-2-92,0 0 0,0 0 0,1 0 0,-1 0 0,0 0 0,0 0 0,0-1 1,1 1-1,-1 0 0,0-1 0,0 0 0,1 1 0,-1-1 0,0 0 0,1 0 0,-1 0 1,1 0-1,-1 0 0,1 0 0,0 0 0,-1-1 0,1 1 0,0 0 0,-2-3 1,-9-18-3513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7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6145,'0'0'1921,"0"105"-961,0-52-32,-2 4-184,-6 5-176,4-1-376,2-3-48,2-9-144,0-8-40,8-12-552,29-9-856,-1-7-192,-1-9-593</inkml:trace>
  <inkml:trace contextRef="#ctx0" brushRef="#br0" timeOffset="0.81">344 310 5249,'0'0'875,"-3"18"-770,-7 57-21,9-72-71,1 0 1,0 0-1,1 0 0,-1-1 0,0 1 0,1 0 0,0 0 0,-1 0 1,1-1-1,0 1 0,0-1 0,1 1 0,-1-1 0,0 1 0,1-1 1,0 0-1,-1 1 0,1-1 0,0 0 0,4 3 0,0-1 12,-1-1-1,1 1 1,0-1-1,1 0 1,11 4-1,-14-6-23,16 4 24,1 0 0,0-2 0,0 0 0,0-2 0,36 0 0,-45-1 9,-8 0-3,1-1-1,0 1 0,0-1 0,0 1 0,-1-1 0,1-1 0,0 1 0,-1-1 0,1 1 0,-1-1 0,8-5 0,-9 5 54,-1 0 0,0 0 0,0 0 0,1 0 0,-1 0 0,-1-1 0,1 1 0,0-1 0,0 1 0,-1-1 0,0 0 0,1 0 0,-1 0 0,0 1 0,-1-1 0,1 0 0,0 0 0,-1 0 0,1-6 0,-1 3-47,0-1 0,0 1 1,-1 0-1,0 0 0,0 0 1,-1 0-1,1 1 0,-1-1 0,0 0 1,-1 1-1,1-1 0,-1 1 1,0 0-1,-1-1 0,1 1 0,-1 1 1,0-1-1,0 1 0,-1-1 1,1 1-1,-10-6 0,-7-5-751,-2 1 0,0 1 0,0 1-1,-35-12 1,54 22 426,-13-7-2154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83 273 5065,'0'0'1400,"-73"127"-751,64-86-273,9-2-224,0-6-152,25-4-112,13-9-192,27-14-369,-7-6-919,-6 0-1385</inkml:trace>
  <inkml:trace contextRef="#ctx0" brushRef="#br0" timeOffset="1">485 0 6177,'0'0'1535,"-8"18"-919,-17 40 733,-26 91-1,39-99-1180,3 1-1,2 0 1,0 96 0,7-145-223,0 1 0,0-1 0,0 1 1,0-1-1,0 1 0,1-1 0,-1 0 0,1 1 1,0-1-1,0 1 0,0-1 0,0 0 1,0 0-1,0 0 0,1 1 0,-1-1 0,1 0 1,-1-1-1,1 1 0,3 3 0,-1-3-193,-1 0-1,1 0 1,0-1 0,-1 0-1,1 1 1,0-1-1,0-1 1,0 1-1,-1 0 1,1-1 0,8 0-1,9 0-1680,-3 0-425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11 183 1712,'0'0'2841,"-2"-2"-2468,1 1-363,0 0 0,1 1 0,-1-1 0,0 0 0,1 0 0,-1 0 0,1 0-1,0 0 1,-1 0 0,1 0 0,0 0 0,-1 0 0,1 0 0,0 0 0,0 0-1,0 0 1,0-1 0,10-19 28,22-27 585,-17 24-485,1 2 0,21-25 774,-48 48-499,5 2-399,0 1 0,0 0 1,1 0-1,0 1 1,0-1-1,0 1 1,0 0-1,-6 10 1,3-6 40,8-8-57,-4 2-28,1 1 0,-1 0 0,1 0 0,0 1 0,0-1 0,0 1-1,0 0 1,1-1 0,0 1 0,0 0 0,0 0 0,1 0 0,0 1 0,-1 4 0,2-8-35,0-2 45,0 0 0,0 1 1,0-1-1,0 0 0,0 0 1,0 1-1,0-1 0,0 0 1,0 1-1,0-1 0,0 0 1,1 0-1,-1 1 0,0-1 1,0 0-1,0 1 0,0-1 1,1 0-1,-1 0 1,0 0-1,0 1 0,0-1 1,1 0-1,-1 0 0,0 0 1,1 0-1,-1 1 0,0-1 1,0 0-1,1 0 0,-1 0 1,0 0-1,1 0 0,-1 0 1,0 0-1,0 0 0,1 0 1,-1 0-1,0 0 0,1 0 1,-1 0-1,0 0 0,1 0 1,-1 0-1,64 2-1618,-29-2 41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3145,'0'0'3352,"114"25"-2727,-88 2 119,-2 3-128,-3 3 104,-6 2-328,-5-4-128,-6-3 48,-4-3-216,0-4 64,0-5-160,-14-2-120,-15-6-192,2-3-1040,4-5-929</inkml:trace>
  <inkml:trace contextRef="#ctx0" brushRef="#br0" timeOffset="1">115 17 1456,'0'0'8594,"112"-17"-8594,-89 17-744,-4 0-1448,-7 0-2545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09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 3105,'0'0'1651,"-4"1"-1266,-5 2-224,0 1-1,0 0 0,1 1 1,-1 0-1,1 0 1,0 1-1,1 0 1,-1 0-1,1 1 1,-10 12-1,9-9 10,0 0-1,0 0 1,1 1-1,0 0 0,1 1 1,0-1-1,-8 23 1,12-26-141,0 0 1,0 0-1,1 0 0,0 0 1,1 1-1,-1-1 0,2 0 1,-1 0-1,3 16 0,-2-21-25,1 1 0,-1 0 0,1-1 0,-1 1 0,1-1-1,0 1 1,0-1 0,1 0 0,-1 0 0,1 0-1,-1 0 1,1 0 0,0-1 0,0 1 0,0-1-1,1 0 1,-1 0 0,0 0 0,1 0 0,0 0 0,-1-1-1,7 2 1,3 1 23,1-1 0,0-1-1,0 0 1,0-1 0,0 0 0,21-2-1,-25 0 3,0 0 0,-1-1 0,0 0 0,1 0-1,-1-1 1,0 0 0,0-1 0,0 0 0,-1 0-1,11-8 1,-16 10 57,0 0-1,0 0 1,-1 0-1,1-1 0,-1 1 1,0-1-1,0 0 1,0 1-1,0-1 1,0 0-1,-1 0 0,1-1 1,-1 1-1,0 0 1,0 0-1,0-1 1,0 1-1,0 0 0,-1-1 1,0 1-1,0-1 1,0 1-1,0-5 1,-1 4-34,0 0 0,0-1 0,0 1 0,-1 0 0,0 0 0,0 0-1,0 0 1,0 0 0,0 0 0,-1 1 0,0-1 0,1 1 0,-1-1 0,-1 1 0,1 0 0,0 0 0,-6-3 0,0 1-78,0 0-1,-1 0 1,0 0-1,1 1 1,-1 1-1,-1 0 1,1 0-1,-12-1 1,-2 2-1161,0 0 1,-33 2-1,36 2-1021,8 2-398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5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0 3929,'0'0'4852,"-8"1"-4586,4 0-257,0-1-1,0 1 1,0 0 0,0 0-1,0 0 1,0 1-1,0-1 1,0 1 0,0 0-1,1 0 1,-1 0-1,1 1 1,-1-1-1,1 1 1,-4 4 0,-20 22 346,1 1 0,-34 52 1,52-69-248,1 0-1,0 1 1,0 0 0,1 1 0,1-1 0,1 1 0,0 0 0,1 0 0,-2 26 0,4-26-55,1 0-1,0-1 0,1 1 0,6 28 0,-4-34-49,0 0 0,0 0 0,1 0 0,0-1 0,1 1 0,0-1-1,0 0 1,11 12 0,-8-11-279,1 0 1,0-1-1,0 1 0,1-2 0,0 1 0,1-2 0,-1 1 1,1-1-1,0-1 0,1 0 0,0 0 0,-1-2 0,1 1 1,1-1-1,-1-1 0,25 2 0,4-3-2347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0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4305,'0'24'832,"0"5"-400,0 4 48,0 2 120,6 0-143,4-2-217,3-3-184,6-5-56,18-7-417,-6-5-655,-2-11-992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1 170 5401,'0'0'1921,"6"14"-1507,19 42 116,-13-42 1549,-12-13-2046,0-1 1,0 0-1,1 0 1,-1 0-1,0 0 1,0 0-1,1 0 0,-1 0 1,0 0-1,1 0 1,-1 0-1,0 0 1,0 0-1,1 0 0,-1 0 1,0 0-1,0 0 1,1-1-1,-1 1 0,0 0 1,0 0-1,1 0 1,-1 0-1,0 0 1,0-1-1,0 1 0,1 0 1,-1 0-1,0 0 1,0-1-1,1 1 0,6-20 525,-7 19-513,16-57 224,-10 33-910,1 1-1,1 0 1,15-30 0,-21 50 211,0 1 0,1-1 0,-1 1 0,1 0 0,0-1 0,0 2 0,0-1 0,0 0 0,1 0 0,-1 1 0,6-3 0,-7 4 282,0 0 0,-1 0 1,1 1-1,0-1 0,0 0 0,-1 1 0,1 0 1,0-1-1,0 1 0,0 0 0,-1 0 0,1 0 0,0 0 1,0 0-1,0 0 0,0 1 0,-1-1 0,1 1 1,0-1-1,0 1 0,-1 0 0,1-1 0,0 1 1,-1 0-1,1 0 0,-1 0 0,1 0 0,-1 1 1,2 0-1,4 7 246,-1 0 0,0 1 0,0-1 0,-1 1 0,6 15 0,-5-11 295,0-1 0,1 0 0,9 12 0,-12-20-246,0 0-1,1-1 1,-1 1 0,1-1-1,0 0 1,0-1-1,0 1 1,1-1 0,-1 0-1,1 0 1,0-1 0,0 0-1,0 0 1,0 0-1,7 1 1,-8-2-36,0-1-1,0 1 1,0-1-1,-1 0 1,1 0-1,0-1 1,0 1 0,0-1-1,0 0 1,-1 0-1,1-1 1,0 1-1,-1-1 1,0 0-1,1-1 1,-1 1 0,0-1-1,0 1 1,0-1-1,4-4 1,-4 2 91,0 1 0,0-1 0,0 1 0,-1-1 0,0 0 0,0-1 0,0 1 1,0 0-1,-1-1 0,3-10 0,-5 13-153,1 1 0,-1 0 1,0-1-1,0 1 0,0 0 1,0-1-1,0 1 0,0-1 1,-1 1-1,1 0 0,-1-1 0,0 1 1,0 0-1,0 0 0,0 0 1,0-1-1,0 1 0,0 0 1,-1 0-1,1 1 0,-1-1 1,1 0-1,-1 0 0,0 1 0,0-1 1,0 1-1,0 0 0,0-1 1,-4-1-1,-5-2-244,-1 0 0,1 1 0,-1 0 0,0 1 0,0 0 0,-20-2-1,-76 1-4724,105 4 4674,-14 0-2399</inkml:trace>
  <inkml:trace contextRef="#ctx0" brushRef="#br0" timeOffset="1">401 92 2601,'0'0'3336,"53"105"-2920,-31-89-136,6-6-280,7-6-72,21-4-448,-2-14-1208,-8-7-1553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1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6009,'0'0'2427,"11"25"-2085,-5-9-295,8 17 56,1-1-1,1-1 1,36 52-1,7-6 132,34 47-12,-76-98-146,-1 1-1,24 53 1,-36-70-11,0 0 0,-1 1 1,-1-1-1,3 15 0,-5-22-23,1 1 0,-1-1 0,0 0-1,0 1 1,0-1 0,-1 0 0,1 0 0,-1 1 0,1-1 0,-1 0 0,0 0 0,-1 0-1,1 0 1,0 0 0,-1 0 0,0 0 0,1 0 0,-4 2 0,-3 3-19,0-2-1,-1 1 1,0-1 0,0 0 0,-1-1 0,0 0-1,0-1 1,-11 4 0,-1-1-867,0-1 1,-41 6-1,34-9-1541</inkml:trace>
  <inkml:trace contextRef="#ctx0" brushRef="#br0" timeOffset="1">617 460 6345,'0'0'518,"9"18"-380,26 56 111,-18-43 1317,-17-31-1519,0 0 0,1 0 0,-1 0 1,0 0-1,0 0 0,1-1 0,-1 1 0,0 0 0,0 0 0,1 0 0,-1 0 1,0 0-1,0-1 0,1 1 0,-1 0 0,0 0 0,0 0 0,0 0 0,0-1 1,1 1-1,-1 0 0,0 0 0,0-1 0,0 1 0,0 0 0,0 0 1,0-1-1,0 1 0,0 0 0,0 0 0,0-1 0,1 1 0,-1 0 0,0-1 1,0 1-1,-1 0 0,1 0 0,0-1 0,0 1 0,0 0 0,0 0 1,0-1-1,2-7-256,1-1 235,0 1 0,0-1 0,1 1-1,1 0 1,-1 0 0,1 0 0,1 0-1,-1 1 1,1 0 0,1 0 0,-1 1-1,1 0 1,0 0 0,1 0 0,-1 1-1,1 0 1,0 1 0,0-1 0,1 2-1,-1-1 1,1 1 0,0 0 0,0 1-1,0 0 1,0 1 0,0-1 0,0 2-1,15 0 1,-22 0 13,1 1 0,0 0 1,-1 0-1,1 0 0,0 0 0,-1 1 0,0-1 0,1 1 0,-1-1 0,0 1 1,0 0-1,0 0 0,0 0 0,0 0 0,0 0 0,0 0 0,-1 1 1,1-1-1,-1 0 0,0 1 0,0 0 0,2 4 0,2 7-12,0 1 0,5 28 0,-8-34-72,0 3-234,2 9-718,-1-8-2706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1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7986,'0'0'2656,"56"-2"-3872,-12 12-808,-4 0-2817</inkml:trace>
  <inkml:trace contextRef="#ctx0" brushRef="#br0" timeOffset="1">492 198 7882,'0'0'1632,"144"-66"-1272,-92 48-16,-4 1-160,-3 5-168,-5 2-16,-5 3-336,3 1-984,-11 2-801,-10 0-1135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6081,'0'0'1849,"-5"145"-625,5-106-376,0-2-408,0-4-440,1-6-88,13-9-808,-4-8-1104,1-8-1233</inkml:trace>
  <inkml:trace contextRef="#ctx0" brushRef="#br0" timeOffset="1">189 146 2961,'0'0'6052,"3"11"-5424,8 31-160,-11-42-440,1 0 1,-1 0-1,0 0 1,0-1-1,0 1 1,0 0-1,0 0 0,0 0 1,1 0-1,-1 0 1,0-1-1,0 1 1,0 0-1,0 0 1,1 0-1,-1 0 1,0 0-1,0 0 0,0 0 1,1 0-1,-1 0 1,0 0-1,0 0 1,0 0-1,1 0 1,-1 0-1,0 0 1,0 0-1,0 0 0,1 0 1,-1 0-1,0 0 1,0 0-1,0 0 1,1 0-1,-1 0 1,0 0-1,0 0 1,0 1-1,0-1 0,1 0 1,-1 0-1,0 0 1,0 0-1,0 0 1,0 1-1,0-1 1,0 0-1,1 0 0,-1 0 1,0 0-1,0 1 1,0-1-1,0 0 1,0 0-1,0 0 1,0 1-1,0-1 1,0 0-1,0 0 0,0 0 1,0 1-1,0-1 1,0 0-1,0 0 1,6-13-5,-6 12 61,8-20-10,15-27 0,-19 41-76,0 0 1,0 1-1,1 0 1,0 0-1,0 0 0,0 1 1,12-10-1,-16 14 4,1 0-1,0-1 0,-1 1 0,1 0 1,0 0-1,0 1 0,0-1 1,0 0-1,0 1 0,0-1 1,0 1-1,0-1 0,0 1 0,0 0 1,0 0-1,0 0 0,0 0 1,0 0-1,0 0 0,0 1 0,0-1 1,0 1-1,0-1 0,-1 1 1,1 0-1,0-1 0,0 1 1,0 0-1,-1 1 0,1-1 0,0 0 1,-1 0-1,1 1 0,-1-1 1,1 1-1,-1-1 0,0 1 0,0-1 1,2 4-1,3 5 62,0 0-1,0 0 1,-1 1 0,-1 0-1,4 14 1,7 40 61,-6-20-189,-9-42-128,1 1 0,0-1 0,0 0 1,1 0-1,-1 0 0,1 0 0,-1 0 0,1 0 0,0-1 0,0 1 0,0 0 1,0-1-1,1 0 0,-1 1 0,1-1 0,-1 0 0,1 0 0,0 0 0,0-1 1,0 1-1,0-1 0,0 0 0,4 2 0,16-1-4490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2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1 228 7586,'0'0'1439,"5"20"-959,20 61-154,-24-78-308,0-1 0,0 1 0,1-1-1,-1 1 1,1-1 0,-1 0-1,1 1 1,0-1 0,0 0-1,0 0 1,1-1 0,-1 1-1,0 0 1,1-1 0,-1 1 0,1-1-1,-1 0 1,1 0 0,-1 0-1,1 0 1,0 0 0,0 0-1,-1-1 1,1 0 0,0 1-1,0-1 1,0 0 0,0 0 0,0-1-1,3 0 1,3 1 22,-2 0-18,-1 0 0,0 0 0,0-1 0,1 1 0,-1-2 0,0 1 0,0-1 0,0 0 0,8-3 0,-11 3-25,0-1 0,1 1 0,-1-1 1,0 1-1,0-1 0,-1 0 0,1 0 1,0 0-1,-1 0 0,0-1 0,0 1 1,0-1-1,0 1 0,-1-1 0,1 0 1,0-4-1,0 1-4,0-1 0,0 1 0,-1-1 0,0 1 0,0-1 0,-1 1 0,0-1 0,-1 0 0,1 1 0,-4-14 0,-2 1-6,0 1 1,-15-29-1,-5-13-13,24 55 30,0 3 2,1 0 1,0-1-1,0 1 1,0 0-1,0-1 1,0 1-1,1-1 1,0 1 0,0-1-1,0-6 1,0 10-6,1-1 1,0 1-1,-1-1 1,1 1-1,0 0 1,-1-1-1,1 1 1,0 0-1,0-1 1,-1 1-1,1 0 1,0 0-1,0 0 1,0 0-1,-1 0 1,1-1-1,0 2 1,0-1-1,-1 0 1,1 0-1,0 0 1,0 0-1,0 0 1,-1 1-1,2-1 1,20 8 140,-16-3-88,0 0-1,-1 1 1,1 0-1,-1 0 1,0 0 0,0 1-1,-1 0 1,0 0 0,0 0-1,-1 0 1,4 10 0,0 5 21,0 1 0,7 36 0,-8-14 21,-6-44-95,0-1 0,0 0 0,0 0 0,0 0 0,0 1-1,1-1 1,-1 0 0,0 0 0,0 0 0,0 0-1,0 1 1,0-1 0,0 0 0,1 0 0,-1 0-1,0 0 1,0 0 0,0 0 0,0 1 0,1-1 0,-1 0-1,0 0 1,0 0 0,0 0 0,1 0 0,-1 0-1,0 0 1,0 0 0,0 0 0,1 0 0,-1 0-1,0 0 1,0 0 0,0 0 0,1 0 0,-1 0 0,0 0-1,0 0 1,0 0 0,1 0 0,-1 0 0,0-1-1,0 1 1,0 0 0,0 0 0,1 0 0,-1 0-1,0 0 1,0 0 0,0-1 0,0 1 0,0 0 0,0 0-1,1 0 1,-1 0 0,0-1 0,0 1 0,0 0-1,0 0 1,9-12 55,2-5-56,0 0 0,1 0 0,1 1 1,0 0-1,20-16 0,-27 26 12,0 1 0,1 1 0,-1-1 0,1 1 0,0 0 0,0 1 1,1-1-1,-1 1 0,1 1 0,-1 0 0,1 0 0,0 0 0,0 1 0,0 0 0,0 0 0,12 2 0,-15 0 10,0 0 1,0 0-1,-1 1 0,1 0 0,-1 0 0,1 0 0,-1 0 1,0 1-1,0-1 0,0 1 0,0 0 0,-1 1 1,1-1-1,-1 1 0,0-1 0,5 7 0,-4-4-88,1 0 1,0-1-1,0 0 0,1 0 0,-1 0 1,1-1-1,0 0 0,13 7 1,-2-6-894,0 0 0,1-1 1,34 4-1,2-5-3560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3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6785,'0'0'1605,"8"22"-1144,-2-7-296,46 143 1716,-22-35-935,12 44 733,-30-130-1388,1 0 0,24 47 0,-34-77-575,1 0-1,0-1 1,0 1-1,7 7 1,-9-12 101,0-1-1,0 1 1,0 0 0,0-1 0,1 1 0,-1-1 0,0 1-1,1-1 1,-1 0 0,1 0 0,-1 0 0,1 0 0,0-1-1,-1 1 1,5-1 0,4 1-3618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3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1 509 8482,'16'-8'607,"-6"3"-557,21-10 11,1 2-1,40-12 1,334-69 102,-336 80-142,-60 11-88,7 0 339,-16 4-94,-11 3-69,-3 3-8,-1 0-1,1 1 1,0 0 0,1 1 0,0 1-1,1 0 1,0 0 0,0 1 0,1 1-1,-11 15 1,20-25-66,0 0 0,0 0 0,0 0 0,0 0 0,0 0 0,0 0 0,1 0-1,-1 1 1,1-1 0,-1 0 0,1 1 0,0-1 0,0 0 0,0 0 0,0 1 0,1-1 0,-1 0 0,0 0 0,1 1 0,1 2-1,-1-3-15,0-1 0,0 1 0,1 0 0,-1-1 0,1 1 0,-1-1 0,1 1 0,0-1 0,-1 0 0,1 1 0,0-1 0,0 0 0,0 0 0,0 0 0,0-1 0,0 1 0,0 0 0,0-1 0,0 1 0,4-1 0,21 3-143,1-2 0,-1 0 0,55-8 1,74-22-2124,-52 4-717,-9 0-926</inkml:trace>
  <inkml:trace contextRef="#ctx0" brushRef="#br0" timeOffset="1">1713 0 4385,'0'0'5577,"10"152"-4489,0-93-287,-1 3-241,3-3-256,-1-6-176,3-3-56,1-7-72,-2-8-48,3-9-272,-5-9-408,5-17-577,-5 0-775,-3 0-617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4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5329,'0'0'662,"19"-7"-252,-2 0-277,9-3 178,-1 1-1,1 2 1,28-5-1,-15 7 572,65 2-1,-85 3-721,-13 0-116,0 1 0,0-1 0,1 1 0,-1 0 0,0 0 0,0 1-1,0-1 1,-1 1 0,1 1 0,0-1 0,-1 1 0,11 7 0,-13-7-32,1 0 1,-1 0 0,0 0-1,0 1 1,0-1-1,0 1 1,-1 0 0,1 0-1,-1 0 1,0 1 0,0-1-1,0 0 1,-1 1-1,0-1 1,0 1 0,0-1-1,0 9 1,0-6-32,-1 0 0,0 1 0,-1-1 0,0 0-1,0 0 1,-1 0 0,0 0 0,0 0 0,0 0 0,-1 0 0,0 0 0,0-1 0,-1 0 0,0 1-1,0-1 1,0-1 0,-1 1 0,0-1 0,0 1 0,-1-1 0,1-1 0,-1 1 0,0-1 0,0 0-1,0 0 1,-1-1 0,-8 4 0,-4-2 53,8-2-78,9-1-679,36 10 546,-3-2 167,41 19 0,-65-25 39,1 0 1,-1 0 0,0 1 0,0 0 0,0 0-1,0 0 1,-1 1 0,0 0 0,-1 0 0,8 11-1,-11-15 7,-1 1-1,1-1 0,-1 0 1,0 1-1,0 0 0,0-1 1,0 1-1,0 0 0,-1-1 1,1 1-1,-1 0 0,0 0 0,0-1 1,0 1-1,0 0 0,0 0 1,0-1-1,-2 5 0,1-3-10,-1-1 0,0 1-1,0-1 1,0 1-1,0-1 1,0 0-1,-1 0 1,1 0-1,-1 0 1,0-1 0,-5 5-1,-5 2-71,0-2 0,0 1 0,-1-2 0,1 0 0,-24 7 0,20-8-481,-1 0-1,0-1 1,0-1-1,0-1 0,0-1 1,0 0-1,-33-4 1,24-4-3223</inkml:trace>
  <inkml:trace contextRef="#ctx0" brushRef="#br0" timeOffset="1">778 236 3289,'0'0'2184,"123"-37"-2032,-77 25-104,19 0-48,-11-1-536,-10 3-1480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7162,'0'0'4104,"-25"127"-3607,31-86-137,9-2-208,1-2-72,3-5-80,2-3-56,6-6-448,19-7-617,-3-6-791,-5-4-1305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6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5945,'0'0'2637,"0"21"-1740,0 133 321,-1-104-854,0-18-186,1 0 1,5 41-1,-4-64-204,1-1 1,0 0-1,0 0 1,0 0-1,1 0 1,0 0-1,1 0 1,0 0-1,0-1 1,1 0-1,0 0 0,0 0 1,9 9-1,-11-14-128,0 0 0,0 0 0,-1 0 0,1 0 0,1 0 0,-1 0 0,5 1-1,-8-3 52,1 0 0,-1 0 0,1 1 0,-1-1 0,1 0 0,0 0 0,-1 0 0,1 0 0,0 0 0,-1 0 0,1 0 0,-1 0 0,1 0 0,0 0 0,-1 0 0,1 0 0,0 0 0,-1 0-1,1-1 1,-1 1 0,1 0 0,-1 0 0,1-1 0,0 1 0,-1 0 0,1-1 0,-1 1 0,1-1 0,-1 1 0,0 0 0,1-1 0,-1 1 0,1-1 0,-1 1 0,0-1 0,0 0 0,1 1 0,-1-1-1,0 1 1,0-1 0,1 0 0,-1 1 0,0-1 0,0 1 0,0-2 0,1-15-2121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5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6185,'0'0'3794,"-13"20"-3300,-40 64-185,52-82-302,0-1 0,0 1 0,0-1-1,0 1 1,0-1 0,1 1 0,-1 0-1,1-1 1,-1 1 0,1 0 0,0 0 0,-1-1-1,1 1 1,0 0 0,0 0 0,0-1-1,0 1 1,1 0 0,0 2 0,-1-3-5,1 1-1,0-1 1,0 0 0,0-1 0,0 1 0,0 0-1,0 0 1,0 0 0,0-1 0,0 1 0,0 0-1,0-1 1,1 1 0,1 0 0,2 1 3,4 3-7,0-2-1,0 1 1,0-1-1,0-1 1,1 0-1,15 2 0,60-1-704,-68-3 333,-16 0 368,-1 0 0,0 1 0,1-1 0,-1 0 0,0 1-1,0-1 1,1 0 0,-1 1 0,0-1 0,0 1-1,0-1 1,0 0 0,1 1 0,-1-1 0,0 1 0,0-1-1,0 1 1,0-1 0,0 0 0,0 1 0,0-1 0,0 1-1,0-1 1,0 1 0,0-1 0,-1 0 0,1 1-1,0-1 1,0 1 0,0-1 0,0 0 0,-1 1 0,1-1-1,0 0 1,0 1 0,-1-1 0,1 1 0,-10 11 19,-1 0 0,-14 13 0,-16 17 197,32-31-62,1 0-1,-11 20 1,17-27-121,0-1 0,0 1-1,1 0 1,-1 0 0,1 0 0,0 0 0,0 0 0,1 1 0,-1-1-1,1 0 1,0 0 0,0 0 0,1 6 0,0-8-31,0 0 0,0 0 1,0-1-1,0 1 0,0 0 0,0 0 0,1-1 1,-1 1-1,1-1 0,-1 1 0,1-1 0,0 1 0,-1-1 1,1 0-1,0 0 0,0 0 0,0 0 0,0 0 1,0-1-1,0 1 0,0 0 0,0-1 0,0 0 1,3 1-1,9 1-113,0 0 1,19 0-1,-31-2 91,15 1-294,-1 0-1,1-2 0,0 0 1,-1 0-1,1-2 1,-1 0-1,1-1 0,-1 0 1,18-8-1,-16 3-29,0-1 0,27-20 0,-39 26 411,-1 0 1,0-1-1,0 1 1,0-1-1,0 0 1,-1-1-1,0 1 1,0-1 0,-1 0-1,1 0 1,4-12 1763,-8 32-1368,-1-2-322,1-1-1,1 0 0,0 0 1,3 11-1,-3-18-127,0 0-1,0 0 0,1-1 1,0 1-1,0-1 0,0 1 1,0-1-1,0 0 1,1 0-1,-1 0 0,1 0 1,0 0-1,0 0 0,6 4 1,-1-2 19,1 0 0,0-1 0,0 1 1,0-2-1,0 1 0,0-1 0,1-1 0,0 0 1,-1 0-1,1-1 0,0 0 0,0-1 1,-1 0-1,1 0 0,0-1 0,0 0 0,0-1 1,-1 0-1,12-4 0,-14 3 31,1 0-1,-1 0 1,1 0 0,-1-1-1,0 0 1,0-1 0,-1 1-1,1-1 1,-1-1 0,0 1-1,-1-1 1,1 0 0,-1 0-1,0-1 1,0 1 0,-1-1-1,0 0 1,0-1 0,-1 1-1,0-1 1,0 1 0,-1-1-1,2-11 1,0-16-129,-1-59 1,-3 68-1090,8 42-4338,-1-4 5139,0-1 0,2 1 0,-1-2 0,1 1 0,19 16 0,-18-19 537,0 0 0,1-1 1,0 0-1,0-1 0,1 0 1,0-1-1,0 0 0,0-1 0,0 0 1,1-1-1,0 0 0,16 0 0,-10-1-14,0 0 0,0-2-1,0-1 1,0 0 0,26-5-1,-39 4-100,-1 1 0,0-1 0,1 0-1,-1 0 1,0 0 0,0-1 0,0 0 0,0 0 0,8-7-1,-11 7 10,1 0-1,-1 0 0,1 0 0,-1 0 1,0-1-1,0 1 0,-1 0 1,1-1-1,0 0 0,-1 1 0,0-1 1,0 0-1,0 0 0,-1 1 0,1-1 1,-1-4-1,1 5 24,-1 0 0,0-1 0,0 1 0,0 0 0,-1 0 0,1-1 0,-1 1 0,1 0 0,-1 0 0,0 0 0,0 0 0,-1 0 0,-1-4 0,1 5-23,0 1 0,1-1 0,-1 1 0,0-1 0,0 1 0,0 0 0,0 0 0,0-1 0,0 1 0,-1 1 0,1-1 0,0 0 0,0 1 0,-1-1 0,1 1 0,0-1 0,-1 1 0,-4 0 0,3 1-27,0-1 0,0 0 1,1 1-1,-1 0 0,0 0 1,0 0-1,0 1 0,1-1 1,-1 1-1,0 0 0,1 0 1,0 0-1,-1 0 1,1 0-1,0 1 0,0 0 1,0-1-1,1 1 0,-1 0 1,1 1-1,-5 5 0,-2 7 106,0 0-1,2 0 1,-10 25-1,4-2 113,2 0-1,2 0 0,1 1 1,2 0-1,2 1 1,1 49-1,2-88-292,1-1 0,0 1 1,0 0-1,0-1 0,0 1 0,0-1 0,0 1 0,0 0 1,1-1-1,-1 1 0,0-1 0,1 1 0,0-1 1,-1 1-1,1-1 0,0 1 0,0-1 0,-1 0 1,1 1-1,0-1 0,0 0 0,1 0 0,-1 0 1,0 1-1,0-1 0,1-1 0,-1 1 0,0 0 1,1 0-1,-1 0 0,1-1 0,-1 1 0,1-1 1,-1 1-1,1-1 0,-1 1 0,1-1 0,-1 0 0,4 0 1,6 1-375,0-1 1,0 0-1,0 0 1,0-1-1,-1-1 1,15-3-1,21-13-2192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6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7842,'0'0'3547,"-4"13"-3384,2-3-135,-1-1 0,1 1 0,-1 16 0,4-24-25,-1-1 1,0 1 0,1 0-1,-1-1 1,1 1 0,0 0-1,-1-1 1,1 1 0,0-1-1,0 1 1,0-1 0,0 0-1,0 1 1,0-1 0,0 0-1,1 0 1,-1 0 0,0 0-1,1 0 1,-1 0 0,3 1-1,35 14 46,-27-12-50,3 1 4,16 8-76,-30-13 67,0 1-1,0 0 1,0-1 0,0 1-1,0 0 1,0 0 0,0 0-1,-1 0 1,1-1-1,0 1 1,0 0 0,-1 0-1,1 1 1,-1-1 0,1 0-1,-1 0 1,1 0 0,-1 0-1,0 0 1,1 1 0,-1-1-1,0 2 1,-1 20 18,-1 0 1,-1 1 0,-6 23-1,7-38 23,0 2 0,1-1 0,0 0-1,0 0 1,1 12 0,0-19-28,1 0 0,-1-1 0,1 1-1,0-1 1,-1 1 0,1-1 0,0 1 0,0-1 0,1 1 0,-1-1 0,0 0 0,1 0 0,-1 0 0,1 0 0,0 0 0,0 0-1,0 0 1,0 0 0,0-1 0,0 1 0,0-1 0,1 1 0,-1-1 0,4 2 0,6 0-377,0 0 1,0-1-1,0 0 0,1 0 1,-1-1-1,0-1 1,0 0-1,1-1 0,-1 0 1,0-1-1,0-1 1,0 1-1,18-8 0,4-6-2246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3545,'0'0'1081,"18"-1"-510,137-4 1175,-150 4-1658,0 1 0,0 0 0,0 1 0,0 0 0,0-1 0,0 1 0,-1 1 0,1-1 0,0 1 0,-1 0 0,1 0 0,-1 0 0,1 1 0,-1-1 0,0 1 0,0 0 0,0 0 0,0 1 0,-1-1 0,1 1 0,-1 0 0,0 0 0,0 0 0,-1 0 0,1 0 0,-1 1 0,0-1 0,3 9 0,16 55 558,2 5-376,-20-66-274,0-1 1,0 1-1,1-1 0,0 0 0,0 0 0,0 0 1,1 0-1,6 5 0,-11-11 0,0 1 1,0-1-1,0 0 0,1 1 1,-1-1-1,0 1 1,1-1-1,-1 0 0,0 1 1,1-1-1,-1 0 1,0 0-1,1 1 0,-1-1 1,0 0-1,1 0 1,-1 1-1,1-1 0,-1 0 1,1 0-1,-1 0 1,1 0-1,-1 0 0,0 0 1,1 0-1,-1 0 1,1 0-1,-1 0 0,1 0 1,-1 0-1,1 0 1,-1 0-1,1 0 0,-1 0 1,0 0-1,1-1 1,-1 1-1,1 0 0,-1 0 1,1 0-1,-1-1 1,0 1-1,1 0 0,-1-1 1,0 1-1,1 0 1,-1-1-1,0 1 0,0 0 1,1-1-1,-1 1 1,0-1-1,0 1 0,0 0 1,1-1-1,-1 1 1,0-1-1,0 0 0,3-32 159,-3 26-162,1-1 11,0 0 1,0 1-1,1-1 1,0 0 0,0 1-1,1-1 1,-1 1 0,2 0-1,-1 0 1,1 0 0,0 0-1,10-11 1,-10 14 6,0-1 0,0 1-1,1 0 1,0 0 0,0 0 0,0 1 0,0 0 0,0 0 0,1 0 0,0 1 0,-1-1-1,1 1 1,0 1 0,0-1 0,0 1 0,12-1 0,-14 1 32,0 1-1,0 0 1,-1 0 0,1 0-1,0 0 1,0 0 0,0 1-1,0 0 1,-1 0 0,1 0-1,0 0 1,-1 1 0,1-1-1,-1 1 1,1 0 0,-1 0-1,0 0 1,0 0 0,0 1-1,0-1 1,0 1 0,-1 0-1,1-1 1,-1 2 0,1-1-1,1 5 1,3 2-117,0 0 1,-1 0-1,-1 1 0,0 0 1,0 0-1,-1 1 0,-1-1 1,0 1-1,0 0 0,-1 0 1,0 20-1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7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54 6185,'0'0'7498,"-35"-54"-7498,49 54-264,9 8-312,23 35-448,-4-4-1193,-5 5-2896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6729,'0'0'1054,"5"17"-835,17 58 283,-20-70-403,1 0-1,0 0 0,-1 0 1,2 0-1,-1-1 0,0 1 0,1-1 1,0 0-1,0 0 0,0 0 1,1 0-1,-1-1 0,10 6 0,-6-5-6,0 0-1,1-1 1,-1 0-1,1 0 1,0-1-1,14 2 1,-14-2-63,0-1 1,1 0-1,-1-1 0,0 0 1,1 0-1,-1-1 0,17-4 1,-22 4-52,-1 0 0,0-1 0,0 1-1,0-1 1,0 1 0,0-1 0,0 0 0,-1 0 0,1-1 0,0 1 0,-1 0 0,0-1 0,0 0 0,1 1 0,-2-1 0,1 0 0,0 0 0,0 0 0,-1 0 0,0 0 0,0-1 0,0 1 0,0 0 0,1-5 0,-1 4-16,0-1-1,-1 1 1,1-1 0,-1 0 0,0 1 0,0-1-1,0 1 1,-1-1 0,0 0 0,1 1 0,-2-1-1,1 1 1,0 0 0,-1-1 0,0 1 0,0 0-1,0 0 1,-1 0 0,-2-4 0,0 3 36,1 1 1,-1-1 0,-1 1-1,1 0 1,0 0 0,-1 1-1,0-1 1,0 1 0,0 1-1,0-1 1,0 1 0,-12-3-1,10 3 90,0 0-1,1 1 1,-1 0-1,0 0 1,0 1-1,0 0 1,0 0-1,0 1 1,-9 1-1,12 0-48,1-1 0,0 1 0,0-1 0,1 1 0,-1 0 0,0 1 0,1-1 0,-1 1 0,1-1 0,-1 1 1,1 0-1,0 0 0,1 1 0,-1-1 0,0 1 0,1-1 0,0 1 0,-3 4 0,1 3 91,-1 0 0,1 0 0,1 0 0,0 0 0,1 0 0,-2 17 0,1 71 738,3-70-629,0-21-192,1 0-1,0 0 1,0 0-1,0-1 1,1 1-1,0 0 1,0-1-1,1 1 1,0-1-1,0 0 1,9 13-1,-10-17-139,0 0 0,1 0 0,0 0 0,0 0 0,0 0 0,0-1 0,0 1 0,0-1 0,1 0 0,-1 0 0,1 0 0,-1 0 0,1-1 0,0 1 0,0-1 0,0 0-1,0 0 1,0-1 0,0 1 0,0-1 0,0 0 0,0 0 0,0 0 0,7-1 0,19-9-2666,-4-5-1570</inkml:trace>
  <inkml:trace contextRef="#ctx0" brushRef="#br0" timeOffset="1">554 1 7770,'0'0'4441,"-10"115"-3505,8-87-624,2 1-312,0-4-120,8-7-576,13-6-96,20-12-601,-3 0-999,-1 0-721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8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3729,'0'0'3494,"17"6"-2673,58 19-6,-69-23-681,0-1 0,0 0 0,0 0 0,0 0-1,0-1 1,0 1 0,0-1 0,1-1 0,-1 1 0,0-1-1,0-1 1,0 1 0,0-1 0,-1 0 0,10-4 0,-11 4-69,-1 0 1,0 0 0,0 0-1,-1 0 1,1 0 0,0-1-1,-1 1 1,0-1 0,1 0 0,-1 0-1,0 0 1,0 0 0,-1 0-1,1 0 1,0-1 0,-1 1-1,0 0 1,0-1 0,0 1 0,0-1-1,-1 1 1,0-1 0,1-4-1,-1 7-58,0-1-1,-1 1 0,1 0 1,0 0-1,0-1 0,-1 1 0,1 0 1,0 0-1,-1 0 0,0 0 1,1 0-1,-1 0 0,0-1 0,1 1 1,-1 1-1,0-1 0,0 0 1,0 0-1,-1-1 0,-1 0-16,0 0 0,0 0 0,0 1 0,0-1 0,0 1 0,-1 0-1,-2-1 1,-8-1-196,1 1 0,-23-1 0,33 2 147,-4 1-80,-7-1-412,1 0 0,-1 1 0,0 1 0,1 0 0,-20 4 0,10 4-2436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6793,'0'0'6351,"10"-6"-6001,0 1-261,1-1 0,0 2 0,0-1 0,1 2 0,-1-1 1,24-2-1,210-16 120,-139 19-2785,-106 3 2473,0 0 0,1 0 0,-1 0 0,0 0 0,1-1 0,-1 1 0,1 0 1,-1 0-1,0 0 0,1 0 0,-1 0 0,1 0 0,-1 0 0,0 1 1,1-1-1,-1 0 0,1 0 0,-1 0 0,0 0 0,1 0 0,-1 1 1,0-1-1,1 0 0,-1 0 0,0 0 0,1 1 0,-1-1 0,0 0 0,0 1 1,1-1-1,-1 0 0,0 1 0,0-1 0,1 0 0,-1 1 0,0-1 1,0 0-1,0 1 0,0-1 0,0 0 0,1 1 0,-1-1 0,0 1 1,0-1-1,0 1 0,0 11-3771</inkml:trace>
  <inkml:trace contextRef="#ctx0" brushRef="#br0" timeOffset="1">69 305 6105,'0'0'3913,"143"0"-3153,-90-4-424,5-5-216,0 1-48,-6 0-72,-6 0-136,-6 2-488,-9 4-848,-10 2-841,-11 0-1959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9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7578,'0'0'2696,"135"0"-1848,-87 0-360,2-2-271,-2-6-145,-6 2 8,-5 0-80,-9-1-136,1-1-497,-8 2-1135,-9 0-1209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18 928,'0'0'3352,"3"0"-2990,27-18 1401,-46 27 292,-27 20-1,22-11-1429,-39 41 0,34-29-708,1 1 0,-33 57 1,52-79 107,1 0 1,0 1-1,0 0 1,1 0-1,0 1 0,1-1 1,0 1-1,1-1 1,0 1-1,1 0 1,0 0-1,1 15 1,0-24-21,0 0 1,1 1-1,-1-1 1,1 0-1,0 0 1,-1 0-1,1 0 1,0 0-1,0 0 1,0 0-1,1 0 1,-1 0-1,0-1 1,1 1-1,-1 0 1,3 2-1,0-2 1,0 1 0,0 0 0,0-1 0,0 0 0,0 0-1,1 0 1,6 1 0,4 1 2,0-1 0,1-1 0,26 0 0,-19-1-57,17 0-36,50-5-1,-78 3-134,1-1 0,-1-1 0,0 0-1,0 0 1,0-1 0,0-1-1,0 0 1,13-8 0,-21 10-169,0 0 0,0 0-1,0 0 1,0-1 0,-1 0 0,1 1 0,-1-1 0,5-7 0,-1-8-2149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4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0 271 6809,'0'0'1890,"17"-9"-1711,111-58-228,0-9-1401,-73 42 784,-52 32 656,0 1 0,-1-1-1,1 0 1,0 1-1,0 0 1,1 0-1,-1 0 1,0 0-1,0 0 1,0 1-1,1-1 1,-1 1 0,0 0-1,0 0 1,1 0-1,4 1 1,-5 0 24,0 0 0,0 1 0,0-1 0,0 1 0,0 0 0,0 0 0,-1 0 0,1 0 0,-1 0 0,1 0 0,-1 1 0,0-1 0,0 1 0,0 0 0,2 4 0,5 9 224,-1 0-1,0 1 1,-2 0-1,0 0 1,-1 0 0,5 31-1,-6-89 1241,-4 13-1435,5-41 1,-3 60-41,-1 0-1,2-1 1,-1 2 0,1-1-1,0 0 1,1 0-1,0 1 1,8-12-1,-11 18 16,1-1 0,0 1-1,1 0 1,-1 0-1,0 0 1,0 0-1,1 1 1,-1-1-1,1 1 1,0-1 0,-1 1-1,1 0 1,0 0-1,0 0 1,0 0-1,0 1 1,0-1-1,0 1 1,0 0 0,0 0-1,0 0 1,-1 0-1,1 0 1,0 0-1,0 1 1,0 0-1,0-1 1,0 1 0,0 0-1,0 0 1,-1 1-1,1-1 1,-1 1-1,1-1 1,-1 1-1,1 0 1,-1 0 0,0 0-1,0 0 1,0 0-1,0 0 1,2 4-1,4 5 38,-1-1 0,-1 1-1,0 0 1,-1 1 0,0 0 0,4 14-1,13 74-114,-16-68-195,-6-31 116,0 1 0,0-1 0,0 0 0,0 0 0,1 0 0,-1 0 0,0 1 0,1-1 0,-1 0 0,1 0 0,-1 0 0,1 0 0,0 0-1,-1 0 1,1 0 0,0 0 0,0 0 0,0 0 0,0-1 0,0 1 0,0 0 0,0-1 0,0 1 0,0 0 0,0-1 0,0 1 0,0-1 0,0 1 0,0-1 0,1 0-1,-1 0 1,2 1 0,7-1-2385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6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92 5089,'0'0'663,"19"-14"-236,64-42 266,-79 53-589,1 0-1,0 1 1,-1-1-1,1 1 1,0 0-1,0 1 1,0-1-1,1 1 1,-1 0-1,0 1 1,0-1 0,1 1-1,-1 0 1,0 0-1,10 2 1,4-1 264,-14 0-336,-1-1 1,0 1-1,0-1 0,0 1 1,1 1-1,-1-1 1,0 0-1,0 1 1,-1 0-1,1 0 1,0 0-1,0 0 1,-1 1-1,0 0 1,1-1-1,-1 1 1,0 0-1,0 0 1,-1 1-1,1-1 1,-1 1-1,1-1 1,2 8-1,-2-3 14,0-1-1,0 1 1,-1-1 0,0 1 0,-1 0-1,1 0 1,-2 0 0,1 0-1,-1 0 1,0 0 0,-1 0-1,-1 9 1,1-13-30,0 0 1,0-1-1,-1 1 0,1 0 0,-1-1 1,0 1-1,0-1 0,0 0 0,-1 0 1,1 0-1,-1 0 0,0 0 0,1 0 1,-1 0-1,-1-1 0,1 0 0,0 1 0,0-1 1,-1-1-1,1 1 0,-1 0 0,0-1 1,1 0-1,-7 2 0,-5 0-617,-1 0-1,0 0 0,0-2 1,-25 0-1,23-1-1705</inkml:trace>
  <inkml:trace contextRef="#ctx0" brushRef="#br0" timeOffset="1">579 242 4121,'0'0'3025,"98"0"-2569,-64 0-320,5 0 64,3 0-144,2 0-56,-1 0-104,9 0-600,-12 0-393,-9 0-903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93 203 4017,'0'0'5049,"48"133"-4593,-39-96-160,1-2-200,2-4-96,3-7-400,0-7-1104,-3-11-665</inkml:trace>
  <inkml:trace contextRef="#ctx0" brushRef="#br0" timeOffset="1">1 0 6673,'0'0'465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2881,'0'0'5129,"3"13"-4510,9 39-127,-9-39 34,-2-20-396,-1-1-1,1 1 0,-1 0 0,-1 0 0,1-1 0,-1 1 1,-3-12-1,-2-25-32,6 31-59,-1 6-19,1 0 1,0 1 0,1-1 0,-1 1-1,1-1 1,3-9 0,-3 15-18,-1 0 0,1-1-1,-1 1 1,1 0 0,0 0 0,0 0 0,0 0 0,0 0-1,0 0 1,0 0 0,0 0 0,0 0 0,0 0-1,0 0 1,0 1 0,1-1 0,-1 0 0,0 1-1,1-1 1,-1 1 0,0 0 0,1-1 0,-1 1-1,0 0 1,1 0 0,-1 0 0,1 0 0,-1 0 0,0 0-1,1 0 1,-1 0 0,1 0 0,-1 1 0,0-1-1,1 1 1,1 0 0,0 1 28,0-1 0,0 1 0,0 0-1,-1 0 1,1 0 0,-1 0 0,0 0 0,1 0 0,-1 1 0,0-1 0,0 1-1,0 0 1,-1-1 0,1 1 0,-1 0 0,1 0 0,0 4 0,4 9 72,7 29 0,-1 29-385,-12-73 207,0 0 0,1 0 0,-1 0 0,0 0 0,1 0 0,-1 0 0,0 0 0,1 0 0,-1 0 0,1 0 0,0 0 0,-1-1 0,1 1 0,0 0 0,-1 0 0,1 0 0,0-1 1,0 1-1,0 0 0,0-1 0,0 1 0,1 0 0,25 2-3996,-7-3-901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6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133 142 936,'0'0'7615,"-19"6"-7064,-60 21 17,77-27-542,0 1 0,0 0 0,0 0 0,1 0 0,-1 0 0,0 1 0,0-1 0,0 0 0,1 1 0,-1-1 0,1 1 0,-1-1 0,1 1 0,0 0 0,-1 0 0,1-1 0,0 1 0,0 0 0,0 0 0,1 0 0,-1 0 0,0 1 0,1-1 0,-1 0 0,1 0 0,0 0 0,0 0 0,0 0 0,0 1 0,0-1 0,0 0 0,1 0 0,0 3 0,-1 1 1,1-3-25,0-1 1,0 1-1,0 0 1,0-1-1,0 1 1,0-1-1,1 0 1,-1 1-1,1-1 1,-1 0-1,1 0 1,0 0-1,0 0 1,0 0-1,0 0 1,0-1-1,1 1 1,-1-1-1,0 1 1,1-1-1,-1 0 1,1 0-1,0 0 1,-1 0-1,4 0 1,6 3-51,1-2 1,0 1 0,24 1 0,65-4-476,-116 13 905,6-8-384,-3 3 110,1-1 0,-18 17 0,26-22-106,0 0 1,0 1 0,0-1-1,0 0 1,0 1-1,1-1 1,-1 1 0,1-1-1,0 1 1,0 0 0,0 0-1,0 0 1,0-1-1,1 1 1,-1 0 0,1 0-1,0 0 1,0 4 0,0-6-19,0-1 1,1 1-1,-1 0 1,1 0-1,-1 0 1,1-1-1,-1 1 1,1 0-1,-1-1 1,1 1-1,0 0 1,-1-1-1,1 1 1,0-1-1,0 1 1,-1-1-1,1 1 1,0-1-1,0 1 1,0-1-1,0 0 1,0 0-1,-1 1 1,1-1-1,2 0 1,26 4-338,-26-4 304,35 1-707,1-2 0,-1-1 0,58-12 0,-91 14 857,0-1-1,0 1 1,0 0 0,0 1 0,0-1 0,-1 1 0,1 0-1,0 1 1,7 2 0,-6-2-70,0-1 0,0 1 0,1-1 0,-1 0 1,8 0-1,-13-1-9,0 0 1,0 0 0,0-1-1,0 1 1,0-1 0,0 1-1,0-1 1,1 1-1,-1-1 1,-1 0 0,1 1-1,0-1 1,0 0 0,0 0-1,0 0 1,0 0-1,-1 1 1,1-1 0,0 0-1,-1 0 1,1-1 0,-1 1-1,1 0 1,-1 0 0,0 0-1,1 0 1,-1 0-1,0 0 1,0-1 0,0-1-1,3-44 662,-3 39-578,-1 0-9,0 0 0,0 0 1,0 0-1,-1 0 1,0 1-1,0-1 0,-1 0 1,-5-9-1,-5-8 361,-19-24 0,-2-5 176,29 45-521,-1-1-6,1 1 0,0-1 0,0 1 0,1-1 0,0-1 1,1 1-1,0 0 0,0-1 0,0-15 0,3 25-146,0 0 0,0 0 0,1 1 0,-1-1 1,0 0-1,1 0 0,-1 1 0,1-1 0,-1 0 0,1 0 0,-1 1 1,1-1-1,-1 0 0,1 1 0,0-1 0,-1 1 0,1-1 0,0 1 1,0-1-1,-1 1 0,1 0 0,0-1 0,0 1 0,0 0 0,-1 0 1,1-1-1,0 1 0,0 0 0,0 0 0,1 0 0,35-1-1729,-29 1 1100,-1 0 141,-1 0 0,1 1 0,-1-1 0,1 2 0,-1-1 0,0 1 1,0 0-1,11 5 0,13 9-1957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7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21 832,'0'0'1787,"13"20"-1028,48 61 113,-57-75-764,0-1 0,1-1-1,0 1 1,0 0 0,0-1 0,1 0-1,-1-1 1,1 1 0,0-1 0,0 0-1,0 0 1,0-1 0,10 3 0,-4-3 160,1 0 1,-1-2-1,0 1 1,25-3-1,-35 1-235,2 1 78,0-1-1,-1 1 1,1-1 0,0 0 0,-1-1 0,1 1 0,-1-1 0,1 1 0,-1-1 0,0 0 0,0 0 0,0-1 0,0 1 0,0-1 0,0 1 0,-1-1 0,1 0 0,-1 0 0,0 0 0,0 0 0,0 0 0,2-4 0,-3 4-76,0 0 0,0 0 0,0 0 1,0 0-1,0 0 0,-1 0 0,1 0 0,-1 0 0,0 0 1,0 0-1,0 0 0,0 0 0,0 0 0,-1 0 0,1 0 0,-1 0 1,0 0-1,0 0 0,0 0 0,0 0 0,-1 0 0,1 1 1,-1-1-1,0 0 0,1 1 0,-1-1 0,-3-1 0,0-1-80,-1 0 0,0 1 0,0 0 0,0 1-1,0-1 1,-1 1 0,1 0 0,-1 1 0,0 0-1,0 0 1,-13-2 0,-5 1-760,-49 1-1,59 2 403,-35 1-1452,10 6-995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7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5569,'0'0'939,"22"-2"-686,3-1-127,12-2 191,55 1 1,53 4 1201,-148 11-1001,-16 30-233,12-29-212,1 0 0,1 1 0,0-1 1,0 1-1,2 0 0,-1 0 0,-1 21 0,4-27-40,1-1 0,0 1 1,0 0-1,0-1 0,1 1 1,0 0-1,4 11 0,-3-14-27,0-1 0,0 1 0,0-1 0,0 1 0,1-1 0,-1 0-1,1 0 1,0 0 0,0 0 0,0 0 0,0-1 0,1 1 0,-1-1 0,5 2 0,3 2-20,0-1 0,0-1 1,1 0-1,0 0 1,0-1-1,0 0 1,24 1-1,88-4-387,-112-1 349,-1 0 0,1-1 0,-1 0 0,1-1 0,-1 0 0,0-1-1,0 0 1,0-1 0,0 0 0,-1-1 0,0 0 0,11-8 0,5 27 452,-23-12-391,0 0 0,0-1 0,0 1 0,0-1 1,0 1-1,0-1 0,1 0 0,-1-1 0,0 1 0,0 0 0,0-1 1,0 0-1,0 0 0,0 1 0,0-2 0,-1 1 0,1 0 0,0-1 1,0 1-1,-1-1 0,1 0 0,2-2 0,-3 1 61,0 1 1,0-1-1,0 0 0,-1 0 1,1 0-1,-1 0 0,1 0 0,-1 0 1,0 0-1,-1 0 0,1-1 0,0 1 1,-1 0-1,0 0 0,1-1 1,-1 1-1,-1 0 0,1-1 0,0 1 1,-1 0-1,-1-5 0,1 5-37,-1 0 0,0 0 1,0 0-1,0 0 0,0 0 0,0 0 0,0 0 0,-1 1 0,1-1 0,-1 1 1,0-1-1,0 1 0,0 0 0,0 1 0,0-1 0,0 0 0,-1 1 0,-3-2 1,-8-3-79,-1 1 0,-24-5 0,25 7-334,-1 2 0,-29 0 1,35 1-41,8-1 190,1 1 0,-1 0 0,0 0 0,0 1 0,1-1 0,-1 0 1,1 0-1,-1 1 0,0-1 0,1 1 0,-1-1 0,1 1 0,-1 0 0,1 0 0,-1 0 0,1 0 0,-1 0 0,1 0 1,-1 1-1,-6 7-4646</inkml:trace>
  <inkml:trace contextRef="#ctx0" brushRef="#br0" timeOffset="1">1052 325 2937,'0'0'1661,"16"1"-606,8 2-603,-10-2-69,-1 1 1,0-2 0,1 0-1,20-2 1,-27 1-163,0 0 0,0-1 0,0 0 0,0 0-1,-1-1 1,1 1 0,-1-1 0,0-1 0,0 1 0,0-1 0,0 0 0,-1-1-1,1 1 1,-1-1 0,0 0 0,6-8 0,-6 6-192,0-1-1,0 0 1,0 0-1,-1 0 1,0-1 0,-1 1-1,0-1 1,0 0-1,0 0 1,-2 0 0,3-18-1,0-8-2416,-1 23-239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8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5457,'0'0'3782,"-5"15"-3568,1-7-181,1-3-17,1 0 0,0 0 0,0 0 0,1 0-1,-1 1 1,0 5 0,2-9-12,0 0 0,0-1-1,0 1 1,0 0 0,0-1 0,0 1-1,1 0 1,-1-1 0,1 1 0,-1 0-1,1-1 1,0 1 0,-1-1 0,1 1-1,0-1 1,0 1 0,0-1 0,0 0-1,0 1 1,1-1 0,-1 0 0,0 0-1,1 0 1,-1 0 0,0 0 0,1 0-1,2 1 1,18 7-86,1-1 1,0-1-1,0-1 0,0-1 0,1-1 1,24 1-1,-48-6 72,1 1-1,-1 0 1,0 0 0,1 1-1,-1-1 1,0 0 0,1 0 0,-1 0-1,0 0 1,1 0 0,-1 0-1,0 0 1,1 0 0,-1 1 0,0-1-1,0 0 1,1 0 0,-1 0-1,0 1 1,0-1 0,1 0 0,-1 0-1,0 1 1,0-1 0,0 0-1,1 0 1,-1 1 0,0-1-1,0 0 1,0 1 0,0-1 0,0 1-1,-3 11-25,-14 10 93,7-11-16,1 0 0,0 0 1,-12 20-1,18-25-4,0 1 1,0-1-1,0 0 1,1 1 0,0 0-1,0-1 1,1 1-1,0 0 1,-1 12-1,2-18-34,1 1-1,-1 0 0,1 0 0,-1-1 0,1 1 0,-1 0 1,1-1-1,0 1 0,0 0 0,0-1 0,0 1 0,0-1 1,0 1-1,1-1 0,-1 0 0,0 0 0,1 0 0,-1 1 1,0-1-1,1 0 0,0 0 0,-1-1 0,1 1 1,-1 0-1,1-1 0,0 1 0,0-1 0,-1 1 0,1-1 1,3 1-1,8 1-5,-1-1 1,1 0-1,14-1 0,-20 0 4,12 0-57,0 0 0,0-2 1,0 0-1,23-7 0,-33 6 30,1 0-1,-1 0 1,1-2 0,-1 1-1,0-1 1,-1 0-1,1-1 1,-1 0-1,13-12 1,-20 17 26,28-31 213,-27 30-189,0 0 1,-1 0-1,1-1 0,0 1 1,-1-1-1,0 1 0,0-1 1,0 1-1,0-1 0,0 0 1,0 0-1,0-3 0,-1 5 347,0 18-371,0-13-6,0 0-1,0 0 1,1 0 0,-1 0 0,1 0-1,0 0 1,1 0 0,-1-1-1,0 1 1,1 0 0,0-1-1,0 1 1,0-1 0,0 1-1,1-1 1,-1 0 0,1 0 0,0 0-1,0 0 1,0-1 0,0 1-1,1-1 1,-1 0 0,0 0-1,1 0 1,0 0 0,-1-1-1,1 1 1,0-1 0,4 1-1,9 2 4,-1-1-1,1-1 0,0 0 0,1-1 0,28-3 0,-37 1 18,1 0-1,-1-1 0,0 0 1,0 0-1,0-1 0,0-1 1,-1 1-1,1-1 0,-1-1 1,0 1-1,0-1 0,-1-1 1,1 0-1,7-7 0,-10 7 42,1 0-1,-1 0 1,1 0-1,-2-1 1,1 0-1,-1 0 1,0 0-1,0 0 0,-1-1 1,0 1-1,-1-1 1,1 0-1,-2 0 1,1 0-1,-1 0 1,1-11-1,-2 19-82,0 0 0,-1 0 1,1 0-1,0 0 0,0-1 0,0 1 0,0 0 1,0 0-1,0 0 0,0 0 0,-1 0 0,1 0 1,0 0-1,0-1 0,0 1 0,0 0 1,-1 0-1,1 0 0,0 0 0,0 0 0,0 0 1,0 0-1,-1 0 0,1 0 0,0 0 0,0 0 1,0 0-1,0 0 0,-1 0 0,1 0 0,0 0 1,0 0-1,0 0 0,-1 0 0,1 0 1,0 0-1,0 0 0,0 0 0,0 0 0,0 1 1,-1-1-1,1 0 0,0 0 0,0 0 0,0 0 1,0 0-1,0 0 0,0 1 0,-1-1 0,1 0 1,0 0-1,0 0 0,0 0 0,0 1 0,0-1 1,0 0-1,0 0 0,0 0 0,0 0 1,0 1-1,0-1 0,0 0 0,0 0 0,0 0 1,0 0-1,0 1 0,0-1 0,0 3-114,0 1-1,0-1 0,0 0 1,1 1-1,0-1 1,-1 0-1,1 1 0,0-1 1,1 0-1,-1 0 1,0 0-1,1 0 1,0 0-1,0 0 0,-1-1 1,2 1-1,-1-1 1,0 1-1,0-1 0,1 0 1,0 0-1,-1 0 1,1 0-1,5 3 0,0-1 173,0 1-1,0-2 0,0 1 0,0-1 1,1 0-1,-1-1 0,1 0 0,0 0 1,10 0-1,14 0 340,37-3 1,-51 0-240,-11 1-63,0-1 1,0 0-1,0-1 0,0 0 1,-1 0-1,1-1 1,-1 0-1,1 0 0,-1 0 1,0-1-1,7-6 0,-11 8-45,0 0-1,1 0 1,-1-1 0,-1 0-1,1 0 1,0 0-1,-1 0 1,1 0-1,-1 0 1,0 0-1,0-1 1,0 1-1,-1-1 1,1 0 0,-1 1-1,0-1 1,0 0-1,0 0 1,0 0-1,-1 0 1,0 0-1,1 0 1,-2 0-1,1-4 1,-1 6 5,0 0 0,1 0 0,-1 0 0,0 0 1,-1 0-1,1 0 0,0 0 0,0 0 0,-1 1 0,1-1 0,-1 0 0,0 1 0,1 0 1,-1-1-1,0 1 0,0 0 0,0 0 0,0-1 0,0 2 0,0-1 0,0 0 1,0 0-1,0 1 0,-4-1 0,-5-2 160,-1 1 0,1 0 0,-15 0 0,18 2-113,1-1 0,-1 1 0,1 0 0,-1 1 0,1 0 0,-1 0 0,1 1 0,-1 0 0,1 0 0,0 1 0,0-1 0,0 2 1,1-1-1,-1 1 0,1 0 0,-1 0 0,1 1 0,1-1 0,-1 1 0,1 1 0,0-1 0,0 1 0,-5 8 0,-2 3 80,1 1-1,1 0 1,0 0-1,1 1 0,2 0 1,0 1-1,-5 21 1,5-9 257,1 2 1,2-1 0,0 54-1,3-84-405,1 0 0,1 0 0,-1 0 0,0 1 0,1-1 0,0 0 0,-1 0 0,1 0 0,0 0 0,1 0 0,-1 0 0,0-1 0,1 1 0,0 0 0,3 4 0,-2-5-61,-1 0 1,1 1-1,0-1 0,0-1 0,0 1 0,1 0 0,-1-1 0,0 1 0,1-1 0,-1 0 0,1 0 0,-1-1 0,1 1 0,5 0 0,2-1-604,0 1 0,1-2 0,-1 1-1,0-2 1,0 0 0,19-5 0,11-10-5683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8026,'0'0'2444,"-1"15"-2306,0 48-112,1-61-25,0 0 0,0 1-1,1-1 1,-1 0 0,1 0-1,0 0 1,-1 1 0,1-1-1,0 0 1,0 0 0,1 0-1,-1 0 1,0-1 0,1 1-1,-1 0 1,1 0 0,-1-1-1,1 1 1,2 1 0,-2-2-1,-1 0 1,0 0 0,1 1-1,-1-1 1,0 0-1,0 1 1,1-1 0,-1 1-1,0-1 1,0 1 0,-1-1-1,1 1 1,0 0-1,-1-1 1,1 1 0,0 3-1,1 13 136,-2 1 0,0 0-1,-5 34 1,-1 21 161,6-72-294,1 0 0,-1-1-1,0 1 1,1 0 0,-1 0-1,1-1 1,0 1-1,-1 0 1,1-1 0,0 1-1,0-1 1,0 1-1,0-1 1,0 1 0,1-1-1,-1 0 1,0 1-1,1-1 1,-1 0 0,1 0-1,-1 0 1,1 0 0,-1 0-1,1-1 1,0 1-1,-1 0 1,1-1 0,0 1-1,0-1 1,-1 1-1,3-1 1,9 2-34,-1-1 0,1 0 0,18-1 0,-19 0-51,-1 0-258,0-1 0,0 0 0,0-1 0,0-1 0,0 0 0,-1 0 0,1-1 0,-1 0 0,1 0 0,-2-2 1,1 1-1,0-1 0,-1 0 0,12-12 0,-13 11 36,-1 0 0,0 0 0,-1-1 1,0 0-1,0 0 0,0-1 0,-1 1 1,5-14-1,-7 14 652,0 1 0,-1 0 0,-1-1 0,1 1 0,-1-1 0,1-13 0,-6 184 3067,4-165-3358,1 0 1,0 0-1,0 0 0,0 0 1,0 0-1,0 0 0,0 0 1,0 0-1,3-2 0,2-4 42,5-10-26,1 0-1,1 1 1,0 0 0,18-16-1,-26 28-48,1 0 0,0 1 0,0-1 0,0 1 0,0 0 0,1 1 0,0-1 0,0 1 0,-1 1 0,2-1 0,-1 1 0,0 0 0,0 1 0,1 0 0,10-1 0,-16 3 4,0-1 0,0 0-1,0 1 1,0 0 0,1-1 0,-1 1-1,0 0 1,0 0 0,-1 0 0,1 0 0,0 0-1,0 1 1,0-1 0,-1 1 0,1-1-1,-1 1 1,1-1 0,-1 1 0,1 0 0,-1 0-1,0 0 1,0 0 0,1 2 0,4 9 35,-1 0 0,7 24 1,-2-6-68,-8-28-83,0 1 0,0 0 0,0-1-1,0 0 1,1 1 0,-1-1 0,1 0-1,0 0 1,0 0 0,0-1 0,0 1-1,0-1 1,1 1 0,-1-1-1,1 0 1,-1-1 0,1 1 0,0-1-1,0 1 1,7 0 0,5 1-398,0-1 0,0 0 0,31-3 0,-22 1 533,-15 0-46,0-1 0,-1-1 1,1 1-1,-1-1 0,0-1 0,1 0 1,-1 0-1,0-1 0,-1 0 1,1-1-1,-1 1 0,10-8 0,-14 9 48,1-1 0,-1 1-1,1-1 1,-1 0 0,0 0 0,-1-1-1,1 1 1,-1-1 0,0 0-1,0 0 1,0 0 0,-1 0-1,0 0 1,0-1 0,0 1-1,0 0 1,-1-1 0,0 0 0,0 1-1,-1-1 1,0-9 0,0 14-6,-1 0-1,1 0 1,-1 0 0,0 0 0,0 0 0,0 0 0,1 1 0,-1-1 0,0 0 0,0 0 0,0 1 0,0-1 0,0 0 0,0 1 0,0-1 0,0 1 0,-1 0 0,1-1 0,0 1 0,0 0 0,0 0-1,0-1 1,-1 1 0,1 0 0,0 0 0,0 0 0,-2 1 0,-2-1 6,0 0-1,0 0 0,0 0 1,0 1-1,1 0 1,-6 1-1,5 1-34,0 0 0,1 0 0,0 0 0,0 0-1,0 1 1,0 0 0,0 0 0,1 0 0,0 0 0,-1 0 0,2 1 0,-5 6 0,-1 6 107,0 0 1,-7 22-1,9-20-49,1-1 0,0 1 0,2 0 0,0 0 0,1 1 0,1-1 1,3 32-1,-2-48-115,0-1 0,1 1 0,0 0 0,-1-1 0,1 1 0,0-1 0,0 1 0,0-1 0,1 0 0,-1 1 0,0-1 0,1 0 0,0 0 0,-1 0 0,1 0 0,0 0 0,0-1 0,0 1 0,0 0 0,0-1 0,1 0 0,-1 1 0,0-1 0,1 0 0,3 1 0,4 1-550,-1-1 0,1 0 0,-1-1 0,1 0 0,14-1 0,8 0-2166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0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112 250 5025,'0'0'7850,"3"95"-7514,1-63-232,0-1-104,0-2-8,0-4-320,2-3-544,-1-8-1121,-1-7-2664</inkml:trace>
  <inkml:trace contextRef="#ctx0" brushRef="#br0" timeOffset="1">35 43 8482,'0'0'4465,"-35"-43"-5321,48 56-1049,11 7-367,2-2-545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0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3473,'0'0'1181,"9"20"-602,28 68-8,-34-82-451,-1-1 1,1 0-1,1 0 0,-1-1 1,1 1-1,-1-1 0,1 0 1,0 0-1,1 0 0,-1 0 1,1 0-1,0-1 0,0 0 1,0 0-1,0-1 0,0 1 1,11 2-1,-5-2 205,-1-1 1,1-1-1,-1 0 1,1-1 0,0 0-1,-1 0 1,16-3-1,-21 2-169,1-1 0,0 1 0,-1-1 0,1-1-1,-1 1 1,0-1 0,0 1 0,0-2 0,0 1 0,0 0-1,0-1 1,-1 0 0,8-9 0,-9 10-94,-1 0 0,0 0-1,1 0 1,-1 0 0,0 0 0,-1-1 0,1 1-1,-1-1 1,1 1 0,-1-1 0,0 0 0,0 1 0,0-1-1,-1 0 1,0 0 0,1 0 0,-1 0 0,-1 1-1,1-1 1,0 0 0,-1 0 0,-1-5 0,0 5-70,0 1 1,-1-1 0,1 1 0,-1 0 0,1 0-1,-1 0 1,0 0 0,0 0 0,0 1-1,0 0 1,-1-1 0,1 1 0,-1 0 0,1 0-1,-1 1 1,0-1 0,-5-1 0,-6-1-316,0 0 1,0 0-1,-18-1 0,-47 2-5187,67 3 1752</inkml:trace>
  <inkml:trace contextRef="#ctx0" brushRef="#br0" timeOffset="1">344 197 888,'0'0'3520,"22"19"-2560,71 55-7,-87-70-754,-1 1 0,1-2-1,0 1 1,0-1 0,0 0-1,1 0 1,-1 0 0,1-1-1,0 0 1,0 0 0,-1-1-1,1 0 1,0 0 0,0-1-1,0 0 1,0 0 0,11-1-1,4-1 402,-13 1-464,-1 0 0,1-1 0,-1 0 1,0-1-1,0 0 0,0 0 0,0-1 0,-1 0 0,1 0 0,-1 0 1,0-1-1,0 0 0,8-9 0,-1 1 160,0-2 0,-1 1 0,0-1 0,18-31 0,1-17-1569,-26 47 134,2 0 1,-1 1-1,21-27 0,-18 29-4299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5569,'0'0'1208,"127"6"-919,-66-3 223,-1 1-8,-1-2-248,-5 0-256,4 0-152,-14 0-872,-15-2-1321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7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4993,'0'0'4468,"0"21"-3679,-5 128 89,3-111-732,1-16-123,0 0 0,2 0-1,3 25 1,-4-46-83,0 0 0,0 1 1,1-1-1,-1 0 0,1 1 0,-1-1 0,1 0 1,-1 0-1,1 0 0,0 0 0,0 0 0,-1 0 1,1 0-1,0 0 0,0 0 0,0 0 0,0 0 0,0 0 1,0 0-1,2 0 0,0 0-291,0 0 0,0 0 0,1 0 0,-1 0 0,0-1 0,0 1 0,4-1 1,8 1-1783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4905,'0'0'1995,"5"21"-1024,32 137 1711,-26-118-1973,7 28-179,2 0-1,48 106 1,-66-170-537,1 0 0,-1-1 1,1 1-1,-1-1 0,1 1 1,5 4-1,-7-8-3,-1 1 1,1-1-1,-1 1 0,1-1 1,0 1-1,-1-1 0,1 1 1,-1-1-1,1 0 0,0 1 1,0-1-1,-1 0 0,1 0 1,0 1-1,-1-1 0,1 0 1,0 0-1,0 0 0,-1 0 0,1 0 1,0 0-1,0 0 0,-1 0 1,1 0-1,0 0 0,-1-1 1,1 1-1,0 0 0,-1 0 1,1-1-1,0 1 0,-1 0 1,1-1-1,0 1 0,-1-1 1,1 1-1,-1-1 0,1 1 1,-1-1-1,1 1 0,-1-1 1,1 0-1,-1 1 0,0-1 1,1 1-1,0-2 0,2-5-12,-1 0 0,1 0 0,-1 0 0,0 0 0,0 0 0,-1-1 0,0-7 0,0-55-510,-1 43 65,0 24 301,0 3 96,0 0-1,0-1 1,0 1-1,0 0 1,0-1 0,1 1-1,-1 0 1,0 0 0,0-1-1,0 1 1,0 0-1,-1-1 1,1 1 0,0 0-1,0-1 1,0 1 0,0 0-1,0 0 1,0-1 0,0 1-1,0 0 1,-1 0-1,1-1 1,0 1 0,0 0-1,0 0 1,-1-1 0,1 1-1,0 0 1,0 0-1,0 0 1,-1-1 0,1 1-1,0 0 1,-1 0 0,1 0-1,-1 0 1,-6-1-4159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3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48 3025,'0'0'6436,"0"-8"-5735,0-24-105,0 25 239,0 17-235,-14 153 175,-1-12-257,15-16-925,4-146-5707,-4-3 3446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3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6529,'0'0'2785,"127"-6"-2297,-67 3-160,5 1-216,0-2-88,-3 2-24,13 0-504,-17 2-1104,-12 0-1249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4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84 224 6529,'0'0'1046,"4"-22"-138,12-70 183,-13 75-456,-1-1 0,-1 1 0,0-20 0,-1 18 594,0 18-862,0 8-59,-1 55-302,3 0 0,3 0 0,19 91 0,26 29-20,-50-181 8,0-1-1,1 1 1,-1 0-1,0-1 1,1 1-1,-1 0 1,0 0-1,0 0 1,0-1-1,0 1 1,0 0-1,0 0 1,0 0-1,0-1 1,0 1-1,0 0 1,-1 0-1,1-1 1,0 1-1,0 0 1,-1 0-1,1-1 1,0 1-1,-1 0 1,1-1-1,-1 1 1,1 0-1,-1-1 1,1 1-1,-1-1 1,1 1-1,-1-1 1,-1 1-1,0 0-50,-1 0 0,0-1 0,0 0 0,1 1 0,-1-1 0,0 0 0,-6-1 0,-5 0 32,3 2-63,-1-1 53,1 0 1,0 0-1,0 0 1,0-2-1,0 1 0,0-2 1,0 1-1,0-1 1,-14-7-1,19 5 74,11 2-103,15 1-52,-18 2 145,176 1 196,-60 2 286,-114-2-160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5193,'0'0'4381,"3"21"-3858,15 141 354,-6-82-561,3-1-1,27 87 0,-42-170-281,0 0 1,0 0 0,0 0-1,0 0 1,1-1-1,-1 1 1,1 1 0,0-1-1,0 0 1,0 0-1,1 0 1,0 0 0,-1 1-1,1-1 1,4-4-1,-4 4-45,1-1 0,0 1-1,1 0 1,-1 0 0,1 0-1,-1 1 1,1-1 0,0 1-1,1 0 1,-1 0 0,0 0-1,1 1 1,0 0 0,0-1-1,5 0 1,-4 1 6,1 1 0,-1 0 0,1 0 0,-1 0 0,1 1 0,0 0 0,-1 1 0,1-1 0,-1 1 0,1 1 0,-1-1 0,1 1 0,-1 0 0,0 0 0,0 1 0,7 4 0,-9-5 17,0 1-1,0 0 1,0 0 0,-1 1-1,1-1 1,-1 1-1,0 0 1,0-1 0,0 2-1,0-1 1,-1 0 0,1 0-1,-1 1 1,0-1 0,-1 1-1,1 0 1,-1 0-1,0-1 1,0 1 0,0 0-1,-1 0 1,0 7 0,1-10 2,-1 0-1,0 0 1,-1 0 0,1 0 0,0 1 0,0-1 0,-1 0 0,0 0 0,1 0 0,-1 0-1,0 0 1,0 0 0,0 0 0,0 0 0,0 0 0,0-1 0,-3 4 0,1-3-10,0 0 1,0-1 0,1 1-1,-1-1 1,0 1-1,-1-1 1,1 0 0,0 0-1,0 0 1,0-1-1,-5 1 1,-14 2-329,1-1 1,-37-2-1,48-1-188,-1 0 1,1 0-1,-1-1 0,1-1 0,-1 0 0,1 0 1,-12-6-1,-10-11-3322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5617,'0'0'3977,"0"113"-2841,0-68-432,0-2-191,0 0-289,2-4-216,5-6-8,5-5-136,13-3-785,0-9-1199,-2-7-1161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7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33 5721,'0'0'694,"-5"20"-460,-14 63-86,18-80-133,0 1-1,0-1 1,1 1-1,-1 0 0,1-1 1,0 1-1,0 0 1,0-1-1,1 1 0,-1 0 1,1-1-1,0 1 1,0 0-1,0-1 0,0 0 1,1 1-1,-1-1 1,1 0-1,0 0 0,0 1 1,0-1-1,1-1 1,-1 1-1,0 0 0,1-1 1,0 1-1,0-1 1,0 0-1,0 0 0,6 3 1,1 0-22,1-2 1,0 1-1,-1-1 1,1-1 0,0 0-1,1-1 1,19 0-1,-19 0 34,1-1 0,0 0 0,-1-1-1,1-1 1,17-4 0,-26 5 62,-1 0 1,1 0-1,-1-1 0,1 0 0,-1 0 1,1 0-1,-1 0 0,0-1 0,0 1 1,0-1-1,0 1 0,-1-1 0,1 0 1,-1 0-1,0-1 0,1 1 0,-2 0 1,1-1-1,0 1 0,-1-1 0,3-6 1,-2 5-24,-1 0 1,0 0 0,0 1 0,0-1-1,-1 0 1,1 0 0,-1 0 0,0 0-1,-1 0 1,1 0 0,-1 0 0,0 0 0,0 0-1,0 0 1,-1 1 0,0-1 0,0 0-1,-3-4 1,1 3-69,0 1 0,-1-1 0,0 1 0,0 1 0,0-1 0,-1 1 0,1-1 0,-1 2 0,0-1-1,0 1 1,-1 0 0,-9-4 0,-7 0-658,1 0 1,-1 2-1,0 1 0,0 1 0,0 0 1,-38 2-1,33 1-1615</inkml:trace>
  <inkml:trace contextRef="#ctx0" brushRef="#br0" timeOffset="1">402 13 656,'0'0'7746,"-54"115"-6954,54-87-368,6-3-296,15-3-40,10-3-88,5-7-152,7-4-696,20-8-328,-9 0-857,-10-4-2080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4417,'0'0'5405,"-4"0"-5208,3 0-177,0 0-1,0 0 0,-1 1 0,1-1 0,0 0 0,0 1 0,0-1 0,0 1 0,1-1 0,-1 1 0,0 0 0,0-1 0,0 1 0,0 0 0,1 0 0,-1-1 0,0 1 0,0 0 0,1 0 0,-1 0 0,1 0 0,-1 0 0,1 0 0,-1 0 1,1 0-1,0 0 0,0 0 0,-1 0 0,1 0 0,0 1 0,0-1 0,0 1 0,-4 53 491,3-31-268,-3 19 54,-8 152-12,12-192-316,0-1 0,1 0 0,-1 0 0,0 1 0,1-1 0,-1 0 0,1 0 0,0 0 0,-1 0 0,1 0 0,0 0 0,0 0 0,1 0 0,-1 0 1,0 0-1,1 0 0,-1-1 0,4 4 0,-2-3-104,1 1 0,-1-1 0,1 0 0,-1 0 0,1-1 0,0 1 0,0-1 0,0 0 0,7 2 1,4-1-477,1-1 1,0 0 0,-1-2 0,23-1-1,-32 1 403,1 0-1,-1-1 1,1 0-1,-1 0 1,0 0-1,0 0 0,0-1 1,0 0-1,6-5 1,-10 7 219,1-1 0,-1 0 1,1 0-1,-1 0 0,1 0 1,-1-1-1,0 1 0,0-1 1,0 1-1,-1-1 0,1 0 1,-1 0-1,1 1 0,-1-1 0,0 0 1,0 0-1,0-1 0,-1 1 1,1 0-1,0-5 0,-1 8 47,0 0 0,-1-1-1,1 1 1,0 0 0,0 0-1,0-1 1,0 1 0,-1 0-1,1-1 1,0 1-1,0 0 1,-1 0 0,1-1-1,0 1 1,0 0 0,-1 0-1,1 0 1,0-1 0,-1 1-1,1 0 1,0 0 0,-1 0-1,1 0 1,0 0-1,-1 0 1,1 0 0,0 0-1,-1-1 1,1 1 0,0 0-1,-1 1 1,1-1 0,0 0-1,-1 0 1,1 0 0,-1 0-1,1 0 1,0 0-1,0 0 1,-1 0 0,1 1-1,-16 7 541,14-6-496,1 1 1,-1-1 0,1 1 0,-1 0-1,1 0 1,0 0 0,0 0 0,1-1-1,-1 1 1,1 0 0,-1 0-1,1 1 1,0-1 0,0 0 0,0 0-1,0 0 1,1 0 0,0 4-1,1-2-70,-1-1-1,1 1 0,-1-1 1,1 0-1,1 1 0,-1-1 1,0 0-1,1-1 0,0 1 1,0 0-1,4 4 0,22 15-440,-21-17-267,-1 0 0,1 1 0,-1 0 0,0 0 1,8 12-1,-6-2-2401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4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1 5033,'0'0'3881,"0"21"-3404,1 8-311,1 15 187,-5 51 1,-27 114 615,15-124-733,-5 101 0,20 28-42,-1-212-194,1 1 1,-1-1 0,1 1 0,-1-1 0,0 1 0,0-1 0,0 0 0,0 1 0,-1-1 0,1 0 0,-1 0 0,1 0 0,-1 0 0,0 0 0,0 0 0,0 0 0,0-1-1,0 1 1,0-1 0,0 1 0,0-1 0,-1 0 0,1 0 0,0 0 0,-4 1 0,-10 4 11,-1-1 0,-29 6 1,25-6-8,-111 29 391,-163 66 0,287-97-360,5-2-14,0 0 0,0 1 0,0-1 0,0 0 0,0 1-1,1 0 1,-6 3 0,7-4-90,10-3-3935,11-25 1202,-12 11 610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5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 1344,'0'0'6186,"-1"8"-5816,-2 4-212,-1 0 0,0 0-1,0 0 1,-1-1 0,-1 1 0,0-1-1,-12 16 1,-36 41 411,30-40-129,-27 43 1,50-69-400,-1 1-1,1-1 1,0 1 0,0-1 0,0 1 0,0-1 0,0 1 0,0 0 0,1-1 0,-1 1 0,1 0 0,0 0 0,0 2 0,0-3-24,1 0 0,-1 0 0,1-1 0,-1 1 0,1 0 0,0-1 0,-1 1 1,1-1-1,0 1 0,0-1 0,0 1 0,1-1 0,-1 0 0,0 1 0,0-1 0,1 0 0,-1 0 1,1 0-1,-1 0 0,3 1 0,16 8 115,0-2 1,0 0 0,0-1-1,1-1 1,0-1 0,31 4-1,8-4-1195,63-1-1,-105-6-842,-6-6-444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7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5721,'0'0'751,"16"-1"-535,5-1-115,-7 0 54,-1 1 1,1 1-1,-1 0 1,1 0-1,24 5 1,-24-1-20,0 1-1,0 0 1,0 1 0,-1 1 0,0 0 0,0 1 0,-1 0 0,0 1 0,12 10 0,1 5 18,0 0 1,38 51 0,-32-32-10,-2 1 1,-2 2 0,28 65-1,-38-71-3,-2 0 1,-2 1-1,-2 1 0,10 66 0,-18-85-1,-1 1-1,-1-1 0,-4 46 1,1-58-153,0 0 0,-1 0 1,0 0-1,0-1 0,-1 1 1,0-1-1,-1 0 1,-1 0-1,1 0 0,-10 11 1,-1-1-2535,7-15-203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238 105 4489,'0'0'3041,"-19"14"-2703,-65 45 392,74-52-501,-5 4 449,-31 16 0,42-25-602,1-1 0,-1 1 0,0-1 1,1 0-1,-1 0 0,0-1 0,0 1 0,0-1 0,0 1 1,0-1-1,0-1 0,-4 0 0,7 1-69,1 0 0,-1 0 0,1-1 0,-1 1 0,1 0 0,-1-1 0,1 1 0,0 0 0,-1-1 0,1 1 0,0-1 0,-1 1 0,1-1 0,0 1 0,-1-1 0,1 1 0,0-1 0,0 1 0,-1-1 0,1 1 0,0-1 0,0 1 0,0-1 0,0 1 0,0-1 0,0-1 0,0-18-58,0 14 48,-1-19-95,1 6-12,2-32 0,-2 47 100,1-1-1,0 1 1,0-1 0,0 1-1,0 0 1,1-1 0,0 1-1,-1 0 1,2 0 0,-1 0-1,0 0 1,5-4 0,-7 8-1,0-1 0,1 1 0,-1-1 0,0 1 0,1-1 0,-1 1 1,1 0-1,-1-1 0,1 1 0,-1 0 0,1 0 0,-1-1 0,1 1 0,-1 0 0,1 0 1,-1 0-1,1 0 0,-1-1 0,1 1 0,-1 0 0,1 0 0,0 0 0,-1 0 1,1 0-1,-1 0 0,1 1 0,-1-1 0,1 0 0,-1 0 0,1 0 0,-1 0 1,1 1-1,-1-1 0,1 0 0,-1 1 0,1-1 0,-1 0 0,1 1 0,-1-1 1,1 0-1,0 1 0,13 22-132,-12-18 141,6 10 8,1 1 0,1-1 0,0-1-1,1 0 1,1 0 0,0-1 0,17 14 0,-21-20-18,1-1 0,1 1 0,-1-2 0,1 1 0,0-2 0,0 1 0,1-1 1,-1-1-1,1 1 0,0-2 0,0 0 0,19 2 0,-19-4-25,0 1-1,0-1 1,0-1 0,1 0-1,12-3 1,-20 3-26,-1 0 1,0 0 0,1-1 0,-1 1-1,0-1 1,0 0 0,1 0-1,-1 0 1,-1 0 0,1-1-1,0 1 1,-1-1 0,1 0-1,-1 1 1,0-1 0,0 0-1,0 0 1,0-1 0,2-5-1,-1 4-20,-1-1-1,-1 0 0,1 0 0,-1 1 1,0-1-1,0 0 0,0 0 1,-1 0-1,0 0 0,0 0 1,-1 0-1,0 0 0,-1-8 1,1 11 97,0 1 0,0-1 0,0 1 0,0-1 0,-1 1 0,1-1 0,0 1 0,-1-1 0,0 1 0,0 0 0,1 0 0,-1 0 0,0 0 1,-1 0-1,1 1 0,0-1 0,0 1 0,-1-1 0,1 1 0,-1 0 0,1 0 0,-1 0 0,0 0 0,1 0 0,-1 1 0,0-1 0,0 1 1,0 0-1,-4-1 0,4 2 23,1-1-1,-1 0 1,1 0 0,0 1 0,-1-1 0,1 1-1,-1 0 1,1 0 0,0 0 0,-1 0 0,1 0 0,0 0-1,0 1 1,0-1 0,0 1 0,-2 2 0,0-1 30,1 1 0,0 1 0,0-1 0,0 0 0,0 1 0,1-1 0,-3 8 0,-1 5 171,1 1-1,1-1 1,-4 26-1,4-13-144,1 1 0,1-1 0,2 0 0,5 43 1,-5-69-118,1 0 1,0 0 0,0 0 0,0 0 0,0 0 0,1 0 0,-1 0 0,1-1 0,0 1 0,0 0-1,0-1 1,1 0 0,-1 1 0,1-1 0,0 0 0,0 0 0,5 3 0,-3-3-231,1 0 0,-1-1 0,1 1 0,-1-1 0,1-1 0,-1 1 0,1-1 0,0 0 0,0 0 0,0-1 0,9 0 0,14 0-1961</inkml:trace>
  <inkml:trace contextRef="#ctx0" brushRef="#br0" timeOffset="1">542 0 5937,'0'0'1729,"73"109"-561,-46-74-296,2-1-464,2-3-176,1-2-224,-1-9-8,0-3-368,7-15-1024,-7-2-144,-4 0-1553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8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 6361,'0'0'1649,"-102"76"-457,69-46-296,4 1-472,2-4-152,6-5-272,10-5-72,11-7-800,0-4-1344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9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5801,'0'0'3920,"-12"4"-3864,-37 15-16,48-19-41,1 0 1,-1 1-1,0-1 1,0 1 0,0-1-1,0 1 1,1 0-1,-1-1 1,0 1-1,1 0 1,-1-1 0,0 1-1,1 0 1,-1 0-1,1 0 1,-1 0-1,1-1 1,-1 1 0,1 0-1,0 0 1,0 0-1,-1 0 1,1 0-1,0 0 1,0 0 0,0 0-1,0 0 1,0 0-1,0 0 1,0 0-1,0 0 1,1 1 0,-1 0-18,1 0 1,0 0 0,0 0 0,0 0 0,0 0 0,0-1 0,0 1-1,0 0 1,1-1 0,1 3 0,-2-3 3,3 2-139,0 0-1,-1 0 1,1 0 0,-1 0-1,0 1 1,4 5 0,-6-6 113,0-1 0,0 1 0,0-1 0,0 1 0,-1-1 0,0 1 1,1 0-1,-1-1 0,0 1 0,0 0 0,0-1 0,0 1 0,-1-1 0,0 4 0,-1 3 58,-1 1 0,-1-1 0,1 0-1,-2 0 1,1 0 0,-9 11 0,9-13 23,-1 0 1,1 0-1,0 1 1,1-1-1,-1 1 1,2 0 0,-1 0-1,1 0 1,0 0-1,-1 13 1,6-20-79,0 0 1,0-1 0,0 1-1,0-1 1,1 1-1,-1-1 1,0 0-1,5-1 1,-3 1-12,10-1 16,0 0 1,0-1 0,-1-1-1,1 0 1,-1-1-1,0-1 1,0 0 0,0-1-1,0 0 1,-1-1-1,0-1 1,17-13 0,-5 2-4,11-8 742,-33 61 1129,-4-11-1796,0-12 44,1 1 0,0 0-1,2 15 1,-2-25-244,0 0-1,1 0 1,-1 0-1,0 0 1,1 0-1,0 0 1,-1-1 0,1 1-1,0 0 1,0 0-1,0-1 1,0 1-1,0 0 1,1-1-1,-1 1 1,0-1-1,1 0 1,-1 1 0,1-1-1,-1 0 1,1 0-1,0 0 1,-1 0-1,1 0 1,3 1-1,6-1-2755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47 3873,'0'0'5062,"-8"-10"-5871,3 5 585,-17-23-345,17 24 102,13 18-339,90 122-3573,-3-5 4950,-83-113-212,-1 0-33,1-1 0,0 0-1,26 25 1,-35-39-154,0 1 1,1-1-1,0 0 0,0 0 1,0-1-1,0 1 0,0-1 1,0 0-1,1 0 0,-1 0 1,1-1-1,0 0 1,-1 1-1,1-2 0,0 1 1,0 0-1,-1-1 0,1 0 1,0 0-1,0-1 0,7-1 1,-10 2-22,0-1 0,0-1 0,0 1 0,-1 0 0,1 0 0,-1-1 0,1 1 0,-1-1 0,1 1 0,-1-1 0,0 1 0,0-1 0,0 0 0,0 0 0,0 0 0,0 1 0,0-1 0,0 0 0,-1 0 0,1 0 0,-1 0 0,0 0 0,1-3 0,-1 1-26,1-1 0,-1 0 1,1 1-1,-1-1 0,0 1 0,-1-1 0,1 1 0,-1-1 0,0 1 1,-2-5-1,0 4-111,0 0 1,0 0 0,-1 1-1,0-1 1,0 1-1,0 0 1,0 0 0,-1 0-1,0 1 1,1-1 0,-1 1-1,-8-3 1,-2-1-84,0 0 0,0 1 0,-21-5 0,19 7-60,-1 1 0,1 1 0,-18-1 0,28 3-192,0 0-1,1 0 1,-1 1-1,0 0 1,1 0-1,-1 0 1,1 1-1,-1 0 1,1 0-1,-11 6 0,-8 12-2541</inkml:trace>
  <inkml:trace contextRef="#ctx0" brushRef="#br0" timeOffset="1">549 422 3489,'0'0'2482,"20"1"-1170,63-2 259,-79 1-1391,1 0 0,0-1 0,0 1 0,0-1-1,-1 0 1,1-1 0,0 1 0,-1-1 0,1 0 0,-1 0 0,0 0 0,0-1 0,0 1 0,0-1 0,0 0 0,4-5-1,2 0 182,-4 3-239,-1 0-1,1-1 1,-1 0-1,-1 0 1,1 0-1,-1 0 1,0-1-1,0 0 1,-1 0-1,0 0 1,0 0-1,0 0 1,-1 0-1,0-1 1,-1 1-1,0-1 1,0 0-1,0 1 1,-1-1-1,-1-12 0,0 19-182,1 0 0,-1 0 0,1 0 0,-1 0 0,1 0 0,-1 0 0,0 0 0,0 1 0,1-1 0,-1 0 0,0 0 0,0 1-1,0-1 1,0 0 0,0 1 0,0-1 0,0 1 0,0-1 0,0 1 0,0 0 0,0-1 0,0 1 0,0 0 0,0 0 0,0 0-1,0 0 1,0 0 0,-1 0 0,1 0 0,-1 0 0,-4 0-303,-27-3-1998,-1 3-2378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0 3849,'-6'1'8858,"-33"8"-8932,20-1 71,1 1-1,0 1 0,1 0 1,0 2-1,1 0 0,0 0 1,-23 26-1,19-18-12,1 2-1,2 1 1,0 0 0,-25 48 0,39-66-4,0 0 0,0 1 0,1-1 0,0 1 0,0 0 0,1 0 0,-1 0 0,1 0 0,0 7 0,1-12-74,12-2-447,0-1 462,1 0 1,-1 0-1,15-6 1,-15 5 54,0-1 0,1 2 0,-1 0 0,17-1 0,-15 3 27,-7-1-35,1 1 0,-1 0 0,0 0 0,1 1 0,-1-1 0,0 2 1,1-1-1,-1 1 0,0 0 0,0 1 0,0 0 0,9 5 0,-3 1-19,0 1 0,-1 1-1,0 0 1,-1 0 0,0 1 0,-1 1-1,0 0 1,-1 0 0,0 1-1,12 26 1,-13-21 78,-1 1 0,0 0 1,-2 1-1,0 0 0,-1 0 0,-1 0 0,0 37 1,-3-56 14,0 0 1,0 0-1,-1 1 1,1-1-1,-1 0 1,1 0-1,-1 0 1,0 0-1,0 0 1,0 0-1,0 0 1,0 0-1,0 0 1,-1 0-1,1-1 1,0 1-1,-1 0 1,-2 1-1,0 0 29,0 0 1,-1 0-1,1 0 0,-1 0 0,0-1 0,0 0 0,-7 2 0,-7 1 107,0-1 1,0-1-1,-23 1 0,-2-1 272,-1-1-1,-68-8 1,111 6-441,-39-7 174,38 6-176,0 1 1,-1-1-1,1 0 0,0-1 0,0 1 0,0 0 0,1-1 0,-1 0 1,-5-3-1,7 4-155,1 0 0,-1-1 1,1 1-1,-1 0 0,1 0 1,0 0-1,-1-1 1,1 1-1,0 0 0,0 0 1,0-1-1,0 1 0,0 0 1,0-1-1,0 1 0,0 0 1,0 0-1,1-1 1,-1-1-1,11-22-3279,2 7-278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91 704,'0'0'7682,"5"-5"-7206,2-1-345,-1 1 0,1 0 1,0 1-1,0 0 0,1 0 1,-1 0-1,1 1 0,11-4 0,9-1-45,64-16 1251,-30 13-5155,-54 11 907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3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6 159 3425,'0'0'4839,"-5"-1"-4260,5 1-575,0 0-1,0 0 0,0-1 1,0 1-1,0 0 1,0 0-1,0 0 0,0 0 1,0 0-1,0 0 0,0 0 1,0 0-1,0 0 1,0 0-1,0 0 0,0 0 1,0 0-1,0 0 1,0 0-1,0-1 0,0 1 1,0 0-1,0 0 0,0 0 1,0 0-1,0 0 1,0 0-1,0 0 0,0 0 1,0 0-1,0 0 0,0 0 1,0 0-1,0 0 1,0-1-1,0 1 0,0 0 1,0 0-1,0 0 0,0 0 1,0 0-1,0 0 1,0 0-1,0 0 0,0 0 1,0 0-1,0 0 1,0 0-1,0 0 0,0 0 1,0 0-1,-1 0 0,1 0 1,0 0-1,0 0 1,0 0-1,0 0 0,20-7 455,0 1 0,1 1-1,24-2 1,-20 3-296,173-34 430,-141 25-1404,79-31 1,-89 22-3073,-35 14 136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5433,'0'0'1538,"1"21"-459,4 141 1012,-5 179 508,5-340-3531,36-3-2688,-16-5 1137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4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28 7274,'0'0'4370,"-1"-6"-4265,-1-5-101,1 1-10,7 24-13,98 325 576,-91-294-537,-11-38-49,0 1-1,-1 0 1,0-1-1,0 1 1,-1 0-1,0 0 1,0-1-1,-3 15 0,2-19 16,1 0-1,-1 1 1,0-1-1,-1 0 1,1 0-1,0 0 1,-1 0-1,1 0 1,-1 0-1,0 0 1,0 0-1,0-1 0,-1 1 1,1-1-1,-1 0 1,1 1-1,-1-1 1,0 0-1,1-1 1,-1 1-1,0 0 1,-4 1-1,13-4-8,0 0-1,1 0 1,-1 1-1,0 0 1,9 2-1,10-1 50,39 1 54,-32-1-622,-1 0 1,58-8-1,-67 2-1207,1-1-594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8066,'0'0'1828,"22"-4"-1380,142-21 186,-59 6-297,37-6-178,-48 14-3928,-83 11 915</inkml:trace>
  <inkml:trace contextRef="#ctx0" brushRef="#br0" timeOffset="1">53 360 7890,'0'0'2744,"144"0"-2224,-87 0-320,9-7-200,3-5-176,33-6-800,-19 1-1088,-12 1-1193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0.7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44 2969,'0'0'2726,"-6"0"-2105,-46 0 3421,52-1-4041,0 0 0,0 0 0,0 0 0,0 1 0,0-1 0,0 0 0,0 0 0,1 1 0,-1-1 0,0 0 0,0 0 0,1 1 0,-1-1 0,0 0 0,1 1 0,-1-1 0,1 0 0,-1 1 0,1-1 0,-1 1 0,1-1 0,0 0 0,12-4-18,0 0 1,1 1-1,-1 0 0,1 1 1,0 1-1,-1 0 1,1 1-1,0 0 0,0 1 1,23 4-1,-34-4 6,0 2 0,0-1 0,0 0-1,0 0 1,0 1 0,-1 0 0,1 0 0,-1-1-1,1 1 1,-1 1 0,1-1 0,-1 0 0,0 1 0,0-1-1,0 1 1,-1-1 0,1 1 0,-1 0 0,1 0-1,-1 0 1,1 3 0,1 2 6,0 1-1,-1 0 1,0-1-1,0 1 1,-1 0 0,0 12-1,0-12 13,-1-1-1,0 1 1,-1-1-1,0 0 1,0 1-1,-1-1 1,0 0-1,0 0 1,-1 0-1,0 0 1,-1 0-1,0-1 1,0 1-1,0-1 1,-1 0-1,-10 11 1,7-10-1,1 0 1,-2-1 0,1 0-1,-1 0 1,0-1-1,-1 0 1,1-1 0,-1 0-1,0 0 1,-1-1-1,1-1 1,-1 1 0,1-2-1,-1 0 1,0 0-1,0-1 1,0 0 0,-13-1-1,23 0-111,2-1 60,-1 0 0,0 0 0,1 0 0,-1 0 1,0 0-1,1 0 0,-1 0 0,1 0 0,0 0 0,-1 0 1,1 0-1,0 0 0,0 1 0,-1-1 0,1 0 0,0 0 1,0 1-1,0-1 0,0 1 0,0-1 0,2 0 0,26-12-178,-20 10 79,6-2 3,0 1-1,0 0 1,0 1 0,1 1-1,0 1 1,-1 0 0,18 1-1,-30 0 141,0 1-1,0-1 0,0 1 1,-1 0-1,1 0 0,0 1 1,0-1-1,0 0 0,-1 1 1,1 0-1,-1-1 0,1 1 1,-1 0-1,0 0 0,0 0 1,1 1-1,1 2 0,5 8 5,1 0 0,6 14 0,-14-24-4,3 7 9,1 2 0,-2-1 0,1 0 0,-2 1 0,0 0 0,0 0 0,-1 0 0,0 0 0,-1 1 0,-1-1 0,1 0 0,-2 0 0,-2 14 0,2-20 59,-1 0 0,0 0 1,0 0-1,-1 0 0,1-1 1,-1 1-1,-1-1 0,1 0 1,-1 1-1,0-1 1,0-1-1,0 1 0,0-1 1,-1 0-1,0 0 0,0 0 1,0 0-1,-1-1 0,1 0 1,-1 0-1,1 0 0,-10 2 1,-3 1 123,0-1 0,0 0 1,-1-2-1,1 0 1,-1-1-1,-24 0 0,31-2-227,2 0 155,-1 0 0,1 0-1,0-1 1,0 0 0,-14-4-1,22 4-187,0 1 0,0-1-1,1 0 1,-1 1 0,0-1 0,0 0-1,1 0 1,-1-1 0,0 1-1,1 0 1,-1 0 0,1-1-1,0 1 1,-1-1 0,1 1-1,0-1 1,0 0 0,0 1 0,0-1-1,0 0 1,0 0 0,1 0-1,-1 0 1,1 0 0,-1 1-1,1-1 1,0 0 0,-1 0-1,1 0 1,0 0 0,0 0-1,1 0 1,-1 0 0,1-3 0,-1 2-245,1 0 1,0 0-1,0 1 1,0-1-1,0 0 1,0 1-1,1-1 1,-1 1-1,1-1 1,0 1-1,0 0 1,-1-1-1,6-3 1,13-10-2591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5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459 0 7522,'0'0'1692,"-23"4"-1297,2-2-301,9-1-37,1 0 0,-1 1 0,1 0 1,0 1-1,-1 0 0,1 1 0,0 0 0,1 1 0,-1 0 1,1 0-1,-18 14 0,3 3 24,2 0-1,1 1 1,0 1-1,2 1 1,1 1 0,1 1-1,1 1 1,2 0 0,0 1-1,2 1 1,2 0 0,0 0-1,2 1 1,1 0 0,2 1-1,-4 59 1,9-83-70,1 1 1,1 0-1,-1-1 0,2 1 1,-1-1-1,1 1 1,6 15-1,-6-18-15,1-1-1,0 1 1,0-1 0,1 0-1,0-1 1,0 1 0,0-1-1,0 1 1,0-1 0,1 0-1,0-1 1,5 4 0,0-1-25,0-1 1,1 0 0,-1-1 0,1 0 0,0-1 0,0 0 0,1 0 0,19 1 0,0-3-13,-1 0 0,34-5-1,-52 3 37,0-1 0,0 0 0,0-1 0,0 0 0,-1-1-1,1-1 1,-1 1 0,0-2 0,17-10 0,-22 12 29,0-1 0,-1 1-1,0-1 1,1 1 0,-2-1 0,1-1 0,0 1 0,-1-1-1,0 0 1,-1 0 0,1 0 0,-1 0 0,0-1 0,-1 1-1,0-1 1,0 0 0,0 1 0,1-9 0,-2 7 14,-1 0-1,0 0 1,0 0 0,0 1 0,-1-1 0,0 0-1,0 0 1,-1 1 0,0-1 0,-5-10 0,5 14-42,-1 0 1,1 0 0,-1 0 0,1 0-1,-1 1 1,-1-1 0,1 1 0,0 0-1,-1 0 1,1 0 0,-1 1 0,0-1-1,0 1 1,0 0 0,0 0 0,0 0-1,-1 0 1,1 1 0,-7-2 0,1 1-77,0 1 1,-1 0 0,1 0 0,0 1 0,-1 0 0,1 1 0,-1 0 0,1 0 0,0 1-1,0 1 1,-10 3 0,-2 3-611,1 1 0,0 0 0,-35 24-1,-5 9-2176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5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1 5393,'0'0'3994,"-10"27"-3144,3-8-680,-17 40 441,-44 83 0,16-57-351,-100 125-1,-83 64-188,197-231-99,26-31-583,11-10-854,12-14-6682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6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 0 5153,'0'0'3673,"-21"131"-2473,-8-59 24,-13 12-199,-20 19-337,1-7-280,-2 0-304,-1-1-96,18-23 40,4-3-48,9-13-104,12-17-304,9-15-368,7-9-305,3-9-959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4 267 1200,'0'0'3858,"4"0"-3343,2-1-286,0 0-1,0 0 1,-1 0-1,1-1 1,0 0-1,0 0 1,-1-1-1,1 1 1,-1-1-1,0 0 0,9-7 1,10-9 200,22-23-1,-32 29-194,-1 1-58,0 0 1,-1-1-1,-1 0 0,0-1 1,-1 0-1,0-1 0,-1 0 0,-1-1 1,9-21-1,-72 160 9,27-48-83,-28 123-1,40-138-68,16-56-60,-1 0-1,-1 0 0,1 0 0,0 0 1,-1 0-1,0 0 0,0-1 0,0 1 1,-1-1-1,-4 6 0,5-7 0,0 0 0,-1-1-1,1 1 1,-1-1 0,0 0 0,1 1-1,-1-1 1,0 0 0,0-1 0,1 1-1,-1-1 1,0 1 0,0-1 0,0 0-1,-5 0 1,-40 0-255,41 0 111,32 0 64,12 2 213,-1 2 1,42 9-1,47 4-3732,-89-16-1540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5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7906,'0'0'6225,"2"0"-6353,5 0-808,1 0-889,0 0-3496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6065,'0'0'1841,"123"-10"-1441,-85 6-128,3-1-64,3 1-208,-4 0 0,-1 2-112,1-4-584,-11 0-721,-8 0-1567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7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0 600,'0'0'8490,"-55"121"-7698,51-100-456,2 1-144,2-1-192,0-3-128,4-4-648,9-3-1256,6-7-1857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7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262 356 7114,'0'0'1166,"-19"11"-1048,-63 38 94,74-44-101,0 0 0,0-1-1,0 0 1,-1 0 0,0-1 0,0 0 0,0-1 0,0 0 0,0 0 0,-1-1 0,1 0-1,0-1 1,-12 0 0,20 0-113,-1 0-1,1-1 1,0 1 0,0 0-1,0-1 1,0 1 0,-1-1-1,1 1 1,0-1-1,0 0 1,0 1 0,0-1-1,0 0 1,1 0-1,-1 0 1,0 1 0,0-1-1,0 0 1,1 0 0,-1 0-1,0 0 1,1-1-1,-1 1 1,1 0 0,-1 0-1,1 0 1,0 0 0,-1 0-1,1-1 1,0 1-1,0 0 1,0 0 0,0-1-1,0-1 1,0 0-48,0 0-1,0-1 1,0 1 0,1 0-1,-1-1 1,1 1 0,0 0-1,-1-1 1,2 1 0,-1 0-1,0 0 1,3-4 0,-1 3 22,0 0 0,1 1 1,-1-1-1,1 1 0,0-1 1,0 1-1,0 0 0,1 1 1,-1-1-1,1 1 0,-1 0 1,1 0-1,0 0 1,7-1-1,3 0 31,0 1 0,0 1 0,24 0 0,-36 1 23,1 1 0,-1-1 0,1 1 0,-1 0 0,0 0 0,1 0 0,-1 0 0,0 1 0,0 0 0,0-1 0,0 1 0,0 0 0,0 0 0,-1 1 0,1-1 0,-1 0 0,1 1 0,-1 0 0,0-1 0,0 1 0,0 0 0,-1 0 0,1 0 0,1 5 0,5 9-89,-2 1 1,0 0 0,5 24-1,-7-24-602,1 4-1744,-2-6-2235</inkml:trace>
  <inkml:trace contextRef="#ctx0" brushRef="#br0" timeOffset="1">173 54 8834,'0'0'968,"6"-53"-5385,54 65 2937,-7 3-97,3-1-367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8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127 162 856,'0'0'3022,"18"-12"-2094,52-42-2,-68 52-827,0 0 1,1 1-1,-1-1 0,0 0 1,0 0-1,-1 0 1,1 0-1,0 0 0,-1 0 1,1-1-1,-1 1 1,0 0-1,0-1 0,0 1 1,0-1-1,0 0 1,0 1-1,-1-1 0,1 0 1,-1 1-1,0-1 1,0 0-1,0 1 0,-1-6 1,1-4 892,-1 11-957,1 0 1,0 0-1,-1 0 1,1 0 0,-1 0-1,1 0 1,-1 0-1,1 0 1,-1 0 0,0 0-1,1 1 1,-1-1-1,0 0 1,0 0 0,0 0-1,0 1 1,1-1-1,-1 1 1,0-1 0,0 1-1,0-1 1,0 1-1,0-1 1,-1 1 0,1 0-1,0-1 1,0 1-1,0 0 1,0 0 0,0 0-1,0 0 1,-2 0-1,0 0-50,-1 0 0,0 0 0,1 0 0,-1 0-1,1 1 1,0-1 0,-1 1 0,1 0 0,-6 2 0,5 0 14,0 0 1,0 0-1,0 1 1,1-1 0,-1 1-1,1 0 1,0 0-1,0 0 1,0 0 0,1 1-1,0-1 1,-1 1-1,2 0 1,-1-1 0,0 1-1,1 0 1,-1 6-1,-1 8 2,0 1 0,1 38-1,2-38-54,4 32-1,-3-46 35,0 0-1,0 0 1,1-1-1,0 1 1,0 0 0,0-1-1,1 0 1,-1 1-1,8 8 1,-10-14-6,0 1 0,1-1-1,-1 0 1,0 0 0,1 1 0,-1-1 0,0 0 0,0 1 0,1-1-1,-1 0 1,0 1 0,0-1 0,0 0 0,1 1 0,-1-1 0,0 1-1,0-1 1,0 0 0,0 1 0,0-1 0,0 1 0,0-1 0,0 0-1,0 1 1,0-1 0,0 1 0,0-1 0,0 1 0,-11 1-356,11-2 739,-8 23-562,8-13 184,-1-4 22,1 1 1,0 0-1,0 0 0,1 0 0,0-1 0,0 1 0,0 0 1,1 0-1,0-1 0,0 1 0,1-1 0,0 0 0,5 9 1,6 5 46,-2 2 0,0-1 0,13 34 1,-20-42-46,0 0 0,-1 1 0,-1 0 0,-1 0 1,0 0-1,0 0 0,-2 20 0,0-31 21,0 1-1,-1-1 1,0 0-1,1 1 1,-1-1-1,0 0 1,-1 1-1,1-1 0,-1 0 1,1 0-1,-1 0 1,0 0-1,0 0 1,-3 2-1,1-1 35,-1 1 1,0-1-1,0 0 0,0 0 0,0-1 1,-1 0-1,-6 4 0,-1-2 57,0 0 0,1-1 0,-2-1 0,1 0 0,0 0 0,-23 0 0,-20-3 136,54 0-614,4 0-1061,8-2-1457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8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6889,'0'0'514,"-2"19"-730,-1 9 158,0 5 450,1 41 1,3-78-266,0-1 0,0 1 1,1 0-1,-1 1 0,1-1 0,0 0 1,0 0-1,0 1 0,5-7 0,-1 1-42,-1 1-80,1 1-1,-1-1 1,1 1-1,8-7 1,-12 12 10,0 0 0,1 0 0,0 0 0,-1 0-1,1 0 1,0 1 0,0-1 0,0 1 0,0 0 0,0 0 0,0 0 0,0 0 0,1 1 0,-1-1 0,4 1 0,-6 0 21,0 0 0,0 0 0,0 1 1,0-1-1,0 1 0,0-1 0,0 1 1,0-1-1,0 1 0,0 0 0,0-1 1,0 1-1,0 0 0,0 0 0,-1 0 1,1 0-1,0-1 0,0 1 0,-1 0 0,1 0 1,-1 0-1,1 0 0,0 3 0,10 30 675,-8-23-543,1 2 7,-1-1-70,1 1 0,10 18 0,-12-27-123,1 0 0,-1 0 1,1 0-1,0 0 0,0 0 1,1-1-1,-1 1 0,1-1 1,0 0-1,0 0 0,4 2 0,12 5-503,0-1-1,0-1 0,37 9 0,6-4-2084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5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4537,'0'0'1140,"22"-1"-428,8-2-458,-3 1 41,1 1 0,43 3 0,-60-1-196,-1 1-1,1 0 1,-1 1-1,1 0 0,-1 1 1,16 7-1,-20-8-74,0 0 1,0 1-1,-1 0 0,1 0 0,-1 0 0,0 0 0,0 1 1,0 0-1,-1 0 0,1 0 0,5 10 0,-9-12 1,1 0 0,-1 0 0,0 0 0,0 0 0,0 0 0,0 0-1,0 0 1,-1 0 0,1 0 0,-1 0 0,0 1 0,0-1 0,0 0 0,0 0 0,-1 0 0,1 1 0,-2 3-1,0-3 7,0 0-1,0 0 0,0 0 0,0 0 0,-1-1 0,0 1 0,1-1 0,-1 1 0,0-1 0,-1 0 0,-4 3 0,-4 3-31,-1-1 0,-1-1 0,0 0 0,0-1 0,0 0 0,-16 4 0,-36 6-281,59-15-23,1 0 0,-1 0 0,1-1 0,-1 0 0,1 0 0,-1 0 1,1-1-1,-8-1 0,5-5-2033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1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69 5217,'0'0'706,"20"-9"-605,68-28 254,-75 32-171,0 1 1,0 0 0,0 1-1,0 0 1,1 1 0,-1 1-1,1 0 1,18 2 0,-7-1 158,-18 0-292,0 1-1,0 0 0,0 0 0,0 1 0,0 0 0,0 0 1,0 0-1,-1 1 0,1 0 0,-1 0 0,0 1 1,0 0-1,0 0 0,0 0 0,-1 1 0,0 0 0,0 0 1,9 11-1,-8-9-13,-1 2 0,1-1 1,-1 1-1,-1 0 0,0 0 0,0 0 1,-1 1-1,0-1 0,0 1 0,-1 0 1,0-1-1,-1 1 0,0 10 0,0-11-24,-1-1 0,-1 0 0,1 0-1,-1 1 1,-1-1 0,1 0 0,-1 0-1,-1 0 1,0 0 0,0-1 0,0 1-1,-1-1 1,0 0 0,0 0 0,-11 12-1,2-3-19,-1-1-1,-1 0 0,-1-2 0,0 0 1,0 0-1,-1-2 0,-1 0 0,0-1 0,0-1 1,-1 0-1,0-1 0,-22 5 0,23-11-5,17-2-99,26 0-748,-11 1 866,1 0 0,-1 1-1,1 0 1,-1 1 0,24 8 0,64 33 216,5 3 250,-105-48-591,1 1 1,-1 0-1,0-1 0,0 0 0,1 1 1,-1-1-1,0 0 0,0 0 0,0-1 1,0 1-1,0 0 0,-1 0 0,1-1 0,0 1 1,3-5-1,-2 3-336,16-13-1159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3673,'0'0'5849,"-37"139"-5153,33-94 112,-2 2-168,5 2-199,1-1-233,0-1-136,0-2-40,0-6-32,5-4 0,1-9-464,6-3-585,3-11-295,-2-6-528,-3-6-985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6793,'0'0'602,"19"-2"-262,155-6 1300,-166 8-1385,-2-1-38,1 1 0,0 1 0,-1-1 0,1 1 1,8 2-1,-14-3-206,0 1 0,0-1 1,0 0-1,0 1 0,0-1 1,0 1-1,0-1 0,-1 1 1,1-1-1,0 1 0,0 0 0,-1-1 1,1 1-1,0 0 0,-1 0 1,1 0-1,-1-1 0,1 1 1,-1 0-1,1 0 0,-1 0 1,1 0-1,-1 0 0,0 0 1,0 0-1,0 0 0,1 0 0,-1 0 1,0 0-1,0 0 0,0 0 1,0 0-1,-1 0 0,1-1 1,0 1-1,0 0 0,0 0 1,-1 0-1,1 0 0,-1 0 1,1 0-1,0 0 0,-1 0 0,0-1 1,0 2-1,-3 4 20,-1-1 1,0 0-1,0 1 0,0-2 1,0 1-1,-1-1 0,0 0 1,0 0-1,0 0 0,-9 3 1,6-2-49,-101 45-1484,69-33-789,20-8-1251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9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106 323 6705,'0'0'2321,"-6"116"-1521,-7-93-32,-3-5-320,-3 1-248,0-3-200,1-1-208,9-9-824,3-4-1272</inkml:trace>
  <inkml:trace contextRef="#ctx0" brushRef="#br0" timeOffset="1">873 5 3425,'0'0'6249,"125"-4"-5937,-83 8-232,0 4-80,-3-2-184,3-4-1016,-11 0-641,-10-2-1175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0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5537,'0'0'2129,"-62"109"-1561,49-80 368,0 0-208,5-5-216,0-1-360,8-5-152,0-4-144,10-7-1152,11-7-937,2 0-1791</inkml:trace>
  <inkml:trace contextRef="#ctx0" brushRef="#br0" timeOffset="1">644 173 6737,'0'0'1326,"-17"16"-813,-58 52 173,71-64-583,0 0-1,-1 0 1,1-1-1,-1 1 1,0-1 0,0-1-1,0 1 1,0-1 0,-1 1-1,1-2 1,-1 1-1,1 0 1,-1-1 0,0 0-1,0-1 1,1 1 0,-1-1-1,-10-1 1,0 1-25,12-1-69,0 1-1,1-1 1,-1 0-1,0 0 1,0 0-1,1-1 1,-1 1-1,1-1 1,-1 0-1,1 0 1,0 0-1,0 0 1,-1 0-1,2-1 1,-1 0-1,0 1 1,0-1-1,1 0 1,0-1-1,-1 1 1,1 0-1,-3-7 1,3 5-35,-1 0 1,1-1-1,0 1 0,0 0 1,1-1-1,-1 1 0,1-1 1,1 0-1,-1 1 1,1-1-1,0 0 0,0 1 1,0-1-1,1 0 0,2-8 1,-2 13 19,-1 0 0,1 0 0,0 0 0,-1 0 1,1 0-1,0-1 0,0 2 0,0-1 0,0 0 0,0 0 1,0 0-1,0 0 0,0 1 0,0-1 0,1 0 0,-1 1 0,0-1 1,0 1-1,1-1 0,-1 1 0,0 0 0,3-1 0,32-1 20,-28 3-17,-2-1 3,0 0 1,0 1-1,0 0 1,0 0 0,0 1-1,0 0 1,0 0-1,9 5 1,43 29 51,-43-25-112,0-1-1,26 13 1,-3-8-1285,39 10 1,-23-12-1162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0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69 6433,'0'0'1506,"-16"-10"-604,-56-33-78,68 41-744,0-1 0,0 1-1,0 1 1,-1-1 0,1 1 0,0-1 0,-1 1 0,1 1 0,-1-1 0,1 1 0,-1-1 0,0 1 0,1 0 0,-10 2-1,12-1-57,-1 0 0,0 0 0,1 0 0,-1 1 0,1-1 0,0 0 0,-1 1 0,1 0 0,0 0 0,0-1 0,0 1-1,0 1 1,0-1 0,1 0 0,-1 0 0,1 1 0,-1-1 0,0 4 0,-1 0-19,1 0 0,1 0 0,-1 0 1,1 1-1,0-1 0,0 0 0,1 1 0,0-1 1,0 1-1,1-1 0,-1 1 0,1-1 0,1 0 0,-1 1 1,1-1-1,0 0 0,4 7 0,2 1-10,1 0-1,1-1 1,0 0 0,1 0-1,0-1 1,24 19-1,84 53-545,-118-83 522,0-1 0,0 1 0,0-1 1,0 1-1,-1-1 0,1 1 1,0 0-1,0-1 0,-1 1 0,1 0 1,0 0-1,-1-1 0,1 1 1,-1 0-1,1 0 0,-1 0 0,1 1 1,-1-1 22,0-1 0,0 1 0,0-1 1,0 0-1,-1 1 0,1-1 0,0 0 0,0 1 1,-1-1-1,1 0 0,0 1 0,0-1 0,-1 0 1,1 1-1,0-1 0,-1 0 0,1 0 1,-1 1-1,1-1 0,0 0 0,-1 0 0,1 0 1,-1 0-1,1 1 0,0-1 0,-1 0 0,0 0 1,-42 4 23,33-4-26,-13 1 15,16-2 2,0 1 0,0 1-1,0-1 1,-1 1 0,1 0 0,0 1-1,0 0 1,-9 3 0,14-4-14,1 0 0,0 0 0,0 1 0,0-1-1,0 0 1,0 0 0,0 0 0,1 1 0,-1-1 0,0 0 0,1 1 0,-1-1 0,0 0 0,1 1 0,0-1 0,-1 1 0,1-1-1,0 1 1,0-1 0,0 3 0,3 33-19,1-19 74,1 0 0,1 0 0,14 29 0,-11-29-36,-1 1 0,-1 0 0,4 21 0,-8-27 26,-1 0-1,0 0 1,-1 0 0,-1 0-1,0 0 1,-2 16 0,1-24 1,0 1 0,0-1 0,-1 0 0,1-1 0,-1 1 0,0 0 0,-1 0 0,1-1 0,-1 1 0,0-1 0,0 0 0,0 0 0,0 0 0,-1 0 0,0-1 1,0 1-1,0-1 0,-6 4 0,1-3 2,0 1 1,0-1 0,0-1-1,0 0 1,-1 0 0,0-1-1,0 0 1,-10 1 0,15-3-271,1 1 1,-1-1-1,0 0 1,1 0 0,-1 0-1,1-1 1,-1 1-1,1-1 1,-1 0 0,1-1-1,-1 1 1,1-1 0,0 0-1,0 0 1,-1 0-1,2 0 1,-1-1 0,0 0-1,-4-3 1,-7-16-4619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1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4745,'0'0'2770,"2"13"-2258,7 36-15,-9-48-473,0-1 0,0 1-1,0-1 1,0 1-1,0-1 1,0 1 0,0-1-1,0 1 1,0-1-1,1 1 1,-1-1 0,0 1-1,0-1 1,1 1-1,-1-1 1,0 0-1,1 1 1,-1-1 0,1 1-1,-1-1 1,0 0-1,1 1 1,-1-1 0,1 0-1,-1 1 1,1-1-1,-1 0 1,1 0-1,-1 0 1,1 0 0,-1 1-1,1-1 1,-1 0-1,1 0 1,-1 0 0,1 0-1,-1 0 1,2 0-1,13-8 609,-13 6-487,16-10 58,1 1 1,0 1-1,31-11 1,-40 17-188,0 1 1,1 0-1,0 1 0,-1 0 1,1 1-1,0 0 0,0 1 1,0 0-1,11 2 0,-20-2 2,-1 1-1,1-1 1,-1 1-1,0-1 1,1 1-1,-1-1 0,0 1 1,1 0-1,-1 0 1,0-1-1,0 1 1,0 0-1,0 0 1,0 0-1,0 0 0,0 1 1,0-1-1,0 0 1,0 0-1,0 1 1,-1-1-1,1 0 1,0 3-1,1 3 93,1 1-1,-2 0 1,2 12 0,-2-15-88,-1 1 1,1 0-1,1-1 1,2 10-1,-2-12-96,0 0 0,-1-1 0,1 0-1,0 1 1,0-1 0,1 0 0,-1 0 0,0 0 0,1 0 0,-1 0-1,1-1 1,0 1 0,-1-1 0,1 1 0,5 1 0,4 0-831,0 0 0,20 2 1,-24-4 300,35 4-3435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1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3649,'0'0'5521,"0"23"-4649,0 149 797,-1-79-888,4 134-460,-2-211-835,0-1 0,2 0 0,5 21 0,-8-35 392,0-1 0,0 0 0,0 0-1,0 1 1,0-1 0,0 0 0,0 0 0,0 0 0,1 1 0,-1-1 0,0 0 0,0 0-1,0 0 1,0 1 0,0-1 0,0 0 0,1 0 0,-1 0 0,0 0 0,0 1-1,0-1 1,1 0 0,-1 0 0,0 0 0,0 0 0,0 0 0,1 0 0,-1 0-1,0 0 1,0 0 0,0 1 0,1-1 0,-1 0 0,0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7194,'0'0'656,"113"-28"-640,-69 24 344,-3 4 592,-11 0-40,-9 2-96,-5 12-344,-5 4-160,-7 3 9,-2 6-161,-2-1-88,0 7-72,-19 0-504,-18 14-425,5-8-1551,3-6-2649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2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0 228 4761,'0'0'656,"20"-2"-121,-1 2-380,-2-1 59,0 0 0,-1-1 1,1-1-1,0 0 0,29-10 0,-29 6 321,-1 0 0,0-2-1,0 1 1,-1-2 0,24-18-1,-30 20-377,-1 0-1,1 0 0,-1-1 0,-1 0 0,1 0 0,-2-1 0,1 0 0,-1 0 0,6-17 0,-11 26-121,-1 1 0,1-1 0,-1 0-1,0 1 1,1-1 0,-1 0 0,0 0-1,0 1 1,0-1 0,1 0-1,-1 0 1,0 1 0,0-1 0,0 0-1,0 0 1,0 0 0,-1 1 0,1-1-1,0 0 1,0 0 0,0 1 0,-1-1-1,1 0 1,0 1 0,-1-1 0,1 0-1,0 1 1,-1-1 0,0 0 0,0 0-19,-1 0-1,1 1 1,0 0 0,-1-1 0,1 1-1,0 0 1,-1 0 0,1-1 0,-1 1 0,1 0-1,0 0 1,-1 1 0,1-1 0,-3 1-1,-6 1-47,0 1-1,0 0 0,-15 8 1,1 1 29,1 2 1,0 0 0,-27 23 0,37-26 10,1 0 1,0 1 0,1 0-1,0 0 1,1 1 0,-15 24 0,23-31-2,-1-1 1,1 0 0,0 1-1,0 0 1,0-1 0,1 1-1,0 0 1,0 0 0,0 0 0,1 8-1,0-12 0,0 1 1,1 0-1,-1-1 0,1 1 0,-1 0 0,1-1 1,0 1-1,0-1 0,0 1 0,1-1 0,-1 1 1,0-1-1,1 0 0,0 0 0,-1 1 0,1-1 1,0 0-1,0-1 0,0 1 0,1 0 0,-1-1 1,0 1-1,4 1 0,10 4-11,0-1-1,0-1 1,0-1 0,1 0-1,-1-1 1,19 1 0,108 0-1259,-109-4 571,-7 0-847,0-1 0,45-7 0,-22-5-3470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1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8 16,'0'0'8659,"2"-7"-6022,-5 56-2418,-14 81 1,0-15 157,3 122-56,13-165-7894,1-88 4977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2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428 1 5217,'0'0'3708,"-9"6"-3186,-154 87-414,114-67-106,-2 0 45,17-9-25,1 1 0,-52 37 0,84-55-24,1 1-1,0-1 0,0 0 1,-1 0-1,1 0 1,0 1-1,0-1 1,0 0-1,0 0 1,-1 1-1,1-1 1,0 0-1,0 0 1,0 1-1,0-1 1,0 0-1,0 1 1,-1-1-1,1 0 1,0 0-1,0 1 1,0-1-1,0 0 0,0 1 1,0-1-1,0 0 1,0 1-1,1-1 1,-1 0-1,0 0 1,0 1-1,0-1 1,0 0-1,0 1 1,0-1-1,1 0 1,-1 0-1,0 1 1,0-1-1,0 0 1,0 0-1,1 0 1,-1 1-1,0-1 0,0 0 1,1 0-1,-1 0 1,0 1-1,1-1 1,-1 0-1,0 0 1,0 0-1,1 0 1,-1 0-1,0 0 1,1 0-1,-1 0 1,0 0-1,1 0 1,20 6 20,-20-6-17,318 57 851,-123-31-1016,-67-21-3142,-94-5 739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1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13 201 3809,'0'0'1367,"2"-18"-750,11-56-69,-12 70-483,0-1-1,0 0 0,1 1 1,0-1-1,0 1 0,0 0 0,0-1 1,1 1-1,0 0 0,-1 1 1,2-1-1,-1 0 0,0 1 0,1 0 1,-1-1-1,8-3 0,-2 2 127,0 0 0,0 1 0,1 0 0,0 0 0,11-2 0,-6 3-27,0 1-1,0 0 0,0 1 0,0 0 0,0 1 0,18 3 0,-30-2-129,1 0 0,-1 0 0,0 0 0,0 1 0,1-1-1,-1 1 1,0 0 0,0 0 0,-1 0 0,1 0 0,0 0 0,-1 1 0,1-1 0,-1 1-1,0-1 1,0 1 0,0 0 0,0 0 0,0 0 0,-1 0 0,1 1 0,1 4 0,-2-5-9,1 1 0,-1 0 0,0-1 1,0 1-1,-1 0 0,1 0 1,-1-1-1,1 1 0,-1 0 1,0 0-1,-1 0 0,1-1 1,-1 1-1,1 0 0,-1 0 0,0-1 1,-1 1-1,1 0 0,-1-1 1,-2 6-1,-6 2 28,0-1 1,-1 0-1,0 0 1,0-1-1,-1 0 1,0-1-1,-19 10 1,-99 39-208,86-40-329,43-17 415,-25 13-1512,13-1-2344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7642,'0'0'4305,"0"2"-3569,0 0-792,-1 0-32,-7 5-672,0-7-441,4 0-1423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73 3137,'0'0'4095,"-29"-2"365,28 0-4442,0 1 1,1 0-1,-1 0 0,0-1 1,0 1-1,1 0 1,-1-1-1,1 1 1,-1-1-1,1 1 0,0-1 1,0 1-1,-1-1 1,1 1-1,0-1 0,0 1 1,1-1-1,-1 1 1,0-1-1,0 1 0,1-1 1,-1 1-1,1-1 1,-1 1-1,1 0 1,0-1-1,-1 1 0,1 0 1,0 0-1,0-1 1,0 1-1,0 0 0,0 0 1,0 0-1,1-1 1,6-1-28,-1-1 1,1 2-1,0-1 1,0 1-1,0 0 1,15-1-1,53 2-74,-52 1 74,-20 0-1,0 0 1,-1 0 0,1 1 0,-1 0 0,0-1 0,1 1-1,-1 0 1,1 1 0,-1-1 0,0 1 0,0-1 0,0 1-1,0 0 1,0 0 0,0 0 0,0 1 0,-1-1 0,1 0-1,-1 1 1,0 0 0,0 0 0,0 0 0,4 6 0,-3-2-13,0 1 0,0 0 0,0 0 0,-1 0 0,0 0 0,0 0 0,-1 0 0,-1 1 0,1 8 0,-2-13 22,1-1 0,-1 0 1,0 0-1,0 1 0,-1-1 1,1 0-1,0 0 0,-1 0 1,0 0-1,0 0 0,0 0 1,0-1-1,0 1 0,-1-1 1,1 1-1,-1-1 0,0 0 1,1 0-1,-1 0 0,0 0 1,0-1-1,-6 3 1,-1 1 0,0-1 0,0 0 1,-1-1-1,1 0 0,-22 3 1,-43-4-22,74-2 5,4-1-362,0 0 304,0 1-1,0-1 1,0 1 0,0-1 0,0 1 0,0 0 0,0 0 0,4 0 0,-6 0 21,130-2 16,-130 3 14,1 0 0,-1-1 0,1 1 1,-1 0-1,0 0 0,1 0 0,-1 0 0,0 0 0,0 1 1,1-1-1,-1 0 0,0 1 0,0-1 0,-1 0 0,1 1 1,0-1-1,0 3 0,14 27-44,-10-13 79,-1 1-1,0-1 0,-2 1 1,0 0-1,-1 0 0,-1 22 1,0-25 32,0-12-19,-1-1 0,1 1 1,0-1-1,-1 0 0,1 1 0,-1-1 0,0 1 0,0-1 0,-1 0 0,1 0 0,-1 0 1,1 1-1,-1-1 0,0-1 0,0 1 0,-4 3 0,2-2 30,0 0 0,0-1 0,-1 0 0,1 0 0,-1-1-1,0 1 1,0-1 0,0 0 0,-8 3 0,-7-1 113,-1-1-1,1 0 1,0-1-1,-28-2 1,38 0-112,-1 0 1,1-1-1,-1-1 0,1 0 1,-21-6-1,27 6-50,-1 0 1,1 1-1,-1-2 0,1 1 0,0-1 1,0 1-1,0-1 0,1 0 0,-1 0 1,0-1-1,1 1 0,0-1 0,0 0 1,0 0-1,-3-5 0,5 7-133,1 0 0,-1 0 0,0 0 0,0 0 0,1 0 0,-1 0 0,1 0 0,0 0 0,-1-1 0,1 1 0,0 0 0,1 0 0,-1 0 0,0 0 0,0-1 0,1 1 1,-1 0-1,1 0 0,1-3 0,0 1-394,1 0 0,-1 1 1,0-1-1,1 1 0,0 0 1,0 0-1,0 0 0,6-5 1,16-9-3589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59 129 5025,'0'0'4613,"2"-16"-4268,6-48-46,-7 62-278,-1 0-1,0 0 0,1 0 1,0 0-1,0 0 0,-1 0 1,1 0-1,0 0 1,1 0-1,-1 0 0,0 1 1,0-1-1,1 1 0,-1-1 1,1 1-1,-1-1 1,1 1-1,0 0 0,0-1 1,-1 1-1,1 0 0,0 0 1,0 0-1,0 1 1,0-1-1,0 0 0,0 1 1,0 0-1,1-1 0,3 1 1,0-1 10,1-1-18,0 1-1,0 0 1,0 0 0,0 1-1,0 0 1,8 1 0,-12-1-15,-1 1 0,1-1 1,-1 1-1,1 0 0,0 0 0,-1 0 1,0 0-1,1 0 0,-1 1 1,0-1-1,0 1 0,1 0 0,-1-1 1,0 1-1,-1 0 0,1 0 0,0 0 1,2 4-1,2 5 10,0 0 0,-1 1 1,-1-1-1,0 1 0,0 0 0,-1 0 0,-1 0 1,0 1-1,0-1 0,-1 0 0,-1 1 1,-1 14-1,0-20-8,0 0 0,-1 0-1,0 0 1,0 0 0,0 0 0,-1-1 0,0 1 0,-1-1 0,1 1 0,-1-1 0,0-1 0,-1 1-1,0 0 1,1-1 0,-2 0 0,-8 7 0,-4 2 0,0 0 0,-1-2 0,0 0 0,-22 9 0,23-13 11,-1-1 0,-24 5-1,42-12-19,1 0-1,0 1 1,0-1-1,0 0 0,0 0 1,0 0-1,-1 0 0,1 0 1,0 0-1,0 0 0,0 0 1,0 0-1,0 0 1,0 0-1,0 0 0,-1 1 1,1-1-1,0 0 0,0 0 1,0 0-1,0 0 1,0 0-1,0 0 0,0 1 1,0-1-1,0 0 0,0 0 1,0 0-1,0 0 1,0 0-1,0 1 0,0-1 1,0 0-1,0 0 0,0 0 1,0 0-1,0 0 1,0 1-1,0-1 0,0 0 1,0 0-1,0 0 0,0 0 1,0 0-1,0 0 1,0 1-1,0-1 0,0 0 1,1 0-1,-1 0 0,0 0 1,0 0-1,0 0 1,0 0-1,0 0 0,0 1 1,0-1-1,1 0 0,-1 0 1,0 0-1,0 0 1,0 0-1,0 0 0,0 0 1,0 0-1,1 0 0,-1 0 1,10 6-30,29 9 321,1-1 0,78 16 0,-60-16-76,-38-11-649,0-1-1,0 0 1,0-2 0,26-2-1,-10 1-620,25-1-1732,-2-2-1400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5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5401,'0'0'3185,"132"32"-2457,-91-21-336,-1-3-280,-3-2 80,-1-2-192,-3 0-144,-2-4-256,-1 0-832,-7 0-305,-9-2-863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5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5737,'0'0'2815,"-2"24"-1810,-6 80-162,-3 171 1227,11-252-2101,0-22-7,0-1 0,0 1-1,0-1 1,0 1 0,0-1 0,0 1 0,0-1 0,0 1 0,1-1 0,-1 1 0,0-1 0,0 1 0,0-1 0,1 1 0,-1-1 0,0 0 0,0 1-1,1-1 1,-1 1 0,0-1 0,1 0 0,-1 1 0,0-1 0,1 0 0,-1 1 0,1-1 0,-1 0 0,1 1 0,-1-1 0,1 0 0,17 1-1848,-9-2 387,8 1-1550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6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 3169,'0'0'4851,"1"-2"-3702,0 6-102,-14 158 71,0-38-577,7 212-333,6-298-606,4-46-3593,-1-8 1810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6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5169,'0'0'820,"23"-6"-398,73-17 379,-86 21-642,0 0 0,0 1 0,-1 0 0,1 1 0,0 0-1,0 0 1,0 1 0,0 1 0,-1 0 0,1 0 0,0 1 0,11 4-1,-15-4-92,-1 0 0,1 0 0,-1 0 0,0 1 0,0 0 0,0 0 0,0 0 0,-1 0 0,0 1-1,0 0 1,0 0 0,0 0 0,-1 0 0,0 1 0,0-1 0,0 1 0,2 9 0,-3-11-36,-1 1 1,0-1-1,0 0 1,0 0 0,-1 0-1,1 1 1,-1-1-1,0 0 1,0 1 0,-1-1-1,1 0 1,-1 0-1,0 0 1,0 1 0,-1-1-1,1 0 1,-1 0-1,0 0 1,0-1 0,0 1-1,0 0 1,-1-1-1,1 1 1,-1-1 0,-3 3-1,-3 1-21,0 0 0,0-1 0,0 0 0,-1 0 0,0-1 0,0 0 0,0-1 0,-18 5 0,6-4-903,-1 0 0,1-2 0,-1-1 1,-44 0-1,40-2-2072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7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1 120,'0'0'7434,"104"6"-7106,-77-2-328,2 0-176,9-2-424,-5 0-833,-4-2-703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7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5697,'0'0'4491,"-3"18"-3982,-20 116 499,15-76-797,3 1 0,4 108-1,8-153-1241,-7-14 926,0 1-1,0-1 1,0 0-1,0 0 0,0 0 1,0 1-1,0-1 0,0 0 1,0 0-1,0 0 1,1 1-1,-1-1 0,0 0 1,0 0-1,0 0 1,0 0-1,1 1 0,-1-1 1,0 0-1,0 0 1,0 0-1,1 0 0,-1 0 1,0 0-1,0 1 1,0-1-1,1 0 0,-1 0 1,0 0-1,0 0 1,1 0-1,-1 0 0,0 0 1,0 0-1,0 0 0,1 0 1,-1 0-1,0 0 1,0 0-1,1 0 0,-1-1 1,0 1-1,0 0 1,0 0-1,1 0 0,-1 0 1,0 0-1,0 0 1,0 0-1,1-1 0,-1 1 1,0 0-1,0 0 1,0 0-1,0 0 0,0-1 1,1 1-1,-1-7-4195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2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3545,'0'0'3367,"19"-2"-2645,124-6 511,86 3 753,-220 5-1510,-23 0-570,-31-2-4142,33 0 334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8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6 4809,'0'0'647,"-17"-1"-399,0-1-204,9 1-3,-1 0-1,1 0 1,-1 1-1,1 0 1,-1 1-1,1 0 1,0 0-1,-1 0 1,1 1 0,0 1-1,-11 3 1,6 1 50,1 1 1,0 0-1,0 1 1,1 0 0,0 1-1,0 0 1,-14 18-1,-1 5 377,-30 51 0,30-40-172,2 0 0,2 2 1,2 1-1,2 0 0,3 1 0,1 1 0,2 0 0,3 1 1,2 0-1,-2 82 0,9-112-280,-1 5 15,2 0-1,0 1 1,1-1 0,2 0-1,7 26 1,-6-34-54,3 10 85,1 0 1,1 0-1,22 40 1,-29-60-130,1 0 1,1-1 0,-1 0 0,1 0 0,0 0 0,0-1 0,1 0 0,0 1 0,0-2 0,0 1-1,0-1 1,1 0 0,0 0 0,-1-1 0,1 0 0,1 0 0,-1-1 0,15 3 0,113 4-2560,-67-9 321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8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4137,'0'0'2478,"22"8"-2101,-3-2-268,-9-3-39,0 0 1,0 0-1,-1 1 1,1 0 0,-1 1-1,0 0 1,0 0-1,0 1 1,-1 0-1,0 1 1,0 0-1,-1 0 1,8 10-1,-2 2 122,-1 0-1,-1 1 0,0 0 1,-2 1-1,0 0 0,-2 1 1,0 0-1,5 34 0,-3 1 92,-4 0 0,-1 70 1,-5-107-190,-1 0 1,0 0-1,-1 0 1,-2-1-1,0 1 0,0-1 1,-2 0-1,-17 33 1,3-15-130,-1-2 0,-1 0 0,-35 38 0,55-69-404,0-1 0,0 1 0,0-1-1,0 0 1,-1 0 0,1-1 0,-1 1-1,0-1 1,0 1 0,-6 2 0,3-4-3483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9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0 685 4865,'0'0'6203,"0"9"-5911</inkml:trace>
  <inkml:trace contextRef="#ctx0" brushRef="#br0" timeOffset="1">556 0 6385,'0'0'3294,"-3"24"-2276,-23 160 569,6-61-1170,-6 197-1,26-319-545,0 1 0,-1-1 0,2 1 0,-1-1 0,0 1 0,0-1 0,0 0 0,1 1 0,-1-1 0,0 0 0,1 1 0,-1-1 0,1 0-1,0 1 1,-1-1 0,1 0 0,0 0 0,0 0 0,0 0 0,0 0 0,0 0 0,0 0 0,0 0 0,0 0 0,0 0 0,0 0 0,1-1-1,-1 1 1,0-1 0,0 1 0,1-1 0,-1 1 0,1-1 0,-1 0 0,0 1 0,2-1 0,15 1-2892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9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485 111 3089,'0'0'7253,"-10"-18"-6525,-33-52-292,43 68-426,-1 1-1,0-1 0,0 1 1,0 0-1,0-1 0,0 1 1,0 0-1,0 0 0,-1-1 0,1 1 1,0 0-1,-1 0 0,1 1 1,0-1-1,-1 0 0,1 0 0,-1 1 1,0-1-1,1 1 0,-1-1 1,1 1-1,-1 0 0,0-1 1,1 1-1,-1 0 0,0 0 0,1 0 1,-1 0-1,-2 1 0,-5 0 35,-3 0-35,0 0 0,0 2 0,0-1 0,0 1 0,1 1 0,0 0 0,0 1 0,0 0 0,0 0 0,0 1 0,1 1 0,-14 11 0,0 1 42,1 2 1,0 1-1,-32 41 1,44-49-49,0 1 1,1 0-1,1 1 0,0 0 1,2 0-1,-1 1 1,2 0-1,0 0 0,2 0 1,-1 1-1,2 0 0,1 0 1,0 0-1,1 0 1,1 0-1,2 23 0,-1-31-10,1-1 0,0 1 0,1 0 0,0-1 0,1 1 0,-1-1 0,2 0 0,-1 0 0,1-1 0,1 0 0,0 1 1,0-2-1,0 1 0,1-1 0,0 0 0,0 0 0,1-1 0,12 8 0,-9-7 6,1 0 0,0-1 0,1-1 1,-1 0-1,1 0 0,0-1 1,0-1-1,0 0 0,1-1 0,-1-1 1,1 0-1,-1-1 0,15-1 1,-24 1 14,1-1 0,0 0-1,-1 0 1,1-1 0,-1 1 0,1-1 0,-1 0 0,0-1 0,0 1 0,0-1 0,0 1 0,0-1 0,-1 0 0,1-1 0,-1 1 0,0 0 0,1-1 0,-2 0 0,1 0 0,0 0 0,-1 0 0,0 0 0,0 0 0,0-1 0,2-8 0,0 0 32,-1 1 0,-1-1 0,0 1 1,0-1-1,-2 0 0,1 0 0,-2 0 0,-2-20 0,3 31-36,-1 1-1,1-1 0,-1 0 0,1 1 0,-1-1 0,0 1 0,1-1 1,-1 0-1,0 1 0,0 0 0,0-1 0,0 1 0,0 0 1,-1-1-1,1 1 0,0 0 0,-1 0 0,-1-1 0,-1 0-14,1 0-1,-1 1 1,0-1-1,1 1 0,-1 0 1,0 0-1,-7 0 0,-4 0-114,-1 1-1,1 0 1,-18 4-1,33-4 114,-12 3-290,1-1 0,1 2-1,-1-1 1,0 2-1,1-1 1,0 1 0,0 1-1,0 0 1,1 0-1,0 1 1,-17 16 0,-2 6-2475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1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0 5841,'0'0'4491,"-2"0"-4190,-9 2-239,0-1 0,-1 2 0,2 0 1,-1 0-1,-19 9 0,-11 3 29,-59 14-70,32-10 310,0 3-1,-73 35 0,137-56-315,0 1 0,0 1 0,1-1 0,-1 0 0,1 1 0,0 0 1,0 0-1,0 0 0,0 0 0,0 0 0,1 1 0,-3 3 0,4-5-17,0-1 1,1 1-1,-1 0 1,1-1 0,-1 1-1,1 0 1,0-1-1,0 1 1,0 0-1,0-1 1,0 1-1,0 0 1,0-1 0,0 1-1,1 0 1,-1-1-1,0 1 1,1 0-1,0-1 1,-1 1 0,1-1-1,0 1 1,0-1-1,0 1 1,0-1-1,0 0 1,0 0-1,0 1 1,0-1 0,1 0-1,-1 0 1,2 1-1,7 5 14,1 0 0,0-1 0,0-1 0,0 1 1,0-2-1,1 0 0,0 0 0,0-1 0,21 3 0,13-1 34,56-1 0,-87-3-41,159 1-1525,-60-2-3996,-91 0 1661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1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7314,'0'0'1024,"106"30"-928,-42-26-96,11-2-232,36-2-728,-17 0-545,-15-6-1183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2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6385,'0'0'1970,"19"-9"-1180,60-26-110,-73 32-591,1 1-1,-1 0 1,1 0 0,-1 0 0,1 1 0,-1 0 0,1 1-1,0-1 1,0 1 0,9 2 0,7-1 85,-21-1-161,0 0 0,1 0 0,-1 0-1,0 0 1,1 1 0,-1-1 0,0 1 0,1-1 0,-1 1 0,0 0 0,0 0 0,0 0 0,0 0 0,0 0 0,0 1 0,0-1 0,0 0 0,-1 1 0,1 0 0,2 2 0,-3-2 1,1 1 1,0 0 0,-1 0-1,0 0 1,0 1 0,0-1-1,0 0 1,0 0 0,-1 1-1,1-1 1,-1 0 0,0 7 0,-1 0 23,0 0 0,-1 0 0,0 0 0,0 0 0,-1 0 0,0-1 0,-1 1 0,-8 13 0,-45 65 76,-13 22-60,62-95-54,0 1 0,1 0 0,1 0 0,0 0 0,-4 23 0,9-34-14,0 1-1,0 0 1,0-1-1,1 1 1,0 0-1,0 0 0,2 10 1,-1-14 4,0 0 0,-1 0 0,1 0-1,0 0 1,0 0 0,0-1 0,0 1 0,1 0 0,-1-1 0,0 1 0,1-1-1,-1 1 1,1-1 0,-1 0 0,1 0 0,0 1 0,0-1 0,-1 0 0,1-1-1,0 1 1,0 0 0,0 0 0,0-1 0,3 1 0,11 2-10,0 0 0,1-2 0,-1 0 1,0-1-1,1 0 0,-1-1 0,0-1 0,0-1 1,0 0-1,0-1 0,0-1 0,18-7 0,-19 4 52,-1 0-1,0 0 0,-1-2 0,0 1 0,0-2 0,-1 0 0,0 0 0,-1-1 0,0 0 0,-1-1 0,-1 0 0,13-24 1,-22 40-41,-1 0 0,1-1 0,0 1 0,0 0 0,0 0 0,0-1 0,0 1 0,1 0 0,-1-1 0,1 1 0,0 0 0,1 4 0,1 1 1,0 0 0,1-1-1,5 12 1,-5-14-6,0 0 1,0 0-1,0 0 0,1-1 1,0 0-1,0 1 0,0-2 1,0 1-1,0 0 0,1-1 1,-1 0-1,1 0 0,0-1 1,0 0-1,0 0 0,7 1 1,9 1-20,0-1 0,0-1 0,29-2 1,-48 0 31,4 1 27,-1-2 0,1 1 0,0 0 1,-1-1-1,1-1 0,-1 1 0,1-1 0,-1 0 0,0 0 0,0-1 0,0 0 0,0 0 1,0 0-1,-1-1 0,1 1 0,-1-1 0,0-1 0,0 1 0,-1-1 0,1 0 0,-1 0 1,0 0-1,0-1 0,-1 1 0,1-1 0,-1 0 0,-1 0 0,1 0 0,-1 0 0,2-8 1,-2 5 31,0-1 1,0 1 0,-1 0 0,0-1 0,0 0 0,-1 1 0,-1-1-1,0 1 1,-3-17 0,2 19-27,0 0 0,-1 1 0,1-1 0,-1 1 0,-1-1-1,1 1 1,-1 0 0,-1 0 0,1 1 0,-1-1 0,0 1 0,0 0 0,-8-7-1,0 3-30,-1 1-1,0 0 0,0 0 0,-1 2 0,0-1 0,0 2 1,0 0-1,0 1 0,-20-3 0,-11 1-219,-89 1-1,124 4 90,0 2 0,0-1 0,0 2 0,-1-1 0,2 2 0,-14 3 0,21-5 4,0 0-1,0 0 1,0 1-1,1-1 1,-1 1-1,1 0 1,-1-1-1,1 1 1,-1 0-1,1 0 1,0 1-1,0-1 1,0 0-1,0 1 1,1-1-1,-1 1 1,1 0-1,-1-1 1,1 1-1,0 0 1,0 0 0,0 0-1,0 0 1,1 0-1,-1 0 1,1 4-1,-1 23-2133,3-4-414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2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7394,'0'0'1233,"-4"18"-1161,-11 60 42,14-73-98,0-1 1,0 1 0,1 0-1,0 0 1,0-1 0,0 1 0,0 0-1,1 0 1,-1-1 0,1 1-1,1 0 1,-1-1 0,0 1 0,1-1-1,0 0 1,0 1 0,1-1-1,-1 0 1,1 0 0,0 0 0,0-1-1,0 1 1,0-1 0,1 1-1,-1-1 1,1 0 0,0-1 0,8 6-1,-1-3-2,1-1 0,0 0-1,-1 0 1,2-1 0,-1-1 0,0 0-1,1 0 1,23-1 0,-28-2 22,0 0-1,0 0 1,-1 0 0,1-1 0,0 0 0,-1-1-1,1 0 1,-1 0 0,0 0 0,0-1 0,0 0 0,-1-1-1,0 1 1,1-1 0,-1 0 0,-1-1 0,1 0 0,-1 0-1,9-12 1,-6 5 107,0 0 1,0 0-1,-1-1 0,-1 0 0,0-1 0,-1 1 1,0-1-1,-2 0 0,4-21 0,-10 44 20,1-1 1,-2 1-1,1-1 0,-7 11 1,-11 23-186,7-6-46,0 1 1,3 0-1,0 1 1,3 0-1,-8 72 1,16-102-150,0 1 1,0 0-1,1 0 1,0-1 0,3 15-1,-2-18 11,-1-1 0,0 0 1,1 0-1,-1 1 0,1-1 0,0 0 0,0 0 0,1 0 0,-1-1 1,0 1-1,1-1 0,0 1 0,-1-1 0,5 3 0,21 9-2613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484 185 6185,'0'0'1794,"-16"-20"-859,-57-62-196,66 75-644,0 0 0,0 0 0,-1 1 1,0 0-1,0 1 0,-1 0 0,0 0 1,0 0-1,0 1 0,0 1 0,0 0 0,-1 0 1,-18-3-1,19 4-53,-11-1 69,-1 0 0,0 1 1,-37 2-1,55 0-111,0 0 0,0 0 0,0 1 0,0-1 0,-1 1 0,1 0 0,0 0-1,0 0 1,1 0 0,-1 1 0,0-1 0,0 1 0,1-1 0,-1 1 0,1 0 0,-1 0 0,1 0 0,0 1 0,0-1 0,0 0-1,0 1 1,0 0 0,0-1 0,1 1 0,-1 0 0,1 0 0,0 0 0,-2 4 0,0 6-6,0 1 0,1 0 0,1-1 0,0 1-1,1 16 1,0-13 6,2-1-1,0 1 0,1-1 1,0 0-1,7 17 0,34 80-6,-13-39 5,-26-60-1,45 135-254,-44-129 208,-2 1-1,0-1 1,-2 1-1,0 0 0,-2 30 1,0-49 40,0 0 0,-1 0 0,1 0 0,-1 0 0,1 0 0,-1 0 0,0 0 0,0 0 0,0 0 1,0 0-1,0 0 0,0-1 0,-1 1 0,1 0 0,0-1 0,-1 1 0,1-1 0,-1 1 0,0-1 1,1 0-1,-1 0 0,0 0 0,0 0 0,0 0 0,0 0 0,0 0 0,0-1 0,0 1 0,-3 0 0,-7 1 15,0-1 0,0 0 0,1 0 0,-15-2 0,8 1-4,14-1-1,-1 1 1,1 0 0,0-1 0,0 0-1,0 0 1,0 0 0,0 0-1,0-1 1,0 0 0,0 0 0,1 0-1,-1 0 1,1 0 0,-1-1 0,-3-3-1,6 5 5,-1-1 0,0 0 0,1 0 1,0 0-1,-1 0 0,1 0 0,0 0 0,0 0 0,0 0 0,0 0 0,0-1 0,1 1 0,-1 0 0,1-1 0,0 1 0,-1 0 0,1-1 0,0 1 0,0-1 0,1 1 0,-1 0 1,0-1-1,1 1 0,-1 0 0,1-1 0,0 1 0,0 0 0,0 0 0,2-3 0,3-3-12,1 0 1,-1 0-1,2 1 0,-1 0 0,1 1 1,0 0-1,0 0 0,12-6 1,-17 11 3,122-73 44,16-9 256,-114 64-98,0 0 1,44-44-1,-62 54-69,-2 0 0,1 0 0,-1-1 0,0 1 0,-1-2 0,0 1-1,6-19 1,-10 25-95,0 0 0,-1 0 0,0-1 0,0 1 0,0-1 0,0 1 0,-1-1 0,0 1 0,0-1 0,0 1 0,0-1 0,-1 1 0,0-1-1,0 1 1,0-1 0,0 1 0,-1 0 0,0 0 0,0-1 0,0 1 0,0 1 0,-5-7 0,2 4-120,-1 0 1,0 1 0,0 0-1,-1 0 1,0 0-1,1 1 1,-1 0-1,-1 1 1,1-1 0,0 1-1,-11-3 1,-11-1-1067,-52-6 1,51 9-21,-46-7-3246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1090 6065,'0'0'1818,"20"-11"-1323,3-3-342,-5 3-28,1 1 0,0 0 0,1 2 0,32-10 1,539-125 1899,-157 45-1507,372-149-17,-574 171-446,-152 50 0,69-21 37,143-68 0,-268 103-14,0-1 0,-2-1 0,1-1 0,-2-1 1,0-1-1,-1-1 0,30-35 0,-44 47-13,-1-1 0,0 0 0,7-15-1,-11 20-82,1 0-1,-1-1 1,0 0 0,-1 1-1,1-1 1,0 0-1,-1 1 1,1-1-1,-1 0 1,0 0-1,0 1 1,0-1-1,0 0 1,-1 0 0,0-4-1,1 7-8,-1-1 0,1 1 0,0-1 0,0 1 1,-1 0-1,1-1 0,0 1 0,-1-1 0,1 1 0,-1 0 0,1-1 0,0 1 0,-1 0 0,1 0 0,-1-1 0,1 1 1,-1 0-1,1 0 0,-1 0 0,1 0 0,-1-1 0,1 1 0,-1 0 0,1 0 0,-1 0 0,0 0 0,-89-1-3920,35 1-30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5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93 122 5721,'0'0'3345,"-2"-13"-2937,-2-3-298,2 7-19,1 1-1,-1-1 1,2 0 0,-1-13 0,1 22-84,1-1 1,-1 0-1,0 1 0,1-1 1,-1 0-1,0 1 0,1-1 1,-1 1-1,1-1 0,-1 1 0,1-1 1,-1 1-1,1-1 0,-1 1 1,1-1-1,0 1 0,-1 0 0,1-1 1,0 1-1,-1 0 0,2-1 1,17-5 1,-16 5-5,21-5 49,0 2 0,0 0 0,0 2 0,1 0 0,47 4 0,-68-2-52,1 1 0,-1 0 0,0 0 0,1 0 0,-1 0 0,0 1 0,1-1 0,-1 1 0,0 0-1,0 1 1,-1-1 0,1 1 0,0-1 0,5 7 0,-5-5 2,0 2 0,1-1 0,-2 0 0,1 1 0,-1 0 0,0 0 0,0 0 0,0 0 0,2 9 0,-3-5 0,0 0 1,0 0-1,0 0 0,-1 0 0,-1 1 0,0-1 0,0 0 0,-1 0 1,-1 1-1,1-1 0,-2 0 0,1 0 0,-5 10 0,-1-5-27,0 0-1,-1-1 1,0 0-1,-1-1 1,-1 0-1,0 0 1,-1-1-1,-18 14 1,11-10-1,0-2 1,-2 0 0,0-2 0,0 0 0,-28 10 0,33-16 28,0-1 0,0 0 0,0-2 0,-1 0 0,1-1 0,-33 1 0,48-3-64,10 0-367,23-1 419,-16 0 35,1 1 0,16 2 0,-27-1-6,0 1 0,0-1 1,0 1-1,0 0 0,0 0 0,-1 0 1,1 1-1,10 7 0,19 16 37,-16-12-9,27 17 1,-38-27-164,0 0-1,0-1 1,1 0-1,-1 0 1,1 0-1,-1-1 1,11 1-1,77-1-3192,-56-2 412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 5401,'0'0'2133,"7"-1"-1407,-7 1-716,0 0 0,0 0 0,1 0-1,-1 0 1,0-1 0,0 1 0,0 0 0,0 0 0,0 0 0,0 0-1,0 0 1,1 0 0,-1 0 0,0 0 0,0 0 0,0 0 0,0 0-1,0 0 1,0 0 0,0 0 0,1 0 0,-1 0 0,0 0-1,0 0 1,0 0 0,0 0 0,0 0 0,0 1 0,0-1 0,1 0-1,-1 0 1,0 0 0,0 0 0,0 0 0,0 0 0,0 0 0,0 0-1,0 0 1,0 0 0,0 1 0,0-1 0,0 0 0,1 0 0,-1 0-1,0 0 1,0 0 0,0 0 0,0 0 0,0 1 0,0-1 0,0 0-1,0 0 1,0 0 0,0 0 0,0 0 0,0 0 0,0 0-1,0 1 1,0-1 0,-25 27 316,0-1-1,-49 37 1,42-37-210,-52 54 1,83-78-108,-1-1 0,1 1 0,0-1 0,0 1 0,0 0 0,0 0-1,0-1 1,0 1 0,0 0 0,1 0 0,-1 0 0,0 0 0,1 0 0,0 0 0,-1 0 0,1 0 0,0 0 0,0 0 0,0 0 0,1 0 0,-1 0 0,0 0 0,1 0 0,-1 0 0,1-1 0,0 1 0,-1 0-1,1 0 1,0 0 0,0-1 0,0 1 0,0 0 0,1-1 0,-1 1 0,0-1 0,1 1 0,2 2 0,6 4 83,1 0 1,0-1-1,0 0 1,19 9-1,-20-11-29,20 8 249,1 0-1,60 14 1,-33-10-4,-58-17-321,0 0-1,0 0 1,0 0-1,0 0 0,0 0 1,0 0-1,0 0 1,0 0-1,0 0 0,0 0 1,0 0-1,0 0 1,0 0-1,0 0 1,0 0-1,-1 0 0,1 0 1,0 0-1,0 0 1,0 0-1,0 0 1,0 0-1,0 0 0,0 0 1,0 0-1,0 1 1,0-1-1,0 0 1,0 0-1,0 0 0,0 0 1,0 0-1,0 0 1,0 0-1,0 0 0,0 0 1,0 0-1,0 0 1,0 0-1,0 0 1,0 0-1,0 0 0,0 0 1,0 0-1,0 0 1,-10 2-591,-13-1-1395,-5-1-2326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8546,'0'0'767,"-5"21"-469,0-1-190,-2 10 216,1 0-1,-4 55 1,10-75-219,-3 203 1198,5-185-1246,0 1 0,2-1-1,2 0 1,0-1 0,16 41 0,-21-65-247,0 1 0,1-1 0,0 1 0,0-1 0,0 0 0,3 4 0,-4-6-202,0 0 0,0 0 0,0 0 0,0 0 0,0-1-1,0 1 1,1 0 0,-1-1 0,0 1 0,0 0 0,1-1 0,1 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6633,'0'0'332,"21"-7"-981,-2-1 576,8-2-131,0 1 0,0 1 0,33-5-1,16 1-962,94-19-421,-143 25 1643,0-2-1,-1 0 1,-1-2-1,30-16 0,-26 6 977,-28 19-928,0 0 1,0 1-1,0-1 1,0 0-1,-1 0 1,1 0-1,0 0 1,-1 0-1,1-1 1,0 1-1,-1 0 1,1 0-1,-1 0 1,0-1-1,1 1 0,-1 0 1,0 0-1,0-1 1,0 1-1,0 0 1,0 0-1,0-1 1,0 1-1,0 0 1,-1-2-1,0 2-45,1 0 0,-1 0 0,0 0 0,1 0-1,-1 1 1,0-1 0,0 0 0,0 0 0,0 0 0,0 1 0,0-1-1,0 1 1,0-1 0,0 1 0,0-1 0,0 1 0,0 0 0,0-1-1,0 1 1,0 0 0,-2 0 0,-28-3 164,26 3-150,-13-1 58,-2 0 55,0 1 0,-31 3-1,47-3-159,-1 1 0,1 0 0,0 0 0,-1 0 0,1 0 0,0 1 0,0 0-1,0 0 1,0 0 0,0 0 0,0 0 0,1 1 0,-1 0 0,1 0 0,0 0 0,-1 0-1,-2 5 1,5-7-18,0 0 0,0 1 0,0-1 0,0 1 0,1 0 0,-1-1 0,1 1 0,-1 0 0,1-1 0,-1 1 0,1 0 0,0-1 0,0 1 0,0 0 0,0-1 0,0 1 0,0 0 0,1 0 0,-1-1 0,0 1 0,1 0 0,0-1 0,-1 1 0,1-1 0,1 3 0,0-1-11,0 0 1,0-1-1,1 1 1,-1 0-1,1-1 1,0 1-1,0-1 1,0 0-1,0 0 1,4 2-1,-7-4 5,0 1 0,1-1 0,-1 0 0,0 0 0,1 1 0,-1-1-1,0 0 1,1 1 0,-1-1 0,0 0 0,0 1 0,1-1 0,-1 1 0,0-1 0,0 0 0,0 1 0,0-1-1,0 1 1,1-1 0,-1 0 0,0 1 0,0-1 0,0 1 0,0-1 0,0 1 0,0-1 0,-1 1 0,1-1-1,0 0 1,0 1 0,0-1 0,0 1 0,0-1 0,-1 0 0,1 1 0,0-1 0,0 0 0,0 1 0,-1-1 0,1 0-1,0 1 1,-1-1 0,1 0 0,0 1 0,-1-1 0,1 0 0,0 0 0,-1 1 0,-23 17 51,18-14-38,2-1-7,0 0-1,0 1 1,0-1 0,0 1 0,1 0 0,-1 0 0,1 0 0,0 0-1,0 1 1,1-1 0,-1 1 0,1 0 0,0 0 0,0 0 0,1 0-1,-1 0 1,1 0 0,0 0 0,0 0 0,1 9 0,0-12-9,0-1 1,0 0-1,1 1 1,-1-1-1,1 1 1,-1-1-1,1 0 1,-1 0 0,1 1-1,0-1 1,-1 0-1,1 0 1,0 0-1,0 0 1,0 0-1,0 0 1,0 0-1,0 0 1,0 0-1,0 0 1,1 0-1,-1-1 1,0 1-1,0-1 1,1 1 0,2 0-1,4 2-47,0-1 0,0 0 1,12 1-1,-15-2 8,15 1-689,1 0 0,-1 0 0,1-2 1,35-4-1,-18-6-2217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5673,'0'0'1649,"18"-35"-8763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4305,'0'0'977,"13"25"-264,40 85 49,-42-85-265,-2 0 0,0 0-1,-1 1 1,6 45 0,-9-24-93,-2 63 0,-3-102-383,0-1 0,-1 1 0,0 0 1,-1 0-1,0 0 0,0-1 0,0 1 0,-1-1 1,-4 8-1,6-12-5,0-1 1,0 0-1,-1-1 1,1 1-1,-1 0 1,1 0-1,-1 0 1,1-1-1,-1 1 1,0-1 0,0 1-1,0-1 1,0 0-1,0 0 1,0 0-1,0 0 1,0 0-1,0 0 1,0-1-1,-1 1 1,1-1-1,0 1 1,0-1-1,-1 0 1,1 0-1,0 0 1,-1 0-1,1 0 1,0 0-1,0-1 1,-1 1 0,1-1-1,0 0 1,0 0-1,-4-1 1,2-1 16,0 1 1,0-1-1,1 0 1,-1 0-1,1 0 1,0 0-1,0 0 1,0-1-1,0 0 1,0 1-1,1-1 1,0 0-1,0 0 1,0 0-1,0-1 1,0 1-1,1 0 1,-1-6-1,-2-6 61,1 1 0,1-1 0,0-31 0,1 38-93,2-1 1,0 1-1,0 0 1,0-1-1,1 1 1,1 0-1,0 0 1,0 0-1,0 1 0,1-1 1,0 1-1,1 0 1,0 0-1,0 0 1,1 1-1,0-1 1,0 2-1,1-1 1,0 1-1,0-1 0,13-7 1,-5 4-322,0 0 0,1 1 1,1 1-1,-1 1 0,29-10 1,92-15-4291,-93 23 2975,7-2-486</inkml:trace>
  <inkml:trace contextRef="#ctx0" brushRef="#br0" timeOffset="1">643 54 3473,'0'0'6960,"-15"-5"-6612,-49-12-117,60 16-217,1 0 1,-1 0-1,0 0 0,1 1 1,-1-1-1,0 1 1,0 0-1,1 1 0,-1-1 1,0 0-1,-4 2 1,7-1-17,1-1-1,-1 0 1,0 1 0,0 0 0,1-1 0,-1 1 0,0-1-1,1 1 1,-1 0 0,1-1 0,-1 1 0,1 0 0,-1 0-1,1-1 1,-1 1 0,1 0 0,0 0 0,0 0 0,-1-1-1,1 1 1,0 0 0,0 0 0,0 0 0,0 0 0,0 0-1,0 0 1,0-1 0,0 1 0,0 0 0,0 0 0,0 0-1,1 0 1,-1 0 0,0-1 0,1 1 0,-1 0 0,1 1-1,1 0-3,-1 1 0,1-1 0,-1 0 0,1 0 0,0 0 0,0 0 0,0 0 0,0-1 0,0 1 0,0-1 0,0 1 0,1-1 0,-1 0 0,4 2 0,-2-1 5,1 0 0,-1-1 0,1 1 0,0-1 0,0 0 1,-1 0-1,6 0 0,-10-1 6,1 1 0,-1-1 1,0 1-1,0-1 0,0 1 0,0-1 0,0 1 0,0-1 1,0 1-1,0-1 0,0 0 0,0 1 0,-1-1 0,1 1 1,0-1-1,0 1 0,0-1 0,-1 0 0,1 1 1,0-1-1,0 1 0,-1-1 0,1 0 0,-1 1 0,-30 22 155,-9 5-16,38-26-178,0 0 0,0 0 0,0 1 0,0-1 0,0 0-1,1 1 1,-1-1 0,1 1 0,0-1 0,-1 1 0,1 0 0,0-1 0,0 5 0,1-5-48,0-1 1,0 0-1,0 0 1,0 0-1,0 0 0,0 0 1,0 0-1,1 0 1,-1 0-1,0 0 0,1 0 1,-1 0-1,1-1 1,-1 1-1,1 0 0,0 0 1,-1 0-1,1 0 1,0-1-1,-1 1 0,1 0 1,0-1-1,0 1 1,0 0-1,0-1 0,0 1 1,0-1-1,0 0 1,0 1-1,-1-1 0,1 0 1,1 1-1,0-1 1,40 6-961,-33-5 684,51 3-1989,1-2-1757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154 426 5249,'0'0'3941,"-15"5"-3829,-47 20-76,61-24-33,0-1-1,0 1 1,0-1-1,0 1 1,0 0 0,0 0-1,0 0 1,0-1-1,0 1 1,0 0 0,0 0-1,1 0 1,-1 0 0,-1 2-1,2-3 0,0 1 0,0-1-1,0 1 1,0-1 0,0 1 0,0-1-1,0 1 1,0-1 0,0 1 0,0-1-1,0 1 1,0-1 0,0 1 0,1-1-1,-1 1 1,0-1 0,0 1-1,0-1 1,1 1 0,-1-1 0,0 1-1,1 0 1,0 0 5,1 1 1,0-1-1,-1 0 0,1 1 1,0-1-1,0 0 0,0 0 0,0 0 1,3 1-1,2 0 45,-1 0 1,1-1-1,-1 0 0,1 0 1,0 0-1,0-1 0,-1 0 1,1-1-1,0 1 0,0-1 1,-1 0-1,1-1 1,-1 0-1,1 0 0,-1 0 1,0-1-1,1 0 0,-1 0 1,-1 0-1,1-1 0,0 0 1,-1 0-1,8-9 0,-6 6 70,0-1-1,-1 0 0,0-1 1,0 1-1,-1-1 0,0-1 1,0 1-1,-1-1 1,-1 1-1,0-1 0,0 0 1,0 0-1,-2 0 0,2-19 1,-2 14 47,-1 1 0,0-1 0,-1 1 0,-5-23 1,3 29-113,1-1 1,-1 1-1,-1 0 1,0 0 0,0 0-1,0 1 1,-1-1-1,-10-11 1,3 4 9,-2 2 1,1-1-1,-1 2 0,-18-12 1,24 18-110,-1 1 0,1 0 0,-1 0 1,0 1-1,0 0 0,-1 1 0,1 0 0,-1 0 0,-14-1 1,21 3-126,0 1 0,1 0 1,-1 0-1,1 0 0,-1 1 0,0-1 1,1 0-1,-1 1 0,1 0 1,-1 0-1,1 0 0,0 0 1,-1 0-1,1 0 0,0 0 0,0 1 1,-1-1-1,1 1 0,0 0 1,1 0-1,-1-1 0,0 1 0,0 0 1,1 1-1,-1-1 0,1 0 1,0 0-1,0 1 0,0-1 1,0 0-1,0 1 0,-1 2 0,-3 27-3604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36 206 5169,'0'0'1276,"16"8"-1062,83 39 207,-95-46-233,1 0-1,-1 0 1,1 0 0,-1-1-1,1 0 1,0 0-1,-1 0 1,1 0 0,0-1-1,-1 1 1,5-3-1,-6 1-97,0-1-1,0 0 0,-1 0 1,1 0-1,-1 0 1,4-5-1,6-9 28,-10 17-148,-1 0-1,1 1 0,0-1 1,-1 1-1,1-1 0,0 1 1,-1 0-1,1 0 0,-1-1 1,1 1-1,2 3 0,-1-2 5,8 3 39,1 0 0,-1 0 0,1-1 0,-1-1 0,1 0 0,0 0 0,0-1 0,1-1 0,-1 0 0,0-1 0,0 0 0,20-3 0,-30 3 6,0-1-1,-1 1 1,1-1-1,0 0 1,0 0-1,-1 0 0,1 0 1,0 0-1,-1 0 1,1 0-1,-1 0 0,1-1 1,-1 1-1,0-1 1,0 1-1,1-1 1,-1 1-1,0-1 0,0 0 1,0 1-1,-1-1 1,1 0-1,0 0 0,-1 0 1,1-2-1,0 1 2,-1 0 0,1 0 0,-1-1-1,0 1 1,0 0 0,0 0 0,0 0 0,0-1-1,-1 1 1,0 0 0,1 0 0,-1 0 0,0 0-1,-3-6 1,-1 2-16,-1 0 0,0 0 0,0 1 0,0 0-1,0 0 1,-1 0 0,0 1 0,-11-7 0,-8-3 3,-32-14 0,31 17 17,-1 1 1,0 2-1,0 0 1,-1 2-1,0 1 1,0 2 0,0 1-1,-31 0 1,59 3-56,0 0 1,0 0 0,0 0 0,-1 0 0,1 0 0,0 0-1,0 0 1,0 1 0,-1-1 0,1 0 0,0 1 0,0-1-1,0 1 1,0-1 0,0 1 0,0 0 0,0-1 0,0 1-1,0 0 1,0 0 0,1 0 0,-1 0 0,0 0 0,0-1-1,1 1 1,-1 0 0,0 1 0,0 1 0,0 1-280,0 0 1,0 1-1,1-1 0,0 0 1,0 1-1,0 5 1,0 1-472,0 8-2957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18 6209,'0'0'4559,"0"-4"-4078,-1-9-476,0 18 49,1 33 217,0-16 5,0-7-208,1-2 103,-1 0 0,-1 0 1,-3 19-1,2-27-135,1 0 0,-1-1 0,0 1 0,0 0 0,0-1 0,-1 0-1,1 1 1,-1-1 0,0 0 0,0-1 0,-1 1 0,-5 5 0,-8 4-330,14-12 94,0 2 1,0-1-1,0 0 1,0 1-1,0-1 1,0 1-1,1 0 1,-5 6-1,7-9 103,0 0 0,0 0 0,0 0 0,-1 0 0,1 1 0,0-1-1,0 0 1,0 0 0,0 0 0,0 0 0,0 1 0,0-1 0,0 0 0,0 0 0,0 0 0,0 1 0,0-1 0,0 0-1,0 0 1,0 0 0,0 0 0,0 1 0,0-1 0,1 0 0,-1 0 0,0 0 0,0 0 0,0 1 0,0-1 0,0 0-1,0 0 1,0 0 0,1 0 0,-1 0 0,0 1 0,0-1 0,0 0 0,0 0 0,0 0 0,1 0 0,-1 0 0,0 0-1,0 0 1,0 0 0,1 0 0,-1 0 0,0 0 0,0 0 0,0 0 0,0 0 0,1 0 0,-1 0 0,0 0 0,0 0-1,0 0 1,1 0 0,-1 0 0,0 0 0,15 0-5160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7418,'0'0'728,"127"-2"-728,-70 2-64,-11 0-952,-9 0-1729</inkml:trace>
  <inkml:trace contextRef="#ctx0" brushRef="#br0" timeOffset="1">241 39 5905,'0'0'1417,"-38"107"-313,28-78-24,2-1-432,2-1-72,5-4-408,1-1-168,0-6-136,0-1-624,7-9-704,7-2-889,-1-4-2344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0 408 6769,'0'0'4946,"0"117"-4786,0-90-160,0-5-257,0 1-279,6-7-680,8-4-568,-3-8-897,1-4-2192</inkml:trace>
  <inkml:trace contextRef="#ctx0" brushRef="#br0" timeOffset="1">212 0 3609,'0'0'7957,"-2"23"-6974,-17 160 147,10-94-1068,5 0 0,6 92-1,0-166-746,0 1-1,2 0 0,6 21 0,-6-25-384,0 4-2652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6.2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5 5553,'0'0'2049,"-11"19"-1777,-30 64-100,38-77-147,1 0 1,0 0-1,0 0 1,0 0-1,1 0 1,0 0 0,0 0-1,0 0 1,1 1-1,1 7 1,-1 1 2,0-9-36,0 1 0,1-1-1,-1 0 1,1 0 0,0 0 0,1 0 0,-1 0-1,1 0 1,1-1 0,-1 1 0,1 0-1,0-1 1,0 0 0,0 0 0,1 0 0,0 0-1,0 0 1,0-1 0,0 1 0,1-1-1,0-1 1,0 1 0,0 0 0,0-1 0,0 0-1,1-1 1,0 1 0,-1-1 0,1 0-1,0 0 1,0-1 0,0 1 0,0-1-1,0-1 1,8 1 0,-6-1 1,0 0 0,0 0-1,0 0 1,0-1 0,0-1 0,0 1 0,12-5-1,-14 3 12,-1 1-1,0-1 0,-1 0 0,1 0 0,-1-1 0,1 1 0,-1-1 1,0 0-1,0 0 0,-1 0 0,6-9 0,-2 4 139,-1-1 0,-1 0 0,0 0 0,0 0 0,-1-1 0,-1 0 0,1 0 0,-2 0 0,1 0 0,-2 0 0,0 0 0,0-1 0,-1 1 0,0 0 0,0-1 0,-4-12 0,3 20-78,0 0 1,0 1-1,-1-1 1,0 0 0,1 1-1,-1-1 1,-1 1-1,1-1 1,0 1-1,-1 0 1,0 0-1,0 0 1,-5-4-1,3 3-33,-1 0 0,0 1 0,0 0-1,0 0 1,-1 0 0,1 1 0,-10-3 0,-1 2-378,-1 0 1,1 1-1,-1 0 0,1 2 1,-23 2-1,5 4-1562,9 3-776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4913,'0'0'1386,"18"-9"-641,58-31 241,-70 36-847,1 1 0,0 0 1,0 1-1,0 0 0,0 0 1,0 0-1,0 1 1,0-1-1,1 2 0,-1-1 1,14 2-1,-2-1 45,-18 0-180,0 0-1,-1 0 1,1 1-1,0-1 1,0 0-1,0 0 1,0 0-1,0 0 1,0 1-1,0-1 1,-1 1-1,1-1 1,0 0-1,0 1 1,0-1 0,-1 1-1,1 0 1,0-1-1,-1 1 1,1-1-1,0 1 1,-1 0-1,1 1 1,7 21 12,-8-22-21,0 1-1,0 0 0,0-1 1,0 1-1,1 0 1,-1-1-1,1 1 0,-1-1 1,1 1-1,0-1 0,-1 1 1,1-1-1,0 0 0,0 1 1,0-1-1,0 0 1,0 1-1,0-1 0,0 0 1,1 0-1,-1 0 0,0 0 1,1 0-1,-1 0 0,2 0 1,4 1 7,0-1 0,0 0 1,0-1-1,0 0 0,0 0 0,0 0 0,0-1 1,0 0-1,0 0 0,0-1 0,0 0 1,7-3-1,6-4 230,0 0-1,28-19 1,-1-1 717,-46 29-928,-1 0-1,1 0 1,-1 0-1,0-1 0,1 1 1,-1 0-1,1 0 0,-1 0 1,1 0-1,-1 0 0,1 0 1,-1 0-1,1 0 1,-1 0-1,1 0 0,-1 0 1,1 0-1,-1 0 0,1 1 1,-1-1-1,0 0 0,1 0 1,-1 0-1,1 1 1,-1-1-1,0 0 0,1 0 1,-1 1-1,1-1 0,-1 0 1,0 1-1,1-1 0,-1 1 1,0-1-1,0 0 1,1 1-1,-1-1 0,0 1 1,0 0-1,8 22-109,-5-13 132,-1-3-272,0 0 0,1 0 0,0 0 0,0 0 0,0-1 0,1 1 1,0-1-1,1 0 0,-1 0 0,1 0 0,0-1 0,0 0 0,1 0 1,0 0-1,0-1 0,0 1 0,7 2 0,11 3-3517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9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 4625,'0'0'7514,"-23"-13"-8747,37 50-335,3 0-1441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90 1424,'0'0'10891,"-11"-14"-10449,-1-3-344,-23-21-1,31 35-91,1 1 0,-1 0-1,1 0 1,-1 0 0,0 0 0,0 0-1,0 1 1,0 0 0,0 0 0,0 0-1,0 0 1,0 1 0,0-1 0,0 1-1,0 0 1,-1 0 0,1 1 0,-5 0-1,-10 1 31,16-2-37,0 0 0,1 0-1,-1 0 1,0 0-1,0 1 1,1-1-1,-1 1 1,0 0-1,1 0 1,-1 0-1,0 0 1,1 1-1,-1-1 1,1 1-1,0-1 1,0 1-1,-1 0 1,1 0-1,0 0 1,1 0-1,-1 0 1,0 0 0,1 1-1,-1-1 1,1 0-1,-1 1 1,1-1-1,0 1 1,0 0-1,-1 4 1,-1 7-16,1 0 1,0 1-1,1-1 0,2 27 1,-1-17 10,6 54 39,-3-59-17,-1 0-1,-1 1 1,-1-1-1,-4 39 0,4-55-14,-1-1 0,0 0 0,0 1-1,0-1 1,0 0 0,0 0-1,0 1 1,-1-1 0,1 0-1,-1 0 1,1-1 0,-1 1-1,0 0 1,0 0 0,-3 1-1,1 0-8,-1 0-1,1-1 0,-1 1 0,0-1 0,0-1 0,0 1 1,-5 0-1,-8 2-214,0-2 1,-1-1-1,-20 0 1,31-1 2,-48 0-1726,4 0-1667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1064,'0'0'1058,"3"-2"-854,4-1 192,0 1 0,0 0 1,0 0-1,0 0 0,0 1 0,1 0 1,14 0-1,-22 5 3314,0 19-3709,-20 236 1360,1-38-1077,18-190-592,-2 103 808,7-47-5093,-4-78 2055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4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20 129 5417,'0'0'1514,"14"-19"-1093,47-57-71,-59 73-302,1 0-1,0 0 1,0 0 0,0 1 0,0-1 0,0 1 0,1 0 0,-1 0 0,1 0 0,0 1 0,-1-1 0,1 1-1,0 0 1,0 0 0,0 0 0,-1 1 0,1-1 0,0 1 0,0 0 0,0 0 0,0 0 0,8 2 0,6-1 178,-15-1-192,1 0 0,-1 1 1,0-1-1,0 1 0,0 0 0,1 0 1,-1 0-1,0 0 0,0 1 0,-1-1 0,1 1 1,0 0-1,0-1 0,-1 1 0,1 1 1,-1-1-1,1 0 0,-1 1 0,0-1 1,0 1-1,0-1 0,-1 1 0,1 0 0,0 0 1,-1 0-1,0 0 0,2 5 0,0 1 51,-1 1-1,0-1 0,0 0 1,-1 1-1,0-1 1,-1 1-1,0-1 0,-2 16 1,1-21-62,0 0 1,0-1 0,-1 1 0,1 0 0,-1-1 0,0 1 0,0-1-1,-1 1 1,1-1 0,-1 0 0,1 0 0,-1 0 0,0 0 0,0 0-1,0-1 1,-1 1 0,-4 2 0,-3 1-52,0 0 1,-1 0-1,1-1 0,-19 5 0,-11 0-2089,-43 6-1,49-11-1516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4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97 428 4521,'0'0'1883,"3"0"-1735,3 0-22,0 0 0,0 0 0,0-1 0,0 0 0,0 0 0,0 0 0,0-1 1,-1 1-1,1-1 0,0-1 0,-1 1 0,1-1 0,-1 0 0,0 0 0,0-1 0,0 1 0,-1-1 0,6-6 0,1-2-16,0 0 0,0-1 0,-2-1 0,1 0 0,-2 0 0,0 0 0,-1-1 0,0 0 0,6-22 0,-7 15 15,-1-1 0,0 0 0,-2 0 0,-1 0 0,0-1 0,-3-23 0,1 45-104,0 0-1,0 1 1,-1-1-1,1 0 1,-1 1-1,1-1 1,-1 0-1,1 1 1,-1-1-1,0 1 1,0-1-1,0 1 1,0 0-1,0-1 0,0 1 1,0 0-1,-1 0 1,1 0-1,0 0 1,-1 0-1,1 0 1,0 0-1,-1 0 1,0 0-1,1 0 1,-1 1-1,1-1 1,-1 1-1,0 0 1,1-1-1,-4 1 1,1-1-22,-1 1 0,0 0 1,0 0-1,1 0 0,-1 0 1,0 1-1,1 0 0,-1 0 1,0 0-1,-8 4 0,-1 3 0,1 0 0,0 1-1,0 0 1,1 1 0,0 0 0,-11 13-1,7-6-1,1 1 1,1 0-1,-19 32 0,25-32 10,-1 1-1,2 0 0,1 0 0,0 1 1,1-1-1,2 1 0,0 0 0,0 1 0,2-1 1,1 0-1,2 26 0,-1-37-4,0-1-1,1 0 1,-1 1 0,2-1-1,-1 0 1,1 0 0,0-1-1,7 13 1,-8-16-49,1 0 1,0 1-1,0-1 1,0 0-1,1 0 1,0-1-1,-1 1 1,1-1-1,0 1 1,1-1-1,-1-1 1,0 1-1,1-1 1,0 1-1,7 1 1,5 0-1011,1-1 1,30 1 0,-8-3-1910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4945,'0'0'7018,"4"-6"-9187,4-4-527,1-3-2610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4001,'0'0'5353,"-2"0"-4893,2 0-450,-1-1 0,1 1 0,-1 0-1,1 0 1,-1 0 0,0 0 0,1 0 0,-1 0-1,1 0 1,-1 0 0,1 0 0,-1 1 0,1-1 0,-1 0-1,1 0 1,-1 0 0,1 0 0,-1 1 0,1-1-1,-1 0 1,1 1 0,0-1 0,-1 0 0,1 1-1,-1-1 1,1 0 0,-1 1 0,-9 16 33,6-10-15,-36 65 877,-54 133 0,80-168-698,2 1-1,2 0 0,1 1 0,2 0 1,-3 71-1,9-97-219,1 1 0,0 0 0,1 0 0,1-1 0,6 26 1,-7-35-63,1 0-1,-1 0 1,1 0 0,1-1 0,-1 1 0,0-1 0,1 1 0,0-1 0,-1 0 0,1 0 0,0 0 0,1 0 0,-1-1 0,1 1 0,-1-1 0,1 0 0,0 0 0,-1 0 0,1 0 0,0-1 0,0 0 0,0 0 0,5 1 0,2 1-425,0-2-1,1 1 1,-1-1-1,1-1 1,-1 0-1,0-1 1,1 0-1,-1-1 0,0 0 1,0 0-1,16-7 1,17-10-3408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16 147 5777,'0'0'3272,"3"-19"-2851,11-60-244,-14 77-159,1-1-1,0 1 0,0-1 0,0 1 1,0-1-1,0 1 0,1 0 1,-1 0-1,1-1 0,-1 1 0,1 0 1,0 0-1,0 1 0,-1-1 1,1 0-1,1 1 0,-1-1 0,0 1 1,0 0-1,1-1 0,-1 1 0,0 0 1,1 0-1,-1 1 0,1-1 1,0 1-1,-1-1 0,1 1 0,-1 0 1,1 0-1,3 0 0,-3 0-7,-1-1-2,0 1 0,0 0 0,1 0-1,-1 0 1,0 0 0,0 0 0,0 1 0,0-1-1,1 1 1,-1-1 0,0 1 0,0 0 0,0 0-1,0 0 1,0 0 0,0 0 0,0 0 0,-1 1-1,3 1 1,-2 0 1,0 0-1,0-1 1,0 2-1,-1-1 1,1 0 0,-1 0-1,0 0 1,0 1-1,0-1 1,-1 0-1,2 7 1,-1-5 10,0 0 0,0 0 0,-1 0 1,0 0-1,0 0 0,0 0 0,0 0 0,-1 0 0,1 0 1,-1 0-1,-1 0 0,1 0 0,-1 0 0,0-1 0,0 1 1,0 0-1,0-1 0,-5 6 0,7-10-40,-1 1 1,1 0-1,-1 0 1,1-1-1,-1 1 1,1 0-1,0 0 1,-1 0-1,1 0 1,0-1-1,0 1 0,0 0 1,-1 0-1,1 0 1,0 0-1,0 0 1,0 0-1,1 0 1,-1-1-1,0 1 1,0 0-1,0 0 0,1 0 1,-1 0-1,0-1 1,1 1-1,-1 0 1,0 0-1,1 0 1,-1-1-1,1 1 1,0 0-1,27 24-221,-12-13 283,-4-1-37,-1 1-1,0 0 0,18 26 1,-26-33 20,0 0 0,0 0 0,-1 1 0,0-1 0,0 0 0,0 1 0,0 0 0,-1 0 0,0-1 0,0 1 1,-1 0-1,1 0 0,-1 0 0,-2 9 0,2-13 5,-1 1 0,0-1-1,0 1 1,0-1 0,0 0 0,-1 0 0,1 1 0,-1-1-1,1 0 1,-1 0 0,0 0 0,0-1 0,0 1-1,0 0 1,0-1 0,0 1 0,0-1 0,-3 2 0,-7 3 38,0 0 0,-16 4 0,19-6-85,-10 2-474,1-1 1,-1 0-1,0-1 1,0-1 0,-37 1-1,29-4-1874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5337,'0'0'1126,"17"-7"-411,59-17 179,-69 22-751,0 0-1,0 1 0,0 0 0,0 0 0,0 1 0,12 0 0,-4 1 97,-12-1-202,0 0 0,0 0 0,1 0 0,-1 1 0,0-1 0,0 1 0,0 0 0,0 0 0,0 0 0,0 1 0,0-1 0,0 1 0,0-1 0,0 1 0,-1 0 0,1 0 0,-1 0 0,0 0 0,1 1 0,-1-1 0,0 1 0,0-1 0,0 1 0,-1 0 0,1 0 0,-1-1 0,1 1 0,-1 0 0,0 1 0,1 4 0,1 7 40,0 1 1,-1 0-1,-1 0 0,-2 30 1,1-43-61,-1 11 32,-1-1 1,0 0 0,-2 1-1,1-1 1,-1-1-1,-9 19 1,6-15 51,1 0 1,1 0 0,-4 22-1,8-35-101,1-1-1,0 1 0,0 0 0,0 0 1,0 0-1,0-1 0,0 1 0,1 3 0,0-5-14,-1 0-1,0 0 0,1 0 0,-1 0 0,1 0 0,-1 0 0,1-1 0,0 1 0,-1 0 0,1 0 0,0 0 0,-1-1 0,1 1 0,0 0 0,0-1 1,1 2-1,4-1-87,-1 1 1,1-1 0,0 0 0,0 0 0,0 0-1,-1-1 1,10-1 0,-10 2 49,146-1-2681,-77 0-249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6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0 6281,'0'0'1837,"-7"18"-1432,-25 59-154,25-64-106,0 0 0,0 0 1,-1 0-1,-20 21 0,21-26-73,1 0 0,0 1-1,0-1 1,0 1-1,-4 12 1,9-20-76,1 0-1,-1 1 1,1-1 0,0 0 0,-1 0-1,1 1 1,0-1 0,0 0-1,0 1 1,0-1 0,0 0-1,0 1 1,0-1 0,1 0-1,-1 1 1,0-1 0,1 0-1,-1 0 1,1 1 0,-1-1-1,1 0 1,0 0 0,-1 0-1,1 0 1,0 0 0,0 0-1,0 0 1,0 0 0,0 0 0,0 0-1,0 0 1,0-1 0,0 1-1,0 0 1,2 0 0,5 3 11,1 0 1,-1-1-1,1 0 1,10 2-1,-5-2 12,35 10 64,95 11 1,51-8-3450,-187-16 3029,19 1-2005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4745,'0'0'1120,"117"0"-728,-65 0-312,-2 0-80,8 0-24,-16 0-736,-11-2-792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1792,'0'0'6202,"-2"113"-4714,-1-66-264,-1 2-344,-2 0-439,4-4-33,0-1-304,2-8-96,0-5-8,0-4-32,0-5-368,0-7-449,17-9-1167,1-6-705,-3 0-2512</inkml:trace>
  <inkml:trace contextRef="#ctx0" brushRef="#br0" timeOffset="1">477 70 7682,'0'0'5369,"0"129"-4993,0-96-168,0 0-160,0-5-96,0 1-176,0-4-576,8-5-457,20-4-959,-1-7-617,0-5-2400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8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6513,'0'0'3955,"-20"5"-3821,7-2-110,4-2-14,1 1-1,-1 0 1,1 0-1,-1 1 1,1 1-1,0-1 1,0 1-1,0 0 1,0 1-1,1 0 1,0 0-1,0 1 1,0 0-1,-7 8 1,2 1 40,0 1 0,0 0 0,2 1 0,0 1 0,1-1 1,1 1-1,0 1 0,1 0 0,1 0 0,1 0 0,1 1 0,1-1 0,0 1 0,2 0 0,0 20 0,1-35-50,1 0 0,-1-1 0,1 1 0,0-1 0,0 1 0,0-1 0,1 1 0,0-1 0,0 0 0,0 0 0,0 0 0,0 0 0,1 0 0,0 0 0,0 0 0,0-1 0,0 1 0,0-1 0,6 4 0,-3-4 0,0 1 0,0-1 0,0 0 0,1 0 0,0-1 0,-1 0 0,1 0 0,0-1 0,0 1 0,0-1 0,0-1 0,8 0 0,-8 1 12,0-1 0,0-1 0,-1 1-1,1-1 1,0 0 0,0-1-1,-1 0 1,8-3 0,-10 3-2,-1 0 1,0 0-1,1 0 1,-1-1-1,0 1 0,-1-1 1,1 0-1,0 0 1,-1 0-1,0 0 1,1 0-1,-1-1 0,-1 1 1,1-1-1,0 1 1,1-5-1,-1 2 15,0-1-1,0 1 1,-1 0-1,1 0 1,-1-1-1,-1 1 1,1-1-1,-1 1 1,0-1-1,-1 1 1,0-1-1,0 1 1,-3-11-1,3 13-59,-1 0 0,1 0-1,-1 1 1,-1-1 0,1 0 0,0 1-1,-1-1 1,0 1 0,0 0 0,0 0-1,0 0 1,0 0 0,0 1 0,-1-1-1,1 1 1,-1 0 0,0 0-1,0 0 1,0 1 0,0-1 0,0 1-1,-5-1 1,-15-2-1909,-38-2-1,24 4-3174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8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4729,'0'0'939,"17"4"-388,-6-2-398,-3-1-28,1 0-1,-1 1 0,0 0 0,0 1 0,0 0 1,0 0-1,-1 0 0,1 1 0,-1 0 0,0 1 0,0 0 1,0 0-1,6 6 0,13 19 177,-2 0-1,-2 2 0,0 1 1,-2 0-1,-2 1 1,-1 2-1,-2-1 1,-1 2-1,18 74 1,-26-74-67,0 0-1,-3 0 1,-1 0 0,-2 1 0,-4 38 0,0-55-162,-1 0 0,-1 0-1,0-1 1,-2 0 0,0 0 0,-17 27 0,1 1-466,17-24-547,6-23 704,1 0-1,0 0 1,0-1-1,0 1 1,0 0-1,0 0 1,0 0-1,0 0 1,1 0-1,-1 0 1,0-1-1,0 1 1,1 0-1,-1 0 1,1 1-1,5 1-4272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7618,'0'0'1040,"126"0"-744,-81 0-72,-1 0-224,2 0-224,2 0-696,-9-2-1057,-15-8-2152</inkml:trace>
  <inkml:trace contextRef="#ctx0" brushRef="#br0" timeOffset="1">216 1 6601,'0'0'1521,"-25"131"-689,17-78 280,4 3-320,4-5-528,0-2-40,0-6-224,14-6-288,18-6-656,-1-9-952,-2-9-1297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 6681,'0'0'1295,"21"-3"-672,72-11-4,-88 13-534,0 0-1,0 1 1,0-1 0,0 1-1,1 0 1,-1 0 0,0 1 0,0 0-1,0 0 1,0 0 0,0 0-1,0 1 1,9 4 0,-12-5-72,0 1-1,-1-1 1,0 1 0,1 0-1,-1-1 1,0 1 0,0 0-1,0 0 1,0 0 0,0 0-1,0 0 1,0 0 0,-1 0-1,1 0 1,-1 0 0,1 0-1,-1 0 1,0 0 0,0 1-1,0-1 1,0 0 0,0 0 0,-1 0-1,1 0 1,-1 0 0,1 0-1,-1 0 1,-1 3 0,1-2 0,0 0 0,0-1 1,-1 1-1,1 0 1,-1 0-1,0-1 0,0 1 1,0-1-1,0 1 0,0-1 1,-1 0-1,1 0 1,-6 3-1,-39 21 146,19-12-153,27-13-24,0 0 0,0 0 0,0 0 0,0 0-1,0 0 1,0 1 0,0-1 0,0 0 0,1 1 0,-1-1 0,0 0 0,1 1 0,-1-1 0,1 1 0,0-1 0,-1 1 0,1 0 0,0-1 0,0 1 0,0-1 0,0 1 0,1 2 0,6 37-239,21 46 185,-19-65 84,-1 0 1,-1 1-1,-1 0 1,-2 0-1,0 0 1,1 26 0,-5-43 17,0-1 1,0 1-1,-1 0 1,1-1-1,-1 1 1,-1-1-1,1 1 1,-4 6 0,4-9-17,-1 0 0,0 0 0,-1 0 0,1 0 0,0 0 0,-1 0 0,0-1 0,0 1 0,1-1 0,-1 0 0,-1 0 1,1 0-1,-4 2 0,-1-1-196,0 1 1,-1-2-1,1 1 1,0-1-1,-1 0 1,1-1-1,-1 0 1,1 0-1,-14-1 1,-4 0-2575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4481,'0'0'2246,"19"0"-1567,58-1 257,-74 0-861,0 1 0,0 0 0,0 0 0,1 1 0,-1-1 0,0 1 0,0-1 0,0 1 0,0 0 0,0 0 0,0 0 0,0 1 0,-1-1 0,1 1 0,0 0 1,-1-1-1,1 1 0,-1 0 0,1 0 0,-1 1 0,0-1 0,0 0 0,0 1 0,0 0 0,-1-1 0,1 1 0,-1 0 0,1 0 0,1 5 0,-1 3 21,0 0 0,0 0 0,-1 0 0,-1 0 0,0 0 0,-2 14 0,2-23-87,-1 10 69,-1 1 0,-1-1 0,0 1 0,0-1 0,-10 22 0,-35 57 147,4-6-8,31-43-133,12-40-90,1 0-1,0 0 1,-1 0 0,1 0 0,0 0 0,0 0 0,0 0 0,0 0-1,1-1 1,-1 1 0,0 0 0,1 0 0,-1 0 0,1 0-1,0 0 1,0-1 0,-1 1 0,1 0 0,0 0 0,2 1 0,0-1-23,0 1 0,0-1 0,1 0 0,-1 0 0,1-1 0,-1 1 0,1-1 1,0 1-1,0-1 0,-1-1 0,7 2 0,52 2-587,-49-4 446,173 1-3476,-99-1-1121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0 6769,'0'0'2093,"-19"8"-1817,-134 60 539,104-44-274,23-12-193,0 1 0,1 1 0,1 1 0,-27 21 1,48-32-335,0-1 0,0 0 0,0 1 0,0 0 0,0 0 1,1-1-1,0 2 0,0-1 0,0 0 0,0 0 0,0 1 0,-1 5 1,3-8-14,-1 1 0,1-1 0,0 1 0,0-1 0,0 1 0,0-1 0,0 1 0,0-1 0,1 1 0,-1-1 0,1 1 0,0-1 0,-1 0 0,1 1 0,0-1 0,1 0 0,-1 0 0,0 0 0,1 1 0,-1-2 0,1 1 0,-1 0 0,5 3 0,3 2-26,1-1-1,-1 0 1,1-1 0,1-1 0,-1 1 0,1-1 0,0-1 0,0 0 0,21 3 0,11-1-273,53-2 1,-75-2 186,8-1-451,100-1-4306,-93-4 596</inkml:trace>
  <inkml:trace contextRef="#ctx0" brushRef="#br0" timeOffset="1">110 570 6161,'0'0'376,"119"0"-320,-21 0-56,-13 0-216,-7 0-1600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5393,'0'0'1170,"20"-1"-687,123 0 1810,-142 0-2252,1 1 0,0 0-1,-1 0 1,1 0 0,0 1 0,-1-1-1,1 0 1,-1 0 0,1 1-1,0-1 1,-1 1 0,1 0 0,-1-1-1,1 1 1,-1 0 0,0 0-1,1 0 1,-1 0 0,0 0 0,0 0-1,1 0 1,-1 0 0,0 1-1,0-1 1,0 0 0,-1 1 0,1-1-1,1 3 1,-1-1 4,-1 0-1,1 0 1,-1 0 0,0 0 0,0 0-1,0 0 1,-1 0 0,1 0 0,-1 0-1,1 0 1,-1 0 0,0 0 0,0 0-1,0-1 1,-3 5 0,-8 14 60,-2-1 1,0 0-1,-19 21 1,15-21-54,2 1-1,-18 30 1,29-43-65,1 0-1,1 0 1,-1 0-1,1 0 1,1 1-1,0 0 1,0-1 0,0 1-1,1 0 1,1 17-1,0-23 4,0-1 0,0 0-1,1 0 1,-1 0 0,1 1 0,0-1-1,0 0 1,0 0 0,0 0-1,0 0 1,0 0 0,0 0 0,0 0-1,1-1 1,-1 1 0,4 3-1,-1-2-16,1 0-1,-1 0 0,1 0 0,0 0 0,-1-1 0,11 4 0,2-2-14,0 0 0,-1 0 0,28 1 1,-13-3 18,1 0 0,-1-2 0,0-2 0,1 0 1,-1-2-1,0-2 0,38-11 0,-64 15 15,1 0-1,-1 0 1,1 1-1,0-1 1,-1 1-1,1 1 1,0-1 0,0 1-1,0 0 1,0 1-1,-1-1 1,1 1 0,0 0-1,-1 0 1,7 3-1,16 3 22,1-1-1,0-1 1,1-2 0,-1 0-1,1-2 1,35-4-1,-61 3 18,0-1 0,1 1 0,-1-1 0,0 0 0,0 0-1,1-1 1,-1 1 0,0-1 0,-1 0 0,1 0 0,0 0 0,0-1-1,-1 1 1,0-1 0,1 0 0,-1 0 0,0 0 0,4-6 0,-5 6 13,-1 1 0,1-1 0,-1 0 0,0 1 0,0-1 0,0 0 0,0 0 0,-1 0 0,1 1 0,-1-1 0,0 0 0,0 0 0,0 0 0,0 0 0,0 0 0,0 0 0,-1 0 0,0 0 0,1 0 0,-1 1 0,0-1 0,0 0 0,-1 1 0,1-1 0,0 0 0,-1 1 0,0-1 0,-3-3 0,-2-2-19,-1 1 0,1 0-1,-2 0 1,1 0 0,-1 1-1,0 1 1,0-1 0,0 1-1,-15-5 1,-10-2-76,-49-12 1,-188-22-2404,230 41 1132,-1-1-841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7242,'0'0'1201,"3"22"-771,0 6-159,10 34 0,-12-58-239,1-1 0,-1 1 0,1-1-1,-1 0 1,1 0 0,0 0 0,0 0-1,0 0 1,1 0 0,-1 0-1,1 0 1,-1-1 0,1 0 0,0 1-1,0-1 1,0 0 0,0 0 0,0-1-1,1 1 1,-1-1 0,1 1 0,3 0-1,-1 0 26,13 4 53,1-1 1,0-1-1,0 0 0,1-2 0,-1 0 1,36-3-1,-44 1-84,-3 0 21,-1 0 0,0-1 1,1 0-1,-1-1 0,1 0 1,-1 0-1,0-1 0,0 0 1,0 0-1,-1-1 0,1 0 1,-1 0-1,0-1 0,0 0 1,0 0-1,-1 0 1,0-1-1,0 0 0,0 0 1,0-1-1,-1 0 0,-1 0 1,8-13-1,-25 103 1409,0 4-1414,12-77-176,1 0-1,0 0 0,0 0 0,1 0 0,0 0 1,5 19-1,-4-26 21,-1 1-1,1-1 1,0 0 0,0 1 0,0-1 0,0 0 0,0 0 0,1 0 0,-1-1-1,1 1 1,0-1 0,5 4 0,38 19-1711,-46-25 1822,55 20-3345,-3-8-2683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7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 6369,'0'0'3912,"-6"22"-3185,-18 76-254,19-68-268,0 1-1,2-1 1,2 1-1,2 31 1,-1-13-70,0-40-140,1 1 0,-1-1 0,1 0 0,1 0 0,0 1 0,5 15 0,-6-22-243,0-1 0,0 0 1,1 1-1,-1-1 0,0 0 0,1 1 0,0-1 0,-1 0 0,1 0 0,0 0 1,0-1-1,0 1 0,0 0 0,1-1 0,-1 1 0,0-1 0,1 0 1,-1 0-1,0 0 0,1 0 0,0 0 0,-1 0 0,1-1 0,-1 1 0,1-1 1,0 0-1,2 0 0,9 0-2919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6177,'0'0'4568,"-17"-7"-4035,1 0-466,0 1-1,-18-5 0,33 11-64,0 0-1,1 0 1,-1-1 0,1 1-1,-1 0 1,0 1 0,1-1-1,-1 0 1,0 0-1,1 0 1,-1 0 0,0 0-1,1 1 1,-1-1 0,1 0-1,-1 0 1,1 1-1,-1-1 1,1 1 0,-1-1-1,1 0 1,-1 1 0,1-1-1,-1 1 1,1-1 0,0 1-1,-1-1 1,1 1-1,0-1 1,-1 1 0,1 0-1,0-1 1,0 1 0,-1-1-1,1 1 1,0 0-1,0-1 1,0 1 0,0 0-1,0 0 1,2 31 12,-1-26-11,3 16 18,2-1 1,0 0-1,1-1 0,1 1 0,1-1 0,16 25 1,20 48 21,-38-76-26,-1 0 0,-1 0 0,-1 0 0,-1 1-1,0 0 1,1 32 0,-4-43-14,0-1 0,-1 0 0,0 1 0,0-1 0,0 0 0,0 1 0,-1-1 0,0 0 0,-1 0 1,1-1-1,-1 1 0,0 0 0,-1-1 0,1 0 0,-1 1 0,0-2 0,0 1 0,-1 0 0,1-1 0,-1 0 0,0 0 0,-7 4 0,3-3-23,-1-1 1,0 0-1,0 0 0,-1-1 0,1 0 1,-1-1-1,1-1 0,-1 1 0,0-1 0,0-1 1,-11-1-1,20 1 15,1 0 1,0 0-1,-1 0 0,1 0 1,0 0-1,-1 0 0,1-1 1,0 1-1,-1 0 0,1-1 1,0 1-1,-1-1 0,1 0 1,0 1-1,0-1 0,0 0 1,-1 0-1,1 1 0,0-1 1,0 0-1,0 0 1,1 0-1,-1 0 0,0-1 1,0 1-1,0-1 0,0 0-2,1 0-1,0 1 1,0-1-1,0 0 1,0 1-1,0-1 0,0 0 1,0 1-1,0-1 1,1 0-1,-1 1 1,1-1-1,-1 1 1,1-1-1,-1 0 0,1 1 1,0 0-1,0-1 1,0 1-1,0-1 1,0 1-1,0 0 1,2-2-1,9-8-17,1 1 0,0 1 0,1 0 0,-1 0 0,2 2 0,27-12 0,-17 7 17,43-18 20,69-35 137,-121 55 2,0 0-1,0 0 1,-1-2 0,0 0-1,23-25 1,-35 34-73,0 0 0,0-1 1,-1 1-1,1-1 0,-1 0 1,0 0-1,0 1 0,0-2 1,-1 1-1,1 0 0,-1 0 1,0 0-1,0-1 0,-1 1 0,1 0 1,-1-1-1,0 1 0,0 0 1,0-1-1,-2-5 0,1 5-56,-1 0-1,0 0 0,-1 0 1,1 0-1,-1 0 0,0 0 1,0 0-1,0 1 0,-1 0 1,1-1-1,-1 1 0,0 1 0,-1-1 1,1 1-1,-5-4 0,-8-3-205,1 1-1,-1 1 0,0 0 0,-1 1 1,-26-7-1,-90-14-1961,53 16-111,11 3-1407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1 692 7210,'0'0'1066,"13"-18"13,43-61-261,-51 70-721,-1-1 1,1 1 0,-2-1-1,0 1 1,0-1-1,0 0 1,-1 0-1,-1-1 1,0 1-1,0 0 1,-1 0 0,-2-16-1,2-2 36,-8-266 1060,8 288-1145,0-1 0,1 1 1,-1 0-1,1-1 0,0 1 1,1 0-1,3-10 0,-3 13-32,0-1-1,-1 1 0,2 0 0,-1 0 0,0 0 0,1 0 0,-1 0 0,1 1 0,0-1 0,0 1 0,0-1 0,0 1 0,7-3 0,0 0-14,1 1 0,-1 0 0,0 1 0,1 1 1,0-1-1,19-1 0,69 2 50,-64 3-2,-1 0-22,0 2 0,0 1 1,56 14-1,96 40-576,-22-6-4647,-129-45 1449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5857,'0'0'832,"112"49"-327,-72-10 327,-7 6-8,-10 4 104,-11 5-408,-12-1-152,0 0-144,-27-2-224,-10-5 232,-7-3-232,-4-9-8,2-1-240,2-4-712,13-6-1224,13-11-2193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4761,'0'0'3393,"0"105"-2593,0-38 440,-6 13-392,-1 11-344,1 5-95,2-2-361,4-8 32,0-8-80,0-14-248,10-13-113,1-14-623,5-21-904,-5-9-601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 6785,'0'0'1201,"142"-2"-321,-94 2 104,-11 13-104,-14 3-440,-12 1-128,-11 3 41,0 7-273,-25 1 144,-17 3-224,-12-2-408,-6 0-297,-15-3-495,18-5-912,15-9-961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21 9538,'0'0'3089,"112"-18"-2993,-57 18 80,3-2-176,2 2-128,-8 0-64,-6 0-488,-2 0-553,-13 0-799,-12 0-1217</inkml:trace>
  <inkml:trace contextRef="#ctx0" brushRef="#br0" timeOffset="1">0 212 6753,'0'0'2593,"123"31"-2033,-81-27-184,3-2-360,1-2-32,-4 0-480,8 0-904,-11 0-425,-9-8-3152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5113,'0'0'4013,"11"-1"-2151,-12 9-1795,-1-1 0,1 1 0,-2-1 0,1 0 0,-1 0 0,-1 0 0,1 0 0,-1 0 0,-6 7 0,1 3 71,-49 94 86,53-97-206,-1 0 0,2 0 0,0 0 0,1 1 0,0-1 1,0 23-1,2-26-24,1 0 1,1 0-1,2 17 1,-2-24-1,0 0 0,0 0 0,1-1 0,-1 1 0,1 0 0,0-1 0,0 1 0,0-1 0,0 1 0,1-1 0,0 0 0,-1 0 0,4 2 0,1 1-134,-1-1 0,1 0 0,0 0 0,1-1 0,-1 0 0,1 0-1,0-1 1,0 0 0,10 3 0,-1-3-876,-1 0 0,1-1 0,28-1 0,-11-1-1855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7482,'0'0'2136,"-65"133"-1056,40-80-472,0 5-95,4 1-409,3 1 40,7-7-144,5-2-88,4-8-80,2-6-449,0-2-711,12-12-736,1-9-801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7394,'0'0'1873,"20"-12"-1103,65-38-7,-80 48-694,0-1 1,0 1-1,1 0 1,-1 0-1,0 1 1,0-1-1,1 1 1,-1 0-1,1 1 1,-1-1-1,1 1 1,7 1-1,2-1 44,-4 0-34,-1 0 0,0 1 1,0 0-1,0 0 0,0 1 1,18 6-1,-25-7-72,0 1 0,0-1 0,-1 1 0,1 0 0,0-1 0,-1 1 0,0 0 0,1 0 0,-1 1-1,0-1 1,0 0 0,0 1 0,0-1 0,0 1 0,-1 0 0,1 0 0,-1 0 0,0-1 0,0 1 0,0 0 0,0 0 0,0 1 0,-1-1 0,1 0 0,-1 0 0,0 4 0,0-3-4,0 0 1,0 0 0,-1 0 0,1 0-1,-1 0 1,0 0 0,0 0-1,-1 0 1,1 0 0,-1 0-1,0-1 1,0 1 0,-3 5 0,0-4 5,0 1 1,1-1-1,-1 0 0,-1-1 1,1 1-1,-1-1 1,-8 5-1,-5 1 17,0-1 0,-1-1-1,0-1 1,-24 5 0,43-11-38,1-1-1,0 0 1,-1 0 0,1 0 0,-1 0-1,1 1 1,-1-1 0,1 0 0,0 0 0,-1 1-1,1-1 1,-1 0 0,1 1 0,0-1 0,0 1-1,-1-1 1,1 0 0,0 1 0,-1-1 0,1 1-1,0-1 1,0 0 0,0 1 0,0-1-1,-1 1 1,1-1 0,0 1 0,0-1 0,0 1-1,0-1 1,0 1 0,0-1 0,0 1 0,0-1-1,0 1 1,1-1 0,-1 1 0,0-1-1,0 0 1,0 1 0,0-1 0,1 1 0,-1-1-1,0 1 1,1 0 0,13 18-241,22 18 175,-16-17 66,0 1 1,27 39-1,-41-51 15,-1-1-1,0 1 0,-1 0 1,0 1-1,-1-1 1,0 1-1,0 0 0,-1-1 1,0 1-1,0 0 0,-1 17 1,-1-23 6,1 1 0,-1 0 0,-1 0 0,1 0 0,-1 0 0,0-1 0,0 1 0,0 0 0,0-1 0,-1 1 0,0-1 0,0 1 0,0-1 0,-1 0 0,1 0 0,-1 0 0,0 0 0,0 0 0,-1-1 1,1 1-1,-6 4 0,-1-1-174,1 0 0,-1-1 1,0 0-1,-1-1 1,0 0-1,-22 7 0,-71 11-4013,39-14-2246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8370,'0'0'1679,"0"21"-1435,-1-2-185,0-8-29,0 0 0,1-1 0,0 1 1,1 0-1,1-1 0,-1 1 1,2-1-1,-1 0 0,2 1 1,6 15-1,-3-13 21,0 1-1,1-2 1,1 1-1,0-1 1,0 0 0,1-1-1,1 0 1,0-1 0,21 15-1,-16-14 8,2-1 0,-1 0 0,1-2 0,1 0 0,0-1 0,28 7 0,-7-6 38,0-1 0,55 2 0,81-6 56,-129-3-136,236-5-25,-282 6 13,0-1 1,0 0-1,0 0 1,0 1-1,0-1 0,0 1 1,0-1-1,-1 1 1,1-1-1,0 1 0,0-1 1,0 1-1,0 0 1,-1 0-1,1-1 0,0 1 1,-1 0-1,1 0 1,-1 0-1,1 0 0,-1 0 1,2 1-1,8 28 168,-6-18-177,-1-6 18,-1 2-284,1-1 1,0 0-1,1 0 1,4 7-1,-7-12-93,1 1-1,0-1 0,0 0 0,-1-1 0,1 1 1,1 0-1,-1-1 0,0 1 0,4 1 0,4 2-2254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7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24 6697,'0'0'4604,"-10"-5"-4535,3 1-67,1 0 0,-1 1-1,-14-5 1,20 8-3,0 0 0,-1 0-1,1 0 1,0 0 0,0 1-1,-1-1 1,1 0 0,0 1 0,0-1-1,0 1 1,-1-1 0,1 1 0,0 0-1,0-1 1,0 1 0,0 0-1,0 0 1,0-1 0,0 1 0,1 0-1,-1 0 1,0 0 0,0 0-1,1 0 1,-1 0 0,1 1 0,-2 0-1,-12 36-97,12-33 78,0 3-15,-1 0 0,2 0 0,-1 0 0,1 1 0,0-1 0,1 0 0,0 1 0,1 14 0,0-19-4,0 0 0,0 0-1,0 0 1,0-1 0,1 1-1,-1 0 1,1 0 0,0-1-1,0 1 1,1-1-1,-1 0 1,1 1 0,-1-1-1,1 0 1,0 0 0,0-1-1,0 1 1,1-1 0,4 4-1,5-1 23,0 0 0,1 0-1,-1-1 1,1-1 0,0 0 0,0-1 0,0-1-1,0 0 1,0-1 0,0 0 0,22-4-1,-31 4 50,0-1 0,0 0-1,0 0 1,0-1-1,0 1 1,0-1-1,0 0 1,-1-1-1,1 1 1,-1-1-1,1 0 1,-1 0 0,0 0-1,0-1 1,0 1-1,-1-1 1,1 0-1,-1 0 1,4-7-1,-3 5 83,-1-1 0,0 1 0,-1-1 0,1 0 0,-1 1 0,-1-1-1,1 0 1,-1 0 0,-1 0 0,1 0 0,-1 0 0,0 0 0,-2-14 0,1 18-102,0-1 0,-1 0 0,1 1 0,-1-1 0,1 1 1,-1 0-1,0-1 0,0 1 0,0 0 0,-1 0 1,1 0-1,-1 1 0,0-1 0,0 1 0,1-1 0,-2 1 1,1 0-1,0 0 0,0 0 0,-1 0 0,1 1 1,-1 0-1,1-1 0,-1 1 0,-6-1 0,-2 0-358,0 0 0,-1 0-1,1 1 1,0 1 0,0 0-1,-18 2 1,-17 11-2603,6 3-1950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5537,'0'0'911,"18"7"-499,58 30 386,-70-34-672,1 0 1,-2 1 0,1 0-1,0 0 1,-1 1 0,0-1-1,0 1 1,0 0 0,-1 1 0,1-1-1,-1 1 1,0 0 0,-1 0-1,0 0 1,0 0 0,0 0-1,0 1 1,-1 0 0,0-1 0,-1 1-1,0 0 1,0 0 0,0 0-1,-1 9 1,0-12-86,-1 0-1,1 0 1,-1 0-1,0-1 1,0 1 0,-1 0-1,1 0 1,-1-1-1,0 1 1,0-1 0,0 0-1,0 1 1,0-1-1,-1 0 1,0 0 0,1-1-1,-1 1 1,0 0-1,-4 2 1,-9 5 74,1 0 0,-32 14 0,33-17-102,1-1-111,-55 31-433,28-7-2825,30-21-1029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7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8450,'0'0'1520,"0"111"-608,0-45-39,0 8 23,0 1-384,-4-1-280,0-2 88,-2-6-320,3-9 0,1-6 0,0-6-416,0-10-224,2-8-585,0-11-1039,0-9-1649</inkml:trace>
  <inkml:trace contextRef="#ctx0" brushRef="#br0" timeOffset="1">49 25 2905,'0'0'5185,"113"-8"-4921,-65 8 560,-5 4-120,-9 14 144,-9 5-248,-11 4-280,-7 1 225,-7 3-361,0-2-8,-9 2-176,-12-3-360,-18 11-409,5-8-1039,3-8-2393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1 303 4401,'0'0'596,"17"-4"11,-4 2-443,3-1 129,1-1 1,-1-1 0,0 0 0,0-1 0,24-13 0,-21 8 195,-1 0-1,0-2 1,0 0-1,-2-1 1,19-20 0,-28 27-398,-1 0-1,0 0 1,-1 0 0,0-1 0,0 0 0,-1 0 0,0 0 0,0-1 0,-1 1 0,0-1 0,-1 0 0,0 0 0,0 0 0,1-18 0,-3 27-65,0-1 0,0 0 0,0 0 0,0 1 0,-1-1 0,1 0 0,0 1 0,0-1 0,0 1 1,-1-1-1,1 0 0,0 1 0,-1-1 0,1 1 0,-1-1 0,1 1 0,-1-1 0,1 1 0,-1-1 1,1 1-1,-1-1 0,1 1 0,-1 0 0,1-1 0,-2 0 0,-22-3 198,17 4-205,-1 1 0,1 0-1,-1 0 1,-11 3 0,9 0-9,0 1 1,0 0-1,1 0 0,0 1 1,0 0-1,1 1 0,-1 0 1,1 0-1,1 0 1,-8 11-1,5-7 1,2 0 0,-1 1 1,2 0-1,0 1 0,0-1 0,1 1 1,-5 17-1,8-22-16,1 0 0,0 1 0,1 0 0,-1-1 0,2 1 0,-1 0 0,1 0 0,0-1 0,1 1 0,3 13 0,-3-17-28,1 1 0,0-1 0,0 0 1,1 0-1,0-1 0,0 1 0,0 0 0,0-1 1,0 0-1,1 1 0,0-1 0,0-1 0,0 1 1,1-1-1,-1 1 0,1-1 0,6 3 0,1-1-207,1 0 0,0 0 0,0-2 0,0 1 0,0-2 0,1 0 0,-1 0 0,22-1-1,-30-1 136,76 2-2859,-8-1-2195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8250,'0'0'872,"119"-6"-168,-79 6-424,5 0-152,1 6-128,0 2-240,2-2-656,-13 0-1217,-14-4-2311</inkml:trace>
  <inkml:trace contextRef="#ctx0" brushRef="#br0" timeOffset="1">11 304 5401,'0'0'904,"100"2"-696,-43-2-208,32 0-96,-14 0-384,-10-4-1112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9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5473,'0'0'4683,"-19"16"-3878,-62 54-204,71-61-516,0 2-1,0-1 0,1 1 1,1 0-1,0 1 0,0 0 0,-7 16 1,11-17-68,0 0 0,0 0 0,1 1 1,1-1-1,0 0 0,1 1 0,-1 20 1,2-27-20,0 0 0,1 0 0,-1 0 0,1 0 0,0 0 0,1 0 0,-1 0 0,1 0 1,0 0-1,0 0 0,0-1 0,1 1 0,0-1 0,0 0 0,5 6 0,-3-5-37,1 0-1,-1 0 0,1-1 1,0 0-1,0 0 0,0-1 1,1 0-1,-1 0 0,1 0 1,12 3-1,-4-3-419,-1 1-1,0-2 1,1 0-1,-1-1 1,1-1 0,-1 0-1,1 0 1,-1-2 0,1 0-1,25-7 1,2-8-2347</inkml:trace>
  <inkml:trace contextRef="#ctx0" brushRef="#br0" timeOffset="1">442 149 5577,'0'0'4665,"-86"127"-3753,57-72-223,0 2-369,4 5-192,8-1-128,7-3-56,10-5-16,0-8-457,21-2-695,6-12-752,0-12-801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7434,'0'0'844,"23"0"-213,8-1-416,108 1 1041,-128 0-1146,-1 1 1,0 1-1,0-1 1,0 2-1,0-1 1,-1 1-1,1 1 1,-1 0-1,0 0 1,1 1-1,11 8 1,-18-10-98,0-1 0,0 1 1,0 0-1,0 0 0,0 0 0,-1 0 1,1 0-1,-1 0 0,0 1 1,0 0-1,0-1 0,-1 1 0,1 0 1,-1 0-1,0 0 0,0 0 0,0 0 1,0 0-1,-1 0 0,0 0 1,1 0-1,-2 0 0,1 0 0,0 0 1,-1 0-1,0 0 0,0 0 1,0 0-1,0 0 0,-1 0 0,-2 5 1,-3 4 126,0-1 1,-1 0-1,-16 19 1,12-17 12,2-1 1,-16 28-1,24-37-143,0 1 0,0 0 0,0 0 0,1-1 0,-1 1 0,1 0 0,0 0 0,1 0 0,-1 1 0,1-1 0,0 0 0,0 0 1,2 9-1,-1-11 20,0 1 1,1-1-1,-1 1 1,1-1-1,0 0 1,0 0-1,0 0 1,0 0-1,1 0 1,-1 0-1,1-1 1,-1 1-1,1-1 1,0 1-1,0-1 1,0 0-1,0 0 1,1-1 0,5 4-1,6 0 194,-1 0 0,0-1-1,23 4 1,-6-3 1,1-3-1,48-1 1,-42-1-167,-37 0-66,0 0-1,0 0 0,0 0 0,0 0 0,0 0 1,0 0-1,0 0 0,0-1 0,0 1 0,-1 0 1,1 0-1,0-1 0,0 1 0,0 0 1,0-1-1,0 1 0,0-1 0,-1 1 0,1-1 1,0 0-1,0 1 0,0-2 0,0 0-259,0 0 0,-1 0-1,1 0 1,-1 0-1,0 0 1,0 0 0,1 0-1,-1 0 1,-1-2 0,1 3 117,0-11-3478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46 277 5233,'0'0'3055,"-7"-19"-2180,-22-59-216,27 73-531,0 0-1,1 0 1,0 0 0,-1 0-1,2 0 1,-1 0 0,0 0-1,1 0 1,1-8 0,-1-2 179,1 12-276,-1 0-1,1-1 0,0 1 0,0 0 1,0 0-1,0 0 0,0 0 0,1 0 0,0 0 1,-1 0-1,1 0 0,0 1 0,0-1 1,0 1-1,1-1 0,-1 1 0,1 0 0,-1 0 1,1 0-1,0 0 0,0 0 0,-1 1 1,5-2-1,7-4-11,1 1 0,-1 1 0,23-6 0,-10 5-4,-1 2 1,1 1-1,0 1 1,39 3-1,-63-1-16,1 0-1,-1 0 1,1 0-1,-1 1 0,0 0 1,1 0-1,-1 0 1,0 0-1,0 0 1,0 1-1,1-1 1,-1 1-1,-1 0 0,1 0 1,0 0-1,0 0 1,-1 1-1,1-1 1,-1 1-1,0-1 1,0 1-1,0 0 0,0 0 1,0 0-1,-1 0 1,1 0-1,-1 0 1,0 0-1,0 1 1,1 3-1,-1 1-2,0-1 0,0 1 0,0-1 0,-1 1 1,-1 0-1,1 0 0,-1-1 0,0 1 0,-1-1 0,0 1 0,0-1 0,-1 0 0,-3 8 1,-4 3-38,-1 1 0,-1-1 0,-1-1 0,0 0 1,-1-1-1,-1 0 0,-21 16 0,-125 88-210,150-112 267,6-5-40,0 1 0,0 0 0,1 0 0,0 0 0,-1 0 0,-4 9 0,8-12 13,0 0 0,0 0 0,1 0 0,-1 0 0,1 0 0,-1 0 0,1 0 0,-1 0 0,1 0 0,0 0 0,0 0 0,-1 0 0,1 0 0,0 1 0,0-1 0,0 0 0,0 0 0,0 0 0,1 0 0,-1 1 0,0-1 0,0 0 0,1 0 0,-1 0 0,1 0 0,-1 0 0,1 0 1,-1 0-1,1 0 0,0 0 0,-1 0 0,1 0 0,0 0 0,0-1 0,0 1 0,-1 0 0,1 0 0,0-1 0,0 1 0,0-1 0,2 2 0,6 1-86,1 0 0,-1 0 0,1-1 0,0 0 0,0 0 0,0-1 0,0-1 0,0 1 0,14-3 0,-3 2-195,49 0-1296,-4 0-985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2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6369,'0'0'1393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5569,'0'0'1479,"-2"18"-949,-15 124 585,11 70-202,6-212-887,0 0-1,0 0 1,0 0-1,0 0 1,-1 0 0,1 0-1,0 1 1,0-1-1,0 0 1,0 0-1,0 0 1,-1 0 0,1 0-1,0 0 1,0 0-1,0 0 1,0 0-1,0 0 1,-1 0 0,1 0-1,0 0 1,0 0-1,0 0 1,0 0-1,-1 0 1,1 0 0,0 0-1,0-1 1,0 1-1,0 0 1,0 0-1,0 0 1,-1 0 0,1 0-1,0 0 1,0 0-1,0 0 1,0-1-1,0 1 1,0 0 0,0 0-1,0 0 1,0 0-1,-1-1 1,-2-8 5,1 0 1,0 0-1,0 0 1,1-1-1,0 1 1,0-1-1,1 1 0,2-19 1,-1-1 2,-1 21-41,0 0 0,1-1-1,1 1 1,-1 0 0,1 0 0,0 1-1,1-1 1,0 0 0,0 1-1,1-1 1,0 1 0,0 0-1,10-12 1,-10 14 8,0 1 0,1-1 0,0 1 0,0 0 0,0 0 0,0 0 0,1 1 0,-1 0 0,1 0 0,0 0 0,0 1 0,0 0 0,0 0 0,0 0-1,0 1 1,1 0 0,-1 0 0,9 0 0,-10 1 51,1 0 1,-1 0-1,1 1 0,-1 0 0,1 0 0,-1 0 0,0 0 0,1 1 0,7 3 1,-9-2-28,0 0 0,-1-1 0,1 1 1,-1 1-1,1-1 0,-1 0 0,0 1 1,0 0-1,-1 0 0,1 0 0,3 7 1,0 2 30,0 1 0,4 17 0,3 7-39,-12-36-185,0 1-1,0-1 1,1 1-1,-1-1 1,1 0 0,-1 0-1,1 0 1,0 0 0,0 0-1,0 0 1,0 0-1,0 0 1,0-1 0,0 1-1,1-1 1,-1 1 0,0-1-1,1 0 1,-1 0 0,1 0-1,0-1 1,-1 1-1,6 0 1,16 0-3878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239 218 6673,'0'0'1017,"-10"19"-888,-31 63 167,38-75-229,0 0-1,0 1 1,0 0-1,1-1 1,0 1-1,1 0 1,0 0-1,0 0 1,1 0-1,0 0 1,0 0-1,1 0 1,0 0-1,3 11 1,-3-14-38,1 0 1,1 0 0,-1-1 0,1 1 0,0 0 0,0-1 0,0 0 0,0 0-1,1 0 1,0 0 0,0 0 0,0-1 0,0 1 0,0-1 0,1-1 0,-1 1-1,1 0 1,0-1 0,0 0 0,0 0 0,0 0 0,10 1 0,-8-1 69,-1-1 0,1 0 0,0 0 0,0 0 1,0-1-1,-1 0 0,1-1 0,0 1 0,0-1 1,-1-1-1,1 1 0,-1-1 0,1 0 0,-1 0 1,1-1-1,-1 0 0,10-7 0,-8 4-44,-1 0 0,0-1 0,-1 0 0,0-1 0,0 1-1,0-1 1,-1 0 0,0-1 0,-1 1 0,0-1 0,0 0 0,-1 0 0,0 0-1,0 0 1,-1-1 0,0 1 0,-1-1 0,0 1 0,-1-19 0,-1 25-129,1 0 0,-1 0 1,1 1-1,-1-1 1,0 0-1,0 1 0,0-1 1,0 1-1,-1-1 0,1 1 1,-1 0-1,0-1 1,1 1-1,-1 0 0,0 0 1,0 0-1,0 0 0,0 1 1,-1-1-1,1 1 1,-1-1-1,-4-1 0,-2-3-273,-37-23-2205,-5 4-2249</inkml:trace>
  <inkml:trace contextRef="#ctx0" brushRef="#br0" timeOffset="1">1 1 4689,'0'0'3241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8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0 5881,'0'0'1783,"-17"13"-1047,-54 47-99,66-56-595,1 1 1,-1 0 0,1 0 0,1 0 0,-1 0 0,1 1-1,0-1 1,0 1 0,1 0 0,-1 0 0,1 0 0,-1 7-1,1 0-7,1 0-1,0 0 0,2 25 0,-1-17 1,1-14-34,-1 0 0,1 0 0,0 0 1,1 0-1,-1 0 0,2 0 0,-1 0 1,1 0-1,0-1 0,0 0 0,0 1 1,1-1-1,5 6 0,-3-5 3,0 0 0,1 0 0,1-1 0,-1 0 0,1 0 0,0 0-1,0-1 1,0-1 0,10 5 0,-4-3 1,0-1 0,1-1 0,-1 0 0,1-1 0,0 0 0,0-1-1,0-1 1,1 0 0,-1-1 0,0-1 0,0 0 0,21-5 0,-29 4 34,0-1 1,0 1-1,0-1 0,0 0 1,0-1-1,-1 0 1,1 0-1,-1 0 0,0-1 1,0 0-1,-1 0 1,1 0-1,-1-1 0,0 0 1,-1 0-1,1 0 1,-1-1-1,0 1 0,2-8 1,0 0 62,-1 0 1,0 0-1,-2 0 0,1 0 1,-2 0-1,0-1 1,0 1-1,-2-30 0,0 40-84,0 1 0,-1-1 0,1 0 0,-1 0 0,0 1 0,0-1 0,0 1 0,0-1-1,-1 1 1,0-1 0,1 1 0,-1 0 0,0 0 0,-1 0 0,1 0 0,0 0-1,-1 0 1,0 1 0,-2-3 0,-1 1-24,0 1 1,1 0-1,-1 0 0,0 1 1,-1-1-1,1 1 0,0 1 1,-1-1-1,1 1 0,0 0 1,-8 0-1,-7 1-414,1 0 1,0 1-1,0 1 1,-37 9-1,-4 7-2196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6057,'0'0'3289,"-13"22"-2953,-39 77-97,49-93-211,0 0 0,1 0 0,-1 1 0,1-1 0,1 1 0,-1-1 0,1 1 0,0-1 0,1 1 0,0 0 0,0 8 0,0 1 8,0-5-19,1-1 0,0 1 0,0 0 0,1-1 0,0 1 0,0-1 0,2 0 0,6 16 0,-8-21-16,2 1 0,-1-1 0,0 0 1,1 0-1,0-1 0,0 1 1,0-1-1,1 0 0,0 0 1,-1 0-1,1-1 0,1 1 0,-1-1 1,0 0-1,1-1 0,9 4 1,-7-4-35,1 1 0,0-1 1,0-1-1,1 0 1,-1 0-1,0 0 1,0-2-1,0 1 1,1-1-1,14-3 0,-20 3 29,0 0 0,0 0-1,0-1 1,0 1-1,0-1 1,0 0-1,-1 0 1,1 0 0,-1-1-1,1 1 1,-1-1-1,0 0 1,0 0-1,0 0 1,0 0-1,-1 0 1,1-1 0,-1 1-1,0-1 1,0 0-1,0 1 1,-1-1-1,1 0 1,-1 0 0,1-6-1,0 3 9,-2 0 0,1 0 0,-1 0 0,0 0 1,0 0-1,-1 1 0,0-1 0,0 0 0,-1 0 0,0 0 0,0 1 0,0-1 0,-1 1 0,0-1 0,0 1 1,-1 0-1,0 0 0,0 1 0,-6-7 0,-8-7 54,-1 1 0,-1 1 0,-40-28 0,1 2 550,50 33-495,11 5-918,21 2-1170,-19 4 1860,196-1-4208,-130 2 2256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4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24 936,'0'0'8838,"-8"-4"-8490,8 4-337,-37-15 202,34 14-208,0 0 0,0 0 0,0 1 0,0-1 0,0 1 1,-1 0-1,1 0 0,0 0 0,0 0 0,0 0 0,0 1 0,0-1 0,-6 3 0,8-2-8,0 0 1,0 0-1,0 0 0,-1 0 1,1 0-1,0 1 0,0-1 1,1 0-1,-1 1 0,0-1 1,0 1-1,1-1 0,-1 0 1,1 1-1,-1 0 1,1-1-1,0 1 0,0-1 1,-1 1-1,1 1 0,0 41-71,1-29 85,0 26 8,0-27-3,0-1-1,-1 0 1,0 1-1,-2-1 1,1 0-1,-1 0 0,-6 18 1,3-18-10,-3 8 2,-8 30 0,14-44-21,1 0 1,0-1-1,0 1 1,1 0-1,0 0 1,0 0-1,0-1 1,4 15-1,-3-19-8,0 1-1,0 0 1,1 0-1,-1-1 0,1 1 1,0-1-1,0 1 1,0-1-1,0 0 1,0 0-1,0 0 0,1 0 1,-1 0-1,1 0 1,-1-1-1,1 1 1,0-1-1,-1 0 0,1 1 1,0-2-1,0 1 1,0 0-1,6 0 1,7 2-126,1-1 1,0-1 0,17 0-1,-25-1 74,1-1-26,0 1 0,0-2 0,0 1 0,0-1 0,0-1 0,0 0 0,-1 0 0,1-1 0,-1 0 0,0 0 0,0-1 0,10-7 0,5-7-71,0-1 1,34-38-1,-9 9 312,-45 45-49,0 0 0,0 0-1,1 0 1,0 1-1,0 0 1,0 0 0,0 0-1,0 1 1,0-1-1,1 1 1,-1 0 0,1 1-1,0 0 1,-1-1 0,1 2-1,0-1 1,0 1-1,0 0 1,10 1 0,-13 0-25,0 0 0,-1 0-1,1 0 1,0 1 0,-1-1 0,0 1 0,1 0 0,-1 0 0,0 0 0,1 0 0,-1 0 0,0 0 0,-1 1 0,1-1-1,0 0 1,-1 1 0,1 0 0,-1-1 0,0 1 0,0 0 0,0 0 0,1 3 0,1 3-4,-1 2 1,0-1 0,0 0-1,-1 0 1,1 13-1,-2-12-94,-2 14-101,1-24-25,1 0 0,-1 0-1,1 0 1,-1 0 0,1-1 0,-1 1 0,0 0-1,1-1 1,-1 1 0,0 0 0,0-1 0,1 1 0,-1-1-1,0 1 1,0-1 0,0 0 0,0 1 0,0-1-1,0 0 1,1 0 0,-1 1 0,0-1 0,0 0-1,-2 0 1,-5 0-3899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64 432,'0'0'7690,"-104"-12"-7090,69 12-272,6 8-328,8 23-72,12-4-1160,5-3-1185</inkml:trace>
  <inkml:trace contextRef="#ctx0" brushRef="#br0" timeOffset="1">654 5 7818,'0'0'1360,"118"-4"-1336,-51 4-24,-11 0-1320,-16 0-1193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5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5281,'0'0'2545,"-81"113"-1561,64-74-32,-1-3-192,7 3-512,3-4-120,4-4-128,4-6-232,0-7-720,12-8-1512,-1-8-2666</inkml:trace>
  <inkml:trace contextRef="#ctx0" brushRef="#br0" timeOffset="1">371 36 6913,'0'0'4097,"10"104"-3633,-3-71-111,5 2-225,3-4-128,5-3-72,18-5-929,-3-11-991,-3-8-761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8010,'0'0'2211,"-6"25"-1262,-42 175 1061,34-139-1889,3 2-1,2-1 1,3 2-1,3-1 1,5 67-1,-2-128-237,1 1 0,-1-1 0,0 0 0,1 1 0,-1-1 0,1 0 0,0 0 1,0 0-1,0 0 0,0 0 0,0 0 0,1 0 0,-1 0 0,0 0 0,1 0 0,-1 0 0,4 1 0,-4-2-40,0-1 1,0 1-1,0-1 0,0 0 0,0 1 1,0-1-1,0 0 0,0 0 0,0 1 1,0-1-1,0 0 0,1 0 0,-1 0 0,0-1 1,0 1-1,0 0 0,0 0 0,0-1 1,0 1-1,0 0 0,0-1 0,0 1 1,0-1-1,0 1 0,0-1 0,0 0 1,0 1-1,0-1 0,0 0 0,-1 0 0,1 0 1,0 0-1,-1 1 0,1-1 0,1-2 1,8-17-4343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1536,'0'0'1729,"19"-11"-910,132-78 1138,-139 81-331,-18 9 799,-18 12-1427,20-9-1065,1-1-1,0 0 0,0 1 1,0 0-1,0 0 1,1 0-1,-1 0 0,1 0 1,0 1-1,0-1 0,1 0 1,-1 1-1,1 0 0,0-1 1,0 1-1,1 0 0,-1 7 1,3-11-60,0 0 0,0-1-1,0 1 1,0-1 0,0 0 0,0 1 0,0-1 0,0 0 0,0 0 0,0-1 0,3 1 0,3 0 135,-17 8 803,-1-3-785,1-1-1,0 2 0,-1-1 1,2 1-1,-1 0 1,1 1-1,-9 9 0,13-12-29,1 0 0,-1 0 0,1 1 0,0 0 0,0-1 0,1 1 0,-1 0 0,1 0 0,0 1 0,0-1 0,1 0 0,0 1 0,0-1 0,0 0 0,0 9 0,1-13 0,0 0 1,0 0-1,1 0 0,-1 0 1,0 0-1,1 0 0,-1 0 0,0 0 1,1 0-1,-1 0 0,1 0 1,0-1-1,-1 1 0,1 0 1,0 0-1,-1-1 0,1 1 1,0 0-1,0-1 0,-1 1 1,1-1-1,0 1 0,0-1 0,0 1 1,0-1-1,0 0 0,0 1 1,0-1-1,0 0 0,0 0 1,0 0-1,1 1 0,41-1 44,-30 0-6,192-13 189,1-1 461,-204 14-648,0 0 1,-1 0-1,1 1 1,0-1-1,0 0 0,-1 1 1,1-1-1,-1 1 1,1-1-1,0 1 1,-1 0-1,1 0 0,-1 0 1,1 0-1,-1 0 1,0 0-1,1 0 0,-1 0 1,0 1-1,0-1 1,0 0-1,0 1 1,0-1-1,0 1 0,0-1 1,0 1-1,-1-1 1,1 1-1,-1 0 1,1-1-1,-1 1 0,1 1 1,1 8-278,-1-1 0,-1 0 1,1 1-1,-3 13 0,1-3-2993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4993,'0'0'3033,"148"11"-7562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7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191 312 7434,'0'0'729,"-10"23"-472,-33 77-187,41-94-39,-1 1-1,1 0 1,0 0 0,0 0 0,1 0-1,0 0 1,1 0 0,-1 0-1,1 0 1,1 0 0,-1 0 0,1 1-1,0-1 1,1 0 0,0 0 0,0-1-1,0 1 1,1 0 0,6 10 0,-4-10-7,0 0 0,0 0 0,1-1 0,0 0 0,0 0 0,0-1 0,1 1 0,0-2 0,0 1 1,0-1-1,0 0 0,1 0 0,0-1 0,0 0 0,11 3 0,-12-4 5,-1 0-1,1-1 1,0 0-1,0 0 1,0-1-1,0 0 1,-1 0-1,1-1 1,0 1-1,0-1 1,0-1 0,-1 0-1,1 0 1,-1 0-1,1 0 1,-1-1-1,0 0 1,0-1-1,8-4 1,-6 0 85,-1 1 0,1-1 0,-1 0 1,0 0-1,-1-1 0,0 0 0,-1 0 0,1-1 1,-2 0-1,1 1 0,-2-1 0,1-1 0,2-15 0,-2 4 41,-1 0 0,-1 0-1,0-1 1,-2 1-1,-4-34 1,1 37-100,-1 0 0,-1 0 0,0 1 1,-1-1-1,-1 2 0,-1-1 0,-17-28 0,17 33-40,-1 0 0,0 1-1,0 0 1,-1 0-1,-1 1 1,0 1-1,-1-1 1,1 2-1,-2 0 1,-16-10-1,18 14-99,0 1-1,-1-1 0,1 2 1,-1 0-1,0 0 1,0 1-1,0 0 0,0 1 1,0 0-1,0 1 0,-22 3 1,24-1-327,0 0 1,1 0-1,-1 1 0,1 0 1,-1 0-1,1 1 1,0 1-1,-16 10 0,-8 13-4051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0 205 4257,'0'0'773,"11"18"-286,-11-18-487,49 74 562,-45-69-476,0-1 1,1 1 0,0-1 0,0-1 0,0 1 0,0-1-1,1 1 1,-1-2 0,1 1 0,0 0 0,0-1-1,0 0 1,0-1 0,0 1 0,0-1 0,1-1-1,-1 1 1,0-1 0,9 0 0,-8 0-48,3 1 72,1-1 0,-1 0 0,1 0 0,0-2 0,-1 1 0,1-1-1,17-6 1,-23 6-27,0 0-1,-1-1 0,1 1 0,-1-1 1,0 0-1,0-1 0,0 1 0,0-1 0,0 0 1,-1 0-1,0 0 0,0 0 0,0 0 1,0-1-1,-1 1 0,1-1 0,2-9 1,-1 5-109,-1-1 0,-1 0 1,0 1-1,0-1 0,-1 0 1,0 0-1,-1 0 1,0 0-1,0 0 0,-1 0 1,-1 0-1,1 0 1,-2 0-1,-5-16 0,5 18-322,-1 1 0,0 0 0,0-1 0,0 2-1,-1-1 1,0 0 0,0 1 0,-1 0 0,0 0-1,0 1 1,-10-8 0,-2 3-1756</inkml:trace>
  <inkml:trace contextRef="#ctx0" brushRef="#br0" timeOffset="1">231 115 1224,'0'0'3537,"37"117"-2641,-18-90-248,8-3-224,3-5-15,11-3-297,9-6-112,46-4-289,-13-3-703,-5-3-1768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8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5601,'0'0'3232,"-16"1"-2738,-50 9-71,65-10-409,0 1-1,0-1 1,0 1-1,0-1 1,0 1-1,0-1 0,0 1 1,0 0-1,0-1 1,0 1-1,0 0 1,1 0-1,-1-1 1,0 1-1,0 0 1,1 0-1,-1 0 1,0 0-1,1 0 1,-1 0-1,1 0 1,0 0-1,-1 1 1,1-1-1,0 0 1,-1 0-1,1 0 1,0 0-1,0 0 1,0 1-1,0-1 1,1 2-1,-1 0 5,1 0 1,-1 1-1,1-1 0,0 1 0,0-1 0,1 0 1,1 5-1,1-3-5,-1-1 0,1 1-1,0-1 1,1 0 0,-1 0 0,0 0 0,1-1-1,10 6 1,17 15-105,-31-23 88,-1-1 0,1 1 0,-1 0 1,1 0-1,-1 0 0,1 0 0,-1-1 1,0 1-1,1 0 0,-1 0 0,0 0 1,1 0-1,-1 0 0,0 0 0,0 0 1,0 0-1,0 0 0,0 0 0,0 0 1,0 0-1,0 0 0,-1 0 0,1-1 1,0 1-1,-1 2 0,-12 21 31,12-22-27,-14 20 59,0 1-7,-22 43 0,33-57-52,0 0-1,1 0 1,0 1-1,1-1 1,0 1-1,0 0 1,1 0-1,0 15 1,1-21-17,0-1 0,1 0 0,-1 0 0,1 1 0,0-1 0,0 0 0,0 0 0,0 0 1,0 0-1,1 0 0,-1 0 0,1 0 0,0-1 0,0 1 0,0 0 0,4 3 0,-2-3-34,0 1 0,1-1 0,-1 0 0,1 0 0,0-1 0,0 0 0,0 1 0,0-2 0,7 3 0,10 0-359,0-1 0,0 0 0,42-2 0,-52-1 163,-1 0 148,-1-1 0,0 0-1,1-1 1,-1 0 0,0 0 0,0-1 0,0-1-1,0 1 1,-1-2 0,0 1 0,1-1 0,-2-1-1,1 0 1,0 0 0,-1 0 0,-1-1 0,12-12-1,-12 11 271,0-1-1,-1 0 0,0 0 0,-1 0 0,0-1 1,0 0-1,-1 0 0,0 0 0,-1-1 0,3-16 1,-3 14 2566,-5 34-2208,2 0-511,-1-10-37,1-1 0,1 1 0,-1-1 0,2 1 0,2 12 0,-3-19-81,1 0 0,-1-1 0,1 1 0,0 0 0,0-1 0,0 1 0,1-1 0,-1 0 0,1 0 0,0 0 0,0 0 0,0 0 0,0-1 0,0 1 0,1-1 1,-1 0-1,8 4 0,13 3-851,0 0 1,1-2-1,34 6 0,6-3-1726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4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21 5569,'0'0'2262,"-2"-2"-1890,2 2-328,0 0-1,-1 0 0,1 0 1,0 0-1,0 0 1,-1-1-1,1 1 0,0 0 1,0 0-1,-1 0 1,1 0-1,0-1 1,0 1-1,0 0 0,0 0 1,-1-1-1,1 1 1,0 0-1,0 0 0,0-1 1,0 1-1,0 0 1,0 0-1,-1-1 1,1 1-1,0 0 0,0 0 1,0-1-1,0 1 1,0 0-1,0-1 0,0 1 1,15-1 959,-11 1-1294,559-11 491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114 147 4329,'0'0'5608,"-16"0"-5235,-53 6-114,68-5-250,-1-1-1,1 1 1,-1-1-1,1 1 1,-1 0 0,1 0-1,0-1 1,-1 1-1,1 0 1,0 0 0,0 0-1,-1 1 1,1-1-1,0 0 1,0 0 0,0 1-1,0-1 1,1 0-1,-1 1 1,0-1 0,1 1-1,-1-1 1,0 1-1,1-1 1,0 1 0,-1-1-1,1 1 1,0 0-1,0 1 1,0 1-5,0-1-1,0 1 1,0-1-1,0 0 1,1 1-1,0-1 1,-1 0 0,1 1-1,1-1 1,1 5-1,-1-5 8,0-1-1,0 1 1,1-1-1,-1 0 0,0 1 1,1-1-1,0-1 0,-1 1 1,1 0-1,0 0 1,0-1-1,0 0 0,0 1 1,0-1-1,0 0 1,7 0-1,3 1 83,0 0 1,24-1-1,-28-1-56,-6 0-32,1 0 1,-1-1 0,1 1-1,-1 0 1,1-1 0,-1 0-1,0 0 1,1 0 0,-1 0-1,0 0 1,0-1 0,0 0-1,0 1 1,0-1 0,0 0-1,0 0 1,-1-1 0,1 1-1,-1 0 1,4-6 0,-3 3 6,0 0 1,0 0 0,-1-1-1,0 1 1,0 0 0,0-1-1,-1 1 1,0-1 0,0 0-1,0 0 1,-1-10-1,-1 0-30,0 0-1,-7-28 0,-1-4-45,9 46 56,0 1-1,-1 0 1,1 0-1,0 0 1,0-1-1,0 1 0,0 0 1,0 0-1,0-1 1,0 1-1,0 0 1,1 0-1,-1 0 0,0-1 1,1 1-1,-1 0 1,1 0-1,-1 0 1,1 0-1,-1 0 0,1 0 1,0 0-1,0 0 1,1-1-1,0 1-22,1 0 0,-1 0-1,0 1 1,1-1 0,-1 1-1,1 0 1,-1-1 0,1 1 0,0 0-1,2 1 1,5-1-9,-4 0 19,0 1 1,0 0 0,1 0 0,-1 1-1,-1-1 1,1 1 0,0 1 0,0-1-1,-1 1 1,1 0 0,-1 0-1,0 0 1,0 1 0,0 0 0,-1 0-1,1 0 1,4 6 0,8 11-10,-1 0 0,25 42-1,-8-11-33,-27-42 55,2 0 1,-1-1 0,1 0 0,13 10 0,-17-16 6,-1 0 1,1 0-1,0-1 1,0 0 0,0 1-1,1-2 1,-1 1 0,1 0-1,-1-1 1,1 0 0,-1 0-1,1 0 1,8 0 0,-10-1 38,-1 0 1,1 0 0,0 0-1,-1 0 1,1-1-1,-1 1 1,1-1 0,-1 0-1,1 1 1,-1-1 0,5-3-1,-6 3-8,1 0 0,-1-1-1,0 1 1,1 0 0,-1-1 0,0 0-1,0 1 1,0-1 0,0 0-1,0 1 1,-1-1 0,1 0-1,0 0 1,-1 0 0,1 1-1,-1-1 1,0-2 0,1-2-20,0 0-1,-1 0 1,0 0 0,0 0 0,-1 0-1,1 0 1,-1 0 0,0 0 0,-1 1-1,0-1 1,0 0 0,0 1 0,0-1 0,-6-6-1,-2-3-599,0 1 0,-2 0 0,-17-17 0,8 10-1025,-2-5-1330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34 347 1424,'0'0'3313,"105"113"-2417,-74-86-352,2-7-240,-2-3-64,1-7-240,12-10-80,-7 0-600,-8 0-1744</inkml:trace>
  <inkml:trace contextRef="#ctx0" brushRef="#br0" timeOffset="1">1 1 5641,'0'0'1585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5033,'0'0'1082,"14"24"-83,93 157 1348,-93-157-1961,13 21 126,29 69 0,-51-100-492,0-1 1,0 1 0,-1 1-1,-1-1 1,-1 0 0,0 1-1,0 0 1,-2-1-1,-1 29 1,0-41-15,1 0-1,0 0 1,-1 0-1,0 0 1,1 0-1,-1 0 1,0 0-1,0 0 1,0 0-1,0 0 1,-1-1-1,1 1 1,0-1-1,-1 1 1,1-1-1,-1 1 1,1-1-1,-1 0 1,-2 2-1,0-1 13,0 0-1,0-1 0,0 1 0,0-1 1,0 0-1,0 0 0,-1 0 0,1 0 1,-5-1-1,1 1-3,0-2 0,0 1 0,0-1 0,0 0 0,0 0 0,0-1 0,1 0 0,-1-1 0,1 0 0,-9-4 0,8 2-2,1-1-1,0 0 0,0 0 0,0-1 0,1 0 0,0 0 1,0-1-1,0 1 0,1-1 0,1-1 0,-1 1 0,1 0 0,1-1 1,0 0-1,0 0 0,0 0 0,1 0 0,1-1 0,-1 1 0,2 0 1,-1-1-1,1 1 0,1 0 0,1-13 0,0 14-70,0 1 0,0-1 0,0 1 0,1 0 0,0 0 0,1 0 0,0 0 0,0 0 0,0 1 0,1 0 0,0 0 0,0 0 0,0 0 0,1 1 0,0 0 0,0 0 0,0 1 0,9-5 0,12-7-755,0 1-1,2 2 0,31-11 1,-31 14 263,-5 2 508,0-2-1,36-19 0,-59 29 99,-1 0 1,1 0-1,-1 0 0,0 0 0,1 1 1,-1-1-1,1 0 0,-1 0 1,1 0-1,-1 1 0,0-1 0,1 0 1,-1 0-1,0 1 0,1-1 0,-1 0 1,0 1-1,1-1 0,-1 0 1,0 1-1,0-1 0,1 1 0,-1-1 1,0 0-1,0 1 0,0-1 0,0 1 1,1-1-1,-1 1 0,0 0 0,9 23-30,-3-9 163,-4-10-149,1 1 1,1-1-1,-1 1 1,1-1-1,0-1 0,0 1 1,1 0-1,-1-1 1,1 0-1,0 0 1,0 0-1,0-1 0,1 0 1,-1 0-1,1 0 1,0-1-1,6 3 1,5-1 90,-1-1 0,1 0 0,-1-1 0,1-1 1,19 0-1,-33-1-69,1 0 0,-1-1 0,0 1 0,0 0 0,1-1 0,-1 0 0,0 0 0,0 0 0,0 0 0,0 0 0,0-1 0,0 1 0,0-1 0,-1 0 0,1 0 0,-1 0 0,1 0 1,-1 0-1,0-1 0,1 1 0,2-5 0,-3 3 0,0 0 0,0 0-1,0 0 1,-1-1 0,1 1 0,-1 0 0,0-1 0,-1 1 0,1-1 0,-1 1 0,1-1 0,-1 1 0,0-1 0,-1 1 0,0-6 0,0 8-65,0 0 0,1 0 0,-1-1 0,0 1 0,0 0 0,0 0 0,-1 0 0,1 0 0,0 0 0,-1 0 0,1 1 0,-1-1 0,0 0 0,1 1 0,-1-1 0,0 1 0,0 0 0,0-1 0,-3 0 0,-4-2-110,1 0 0,-1 1 0,0 1 0,-10-3 0,-16-1-1501,-60-2-1,36 7-1321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0 517 4281,'0'0'1580,"17"14"-632,55 40 90,-69-52-941,1 0-1,-1 0 1,1 0 0,-1 0 0,1-1-1,0 1 1,-1-1 0,1 0-1,0 0 1,0 0 0,0-1-1,0 1 1,0-1 0,0 0 0,7-1-1,2 0 205,-3 2-151,-1-2-1,0 1 0,0-1 0,0 0 0,0-1 1,0 0-1,-1-1 0,1 0 0,0 0 0,-1-1 1,0 0-1,0 0 0,0-1 0,-1 0 0,1 0 0,-1-1 1,0 0-1,-1 0 0,1-1 0,-1 1 0,0-2 1,6-10-1,-6 8-277,-1 0 0,0 0 1,0 0-1,-1-1 0,4-20 0,1-28-3158,-6 20-1083</inkml:trace>
  <inkml:trace contextRef="#ctx0" brushRef="#br0" timeOffset="1">583 1 3649,'0'0'3603,"0"22"-2779,-1 158 1930,-5-36-807,-1 81-762,7-195-1277,-1 3 224,7 54-1,-5-79-311,0 1-1,1 0 1,1-1-1,-1 1 1,1-1-1,1 0 1,-1 0 0,1 0-1,1 0 1,-1-1-1,8 9 1,-11-15-48,0 0 0,0 0 0,1 1 0,-1-1 0,0 0 0,1 0 0,-1 0 0,1-1 0,0 1 0,-1 0 0,1 0 0,-1-1 1,1 1-1,0-1 0,0 0 0,-1 1 0,1-1 0,0 0 0,0 0 0,-1 0 0,1 0 0,0 0 0,0-1 0,-1 1 0,1 0 0,2-1 0,6-8-3817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5313,'0'0'5792,"-4"5"-5752,2-3-37,0 0-3,0 0 0,0 0 0,0 0 0,0 0 0,1 1 0,-1-1 0,1 0 0,-1 1 0,1 0 0,0-1 0,0 1 0,0 0 0,0-1 0,1 1 0,-2 5 0,2 1 40,-2-1 0,0 1 0,0-1 0,0 0 0,-1 1 0,0-1 0,0-1 0,-1 1 0,0 0 0,-1-1 0,0 0 0,-6 8 0,2-4 101,2 1 1,0 0-1,-7 15 1,13-23-124,-1 1 0,1-1 1,-1 1-1,1 0 0,1-1 0,-1 1 1,1 0-1,0 0 0,0 0 0,0-1 1,0 1-1,1 0 0,1 5 0,0-6 16,0 0 0,0 0 0,0 0-1,0-1 1,1 1 0,0-1 0,-1 1-1,1-1 1,0 0 0,1 0-1,-1 0 1,0 0 0,1-1 0,0 0-1,0 1 1,6 2 0,7 2 83,0 1 0,28 6 0,-20-7-358,1-2 0,0 0 0,1-2 0,-1 0 0,0-2 0,38-3 0,-63 2 107,0 0 0,0 0 0,1 0 0,-1-1 0,0 1 0,0 0 0,0 0 1,0-1-1,0 1 0,0-1 0,0 1 0,0-1 0,0 1 0,0-1 0,0 0 1,0 0-1,0 1 0,0-1 0,0 0 0,-1 0 0,1 0 0,0 0 1,-1 0-1,1 0 0,-1 0 0,1 0 0,-1 0 0,1-2 0,1-11-3645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9402,'0'0'2425,"58"19"-9779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66 5449,'0'0'4326,"-22"9"-3944,-70 33 55,84-37-372,0 0 0,0 1 0,0 0-1,1 0 1,0 1 0,0 0 0,0 0 0,1 1-1,0-1 1,1 1 0,0 1 0,0-1-1,1 1 1,-5 10 0,9-18-59,-4 7 23,1 0 0,0 0 0,0 0 0,1 1 0,0-1 1,0 1-1,1-1 0,0 1 0,1 14 0,0-19-22,1-1 1,-1 1-1,1-1 0,0 0 0,0 1 0,0-1 1,0 0-1,1 1 0,-1-1 0,1 0 0,0 0 1,0 0-1,0 0 0,0-1 0,1 1 0,-1 0 1,1-1-1,-1 0 0,1 1 0,0-1 1,0 0-1,0-1 0,0 1 0,0 0 0,5 1 1,9 1 1,0 0 1,0-1-1,0-1 1,0 0-1,1-2 1,-1 0-1,32-4 1,-39 3-6,0-1 1,0 0 0,-1-1-1,1 0 1,-1 0 0,0-1 0,0 0-1,0-1 1,0 0 0,-1 0-1,0-1 1,0 0 0,0 0 0,-1-1-1,0 0 1,0 0 0,-1-1-1,1 0 1,-2 0 0,1-1 0,-1 1-1,-1-1 1,0 0 0,0 0-1,0-1 1,-1 1 0,-1-1 0,0 1-1,1-12 1,-2 16-7,2-21 42,-2 0 0,0 0-1,-5-36 1,1 51 126,2 10-168,1 1 1,0-1 0,-1 1 0,1-1-1,0 1 1,0-1 0,0 0 0,-1 1-1,1-1 1,0 1 0,0-1 0,0 0-1,0 1 1,0-1 0,0 1 0,0-1-1,0 0 1,0 1 0,0-1 0,0 1-1,0-1 1,1 0 0,-1 1 0,0-1-1,0 1 1,1-1 0,-1 1 0,0-1-1,1 1 1,-1-1 0,0 1 0,1-1-1,-1 1 1,1-1 0,-1 1 0,1 0-1,-1-1 1,1 1 0,-1 0 0,1-1-1,-1 1 1,1 0 0,-1 0 0,1-1-1,0 1 1,-1 0 0,1 0 0,-1 0-1,2 0 1,42-10-699,0 2 0,0 2 0,83 0-1,-53 3-2895,-39 1-863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4625,'0'0'1586,"21"-3"-1168,-5 0-348,147-24 603,-141 22-629,-8 2 38,0 0-1,-1 0 1,17 0 587,-31 7-530,-1 0 0,1 0 0,0 0-1,-1 0 1,0-1 0,0 1 0,0-1 0,0 1 0,0-1 0,-5 5 0,-4 8 121,1 1-134,0 1 0,1 0-1,2 1 1,-1-1 0,2 2 0,1-1-1,0 1 1,1-1 0,-1 36 0,5-51-131,0-1 0,0 0 0,1 1 1,-1-1-1,1 0 0,0 0 0,0 0 0,0 0 1,0 0-1,0 0 0,1 0 0,-1 0 1,1 0-1,0 0 0,0-1 0,0 1 0,0-1 1,1 0-1,-1 1 0,1-1 0,-1 0 1,1 0-1,0 0 0,-1-1 0,1 1 0,0-1 1,0 0-1,0 1 0,1-1 0,4 0 0,9 3-35,0-1-1,0-1 0,1-1 1,26-1-1,-24 0 22,83-7-186,-98 8 195,0 0 1,0 0-1,0 0 1,0 1-1,0 0 1,0 0 0,0 0-1,-1 0 1,6 5-1,20 7 14,-4-5 15,0 0 0,0-3 1,1 0-1,0-1 0,1-2 1,-1-1-1,1-1 0,46-4 0,-72 3 28,0-1-1,-1 1 1,1-1-1,0 1 1,0-1-1,0 0 1,-1 0-1,1 0 1,-1 0-1,1 0 1,-1 0-1,1 0 1,-1 0-1,1-1 1,-1 1-1,0-1 1,0 1-1,0-1 1,0 1-1,0-1 1,0 0-1,0 1 1,0-1-1,-1 0 1,1 0-1,0-2 1,0 1-5,-1 1-1,0-1 1,1 0 0,-1 1-1,0-1 1,0 1 0,-1-1 0,1 1-1,0-1 1,-1 0 0,0 1-1,1-1 1,-1 1 0,0 0 0,-1-1-1,1 1 1,0 0 0,0-1-1,-3-1 1,-2-2-54,-1 0 0,0 1 0,1 0-1,-2 0 1,1 1 0,0 0 0,-1 0 0,0 1-1,0 0 1,0 0 0,0 1 0,-16-3 0,-7 1-525,1 1 1,-36 1 0,34 3-795,32-1 1245,-1 0 1,1 0-1,0 0 0,-1-1 1,1 1-1,0 0 0,-1 0 1,1 1-1,0-1 0,-1 0 1,1 0-1,0 0 0,-1 0 1,1 0-1,0 0 0,-1 0 1,1 0-1,0 1 0,-1-1 1,1 0-1,0 0 0,0 0 1,-1 1-1,1-1 0,0 0 1,0 0-1,0 1 0,-1-1 1,1 0-1,0 1 0,3 4-1718,15 0-1866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8650,'0'0'2256,"-8"104"-1816,6-46 97,2 5-361,0 5-128,2-2-48,12-5-80,-1-9-112,3-9-593,9-13-735,-6-9-712,0-17-1753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3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3897,'0'0'2330,"19"-3"-1353,-11 2-900,36-5 437,60 0 1,4 11 1004,-94-4-1351,0 2 0,-1 0 0,1 1 0,-1 0 0,22 11 0,-25-10-134,-1 0-1,1 0 1,-2 1 0,11 8-1,-17-13-25,0 1-1,-1-1 0,1 1 0,-1-1 0,1 1 0,-1 0 0,1 0 1,-1 0-1,0-1 0,0 1 0,0 1 0,0-1 0,0 0 0,-1 0 1,1 0-1,-1 0 0,1 0 0,-1 1 0,0-1 0,0 0 1,0 0-1,0 1 0,0-1 0,0 0 0,-1 0 0,0 4 0,-1-3 14,1-1-1,-1 1 0,0 0 0,0-1 1,0 0-1,-1 1 0,1-1 0,-1 0 1,1 0-1,-1 0 0,1 0 0,-1-1 1,0 1-1,0-1 0,-4 2 1,-50 16 105,53-18-126,-2 0 28,2 0-56,0 0 0,1 0 0,-1 0-1,1 1 1,-1-1 0,-6 5 0,9-5-13,0 0 0,0 0 0,0 0 0,1 0 1,-1 0-1,0 0 0,0 0 0,1 1 0,-1-1 0,1 0 1,-1 0-1,1 1 0,-1-1 0,1 0 0,0 1 0,-1-1 0,1 1 1,0-1-1,0 0 0,0 1 0,0-1 0,1 0 0,-1 2 1,2 7-19,1-1 0,0 0 0,0 0 0,1 0 0,0-1 0,0 1 0,1-1 0,9 11 0,3 9 40,-1-2 16,22 53-1,-34-67 64,0-1 0,-1 1 0,0 0 0,-1 0 0,0 0 0,-1 0 0,0 22 1,-1-31-22,-1 1 1,0-1 0,1 0 0,-1 1-1,0-1 1,-1 0 0,1 0 0,-1 0-1,1 0 1,-1 0 0,0 0 0,0 0-1,0 0 1,-1-1 0,1 1 0,0-1-1,-1 1 1,0-1 0,0 0 0,-4 2 0,1 0-75,0-1 0,0 0 1,-1-1-1,1 1 1,-1-1-1,0-1 1,0 1-1,1-1 1,-11 0-1,15 0-92,0-1 0,0 0 0,1 0 0,-1 0-1,0 0 1,0 0 0,0 0 0,1-1 0,-1 1 0,0-1 0,0 1 0,1-1 0,-1 1 0,0-1-1,1 0 1,-1 0 0,1 0 0,-1 0 0,1 0 0,-1 0 0,1-1 0,0 1 0,-1 0-1,1-1 1,-1-2 0,-9-19-3600</inkml:trace>
  <inkml:trace contextRef="#ctx0" brushRef="#br0" timeOffset="1">677 224 4905,'0'0'1072,"121"-2"-456,-57 2-224,1 0-255,3 0-137,10 0-161,-16 0-1191,-18 0-3937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6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57 5705,'0'0'2443,"-14"23"-2177,-43 76-73,55-95-191,0 1-1,0-1 0,1 1 1,-1-1-1,1 1 1,0-1-1,0 1 1,1 0-1,-1 0 1,1-1-1,0 1 0,0 0 1,1 0-1,0 0 1,-1-1-1,1 1 1,1 0-1,-1-1 0,1 1 1,3 6-1,-1-4-30,1-1 0,0 1 0,1-1 0,-1 1 0,1-2 0,0 1-1,1-1 1,11 8 0,-10-7 29,1-1 0,0 0 0,1-1 0,-1 0 0,1-1 0,0 0 0,-1 0 0,1-1 0,1 0 0,-1-1 0,0 0 0,0 0 0,1-1 0,-1-1 0,0 0 0,19-4 0,-22 4 15,0-1 1,0-1-1,0 1 0,0-1 1,-1 0-1,1-1 0,-1 1 1,0-1-1,0-1 1,-1 1-1,1-1 0,-1 0 1,0 0-1,0 0 0,-1-1 1,1 0-1,-1 0 1,0 0-1,-1 0 0,0-1 1,0 1-1,0-1 0,-1 0 1,3-11-1,-3 7 4,0 0 0,0 0-1,-1-1 1,-1 1-1,0 0 1,-1-1 0,0 1-1,0 0 1,-1-1 0,-1 1-1,0 0 1,-4-10 0,4 15-42,0 0 1,-1 0 0,1 1 0,-1-1-1,0 1 1,0 0 0,-1 0 0,1 0-1,-1 1 1,0 0 0,0 0 0,-1 0-1,1 0 1,-1 1 0,0 0 0,0 0-1,0 1 1,0-1 0,-1 1 0,1 1-1,0-1 1,-14-1 0,-141 1-1667,85 6-399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4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4889,'0'0'1612,"0"-1"-1611,0 1-1,-1 0 0,1 0 0,0 0 1,0 0-1,0 0 0,0 0 1,0-1-1,0 1 0,0 0 0,0 0 1,0 0-1,0 0 0,0-1 0,0 1 1,0 0-1,0 0 0,0 0 1,0 0-1,0 0 0,0-1 0,0 1 1,0 0-1,0 0 0,0 0 0,0 0 1,1 0-1,-1 0 0,0-1 1,0 1-1,0 0 0,0 0 0,0 0 1,0 0-1,0 0 0,0 0 0,1 0 1,-1 0-1,0-1 0,0 1 1,0 0-1,0 0 0,0 0 0,1 0 1,-1 0-1,0 0 0,0 0 0,0 0 1,5 2 2,-1-1 1,1 1-1,-1 0 0,0 0 1,1 1-1,-1-1 0,0 1 1,6 6-1,5 2 28,15 8 47,-8-5-59,0 1 1,34 30-1,-52-41-15,1 1 0,-1-1 0,0 1-1,0 0 1,0 0 0,-1 1 0,1-1-1,-1 1 1,-1-1 0,1 1 0,-1 0-1,0 0 1,0 0 0,-1 1 0,0-1-1,1 10 1,-2-10 14,0-1 0,-1 1-1,1-1 1,-1 1 0,0-1 0,-1 1-1,1-1 1,-1 0 0,0 0 0,-4 7 0,1-5 54,0 1 1,-1-1 0,0 0 0,0-1-1,-12 10 1,-19 13 215,24-20-411,0 1-1,-13 13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7378,'0'0'2384,"-73"113"-1496,63-72-432,6 2-184,4 0-272,8 15-272,11-13-968,4-13-1568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23 328 3569,'0'0'5166,"-5"23"-4842,-12 72 68,17-91-348,0 0 0,0 1 0,0-1 0,0 0 0,1 1 0,-1-1 0,1 0 1,0 0-1,0 1 0,1-1 0,-1 0 0,1 0 0,0 0 0,4 5 0,-2-3 34,2 0 0,-1 0 1,1-1-1,0 1 0,8 5 1,-7-6-17,0 0-37,0 0 0,0-1 0,0 1 0,0-2 0,1 1 0,-1-1 1,1 0-1,0 0 0,0-1 0,0 0 0,0-1 0,1 0 1,15 0-1,-22-1-16,1 0 0,-1 0 0,0-1 0,0 1 0,0-1-1,0 0 1,0 1 0,0-1 0,0 0 0,0 0 0,0 0 0,0-1 0,0 1 0,-1 0 0,1-1 0,0 1 0,-1-1 0,1 1 0,-1-1 0,0 0 0,1 0 0,-1 1 0,0-1 0,0 0 0,0 0 0,0 0 0,-1 0 0,1 0 0,-1-1 0,1-2 0,2-7 96,-1 0 0,-1-1 1,0-24-1,-1 37-103,1-22 110,-2 0-1,0 1 1,-2-1-1,0 1 1,-7-26 0,-38-76 230,-3-8 260,51 129-594,-2-4-28,0 0-1,1 0 1,0 0-1,0 0 0,0-7 1,1 12-34,0 0 0,0 0 0,0 0-1,0-1 1,1 1 0,-1 0 0,0 0 0,0 0 0,1 0 0,-1 0 0,1 0 0,-1 0 0,1 0-1,0 0 1,-1 0 0,1 0 0,0 0 0,-1 1 0,1-1 0,0 0 0,0 0 0,0 1 0,0-1-1,0 0 1,0 1 0,0-1 0,0 1 0,0-1 0,0 1 0,0 0 0,0-1 0,0 1 0,0 0 0,2 0-1,86-2-4687,-44 2 711</inkml:trace>
  <inkml:trace contextRef="#ctx0" brushRef="#br0" timeOffset="1">661 134 4153,'0'0'2638,"-18"6"-1927,-57 23-97,72-28-585,1 0 0,-1 0 0,1 0-1,-1 0 1,1 1 0,-1 0-1,1-1 1,0 1 0,0 0 0,0 0-1,0 0 1,0 0 0,0 1 0,1-1-1,-1 0 1,1 1 0,-3 4-1,3-3 11,0 1-1,1-1 1,-1 1-1,1-1 0,0 1 1,0-1-1,1 8 0,0 4 88,10 64 259,-11-73-325,0 0-1,-1 1 1,-1-1-1,1 0 1,-1 0-1,0 0 1,-1-1-1,1 1 1,-7 10 0,-3 9 109,11-22-160,-1-1 0,1 1 0,0-1 0,0 1 0,0 0 0,1-1 1,-1 1-1,1 0 0,0 0 0,0-1 0,1 6 0,-1-6-6,1-1-1,0 0 0,0 0 0,-1 0 0,1 0 0,0 0 0,1 0 0,-1 0 0,0 0 0,0 0 1,1 0-1,-1-1 0,1 1 0,0-1 0,0 1 0,-1-1 0,1 0 0,0 1 0,4 1 1,6 2-158,1-1 0,0 0 0,0-1 0,0 0 0,0 0 0,1-2 1,-1 0-1,23-1 0,20 0-1970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 7362,'0'0'5129,"-6"-18"-5129,12 20-504,3 14-57,15 11-783,-5-2-1696,0-5-3914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4745,'0'0'1999,"9"22"-901,31 67 103,-37-82-1014,0 0-1,1 0 0,0 0 1,0-1-1,0 0 1,1 0-1,0 0 0,0-1 1,1 1-1,-1-1 1,1 0-1,1-1 0,12 8 1,-12-9-107,1 0-1,-1-1 1,1 0 0,-1 0 0,1-1 0,0 0 0,0 0-1,0-1 1,-1 0 0,1 0 0,9-2 0,-12 1-103,-1 0 1,1 0-1,0-1 1,-1 1-1,0-1 0,1 0 1,-1 0-1,0 0 1,0-1-1,0 1 1,0-1-1,-1 0 1,1 0-1,-1-1 1,1 1-1,-1-1 0,4-6 1,3-5-415,-1-2 1,0 1 0,7-23-1,-9 22 9,1 0 0,10-17 0,-15 30 427,1 0 0,-1 0 0,1 0 0,0 0 0,1 0 0,-1 1 0,1 0 0,-1 0 0,1 0 0,0 1 0,0-1 0,0 1 0,0 0 0,0 1 0,1-1 0,-1 1 0,7-1 0,12 0 42,0 0 0,40 2 0,-28 1-38,21-1 2108,-59 0-2103,-3 1-7,1-1 0,-1 1 0,1 0 0,0 0 0,-1 1-1,1-1 1,0 1 0,0 0 0,-5 3 0,-36 25 3,41-28-2,-12 10 5,0 1-1,1 0 0,0 1 1,-18 22-1,29-32-9,1 0 0,0 0 1,0 1-1,0-1 0,0 1 0,1 0 0,0 0 0,0 0 0,0 0 0,0 0 0,1 0 0,0 0 0,0 1 1,0-1-1,1 0 0,0 1 0,0-1 0,0 1 0,1-1 0,-1 0 0,1 1 0,2 4 0,-1-7-3,-1 1 0,1-1 0,0 0 0,0-1-1,0 1 1,0 0 0,1-1 0,-1 1-1,1-1 1,0 1 0,0-1 0,-1 0-1,1 0 1,7 2 0,3 2 0,1 0 1,18 4-1,-29-9 7,31 8-12,1-2 0,1-1 0,-1-1 0,1-2 0,0-2 0,51-4 0,-81 2 14,-1 0 1,0 0 0,1 0 0,-1 0-1,0-1 1,0 0 0,1 0-1,-1-1 1,-1 1 0,1-1 0,0 0-1,-1 0 1,8-7 0,-12 9-11,1 1 1,-1 0-1,1-1 1,0 1-1,-1 0 1,1 0 0,0 0-1,-1 0 1,1-1-1,0 1 1,-1 0-1,1 0 1,0 0-1,-1 0 1,1 1-1,-1-1 1,1 0 0,0 0-1,-1 0 1,1 0-1,0 1 1,-1-1-1,1 0 1,-1 0-1,2 2 1,17 10-18,-14-9 0,10 6 24,1-1 0,1 0 0,-1-1 0,1-1 1,1-1-1,28 6 0,-17-7-17,2-1 0,-1-1 0,36-3 0,-59 1-4,1-1 0,0-1 1,-1 1-1,0-1 0,1-1 0,-1 1 1,0-1-1,0 0 0,0-1 0,-1 0 1,1 0-1,-1 0 0,0-1 0,0 0 1,0 0-1,5-7 0,-7 7 31,0 1 0,-1-1 0,0 0 0,0 1 0,0-2 0,0 1 0,-1 0 0,0 0 0,0-1 0,-1 1 0,1-1 0,-1 0 0,0 1 0,-1-1 0,1 0 0,-1 1 0,0-1 0,-1 0 0,1 0 0,-1 1 0,0-1 0,-3-8 0,1 8 14,0 0 0,0 1 0,-1-1 0,1 1 0,-1 0 0,0 0 0,-1 0-1,1 0 1,-1 1 0,0 0 0,0 0 0,-1 0 0,1 0 0,-1 1 0,1 0-1,-1 0 1,0 1 0,0 0 0,-1 0 0,1 0 0,0 1 0,-8-2 0,5 2 5,-1-1-1,1 1 1,-1 1 0,1 0 0,-1 0 0,1 1 0,-1 0 0,1 0 0,-1 1 0,1 1 0,0-1-1,0 2 1,0-1 0,-14 9 0,7-1 59,1 2 0,0 0 0,1 1 0,0 1-1,2 0 1,-1 0 0,2 1 0,0 1 0,-14 29 0,9-12 62,2 0 0,1 1 0,1 1 1,-7 43-1,13-47-101,1-1 1,2 1 0,1 0-1,1-1 1,5 44-1,-3-71-79,-1 0 0,1-1 0,0 1 0,0-1 0,0 1 1,1-1-1,-1 0 0,1 1 0,0-1 0,0 0 0,0 0 0,0 0 0,1-1 0,-1 1 0,1 0 0,0-1 0,-1 0 0,1 1 0,0-1 0,0 0 0,1-1 0,-1 1 0,0 0 0,1-1 0,-1 0 0,6 2 0,4-1-353,0 0 0,0 0-1,1-1 1,-1-1 0,23-1 0,-24 0-839,0-1 0,20-4-1,17-13-5698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7009,'0'0'1065,"-5"23"-745,-11 72 292,16-92-578,0 0-1,0 0 1,0-1 0,0 1 0,0 0-1,0 0 1,1-1 0,-1 1 0,1 0-1,0 0 1,0-1 0,0 1 0,0-1-1,0 1 1,1-1 0,-1 0 0,1 1-1,0-1 1,-1 0 0,1 0 0,0 0-1,0 0 1,0 0 0,1 0 0,-1-1 0,0 1-1,6 1 1,-3 1 74,2 0 22,0 0 0,0-1 0,1 1-1,-1-1 1,1-1 0,-1 0-1,16 3 1,-4-3 142,0-1 0,21-2 0,-36 1-217,-1 0 0,1 0-1,-1-1 1,1 1-1,-1-1 1,1 0 0,-1 0-1,0-1 1,0 1 0,1-1-1,-1 1 1,0-1 0,0 0-1,0 0 1,-1 0 0,1-1-1,0 1 1,-1-1 0,0 1-1,1-1 1,2-5 0,-3 3 56,1 0 0,-1-1 0,1 1 0,-2-1 0,1 0 0,-1 1 0,1-1 0,-1 0 0,-1 0 0,1 0 0,-1 0 0,-1-7 0,1 10-100,-1 0 0,0 1 0,1-1 0,-1 0 0,0 0 0,-1 1-1,1-1 1,0 0 0,-1 1 0,1 0 0,-1-1 0,0 1 0,0 0 0,0 0 0,0 0-1,0 0 1,0 0 0,0 0 0,-1 0 0,1 1 0,-1 0 0,1-1 0,-1 1 0,-3-1 0,-5-2-130,-1 0 0,1 1-1,-1 1 1,-21-3 0,-7 2-726,-1 1 0,0 2 0,1 2 0,-1 2 0,-44 9 0,-11 7-4512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14 1568,'0'0'9062,"0"-4"-8302,-1-4-490,-1 7-57,-7 16 8,7-9-214,-50 94 118,5-11 241,-56 151 1,91-203-1299,13-34-1128,6-22 676,89-275 561,-86 261 927,-7 23 123,-2 5 0,0 1 1,0-1-1,1 1 0,0 0 0,0 0 0,0 0 0,0 0 0,5-7 0,-6 11 23,-1 3-210,8 38 85,15 43 0,-19-71-94,0-1 0,2 1 0,-1-1-1,2 0 1,-1-1 0,2 1 0,14 17 0,-19-26-5,0 0-1,0 0 0,1 0 1,-1 0-1,1 0 1,0-1-1,0 0 0,0 0 1,0 0-1,0 0 0,0 0 1,0-1-1,1 0 0,-1 0 1,0 0-1,1 0 1,-1-1-1,1 0 0,-1 0 1,1 0-1,-1 0 0,1-1 1,4-1-1,-1 0 35,0-1 0,0 0-1,0 0 1,-1-1 0,1 0 0,-1 0-1,0-1 1,0 0 0,-1 0-1,1-1 1,7-8 0,5-9-70,0 0 0,-2-1 1,-1-1-1,-1 0 0,18-40 0,-31 59-519,1 0 1,0 0-1,0 0 0,0 0 0,1 1 0,0-1 0,0 1 1,0 0-1,1 0 0,10-8 0,-1 5-3611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149 115 4257,'0'0'1666,"-10"24"-932,-33 77 83,37-86-383,-2 0 1,0 0 0,-1 0 0,0-1-1,-1-1 1,0 1 0,-14 11 0,24-25-410,0 0-1,0 1 1,0-1 0,0 0 0,0 0 0,0 0 0,0 1 0,-1-1-1,1 0 1,0 0 0,0 0 0,0 0 0,0 1 0,-1-1 0,1 0-1,0 0 1,0 0 0,0 0 0,0 0 0,-1 0 0,1 0 0,0 1-1,0-1 1,-1 0 0,1 0 0,0 0 0,0 0 0,-1 0 0,1 0-1,0 0 1,0 0 0,0 0 0,-1 0 0,1 0 0,0 0 0,0-1-1,-1 1 1,1 0 0,0 0 0,0 0 0,0 0 0,-1 0 0,1 0-1,0 0 1,0-1 0,-1 1 0,-1-15 227,5-25-428,2 19 102,0 0 1,2 1-1,0-1 0,19-36 1,-9 26-1,0 2 0,30-37 0,-42 59 53,18-20-4,-21 26 11,-1 0 1,0-1-1,0 1 1,1 0-1,-1 1 1,0-1 0,1 0-1,-1 0 1,1 1-1,-1-1 1,1 1-1,-1-1 1,1 1-1,-1-1 1,1 1-1,0 0 1,-1 0-1,3 0 1,-3 1 17,0-1 1,0 1-1,0-1 0,0 1 1,-1 0-1,1-1 1,0 1-1,0 0 1,-1 0-1,1 0 0,0 0 1,-1 0-1,1-1 1,-1 1-1,0 0 1,1 0-1,-1 0 1,0 0-1,1 0 0,-1 2 1,6 28 185,-4-23-127,10 66 211,2 87-1,-11-60-4131,-3-85-600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7946,'0'0'122,"26"-9"-266,-8 2 115,166-51 8,-172 55 21,176-41-20,-145 36 20,1 2 1,60-1-1,-101 7 29,0 0 0,0 0 0,0 1 0,0-1 0,0 1 0,0-1 0,0 1 0,0 0-1,0 0 1,-1 0 0,1 0 0,0 1 0,-1-1 0,1 1 0,4 3 0,-5-2 46,1 0-1,-1 0 1,0 0 0,0 0-1,0 0 1,0 1 0,-1-1-1,0 1 1,1-1 0,-1 1-1,0-1 1,0 6 0,3 16 113,-2 0 0,-1 40 1,-1-52-166,1-16-63,-1-1 0,1 1 0,0 0 0,0-1 0,0 1 0,1 0 0,2-4 0,3-9-127,4-18 35,45-114 252,-49 134-51,-7 14-70,0 0 0,0 1 0,0-1 0,0 0 0,0 0 0,0 0 0,0 0 0,0 0 0,1 1 0,-1-1 0,0 0-1,0 0 1,0 0 0,0 0 0,0 0 0,0 0 0,0 0 0,1 0 0,-1 1 0,0-1 0,0 0 0,0 0 0,0 0 0,0 0 0,1 0 0,-1 0-1,0 0 1,0 0 0,0 0 0,0 0 0,0 0 0,1 0 0,-1 0 0,0 0 0,0 0 0,0 0 0,0 0 0,1 0 0,-1 0 0,0 0 0,0 0 0,0 0-1,0-1 1,0 1 0,1 0 0,-1 0 0,0 0 0,0 0 0,0 0 0,0 0 0,0 0 0,0-1 0,0 1 0,1 0 0,-1 9 17,1-1 1,0 1-1,1 0 1,0-1-1,0 1 1,6 12-1,-7-19-51,0 1 0,1-1 0,0 1 0,-1-1 0,1 0 0,0 1 0,0-1 0,0 0 0,0 0 0,0 0 0,1-1 0,-1 1 0,1-1 0,-1 1 0,1-1 0,-1 0 0,1 0 0,0 0 0,0 0 0,0 0 0,-1 0 0,1-1 0,0 0 0,4 1 0,-2-1 64,1 0 0,0 0 0,0 0 0,0-1 0,0 0 0,0 0 0,0-1 1,-1 1-1,1-1 0,-1-1 0,1 1 0,-1-1 0,0 0 0,0 0 0,0 0 1,0-1-1,0 1 0,-1-1 0,0 0 0,0-1 0,0 1 0,0-1 0,0 0 1,2-6-1,-3 5 243,3-5 461,-6 11-706,0 1 0,0-1 1,0 0-1,0 0 0,1 0 0,-1 0 0,0 0 0,0 0 0,0 0 0,0 0 0,0 0 0,0 0 1,0 0-1,0 0 0,0 1 0,0-1 0,0 0 0,0 0 0,0 0 0,0 0 0,0 0 0,0 0 1,0 0-1,0 0 0,1 0 0,-1 0 0,0 0 0,0 0 0,0 0 0,0 0 0,0 0 0,0 0 1,0 0-1,0 0 0,0 0 0,0 0 0,0 0 0,1 0 0,-1 0 0,0 0 0,0 0 0,0 0 0,0 0 1,0 0-1,0 0 0,0 0 0,0 0 0,0 0 0,0 0 0,0 27-167,0-5 32,0 0-1,5 30 1,-4-45-238,0 0 0,1 0 0,1 0 0,-1 0 0,1-1 0,0 1 0,0-1 0,1 1 0,0-1 0,0 0 0,6 6 0,18 15-4017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0 120,'0'0'10346,"-117"25"-9762,84 12 193,4 6-137,8 4-528,8 4 16,11-1-128,2-5-32,9-4-48,15-9 0,6-5-376,7-6-289,21-13-255,-9-6-912,-8-2-1001</inkml:trace>
  <inkml:trace contextRef="#ctx0" brushRef="#br0" timeOffset="1">160 259 8514,'0'0'984,"118"-2"-1080,-64 4 96,1 8-56,11 4-664,-16 1-864,-16-5-785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10162,'0'0'1487,"23"7"-1546,100 27 216,476 90 788,16-30-255,-577-89-642,887 114 614,8-45-603,-885-72 1,-71 2-2242,-2-4-224,-5 0-2880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5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 7194,'0'0'769,"-1"21"-652,1-4-14,-13 140 789,-5 220-54,22-336-922,-4-39-105,0-1 0,0 0-1,0 0 1,0 1-1,1-1 1,-1 0 0,1 0-1,-1 0 1,1 1-1,-1-1 1,1 0 0,0 0-1,-1 0 1,1 0-1,0 0 1,0 0 0,0 0-1,0 0 1,-1 0-1,1-1 1,1 1 0,-1 0-1,0-1 1,0 1 0,0 0-1,0-1 1,0 1-1,2-1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14 4137,'0'0'1916,"1"-3"-1382,3-7 1889,-3 35-194,-1-24-2226,-5 99 407,-18 104-1,5-59-130,2 35-142,14-102-3615,8-97-169,0 1 1400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0 299 640,'0'0'4141,"11"-2"-3741,-6 1-367,4-1 77,0 1 0,-1-1-1,1-1 1,-1 0-1,0 0 1,1-1-1,14-8 1,-1-6-53,0 0 1,-1-2-1,-1 0 1,-1-1-1,-1-1 0,-1-1 1,-1 0-1,-1-1 1,-1-1-1,11-27 1,-24 53-34,-1-1 0,1 0 0,-1 1 1,0-1-1,1 1 0,-1-1 0,1 0 0,-1 1 0,0-1 1,0 1-1,1 0 0,-1-1 0,0 1 0,0-1 1,1 1-1,-1-1 0,0 1 0,0-1 0,0 1 1,0 0-1,0-1 0,0 1 0,0-1 0,0 1 0,0 1 1,3 25 177,4 186 1193,-7-213-1468,-1 1-1,2 0 1,-1-1 0,0 1 0,0 0 0,0-1 0,0 1 0,0 0 0,0-1 0,1 1 0,-1 0 0,0-1 0,1 1 0,-1-1 0,0 1-1,1-1 1,-1 1 0,1-1 0,-1 1 0,1-1 0,-1 1 0,1-1 0,-1 1 0,1-1 0,-1 0 0,1 1 0,-1-1 0,1 0 0,0 0 0,-1 1-1,1-1 1,0 0 0,-1 0 0,1 0 0,0 0 0,-1 0 0,1 0 0,0 0 0,-1 0 0,1 0 0,0 0 0,-1 0 0,1 0 0,0-1 0,5 1-674,6 0-1046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5193,'0'0'3617,"0"37"-3337,-2-11-144,-3-1-80,1 0-56,4-1-936,0-5-681,0-9-1015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185 253 1616,'0'0'4263,"0"20"-4157,1 5-57,0-9 29,0 0 1,-2 0 0,0 0-1,-1 0 1,-5 22-1,4-23 83,-14 51 248,15-59-307,-1-1-1,0 1 0,1-1 1,-2 0-1,1 0 0,-1 0 0,-6 8 1,9-13-68,0 0 0,0 0 1,0 0-1,0 0 1,0-1-1,0 1 0,0 0 1,0 0-1,0-1 1,0 1-1,-1 0 0,1-1 1,0 1-1,0-1 0,-1 0 1,1 1-1,0-1 1,-1 0-1,1 0 0,0 0 1,-1 0-1,1 0 1,0 0-1,-1 0 0,1 0 1,0-1-1,0 1 1,-1 0-1,1-1 0,0 1 1,0-1-1,-1 1 0,1-1 1,0 0-1,-2-1 1,1 0-24,0 0 1,0 0-1,0 0 1,0-1-1,0 1 1,0-1-1,0 1 1,1-1-1,-1 0 1,1 0-1,0 1 1,0-1-1,-1-6 1,-1-7-153,1 0 1,1 0 0,1-23-1,0 38 130,0 0 0,0 0 0,1-1 0,-1 1 0,0 0 0,1 0 0,-1 0 0,0 0 0,1 1 0,-1-1-1,1 0 1,-1 0 0,1 0 0,0 0 0,-1 0 0,1 1 0,0-1 0,0 0 0,-1 0 0,1 1 0,0-1 0,2 0 0,-1 0-1,1 0 0,0 0 0,0 0 0,-1 0 0,1 1 1,0-1-1,0 1 0,4 0 0,0 0 20,0 0-1,0 1 0,0 0 1,0 0-1,0 1 0,12 4 1,9 9-60,32 22 0,-36-20-614,39 18-1,-25-18-1072,-7-6-882</inkml:trace>
  <inkml:trace contextRef="#ctx0" brushRef="#br0" timeOffset="1">5 19 8330,'0'0'752,"-4"-19"-2008,13 19-585,5 5-503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4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96,'0'0'7290,"114"-5"-6882,-82-1 32,1 0-248,-4 0-184,-2 0-8,-6 4-472,-8-2-801,-7 0-655</inkml:trace>
  <inkml:trace contextRef="#ctx0" brushRef="#br0" timeOffset="1">156 60 4017,'0'0'2032,"-48"133"-1360,44-104-119,2-6-121,0-3-240,2-1-128,0-7-8,0-2-56,0 0-632,0-6-297,4-1-1135,4-3-665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6225,'0'0'2545,"2"112"-2441,-4-77 88,-3-2-192,-1-2-288,2-3-648,2-1-633,2-8-527,0-9-225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6041,'0'0'1807,"1"21"-1271,0-6-406,0 231 2092,-18-69-1272,-1 78-444,17-233-573,0-17-20,1 1 0,-1-1 0,1 1 0,1-1 0,-1 0 0,1 1 0,0-1-1,0 0 1,3 7 0,-4-11-48,1 0 0,-1-1-1,1 1 1,-1 0 0,1-1-1,0 1 1,-1-1-1,1 1 1,0 0 0,0-1-1,-1 0 1,1 1 0,0-1-1,0 1 1,0-1-1,0 0 1,0 0 0,-1 1-1,1-1 1,0 0-1,0 0 1,0 0 0,0 0-1,0 0 1,0 0 0,0 0-1,0-1 1,0 1-1,-1 0 1,1 0 0,0-1-1,0 1 1,0 0 0,0-1-1,-1 1 1,1-1-1,0 1 1,0-1 0,-1 1-1,1-1 1,0 0 0,0-1-1,8-16-2632</inkml:trace>
  <inkml:trace contextRef="#ctx0" brushRef="#br0" timeOffset="1">1 554 4353,'0'0'849,"18"-13"-647,7-4-120,76-48 341,-80 53-283,42-24 207,-56 33-231,-1 0 0,1 1 0,0 0 0,0 0-1,-1 0 1,1 1 0,13-1 0,-19 2-88,0 0 1,-1 1-1,1-1 1,-1 1-1,1-1 1,0 1-1,-1-1 1,1 1-1,-1-1 1,1 1-1,-1-1 1,0 1-1,1-1 1,-1 1-1,1 0 1,-1-1-1,0 1 1,0 0-1,1-1 1,-1 1-1,0 0 1,0 0-1,6 24 168,-3-15-143,-3-8-66,0 0 0,1-1 1,0 1-1,-1-1 0,1 1 0,0-1 0,0 1 0,0-1 1,0 0-1,0 1 0,0-1 0,0 0 0,0 0 0,1 0 1,-1 1-1,0-1 0,1-1 0,2 3 0,-3-3-10,1 0 0,0 1 0,0-1 0,0 0 0,0 0 0,0 0 0,0 0 0,0 0 0,0 0-1,0-1 1,0 1 0,0-1 0,0 1 0,0-1 0,-1 0 0,4-1 0,9-7 51,0 1 0,0-2 0,22-20 0,-24 18 24,1 2-1,0-1 0,29-15 0,-41 25-19,1 0 0,0 0 0,-1 0 0,1 1 0,0-1 0,0 1-1,-1-1 1,1 1 0,0-1 0,0 1 0,0 0 0,-1 0 0,1 0 0,0 0-1,0 0 1,0 0 0,0 1 0,-1-1 0,1 0 0,0 1 0,0 0-1,-1-1 1,1 1 0,0 0 0,-1 0 0,1 0 0,-1 0 0,1 0 0,-1 0-1,2 2 1,2 3 137,-1 0 1,-1 0-1,1 0 0,-1 0 0,0 1 0,3 9 0,1 0-191,1 6-93,-4-11 129,0 0-1,1-1 0,9 16 0,-12-24-261,-1 1 0,1-1 1,0 0-1,0 0 0,0 1 0,1-1 0,-1-1 0,0 1 0,1 0 0,-1 0 0,1-1 1,0 0-1,-1 1 0,1-1 0,0 0 0,0 0 0,0-1 0,3 2 0,10-2-3670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7770,'0'0'2272,"-12"0"-3304,22 14-520,1-2-777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6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3241,'0'0'3522,"-3"20"-3106,1 4-221,0-2 112,-1-1 0,-1 0 0,-10 31 0,10-38-67,-30 82 700,30-86-894,0-1 1,-1 1-1,-1-1 0,1 0 1,-1-1-1,-1 1 0,-9 9 1,14-16-42,0 0 0,0-1 0,0 1 0,-1-1 0,1 1 0,0-1 0,-1 0 0,1 1 0,-1-1 0,1-1 0,-1 1 0,0 0 1,1-1-1,-1 1 0,0-1 0,0 0 0,1 1 0,-1-2 0,0 1 0,1 0 0,-1 0 0,0-1 0,0 0 0,1 1 0,-1-1 0,1 0 0,-1 0 0,1 0 0,-1-1 0,1 1 0,0-1 1,-1 1-1,-1-3 0,-2-1-27,1 0 1,-1 0-1,1-1 1,1 1 0,-1-1-1,1 0 1,0-1-1,0 1 1,1-1-1,0 1 1,-3-9-1,3 5-72,1-1-1,1 0 0,-1 1 1,2-1-1,0-12 0,22 27 14,-12 2 146,0 1 0,0 0 1,-1 1-1,15 15 0,15 12-20,-30-28-332,0-1 0,1 0 0,0-1 0,0 0 0,0 0 0,0-1 0,1-1 0,0 0 0,0 0 1,0-1-1,0 0 0,0-1 0,14 0 0,18 0-3517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6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4457,'0'0'1502,"9"20"-1096,32 63 17,-39-80-375,0 0 0,0 0 0,0 0 0,0 0-1,0-1 1,1 1 0,-1-1 0,1 0 0,-1 1 0,1-1 0,0 0 0,0 0-1,0-1 1,0 1 0,0-1 0,0 1 0,1-1 0,-1 0 0,0 0 0,1-1-1,-1 1 1,1-1 0,-1 1 0,1-1 0,4-1 0,2 2 91,19-1-6,1 0-1,0-2 1,-1-1-1,1-2 1,40-11-1,-55 14-129,1 0 1,-1 1-1,1 1 0,-1 0 0,1 1 1,-1 1-1,0 0 0,26 8 0,-18-4-5,1-2 0,30 2 0,-32-5 15,-8 0-34,0 0 0,0-1 0,0-1 0,19-3 0,-30 3 29,-1 1 0,1-1 0,-1 0 1,1 1-1,-1-1 0,1 0 0,-1-1 0,0 1 1,1 0-1,-1-1 0,0 1 0,0-1 0,0 0 0,0 1 1,0-1-1,-1 0 0,1 0 0,0-1 0,-1 1 0,1 0 1,-1 0-1,0-1 0,0 1 0,0-1 0,0 1 1,0-1-1,-1 1 0,1-1 0,-1-2 0,1 0-4,-1 1 0,0-1 0,0 1 0,0-1-1,-1 1 1,0 0 0,0-1 0,0 1 0,0 0-1,-1 0 1,1-1 0,-1 1 0,0 0 0,0 0 0,-1 1-1,-2-5 1,0 3 3,1 0 0,-1 1-1,0-1 1,-1 1 0,1 0-1,-1 0 1,1 1 0,-1-1 0,0 1-1,-7-2 1,8 3 14,0 0-1,0 1 1,0-1 0,0 1 0,0 0-1,0 0 1,0 1 0,0 0-1,0 0 1,-1 0 0,1 0-1,0 1 1,0 0 0,-6 1 0,7 0-15,0-1 1,1 1 0,0 0 0,-1 0 0,1 0 0,0 1 0,0-1 0,0 1-1,1 0 1,-1-1 0,1 1 0,-1 0 0,1 1 0,0-1 0,0 0 0,0 1-1,1-1 1,-1 1 0,-1 5 0,-2 7 13,1 1 0,0 0 0,-2 29-1,5-38-33,1-1-1,0 1 1,0-1-1,1 0 1,0 1-1,0-1 1,0 0-1,1 1 1,0-1-1,1 0 1,3 8-1,-3-11-52,0 0-1,1 0 0,-1 0 0,1 0 0,0-1 0,0 1 0,0-1 1,0 0-1,1 0 0,-1 0 0,1-1 0,0 0 0,-1 0 0,1 0 1,0 0-1,0-1 0,11 2 0,4-1-658,0 0 0,0-1-1,24-3 1,-35 2 257,33-4-3091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5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 5065,'0'0'695,"18"-13"-611,58-41 239,-73 52-289,1-1 1,0 1-1,0 0 0,0 1 1,0-1-1,0 1 1,0-1-1,0 1 1,0 0-1,0 1 1,1-1-1,-1 1 1,0 0-1,9 1 0,1-1 100,-2 0-47,0 1 0,0 0-1,0 0 1,0 1 0,0 1-1,11 4 1,-18-5-71,1 0 0,-1 0 0,0 1 0,-1-1-1,1 1 1,0 1 0,-1-1 0,0 1 0,1-1 0,-1 1-1,-1 0 1,1 1 0,-1-1 0,0 1 0,5 7 0,-6-9-5,-1 1 0,1 0 0,-1 0 0,1 0 0,-1 0 0,0 0 0,0 0 0,-1 0 0,0 0 0,1 1 0,-1-1 0,0 0 0,-1 0 0,1 0 0,-3 7 0,1-5 8,0-1 0,0 0 1,-1 1-1,1-1 0,-1 0 0,-1-1 0,1 1 0,-1-1 0,0 1 0,-5 4 0,-3 1 29,0-1 0,-1 0 0,0-1 0,0 0 0,-1-1-1,0-1 1,-24 8 0,16-8-421,0-1 0,-1-2 1,0 0-1,-45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7786,'0'0'776,"129"-2"-5729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7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1376,'0'0'4699,"-2"19"-3448,-27 220-185,14-110-107,3 174 0,3-332-277,6 13-744,0 0 0,2 1 0,0-1 0,1 0 0,0 0 0,1 0 0,6-25 0,-6 36 43,0 0 0,1 0 0,-1 1 0,1-1 0,1 0 0,-1 1 1,1-1-1,-1 1 0,1 0 0,0 0 0,1 0 0,-1 0 0,1 0 1,0 1-1,0 0 0,0-1 0,0 2 0,0-1 0,1 0 0,-1 1 0,1 0 1,0 0-1,0 0 0,-1 1 0,1-1 0,0 1 0,7 0 0,-4-1 17,1 1 0,0 1-1,-1-1 1,1 2 0,0-1-1,-1 1 1,15 3 0,-18-2 12,-1-1 1,0 1 0,0 0 0,0 0 0,0 1 0,0-1-1,0 1 1,0 0 0,-1-1 0,0 2 0,1-1 0,-1 0 0,0 1-1,-1-1 1,1 1 0,2 5 0,0 1 27,0 0-1,-1 0 1,0 1 0,-1-1-1,0 1 1,-1 0 0,0 0-1,-1 0 1,0 0 0,-1 21 0,0-30-24,-1 0 1,1 0-1,0 0 1,-1 0 0,1 0-1,-1 0 1,0 0 0,0 0-1,1 0 1,-1 0 0,-1 0-1,1-1 1,0 1-1,0 0 1,-1-1 0,1 1-1,-3 1 1,1 0-21,-1-1 1,1 1-1,-1-1 0,0 0 1,0-1-1,0 1 1,0-1-1,-5 2 0,-1-1-306,0 0 0,0-1 0,0 0 0,-1-1 0,1 0-1,-13-2 1,19 2-71,-1-1 0,1 0 0,-1-1-1,1 1 1,-7-4 0,-15-12-3484</inkml:trace>
  <inkml:trace contextRef="#ctx0" brushRef="#br0" timeOffset="1">685 97 7938,'0'0'1232,"0"109"-768,0-56 432,0 6-296,0 3-88,0-3-55,-4-3-449,2-7 56,2-10-64,0-8-681,0-9-367,12-11-1176,5-9-905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78 5921,'0'0'1032,"-6"19"-921,-18 61 81,23-76-168,0-1-1,0 1 1,0 0-1,0 0 1,1-1-1,0 1 0,-1 0 1,2 0-1,-1-1 1,0 1-1,1 0 1,-1 0-1,1-1 1,0 1-1,0-1 1,1 1-1,-1-1 0,1 1 1,0-1-1,0 0 1,0 1-1,0-1 1,0 0-1,1-1 1,-1 1-1,1 0 1,0-1-1,0 1 0,0-1 1,0 0-1,0 0 1,0 0-1,1 0 1,3 1-1,7 2 51,0-1-1,1 0 1,0-1-1,-1 0 0,1-2 1,22 1-1,-15 0-6,0-2 0,0-1 0,1-1 0,-1 0 0,22-6-1,-36 5 22,0 1-1,-1-1 1,0 0-1,0 0 1,0-1-1,0 0 1,0 0-1,-1-1 0,1 0 1,-1 0-1,-1 0 1,1-1-1,-1 1 1,0-2-1,0 1 0,0 0 1,5-13-1,-6 12-5,-1 0 0,0-1 0,0 0 0,-1 1 0,0-1-1,0 0 1,-1 0 0,0 0 0,0-15 0,-1 19-63,0 1-1,-1-1 1,0 0 0,1 1-1,-1-1 1,0 1 0,-1-1-1,1 1 1,0 0 0,-1-1-1,0 1 1,0 0 0,0 0-1,0 0 1,-1 0 0,1 0-1,-1 1 1,1-1 0,-1 1-1,0 0 1,0-1 0,0 1 0,-5-2-1,-2 0-70,0 0 0,0 1 0,0 0 0,-1 0 0,0 1 0,-15-1 0,-66 2-1719,75 1 1243,-29 4-1232,13 8-641</inkml:trace>
  <inkml:trace contextRef="#ctx0" brushRef="#br0" timeOffset="1">788 0 4993,'0'0'5465,"-96"101"-5145,90-64-192,6-2-120,0-3 40,16-3-48,12-6-136,9-7-368,9-4-432,25-12-184,-9 0-689,-10-4-2111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8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5921,'0'0'1915,"-3"21"-1037,-28 144 794,15-89-1475,3 0-1,-6 138 1,19-213-295,-1 0 1,1 0 0,0 0-1,0 0 1,0 0 0,1-1-1,-1 1 1,0 0 0,0 0-1,0 0 1,1 0 0,-1 0-1,0 0 1,1-1 0,-1 1-1,1 0 1,-1 0-1,1 0 1,-1-1 0,1 1-1,0 0 1,1 0 0,0 0-255,0 0 1,-1-1 0,1 1 0,0-1-1,0 1 1,0-1 0,0 0-1,0 0 1,3 0 0,13 0-2464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4217,'0'0'2965,"-18"9"-2199,-60 32 91,70-36-719,0 0 0,1 1 0,0-1 1,0 1-1,0 1 0,1-1 1,0 1-1,0 0 0,-9 15 1,13-17-93,-1-1 0,1 1 1,0 0-1,0 0 1,1 0-1,0 0 1,-1 0-1,2 0 0,-1 0 1,1 1-1,-1-1 1,1 0-1,1 0 0,-1 1 1,3 8-1,-2-10-14,1-1-1,0 0 0,-1 0 1,1 0-1,1 0 0,-1 0 1,0 0-1,1-1 1,-1 1-1,1-1 0,0 0 1,-1 1-1,1-1 0,1 0 1,-1-1-1,0 1 0,0-1 1,0 1-1,1-1 0,4 1 1,10 3 83,0-1-1,28 3 1,7-3-458,55-3 0,-58-1-1937,-38-1 405,-9-3-568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29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208 100 3049,'0'0'3291,"17"-14"-2818,5-6-258,-3 2 659,40-28-1,-59 46-826,0 0-1,0 0 0,0 0 1,0-1-1,1 1 1,-1 0-1,0 0 1,0 0-1,0 0 0,0 0 1,0 0-1,0 0 1,0 0-1,1 0 0,-1 0 1,0 0-1,0 0 1,0 0-1,0-1 1,0 1-1,0 0 0,0 0 1,1 0-1,-1 0 1,0 0-1,0 0 1,0 0-1,0 0 0,0 1 1,1-1-1,-1 0 1,0 0-1,0 0 0,0 0 1,0 0-1,0 0 1,0 0-1,0 0 1,1 0-1,-1 0 0,0 0 1,0 0-1,0 0 1,0 1-1,0-1 0,0 0 1,0 0-1,0 0 1,0 0-1,0 0 1,0 0-1,0 0 0,1 1 1,-2 10 342,-7 15-604,-4-1 265,-2-1 0,0 0 0,-22 26 0,-59 63 59,69-83-99,-13 11 65,24-27-79,1 2 0,0 0 0,1 1 0,-11 18 1,23-33-3,0-1 1,1 0-1,-1 0 1,1 0-1,-1 0 1,1 0-1,0 0 1,-1 0-1,1 1 1,0-1-1,0 0 1,0 0-1,0 0 1,0 1-1,0-1 1,0 0-1,0 0 1,1 0-1,-1 1 1,0-1-1,1 0 1,0 2-1,0-2 6,0 1 0,1 0 0,-1-1 0,1 1 0,-1-1 0,1 0 0,0 1 0,-1-1 0,1 0 0,0 0 0,0 0 0,2 1 0,7 2 39,0-1-1,0 0 0,21 3 0,-26-5-19,71 8-706,0-4 1,100-6-1,-169 1 414,27-3-2114,-8-4-784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29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6481,'0'0'3546,"-4"23"-2741,-32 143 399,24-99-981,3 0 0,-1 114 0,11-179-386,-1 1 0,0-1 0,1 0 0,-1 1 0,1-1 0,0 0 0,0 1-1,0-1 1,0 0 0,0 0 0,0 0 0,1 0 0,-1 0 0,0 0 0,1-1 0,0 1-1,-1 0 1,1-1 0,0 1 0,0-1 0,0 0 0,0 1 0,0-1 0,0 0 0,1 0-1,-1 0 1,0-1 0,4 2 0,17 3-3515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30 6905,'0'0'2942,"-16"-6"-2545,-4-2-347,-32-7 0,48 15-47,0-1 0,0 1 0,0 0 0,1 0 0,-1 0 0,0 1 1,0-1-1,0 1 0,0 0 0,1 0 0,-1 1 0,0-1 1,1 1-1,-1-1 0,1 1 0,-1 0 0,1 0 0,0 1 0,0-1 1,-4 5-1,0-1 8,-8 6 10,0 1 1,1 1 0,1 0-1,0 1 1,1 1-1,1 0 1,0 0 0,1 1-1,1 1 1,1 0-1,0 0 1,1 0 0,1 1-1,1 0 1,1 0-1,0 0 1,1 1 0,2-1-1,0 1 1,1 20-1,1-35-36,0 0-1,-1 0 0,2 0 0,-1 0 0,0 0 1,1-1-1,0 1 0,0-1 0,1 1 0,-1-1 1,1 0-1,0 1 0,0-2 0,0 1 0,1 0 1,-1 0-1,1-1 0,0 0 0,0 0 0,0 0 1,0 0-1,1-1 0,-1 0 0,1 0 0,7 3 1,5 0-22,0-1 1,1 0 0,-1-2 0,1 0-1,33-1 1,-45 0 80,0-1-1,-1-1 1,1 1-1,0-1 1,0 0-1,0-1 1,-1 1 0,1-1-1,-1 0 1,1-1-1,-1 1 1,0-1-1,0 0 1,0 0-1,0-1 1,0 1-1,-1-1 1,0 0 0,0 0-1,0-1 1,0 1-1,0-1 1,-1 0-1,0 0 1,0 0-1,-1 0 1,1-1-1,-1 1 1,0-1-1,0 1 1,-1-1 0,0 0-1,0 0 1,0 1-1,-1-1 1,0 0-1,0 0 1,0 0-1,-1-6 1,0 9-18,0 0-1,0 0 1,0 1 0,0-1 0,0 0-1,-1 1 1,1-1 0,-1 1 0,0-1-1,0 1 1,0 0 0,0 0 0,0 0-1,0 0 1,0 0 0,-1 0 0,1 1-1,-1-1 1,1 1 0,-1-1 0,0 1-1,1 0 1,-1 0 0,-4-1 0,-7-2-65,0 1 0,-1 0 1,-20 0-1,-111 0-2227,97 3 222,22 0-354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5 1744,'0'0'3504,"-18"-1"-2443,2 0-935,6 0-63,0 0 0,1 0 0,-1 1 0,0 1 0,0-1 0,1 2 0,-1-1 0,1 1 0,-1 1 0,-9 3 0,12-2 3,0-1 0,1 2 0,-1-1 0,1 1 0,0 0 0,0 0 0,0 0 0,1 1 0,0 0 0,0 0 0,0 0 0,1 1 0,0 0 0,-5 9 0,7-10-52,-1-1 0,2 0 1,-1 1-1,0-1 1,1 1-1,0-1 1,0 1-1,1-1 0,-1 1 1,1 0-1,1-1 1,-1 1-1,1 0 0,0-1 1,0 1-1,0-1 1,1 1-1,0-1 1,0 0-1,5 10 0,0-7-4,-1 1 0,1-1-1,0-1 1,0 1-1,1-1 1,0-1-1,1 0 1,-1 0-1,1 0 1,0-1 0,1 0-1,-1-1 1,1 0-1,0 0 1,0-1-1,11 2 1,13 1 44,1-1 0,0-2 0,50-1 0,-78-2-11,1 0 1,-1 0-1,0-1 0,1 0 0,-1-1 1,0 0-1,0 0 0,0 0 0,0-1 1,0 0-1,0-1 0,8-5 0,-11 6 64,0 0 1,0-1-1,-1 1 0,0-1 1,0 0-1,0 0 0,0 0 0,0 0 1,-1 0-1,1-1 0,-1 1 0,0-1 1,-1 0-1,1 1 0,-1-1 0,0 0 1,0 0-1,-1 0 0,1-7 0,0 7-60,-1-1 0,0 1 0,0-1 1,-1 1-1,1-1 0,-1 1 0,0 0 0,0-1 0,-1 1 0,0 0 0,0 0 0,0 0 0,0 0 0,-1 0 0,0 1 0,0-1 0,0 1 0,-1 0 0,1-1 0,-1 2 0,0-1 0,0 0 0,-6-4 0,1 2-92,-1 0 0,1 1-1,-1-1 1,0 2 0,0-1 0,0 2 0,-1-1 0,1 1 0,-20-2 0,-3 2-1524,-62 1 1,94 2 1543,-41 2-2724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4081,'0'0'1032,"-12"18"-699,-37 58 201,47-71-470,-1 0 0,1-1 1,0 1-1,0 0 0,1 1 1,-1-1-1,1 0 0,0 0 0,0 1 1,1-1-1,0 0 0,0 10 0,1 0 61,-1-6-68,0 0 0,1-1 0,0 1 0,0-1 0,1 1 0,0-1 0,1 0 0,0 0 0,0 0 0,0 0 0,1 0 0,1-1 0,-1 0 0,1 0 0,0 0 0,1 0 0,0-1 0,0 0 0,0 0 0,0 0 0,1-1 0,0 0 0,0 0 0,1-1 0,-1 0 0,1 0 0,0-1 0,0 0 0,0 0 0,1-1 0,-1 0 0,0-1 0,16 2 0,-16-3-2,0 0 1,0 0-1,0 0 0,-1-1 0,1 0 1,0-1-1,11-3 0,-15 3 27,0 0 0,0 0 0,-1-1-1,1 1 1,-1-1 0,1 0-1,-1 0 1,0 0 0,0 0 0,0 0-1,-1-1 1,1 1 0,-1-1 0,4-7-1,-2 5 9,-1-1-1,0 0 0,-1 0 0,1 0 1,-2 0-1,1-1 0,-1 1 0,0 0 1,0-1-1,0 1 0,-1-1 0,-1 1 1,1 0-1,-1-1 0,-1 1 1,1-1-1,-1 1 0,0 0 0,-1 0 1,0 0-1,0 0 0,0 1 0,-1-1 1,0 1-1,0 0 0,-1 0 1,1 0-1,-1 1 0,-1-1 0,1 1 1,-9-6-1,1 2-65,-1 1 0,1 1 1,-2 0-1,1 1 0,-1 0 0,-29-7 0,18 8-378,1 1-1,-1 1 0,-34 0 0,56 3-23,3 0 275,1 0 1,0 0-1,-1 0 1,1 0-1,0 0 1,-1-1 0,1 1-1,-1 0 1,1 0-1,0 0 1,-1 0-1,1 0 1,0 1 0,-1-1-1,1 0 1,-1 0-1,1 0 1,0 0-1,-1 0 1,1 0 0,0 1-1,-1-1 1,1 0-1,0 0 1,-1 0-1,1 1 1,0-1 0,0 0-1,-1 1 1,1-1-1,0 0 1,0 0-1,-1 1 1,1-1 0,0 1-1,-1 7-3839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6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8002,'0'0'1408,"108"-23"-1224,-74 21-136,1 0-32,1 0 40,-3 0-56,2 0-232,-5 2-368,3 0-568,-8 0-313,-10 0-815</inkml:trace>
  <inkml:trace contextRef="#ctx0" brushRef="#br0" timeOffset="1">1 234 5721,'0'0'1585,"136"-6"-1489,-89 4-96,3 2-176,15-2-361,-9 2-1055,-12-2-1665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32 6081,'0'0'1197,"-21"4"-947,-68 17-52,84-19-183,0 0 1,0 0-1,0 0 1,1 1 0,-1-1-1,1 1 1,-1 0-1,1 0 1,0 1-1,0-1 1,0 1 0,1 0-1,-1 0 1,1 0-1,-4 8 1,4-6-13,0 1 0,0-1 0,1 1 0,0 0 1,0 0-1,1 0 0,0 0 0,-1 14 0,3-17 1,-1 0-1,0 0 1,1 0-1,-1 0 0,1 0 1,0 0-1,1 0 1,-1-1-1,1 1 1,-1 0-1,1-1 1,0 1-1,0-1 1,1 0-1,-1 0 1,1 0-1,0 0 1,-1 0-1,1 0 1,0-1-1,1 1 1,-1-1-1,0 0 1,1 0-1,-1 0 1,1 0-1,0-1 1,4 2-1,8 2 23,1-1-1,-1 0 1,1-1 0,0-1-1,22 1 1,-25-2 53,-1-1 0,1-1 0,-1 0 1,0 0-1,1-1 0,-1-1 0,23-8 1,-31 9 33,0 0 1,0-1-1,0 0 0,0 0 1,-1 0-1,1 0 1,-1-1-1,0 0 1,0 0-1,0 0 1,0 0-1,-1-1 1,1 1-1,-1-1 1,-1 0-1,1 0 0,-1 0 1,1 0-1,-1 0 1,-1-1-1,2-6 1,-1 5 1,-1-1 0,0 1 0,0 0 0,0-1 0,-1 1 0,-1-1 0,1 1 0,-1 0 0,-2-9 0,2 12-84,-1-1 0,0 1 1,0-1-1,0 1 0,0 0 1,-1 0-1,0 0 0,0 0 0,0 0 1,0 0-1,0 1 0,-1-1 0,0 1 1,-6-4-1,1 1-122,-1 1 1,-1 0 0,1 0-1,-1 1 1,1 1-1,-1 0 1,0 0-1,-1 1 1,-14-1 0,8 2-523,1 0 0,-1 1 0,1 1 0,0 1 1,-22 5-1,-12 11-2084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4321,'0'0'1350,"-20"17"-645,-67 55 55,80-66-699,0 0 0,0 0 0,1 1 0,0 0 0,0 0 0,1 0 0,0 1 0,0 0 0,1 0 0,0 0 0,0 0 0,1 1 0,0 0 0,0-1 0,1 1 0,1 0 0,-1 0 0,1 0 0,1 0 0,0 0 0,1 10 0,-1-13-20,0-1 0,1 0 0,0 0 1,0 0-1,0 0 0,1 0 0,0-1 0,0 1 0,0 0 1,0-1-1,1 1 0,-1-1 0,1 0 0,7 8 1,-4-7 20,0 0 1,0 0 0,1 0-1,0 0 1,0-1-1,0-1 1,0 1 0,13 4-1,4-2 74,-1 0-1,1-2 0,0 0 1,0-2-1,32 0 1,-47-2-57,-1-1 1,0 1 0,0-2 0,0 1 0,0-1 0,0 0 0,0 0-1,-1-1 1,1 0 0,-1-1 0,1 0 0,-1 0 0,0 0 0,-1-1-1,1 0 1,-1 0 0,0-1 0,0 1 0,-1-1 0,1-1 0,-1 1-1,-1-1 1,1 0 0,-1 0 0,-1 0 0,1-1 0,-1 1 0,0-1-1,-1 0 1,0 1 0,0-1 0,1-12 0,-2 15-59,-1-1 1,1 0-1,-1 0 0,0 0 1,-1 0-1,1 0 1,-1 0-1,0 0 0,-1 0 1,1 1-1,-1-1 0,0 0 1,-1 1-1,1 0 1,-1-1-1,0 1 0,-1 0 1,1 1-1,-1-1 1,0 0-1,0 1 0,0 0 1,-1 0-1,-9-6 1,1 1-302,-1 1 0,-1 1 1,1 0-1,-1 1 1,0 0-1,0 1 1,-1 1-1,0 1 1,0 0-1,0 1 1,0 0-1,-22 2 0,19 3-2747,11 6-2177</inkml:trace>
  <inkml:trace contextRef="#ctx0" brushRef="#br0" timeOffset="1">656 103 5633,'0'0'2001,"120"-27"-1249,-72 25-256,0 0-272,0 2-224,-2 0-232,-12 0-1368,-14-2-2457</inkml:trace>
  <inkml:trace contextRef="#ctx0" brushRef="#br0" timeOffset="2">810 160 5497,'0'0'4241,"-38"111"-3553,36-86-344,2-1-192,0-3-136,0-3-32,0-3 16,6-5-856,13-6-952,-2-2-513,-2-2-591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2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6873,'0'0'3304,"-2"18"-2359,-14 120 608,4 36 38,2-12-1279,10-161-438,0 0-1,0 1 1,-1-1 0,1 0 0,0 0-1,0 0 1,-1 1 0,1-1 0,0 0-1,-1 0 1,1 0 0,-1 0 0,0 0-1,1 0 1,-1 0 0,0 0 0,0 0-1,0 0 1,-1 1 0,-1-1-442,1 0 0,-1 0 0,1 0 1,-1-1-1,1 1 0,-1-1 0,1 1 1,-4-1-1,-10 0-4511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2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7458,'0'0'3476,"-6"18"-2864,-109 285 2621,99-261-3211,2 0 0,1 1 0,3 0 0,1 0 0,2 1 0,-1 60 0,8-102-113,0-1 1,0 1-1,0 0 1,0-1-1,0 1 1,0 0-1,1-1 1,-1 1 0,1 0-1,-1-1 1,1 1-1,0-1 1,-1 1-1,1-1 1,0 1 0,0-1-1,0 0 1,0 1-1,0-1 1,1 0-1,-1 0 1,2 2-1,1-2-374,-1 1-1,0-1 0,1 0 1,-1 0-1,1 0 0,0 0 0,-1 0 1,1-1-1,4 0 0,9 1-3784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5737,'0'0'1605,"21"-7"-1124,6-3-370,-5 1-56,0 2-1,0 0 1,41-6-1,-29 8 6,150-32-522,-162 31 422,0-1 0,0-1 1,-1-1-1,0-1 1,0 0-1,19-15 0,-37 23 127,-2 1 24,1 1-1,-1-1 1,0 0-1,0 0 1,1 0-1,-1 0 0,0 0 1,0 0-1,0 0 1,0 0-1,0 0 1,0-1-1,-1 1 1,1 0-1,0-1 1,-1 1-1,1 0 1,-1-1-1,1-1 1,-18 2 1213,12 1-1323,1 1 0,0-1 0,0 1 0,-1 0 0,1-1 0,0 2 0,-8 2 0,11-3-9,0-1 0,0 0 0,1 1 0,-1-1 0,0 1 1,0 0-1,0-1 0,0 1 0,1 0 0,-1 0 0,0-1 0,1 1 1,-1 0-1,1 0 0,-1 0 0,1 0 0,-1 0 0,1 0 0,-1 0 1,1 0-1,0 0 0,0 0 0,-1 0 0,1 0 0,0 0 0,0 0 0,0 0 1,0 0-1,0 0 0,0 0 0,1 0 0,-1 0 0,0 0 0,0 0 1,1 0-1,-1 0 0,1 0 0,-1 0 0,2 1 0,-1 0-20,1 0-1,0 0 1,0 0 0,0 0-1,0 0 1,0-1-1,1 1 1,-1-1 0,0 1-1,1-1 1,-1 0-1,1 0 1,4 1 0,36 8-53,-10-8 42,-37 3 256,-33 11-93,21-9-112,-1 0 0,1 1 0,1 1 0,-24 16 0,35-22-2,0 1 1,1-1-1,-1 0 1,1 1-1,0 0 1,0 0-1,0 0 1,1 0-1,-1 0 1,1 1-1,0-1 1,0 1-1,1-1 1,-1 1-1,1 0 1,0 0-1,1-1 1,-1 1-1,1 0 1,0 0-1,1 9 1,-1-13-9,0 0-1,1 0 1,-1 0-1,0 0 1,1 0-1,-1 0 1,1 0-1,0-1 1,-1 1-1,1 0 1,0 0-1,-1-1 1,1 1-1,0 0 1,0-1-1,0 1 1,0-1-1,-1 1 1,1-1-1,0 0 1,0 1-1,0-1 1,0 0-1,1 1 1,28 4-15,-25-4 3,14 2-670,-1-2 1,0 0 0,1-1-1,35-4 1,-28-5-1631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352 563 4121,'0'0'7441,"87"55"-7200,-81-37-145,-2 3-96,-4-1-32,0-1 32,-4 1-385,-23-3-487,0-3-1096,4-10-2889</inkml:trace>
  <inkml:trace contextRef="#ctx0" brushRef="#br0" timeOffset="1">85 79 9090,'0'0'5793,"-11"-78"-6145,7 78-840,-17 20-889,0 3-839,-6-3-1777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7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3081,'0'-1'7691,"13"3"-7678,412 65 1186,-301-53-1152,297 42 93,616 60-92,-751-112-35,-204-4 83,-75-1 299,-2 0-1176,1 1-3371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30 2817,'0'0'5131,"-6"-4"-4393,-20-14-90,20 13-65,6 5-519,0 0 1,1-1-1,-1 1 1,1 0-1,-1 0 1,1-1-1,0 1 0,-1 0 1,1 0-1,-1 0 1,1 0-1,-1 0 1,1 0-1,0 0 1,-1 0-1,1 0 1,-1 0-1,1 0 0,-1 0 1,2 0-1,3 0 66,112 1 457,531 39 316,-384-17-732,684 33 250,-936-56-296,0 2 0,0 0 1,12 3-1,-21-4-754,-4-1 123,-9 0-427,0 0-340,-12 0-2400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5:49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0 384,'0'0'1208,"-82"19"-1208,72-11 8,-13 12 16,4 1-24,-2-7-488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36 5737,'0'0'1059,"-1"11"-942,-24 136 448,12-85-146,3 1-1,-2 83 765,11-164-1038,1 0 0,1 0 1,1 1-1,1-1 0,0 0 0,6-17 0,0-6-94,55-236-215,-64 272 135,0 43-85,1-1 1,2 0-1,10 46 1,-12-79 98,0-1 0,0 1 1,0-1-1,0 1 0,1-1 0,0 0 0,-1 0 0,1 0 0,0 0 0,1 0 1,-1 0-1,0 0 0,1-1 0,0 1 0,4 2 0,-5-4-3,0 1 1,0-2-1,0 1 0,1 0 0,-1 0 0,0-1 0,1 1 1,-1-1-1,0 1 0,1-1 0,-1 0 0,0 0 0,1 0 1,-1-1-1,1 1 0,-1 0 0,0-1 0,1 0 0,-1 1 1,0-1-1,0 0 0,0 0 0,1 0 0,-1-1 0,2-1 1,6-4 17,0-1 1,0-1-1,-1 0 0,0 0 1,-1-1-1,0 0 1,0 0-1,7-14 1,-2 1 63,-1-1 0,17-48 0,-26 59 373,-3 26-292,0 256 198,0-264-493,0 0 0,0 0 0,0 0 0,1 0 0,0 0 0,0-1 0,0 1 0,0 0 0,1 0 0,0 0 0,0-1 0,5 8 0,-5-9-17,1-1-1,-1 1 1,1-1 0,0 1-1,0-1 1,0 0-1,0 0 1,0-1 0,1 1-1,-1-1 1,0 1-1,1-1 1,-1 0 0,1 0-1,-1-1 1,1 1 0,0-1-1,3 1 1,19-1-2536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6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1 107 6065,'0'0'2453,"8"-14"-2436,28-43-21,-33 54 4,0 0 0,0 1-1,0-1 1,0 1 0,0 0 0,1 0-1,-1 0 1,1 0 0,-1 0 0,1 1-1,0-1 1,-1 1 0,1 0 0,0 1-1,0-1 1,0 0 0,0 1 0,7 0-1,1-1-2,11-1 4,-1 0 1,0 2-1,36 3 0,-55-2-5,-1-1 0,1 1-1,0 0 1,0 0 0,0 1-1,-1-1 1,1 1 0,0-1-1,-1 1 1,0 0-1,1 0 1,-1 0 0,0 0-1,0 0 1,0 0 0,0 1-1,0-1 1,-1 1-1,1-1 1,-1 1 0,0 0-1,1 0 1,0 3 0,0 1-6,0 0 0,0 0 0,-1 1 0,0-1 0,0 0 0,-1 1 0,0-1 0,-1 10 0,1-14 13,-1 0 1,0 0-1,0 0 1,0 0-1,0 0 1,-1 0-1,1 0 1,-1 0-1,0-1 1,0 1-1,0 0 0,0-1 1,0 0-1,0 1 1,-1-1-1,1 0 1,-1 0-1,1 0 1,-1-1-1,0 1 1,0-1-1,0 1 1,0-1-1,0 0 1,0 0-1,0 0 1,-4 0-1,-9 2 69,0 0 0,-1-1 0,-29-1 0,42-1-69,0 0 44,-10 0-395,18 1-638,26 4 310,-12 1 652,0 0 0,0 1 0,0 0 0,-1 2 0,31 20 0,-42-25 14,-1 0 0,0 1 0,1-1 1,-2 1-1,1 0 0,-1 1 0,0-1 0,0 1 1,0 0-1,-1 0 0,1 0 0,-2 0 1,1 0-1,-1 1 0,0-1 0,0 1 0,0 0 1,-1-1-1,0 1 0,-1 8 0,1-11 42,-1 0-1,-1 0 0,1 0 0,0 0 0,-1 0 1,0 0-1,0 0 0,0 0 0,-1-1 0,-2 7 1,2-7 26,0-1 0,0 1 0,0-1 0,-1 1 0,1-1 0,-1 0 0,1 0 0,-1 0 0,0-1 0,0 1 0,0-1 0,0 1 0,0-1 0,-3 1 0,-14 3 224,0-1 1,0 0-1,0-1 1,-1-2-1,1 0 0,-1-1 1,-28-4-1,41 3-532,1 0-1,-1 0 1,-11-5-1,-6-7-3268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5977,'0'0'2329,"0"117"-1361,0-87-592,2 3-240,2-4-136,0-2-24,0-3-464,13-5-896,-3-7-625,-1-8-767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5825,'0'0'4681,"0"129"-4361,0-98-216,0-4 24,0-3-128,0-3-384,0-3-568,0-6-992,6-5-633,0-5-1840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43 4481,'0'0'2934,"-19"11"-2354,-57 33-95,73-42-469,1 0-1,-1-1 1,1 1-1,-1 0 0,1 0 1,0 0-1,0 0 0,0 1 1,0-1-1,0 1 0,0-1 1,1 1-1,-1-1 0,1 1 1,-1 0-1,1 0 0,0 0 1,1 0-1,-1 0 0,0 0 1,1 0-1,-1 0 0,1 5 1,1-5-24,-1-1 0,1 1 0,-1-1 0,1 0-1,0 1 1,0-1 0,0 0 0,0 0 0,0 0 0,1 0 0,-1 0 0,1 0 0,-1 0 0,1 0 0,0-1 0,0 1 0,0 0 0,0-1 0,0 0-1,0 1 1,0-1 0,0 0 0,3 1 0,13 2-75,0 0 0,0-1 0,1 0 0,-1-2-1,1 0 1,26-3 0,-1 1 52,-31 1 14,-1-1 1,1-1 0,-1 1 0,0-2-1,0 0 1,0 0 0,0-1 0,0-1-1,19-10 1,-29 15 8,1 0 0,-1-1-1,0 1 1,0 0 0,1 0 0,-1 1 0,0-1 0,0 0-1,0 1 1,1-1 0,2 2 0,8 1-1,5-1 20,0-1 0,-1-1 0,1-1 0,32-5 0,-44 5-5,1-1-1,-1 1 0,1-1 0,-1-1 0,0 1 0,0-1 0,0 0 0,0-1 0,0 1 0,-1-1 0,1 0 0,-1-1 0,0 1 0,0-1 1,-1 0-1,5-6 0,-7 9-3,-1-1 1,1 1 0,-1-1 0,1 0-1,-1 0 1,0 0 0,0 0 0,0 0-1,-1 0 1,1 0 0,-1 0-1,1 0 1,-1 0 0,0 0 0,0 0-1,-1 0 1,1-1 0,-1 1 0,1 0-1,-1 0 1,0 0 0,0 0 0,0 1-1,-1-1 1,1 0 0,0 0 0,-1 1-1,0-1 1,0 1 0,0-1-1,0 1 1,0 0 0,0 0 0,-1 0-1,1 0 1,-1 0 0,1 0 0,-1 1-1,-3-2 1,-1 0 11,0 0 0,0 0 0,0 1 1,0 0-1,-1 0 0,1 1 0,-1 0 0,-11 0 0,15 1-10,0 0-1,0 0 1,0 1-1,1-1 1,-1 1 0,0 0-1,1 0 1,-1 0-1,0 0 1,1 1-1,-1-1 1,1 1-1,0 0 1,-1 0 0,1 1-1,0-1 1,0 0-1,-3 5 1,-1 3 6,0 1 1,0 0-1,1 0 0,1 1 1,0-1-1,1 1 1,0 1-1,1-1 0,-4 25 1,3 7 309,1 66 1,3-85-203,0-13-80,0 0-1,1 0 1,1 1 0,0-1 0,3 12 0,-4-21-98,0 0-1,0 0 1,0 0-1,0 0 1,1-1 0,-1 1-1,1 0 1,0-1-1,0 1 1,-1-1 0,2 0-1,-1 1 1,0-1-1,0 0 1,1 0 0,-1 0-1,1-1 1,0 1-1,-1-1 1,1 1 0,0-1-1,0 0 1,0 0-1,0 0 1,5 0 0,23 0-1329,1-1-359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3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205 441 5113,'0'0'755,"4"11"-803,17 33 276,-20-43-128,0 0-1,0 0 1,1 1 0,-1-1 0,1 0-1,-1-1 1,1 1 0,0 0 0,-1 0 0,1-1-1,0 1 1,-1-1 0,1 1 0,0-1-1,0 0 1,-1 0 0,1 0 0,0 0-1,0 0 1,-1 0 0,1 0 0,0 0-1,0-1 1,-1 1 0,1-1 0,0 1-1,-1-1 1,1 0 0,2-1 0,-3-1-23,0 0 1,0 0 0,-1 0 0,0 0 0,0 0 0,0 0-1,0 0 1,0 1 0,0-1 0,-1 0 0,1 0 0,-1 0-1,0 0 1,0 0 0,0 1 0,0-1 0,0 0-1,-4-4 1,1 1-347,-1 1 0,-1-1-1,1 1 1,-1 0 0,1 1-1,-8-5 1,-12-8-2084</inkml:trace>
  <inkml:trace contextRef="#ctx0" brushRef="#br0" timeOffset="1">1 48 6281,'0'0'2633,"2"-48"-4041,13 48-905,-1 0-2368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3385,'0'0'2347,"18"0"-2091,126 0 924,-139 0-1098,0 0-1,0 0 1,-1 0 0,1 1-1,0 0 1,-1 0-1,7 1 1,-10-1-66,1 0 1,-1 0-1,1 0 0,-1 1 1,0-1-1,1 0 1,-1 0-1,0 1 0,0-1 1,0 1-1,0-1 1,0 1-1,0 0 1,0-1-1,-1 1 0,1 0 1,0-1-1,-1 1 1,0 0-1,1 0 0,-1 2 1,2 12 195,-1 0-1,0 0 1,-3 21 0,1-26-155,0 0 1,1 0-1,0 0 1,1 0-1,0 0 1,1 0-1,0 0 1,6 18-1,-6-25-80,0 0 0,1-1 0,-1 1 0,1-1 0,0 1 0,0-1 0,0 0 0,0 0 0,0 0 0,1-1 0,-1 1 0,1-1 0,0 1 0,-1-1-1,1-1 1,0 1 0,7 2 0,4 0-454,0-1-1,1 0 0,24 1 0,13-3-1709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6665,'0'0'1119,"-12"0"-1145,-36 0-45,47 0 67,0 0-1,1 0 1,-1 0-1,1 0 1,-1 0-1,1 0 1,-1 0-1,0 0 1,1 1-1,-1-1 1,1 0-1,-1 0 1,1 1-1,-1-1 1,1 0 0,-1 1-1,1-1 1,0 0-1,-1 1 1,1-1-1,-1 1 1,1-1-1,0 0 1,-1 1-1,1-1 1,0 1-1,0-1 1,-1 1-1,1 0 1,0-1 0,0 1-1,0-1 1,0 1-1,-1-1 1,1 1-1,0-1 1,0 1-1,0 0 1,0-1-1,0 1 1,1-1-1,-1 1 1,0-1-1,0 1 1,0 0 0,0-1-1,1 1 1,-1 0-1,12 20-148,-11-21 149,0 1 1,0 0-1,-1 0 1,1 0-1,0 0 1,0 0-1,-1 0 1,1 0-1,0 0 1,-1 1-1,1-1 1,-1 0-1,1 0 0,-1 0 1,0 1-1,1-1 1,-1 0-1,0 0 1,0 1-1,0-1 1,0 0-1,0 1 1,0-1-1,-1 0 1,1 0-1,0 1 1,-1-1-1,1 0 0,0 0 1,-1 0-1,0 1 1,1-1-1,-1 0 1,0 0-1,1 0 1,-2 1-1,-11 12 26,1-2 8,0 1-1,-18 26 1,27-33-35,0 0 0,0 0-1,0 0 1,1 0 0,0 0 0,0 1 0,1-1 0,-1 1 0,1-1 0,1 1 0,-1 6 0,2-10-5,-1-1 0,1 1 0,-1 0 0,1-1 0,0 1 0,0-1 1,0 0-1,0 1 0,0-1 0,1 0 0,-1 0 0,1 1 0,-1-1 1,1 0-1,0-1 0,0 1 0,0 0 0,0 0 0,0-1 0,0 1 1,0-1-1,1 0 0,-1 0 0,1 0 0,3 2 0,6 1-53,1 0 0,0 0-1,24 2 1,16-1-149,98-5 1,-140 0 153,38-7-172,-41 6 229,0-1 0,1 1 0,-1 0 0,1 1 0,0 0 0,-1 0 0,11 2 0,7 3 36,0-1 1,0-2-1,0 0 0,39-4 0,-60 2-30,-1-1 0,1 0-1,-1 0 1,1 0 0,-1 0 0,0-1-1,1 0 1,-1 0 0,0 0 0,0 0-1,0 0 1,-1-1 0,1 0-1,0 0 1,-1 0 0,0 0 0,0-1-1,0 1 1,0-1 0,0 0-1,-1 1 1,1-1 0,-1-1 0,0 1-1,-1 0 1,1 0 0,-1-1-1,1 1 1,-1-1 0,-1 1 0,1-1-1,-1 1 1,1-1 0,-1 0-1,-1 1 1,1-1 0,-1 1 0,-1-7-1,1 7 27,-1 0-1,1 1 0,-1-1 1,0 0-1,0 1 1,-1-1-1,1 1 0,-1 0 1,1-1-1,-1 1 0,0 0 1,0 1-1,0-1 1,-1 1-1,1-1 0,-1 1 1,1 0-1,-1 0 0,-7-2 1,1 0 95,1 1 0,-1 1 0,1 0 0,-1 0 0,0 1-1,0 0 1,-12 0 0,18 2-112,0-1 0,1 1 0,-1 0 0,1 0 0,-1 0 0,1 0 0,0 1-1,-1-1 1,1 1 0,0 0 0,0 0 0,0 0 0,0 0 0,0 0 0,1 1 0,-1 0-1,1-1 1,0 1 0,-1 0 0,-1 4 0,-4 6 68,1 0 0,1 1-1,-9 22 1,2 4 193,2 1-1,1 0 1,-6 66 0,6 127 323,10-231-615,0 2 24,0 0-1,0 0 1,0 0 0,1 0 0,2 7-1,-3-11-24,0 0 0,1 0-1,-1 0 1,1 0 0,-1 0-1,1-1 1,-1 1 0,1 0-1,0 0 1,-1 0 0,1 0-1,0-1 1,0 1 0,0 0-1,-1-1 1,1 1 0,0 0 0,0-1-1,0 1 1,0-1 0,0 0-1,0 1 1,0-1 0,0 0-1,0 1 1,0-1 0,1 0-1,-1 0 1,0 0 0,2 0-1,0-1-156,-1 1-1,1-1 1,0 1-1,0-1 0,-1 0 1,1 0-1,0 0 1,-1 0-1,1-1 0,-1 1 1,0 0-1,1-1 1,-1 0-1,0 0 1,0 0-1,0 0 0,2-2 1,17-22-4128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4561,'0'0'91,"18"8"-43,-3 0-4,-5-3 2,-1 0 1,1-1-1,0 0 0,0 0 1,0-1-1,0-1 1,1 0-1,-1 0 1,1-1-1,10 0 0,-1-1 87,1-1 0,-1-1-1,34-8 1,-43 7-32,0 0 1,0-1-1,-1 0 0,1-1 0,-1 0 0,0-1 1,-1 0-1,12-8 0,-19 12 9,0 0 0,0 1 0,-1-1 0,1 0 0,0 0 0,-1 0 0,1 0 0,-1 0 0,1 0 0,-1-1 0,0 1 1,0 0-1,0-1 0,0 1 0,-1-1 0,1 1 0,0-1 0,-1 1 0,0-1 0,0 1 0,0-1 0,0 1 0,0-1 0,-1-3 0,0 2-51,0 1 1,0 0-1,-1 0 0,1 0 1,-1 0-1,0 0 1,0 0-1,0 0 0,0 1 1,0-1-1,-1 1 0,1 0 1,-1-1-1,0 1 0,1 0 1,-1 0-1,-6-2 1,-2-1-54,-1 0 0,0 1 0,0 1 0,0 0 0,-1 0 0,-14 0 0,-76-1-371,83 4 218,14 0 6,-1 0-1,0 1 1,0-1-1,-9 4 1,14-4-60,1 1 1,-1-1-1,0 1 1,0 0 0,0 0-1,0 0 1,0 0-1,1 0 1,-1 1-1,1-1 1,-1 0 0,1 1-1,-1-1 1,1 1-1,0 0 1,-1-1-1,1 1 1,-1 2 0,0 7-3851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2761,'0'0'5122,"14"0"-4782,205-2 969,31 0-4896,-240 2 1533,-5 4-717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5145,'0'0'3025,"123"4"-2505,-73-2-320,2 0 16,-2 0-96,-4 0-112,-5 0 72,-5-2-80,-5 2-248,-8-2-688,-9 0-441,-9 2-535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5065,'0'0'1368,"102"0"-1224,-48 0-56,0-2 40,0-2 233,-4 2-105,-6 0-128,-6 0-96,-5 2-32,2 0-416,-10 0-577,-8 0-1063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7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0 165 5065,'0'0'1356,"7"-18"-1074,25-57 105,-31 71-296,1-1 1,1 0 0,-1 1 0,1 0 0,0 0 0,0 0 0,0 0 0,0 0 0,1 1 0,-1-1 0,1 1 0,0 0-1,0 0 1,0 0 0,0 1 0,7-4 0,-5 5-33,0-1 0,0 1 1,0 0-1,0 0 0,0 1 0,1 0 1,-1 0-1,0 0 0,0 1 0,9 1 0,-9 0-45,0 0 0,0 0-1,0 0 1,0 1-1,0 0 1,0 1 0,-1-1-1,1 1 1,-1 0-1,0 0 1,0 0 0,-1 1-1,9 10 1,-5-5-11,0 2 0,-1-1 0,0 1 0,0-1 1,8 25-1,-10-21-6,-1 0 0,-1 0 0,0 1 0,-1-1 0,0 1 0,-1 0 0,-1 0 0,-4 27 0,3-38 10,0 0-1,-1 0 1,0 0-1,0-1 1,-1 1 0,0-1-1,1 1 1,-1-1-1,0 0 1,-1 0 0,1 0-1,-1-1 1,0 1-1,0-1 1,0 0 0,0 0-1,-1 0 1,1 0-1,-1-1 1,-5 3 0,-1-1 29,-1 1 1,1-2 0,-1 1 0,0-2 0,0 1 0,0-2 0,-19 1-1,31-2-80,3 11-1448,-3-10 1481,0 0-1,1 0 1,-1-1-1,0 1 1,0 0-1,1 0 1,-1 0-1,0-1 1,1 1-1,-1 0 1,1-1-1,-1 1 1,1 0-1,-1-1 1,1 1-1,0 0 0,-1-1 1,2 1-1,11 9 38,0-1-1,1-1 0,0 0 0,0-1 0,0 0 1,1-1-1,1-1 0,-1 0 0,0-1 0,23 2 1,7 0 185,0-3 1,63-3 0,-102-1-146,1 1 0,-1-1 0,1 0 0,11-4 0,-16 4 29,0 0 0,1 0 0,-1 0 0,0 0 0,0 0 0,0 0 0,0-1 0,0 1 0,0-1 0,0 1 0,-1-1 0,1 0 0,0 1 0,-1-1 0,1 0 0,0-3 0,-3 5-391,-1-1 0,0 1 0,0 0 0,0 0-1,0 0 1,1 1 0,-1-1 0,0 0 0,0 1 0,-3 0-1,-10 3-6123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5033,'0'0'3333,"0"-1"-3236,0-4-21,0 4 762,12 4-1000,-2 4 212,0 1 0,-1 0-1,0 1 1,0 0 0,-1 0-1,10 15 1,-1-3 100,112 148 75,-108-136-193,-1 1 0,-1 0 0,19 53 0,-34-76-44,-1 0 0,0 1-1,-1-1 1,0 1 0,-1 0-1,0-1 1,-1 1 0,-2 17-1,2-27 15,-1 1-1,1-1 0,-1 1 0,0-1 0,0 1 0,0-1 0,0 1 0,0-1 0,-1 0 1,1 0-1,-1 0 0,1 1 0,-1-1 0,0-1 0,0 1 0,1 0 0,-1 0 0,-1-1 1,1 1-1,0-1 0,0 0 0,-1 1 0,-3 0 0,-2 1 15,1-1-1,-1 0 1,1-1 0,-1 1-1,0-2 1,-13 1-1,18-1 4,-1-1-1,0 1 0,1-1 0,-1 0 0,1 0 0,-1-1 0,1 1 0,0-1 0,0 1 0,-1-1 0,1 0 0,0 0 0,1-1 0,-1 1 0,0-1 0,1 1 0,-1-1 0,1 0 0,0 0 0,-1 0 0,2 0 0,-1 0 0,-2-5 0,-1-3 82,0-1 0,1 1-1,0-1 1,1 1 0,-4-24-1,5 10-42,0-1 0,1 1 0,2-1 0,1 1-1,0-1 1,2 1 0,1 0 0,13-38 0,-13 50-186,0-1 0,1 1 0,0 1 0,1-1 0,0 1 0,1 1 1,1-1-1,-1 1 0,2 1 0,0 0 0,0 0 0,1 1 0,0 0 0,0 1 1,1 0-1,0 0 0,15-5 0,-11 7-793,1 0-1,0 1 1,0 1-1,26-2 1,-18 2-253,20-3-1032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 1640,'0'0'8013,"-7"-1"-7461,2 0-490,-37-4 101,40 4-162,-1 1 0,1 0 1,0 0-1,0 0 0,0 0 1,0 0-1,0 1 0,-1-1 0,1 0 1,0 1-1,0 0 0,0 0 1,0-1-1,0 1 0,0 0 0,1 0 1,-4 2-1,4-1-39,1 0 1,-1 0-1,0-1 0,1 1 1,-1 0-1,1 0 1,-1 0-1,1-1 0,0 1 1,0 0-1,0 0 0,0 2 1,0-2 31,0 1 1,0-1-1,0 0 1,-1 0-1,1 0 1,0 1 0,-1-1-1,0 0 1,1 0-1,-1 0 1,-1 2-1,-33 38 34,23-29-6,-19 27 0,29-35-40,-1-1 1,1 0-1,0 1 1,0 0 0,0-1-1,0 1 1,1 0-1,0 0 1,0 0 0,0 0-1,1 5 1,0-8-7,0-1 0,1 1 1,-1-1-1,1 0 1,-1 1-1,1-1 0,-1 0 1,1 0-1,0 1 0,0-1 1,0 0-1,0 0 1,0 0-1,0 0 0,0 0 1,0 0-1,0 0 0,0 0 1,0-1-1,1 1 0,-1 0 1,0-1-1,1 1 1,-1-1-1,0 1 0,1-1 1,2 1-1,5 1-116,0 0 1,0-1-1,11 1 0,19 0-1515,64-5 0,-62-4-574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4601,'0'0'3371,"0"20"-2960,3 296 2987,-3-220-2922,3 80 160,-1-133-565,3 0 1,11 44-1,-16-84-214,0-1 1,0 0-1,1 0 1,-1 0-1,1 0 1,0 0-1,0 0 1,0 0-1,0-1 1,0 1-1,0 0 1,0 0-1,0-1 1,1 1-1,-1-1 1,1 1-1,-1-1 1,1 1-1,0-1 1,-1 0-1,1 0 1,0 0-1,0 0 1,0 0-1,0 0 1,0-1-1,0 1 1,0-1-1,0 1 1,0-1-1,0 0 1,0 1-1,4-1 1,8 0-2447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9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6873,'0'0'365,"19"1"-61,128 8 206,-113-8-395,-2 0-38,-1-1 0,47-5 0,-69 3-40,-1 1 0,1-1 0,-1 0 0,0-1 0,0 0 0,0 0 0,0-1 1,0 0-1,-1 0 0,0-1 0,0 0 0,0 0 0,0-1 0,5-6 0,-10 10-11,0 0 0,0-1 0,0 1 0,0-1 0,0 0 0,-1 0 0,1 0 0,-1 1 0,0-1 0,0 0 0,0 0 0,0-1 0,-1 1 0,1 0 0,-1 0 0,0 0 0,0 0 0,0 0 0,0-1 0,-1 1 0,1 0 0,-1 0 0,0 0 0,1 0 0,-1 0 1,-1 0-1,1 0 0,0 0 0,-1 1 0,0-1 0,1 0 0,-1 1 0,0-1 0,0 1 0,-1 0 0,1-1 0,0 1 0,-5-2 0,-7-3 35,0 1 0,0 1 1,-1 0-1,0 1 1,0 1-1,0 0 0,0 1 1,0 1-1,-28 1 0,42 0-60,-1 0 1,0 0-1,0 0 0,0 1 0,0-1 1,0 1-1,0-1 0,0 1 0,0 0 1,1-1-1,-1 1 0,0 0 0,1 0 0,-1 0 1,0 1-1,1-1 0,-1 0 0,1 0 1,0 1-1,-1-1 0,1 1 0,0-1 1,0 1-1,0 0 0,0 0 0,0-1 0,0 1 1,1 0-1,-1 0 0,1 0 0,-1 0 1,1-1-1,-1 1 0,1 0 0,0 0 0,0 0 1,1 4-1,-1 0 6,0-1-1,1 1 1,-1-1 0,1 0-1,1 1 1,-1-1 0,1 0-1,0 0 1,0 1 0,0-1-1,1-1 1,6 9 0,1-2 0,0 0 0,2-1 0,-1 0 1,1-1-1,0-1 0,1 0 1,0 0-1,0-1 0,23 8 1,-16-8-301,1-1 0,-1-1 0,1-1 0,0 0 0,0-2 0,25 0 0,-4-2-1854,-9 0-1467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8586,'0'0'1088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3913,'0'0'931,"19"2"-419,102 10 775,-119-12-1173,-1 0 0,1 0 1,-1 0-1,1 0 1,-1 1-1,1-1 0,-1 0 1,1 1-1,-1-1 0,1 1 1,-1-1-1,1 1 0,-1 0 1,0-1-1,0 1 1,1 0-1,-1 0 0,0 0 1,0 0-1,0 0 0,1 1 1,-1 1-30,-1-1 1,0 1 0,1-1 0,-1 0-1,-1 1 1,1-1 0,0 0-1,0 1 1,-1-1 0,0 0-1,1 1 1,-3 3 0,-1 9-44,0 0 1,1 1-1,1-1 1,1 1-1,0 17 1,1-31-51,0 1 0,0-1 1,1 1-1,-1-1 0,1 1 1,0-1-1,-1 1 0,1-1 1,0 0-1,0 1 0,1-1 1,-1 0-1,0 0 0,1 0 1,3 4-1,-1-2-9,0-1 0,0 1 0,1-1 0,-1 0-1,1 0 1,0-1 0,5 3 0,7 1-4,-1-1 0,1 0 0,28 4 0,-2-5-142,68 0 1,-107-4 153,1 1-1,-1 0 1,0 0-1,1 1 1,-1-1-1,0 1 1,4 2-1,18 6-10,18 0 1,2-2-1,-1-2 0,1-3 0,-1-1 1,56-5-1,-93 3 23,-1 0 1,0-1 0,1 0 0,-1 0 0,0-1-1,1 0 1,-1 0 0,0 0 0,-1-1-1,1 0 1,0-1 0,-1 0 0,0 0-1,0 0 1,0 0 0,7-8 0,-12 11 34,0 0-1,0 0 1,0-1 0,0 1 0,0 0 0,0-1 0,0 1 0,0-1-1,-1 1 1,1-1 0,-1 1 0,1-1 0,-1 0 0,1 1 0,-1-1-1,0 1 1,0-1 0,0 0 0,0 1 0,0-1 0,0 0-1,0 1 1,-1-1 0,1 0 0,-1 1 0,1-1 0,-1 1 0,0-1-1,1 1 1,-1-1 0,0 1 0,0-1 0,0 1 0,0 0 0,0-1-1,0 1 1,0 0 0,-1 0 0,1 0 0,0 0 0,-1 0 0,-2-1-1,-3-3 37,-1 1 0,0 1 0,0-1 0,0 1 0,0 1-1,-16-4 1,3 2-69,0 2 0,0 0 0,-1 1 0,1 1 0,-1 1 0,-29 5 0,38-4-258,0 1 1,0 1-1,1 0 0,0 1 0,0 0 0,0 1 0,1 0 0,-1 1 0,1 0 1,1 1-1,-16 14 0,-4 10-2268,6-4-1484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6225,'0'0'622,"-12"21"-565,-3 7-30,-55 90 73,-18 5 310,-8 15 36,93-134-431,0 1-1,0 1 1,1-1 0,-1 0-1,1 0 1,1 1 0,-3 9-1,4-14-5,0 1 0,0 0 0,-1-1 0,2 1 0,-1 0 0,0-1 0,0 1 0,0-1 0,1 1 0,-1 0 0,1-1 0,-1 1 0,1-1 0,0 1 0,-1-1 0,1 0-1,0 1 1,0-1 0,0 0 0,0 1 0,0-1 0,1 0 0,-1 0 0,0 0 0,0 0 0,1 0 0,-1 0 0,0 0 0,1-1 0,2 2 0,13 4 41,0-1 0,0-1 0,1 0 0,-1-1 0,35 1 0,91-9-1016,-127 4 249,1-1-1,-1-1 1,1-1-1,20-7 1,-4-3-3232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4945,'0'0'848,"-46"113"-536,34-66 376,2 7-207,3 1 183,1-2-320,2 1-144,2-7-8,2-8-192,0-4 0,0-11-400,6-5-696,4-7-257,-1-8-1039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6385,'0'0'1557,"14"-7"-1448,42-22-37,-55 28-59,1 0-1,-1 1 1,0-1 0,1 1-1,-1-1 1,0 1 0,1 0-1,-1 0 1,0 0 0,1 0 0,-1 0-1,1 0 1,-1 0 0,0 0-1,1 0 1,-1 0 0,0 1-1,1-1 1,-1 1 0,0-1-1,1 1 1,-1-1 0,0 1-1,2 1 1,-1 0 6,0 0 1,0 1-1,0-1 0,0 0 1,0 1-1,-1 0 0,3 4 0,-1-2 6,0 1-8,0 0 0,-1 1 0,1-1 0,-1 1-1,0-1 1,-1 1 0,0 0 0,0-1 0,0 1 0,-1 0 0,-1 12 0,1-14-4,-1-1 1,1 1-1,-1-1 1,0 0-1,-1 0 1,1 1-1,-1-1 0,0 0 1,0 0-1,0-1 1,-1 1-1,1 0 1,-1-1-1,0 1 1,0-1-1,0 0 1,0 0-1,-7 5 1,9-8-41,1 1 0,-1-1 1,1 1-1,-1-1 0,0 1 0,1-1 1,-1 1-1,1 0 0,0-1 0,-1 1 1,1 0-1,-1-1 0,1 1 0,0 0 1,0-1-1,-1 1 0,1 0 0,0 0 1,0-1-1,0 1 0,0 0 0,0 0 1,0-1-1,0 1 0,0 0 0,0 0 1,0-1-1,0 1 0,1 0 0,-1 0 1,0-1-1,1 1 0,-1 0 0,0-1 1,1 1-1,-1 0 0,1-1 0,-1 1 1,1 0-1,-1-1 0,1 1 0,-1-1 1,1 1-1,1 0 0,4 5-38,1 1-1,1-1 0,7 5 1,-4-4 97,-5-2-23,96 82 46,-92-77-61,0 1 0,-1 0-1,0 0 1,0 0 0,-2 1-1,1 1 1,6 15 0,-12-25 26,-1 0 0,0-1 0,0 1 0,0 0 0,-1 0 0,1 0 0,-1 0 0,1-1 0,-1 1 0,0 0-1,0 0 1,0 0 0,-1 0 0,1 0 0,-1 0 0,1 0 0,-1 0 0,0-1 0,0 1 0,0 0 0,-1-1 0,1 1 0,-1-1 0,1 1 0,-1-1 0,0 0 0,0 1 0,-3 2 0,-1 0 33,-1-1-1,0 1 0,-1-1 1,1 0-1,-1-1 0,0 0 1,0 0-1,-15 3 1,4-1-140,0-2 0,0 0 0,0-1 1,-1-1-1,-36-3 0,54 2 2,0 0-1,0-1 0,1 1 0,-1-1 1,0 1-1,0-1 0,1 0 0,-1 1 0,0-1 1,1 0-1,-1 0 0,1 0 0,-1-1 1,1 1-1,-1 0 0,1 0 0,0-1 0,0 1 1,0-1-1,0 1 0,-2-3 0,-5-15-2222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1272,'0'0'5843,"1"4"-5716,4 252 3056,-5-186-7301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0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58 1072,'0'0'11600,"13"0"-11753,55 0 199,0-3 1,73-12 0,-109 9-3119,55-18 0,-60 15-1715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1 280,'0'0'6200,"-19"4"-5725,-60 15 24,76-19-462,-1 1 0,1 0 0,-1 1 0,1-1 0,0 0 0,-1 1 0,1 0 0,0 0 0,0 0 0,0 0 0,0 0 0,1 1 0,-1-1 0,1 1 0,-1 0 0,1 0 0,0 0 0,0 0 0,0 0 0,0 0 0,1 0 0,-1 1 0,1-1 0,0 1 0,0-1 0,0 1 0,0-1 0,1 1 0,-1 0 0,1-1 0,0 1 0,1 4 0,-1-6-58,0-1 0,1 0 0,-1 1-1,0-1 1,1 0 0,-1 0 0,1 1 0,-1-1 0,1 0-1,0 0 1,0 0 0,-1 0 0,1 0 0,0 0 0,0 0-1,0 0 1,0 0 0,0 0 0,0-1 0,0 1-1,1 0 1,-1-1 0,0 1 0,0-1 0,1 1 0,-1-1-1,2 1 1,39 6-812,-35-6 632,32 3-1003,0-2-591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7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3625,'0'0'1024,"121"0"-1096,-85 0-584,-5 3-800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4321,'0'0'2595,"5"-15"-2012,17-48 1347,-21 68-1211,1 19-403,-1 32-498,-1 117-337,-3-172 513,1 0-1,-1-1 1,1 1-1,-1-1 1,1 0-1,-1 0 1,1 0-1,-5 0 1,5 0 32,38 0-116,187 2-4141,-192 0 1910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9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9338,'0'0'2753,"2"0"-2745,4 0-2033,-1 0-255,1 0-2449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 4641,'0'0'2146,"1"7"-1602,-1-4-494,0 0 1,0 0-1,-1 0 1,1 0-1,-1 0 1,0 0-1,0 0 0,0-1 1,-1 1-1,1 0 1,0-1-1,-1 1 1,-3 3-1,-29 34 379,30-35-376,-27 24 70,-1-1-1,-1-2 1,-55 33-1,-39 31 180,125-89-308,1 0 0,-1 1 1,1-1-1,0 0 0,-1 0 0,1 1 0,0-1 0,0 1 0,0-1 0,0 1 0,0 0 0,0-1 0,0 1 0,1 0 0,-1-1 0,1 1 0,-1 0 0,1 0 0,0 0 1,0-1-1,-1 1 0,1 0 0,1 0 0,-1 0 0,0 3 0,1-3 11,0 0 1,0 0-1,0 0 1,0-1-1,0 1 1,1 0-1,-1 0 1,0-1-1,1 1 1,-1-1-1,1 1 1,0-1-1,-1 0 1,1 1-1,0-1 1,0 0-1,0 0 1,0 0-1,0-1 1,0 1-1,2 0 1,24 5 102,0-2 0,0-1 0,0-1 0,53-3 1,-24 0-170,-47 1 51,12 1-614,0-1 0,1-2 0,-1 0 0,0-1 0,37-10 0,-42 5-1371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6313,'0'0'2133,"-3"24"-1240,0 5-634,-12 123 709,14 137 94,3-269-1136,0-1 1,1 1 0,1-1-1,11 31 1,-14-48-139,0 0 0,-1 0 0,1 0 0,0 0 0,0 0 1,1 0-1,-1 0 0,0-1 0,1 1 0,-1 0 0,1-1 0,-1 1 0,1-1 0,0 0 0,-1 1 0,1-1 0,0 0 0,0 0 0,0 0 0,0 0 1,0-1-1,3 2 0,8-1-3670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0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6209,'0'0'1566,"21"-11"-739,67-35-31,-83 44-718,1-1 1,-1 1-1,0 0 1,1 0-1,-1 0 1,1 1-1,0 0 1,-1 0-1,1 1 1,0-1-1,0 1 1,9 1-1,5 1 58,-16-2-118,0 0 0,0 1-1,0-1 1,0 1 0,0 0 0,-1 0-1,1 0 1,0 1 0,0 0-1,-1-1 1,1 1 0,-1 0 0,0 1-1,0-1 1,0 1 0,0-1-1,0 1 1,0 0 0,0 0 0,-1 0-1,0 0 1,0 1 0,0-1 0,0 1-1,0-1 1,0 1 0,-1-1-1,2 7 1,1 6 10,0 0 0,-1 0 0,0 1 0,-2-1 0,0 26 0,-1-28-28,-2 0 1,0 1-1,0-1 0,-2 0 1,0 0-1,0 0 1,-1-1-1,-1 0 0,0 1 1,-1-2-1,-10 16 1,4-9-4,-1-1 1,-1 0-1,-1-1 1,0-1 0,-1 0-1,-26 17 1,43-32-2,0-1 0,0 0 0,-1 0 0,1 0 0,0 1 0,0-1 1,0 0-1,-1 0 0,1 1 0,0-1 0,0 0 0,0 0 0,0 1 0,0-1 0,0 0 1,-1 1-1,1-1 0,0 0 0,0 1 0,0-1 0,0 0 0,0 0 0,0 1 1,0-1-1,0 0 0,0 1 0,0-1 0,1 0 0,-1 1 0,0-1 0,0 0 0,0 0 1,0 1-1,0-1 0,0 0 0,1 0 0,-1 1 0,0-1 0,0 0 0,0 0 1,1 1-1,-1-1 0,0 0 0,0 0 0,1 0 0,-1 0 0,0 1 0,0-1 0,1 0 1,-1 0-1,0 0 0,1 0 0,-1 0 0,19 8-225,-18-7 232,41 12 222,72 13 0,-28-8-177,-84-17-35,-2-1-10,1 0 1,0 0 0,0 0 0,-1 0-1,1 0 1,0 0 0,-1 0 0,1 1 0,0-1-1,-1 0 1,1 0 0,0 1 0,-1-1-1,1 0 1,0 1 0,-1-1 0,1 1-1,-1-1 1,1 1 0,-1-1 0,1 1 0,-1-1-1,0 1 1,1 0 0,-1-1 0,0 1-1,1-1 1,-1 1 0,1 1 0,-15-1-4601,5-1-218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5393,'0'0'718,"-17"17"-472,-52 60 341,62-68-410,0-1 0,1 1 0,0 0 0,0 1 0,1-1 0,0 1 0,1 0 0,-6 17 0,8-19-82,1 0 0,0 1 0,0 0-1,1-1 1,0 1 0,0-1 0,1 1-1,0-1 1,3 12 0,-2-12-42,1-1 0,0 1 0,1-1 0,0 1 0,0-1 0,0 0 0,1-1 0,0 1 0,1-1 0,-1 0 0,1 0 0,0-1 0,12 9 0,-1-3-12,0 0 0,1 0 0,0-2 0,27 10 0,-32-14-71,-1-1 0,0-1 0,1-1 0,-1 1 0,1-2 0,0 0 0,-1 0 0,20-2 0,-29 0 7,0 0 0,1 0 1,-1-1-1,1 1 0,-1-1 0,0 0 0,0 1 0,0-2 1,0 1-1,0 0 0,-1 0 0,1-1 0,-1 1 0,1-1 0,-1 0 1,0 0-1,2-3 0,4-6-45,-2 0-1,1 0 1,4-15 0,-4 6 35,0-2-1,-2 1 1,-1-1 0,-1 0-1,1-31 1,-2 23 274,0 204 1088,-3-113-988,1 61 62,1-107-520,1 1 0,0 0 1,1 0-1,1-1 0,10 26 1,-11-35-355,-1 0 0,1 0 1,1 0-1,-1 0 1,1-1-1,0 0 0,0 0 1,5 5-1,3 0-2088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13 8162,'0'0'1392,"-20"-4"-1281,-4 1-12,-38-2 0,56 5-66,0 1-1,1 0 0,-1 0 0,1 0 0,-1 1 1,1 0-1,0 0 0,-1 0 0,1 1 0,0-1 0,0 1 1,1 0-1,-1 1 0,1-1 0,-1 1 0,-4 5 1,1-2 28,-10 11 11,0 0 1,1 0 0,1 2 0,1 0 0,1 0 0,0 2 0,-13 28-1,21-36-72,-1 1-1,2-1 1,0 1-1,1 1 0,0-1 1,1 1-1,1-1 0,1 1 1,0 0-1,1-1 1,0 1-1,6 29 0,-5-40-26,0 1 1,1-1-1,0 0 0,1 1 0,-1-1 0,1 0 0,0 0 0,0-1 0,0 1 0,1-1 0,0 1 1,6 5-1,-2-4-19,0 0 1,0 0 0,0-1-1,1 0 1,-1-1 0,18 6-1,-4-3-12,1-1-1,-1-2 1,1 0 0,0-1-1,34-1 1,-55-2 56,9 0-10,1 0 0,-1 0-1,0-2 1,20-3 0,-28 4 19,0 0-1,0-1 1,0 1 0,0 0 0,0-1-1,0 0 1,0 0 0,-1 0 0,1 0-1,-1 0 1,1 0 0,-1-1 0,0 1-1,0-1 1,0 0 0,0 0 0,0 1-1,0-1 1,-1 0 0,2-6-1,-1 3 42,0 1-1,0-1 0,-1 0 1,0 1-1,0-1 0,-1 0 1,1 0-1,-1 0 0,-1 0 1,1 0-1,-1 0 0,0 1 0,0-1 1,-1 0-1,1 1 0,-1-1 1,-1 1-1,1-1 0,-1 1 1,0 0-1,0 0 0,0 0 0,-1 0 1,0 1-1,0-1 0,0 1 1,0 0-1,-1 0 0,1 1 1,-1-1-1,-7-3 0,-3 0-43,0 0-1,0 1 1,-1 0 0,0 1-1,-32-5 1,13 6-284,-60-1 1,90 5 212,-23 3-588,27-3 539,1 1 0,-1-1 1,0 1-1,0-1 0,1 1 0,-1-1 0,0 1 0,1 0 0,-1-1 0,0 1 0,1-1 1,-1 1-1,1 0 0,-1 0 0,1-1 0,0 1 0,-1 0 0,1 0 0,0 0 0,-1 0 1,1-1-1,0 1 0,0 0 0,0 0 0,0 0 0,0 0 0,0 0 0,0 1 0,0 10-2708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4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14 6969,'0'0'2274,"-19"-3"-2222,-6-2-2,-32 0 0,55 4-46,-1 1 0,1 1 1,0-1-1,-1 0 0,1 1 0,0-1 0,0 1 0,-1-1 0,1 1 0,0 0 0,0 0 0,0 0 0,0 0 0,0 1 0,0-1 0,0 0 0,1 1 0,-1 0 1,0-1-1,1 1 0,-1 0 0,1 0 0,-3 3 0,2 0-3,0-1 1,0 1-1,0 0 1,1 0-1,0 1 1,0-1-1,-1 6 1,2-6-13,-1 0 0,1 1 1,0-1-1,0 0 0,1 1 0,-1-1 1,1 0-1,1 0 0,-1 1 0,1-1 1,-1 0-1,1 0 0,1 0 0,-1-1 1,7 10-1,-4-8-1,1 1-1,0-1 1,1-1 0,-1 1-1,1-1 1,0 0 0,1 0 0,-1-1-1,10 4 1,-2-2 55,1 0 0,-1-2 0,1 0 0,0-1 0,-1 0 0,1-1 0,1-1 0,-1 0-1,28-4 1,-41 3 23,0 0 0,-1-1-1,1 1 1,0-1-1,0 0 1,-1 0-1,1 0 1,0 0-1,-1 0 1,1-1 0,-1 1-1,0-1 1,1 0-1,-1 1 1,0-1-1,0 0 1,0 0 0,0 0-1,-1-1 1,1 1-1,0 0 1,-1-1-1,2-2 1,-1 0 54,-1 0-1,1 1 1,-1-1-1,0 0 1,0 0 0,0 0-1,-1 0 1,0 0 0,0 0-1,0 0 1,0 0-1,-3-8 1,2 9-137,0 1 0,-1-1 0,0 0-1,0 1 1,0 0 0,0-1 0,-1 1 0,1 0 0,-1 0-1,0 0 1,1 0 0,-1 0 0,-1 1 0,1 0 0,0-1 0,-1 1-1,1 0 1,-1 1 0,0-1 0,1 1 0,-1-1 0,-5 0-1,-6-2-502,0 0 0,0 2 0,-1-1 0,-18 1 0,-20 1-2428,7 1-1701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0.5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0 5921,'0'0'1801,"-6"111"-513,-1-66-200,-1 0-312,-4-2-280,5-2-135,-1-2-89,0-8-184,3-6-16,1-7-72,2-3-448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74 720,'0'0'5357,"-5"23"-5195,-14 73-40,18-91-86,0 0-1,1 0 1,0 0-1,0 0 1,0 0-1,0-1 1,1 1-1,0 0 1,0 0-1,0 0 1,0-1-1,1 1 1,0-1-1,0 1 1,0-1-1,1 1 1,-1-1-1,1 0 1,0 0-1,0-1 1,1 1 0,-1-1-1,1 1 1,-1-1-1,5 3 1,4 2 68,1-1-1,-1-1 1,1 0 0,0-1 0,0 0 0,21 5 0,-6-4 19,1-1-1,0-1 0,-1-2 0,1-1 1,30-2-1,-54 0-19,1 1 0,-1-1 0,0 0 0,0 0 0,0 0 0,0-1 0,0 0 0,0 0 0,0 0 0,0 0 0,-1-1 0,1 0 0,-1 0 0,0 0 0,0-1 0,0 1-1,0-1 1,-1 0 0,1 0 0,-1 0 0,0 0 0,4-8 0,-3 2 23,0 1 0,0-1 0,-1 0-1,0 0 1,-1-1 0,0 1-1,0-1 1,-1 1 0,-1-1 0,-1-14-1,1 19-111,-1 0 0,-1 0 0,1-1-1,-1 1 1,-1 0 0,1 0-1,-1 1 1,0-1 0,0 0 0,0 1-1,-1 0 1,0 0 0,0 0 0,0 0-1,-1 1 1,1-1 0,-1 1 0,0 0-1,0 1 1,-7-4 0,-5-3-130,-1 1 1,1 0-1,-1 2 0,-1 0 1,-25-5-1,23 7-407,1 2 1,-28-2 0,-11 4-3983,51 1 846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8 7074,'0'0'2211,"-19"-2"-2049,-5-1-101,-34 0 0,55 3-51,0 1 0,0-1 0,-1 1 0,1 0 0,0 0 0,0 0-1,0 0 1,0 0 0,0 1 0,0-1 0,0 1 0,0 0 0,1 0 0,-1 0 0,1 0 0,-1 0 0,1 1 0,-3 3 0,1 0-3,0 1 1,0-1-1,1 1 0,-1 0 1,-2 9-1,4-10-15,0 0 0,0 0 0,1 0 0,0 1 0,0-1 0,0 0 0,1 1 0,0-1 0,0 0 0,0 1 0,1-1 0,0 0 0,0 0 0,3 7 0,-2-8 1,0-1 0,0 1 1,1-1-1,0 1 0,0-1 0,0 0 0,0 0 0,0-1 1,1 1-1,0-1 0,0 1 0,0-1 0,0 0 1,0-1-1,1 1 0,-1-1 0,8 3 0,-1-1 38,1-1 0,-1 0-1,1 0 1,0-1-1,0-1 1,0 0-1,0-1 1,0 0-1,0-1 1,0 0 0,21-6-1,-30 6 39,1 0 0,0-1 0,-1 0-1,1 0 1,-1 0 0,0 0 0,1 0-1,-1 0 1,0-1 0,-1 0 0,1 0 0,0 1-1,-1-2 1,1 1 0,-1 0 0,0 0 0,0-1-1,2-4 1,-1 0 56,-1 0 0,0 0 0,0-1 0,0 1 0,-1-1 0,-1 0 0,1-10 0,-1 17-136,-1 0-1,1-1 0,0 1 1,-1 0-1,1 0 0,-1-1 1,0 1-1,0 0 0,0 0 0,0 0 1,0 0-1,0 0 0,0 0 1,-1 0-1,1 0 0,-1 1 1,0-1-1,1 0 0,-1 1 1,0 0-1,0-1 0,0 1 1,0 0-1,0 0 0,0 0 1,0 0-1,0 0 0,0 0 1,-4 0-1,-4-2-464,-1 1 0,0 1-1,0 0 1,-18 0 0,-12 2-1936,5 6-629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2497,'0'0'650,"-7"21"-352,-22 70-168,27-82-14,0 1-1,0 0 0,1-1 0,0 1 0,0 0 0,1 0 0,2 13 0,-1-17-39,0 0 0,1-1 0,0 1-1,-1 0 1,2-1 0,-1 1 0,1-1 0,0 0-1,0 0 1,4 6 0,0-4 20,0-1 1,0 0-1,0 0 1,1 0-1,-1-1 1,1 0-1,1 0 0,-1-1 1,1 0-1,0-1 1,-1 0-1,1 0 1,18 2-1,-4-1 164,-1-2 0,41-1 0,-51-1-110,-8 0-50,1 0 1,-1 0 0,0-1-1,0 1 1,1-1-1,-1 0 1,0-1 0,0 1-1,0-1 1,0 1-1,0-1 1,-1-1 0,1 1-1,-1 0 1,1-1 0,-1 0-1,0 1 1,0-1-1,0-1 1,0 1 0,0 0-1,-1-1 1,0 1 0,1-1-1,-1 0 1,-1 0-1,1 1 1,1-7 0,2-7 193,-1 1 1,-1-1-1,0 0 1,-1 0-1,-1-30 1,-1 44-273,0 0 0,-1 1 1,1-1-1,0 0 1,-1 0-1,0 1 1,1-1-1,-1 0 0,0 1 1,-1-1-1,1 1 1,0-1-1,-1 1 1,1-1-1,-1 1 0,-3-4 1,1 3-42,1 0 1,-1 1-1,1-1 1,-1 1-1,0 0 1,0 0 0,0 0-1,0 1 1,-9-3-1,-3 1-411,-1 1 0,1 1-1,-1 0 1,-30 2 0,32 1-220,0-1 0,0 2 0,0 0 1,1 1-1,-15 6 0,-16 9-1966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4929,'0'0'3720,"-7"17"-3658,-94 203 492,51-132-305,-32 62 44,80-147-298,1-1-1,0 0 0,1 0 0,-1 0 0,0 1 0,1-1 0,-1 0 0,1 1 1,-1 3-1,1-6 39,2-1 146,25-30-1,-2 0-1,-1-2 1,-1-1 0,19-38-1,-10 8 110,33-99-1,-62 195-332,-3-21 36,-1-2 5,1-1 0,0 0-1,1 0 1,0 0-1,0 0 1,4 10 0,-4-16-6,0 0 1,0 0-1,0 0 1,0 0-1,0 0 1,1 0-1,-1 0 1,1 0-1,-1-1 1,1 1-1,0-1 0,0 1 1,0-1-1,0 0 1,0 0-1,0 0 1,0 0-1,0 0 1,0 0-1,0 0 1,1-1-1,-1 1 1,0-1-1,0 1 1,1-1-1,-1 0 1,3 0-1,4 0-3,0 0 0,0-1 0,0 0-1,0 0 1,0-1 0,0 0-1,0-1 1,14-6 0,-10 2 18,0 0 1,0 0-1,-1-2 0,19-16 1,-16 12 117,-2 0 0,1 0 0,-2-2 0,0 0 0,0 0 0,16-31 1,-27 45 113,-1 11 26,-2 32-270,-10 57 0,-3 36-181,15-130 7,0 1 1,0-1 0,0 1-1,1-1 1,0 1-1,0-1 1,0 1-1,0-1 1,1 0 0,0 1-1,0-1 1,1 0-1,0-1 1,-1 1-1,1 0 1,1-1 0,-1 1-1,1-1 1,0 0-1,5 4 1,18 9-2572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7 3225,'0'0'4953,"-17"-1"-4725,-55-4 207,70 5-416,0 0 1,0-1 0,0 1 0,0 0 0,0 1 0,0-1 0,0 0 0,0 0 0,0 1 0,0-1-1,1 1 1,-1 0 0,0-1 0,0 1 0,1 0 0,-1 0 0,0 0 0,1 0 0,-1 1-1,1-1 1,-1 0 0,1 1 0,0-1 0,-1 1 0,1-1 0,0 1 0,0 0 0,0-1 0,0 1-1,0 0 1,1 0 0,-1-1 0,0 1 0,1 0 0,0 0 0,-1 2 0,1 0-29,0 0 1,0-1 0,0 1-1,0 0 1,0-1 0,1 1-1,0 0 1,0-1 0,0 1-1,0-1 1,1 1 0,-1-1-1,1 0 1,0 1 0,2 2-1,3 2 19,-4-5-52,0 1 0,0-1 1,0 1-1,0 0 0,-1-1 0,5 10 0,-7-11 34,1-1 1,-1 1-1,0 0 0,0 0 1,0 0-1,0 0 0,0 0 0,0-1 1,0 1-1,0 0 0,-1 0 0,1 0 1,-1 0-1,1-1 0,-1 1 0,0 0 1,0-1-1,0 1 0,0 0 0,0-1 1,-2 3-1,-26 30 50,19-23-20,1 0 1,-13 19 0,20-26-43,-1 0 0,1 0-1,0 1 1,1-1 0,-1 1 0,1-1 0,0 1 0,0-1-1,0 1 1,1 0 0,0 9 0,0-13-17,0 0 0,0 1 0,1-1 0,-1 0 1,1 1-1,-1-1 0,1 0 0,-1 1 0,1-1 0,0 0 0,0 0 1,-1 0-1,1 0 0,0 0 0,0 0 0,0 0 0,0 0 0,1 0 1,-1 0-1,0 0 0,0-1 0,0 1 0,1 0 0,-1-1 0,0 1 1,1-1-1,1 1 0,5 1-206,0-1-1,-1 0 1,14 1 0,-14-2 35,42 1-1484,-3-1-1045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5209,'0'0'1791,"19"18"-917,61 61-258,-74-71-558,0-1 1,0 1-1,-1 0 1,0 0 0,0 0-1,-1 1 1,0 0-1,0 0 1,-1 0-1,2 11 1,0-4 10,1 5 1,-1 0-1,-1 1 0,-1 0 1,-1 0-1,-1 0 0,-1 0 1,-3 26-1,2-37-42,-2 1 1,1-1-1,-1 1 1,-1-1-1,0 0 1,-9 16-1,9-20-23,0 0 0,0-1 0,-1 0 0,0 0 0,0-1 0,0 1 0,-1-1 0,0 0 0,0 0 0,-13 7 0,13-9 26,-1-1 1,1 0-1,-1 0 0,0 0 0,0-1 0,0 0 1,0 0-1,0-1 0,-11 0 0,16 0-26,0 0 5,-1 0 0,1-1 0,0 1 0,0 0 0,-1 0 0,1-1 0,0 0 0,0 1 1,0-1-1,0 0 0,0 0 0,0 0 0,0 0 0,0-1 0,0 1 0,0 0 0,0-1 1,1 1-1,-3-3 0,2 0-4,0 1-1,0 0 1,0 0 0,1-1 0,-1 1 0,1-1 0,0 1-1,0-1 1,0 0 0,0-7 0,0 2-24,1 0 1,0 0 0,1 0 0,0 1-1,0-1 1,1 0 0,0 0-1,1 1 1,5-13 0,7-5-64,0 1 0,2 0 1,2 1-1,0 1 1,1 1-1,1 1 0,1 1 1,0 1-1,2 0 1,31-18-1,-46 32 65,1-1 0,0 1 0,0 1 0,20-7 0,-26 10 19,0 1 0,-1-1 0,1 0-1,0 1 1,0 0 0,0 0-1,0 0 1,0 1 0,0-1 0,0 1-1,-1 0 1,1 0 0,0 0 0,0 0-1,-1 1 1,1 0 0,3 2 0,26 17 9,42 20 1,-61-35-9,0-1-1,0 0 1,0 0 0,1-2 0,-1 0 0,22 2-1,-22-4 25,8 1-17,35-2-1,-52 0 25,0-1 0,0 1 0,-1-1-1,1 0 1,0-1 0,0 1-1,-1-1 1,1 0 0,-1 0-1,1 0 1,-1 0 0,8-7-1,-11 9 17,1-1-1,-1-1 1,0 1-1,0 0 1,0 0-1,0 0 0,0-1 1,0 1-1,0 0 1,0-1-1,0 1 0,-1-1 1,1 1-1,0-1 1,-1 1-1,1-1 0,-1 1 1,0-1-1,0 0 1,1 1-1,-1-1 1,0 1-1,0-1 0,-1 0 1,1 1-1,0-1 1,0 0-1,-1 1 0,1-1 1,-1 1-1,1-1 1,-1 1-1,0-1 0,0 1 1,0-1-1,1 1 1,-3-2-1,-2-2-7,0 0 0,0 1 0,0 0 0,0 0 0,-1 0 0,1 1 0,-1 0 0,-6-3 0,-13-4-165,-1 1 1,0 2 0,0 0 0,-1 2-1,-27-2 1,-136-1-4279,182 8 1506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1 336 1016,'0'0'3121,"115"115"-2937,-75-94-72,20-5-112,-8-6-544,-6-7-1177</inkml:trace>
  <inkml:trace contextRef="#ctx0" brushRef="#br0" timeOffset="1">318 0 5977,'0'0'990,"18"3"-747,-8-1-229,1-1 45,-1 1 1,1 0 0,0 1-1,-1 0 1,0 1 0,0 0 0,0 0-1,0 1 1,-1 0 0,17 13-1,-3 1 181,-2 2 0,0 1 0,-1 0 0,-1 2 0,-2 0 0,0 1-1,19 39 1,-26-43-190,0 1-1,-2-1 1,-1 1-1,-1 1 1,0-1-1,-2 1 1,-1 0-1,0 0 1,-2 0-1,-2 30 1,1-49-15,-1 0 0,0 0 0,0 1 0,0-1 1,0 0-1,-1 0 0,1 0 0,-1 0 0,0-1 1,-1 1-1,1-1 0,-1 1 0,1-1 1,-1 0-1,0 1 0,0-1 0,0-1 0,-1 1 1,1 0-1,-1-1 0,1 0 0,-1 0 0,0 0 1,0 0-1,0-1 0,0 1 0,-4 0 1,-10 2-8,0 0 1,-1-1 0,1-1-1,-35-1 1,48 0-323,0-1 0,-1 0 0,1 0 0,0 0 0,-1-1 0,1 0 1,0 0-1,0 0 0,0 0 0,0-1 0,0 0 0,0 0 0,0 0 0,0-1 0,1 0 0,-6-4 0,-3-11-4678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0 475 5905,'0'0'992,"102"55"-199,-65-51-313,3-2 104,4-2-376,1 0-208,-1-10-264,-10-5-1168,-13-3-1009</inkml:trace>
  <inkml:trace contextRef="#ctx0" brushRef="#br0" timeOffset="1">225 85 3793,'0'0'6937,"-17"-84"-7265,27 104-1536,1 7-113,-1-2-3280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6569,'0'0'2449,"11"4"-1962,-2-1-359,1 1 0,15 9 0,-24-12-108,0 1 0,0-1 0,1 1 0,-1-1 0,0 1 0,-1-1 0,1 1 0,0-1 0,0 1 0,-1 0 0,1-1 0,-1 1 0,1 0 0,-1 0 0,0-1 0,1 1 0,-1 0 0,0 0 0,0 0 0,0 0 0,-1-1 0,1 1 0,-1 3 0,0 2 52,-6 32 289,5-32-319,1-1-1,0 1 0,0 0 0,0 0 0,1 0 1,-1 0-1,2 0 0,1 12 0,-1-18-62,-1 1 0,1 0 0,0 0 0,0 0-1,0-1 1,0 1 0,1 0 0,-1-1 0,0 1 0,1-1 0,-1 0-1,1 1 1,0-1 0,-1 0 0,1 0 0,0 0 0,0 0 0,-1 0-1,1-1 1,4 2 0,4 1-245,-1-1 1,20 3-1,-17-4 21,45 6-1315,1-5-686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11 6873,'0'0'1341,"-17"-2"-966,-6-1-196,10 1 30,0 0 0,-1 1 0,1 0 0,-16 2 0,28-1-198,0 0 0,0 0 1,0 0-1,0 0 0,0 0 1,0 0-1,0 1 0,0-1 1,0 0-1,0 1 0,0-1 1,0 0-1,1 1 0,-1-1 1,0 1-1,0 0 0,0-1 1,1 1-1,-1-1 0,0 1 1,1 0-1,-1 0 0,0-1 1,1 1-1,-1 0 0,1 0 1,-1 0-1,1 0 0,0 0 1,-1 0-1,1-1 1,0 1-1,0 0 0,0 0 1,-1 0-1,1 0 0,0 0 1,0 0-1,0 0 0,0 0 1,1 0-1,-1 0 0,0 0 1,0 0-1,1 1 0,0 2-33,0-1 0,0 0 0,1 1-1,-1-1 1,1 0 0,0 0 0,0 0-1,0 0 1,0 0 0,0 0 0,3 2-1,4 2-124,0 0-1,1-1 1,-1 0-1,1-1 1,18 8-1,-28-13 147,0 0 0,0 0 1,0 0-1,-1 0 0,1 0 0,0 0 1,0 0-1,0 0 0,0 0 0,0 0 1,0 0-1,0 0 0,-1 0 0,1 0 1,0 0-1,0 0 0,0 0 0,0 1 1,0-1-1,0 0 0,0 0 1,0 0-1,-1 0 0,1 0 0,0 0 1,0 0-1,0 0 0,0 1 0,0-1 1,0 0-1,0 0 0,0 0 0,0 0 1,0 0-1,0 0 0,0 1 0,0-1 1,0 0-1,0 0 0,0 0 0,0 0 1,0 0-1,0 0 0,0 1 0,0-1 1,0 0-1,0 0 0,0 0 0,0 0 1,0 0-1,0 0 0,0 0 0,1 1 1,-1-1-1,0 0 0,0 0 0,0 0 1,0 0-1,0 0 0,-10 3 54,3-2-39,-1 0 0,1 1 0,0 0 0,0 1 0,0-1-1,0 1 1,-10 6 0,15-7-20,0 0-1,-1 0 0,1 0 1,0 0-1,0 0 0,0 0 1,0 1-1,0-1 1,1 1-1,-1-1 0,1 1 1,0 0-1,-1-1 0,1 1 1,1 0-1,-1 0 0,0 0 1,1 0-1,-1 0 1,1 0-1,0 5 0,0-5 6,0 0 1,0 0-1,1 0 0,-1 0 0,1 0 0,0-1 0,0 1 0,0 0 0,0 0 1,0-1-1,1 1 0,-1 0 0,1-1 0,3 5 0,-1-3 0,0 0 1,0-1-1,1 1 0,-1-1 0,1 0 0,-1 0 1,9 3-1,6 2-2,0-2 0,1 0 0,26 5 0,-37-10 1,226 51 13,-188-44 2,1-3 0,-1-1 1,56-3-1,-95-1-23,0-1 1,1 0-1,-1 0 0,0-1 1,0 0-1,0-1 0,0 1 1,-1-2-1,1 1 0,13-9 1,-19 10 20,1 1 1,0-1 0,-1 0 0,1 0 0,-1 0-1,0 0 1,0-1 0,0 1 0,0-1-1,0 1 1,0-1 0,-1 0 0,1 0 0,-1 1-1,0-1 1,0 0 0,0 0 0,0 0 0,0-1-1,-1 1 1,1 0 0,-1 0 0,0 0-1,0 0 1,0 0 0,0-1 0,-1 1 0,1 0-1,-1 0 1,0 0 0,-2-4 0,2 3 25,-1 1 0,0 0 0,0 0 0,-1 0 0,1 0 1,-1 0-1,1 1 0,-1-1 0,0 1 0,0 0 0,0 0 1,0 0-1,-1 0 0,1 0 0,0 1 0,-1-1 0,-6-1 1,-1 0 35,0 0 1,0 1 0,0 1-1,-21-1 1,24 2-44,0 1 0,0 1 0,0-1-1,1 1 1,-1 0 0,0 1 0,1 0 0,0 0-1,-1 1 1,1 0 0,1 0 0,-1 1 0,0-1 0,1 1-1,0 1 1,1-1 0,-1 1 0,-6 9 0,-2 4 55,0 0 0,2 1 0,0 0 0,2 1 1,-10 26-1,13-27-63,0 0 0,2 0 1,1 1-1,0 0 0,1 0 1,2 0-1,0 27 1,1-46-66,0 0 1,1 1 0,-1-1 0,1 0 0,-1 0 0,1 0 0,0 0-1,-1 0 1,1-1 0,0 1 0,0 0 0,1 0 0,-1-1 0,0 1 0,1 0-1,-1-1 1,0 1 0,1-1 0,0 0 0,-1 1 0,1-1 0,0 0-1,0 0 1,0 0 0,0 0 0,-1-1 0,1 1 0,0 0 0,0-1 0,1 1-1,1-1 1,9 2-510,-1-1-1,0 0 1,1-1-1,13-2 1,-12 1-283,29-2-3145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1.1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80 298 6889,'0'0'1135,"-12"21"-999,-39 69 47,48-85-168,1 0-1,0 0 1,0 0-1,0 0 1,1 1-1,-1-1 1,1 1-1,0-1 1,1 1-1,-1-1 1,1 1-1,1 7 1,0-1-16,-1-9 8,0 1 0,0-1 0,1 1 0,0-1 0,-1 0 0,1 0-1,0 1 1,1-1 0,-1 0 0,0 0 0,1 0 0,0 0 0,0 0 0,0-1 0,4 6-1,-2-5 10,0 1-1,0-1 1,1 0-1,-1-1 1,1 1-1,-1-1 1,1 0-1,0 0 1,7 2-1,3-1 53,1 0 0,-1-1-1,0-1 1,1 0 0,-1-2-1,18-1 1,-26 1 8,-1 1 1,0-1-1,1-1 0,-1 1 1,0-1-1,0 0 0,0-1 1,0 1-1,0-1 0,0 0 1,-1-1-1,0 1 0,1-1 1,-1 0-1,-1-1 0,1 1 1,0-1-1,-1 0 0,0 0 1,0 0-1,-1 0 0,0-1 1,1 0-1,-2 0 0,1 1 1,-1-2-1,0 1 0,0 0 1,-1 0-1,1-1 1,-1 1-1,0-8 0,-1 11-30,-1 0-1,1 0 1,0 0-1,-1 0 1,0 0-1,0 0 1,1 0 0,-2 0-1,1 1 1,0-1-1,-1 0 1,1 1-1,-1-1 1,-3-4-1,1 3-6,-1 0 0,1 0 0,-1 1 0,1-1 0,-1 1 0,0 0 1,-8-3-1,0 0-86,0 2 1,0 0 0,-1 0-1,1 1 1,-28-2 0,-54 4-2358,59 1-888,12 0-2863</inkml:trace>
  <inkml:trace contextRef="#ctx0" brushRef="#br0" timeOffset="1">347 263 6041,'0'0'2657,"-15"123"-2041,23-96-296,7-2-200,1-3 0,3-3-120,2-5-192,8-6-840,-6-4-961,-4-4-2199</inkml:trace>
  <inkml:trace contextRef="#ctx0" brushRef="#br0" timeOffset="2">196 1 8530,'0'0'1560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9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62 7466,'0'0'485,"9"19"-878,-3-5 434,-4-8-2,0 0 1,1 0 0,0 0-1,0 0 1,0 0-1,1-1 1,0 0 0,0 1-1,0-1 1,0 0-1,1-1 1,0 1 0,0-1-1,0 0 1,1 0-1,-1-1 1,1 0 0,7 4-1,16 1 59,0-1 0,0-1 0,1-2 0,-1-1 0,1-1 0,51-3 0,-76 1-60,0-1-1,0 1 1,-1-1 0,1 0 0,0 0 0,-1-1 0,1 1 0,-1-1 0,1 0 0,-1 0 0,0-1 0,6-3 0,-7 3 48,-1 1 0,0 0 1,1-1-1,-1 1 0,0-1 0,-1 0 1,1 0-1,0 0 0,-1 0 1,0 0-1,1 0 0,-1 0 0,-1 0 1,1 0-1,0-1 0,-1 1 0,1 0 1,-1-7-1,-1 7-74,1 1-1,-1-1 1,1 0 0,-1 1 0,0-1-1,0 1 1,0-1 0,-1 1-1,1-1 1,0 1 0,-1 0-1,0 0 1,1 0 0,-1 0-1,0 0 1,0 0 0,0 0 0,0 1-1,-1-1 1,1 1 0,-3-2-1,-8-4-40,1 1-1,-26-9 0,-10 0-575,0 3-1,-1 2 1,-1 2-1,0 2 1,-53 1-1,47 3-2169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9034,'0'0'1600,"131"-15"-1392,-79 15 24,2 0-160,-2 0-64,-3 0-8,-2 5 0,-7-3-264,-5 2-488,-3 0-928,-11-2-441,-9-2-1936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6425,'0'0'1049,"114"10"-985,-55-4 232,3 0 216,-3-2 88,-1 2-80,-6 0-312,-2-1 0,-6-1-208,-5 0-32,-7-2-272,3 0-936,-10 0-489,-10 0-1071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7090,'0'0'1016,"111"33"-464,-55-25-16,4 3-224,-2-5-96,-5 0-64,-3-2-136,-7 0-32,-5-4-88,16 0-1120,-14 0-745,-5-10-4608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36 4689,'0'0'4096,"-8"-5"-3632,-26-17-214,31 20-232,-1 1 0,1 0-1,0 0 1,-1 0-1,1 0 1,-1 1-1,1-1 1,-1 1 0,1 0-1,-1 0 1,1 0-1,-1 0 1,0 1-1,1 0 1,0-1 0,-4 2-1,1 1 7,0 0-1,0 0 0,0 0 1,1 0-1,-1 1 1,1 0-1,0 0 1,0 0-1,0 1 1,1 0-1,0 0 0,0 0 1,0 0-1,0 1 1,1-1-1,0 1 1,0 0-1,1 0 1,-1 0-1,1 0 1,1 1-1,-1-1 0,0 11 1,2-15-24,0 1 1,0-1 0,0 0-1,0 0 1,0 0-1,1 0 1,-1 0 0,1 1-1,-1-1 1,1 0-1,0 0 1,0 0 0,0 0-1,0-1 1,0 1-1,1 0 1,1 2 0,-1-2-3,1-1 1,-1 1 0,1-1 0,0 1-1,-1-1 1,1 0 0,0 0 0,0 0-1,-1 0 1,1-1 0,0 1 0,0-1-1,3 0 1,7 2 22,0-2 1,1 1-1,-1-2 0,0 0 1,18-3-1,-27 3-4,1-1 0,0 1 0,0-1 0,-1 0-1,1 0 1,-1 0 0,0-1 0,0 0 0,0 1 0,0-2 0,0 1 0,0 0 0,-1-1 0,0 1 0,1-1-1,-1 0 1,3-6 0,10-27 678,-16 37-656,16 31-347,-11-22 219,0 0 0,0-1 0,1 0 0,0 0 0,0 0 0,1 0 0,0-1 0,1-1 0,-1 1 0,1-1 1,0 0-1,1-1 0,0 0 0,0 0 0,0-1 0,0 0 0,0 0 0,1-1 0,0-1 0,-1 1 0,13 0 0,6-3-1554,-5 0-576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6529,'0'0'208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12 347 5417,'0'0'959,"7"19"-779,27 59 49,-33-75-214,0-1-1,0 0 1,1 0-1,-1 0 1,1 0-1,-1 0 1,1 0-1,0 0 1,0-1-1,0 1 1,0-1-1,0 1 1,0-1-1,0 0 1,0 0-1,0 1 1,1-2-1,-1 1 1,1 0-1,-1 0 1,0-1-1,1 1 1,-1-1-1,1 0 1,-1 0-1,1 0 1,-1 0-1,1 0 0,3-1 1,5 0 44,-7 1-24,-1 0 1,1 0-1,0 0 0,0 0 1,-1-1-1,1 0 1,0 0-1,-1 0 0,7-2 1,-9 1-1,1 1-1,0-1 1,-1 1 0,1-1 0,0 1 0,-1-1 0,0 0 0,1 0 0,-1 1-1,0-1 1,0 0 0,0 0 0,0 0 0,0-1 0,-1 1 0,1 0 0,0-4-1,1-3 120,-1 0-1,0 0 1,-1 0 0,0-1-1,0 1 1,-1 0-1,0 0 1,-1 0-1,0 0 1,0 0-1,-1 0 1,0 1-1,-4-10 1,-8-10 259,-1 1 1,-28-38 0,7 10-194,21 32-75,9 13 1,0 0 0,1 0 0,0-1 0,0 1 0,1-1 1,-6-20-1,11 30-203,0 1 0,0 0 0,0 0 1,0-1-1,0 1 0,0 0 0,0 0 1,0 0-1,0-1 0,0 1 0,0 0 0,1 0 1,-1 0-1,0-1 0,0 1 0,0 0 1,0 0-1,0 0 0,1 0 0,-1-1 0,0 1 1,0 0-1,0 0 0,1 0 0,-1 0 0,0 0 1,0 0-1,0-1 0,1 1 0,-1 0 1,0 0-1,0 0 0,0 0 0,1 0 0,-1 0 1,0 0-1,0 0 0,1 0 0,-1 0 1,0 0-1,0 0 0,1 0 0,-1 0 0,0 1 1,0-1-1,0 0 0,1 0 0,-1 0 0,0 0 1,0 0-1,0 0 0,0 1 0,1-1 1,-1 0-1,0 0 0,0 0 0,0 0 0,1 1 1,13 7-2294,-13-8 2161,18 12-3728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6185,'0'0'2310,"-17"10"-1984,-53 32-216,68-41-105,1 0 0,-1 0-1,1 0 1,-1 0-1,1 0 1,-1 0 0,1 1-1,0-1 1,0 1 0,-1-1-1,1 0 1,0 1-1,0 0 1,1-1 0,-1 1-1,0 0 1,1-1 0,-1 1-1,0 0 1,1 0 0,0 0-1,0-1 1,-1 1-1,1 0 1,0 0 0,0 0-1,1 0 1,-1 0 0,0-1-1,1 3 1,0 6-6,0-8-12,-1 0-1,0 0 1,1 0-1,-1 0 1,1 0 0,-1 0-1,1 0 1,0 0-1,0 0 1,0-1 0,0 1-1,0 0 1,1 0-1,-1-1 1,0 1 0,1-1-1,-1 1 1,1-1-1,0 0 1,-1 0 0,1 1-1,0-1 1,0 0-1,0-1 1,-1 1 0,1 0-1,0 0 1,0-1-1,3 1 1,6 2-165,-1-1-1,1-1 1,0 0 0,14 0-1,-24 24 33,-3 44 411,2-68-283,0 0 0,1 0 0,-1 0 0,1 0 0,-1 0-1,0 0 1,1 0 0,0 0 0,-1 0 0,1 0 0,0 0 0,-1 0 0,1 0 0,0 0-1,0 0 1,0-1 0,0 1 0,0 0 0,0-1 0,0 1 0,0-1 0,0 1 0,0-1 0,0 1-1,0-1 1,0 0 0,0 1 0,0-1 0,0 0 0,3 0 0,41 3-425,-38-3 364,5 0-131,-1 0-1,0-1 1,0 0-1,0-1 1,0 0 0,0 0-1,-1-1 1,1-1-1,-1 0 1,0 0 0,1-1-1,-2 0 1,1-1-1,-1 0 1,0 0-1,0-1 1,8-9 0,-13 12 648,0 1 1,0-2 0,-1 1 0,1 0-1,-1-1 1,3-5 1888,-6 12-1732,-15 47 434,11-40-939,1 1-1,0-1 0,0 1 0,-1 20 0,3-29-147,1 1 0,0-1-1,0 1 1,-1 0 0,1-1-1,1 1 1,-1 0 0,0-1 0,0 1-1,1-1 1,-1 1 0,0 0-1,1-1 1,0 1 0,-1-1 0,1 1-1,0-1 1,0 0 0,0 1-1,0-1 1,0 0 0,0 1 0,0-1-1,0 0 1,1 0 0,-1 0 0,0 0-1,1 0 1,-1 0 0,1-1-1,-1 1 1,1 0 0,-1-1 0,1 1-1,-1-1 1,4 1 0,28 8-1815,1-5-915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168 191 5217,'0'0'959,"18"5"-556,-15-4-376,25 7 332,0-2-1,0-1 1,47 3-1,-60-8-198,-8 1 118,1-1-1,-1 0 0,0-1 1,0 1-1,0-1 0,9-3 0,-14 3-202,0 0 0,0 0 0,-1 0 0,1 0 0,0 0 0,-1 0-1,1 0 1,0-1 0,-1 1 0,0 0 0,1-1 0,-1 0-1,0 1 1,0-1 0,0 0 0,0 1 0,0-1 0,0 0 0,0 0-1,-1 0 1,1 0 0,-1 0 0,1 0 0,-1 0 0,0 0 0,0 0-1,0-2 1,0 1-56,0 0 0,0 0 0,-1 0 0,1 0-1,-1 1 1,1-1 0,-1 0 0,0 0 0,0 1 0,0-1-1,-1 1 1,1-1 0,-1 1 0,1-1 0,-1 1 0,0 0 0,0 0-1,0 0 1,0 0 0,0 0 0,0 0 0,-1 0 0,-3-1-1,-6-4-104,-1 1 0,0 0 0,0 1 0,-15-4 0,-195-47-3080,109 33-686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7786,'0'0'1937,"-1"16"-1778,-5 53-40,6-67-120,0 0 0,-1-1-1,1 1 1,0 0 0,0-1 0,1 1 0,-1 0 0,0 0 0,0-1-1,1 1 1,-1 0 0,1-1 0,0 1 0,-1-1 0,1 1 0,0-1-1,0 1 1,0-1 0,0 1 0,0-1 0,0 0 0,0 0 0,1 0-1,-1 1 1,0-1 0,1 0 0,-1 0 0,3 1 0,1-1-9,0 0-1,0 0 1,-1 0 0,1 0 0,0-1 0,0 0 0,7 0 0,-2-1-7,3 1 45,0-1 0,0 0 0,0-1 0,0 0 0,0-1 0,0-1-1,-1 0 1,0 0 0,1-2 0,-2 1 0,1-2 0,13-9 0,-35 58 1027,9-37-1302,0 1 0,0 0 0,1-1 0,-1 1 0,1 0 0,0 0 0,1-1 0,-1 1 0,1 0 0,0-1 0,1 1 0,-1 0 0,1-1 0,0 0 0,1 1-1,-1-1 1,5 7 0,17 19-4193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1.8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84 7666,'0'0'304,"18"-3"-304,-17 2 0,40-8 316,64-23 0,-24-7 1527,-88 43-1776,-6 5-78,0 0 1,1 1 0,1 0-1,-1 1 1,2 0 0,-17 23 0,23-29 5,0 0 0,1 0 0,0 0 0,0 0 0,1 1 0,-1-1 0,1 1 0,0 0 0,1 0 0,-1 0 0,1 0 0,0 0 0,1 0 0,0 0 0,-1 0 0,2 0 0,-1 0 0,1 0 0,0 0 1,3 9-1,-2-10-3,1-1 0,0 0 0,0 1 1,0-2-1,0 1 0,1 0 1,0 0-1,0-1 0,0 0 0,0 0 1,0 0-1,0 0 0,1-1 1,-1 0-1,9 3 0,5 2-21,0-1-1,33 7 1,-36-11 13,-11-2-35,0 1 1,0-1-1,1 1 1,-1 0-1,0 0 1,0 1-1,6 2 0,-10-2 39,1 1 0,-1-1-1,1 0 1,-1 0 0,0 0 0,0 0-1,0 1 1,0-1 0,-1 3-1,1 2 11,-1 13 78,2-1 0,0 0 0,1 0 0,1 0 0,0-1 0,9 25 0,11 13 80,10 25-76,-30-72 6,-1 0 0,0 0 0,0 0 0,-1 0 0,0 0 0,-1 0 0,0 10 0,-1-17-62,1-1-1,-1 0 0,0 0 0,1 0 1,-1 1-1,0-1 0,0 0 0,0 0 1,0 0-1,0 0 0,0 0 0,0-1 1,0 1-1,0 0 0,0 0 0,-1-1 1,1 1-1,0-1 0,-1 1 0,1-1 1,0 1-1,-1-1 0,1 0 0,0 0 1,-3 0-1,-40 5-95,42-5 70,0 0-32,-19 1-627,1 0-1,-1-2 1,1 0 0,0-1-1,-1-1 1,-21-7-1,3-4-4047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3137,'0'0'6238,"2"7"-5843,-2-4-369,1 0 0,0 0-1,-1 0 1,1-1 0,0 1 0,0 0-1,1-1 1,-1 1 0,1-1 0,-1 1 0,1-1-1,0 1 1,-1-1 0,1 0 0,1 0-1,-1 0 1,0 0 0,0 0 0,1-1-1,-1 1 1,1-1 0,-1 1 0,1-1 0,0 0-1,-1 0 1,1 0 0,6 1 0,4-1 72,1 1 0,-1-2 0,23-1 1,-30 1-23,0-1 0,0 0 1,0-1-1,0 1 1,-1-1-1,1 0 1,-1-1-1,1 0 0,-1 1 1,8-7-1,-13 10-28,1-1-1,-1 1 1,1-1-1,-1 1 1,0-1 0,1 1-1,-1-1 1,0 1-1,0-1 1,1 1-1,-1-1 1,0 1 0,0-1-1,0 1 1,1 0-1,-1-1 1,0 1-1,0-1 1,0 1 0,0 0-1,0-1 1,0 1-1,0-1 1,-1 1-1,1 0 1,1 27-440,-1-26 423,0 74-2579,0-44-463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5457,'0'0'2593,"-6"109"-2401,4-70 88,2-1-272,0-3 104,2-6-112,11-4-216,5-9-168,1-6-480,4-8-257,12-2-199,-7-12-840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23 384,'0'0'7506,"6"-23"-7354,-10 50 168,-2 4-56,0 5-240,4 3-24,2 19-648,0-11-729,0-8-3488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 4761,'0'0'1140,"-22"14"-834,-73 46 52,6-9 468,66-39-244,0 2 0,-24 17 0,44-28-534,0 0 0,0-1 0,0 1 0,1 0 0,-1 0 0,1 1 0,0-1 0,0 0 0,0 1 0,0-1 0,0 1 0,1 0 0,0 0 0,-2 6 0,2-7-32,1-1 1,0 1-1,0-1 0,0 0 1,0 1-1,0-1 0,0 1 0,1-1 1,-1 1-1,1-1 0,0 0 1,0 1-1,0-1 0,0 0 1,0 0-1,0 1 0,0-1 1,1 0-1,-1 0 0,1 0 1,0-1-1,-1 1 0,1 0 1,2 1-1,8 5 20,0-1 1,0-1-1,1 0 1,-1 0 0,1-2-1,0 1 1,1-2-1,18 4 1,15-1-646,52 1 1,-11-6-2446,-56-1 660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5697,'0'0'2589,"-11"19"-1705,-4 7-604,-42 81 688,37-68-570,-21 46 177,37-76-642,0 1 0,1 0 0,1 0 0,-1 0-1,2 0 1,-2 18 0,3-27-101,1 1-1,-1-1 1,0 1-1,1-1 1,-1 1-1,1 0 1,-1-1-1,1 0 1,0 1-1,-1-1 1,1 1-1,0-1 1,0 0-1,0 0 1,0 1-1,0-1 1,1 0-1,-1 0 1,0 0-1,0 0 1,1 0-1,-1 0 1,1-1-1,-1 1 1,1 0 0,-1-1-1,1 1 1,-1-1-1,1 0 1,-1 1-1,1-1 1,2 0-1,19 3-2928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35 7058,'0'0'2607,"16"-6"-2455,50-17-56,-63 22-87,-1 0 0,1 0-1,0 0 1,-1 1 0,1-1 0,0 1 0,0 0 0,0 0 0,-1 0-1,1 0 1,0 0 0,0 1 0,0-1 0,-1 1 0,1 0 0,0 0-1,-1 0 1,1 0 0,0 0 0,-1 0 0,0 1 0,1-1 0,-1 1 0,0 0-1,0 0 1,1 0 0,-2 0 0,1 0 0,0 0 0,0 0 0,-1 0-1,1 1 1,-1-1 0,2 5 0,-1-3-1,-1-1 0,0 0 1,0 1-1,0-1 0,0 0 0,-1 1 0,1-1 1,-1 1-1,0-1 0,0 1 0,0-1 0,-1 1 0,1-1 1,-1 1-1,0-1 0,0 0 0,0 1 0,0-1 1,-1 0-1,1 0 0,-1 0 0,0 0 0,-3 5 1,-2-3 24,1 0 1,-1-1 0,1 0 0,-1 0-1,0-1 1,-1 1 0,1-1 0,-1-1-1,-13 3 1,-12 5 111,32-9-157,1-1 0,0 0 0,0 0 0,0 0 0,-1 0 0,1 0 0,0 0 0,0 1-1,0-1 1,-1 0 0,1 0 0,0 0 0,0 1 0,0-1 0,0 0 0,0 0 0,0 0 0,-1 1 0,1-1-1,0 0 1,0 0 0,0 1 0,0-1 0,0 0 0,0 0 0,0 1 0,0-1 0,0 0 0,0 0 0,0 1-1,0-1 1,0 0 0,0 0 0,0 1 0,0-1 0,0 0 0,1 0 0,-1 0 0,0 1 0,0-1 0,0 0-1,0 0 1,0 1 0,1-1 0,7 10-363,25 19 202,-21-19 162,0 1 0,0 0 0,17 22-1,-27-29 14,1 0-1,0 1 1,-1-1-1,0 0 0,0 1 1,0-1-1,-1 1 0,1 0 1,-1 0-1,0-1 1,-1 1-1,1 0 0,-1 0 1,0 0-1,0 0 0,-2 8 1,1-10 6,0-1 0,0 1 0,0-1 0,0 0 0,0 0 0,-1 0 0,1 0 1,-1 0-1,0 0 0,0 0 0,1 0 0,-1-1 0,0 1 0,0-1 0,-1 1 0,1-1 1,0 0-1,0 0 0,-3 1 0,-7 3 13,0 0-1,-18 3 1,-3-1-806,-1-2 1,0-2-1,-56-1 1,66-3-1353,9-4-833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0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556 1 6729,'0'0'1897,"-11"21"-1102,-1 2-573,-5 14 342,-45 65 1,-18 3 287,-127 127-1,112-130-1070,84-90-685,0 1 0,1 0-1,1 1 1,-15 26 0,17-24-2766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3529,'0'0'3416,"12"0"-2814,37 1-181,-48-1-410,-1 0-1,1 0 1,-1 0-1,0 0 1,1 0-1,-1 0 1,1 0-1,-1 0 1,1 0-1,-1 0 0,1 0 1,-1 0-1,1 0 1,-1 0-1,1 0 1,-1 1-1,0-1 1,1 0-1,-1 0 1,1 1-1,-1-1 1,0 0-1,1 0 0,-1 1 1,0-1-1,1 1 1,-1-1-1,0 0 1,0 1-1,1-1 1,-1 0-1,0 1 1,0-1-1,0 1 0,1-1 1,-1 1-1,0-1 1,0 1-1,0-1 1,0 1-1,0-1 1,0 0-1,0 1 1,0-1-1,0 1 1,0-1-1,0 1 0,0-1 1,0 1-1,-1-1 1,1 1-1,0-1 1,0 0-1,0 1 1,-1-1-1,1 1 1,-1 1 78,-2 7 42,-1 1 1,1-1 0,-2 0-1,0 0 1,0-1 0,0 1-1,-1-1 1,-12 13-1,7-8-13,1 0-1,-9 16 1,16-24-90,1 0 0,-1 0 0,1 0 0,0 1 0,1-1 0,-1 1-1,1-1 1,0 1 0,0 11 0,1-14-25,1-1 1,0 1-1,-1 0 0,1 0 0,0-1 0,1 1 0,-1 0 0,0-1 1,1 1-1,-1-1 0,1 1 0,0-1 0,0 0 0,0 0 0,0 0 0,0 0 1,0 0-1,1 0 0,-1-1 0,0 1 0,1-1 0,0 1 0,3 0 1,7 4-4,1 0 1,0-1 0,17 3 0,3-1-753,1-1 0,0-2 0,43 0 1,-45-4-1510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1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56 6265,'0'0'3848,"-4"21"-3628,-27 136 327,21-109-371,2 0 0,-3 94 0,16-146 13,3-9-156,0-1-1,0 1 1,-2-2 0,0 1-1,9-30 1,-5 3-80,5-42 0,-9-23-38,-1 11 479,-4 94-386,-1 0 1,1-1-1,-1 1 1,1 0 0,0 0-1,0-1 1,-1 1-1,1 0 1,0 0-1,0 0 1,0 0-1,1 0 1,-1 0-1,0 0 1,0 1-1,0-1 1,1 0-1,-1 1 1,0-1 0,0 1-1,1-1 1,-1 1-1,1-1 1,-1 1-1,0 0 1,3 0-1,45-5-66,-38 5 93,193-3 96,-123 4-432,-60 0-1144,1 1 0,41 9-1,-52-9 370,23 4-4157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7578,'21'0'540,"150"0"-378,-108 4 193,1 2 0,78 18 0,-141-23-333,0-1 1,-1 0-1,1 1 1,0-1-1,0 1 1,-1-1-1,1 1 1,0-1 0,-1 1-1,1-1 1,0 1-1,-1 0 1,1-1-1,-1 1 1,1 0-1,-1 0 1,0-1-1,1 1 1,-1 0-1,0 0 1,1 0 0,-1-1-1,0 1 1,0 0-1,0 0 1,0 0-1,0 0 1,0 0-1,0-1 1,0 1-1,0 0 1,0 0-1,0 0 1,0 0 0,-1 1-1,-10 33 177,9-31-170,-60 154 1137,-61 247 0,118-388-1161,0 5-78,0 0-1,1 0 0,0 31 1,4-53-3,0 1 1,0 0-1,1-1 0,-1 1 1,0-1-1,1 1 1,-1-1-1,1 1 1,-1-1-1,1 1 0,-1-1 1,1 1-1,-1-1 1,1 0-1,-1 1 1,1-1-1,-1 0 1,1 1-1,0-1 0,-1 0 1,1 0-1,0 1 1,-1-1-1,1 0 1,0 0-1,-1 0 0,1 0 1,0 0-1,0 0 1,26 1-2301,-23-1 1352,20 0-4696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6.9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0 5089,'0'0'936,"-11"18"-868,-34 60 76,43-74-126,0 0-1,0 1 1,0-1-1,1 0 1,0 1-1,0-1 1,0 0-1,0 1 1,1-1-1,0 1 1,0-1-1,0 1 1,1 6-1,0 1 50,0-5-42,0-1-1,1 0 1,0 0-1,0 0 1,0 0-1,0 0 0,1-1 1,0 1-1,1-1 1,-1 1-1,1-1 1,0 0-1,0-1 0,0 1 1,1-1-1,0 0 1,0 0-1,0 0 1,0 0-1,8 3 0,-1 0 18,1 0-1,0-2 1,0 1-1,0-1 0,1-1 1,0-1-1,0 0 1,15 1-1,-16-2 0,0-1 0,0-1-1,0 0 1,0-1 0,13-3 0,-23 4-18,0-1 0,-1 0 0,1 0 0,0 0 1,-1 0-1,1 0 0,0 0 0,-1-1 0,0 1 0,1-1 1,-1 0-1,0 1 0,0-1 0,0 0 0,0 0 1,0-1-1,0 1 0,-1 0 0,1-1 0,-1 1 0,1-1 1,-1 1-1,0-1 0,0 0 0,0 1 0,-1-1 1,1 0-1,0 0 0,-1-2 0,1 0 33,-1-1-1,0 1 1,0 0-1,-1 0 1,1 0-1,-1 1 0,0-1 1,0 0-1,-1 0 1,1 0-1,-1 1 1,0-1-1,-1 0 1,-2-3-1,-3-4-30,-1 1-1,-1 1 0,-16-16 0,16 17-11,5 5-90,-20-22 335,24 25-259,1 1-1,-1-1 0,1 1 1,0-1-1,-1 1 0,1-1 1,-1 0-1,1 1 1,0-1-1,0 0 0,-1 1 1,1-1-1,0 0 1,0 1-1,0-1 0,0 0 1,-1 1-1,1-1 0,0 0 1,0 1-1,1-1 1,-1 0-1,0 0 0,0 1 1,0-1-1,0 0 0,1 1 1,-1-1-1,0 0 1,0 1-1,1-1 0,-1 1 1,1-1-1,-1 1 0,0-1 1,1 0-1,-1 1 1,1-1-1,-1 1 0,1 0 1,1-1-1,9-5-185,0 1 1,1 0-1,0 1 1,0 0-1,16-2 1,66-7-2051,-76 11 1572,16-2-1231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2.3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 6769,'0'0'1411,"3"20"-809,2 7-325,0-6 82,-2 1-1,2 27 0,-6-48-308,1 0 0,0 0 0,0 0 0,0 1 1,0-1-1,0 0 0,0 0 0,1 0 0,-1 0 0,0 0 0,0 0 0,1 1 0,-1-1 0,1 0 0,-1 0 0,2 1 1,4-18 720,0 0-962,-2 6 156,0 1-1,1 0 0,0 0 0,0 1 0,1 0 0,0 0 1,1 0-1,0 1 0,0-1 0,1 2 0,15-12 0,-17 14 28,0 0 0,0 1 0,1 0 0,-1 0-1,1 0 1,0 1 0,0 0 0,0 0 0,0 1 0,0 0-1,0 0 1,1 1 0,-1 0 0,0 0 0,0 0-1,0 1 1,12 3 0,-13-2 46,0 0-1,-1 1 1,1 0-1,0 0 1,-1 1-1,0-1 1,0 1-1,0 0 1,0 1 0,-1-1-1,1 1 1,-1 0-1,0 0 1,-1 0-1,5 8 1,0 0 126,-1 1 1,-1 1-1,0-1 0,-1 1 1,4 17-1,-7-18 17,-2-11-154,0 0 0,1-1 0,-1 1 0,0-1-1,1 1 1,0-1 0,0 1 0,-1-1 0,2 1-1,0 2 1,-2-5-84,1 0 0,-1 0 0,0 1 0,1-1 0,-1 0 0,1 0 0,-1 0 0,0 0 0,1 0 0,-1 0 0,1 1 0,-1-1 0,0 0 0,1 0 0,-1 0 1,1 0-1,-1 0 0,0-1 0,1 1 0,-1 0 0,1 0 0,-1 0 0,0 0 0,1 0 0,-1 0 0,1-1 0,-1 1 0,0 0 0,1 0 0,-1-1 0,0 1 0,0 0 0,1 0 0,-1-1 0,0 1 0,1 0 0,-1-1 0,0 1 0,0 0 0,0-1 0,1 0 0,6-12-2930,-2-1-2565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6833,'0'0'1814,"-11"22"-1108,4-6-537,-62 150 1235,67-161-1366,-67 216 1127,60-181-1027,1 0-1,2 1 0,-2 69 1,8-108-181,0 1 0,0-1 1,1 0-1,-1 0 0,0 1 1,1-1-1,0 0 0,-1 0 1,1 0-1,0 0 0,0 1 1,0-1-1,2 2 0,-3-4-33,1 1 0,0-1-1,-1 1 1,1-1 0,0 1 0,0-1-1,-1 1 1,1-1 0,0 0 0,0 1-1,0-1 1,-1 0 0,1 0 0,0 1-1,0-1 1,0 0 0,0 0 0,-1 0-1,1 0 1,0 0 0,0 0-1,0-1 1,0 1 0,0 0 0,-1 0-1,1 0 1,0-1 0,0 1 0,0 0-1,-1-1 1,1 1 0,0-1 0,-1 1-1,1-1 1,0 1 0,-1-1 0,2-1-1,11-17-2433,-2-6-1859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6265,'0'0'1505,"104"-37"-889,-60 28 240,4 3-80,4 0-360,0 4-184,-2 2-72,-2 0-160,-5 0-8,-3 0-176,6 0-768,-11 4-896,-7 0-1265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5401,'0'0'1222,"-16"18"-820,-51 62 237,61-71-493,-1 0 0,1 0-1,1 0 1,0 1 0,0 0 0,1 0-1,0 0 1,-4 18 0,6-11 19,0 1 0,1-1-1,1 27 1,1-40-164,-1-1-1,0 0 1,1 0 0,0 1-1,0-1 1,0 0-1,0 0 1,0 0-1,1 0 1,0 0-1,-1 0 1,1 0-1,0-1 1,0 1-1,0-1 1,1 1-1,-1-1 1,1 0-1,-1 0 1,1 0-1,0 0 1,-1 0 0,1 0-1,0-1 1,0 0-1,0 1 1,1-1-1,5 1 1,7 2-19,0-1 0,1-1 1,-1-1-1,25 0 0,-30-1 21,1 0 0,-1-1 0,1 0 0,-1 0 0,0-2 0,1 1-1,-1-1 1,0-1 0,-1 0 0,1-1 0,-1 0 0,0 0 0,0-1 0,0 0 0,-1-1 0,0 0 0,0-1 0,-1 0 0,0 0-1,10-14 1,-13 17 148,-1 0 0,0-1 0,-1 1 0,1-1-1,-1 1 1,-1-1 0,1 0 0,-1 0 0,0-1-1,0 1 1,2-11 0,-4 16 112,-3 5-188,-124 179 191,106-148-229,2 1 0,1 0 0,-20 61 0,36-89-132,-1 1-1,1-1 1,1 1-1,-1 14 1,2-21-63,0 0 0,0 1 0,0-1 0,0 1 0,0-1 0,1 0 0,-1 1 0,1-1 0,0 0 0,0 1 0,0-1 0,0 0 0,0 0 0,0 0 0,0 0 0,1 0 0,-1 0 0,1 0 0,3 3 0,14 5-2669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5633,'0'0'3434,"6"10"-2920,-2-3-433,-2-5-63,0 1 0,0-1-1,0 0 1,-1 1 0,1 0-1,-1-1 1,1 1 0,-1 0-1,0 0 1,0 0 0,0 0-1,-1 0 1,1 0 0,-1 0-1,0 0 1,0 0 0,0 0-1,0 0 1,0 0 0,0 0-1,-1 0 1,0 0 0,-1 4-1,-6 8 106,-1-1 0,-19 24 0,21-29-95,0 0 1,0 0-1,1 1 0,0 0 0,0 0 0,1 0 1,0 1-1,-4 17 0,8-27-42,1 1 0,0-1-1,-1 1 1,1-1 0,0 1 0,0-1 0,0 1 0,0-1-1,0 1 1,0-1 0,1 1 0,-1-1 0,0 1-1,1-1 1,-1 1 0,1-1 0,0 1 0,-1-1 0,1 0-1,0 1 1,0-1 0,0 0 0,0 0 0,1 2-1,1-2-37,0 1 0,0 0-1,1-1 1,-1 0-1,0 0 1,1 0-1,-1 0 1,0 0 0,7 0-1,15 1-926,48-1 0,-35-1-658,4 0-1301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706 0 6673,'0'0'2412,"-19"23"-1626,-137 161 537,52-69-670,-94 110 150,21 12-574,167-223-428,2 0 0,0 1 0,-8 21 0,14-29-457,0 0 0,0 0 0,0 0 0,1 1 0,0 12 0,1-6-3114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4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4625,'0'0'2583,"16"7"-2257,1 0-122,30 18 0,-47-25-189,1 1 1,0-1-1,0 1 1,0 0 0,0-1-1,-1 1 1,1 0-1,0 0 1,-1 0-1,1 0 1,0-1-1,-1 1 1,1 0 0,-1 0-1,1 0 1,-1 0-1,0 0 1,0 0-1,1 0 1,-1 0 0,0 0-1,0 0 1,0 0-1,0 1 1,0-1-1,0 0 1,0 0 0,-1 2-1,0 0 27,0 0 0,-1 0 0,1 0 0,-1 0 0,0-1 0,-4 6 0,2-3 38,-35 44 524,-9 13 40,44-55-587,-1 0 1,1 1 0,1-1-1,-1 0 1,1 1-1,1 0 1,-3 9 0,5-15-53,-1 0 0,1 0 1,0 1-1,0-1 1,0 0-1,0 0 1,0 1-1,0-1 0,1 0 1,-1 0-1,1 1 1,-1-1-1,1 0 0,0 0 1,0 0-1,0 0 1,0 0-1,2 3 1,0-3-12,-1 1 1,1-1 0,-1 0 0,1 0-1,0 0 1,0 0 0,0 0 0,0 0 0,0-1-1,0 0 1,4 2 0,8 1-107,1-1 0,0-1 0,0 0 0,20 0 0,-21-1-63,52 1-1304,-6-2-750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5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7642,'0'0'166,"24"-1"-310,-5 1 124,16-1 41,1 2 1,59 8-1,214 55 289,-308-64-290,0 1 1,0 0-1,0 0 1,-1-1 0,1 1-1,-1 0 1,1 0-1,0 0 1,-1 0-1,0 0 1,1 0-1,-1 0 1,0 0 0,1 0-1,-1 0 1,0 0-1,0 0 1,0 0-1,0 0 1,0 0 0,0 1-1,0-1 1,0 0-1,0 0 1,0 0-1,-1 1 1,0 7 152,-2 44 217,-3-2 1,-2 1-1,-26 89 0,6-31-289,-81 434 747,107-529-1030,0-1 1,0 18 0,3-28-1196,4-3-924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9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6617,'0'0'1789,"17"-1"-1358,55 0 7,-62 2-353,0 0 0,-1 1 0,1 0 0,0 0 0,-1 1 0,1 1-1,-1 0 1,0 0 0,0 0 0,15 12 0,-12-9 14,-9-5-87,0 0 1,0 0 0,0 0 0,0 1 0,0-1 0,-1 1 0,1 0 0,-1-1-1,0 1 1,0 0 0,0 0 0,0 0 0,0 1 0,2 5 0,-4-6 12,1-1 0,-1 0-1,0 1 1,1-1 0,-1 1 0,0-1 0,0 1 0,-1-1 0,1 0 0,0 1 0,-1-1 0,0 0 0,1 1 0,-1-1 0,0 0 0,0 0 0,-1 1 0,1-1 0,0 0 0,-1 0-1,1 0 1,-4 3 0,-52 45 277,41-37-244,1 0-1,-24 26 0,38-37-59,0-1 0,0 0 0,0 0 1,0 0-1,0 1 0,0-1 0,0 1 0,0-1 1,0 1-1,1-1 0,-1 1 0,1-1 1,-1 1-1,1-1 0,0 1 0,0 0 0,-1-1 1,1 1-1,0-1 0,0 1 0,1 0 0,-1-1 1,0 1-1,0 0 0,1-1 0,-1 1 0,1-1 1,-1 1-1,1-1 0,0 1 0,0-1 1,0 1-1,0-1 0,0 0 0,0 0 0,0 1 1,0-1-1,0 0 0,0 0 0,1 0 0,1 1 1,6 4-7,0-1 0,1 0 0,-1-1 1,1 0-1,12 3 0,-18-6 0,29 8-868,0-2 0,0-2-1,0 0 1,0-3-1,46-1 1,-37-1-1339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0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5033,'0'0'4873,"-18"59"-4433,11-30-208,1 0-168,4-3 80,2-1-144,-2 0-208,-2-1-536,-2-3-976,-3-9-641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26 5945,'0'0'5504,"-1"-4"-5194,-2-12-184,4 15-122,0 1 0,0-1 0,0 1-1,0-1 1,0 1 0,0-1 0,0 1 0,0 0 0,0-1-1,0 1 1,0 0 0,0 0 0,0 0 0,0 0 0,0 0-1,0 0 1,0 0 0,0 0 0,2 1 0,-2-1-3,13 0 2,-4-1 11,0 1-1,1 1 0,-1-1 0,16 5 1,-24-5-13,0 1 1,0-1 0,0 1-1,0 0 1,0 0-1,0 0 1,0 0 0,0 0-1,-1 0 1,1 0 0,0 1-1,-1-1 1,1 1-1,-1-1 1,1 1 0,-1-1-1,0 1 1,0 0 0,0 0-1,0 0 1,0-1 0,0 1-1,0 0 1,0 0-1,-1 0 1,1 1 0,-1-1-1,1 3 1,-1-1 5,0 1 0,0-1-1,0 1 1,-1-1 0,0 1 0,1-1 0,-2 1 0,1-1 0,0 0-1,-1 1 1,0-1 0,0 0 0,0 0 0,0 0 0,-1 0 0,-3 3-1,-3 4 41,-2-1-1,1 0 1,-22 14-1,22-17-45,1 0 0,-1 1 0,1 0-1,1 0 1,-1 1 0,-8 13 0,16-22-12,1 1 0,-1 0 0,1 0 1,-1-1-1,1 1 0,0 0 0,-1 0 0,1 0 0,0 0 0,-1-1 1,1 1-1,0 0 0,0 0 0,0 0 0,0 0 0,0 0 0,0 0 1,0 0-1,0 0 0,0 0 0,0-1 0,1 1 0,-1 0 0,0 0 0,0 0 1,1 0-1,-1-1 0,1 1 0,-1 0 0,1 0 0,-1 0 0,1-1 1,0 1-1,-1 0 0,1-1 0,0 1 0,-1-1 0,1 1 0,0-1 1,1 2-1,3 0-56,1 1 1,0-1-1,-1 0 1,1-1-1,6 2 0,-6-2 34,28 6-1064,0-2 0,60 1 0,-42-5-1457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4.7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0 5601,'0'0'2095,"23"14"-1489,4 1-362,21 13 517,50 37 1,-53-31 79,61 60 0,-84-71-759,-1 1 0,-1 0-1,-1 2 1,19 32 0,-32-47-85,-1-1 0,0 1 0,-1 0 0,0 0 1,2 13-1,-5-21 3,0 0 1,-1 0 0,1-1 0,-1 1-1,0 0 1,0 0 0,0 0-1,0 0 1,0 0 0,-1-1 0,1 1-1,-1 0 1,0 0 0,0 0-1,0-1 1,0 1 0,0-1 0,-1 1-1,1-1 1,-1 1 0,1-1-1,-1 0 1,0 1 0,0-1 0,-4 3-1,-1-1-6,0 0 0,0-1 0,0 0 0,-1 0 0,0-1 0,1 1 0,-1-2 0,-13 3 0,-8-2-73,-31-1 0,39-1 63,-3-1 4,1-1 1,0-1-1,0 0 0,-43-14 0,50 12 40,0-1-1,1 0 0,0-1 1,0-1-1,0-1 1,1 0-1,-21-18 0,31 24 5,1-1-1,-1 0 0,1 0 0,-1 0 1,2 0-1,-1-1 0,0 1 0,1-1 1,-1 0-1,0-4 0,2 6-24,0 1 0,1 0 0,-1 0 0,1-1 0,0 1 0,0 0 1,0-1-1,0 1 0,0 0 0,0-1 0,1 1 0,-1 0 0,1 0 0,-1-1 0,1 1 0,0 0 0,0 0 0,0 0 0,0 0 0,0 0 0,1 0 0,-1 0 0,1 0 0,2-2 0,3-2-9,1 1-1,-1-1 0,1 2 0,0-1 1,0 1-1,0 0 0,0 1 1,11-3-1,75-16 0,-77 19-7,63-11-322,81-19-5317,-130 24 1959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4889,'0'0'1466,"17"-3"-960,5-2-325,-9 2-38,1 1 0,-1 0 0,1 1 0,16 0 1,-27 1-101,0 1 1,0-1-1,1 1 0,-1-1 1,0 1-1,0 0 1,0 0-1,0 0 1,0 1-1,0-1 1,-1 1-1,1-1 0,0 1 1,-1 0-1,1 0 1,-1 0-1,1 1 1,-1-1-1,0 0 1,0 1-1,0-1 1,-1 1-1,1 0 0,0 0 1,-1 0-1,0 0 1,0 0-1,0 0 1,0 0-1,0 0 1,-1 0-1,1 0 0,-1 0 1,0 1-1,0-1 1,0 0-1,0 0 1,0 0-1,-1 1 1,1-1-1,-1 0 1,0 0-1,0 0 0,0 0 1,-1 0-1,1 0 1,-1-1-1,0 1 1,-1 3-1,-12 12 54,0-1-1,-23 20 1,0 0-67,37-35-34,-1-1 0,1 1 0,0 0 0,-1 0 0,1-1 0,0 1 0,0 0 0,0 0 0,0 0 0,0 0 0,1 0 0,-1 0 0,1 0 0,-1 1 0,1 2 0,0-3 24,0-1-1,0 0 1,1 0-1,-1 1 1,0-1-1,1 0 0,-1 0 1,1 0-1,-1 1 1,1-1-1,0 0 1,-1 0-1,1 0 0,0 0 1,0 0-1,0 0 1,0-1-1,0 1 1,0 0-1,0 0 0,0-1 1,0 1-1,0 0 1,0-1-1,3 1 1,17 7 110,0-2 1,0 0 0,1-1 0,35 2 0,90-2-608,-146-5 375,0 0 0,0 0-1,0 0 1,0 0 0,0 0 0,0 0-1,0 0 1,0-1 0,0 1 0,0 0-1,0-1 1,0 1 0,0-1 0,0 1 0,0-1-1,-1 1 1,1-1 0,0 0 0,0 1-1,0-1 1,-1 0 0,1 0 0,0 0-1,-1 1 1,1-1 0,-1 0 0,1 0 0,-1 0-1,1 0 1,-1 0 0,0 0 0,1 0-1,-1 0 1,0-2 0,1-12-3868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5857,'0'0'2809,"98"0"-2113,-62 0-376,5 0-184,1-3-136,-2-1 0,-1 2-192,-3-2-920,-9 2-681,-11 2-815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5209,'0'0'520,"103"0"-528,-41 2-80,38 4 16,-14 0-528,-11-4-680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5521,'0'0'1224,"107"-6"-911,-70 4 95,-1 2-88,1 0-200,-2 0-120,-3 0-128,5 4-825,-12-2-831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1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4961,'0'0'664,"129"16"-664,-73-10 0,-10-1-176,-12-1-1368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1 302 7522,'0'0'1457,"1"-21"-977,5-68 186,-5 81-584,0 0 1,1 0-1,0 0 1,1 0 0,-1 0-1,1 1 1,1-1-1,0 1 1,0 0-1,0 0 1,1 0-1,0 1 1,0-1-1,1 1 1,0 0-1,0 1 1,9-7-1,-8 6-22,1 0-1,-1 0 0,1 1 0,0 0 0,1 1 0,-1 0 0,1 0 0,16-4 0,-9 4-17,1 2 0,0-1 0,-1 2 0,19 0 0,-31 2-37,1-1-1,0 1 1,0 0 0,0 0-1,-1 0 1,1 1 0,-1 0-1,1 0 1,-1 0-1,1 0 1,-1 1 0,0-1-1,0 1 1,0 0 0,-1 1-1,1-1 1,-1 0 0,0 1-1,0 0 1,0 0 0,3 5-1,0 0 1,-1 1 0,-1-1-1,1 1 1,-2 0 0,1 0 0,-1 0-1,-1 0 1,0 1 0,1 10-1,-1-5 8,-1 0-1,-1 0 0,0 1 0,-2-1 1,1 0-1,-2 0 0,0 0 1,-1-1-1,-1 1 0,0-1 0,-1 0 1,-10 20-1,4-15-41,-1-1-1,-1 0 1,-1-1-1,0 0 1,-31 27-1,35-36 40,-1 0-1,0 0 0,0-2 0,0 1 0,-1-2 0,0 0 0,0 0 0,-1-1 0,1-1 1,-24 5-1,54-10-117,-1 2 0,1 0 1,-1 0-1,1 2 0,25 7 1,44 5-630,35-6-3738,-67-9-477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8002,'0'0'3456,"8"0"-4104,17 0-1168,-2-2-721,2-4-727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8530,'0'0'703,"0"-17"-374,3-57-12,-3 71-282,0 0 0,1-1 0,0 1 0,-1 0 0,1 0 0,0 0 0,1 1-1,-1-1 1,0 0 0,1 0 0,0 1 0,-1-1 0,1 1 0,0-1 0,5-3-1,-2 2 29,-1 1 1,2 0-1,-1 0 0,0 0 0,10-3 0,-9 4-21,12-3 36,0 0 1,1 1-1,-1 1 0,1 1 0,0 0 0,27 2 0,-40 0-64,-1 1-1,1-1 0,-1 1 1,1 0-1,-1 0 1,1 1-1,-1 0 0,0-1 1,0 2-1,0-1 1,0 1-1,0 0 0,0 0 1,-1 0-1,1 0 1,6 7-1,-7-5 3,1 1 0,-1-1 0,0 1 0,-1 0 0,1 0-1,-1 0 1,0 0 0,-1 0 0,1 1 0,-1-1 0,-1 1 0,1 0 0,0 9 0,-1-4-10,0 0 0,0-1 0,-1 1 0,-1 0 0,0 0 0,0-1 0,-1 1 0,-1 0 0,0-1 0,0 0 1,-1 0-1,-1 0 0,0 0 0,0 0 0,-1-1 0,-1 0 0,0-1 0,0 1 0,0-1 0,-1 0 0,-12 9 0,4-5-15,0 0 0,-1-1 0,-1-1 0,-27 13 0,33-18 22,0-1 1,-1 0-1,0-1 0,0 0 1,0-1-1,-1-1 0,-25 1 1,39-3-101,5 3-389,22 5 475,0-1 0,1-1 0,0-2 0,51 3 0,-47-5-89,161 4-4292,-136-6 772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7074,'0'0'1112,"21"-6"-791,70-20-25,-85 24-262,1 1 0,-1 0 0,0 0 0,0 0 0,1 1 0,-1 0 0,1 0 0,-1 1 0,9 1 0,-12-1-4,0 0 1,0 0-1,-1 0 0,1 0 0,0 1 0,-1-1 0,1 1 0,-1 0 1,1-1-1,-1 1 0,0 0 0,0 0 0,0 1 0,3 3 1,-1 1 24,-2-1 0,1 1 1,-1 0-1,0-1 0,0 1 1,0 0-1,-1 0 1,0 0-1,-1 0 0,0 1 1,0-1-1,-2 14 1,1-15-34,0 1 1,-1-1 0,1 1 0,-1-1 0,-1 1-1,1-1 1,-1 0 0,-4 6 0,-34 46 42,31-47-52,2 0 0,-1 1 0,2 0 0,-1 0 0,-6 17 0,13-26-8,0-1 0,0 0 1,0 1-1,0-1 0,1 1 1,-1-1-1,1 1 0,0-1 1,-1 1-1,1 0 0,0-1 1,0 1-1,1-1 0,-1 1 1,1-1-1,-1 1 0,1-1 1,0 1-1,0-1 0,0 0 1,0 1-1,0-1 0,0 0 1,1 0-1,-1 0 0,1 1 1,-1-2-1,1 1 0,0 0 1,0 0-1,0-1 0,0 1 1,0-1-1,0 1 0,1-1 1,2 2-1,14 4-39,-1-1-1,1 0 1,0-1 0,0-1-1,0-1 1,1-1 0,-1 0 0,1-2-1,-1 0 1,25-3 0,-39 2-214,0 0 1,0 0-1,1 0 0,-1 0 1,0-1-1,0 1 1,0-2-1,0 1 1,8-6-1,8-9-1887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8602,'0'0'1860,"0"18"-1201,-1 114 780,-12-15-296,6-78-2289,-1 60 1,8-98 1033,0-1 0,0 0 0,0 1 0,0-1 0,0 0 0,0 1 0,0-1 0,1 0 0,-1 1 0,0-1 0,0 0-1,0 1 1,0-1 0,0 0 0,1 1 0,-1-1 0,0 0 0,0 1 0,1-1 0,-1 0 0,0 0 0,0 1 0,1-1 0,-1 0 0,0 0 0,1 0 0,-1 0 0,0 1 0,1-1 0,-1 0 0,0 0 0,1 0 0,-1 0 0,0 0 0,1 0 0,-1 0 0,0 0 0,1 0 0,-1 0 0,0 0 0,1 0 0,-1 0 0,0 0 0,1 0 0,15 0-3802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5.2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40 4585,'0'0'6081,"42"110"-5385,-34-87-392,-1-7-304,7-1 0,5-3-640,25-12-1248,-5 0-625,-1 0-2680</inkml:trace>
  <inkml:trace contextRef="#ctx0" brushRef="#br0" timeOffset="1">353 124 6601,'0'0'1451,"18"12"-909,-3-1-377,-8-5-103,0-1 0,1 1 0,0-1 0,0-1 0,0 1 1,0-2-1,1 1 0,0-1 0,-1 0 0,1-1 0,0 0 0,1 0 1,12 0-1,-5-1 13,10-1 14,0 0 1,33-5 0,-52 4 5,0 0 0,-1-1 0,1 0 0,-1-1 0,0 1 0,0-1 0,0-1 1,0 1-1,0-1 0,-1 0 0,0-1 0,10-8 0,-15 12-72,1-1-1,-1 0 1,1 0 0,-1 0-1,0 0 1,0 0 0,1 0-1,-2 0 1,1 0-1,0-1 1,0 1 0,-1 0-1,1-1 1,-1 1 0,1 0-1,-1-1 1,0 1 0,0 0-1,0-1 1,-1 1 0,1 0-1,0-1 1,-1 1-1,1 0 1,-1 0 0,0-1-1,0 1 1,0 0 0,0 0-1,0 0 1,-1 0 0,1 0-1,0 0 1,-1 0-1,0 1 1,1-1 0,-1 0-1,0 1 1,0-1 0,0 1-1,0 0 1,-3-2 0,-10-5-470,-1 0 0,0 1 0,0 1 0,-34-8 1,-28 0-4113,57 12 1930</inkml:trace>
  <inkml:trace contextRef="#ctx0" brushRef="#br0" timeOffset="2">662 95 2697,'0'0'3336,"117"98"-3208,-84-85-128,25-7 0,-8-2-808,-2-4-2072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5737,'0'0'4137,"-110"21"-3281,99-9-200,7-2-464,4 3-72,0-1-63,13 2 23,10 1-112,8-3 32,8 0-209,3-3-223,21-1-704,-9-4-864,-8-2-777</inkml:trace>
  <inkml:trace contextRef="#ctx0" brushRef="#br0" timeOffset="1">499 54 6649,'0'0'1097,"103"-9"-1025,-64 9-72,15 0-72,-8 0-889,-10 0-1143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1536,'0'0'6139,"18"-5"-5307,56-15 36,-68 18-789,1 0 0,0 1-1,0 0 1,-1 1-1,1 0 1,0 0 0,0 0-1,0 1 1,-1 0-1,1 0 1,9 3 0,-14-3-67,1 0 1,-1 0-1,1 1 1,-1-1-1,0 0 1,0 1-1,0 0 1,1-1 0,-2 1-1,1 0 1,0 0-1,0 0 1,-1 0-1,1 0 1,-1 1-1,1-1 1,-1 0 0,0 1-1,0-1 1,0 1-1,0-1 1,-1 1-1,1 0 1,-1-1-1,1 6 1,-1-3 26,0 0 1,0 0-1,0 0 1,-1 0 0,0 0-1,0 0 1,0-1-1,0 1 1,-1 0-1,0-1 1,0 1-1,0-1 1,-4 6-1,-1 0-1,-1-1 1,0 0-1,0-1 0,-14 11 0,-37 30 55,58-49-99,1 0-1,0 0 1,0 0-1,-1 0 1,1 1-1,0-1 0,0 0 1,-1 0-1,1 1 1,0-1-1,0 0 1,0 0-1,-1 1 0,1-1 1,0 0-1,0 1 1,0-1-1,0 0 1,0 1-1,0-1 0,0 0 1,0 1-1,0-1 1,0 0-1,0 1 1,0-1-1,0 0 0,0 1 1,0-1-1,0 0 1,0 1-1,0-1 1,0 0-1,0 0 0,0 1 1,0-1-1,1 0 1,-1 1-1,0-1 1,0 0-1,0 0 0,1 1 1,-1-1-1,0 0 1,0 0-1,1 1 1,-1-1-1,0 0 0,0 0 1,1 0-1,-1 0 1,1 1-1,17 5 107,-16-5-96,25 5-2,0-1-1,31 1 0,16-3-4137,-57-3 311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10426,'0'0'5105,"8"0"-5105,-6 0-24,2 0-304,-1 0-184,17-8-736,-3-2-1257,-2-2-1375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9194,'0'0'1118,"24"-7"-978,81-20 120,-95 26-220,-1 0 1,1 0-1,-1 1 1,1 0-1,-1 0 1,1 1-1,-1 1 1,0-1-1,1 1 1,-1 1-1,0 0 1,0 0-1,-1 1 1,1 0-1,-1 1 0,9 5 1,-7-5-21,1 1-3,-1 0 1,1 1-1,-1 0 1,-1 1-1,1 0 1,-1 0-1,8 10 1,-14-14-16,0 0 0,-1-1 1,1 1-1,-1 1 1,0-1-1,0 0 0,0 0 1,-1 1-1,1-1 0,-1 1 1,0-1-1,-1 1 0,1-1 1,-1 1-1,0 0 1,0-1-1,0 1 0,0 0 1,-1-1-1,0 1 0,-2 8 1,-1-6 22,1 1 0,-1-1 1,0 0-1,-1 0 0,1 0 0,-2-1 0,1 0 1,0 0-1,-9 6 0,-61 48 125,62-51-147,-24 15 4,26-17-9,0 0 0,0 0-1,1 1 1,0 1 0,-17 18 0,26-26 0,0 0 0,0 0 0,0 0 1,0 0-1,1 1 0,-1-1 0,0 0 1,1 1-1,-1-1 0,0 1 1,1-1-1,0 1 0,-1-1 0,1 1 1,0-1-1,0 1 0,0-1 0,0 1 1,0-1-1,0 1 0,0-1 1,0 1-1,1-1 0,-1 1 0,1-1 1,-1 1-1,1-1 0,0 1 0,-1-1 1,1 0-1,0 0 0,0 1 1,0-1-1,0 0 0,0 0 0,0 0 1,0 0-1,0 0 0,0 0 0,1 0 1,-1 0-1,2 0 0,6 4-12,0 0 0,0-1 0,0-1 0,1 0 0,10 3 0,29 3-665,1-1 0,0-3 0,74-1 0,-103-4-90,33 1-2205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2897,'0'0'7169,"-36"127"-6353,15-74 145,-1-1-201,3-3-72,2-4-272,1-6-208,7-4-8,3-4-184,2-5-16,2-3-200,2-5-688,0 1-288,0-5-913,0-4-1864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0 4305,'0'0'3263,"0"0"-3198,0 0-1,0 1 0,1-1 0,-1 0 1,0 0-1,0 0 0,0 0 1,0 0-1,0 1 0,1-1 0,-1 0 1,0 0-1,0 0 0,0 1 1,0-1-1,0 0 0,0 0 1,0 0-1,0 1 0,0-1 0,1 0 1,-1 0-1,0 0 0,0 1 1,0-1-1,0 0 0,0 0 0,0 1 1,-1-1-1,1 0 0,0 0 1,0 0-1,0 1 0,0-1 0,0 0 1,0 0-1,0 0 0,0 1 1,0-1-1,-1 0 0,1 0 1,0 0-1,0 0 0,0 1 0,0-1 1,-1 0-1,1 0 0,-28 23-8,-1-2 1,-1-1-1,-51 26 0,67-38-57,-21 9-15,22-11 56,0 0 0,1 1 0,-21 15 0,33-22-42,0 0-1,-1 1 1,1-1-1,0 0 1,0 1-1,-1-1 1,1 0-1,0 1 1,0-1-1,0 0 1,-1 1-1,1-1 1,0 1-1,0-1 1,0 0-1,0 1 1,0-1-1,0 1 1,0-1-1,0 0 1,0 1-1,0-1 1,0 1-1,0-1 1,0 1-1,0-1 0,0 0 1,0 1-1,0-1 1,1 1-1,-1-1 1,0 0-1,0 1 1,0-1-1,1 0 1,-1 1-1,0-1 1,0 0-1,1 1 1,-1-1-1,0 0 1,1 0-1,-1 1 1,0-1-1,1 0 1,20 12 167,-17-10-108,33 18 67,0-3 1,2-1-1,0-2 0,0-1 0,62 10 1,39 1-5276,-117-21 2676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6081,'0'0'985,"100"33"-249,-58-23-280,3 0 16,-3 0-208,0-1-40,-1-3 8,-1-2-224,-2 0 16,3-4-24,1 2-328,29-2-776,-9 0-609,-7 0-2239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 1504,'0'0'3000,"-6"-1"922,-15 0-823,22 3-3101,-1 0 0,1-1-1,-1 1 1,1-1 0,-1 1 0,1-1 0,0 0-1,0 1 1,0-1 0,0 0 0,0 0-1,0 1 1,0-1 0,2 1 0,21 18 53,-19-16-44,21 14 32,2 0-1,0-2 0,1-1 1,0-1-1,34 11 1,162 41 232,-174-53-256,-51-13-11,0 0 1,1 0 0,-1 0 0,0 0 0,0 1 0,0-1 0,1 0 0,-1 0 0,0 0 0,0 0 0,0 0 0,1 0-1,-1 0 1,0 0 0,0 0 0,0 1 0,1-1 0,-1 0 0,0 0 0,0 0 0,0 0 0,0 0 0,1 1 0,-1-1-1,0 0 1,0 0 0,0 0 0,0 1 0,0-1 0,0 0 0,0 0 0,0 1 0,0-1 0,0 0 0,0 0 0,0 0-1,0 1 1,0-1 0,0 0 0,0 0 0,0 1 0,0-1 0,0 0 0,0 0 0,0 0 0,0 1 0,0-1 0,0 0-1,0 0 1,0 0 0,-1 1 0,1-1 0,0 0 0,0 0 0,0 0 0,0 0 0,0 1 0,-1-1 0,1 0 0,0 0-1,0 0 1,0 0 0,-1 0 0,1 1 0,-14 8 324,14-9-329,-160 81 534,-305 107 1,450-182-402,10-4-84,1 0 0,-1-1 0,0 1 0,0-1 0,0 0 0,-7 1 0,12-2 70,13 0-3570,5 1 953,32 6 1,-12-1 445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683 1 4521,'0'0'6125,"-14"5"-5910,-154 63 246,-19 8 278,-127 9 534,392-102-2064,200-88 534,-3 2 175,-259 98 163,-22 6 215,-30 12-72,-169 64 19,16-6-512,178-67-19,0 1 0,-15 10 0,23-13-100,0 1 0,0-1 1,1 0-1,-1 1 0,0 0 0,1 0 0,0-1 1,-1 1-1,1 1 0,1-1 0,-4 6 1,1 8-4731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17 2985,'0'0'4897,"3"-2"-4269,17-12 4764,-15 21-6026,12 9 592,1 0 0,33 21 0,-29-22 41,35 31-1,-56-44-16,0-1 0,1 0 0,-1 1 0,0-1 0,0 1 0,0-1 0,0 1 0,0 0 0,0-1 0,-1 1 0,1 0 1,0-1-1,-1 1 0,1 0 0,-1 0 0,0 0 0,0 0 0,0 3 0,0-2 14,-1 0 1,1 0-1,-1 0 1,0 0-1,0 0 1,-1 0-1,1 0 1,-1 0-1,1 0 0,-4 3 1,-4 5 37,0-1 0,-1 0 0,-23 18 1,26-22-55,-30 20 162,-1-2-1,-1-1 1,-83 34-1,76-36-24,42-19 475,0 0-3188,20-2-6302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5.7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5705,'0'0'1240,"104"6"-695,-52-2 111,0-2 24,0 2-304,-6 0-272,-6-2-104,-3 0-800,-12-2-1273</inkml:trace>
  <inkml:trace contextRef="#ctx0" brushRef="#br0" timeOffset="1">302 54 8482,'0'0'1928,"-2"111"-1032,2-89-247,0-3-369,8-1-224,7-3-56,10-3-528,21-8-1041,-3-2-855,-3-2-1969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0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 5873,'0'0'4229,"-17"19"-3514,-55 62-128,49-54-291,-1-1-1,-2-1 1,0-1 0,-2-2 0,-40 26 0,26-23-2182,41-35-5726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791 54 2657,'0'0'7756,"5"-9"-6961,23-36 1317,-35 45-1450,-11 2-635,0 0 0,0 2 0,0-1 0,-21 9 0,-14 2-21,-311 52 84,134-27-67,214-37-24,10-1-18,1 0 1,-1 0-1,1 0 1,0 0 0,-9 4-1,14-5 12,0 0 1,0 1-1,0-1 0,0 0 0,0 0 0,-1 0 0,1 0 0,0 0 0,0 1 0,0-1 0,0 0 0,0 0 0,0 0 0,0 0 0,0 1 1,0-1-1,0 0 0,0 0 0,0 0 0,0 0 0,0 1 0,0-1 0,0 0 0,0 0 0,0 0 0,0 0 0,0 1 0,0-1 1,0 0-1,0 0 0,0 0 0,0 0 0,1 0 0,-1 1 0,0-1 0,0 0 0,0 0 0,0 0 0,0 0 0,0 0 0,0 0 1,1 0-1,-1 1 0,0-1 0,0 0 0,0 0 0,0 0 0,1 0 0,-1 0 0,0 0 0,0 0 0,9 4-35,0 0-1,1 0 1,-1-1-1,1 0 1,19 2-1,-6 0 34,305 48 191,-251-42-177,-44-6-20,36 10 1,-58-12-649,0 1 0,0 0 1,0 0-1,0 1 0,-1 1 1,16 11-1,-11-4-2203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7009,'0'0'2074,"22"3"-1643,-13-2-377,167 26 603,-165-25-631,308 74 408,-379-74 275,25-4-739,-67-13 0,5 1 73,95 14 20,5-1-31,14 0-22,27 2 28,73 16 294,48 4-47,-156-21-305,6 1 19,0 0 0,1 1 0,-1 1 0,0 0 0,21 7 0,-30-8-412,0-1-1,-1 0 1,1 0 0,0 0 0,0-1 0,10 0 0,3 0-1909,8 0-3447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6633,'0'0'2068,"-5"24"-1296,-3 9-480,-19 112 748,22-114-840,1-1 0,1 1-1,2 0 1,3 32 0,-1-58-187,-1-1-1,1 0 1,0 0 0,0 0 0,1 1 0,-1-1-1,1-1 1,0 1 0,0 0 0,0 0 0,1-1-1,-1 1 1,1-1 0,0 0 0,0 1-1,0-2 1,0 1 0,0 0 0,1 0 0,-1-1-1,1 0 1,0 0 0,-1 0 0,9 3 0,-1-2-15,0 0 1,1-1 0,-1 0 0,0-1 0,0 0 0,1 0 0,-1-2-1,16-1 1,-18 1-11,-1-1-1,0-1 0,0 1 0,-1-1 1,1-1-1,0 1 0,-1-1 0,0 0 1,0-1-1,0 0 0,-1 0 1,1-1-1,9-10 0,-6 5 24,-1 0-1,0-1 0,-1 0 1,0 0-1,0-1 1,10-27-1,-34 98 909,8-36-803,0 1 1,2 0-1,0 0 1,2 0-1,1 1 1,0-1-1,2 46 1,2-66-168,-1 1 1,1 0-1,0 0 1,0 0-1,1 0 1,-1-1-1,1 1 0,0-1 1,0 1-1,0-1 1,0 0-1,1 0 1,-1 1-1,1-2 0,0 1 1,-1 0-1,1-1 1,1 1-1,-1-1 1,0 0-1,1 0 1,-1 0-1,1 0 0,-1-1 1,1 1-1,0-1 1,6 1-1,8 2-730,1-1 0,-1 0 0,1-2 0,24-1 0,-41 0 639,45 0-3837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0 7866,'0'0'1612,"-20"2"-1307,6-1-238,3 0 21,0 0-1,0 0 1,0 1-1,0 0 0,0 1 1,0 1-1,1-1 0,-1 2 1,1-1-1,-18 12 1,8-1 125,0 0 0,2 1 0,0 1 0,0 1 0,2 0 0,-27 39 0,37-47-208,0-1-1,0 2 1,1-1-1,0 1 1,1 0-1,0 0 0,1 0 1,0 0-1,1 0 1,0 1-1,1-1 1,0 1-1,1 0 0,0-1 1,1 1-1,4 22 1,-3-27-6,0-1 1,1 0-1,0 1 1,0-1 0,1 0-1,-1-1 1,1 1-1,1 0 1,-1-1 0,1 0-1,-1 0 1,2-1-1,-1 1 1,0-1 0,1 0-1,0 0 1,0-1-1,8 4 1,0-1 11,0-1-1,0 0 1,0-1 0,0 0-1,1-2 1,0 1-1,22-1 1,-25-1 10,1-1 0,-1-1 0,1 0 0,-1-1 0,1 0 0,-1-1 0,12-4 0,-19 5 32,-1 1 0,0-1 0,-1 0 0,1-1 0,0 1 0,-1-1 0,1 1 0,-1-1 0,0 0 0,0 0-1,0-1 1,0 1 0,0-1 0,-1 1 0,0-1 0,1 0 0,-1 0 0,-1 0 0,1 0 0,-1 0 0,1 0 0,-1 0 0,1-9 0,-2 10-10,0-1 0,0 0 0,0 0 1,0 1-1,-1-1 0,1 0 0,-1 0 0,0 1 1,0-1-1,-1 1 0,1-1 0,-1 1 0,1-1 0,-1 1 1,0 0-1,0 0 0,-1 0 0,1 0 0,-1 0 0,1 0 1,-1 1-1,0-1 0,0 1 0,0 0 0,0 0 0,-4-2 1,-9-4-138,-1 0 0,1 0 1,-2 2-1,-18-5 0,27 9 26,-23-7-799,-56-8-1,8 11-4423,62 6-487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89 7418,'0'0'1331,"-17"2"-1139,-54 10-98,69-12-87,0 1 0,0 0 0,0-1-1,0 1 1,0 0 0,0 0 0,0 0-1,0 1 1,0-1 0,1 0 0,-1 1-1,0-1 1,1 1 0,-1 0 0,1-1-1,0 1 1,-1 0 0,1 0 0,0 0-1,0 0 1,0 0 0,0 0 0,1 0-1,-1 0 1,1 0 0,-1 4 0,0-3-3,1 0 0,0 0 1,0 0-1,0 0 1,1 0-1,-1 0 1,1 0-1,0 0 1,-1 0-1,1 0 0,1 0 1,-1 0-1,0-1 1,1 1-1,2 3 1,1 0 8,1-1 1,0 0-1,0 0 1,0 0-1,1-1 1,-1 0-1,1 0 1,0-1-1,0 0 1,1 0-1,-1-1 1,12 3-1,2-1 76,0 0-1,1-2 1,29 0-1,-35-1 140,1-2-1,0 0 1,0 0 0,29-8 0,-42 8-132,1-1 0,-1 1 0,0-1 0,1 0 1,-1-1-1,0 1 0,0-1 0,-1 1 0,1-1 1,-1 0-1,1-1 0,-1 1 0,0 0 1,0-1-1,0 0 0,0 0 0,-1 0 0,0 0 1,0 0-1,0 0 0,0 0 0,1-7 0,-1 6-68,-1 1 0,0-1 0,0 1 0,0-1-1,0 0 1,-1 1 0,0-1 0,0 0-1,0 1 1,-1-1 0,1 0 0,-1 1-1,0-1 1,-1 1 0,1-1 0,-1 1-1,0 0 1,0 0 0,0 0 0,0 0-1,-1 0 1,0 0 0,0 0 0,0 1-1,0-1 1,0 1 0,-1 0 0,1 0-1,-1 0 1,0 1 0,-8-5 0,1 1-256,-1 0 1,0 1 0,0 1 0,0 0 0,0 1 0,-26-4-1,2 3-1453,-40 3 0,61 1 1036,-36 0-2966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7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1 368,'0'0'4821,"-16"17"-4003,-48 60-101,59-72-608,1 0 0,1 0-1,-1 0 1,1 0 0,-1 1-1,2-1 1,-1 1 0,1 0 0,-1-1-1,1 1 1,1 1 0,-1-1 0,1 0-1,1 0 1,-1 0 0,1 1-1,0-1 1,1 10 0,-1-12-65,1 0 1,-1 0-1,1 0 0,0 0 1,1 0-1,-1 0 0,1 0 1,-1 0-1,1 0 0,0-1 1,0 1-1,1-1 1,4 6-1,-2-4-9,1 0 0,0 0 1,0 0-1,0 0 0,0-1 1,1 0-1,7 3 0,3 0 11,0-1 0,1 0-1,0-1 1,0-1 0,27 3-1,-29-5 102,0-1-1,-1 0 1,1-1-1,0-1 1,26-4-1,-37 4-59,0-1-1,0 1 0,-1-1 1,1 0-1,0 0 0,-1-1 1,1 1-1,-1-1 1,0 0-1,0 0 0,0-1 1,0 1-1,0-1 1,-1 1-1,0-1 0,0-1 1,0 1-1,0 0 1,-1-1-1,1 1 0,1-7 1,-1 5-33,-1 0 0,0 0 1,0-1-1,-1 1 0,0-1 1,0 1-1,0-1 0,-1 1 1,0-1-1,0 0 0,0 1 1,-2-7-1,0 8-52,1 1 0,-1-1 0,0 1 0,0 0 0,0 0 0,0 0 0,-1 0 0,0 0 0,1 0 0,-1 1 0,-1-1 0,1 1 0,0 0 0,-1 0 0,0 0 1,0 1-1,-6-4 0,-4-2-500,-1 2 0,0 0 0,-1 0 0,1 2 0,-1 0 1,0 0-1,0 2 0,0 0 0,-33 0 0,20 2-2484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94 5569,'0'0'2674,"-20"-3"-1943,-65-9-310,81 11-383,-1 1-1,1-1 1,0 1-1,-1 0 0,1 0 1,0 0-1,-1 1 1,1-1-1,0 1 1,0 0-1,-1 1 0,1-1 1,0 1-1,0 0 1,0-1-1,1 2 1,-1-1-1,0 0 0,-3 4 1,4-3-32,1 0 1,0 1-1,-1-1 1,1 0-1,0 1 0,1 0 1,-1-1-1,0 1 1,1 0-1,0 0 1,0 0-1,0 0 0,1 0 1,-1 0-1,1 0 1,0 0-1,0 4 1,0-6-15,1 1 1,-1-1 0,0 1 0,1-1 0,0 1 0,-1-1 0,1 1 0,0-1 0,0 0 0,0 0 0,1 1 0,-1-1 0,1 0 0,-1 0-1,1 0 1,1 1 0,1 0 3,0 0 0,-1 0 0,1 0-1,0-1 1,0 0 0,1 0 0,-1 0-1,6 1 1,3 1 40,1-1 1,0 0-1,0-2 0,26 1 0,-33-2 59,0 0 0,0-1 0,0 0 0,0 0 0,0 0 0,0-1 0,0 0 0,-1-1-1,1 1 1,9-7 0,-12 7 7,1-1 0,-2 0 0,1-1 0,0 1 0,-1 0 0,1-1 0,-1 0 0,0 0-1,0 0 1,-1 0 0,1-1 0,-1 1 0,0-1 0,0 1 0,0-1 0,1-5 0,-2 4 40,1 0 1,-1 0 0,-1 0-1,1 0 1,-1 0-1,0 0 1,0 0 0,0 0-1,-1 0 1,-2-7 0,2 9-126,0 1 1,-1-1 0,0 1 0,1-1 0,-1 1 0,0 0 0,-1-1-1,1 1 1,-1 0 0,1 0 0,-1 1 0,0-1 0,0 1 0,0-1-1,0 1 1,-7-4 0,-1 2-412,0-1 0,1 1 0,-2 1 0,1 0 0,0 1 0,0 0 0,-1 0 0,0 1 0,1 1 0,-1 0 0,1 0 0,-1 1 0,1 1 0,-23 6 0,2 7-3226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3393,'0'0'1600,"18"16"-818,63 47 134,-74-58-742,1-1-1,-1 0 1,1-1 0,0 1 0,0-2-1,1 1 1,-1-1 0,1 0 0,-1-1 0,1 0-1,-1 0 1,1-1 0,-1 0 0,12-1-1,6 0 265,-23 1-390,13 0 297,0 0 1,-1-1-1,1 0 0,25-7 0,-37 7-231,1-1 1,-1 0-1,0 1 0,1-2 0,-1 1 0,0 0 0,0-1 0,-1 0 0,1 0 0,0 0 0,-1 0 0,0-1 0,0 1 0,0-1 0,0 0 0,-1 0 0,1 0 0,-1 0 0,0 0 0,2-5 0,-1 0-18,-1 1-1,1 0 0,-2-1 1,1 1-1,-1-1 1,0 0-1,-1 1 0,0-1 1,-2-9-1,2 13-112,-1-1 0,0 0-1,-1 1 1,1 0 0,-1-1 0,0 1-1,-1 0 1,1 0 0,-1 0-1,0 0 1,0 0 0,0 1 0,-1 0-1,-7-8 1,1 4-223,0 1-1,-1 0 1,0 1-1,0 0 1,-1 0 0,-13-3-1,-140-47-5512,88 31-1322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9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9314,'0'0'1568,"134"0"-1192,-89 2 8,-1 3-295,2-1 7,-4 0-96,-1 2-80,-7 0-145,-3 0-751,-12-2-1352,-9-2-1801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6.3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89 101 6425,'0'0'1786,"14"18"-1291,-14-18-495,15 19 217,34 34 1,-46-50-202,0-1 0,1 0 0,-1 1-1,1-2 1,0 1 0,-1 0 0,1-1 0,0 1 0,0-1 0,0 0 0,0-1 0,0 1 0,0-1 0,0 0 0,1 0 0,-1 0 0,0 0 0,5-1 0,8-1 14,-7 3 52,0-2 0,0 1 1,0-2-1,-1 1 0,18-6 0,-24 6-1,-1 0 0,1 0 0,-1 0 0,1 0 0,-1 0 0,0-1 0,0 1 0,0-1 0,1 1 0,-2-1 0,1 0 0,0 0 0,0 0 0,-1 0 0,1 0 0,-1 0 0,1-1 0,-1 1 0,0 0 0,0-1 0,0 1 0,0-1 1,0 1-1,-1-1 0,1 0 0,-1-4 0,1 4-24,-1-1-1,0 1 1,0-1 0,0 1 0,-1 0 0,1-1 0,-1 1 0,0-1 0,0 1 0,0 0 0,0 0 0,-1 0 0,1 0-1,-1 0 1,0 0 0,0 0 0,0 0 0,0 0 0,0 1 0,0-1 0,-1 1 0,0 0 0,1 0 0,-1 0 0,0 0-1,0 0 1,-3-1 0,-8-6-92,-1 2-1,0 0 1,-1 0-1,1 2 1,-1 0-1,0 0 0,-31-3 1,-3 3-2864,-63 1 1,93 4-248</inkml:trace>
  <inkml:trace contextRef="#ctx0" brushRef="#br0" timeOffset="1">479 37 3393,'0'0'6521,"-6"105"-5713,6-81-576,14-1-104,16-3-128,13-1-512,34-7-232,-8-6-1032,-6-4-2233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6313,'0'0'4073,"-57"123"-3313,49-101-504,2 3-176,2-2-80,4-1-128,0-1-584,14 5-1048,11-5-665,2-7-311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56 5537,'0'0'1162,"10"19"-654,2 3-244,24 32 0,-33-51-235,0 1 1,1-1-1,-1 0 0,1 0 0,-1 0 1,1-1-1,0 1 0,0-1 0,1 0 1,-1 0-1,0-1 0,1 1 0,-1-1 1,1 0-1,-1 0 0,1 0 1,6 0-1,1 0 47,12 3 226,-1-1 0,1-2 0,0 0 1,29-3-1,-51 1-225,1 1 0,-1-1 1,1 0-1,-1 0 0,1 0 1,-1 0-1,0 0 0,1 0 1,-1-1-1,0 1 0,0-1 1,0 0-1,0 1 0,0-1 0,0 0 1,-1 0-1,1 0 0,-1 0 1,1 0-1,-1-1 0,0 1 1,0 0-1,0-1 0,0 1 1,0-1-1,0 1 0,0-4 1,0 3-38,-1 0 1,0 0 0,1 0-1,-1 0 1,0 0 0,0 0 0,-1 0-1,1 0 1,-1 0 0,1 0-1,-1 0 1,0 0 0,0 0 0,0 1-1,-1-1 1,1 0 0,0 1-1,-1-1 1,0 1 0,0-1 0,0 1-1,0 0 1,-3-3 0,-8-4-105,0 1 1,-1 0-1,0 1 1,0 0 0,-1 2-1,0-1 1,0 2-1,-30-6 1,3 4-659,0 2-1,-43 2 1,27 2-1361,17 4-966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1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5705,'0'0'3440,"-5"23"-2979,2-6-308,-37 142 1430,39-155-1541,-43 168 1274,37-135-1172,1 0 1,-1 66-1,7-97-146,0 0-55,0 0-1,0-1 1,1 1 0,1 10 0,-1-14-41,-1-1-1,1 0 1,-1 1 0,1-1-1,0 0 1,-1 0-1,1 1 1,0-1 0,0 0-1,0 0 1,0 0 0,0 0-1,0 0 1,0 0 0,0 0-1,0 0 1,0 0 0,1-1-1,-1 1 1,0 0 0,1-1-1,-1 1 1,0-1 0,3 1-1,33 0-3592,-21-1 773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4337,'0'0'833,"21"-9"-603,70-30 173,-65 28-130,-1-1 1,0-1 0,28-20 0,-42 25 187,0-1 0,-1-1-1,0 0 1,0 0 0,-1-1 0,15-23 0,-23 66-115,-5 13-381,2-19-307,0 26 1,3-45 51,-1-1 1,1 0-1,0 0 1,0 1 0,0-1-1,1 0 1,0 0-1,1 0 1,3 8-1,13 11-2054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7906,'0'0'4809,"-40"112"-4449,32-77-352,6-2 0,2-2-8,0-4-432,2-5-304,27-6-1057,-2-5-1127,0-9-2290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6889,'0'0'1530,"-17"7"-1256,-52 26-122,66-32-145,1 1 0,0-1 0,0 0 0,-1 1 0,1 0 0,0-1 1,0 1-1,1 0 0,-1 0 0,0 0 0,1 1 0,-1-1 0,1 0 1,0 0-1,-1 1 0,1-1 0,0 1 0,1-1 0,-1 1 0,0-1 1,1 1-1,-1 0 0,1 4 0,-2 4 44,1-8-75,1 0 1,-1 1-1,1-1 0,-1 0 0,1 0 1,0 1-1,0-1 0,0 0 0,1 0 0,-1 0 1,1 1-1,0-1 0,0 0 0,0 0 0,0 0 1,0 0-1,1 0 0,-1 0 0,1 0 1,0-1-1,0 1 0,0-1 0,3 4 0,2-1-13,1 1-1,-1-1 0,1-1 0,0 1 0,0-2 0,1 1 1,9 2-1,23 8-123,1-3 0,0-1 0,0-3 0,1-1 0,84 0 0,-124-5 174,-1-1 1,1 0-1,0-1 0,0 1 0,0 0 0,0-1 0,0 0 1,0 0-1,-1 0 0,1 0 0,0 0 0,-1 0 0,1-1 1,0 1-1,-1-1 0,0 0 0,1 0 0,-1 0 0,0 0 1,0 0-1,0 0 0,0 0 0,-1-1 0,1 1 0,1-4 1,0-1 189,0-1 0,-1 1 1,0-1-1,0 0 0,-1 0 1,0 1-1,-1-1 0,0-11 1,0 17-98,-2-19 324,2 20-439,-1 1 0,1-1-1,0 1 1,-1-1 0,1 1 0,0-1 0,-1 1 0,1 0-1,-1-1 1,1 1 0,-1-1 0,1 1 0,0 0 0,-1-1 0,0 1-1,1 0 1,-1 0 0,1 0 0,-1-1 0,1 1 0,-1 0 0,0 0-1,1 0 1,-1 0 0,1 0 0,-1 0 0,1 0 0,-1 0-1,0 0 1,1 0 0,-1 0 0,1 0 0,-1 0 0,0 1 0,0-1-1,0 1 6,0-1-1,0 1 1,0 0-1,1 0 1,-1-1-1,0 1 1,0 0-1,0 0 1,1 0-1,-1 0 1,0 0-1,1 0 1,-1 0 0,1 0-1,-1 0 1,1 0-1,0 0 1,-1 0-1,1 0 1,0 2-1,-4 24 34,4-23-15,1 41 132,0-42-133,-1-1 0,1 1-1,0 0 1,0-1 0,0 1 0,0 0-1,1-1 1,-1 0 0,0 1 0,1-1-1,0 0 1,0 1 0,3 2 0,5 3 23,-1-1 0,1-1 0,1 0 0,-1 0 0,1-1 0,0 0 0,0-1 0,0 0 0,1-1 0,-1 0 0,14 1 0,10 0-40,0-1-1,51-3 1,-83-1 1,0 1 0,0 0 1,0-1-1,0 1 0,-1-1 1,1 0-1,0 0 0,0 0 1,-1 0-1,1 0 0,0-1 1,-1 1-1,1-1 0,-1 0 1,0 0-1,0 1 0,0-1 1,0-1-1,0 1 0,0 0 1,0-1-1,0 1 0,-1-1 1,0 1-1,1-1 0,-1 1 1,0-1-1,0 0 0,0 0 1,-1 0-1,1 0 0,-1 1 1,1-6-1,-1 3 1,1-1 0,-1 0 0,-1 1-1,1-1 1,-1 1 0,0-1 0,0 1 0,-1 0 0,1-1-1,-1 1 1,0 0 0,-1 0 0,1 0 0,-1 0 0,0 1-1,0-1 1,-5-5 0,1 4 8,1 1-1,-1 0 1,1 0-1,-2 0 1,1 1-1,0 0 0,-1 0 1,0 1-1,1 0 1,-14-3-1,4 2 9,0 2-1,0 0 0,0 1 1,-20 1-1,28 1 24,0 0 0,0 1 0,0 0 0,0 0 0,0 1 0,1 0 0,-1 1 0,1 0 0,0 0 0,0 1 0,0 0 0,1 1 0,0-1 0,0 1 0,0 1 0,1-1 0,-9 12 0,2-2 94,1 1 0,1 0 1,1 1-1,0 0 1,1 0-1,-12 37 1,17-38-200,1 0 0,0 1 0,1-1 1,2 35-1,0-52 5,-1 0 0,1 0 0,0 1 0,0-1 0,0 0 0,0 0 0,0 0 0,0 1 0,0-1 0,0 0 0,0 0 0,0 0 1,0 1-1,0-1 0,0 0 0,0 0 0,0 0 0,1 1 0,-1-1 0,0 0 0,0 0 0,0 0 0,0 0 0,0 1 0,0-1 0,0 0 0,1 0 0,-1 0 0,0 0 1,0 0-1,0 1 0,0-1 0,0 0 0,1 0 0,-1 0 0,0 0 0,0 0 0,0 0 0,1 0 0,-1 0 0,0 0 0,0 0 0,0 0 0,1 0 0,-1 0 0,0 0 1,0 0-1,0 0 0,1 0 0,-1 0 0,0 0 0,0 0 0,0 0 0,0 0 0,1 0 0,-1 0 0,0 0 0,0 0 0,0 0 0,1-1 0,-1-4-2384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6425,'0'0'2745,"-75"82"-3033,69-47-1040,4-5-1505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4001,'0'0'2322,"8"20"-2185,1 4 11,19 36 0,-26-57-112,0 0-1,1 0 1,-1 0 0,1 0-1,0 0 1,0 0 0,0-1-1,0 1 1,0-1 0,0 0-1,1 0 1,-1 0 0,1-1-1,-1 1 1,1-1 0,0 0-1,0 0 1,0 0 0,6 1-1,4 1 82,5 1 280,0 0 0,0-1 0,0 0 0,0-2 0,1 0 0,27-3 0,-45 1-303,-1 0 1,1 1-1,0-1 0,-1 0 1,1 0-1,0 0 0,-1 0 1,1 0-1,-1 0 0,0 0 1,1 0-1,-1 0 0,0-1 1,0 1-1,0-1 0,0 1 0,0-1 1,0 1-1,0-1 0,0 0 1,-1 1-1,1-1 0,-1 0 1,1 0-1,-1 1 0,1-1 1,-1-3-1,0 2-74,1 0 0,-1 0 0,0 0 0,0 0 0,0 0 0,-1 0-1,1 0 1,-1 0 0,0 1 0,1-1 0,-1 0 0,0 0 0,-1 1 0,1-1 0,0 0-1,-1 1 1,0-1 0,-2-2 0,-20-15-1417,-33-20-1,13 12-2574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6305,'0'0'753</inkml:trace>
  <inkml:trace contextRef="#ctx0" brushRef="#br0" timeOffset="1">627 300 4201,'0'0'4185,"15"0"-3528,44 1-110,-59-2-527,1 1-1,0 0 0,-1 0 1,1 0-1,0 0 1,-1 0-1,1 0 1,0 0-1,-1 1 1,1-1-1,0 0 1,-1 0-1,1 0 1,0 1-1,-1-1 1,1 0-1,-1 1 0,1-1 1,0 0-1,-1 1 1,1-1-1,-1 1 1,1-1-1,-1 1 1,1 0-1,-4 8 59,3-8-14,-7 13 237,1 0-1,-17 23 1,17-29-244,1-1-1,0 1 1,1 0 0,-1 1-1,2-1 1,-1 1 0,1-1-1,0 1 1,1 0 0,0 0-1,-1 16 1,3-24-80,0 1 0,0 0 0,1 0 0,-1-1 0,1 1 0,-1-1 1,1 1-1,0 0 0,-1-1 0,1 1 0,0-1 0,0 1 0,0-1 0,0 0 0,0 1 0,0-1 0,1 0 1,-1 0-1,0 0 0,1 0 0,-1 0 0,1 0 0,2 1 0,4 2-190,0-1 0,0 0 0,13 2 1,-10-2-19,45 11-1767,0-4-2015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10 7258,'0'0'2099,"-17"-2"-1810,-48-5-125,64 6-161,0 1 0,0 0 0,1 0-1,-1 0 1,0 0 0,0 0 0,0 0 0,0 0-1,1 0 1,-1 1 0,0-1 0,0 0 0,0 0 0,1 1-1,-1-1 1,0 0 0,0 1 0,1-1 0,-1 1 0,0-1-1,1 1 1,-2 0 0,2 10-4,1-8-8,-1 0-52,0 0 0,1 1 0,-1-1 1,1 0-1,-1 0 0,1 0 0,0 0 1,1 0-1,-1 0 0,0 0 0,1 0 0,0 0 1,-1-1-1,1 1 0,0 0 0,3 2 1,5 7-285,-9-9 319,0-1-1,-1 1 1,1 0-1,-1-1 1,0 1-1,1 0 1,-1 0-1,-1-1 1,1 1-1,0 0 1,0-1-1,-1 1 1,0 0-1,1-1 1,-3 5-1,-2 19 44,5-23-1,0 1-1,0-1 1,0 1 0,1-1-1,-1 1 1,1-1-1,0 0 1,0 1-1,0-1 1,0 0-1,1 0 1,-1 0-1,1 0 1,0 0 0,0 0-1,0 0 1,0 0-1,1-1 1,-1 1-1,1-1 1,-1 0-1,1 0 1,0 0-1,0 0 1,4 2-1,11 7 39,0-1-1,1-1 0,0 0 1,1-1-1,-1-2 0,1 0 1,31 5-1,-3-4-100,0-3 1,53-1-1,-98-3 41,-1 0 0,1 0-1,0 0 1,0-1 0,0 1-1,0-1 1,0 0 0,-1 0-1,1 0 1,0 0 0,-1 0-1,1-1 1,-1 1 0,1-1 0,-1 1-1,3-4 1,-3 4 32,-1-1 1,0 0-1,1 0 1,-1 0-1,0 0 0,0 0 1,0 0-1,-1 0 1,1 0-1,0 0 0,-1 0 1,1 0-1,-1 0 1,0-1-1,0 1 0,0 0 1,0 0-1,0 0 1,0-1-1,0 1 0,-1 0 1,0-3-1,0 3 4,0 0 0,0 0 0,0 0-1,0 0 1,0 0 0,-1 0 0,1 0-1,-1 0 1,1 1 0,-1-1 0,1 0 0,-1 1-1,0-1 1,0 1 0,0 0 0,0 0-1,0 0 1,0 0 0,0 0 0,-1 0 0,1 0-1,0 1 1,-5-1 0,-5-2 34,0 2 0,0 0 0,-14 1 1,24 0-60,-6 0 64,0 1 0,-1 1 0,1-1 0,0 1 0,0 1 0,0 0 1,0 0-1,1 0 0,-1 1 0,1 0 0,0 0 0,0 1 1,0 0-1,1 0 0,-1 1 0,1 0 0,-7 10 0,6-8-44,0 0 0,1 1 0,0-1 0,1 1 0,0 1 0,1-1 0,0 1 0,0 0 0,1 0 0,0 0 0,1 0 0,0 0 1,-1 19-1,3-27-62,-1 1 0,1-1 1,1 1-1,-1-1 1,0 1-1,1-1 0,-1 1 1,1-1-1,0 1 1,-1-1-1,1 0 0,0 1 1,1-1-1,-1 0 1,0 0-1,1 0 0,-1 0 1,1 0-1,0 0 1,-1 0-1,1 0 1,0-1-1,0 1 0,0-1 1,0 1-1,1-1 1,-1 0-1,0 0 0,1 0 1,-1 0-1,5 1 1,20 6-1000,1-2 0,34 4 0,-4-5-2719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6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7034,'0'0'1648,"3"19"-879,-1 5-479,10 36 0,-10-55-239,0-1-1,0 1 0,0-1 0,0 0 1,1 1-1,0-1 0,0 0 0,0-1 1,0 1-1,1 0 0,-1-1 0,1 0 0,0 0 1,0 0-1,0 0 0,0-1 0,1 1 1,6 2-1,-3-1 24,8 4 43,0-1 0,1-1 0,0 0 0,0-1 0,0-1 0,22 2 0,7-1-161,54-2 0,-94-3 0,0 0 0,0-1 1,0 0-1,0 1 1,0-2-1,0 1 1,0-1-1,0 0 1,-1 0-1,1-1 1,-1 1-1,7-5 1,-9 5 8,-1 0 0,1-1 0,0 0 1,-1 1-1,1-1 0,-1 0 1,0 0-1,0 0 0,0-1 0,0 1 1,-1 0-1,1-1 0,-1 1 1,0-1-1,0 0 0,0 1 0,0-1 1,-1 0-1,0 1 0,1-7 1,-1 8 47,0 0 1,0-1-1,0 1 0,0 0 1,0 0-1,0 0 1,-1 0-1,1 0 1,-1 0-1,1 0 1,-1 0-1,0 1 1,1-1-1,-1 0 1,0 0-1,0 0 0,-1 1 1,1-1-1,0 1 1,0-1-1,-1 1 1,1-1-1,-1 1 1,0 0-1,1-1 1,-1 1-1,0 0 1,1 0-1,-1 0 0,0 1 1,0-1-1,0 0 1,0 1-1,0-1 1,0 1-1,0 0 1,0-1-1,0 1 1,0 0-1,0 0 1,-3 1-1,3-1-2,0 1 0,0-1 0,1 1 0,-1-1 0,0 1 0,0 0 0,1 0 0,-1 0-1,1 0 1,-1 0 0,1 0 0,-1 0 0,1 0 0,0 1 0,-1-1 0,1 1 0,0-1 0,0 1 0,0-1 0,0 1 0,0-1 0,0 1 0,1 0 0,-2 2 0,-1 6 120,-1 0 1,1 0 0,-1 12-1,1-4 57,0 0 1,1 0-1,2 0 0,0 0 0,3 26 1,-2-36-169,0 0 0,1-1 0,0 1 0,0-1 1,1 0-1,-1 0 0,2 0 0,-1 0 0,1 0 0,0 0 1,1-1-1,-1 0 0,1 0 0,0 0 0,8 6 1,-6-7-94,1 0 0,0-1 0,0 0 0,0 0 0,0-1 0,0 0 0,1 0 0,0-1 1,-1 0-1,1-1 0,9 1 0,5-1-798,0 0 1,44-6-1,-50 3-679,30-10 0,10-6-3569</inkml:trace>
  <inkml:trace contextRef="#ctx0" brushRef="#br0" timeOffset="1">998 183 7314,'0'0'3352,"27"97"-2792,-4-97 65,2 0-249,0-4-224,0-13-40,-4-3-112,-2-3-312,-9-14-497,-4 7-1279,-6 1-2241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5113,'0'0'280,"18"12"44,60 34 186,-68-41-292,0-1 1,0 0-1,0 0 0,1-1 1,0-1-1,-1 1 1,1-2-1,0 0 1,0 0-1,0-1 0,15-1 1,3 0 524,-28 1-677,0 0-1,1 0 0,-1 0 0,1 0 1,-1 0-1,0 0 0,1-1 0,-1 1 1,0 0-1,0-1 0,1 1 0,-1-1 1,0 0-1,0 1 0,1-1 0,-1 0 0,0 0 1,0 0-1,0 0 0,0 0 0,0 0 1,0 0-1,-1 0 0,1 0 0,0 0 1,0 0-1,-1 0 0,1-1 0,-1 1 1,1 0-1,-1-1 0,0 1 0,1 0 1,-1-1-1,0 1 0,0-3 0,0 1-45,0 0-1,0 0 1,0 0-1,-1 0 1,0 0-1,1 0 0,-1 0 1,0 0-1,0 1 1,-1-1-1,1 0 1,0 1-1,-1-1 1,0 1-1,1-1 1,-4-2-1,-3-2-412,0 1 0,-1 0 1,1 0-1,-2 0 0,1 1 0,0 0 1,-1 1-1,0 0 0,-18-4 0,5 2-3974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6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8954,'0'0'2440,"-8"119"-1807,4-82-273,4 0-88,0-2-256,0-5 88,0-3-104,6-7-264,11-1-528,4-5-753,24-3-159,-5-5-633,-2-2-2408</inkml:trace>
  <inkml:trace contextRef="#ctx0" brushRef="#br0" timeOffset="1">177 265 6737,'0'0'4425,"-44"89"-4425,76-67 0,15 3-256,28-3-880,-8-5-1320,-8-9-2954</inkml:trace>
  <inkml:trace contextRef="#ctx0" brushRef="#br0" timeOffset="2">727 192 8002,'0'0'3160,"-18"0"-9393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6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5961,'0'0'5754,"12"25"-6435,-12-9-1719,0-1-6234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6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8426,'0'0'2248,"100"2"-2240,-46 4 248,6 0-152,3 0-24,1 3-80,1-1-48,-6-4-216,3-4-912,-16 0-1248,-15 0-2441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4457,'0'0'7009,"-29"115"-7009,35-97-208,29 3-1032,-1-7-1104,1-8-1665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6385,'0'0'150,"18"7"-18,2 1-31,-5-2 33,1 0-1,0-1 0,0-1 0,1 0 0,17 1 0,5-1 610,0-3 0,43-2-1,-79 1-637,0-1 0,-1 1-1,1-1 1,0 0 0,0 1-1,-1-1 1,1 0-1,0-1 1,-1 1 0,1 0-1,-1-1 1,0 1 0,1-1-1,-1 0 1,0 0-1,0 0 1,0 0 0,0 0-1,-1 0 1,1-1 0,1-2-1,-2 3-70,0 1-1,-1-1 1,1 1 0,-1-1-1,1 0 1,-1 1-1,0-1 1,0 0 0,0 0-1,0 1 1,0-1-1,0 0 1,0 1 0,0-1-1,-1 0 1,1 0-1,-1 1 1,1-1 0,-1 1-1,0-1 1,1 1-1,-1-1 1,0 1 0,0-1-1,0 1 1,0-1-1,-1 1 1,1 0 0,0 0-1,0 0 1,-1 0-1,1 0 1,-1 0 0,1 0-1,-2-1 1,-13-7-117,-1 1 1,0 1 0,0 0-1,-1 2 1,-22-6-1,-92-9-5031,108 18-624</inkml:trace>
  <inkml:trace contextRef="#ctx0" brushRef="#br0" timeOffset="1">1072 1 9498,'0'0'3177,"-81"127"-2209,73-82-232,4 2-368,4 0-56,0-4-192,0-4-112,10-8-8,1-4-352,1-5-440,1-5-352,5-7-633,-7-4-1111,-1-4-1865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6809,'0'0'254,"17"-2"-382,285-19-782,-285 20 775,161-17-951,-147 13 1112,-2-1 1,1-1 0,52-21-1,-60 16 759,-21 11-668,-1 1-1,1-1 1,-1 1 0,1-1 0,-1 1 0,1-1 0,-1 1 0,1-1 0,-1 0 0,1 1-1,-1-1 1,0 0 0,0 1 0,1-1 0,-1 0 0,0 1 0,0-1 0,0 0 0,0 0 0,1 1-1,-1-1 1,0 0 0,-1 0 0,1 1 0,0-1 0,0 0 0,0 0 0,-1-1 0,1 2-61,-1-1 0,0 0 0,0 0 0,1 1 0,-1-1 0,0 0 0,0 1 0,0-1 0,0 1 0,0-1 0,0 1 1,0 0-1,0-1 0,0 1 0,0 0 0,0 0 0,0-1 0,0 1 0,0 0 0,-2 0 0,-27 1-81,23-1 94,-26 0-175,35 33-183,-3-26 317,0 0-1,0 0 0,0-1 0,-1 1 0,0 0 0,-3 6 1,3-6-21,-1-1 0,1 1-1,1 0 1,-1 0 0,1 0 0,0 8 0,1-14-35,0 0-1,0 0 1,0 1 0,0-1-1,1 0 1,-1 0-1,0 0 1,1 0 0,-1 0-1,1 0 1,0 0-1,-1 0 1,1 0 0,0 0-1,-1 0 1,1 0-1,0-1 1,0 1 0,0 0-1,-1 0 1,1-1-1,0 1 1,0-1 0,0 1-1,0-1 1,3 2-1,29 5-938,-30-7 854,37 3-1986,-3-3-2489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8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28 5033,'0'0'2169,"18"17"-1315,53 56 69,-67-69-816,0 1 0,-1-1 0,1 1 0,-1-1 0,0 1 0,-1 0 0,1 0 0,-1 1 0,0-1 0,0 0 0,0 1 0,-1-1 0,0 1-1,0-1 1,0 1 0,-1 0 0,0-1 0,-1 12 0,0 0 84,1-15-175,0 0-1,0 0 0,0 1 1,0-1-1,-1 0 0,1 0 0,-1 0 1,0 0-1,1 0 0,-1 0 1,0 0-1,0 0 0,0 0 0,-1 0 1,1-1-1,0 1 0,-1 0 1,1-1-1,-1 1 0,-2 1 0,1-1-10,-1 0 0,1 0-1,-1 0 1,1-1-1,-1 1 1,0-1-1,0 0 1,0 0 0,0-1-1,-6 1 1,2 0-33,1-1 1,0 0-1,0-1 1,0 0 0,0 0-1,0 0 1,0-1-1,0 0 1,0-1-1,1 1 1,-1-1-1,-8-6 1,11 7 14,1-1 0,-1-1 0,1 1 1,0 0-1,0-1 0,1 1 0,-1-1 0,1 0 0,-1 0 0,-1-4 0,3 6 0,1-1-1,-1 1 0,0 0 0,1 0 1,-1 0-1,1-1 0,0 1 0,0 0 0,0 0 1,0-1-1,0 1 0,0 0 0,1 0 1,-1-1-1,1 1 0,-1 0 0,1 0 1,0 0-1,0 0 0,0 0 0,0 0 0,0 0 1,2-2-1,3-2-13,0 0 0,0 0 0,1 1 1,0 0-1,-1 0 0,2 1 0,-1 0 0,0 0 0,1 1 1,8-3-1,6-1 13,-1 0 0,37-4 0,-14 7 19,87 2 0,-67 3 9,-60-1-14,0 0 0,1-1 0,-1 1 0,0-1 1,0 0-1,0 0 0,0-1 0,0 1 0,0-1 1,3-2-1,-5 3 38,0 0 1,-1 0-1,1-1 1,0 1 0,-1 0-1,1-1 1,-1 1-1,0-1 1,1 1 0,-1-1-1,0 1 1,0-1-1,0 0 1,0 0-1,0 0 1,-1 0 0,1 0-1,0 1 1,-1-1-1,0 0 1,1 0 0,-1-3-1,0 4-19,0 0-1,-1 0 0,1-1 1,-1 1-1,1 0 1,-1 0-1,1 0 1,-1 0-1,0-1 1,0 1-1,1 0 1,-1 0-1,0 0 0,0 1 1,0-1-1,0 0 1,0 0-1,0 0 1,0 1-1,-1-1 1,1 1-1,0-1 1,0 1-1,0-1 1,-2 0-1,-37-8-130,35 8 112,-66-8-1183,63 9 83,0 0 0,-1 0-1,-12 3 1,10 2-3269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5737,'0'0'3377,"52"116"-3377,-9-97-80,14-3-720,-11-8-1145,-7-3-2112</inkml:trace>
  <inkml:trace contextRef="#ctx0" brushRef="#br0" timeOffset="1">314 1 6025,'0'0'1290,"18"21"-375,56 72-124,-69-86-660,0 0 1,0 0-1,0 0 1,-1 1-1,-1 0 1,1 0 0,-1 0-1,0 0 1,-1 1-1,0-1 1,-1 1-1,1-1 1,-1 1-1,-1-1 1,-1 16 0,1-10 126,0-9-165,0 0 0,0 0 1,0 0-1,-1 0 1,0 0-1,0 0 0,0 0 1,-1-1-1,1 1 0,-4 5 1,3-7-74,0-1 1,0 1-1,0-1 1,0 0-1,0 1 0,-1-1 1,1-1-1,-1 1 1,1 0-1,-1 0 1,0-1-1,0 0 1,1 1-1,-1-1 0,0 0 1,0 0-1,-5 0 1,0 0-354,0 0-1,-1 0 1,1-1 0,-12-1 0,20 1 237,0 0 1,-1 0-1,1 0 0,0 0 1,-1 0-1,1 0 0,0 0 0,0 0 1,-1 0-1,1-1 0,0 1 1,-1 0-1,1 0 0,0 0 1,0 0-1,-1-1 0,1 1 1,0 0-1,0 0 0,0-1 0,-1 1 1,1 0-1,0 0 0,0-1 1,0 1-1,0 0 0,0-1 1,0 1-1,0 0 0,-1 0 0,1-1 1,0 1-1,0 0 0,0-1 1,0 1-1,0 0 0,0-1 1,0 1-1,1 0 0,-1-1 1,0 1-1,0-1 0,0-1-901,0-12-4004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1 437 5977,'0'0'5906,"78"-33"-5650,-64 29-152,1-2-104,3 0 0,5-2-545,-2 2-1223,-6-3-2249</inkml:trace>
  <inkml:trace contextRef="#ctx0" brushRef="#br0" timeOffset="1">103 41 7514,'0'0'4473,"3"-41"-4794,19 54-1055,-5 5-816,0-1-2777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7.4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8674,'0'0'1345,"22"2"-996,75 9 177,-89-9-458,-1 0-1,1 0 0,-1 1 0,1 0 0,-1 0 1,0 0-1,0 1 0,-1 1 0,1-1 1,-1 1-1,11 10 0,-7-6 25,14 13 105,-2 1-1,-1 1 1,0 1-1,-2 0 1,-1 2-1,-1 0 1,26 58-1,-25-41-118,-2 0 0,-2 2 0,-1-1 0,10 84 0,-18-12 270,-5-99-256,0-17-80,-1-1 0,1 1 0,0-1 0,0 1 0,0-1 0,0 1 1,-1-1-1,1 1 0,0-1 0,0 1 0,-1-1 0,1 1 0,0-1 0,-1 1 0,1-1 0,-1 0 0,1 1 0,0-1 0,-1 0 0,1 1 0,-1-1 1,1 0-1,-1 1 0,1-1 0,-1 0 0,1 0 0,-1 0 0,1 0 0,-1 1 0,0-1 0,1 0 0,-1 0 0,0 0 0,-24 0 106,16-1-111,-1 2-149,1-1 0,-1 0-1,0 0 1,0-1 0,1-1 0,-1 1 0,0-2 0,1 1 0,0-1-1,0-1 1,-16-8 0,14 5-617,0-1 0,1 0 1,0-1-1,-9-10 0,-2-7-3694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2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6081,'0'0'4523,"7"8"-4206,-2-3-219,-3-4-69,0 1 1,0-1-1,0 1 0,0 0 1,-1 0-1,1 0 1,0 0-1,-1 0 1,0 1-1,1-1 0,-1 0 1,0 1-1,0-1 1,0 1-1,0-1 1,-1 1-1,1-1 0,-1 1 1,0-1-1,1 1 1,-1 0-1,0-1 1,0 1-1,-1 2 1,-15 36 408,13-35-419,0 0 0,0 1 0,0-1 1,1 1-1,0 0 0,1 0 1,-1 0-1,1 0 0,1 0 0,-1 0 1,2 13-1,-1-18-64,1 0-1,0 0 1,0-1-1,0 1 1,0 0 0,0 0-1,0 0 1,0-1 0,0 1-1,1 0 1,-1-1-1,1 0 1,-1 1 0,1-1-1,0 0 1,-1 1 0,1-1-1,0 0 1,0-1-1,0 1 1,3 1 0,5 2-241,0-1 1,19 3-1,-19-4 70,50 9-2017,-2-4-1790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2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34 6081,'0'0'5347,"-16"-6"-5003,-48-19-292,64 25-55,-1 0 0,1-1 0,0 1 0,-1 0 1,1 0-1,0-1 0,-1 1 0,1 0 0,-1 0 0,1 0 0,-1 0 1,1 0-1,-1 0 0,1-1 0,-1 1 0,1 0 0,0 0 0,-1 0 0,1 1 1,-1-1-1,1 0 0,-1 0 0,1 0 0,-1 0 0,1 0 0,-1 0 1,1 1-1,0-1 0,-1 0 0,1 0 0,0 1 0,-1-1 0,1 0 1,-1 0-1,1 1 0,0-1 0,0 1 0,-1-1 0,1 0 0,0 1 1,0-1-1,-1 0 0,1 1 0,1 15-195,-1-15 110,0 2 49,-1 1-1,0-1 1,0 0 0,0 1-1,-1-1 1,1 0 0,-1 0 0,1 0-1,-1 0 1,0 0 0,0 0 0,-1 0-1,-2 2 1,-13 21 27,16-21-6,0 0-1,0 1 1,0-1-1,1 1 1,-1-1-1,1 1 1,1 0-1,-1 0 1,1 9-1,0-12 3,0 1 0,1-1 0,-1 0 0,1 0 0,0 1 0,0-1 0,0 0 0,0 0 0,1 0 0,-1 0 0,1 0 0,0-1 0,0 1 0,0 0 0,0-1 0,0 1 0,5 3 0,8 4 3,1 0 0,0-1-1,0-1 1,1 0 0,0-2 0,0 0 0,1-1-1,23 4 1,1-2-22,1-2 0,59-1 0,-98-4 31,0 0 1,0-1 0,-1 1-1,1-1 1,0 1-1,0-1 1,-1 0-1,1-1 1,-1 1 0,1 0-1,-1-1 1,1 0-1,-1 0 1,3-2 0,-4 2 24,-1 1 0,1-1 1,-1 0-1,0 1 0,1-1 1,-1 0-1,0 0 0,0 0 1,0 0-1,-1 0 1,1 0-1,0 0 0,-1 0 1,1 0-1,-1 0 0,0 0 1,0-1-1,0 1 0,0 0 1,0 0-1,0 0 0,0 0 1,-1-1-1,1 1 1,-1 0-1,0-2 0,-1 2 4,1 0 0,0 1-1,0-1 1,-1 0 0,1 1-1,-1-1 1,1 1 0,-1-1 0,0 1-1,1 0 1,-1 0 0,0 0-1,0 0 1,0 0 0,0 0-1,0 0 1,0 1 0,0-1 0,0 1-1,0 0 1,0-1 0,0 1-1,-4 0 1,-5-1 26,1 1 0,-1 0 1,-14 3-1,19-2-13,0 0 0,-1 1 0,1 0 0,0 1 0,1-1 0,-1 1 0,0 0 1,1 0-1,-1 1 0,1 0 0,0 0 0,0 0 0,1 0 0,-1 1 0,1 0 0,0-1 0,0 2 1,-4 6-1,3-3-9,1 0 0,-1 0 0,2 0 1,-1 1-1,1-1 0,1 1 0,-1 0 1,2 0-1,-1 0 0,1 0 0,1 10 1,0-16-67,1 0 0,-1 0 0,1-1 0,0 1 0,0 0 0,1-1 0,-1 1 0,1-1 0,-1 1 0,1-1 0,0 1 0,0-1 0,1 0 0,-1 0 0,1 0 0,0-1 0,-1 1 0,1-1 0,0 1 0,1-1 0,-1 0 0,0 0 0,0 0 0,1 0 0,3 0 0,9 4-744,-1-1-1,1 0 0,0-2 0,25 4 0,11-2-4473</inkml:trace>
  <inkml:trace contextRef="#ctx0" brushRef="#br0" timeOffset="1">730 348 5769,'0'0'-48,"21"10"242,70 33 150,-81-39-101,0 0 1,0 0 0,1-1-1,-1 0 1,1 0 0,0-2-1,-1 1 1,1-1 0,0-1-1,0 0 1,16-2 0,-17 1 275,-9 1-429,0 0 0,1-1 1,-1 1-1,0-1 0,1 1 0,-1-1 0,0 0 0,0 0 0,1 1 1,-1-1-1,0 0 0,0 0 0,0 0 0,0 0 0,0 0 0,0 0 1,-1-1-1,1 1 0,0 0 0,0 0 0,-1-1 0,1 1 1,-1 0-1,1-1 0,-1 1 0,0 0 0,1-1 0,-1 1 0,0-1 1,0-1-1,0-1-3,1 0 1,-1 0-1,0 0 0,0-1 1,-1 1-1,1 0 1,-1 0-1,0 0 0,-2-8 1,-1 6-109,0 0 1,0 0-1,0 0 0,-1 1 1,0-1-1,0 1 0,0 0 1,-1 1-1,1-1 0,-11-5 1,-2-1-603,0 1 0,-26-10 1,8 7-1476,4 0-831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21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9178,'0'0'4849,"-6"115"-4321,6-78-368,0 0-96,8-2-64,7-2-392,3-9-216,3-1-288,25-3-537,-6-7-863,1-5-889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21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 6489,'0'0'3161,"-100"0"-2177,81 11-288,7 3-263,9 6-217,3 1-96,5 4 72,22-1-192,14 1 0,7-1-232,32-1-865,-8-7-1319,-11-5-2585</inkml:trace>
  <inkml:trace contextRef="#ctx0" brushRef="#br0" timeOffset="1">620 21 6873,'0'0'5402,"-12"-21"-6795</inkml:trace>
  <inkml:trace contextRef="#ctx0" brushRef="#br0" timeOffset="2">602 248 10818,'0'0'5009,"12"-16"-6529,-28-5-2785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5:07:30.46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4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0 1120,'0'0'176,"-52"113"-1144,17-89 1000,-5-1 312,1-7 120,5-1-256,5-5 232,6-4-224,4 2-32,-1 1 1,-20 15-185,3-1-209,1-1-743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5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233 111 1072,'0'0'7910,"-15"-8"-7277,-49-27-55,62 33-468,0 1-1,-1 0 1,1-1 0,0 1 0,0-1-1,0 0 1,0 1 0,0-1-1,1 0 1,-1 0 0,1 0 0,-1-1-1,1 1 1,-2-4 0,2 5-92,1-1 1,0 1 0,0-1-1,-1 1 1,1-1-1,0 0 1,0 1-1,1-1 1,-1 1-1,0-1 1,0 1 0,1-1-1,-1 1 1,1-3-1,0 4-32,-1-1 0,1 0 0,-1 1 0,1-1 0,0 0 0,-1 1 0,1-1 0,0 1 0,-1-1 0,1 1 0,0-1 0,0 1-1,-1 0 1,1-1 0,0 1 0,0 0 0,0-1 0,-1 1 0,1 0 0,1 0 0,21-2-54,-19 2 70,10-1-2,0 1 0,1 1 0,-1 0 0,0 1 1,0 0-1,0 2 0,21 7 0,-30-10-9,0 2 0,0-1 1,0 1-1,0 0 0,0 0 0,-1 0 1,0 0-1,0 1 0,0 0 0,0 0 1,0 0-1,-1 0 0,1 1 1,-1-1-1,0 1 0,-1 0 0,1 0 1,-1 0-1,0 0 0,0 0 0,-1 0 1,3 11-1,-3-10-10,-1 0 1,1-1-1,-1 1 1,0 0-1,0 0 1,0 0 0,-1-1-1,0 1 1,0 0-1,-1 0 1,0-1-1,0 1 1,0-1-1,0 0 1,-1 0-1,0 0 1,0 0-1,0 0 1,-1 0-1,1-1 1,-1 0 0,-1 1-1,1-1 1,0-1-1,-7 5 1,-2 2 0,-1-1 1,0-1 0,0-1 0,-1 0-1,0 0 1,0-2 0,0 0-1,-25 5 1,3-4 5,-1-2 1,-57-1-1,93-3-105,6 0-351,22 1 202,1 1 1,0 1 0,-1 1 0,0 2 0,35 11 0,-41-10 293,0 1-1,-1 1 1,0 0 0,0 2-1,-1 0 1,0 1-1,21 18 1,-34-25-29,-1-1-1,1 1 1,-1 0 0,0 0 0,6 11-1,-9-15 14,0 0 0,-1 0-1,1 1 1,-1-1 0,1 0-1,-1 0 1,0 1 0,1-1-1,-1 0 1,0 1-1,0-1 1,0 0 0,0 0-1,0 1 1,0-1 0,0 0-1,0 1 1,0-1-1,-1 0 1,1 1 0,-1-1-1,1 0 1,-1 0 0,1 0-1,-1 1 1,0-1-1,1 0 1,-1 0 0,0 0-1,0 0 1,0 0 0,0 0-1,0-1 1,0 1-1,0 0 1,-1 0 0,-11 6 115,0-1 0,0 0 0,0-1 0,0-1 0,-1 0 0,-21 3 0,-88 7-1016,113-14 645,-9 2-1575,13-1-758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5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22 6809,'0'0'1077,"-22"-3"-744,-2-2-204,7 0-25,0 2 0,0 0 0,0 2 0,-1-1 0,1 2-1,-27 3 1,32-2-25,-1 2 0,0 0-1,1 1 1,-1 0-1,1 1 1,0 0 0,1 1-1,-1 0 1,1 0 0,1 2-1,-16 12 1,20-15-71,1 0 1,-1 1-1,1 0 0,0 0 1,1 0-1,-1 1 0,1 0 1,1 0-1,-1 0 0,1 0 1,0 0-1,1 1 0,0-1 1,0 1-1,0 0 0,1-1 1,0 1-1,1 0 0,0 0 1,1 9-1,-1-12-24,1-1 1,0 0-1,0 1 0,1-1 0,-1 0 0,1 1 1,0-1-1,0 0 0,0 0 0,1-1 1,-1 1-1,1 0 0,4 3 0,-1-1-37,0-1-1,1 1 0,-1-1 1,1-1-1,0 0 0,14 7 1,-4-4-851,1-1 1,1 0-1,-1-2 1,1 0-1,28 2 1,-39-5-1506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6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0 234 3881,'0'0'1513,"29"-5"-1611,-6 0 81,178-28 35,-115 23-261,-1-3 1,131-39-1,-210 50 276,-2 1 103,0-1-1,0 1 1,1 0 0,-1 0-1,7 0 1,-10 5-51,0-1-1,0 1 1,-1 0 0,0 0 0,1 0 0,-1 0-1,-1 5 1,1-6-12,1 42 243,0-14-244,-4 31 0,0-116 242,3 44-287,1 0-1,0 1 0,1-1 0,0 0 0,0 1 0,1 0 1,0 0-1,1 0 0,0 0 0,0 0 0,1 1 0,0-1 1,1 1-1,-1 1 0,2-1 0,12-12 0,-11 13 6,0 0-1,1 1 1,0-1-1,0 2 1,0-1 0,1 2-1,-1-1 1,1 1-1,1 1 1,-1-1-1,0 2 1,1 0-1,-1 0 1,1 0-1,11 1 1,-19 1-5,-1 0 0,0 1 1,1-1-1,-1 1 0,0-1 0,1 1 1,-1 0-1,0 0 0,0 0 0,0 0 1,0 0-1,0 0 0,0 0 0,0 1 1,0-1-1,0 1 0,-1-1 0,1 1 1,-1 0-1,1 0 0,-1 0 0,1 0 1,-1 0-1,0 0 0,0 0 0,0 0 1,0 3-1,3 6 10,0 1 0,-2 0 1,1 0-1,0 13 0,-2-14-80,15 101-2274,-10-81 174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6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10 257 5577,'0'0'2633,"-10"119"-2721,10-70-200,0-8-1105,0-14-1271</inkml:trace>
  <inkml:trace contextRef="#ctx0" brushRef="#br0" timeOffset="1">94 122 4977,'0'0'1416,"-46"-109"-751,42 97-337,6 12-328,18 0-1457,-3 0-519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7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6329,'0'0'1685,"20"6"-977,66 25 75,-81-29-702,0 1 0,0 0 0,0 0 0,0 1 0,0 0 0,-1-1 0,1 1 0,-1 1 0,0-1 0,0 1 0,-1 0 0,0 0 0,1 0 0,2 7 0,1 0 91,5 9 38,-2 1 1,0 0 0,-1 1 0,-2-1 0,0 2 0,-1-1-1,-2 1 1,0-1 0,-2 1 0,0 39 0,-2-58-132,0-1 0,0 1 1,-1 0-1,1 0 0,-1 0 1,0-1-1,-1 1 0,1 0 1,-1-1-1,0 1 0,0-1 1,0 0-1,-1 0 0,0 1 0,0-2 1,-5 7-1,4-6-37,0-1 0,-1 1 1,1-1-1,-1-1 0,0 1 0,0 0 0,0-1 0,0 0 0,-1-1 1,1 1-1,0-1 0,-1 0 0,1 0 0,-8 0 0,6 0-157,0-1 0,0 0 0,0 0 0,0-1-1,0 1 1,-13-4 0,17 2-129,0 1 0,0-1 1,0 1-1,0-1 0,0 0 0,0 0 0,0 0 0,1 0 0,-1 0 1,1-1-1,0 1 0,-1-1 0,1 0 0,0 0 0,-2-5 1,-7-17-3976</inkml:trace>
  <inkml:trace contextRef="#ctx0" brushRef="#br0" timeOffset="1">418 301 3065,'0'0'3175,"18"9"-2595,2 2-380,-7-4-16,0-1 1,1 0-1,-1-1 0,1 0 0,0-1 1,22 4-1,0-4 323,-1-1-1,0-2 1,49-5 0,-72 2-477,0 0-1,0 0 1,-1-1 0,1-1-1,18-8 1,-23 9-24,0 0-1,-1-1 1,1 0 0,-1 0-1,0-1 1,0 0-1,0 0 1,-1 0 0,0-1-1,6-6 1,-10 10 3,1 0-1,-1 0 1,0-1 0,1 1-1,-1 0 1,0-1 0,0 1-1,-1 0 1,1-1 0,0 1 0,-1-1-1,0 1 1,1-1 0,-1 1-1,0-1 1,0 1 0,0-1-1,-1 1 1,1-1 0,-1 1-1,1-1 1,-1 1 0,0-1-1,0 1 1,0 0 0,-2-4 0,0 2 7,1 1 1,-1 0-1,0 1 0,0-1 1,0 1-1,0-1 1,-1 1-1,1 0 1,-1 0-1,1 0 1,-1 0-1,0 1 1,1 0-1,-1 0 1,0 0-1,-4-1 1,-6 0-7,1 0 1,-1 1 0,1 1 0,-1 0-1,1 1 1,-1 0 0,1 1-1,-1 0 1,1 1 0,-23 9-1,29-9 5,1 0 1,-1 0-1,1 1 0,0 0 0,0 0 0,0 0 0,1 1 0,-1 0 0,1 0 0,0 0 0,1 1 0,-1 0 0,1 0 1,0 0-1,1 0 0,-1 1 0,1-1 0,0 1 0,1 0 0,0 0 0,-3 13 0,4-10 61,-1 0 0,1 0 0,1 1 0,0-1 0,0 0 0,1 0 0,0 0 0,1 0 0,0 0 0,1 0 0,0 0 0,1 0 0,-1-1 0,2 0 0,-1 0 0,2 0 0,-1 0 0,1-1 0,0 0 0,1 0 0,-1 0 0,2-1 1,-1 0-1,16 11 0,-15-14-55,3 4-920,-10 2-2888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7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1 129 4385,'0'0'2235,"0"18"-1817,0 40-103,0-32 2584,0-41-2776,0-1 0,1 0 0,1 1 0,0-1 0,5-15 1,-4 24-127,-1 0 0,1 1 0,0 0 0,1-1 1,-1 1-1,1 0 0,0 1 0,1-1 1,-1 1-1,1 0 0,0 0 0,1 0 0,10-7 1,-8 7-11,0 1 1,1-1 0,-1 2-1,1-1 1,0 1 0,0 1-1,0-1 1,0 2 0,0-1-1,0 1 1,1 0 0,-1 1-1,0 0 1,1 1 0,9 2-1,-17-3 13,0 1-1,1-1 1,-1 1-1,0 0 1,1 0-1,-1 0 1,0 0-1,0 1 1,0-1-1,0 0 0,0 1 1,0 0-1,0-1 1,0 1-1,-1 0 1,1 0-1,-1 0 1,1 0-1,-1 0 1,1 3-1,2 4-19,0 0-1,-1 1 0,4 18 0,-6-20-20,1 1 0,0-1 0,1 0 0,0 0 0,4 7 0,-3-8-336,1-1 0,0 0 0,0 0 0,0 0 0,1-1 0,0 0 0,7 6 0,17 4-2324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7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11 5313,'0'0'1287,"-21"-2"-843,-67-5 112,84 6-505,1 1 1,-1-1-1,0 1 0,0 0 0,1 0 0,-1 1 1,0-1-1,1 1 0,-1-1 0,0 1 0,1 0 0,-1 1 1,1-1-1,0 1 0,-1-1 0,-4 4 0,7-3-50,0 0-1,-1 0 1,1 0-1,0 0 1,0 0-1,0 0 1,1 0-1,-1 1 1,0-1-1,1 0 1,-1 1-1,1-1 1,0 0-1,0 0 1,0 1-1,0-1 1,0 0-1,0 1 1,2 4-1,-1-4-24,0 0-1,0 0 0,0 0 1,1 0-1,-1-1 0,1 1 0,0 0 1,0-1-1,0 1 0,0-1 1,0 1-1,0-1 0,1 0 0,-1 0 1,1 0-1,3 2 0,7 4-171,29 13-1,-40-20 196,-2-1 4,1 0 1,-1 0 0,0 0 0,0 1-1,1-1 1,-1 0 0,0 0 0,0 0 0,1 0-1,-1 0 1,0 0 0,0 0 0,0 0-1,1 1 1,-1-1 0,0 0 0,0 0-1,0 0 1,0 1 0,1-1 0,-1 0-1,0 0 1,0 0 0,0 1 0,0-1 0,0 0-1,0 0 1,0 0 0,0 1 0,0-1-1,1 0 1,-1 0 0,0 1 0,0-1-1,0 0 1,0 0 0,0 1 0,-1-1-1,1 0 1,0 0 0,0 1 0,0-1-1,0 0 1,0 0 0,0 0 0,0 1 0,0-1-1,0 0 1,-1 0 0,1 0 0,0 1-1,0-1 1,0 0 0,0 0 0,-1 0-1,1 1 1,-12 6 283,11-7-268,-24 13-8,-38 21 15,58-31-32,0 1-1,0 0 1,0 0-1,1 0 1,-1 0-1,1 1 1,0-1-1,-7 11 0,10-13-48,0 0-1,0 1 1,0-1-1,0 0 0,1 1 1,-1-1-1,1 1 0,-1 4 1,1-6-6,0 0 0,0 0-1,0 0 1,0 0 0,1 0 0,-1 0 0,0 0 0,0 0 0,1 0-1,-1 0 1,1 0 0,-1 0 0,1 0 0,-1 0 0,1-1 0,0 1-1,-1 0 1,1 0 0,0 0 0,0-1 0,-1 1 0,1 0 0,0-1 0,0 1-1,0-1 1,0 1 0,1 0 0,15 3-557,-1 0 1,1-1 0,0 0-1,18-1 1,18-1-1208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8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8 411 2777,'0'0'3228,"-2"9"-3269,1-5 38,0-2 4,0 0-1,0 0 1,1-1-1,-1 1 1,1 0-1,0 0 1,-1 0-1,1-1 1,0 1-1,0 0 1,0 0-1,0 0 0,1 0 1,-1-1-1,0 1 1,1 0-1,-1 0 1,1-1-1,0 1 1,-1 0-1,1-1 1,0 1-1,0 0 1,0-1-1,0 1 1,0-1-1,1 0 1,-1 1-1,0-1 0,3 2 1,2 0 30,0-1-1,0 1 1,0-1 0,1 0 0,-1-1 0,0 1-1,10 0 1,-13-2-2,0 0 0,0 0 0,0 0 0,0 0 0,0 0 0,0 0 0,0-1 0,0 0 0,0 1 0,0-1 0,-1 0-1,1 0 1,0-1 0,-1 1 0,1-1 0,0 1 0,-1-1 0,4-3 0,0-3 143,-1 0-1,1 0 0,-1 0 1,-1-1-1,0 0 1,0 0-1,0 0 1,-2-1-1,1 1 1,-1-1-1,2-14 1,-1-15 535,-2-61 1,-2 57-605,1 23-48,-1 6 60,1 0 0,1 0 0,0 0 0,1 1 0,4-17 1,-5 27-180,0 0 0,0 0 0,0 0 1,0 0-1,1 1 0,-1-1 1,1 0-1,0 1 0,0-1 0,0 1 1,0 0-1,0 0 0,0 0 1,1 0-1,-1 0 0,1 0 0,0 0 1,-1 1-1,1-1 0,0 1 1,0 0-1,0 0 0,0 0 1,0 0-1,0 1 0,0-1 0,0 1 1,5 0-1,-4-1-160,-1 1 0,1 0-1,-1 0 1,1 0 0,-1 0 0,0 1-1,1-1 1,-1 1 0,1 0 0,-1 0-1,0 0 1,0 1 0,1-1 0,-1 1 0,0-1-1,0 1 1,-1 0 0,1 0 0,0 1-1,-1-1 1,1 1 0,-1-1 0,0 1 0,0 0-1,0-1 1,0 1 0,0 0 0,0 0-1,1 7 1,8 18-1295</inkml:trace>
  <inkml:trace contextRef="#ctx0" brushRef="#br0" timeOffset="1">369 243 864,'0'0'1319,"8"21"-719,29 64-32,-35-81-511,0-1 0,0 1 0,1-1 0,-1 0 0,1 0 0,-1 0 0,1 0 0,0 0 0,0-1-1,0 1 1,1-1 0,-1 0 0,1 0 0,5 3 0,-3-3 83,1-1-1,-1 1 1,1-1-1,0 0 1,11 0-1,-11-1-36,6 1 31,-1-1 0,1 0 0,0-1 0,0 0 0,0-1 0,0-1-1,17-5 1,-26 6-55,0 0-1,1 1 0,-1-2 1,-1 1-1,1 0 1,0-1-1,0 1 0,-1-1 1,0 0-1,1-1 0,-1 1 1,0 0-1,-1-1 0,1 0 1,-1 1-1,1-1 1,-1 0-1,0 0 0,-1 0 1,1-1-1,-1 1 0,1 0 1,-1-1-1,-1 1 0,2-6 1,-2 4 12,1 0 1,-1-1-1,0 1 1,0 0-1,-1 0 1,0 0-1,-2-12 1,1 16-94,1-1 1,0 0 0,-1 1 0,1-1-1,-1 1 1,0-1 0,0 1 0,0 0-1,0 0 1,0 0 0,0 0 0,-1 0-1,1 0 1,-1 1 0,1-1 0,-1 1-1,0-1 1,-3 0 0,-3-1-14,-1 0-1,0 0 1,1 1 0,-1 1 0,0-1 0,0 2-1,0-1 1,-12 2 0,17-1 8,0 1 1,-1-1-1,1 1 1,0 0-1,0 1 1,0-1-1,0 1 1,0 0-1,0 0 1,1 1-1,-1-1 1,1 1-1,-1 0 0,1 0 1,0 0-1,-7 8 1,9-8-8,0 1 0,-1-1 0,1 1 0,1 0 0,-1 0 1,0-1-1,1 1 0,0 0 0,0 0 0,0 1 0,0-1 0,1 0 0,0 0 0,0 0 0,0 0 1,0 0-1,0 1 0,1-1 0,1 6 0,0-5 19,0 0 0,0 1 0,0-1 0,1 0 0,0 0 1,0-1-1,0 1 0,0-1 0,1 1 0,-1-1 0,1 0 0,1 0 0,6 5 0,68 38 113,-60-37-648,0 1 0,-1 0 0,-1 1 0,23 20 0,-21-11-1636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8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0 5169,'0'0'3573,"-12"26"-3285,-5 4-140,1 0 33,1 1-1,1 0 1,-10 36 0,18-49-115,1 1 0,0 0 1,2 0-1,0 0 1,1 0-1,1 0 0,3 34 1,-2-51-73,0 0 0,1-1 0,-1 1 1,1-1-1,-1 1 0,1-1 0,0 1 1,-1-1-1,1 1 0,0-1 1,0 1-1,0-1 0,0 0 0,0 0 1,1 1-1,-1-1 0,0 0 1,3 2-1,-1-2-7,0 1 1,0-1 0,0 0 0,0 0-1,1 0 1,-1 0 0,0-1-1,0 1 1,5-1 0,0 1-2,0-2 0,0 1 0,-1-1 0,1 0 0,0-1 1,0 0-1,10-4 0,-3-1 67,-1-1 0,0-1 0,-1 0 0,0-1 0,0 0 0,-1-1 0,-1 0 1,1-1-1,-2 0 0,0-1 0,0 0 0,-2-1 0,1 0 0,-2 0 0,11-27 0,-61 147 74,31-79-120,0-1 0,2 2 1,1-1-1,-7 41 0,14-59-125,1 1 1,0-1-1,1 1 0,0-1 0,2 18 1,-1-24-8,0 0 1,0 1 0,0-1 0,0 0 0,1 0 0,-1 1 0,1-1 0,0 0-1,0-1 1,0 1 0,0 0 0,1-1 0,-1 1 0,1-1 0,-1 1 0,1-1 0,5 3-1,-2-1-294,1-1-1,0 0 0,-1 0 0,14 4 0,27-1-2192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9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0 5945,'0'0'1761,"-127"60"-1161,83-11 360,5 8-424,10 5-240,14-1-64,11-5-176,4-7 24,10-6-80,19-8-176,9-6-72,8-5-720,14-7-480,-10-9-617,-16-6-2304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9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1 221 464,'17'-5'4197,"190"-45"-3209,-131 34-962,-42 8 258,1 1 1,69-5-1,-103 12-269,-1 0 0,1 0 1,0 1-1,0-1 0,0 0 0,0 0 0,-1 1 0,1-1 1,0 0-1,0 1 0,-1-1 0,1 1 0,0-1 0,-1 1 1,1-1-1,0 1 0,-1 0 0,1-1 0,-1 1 0,1 0 1,-1-1-1,1 1 0,-1 0 0,0 0 0,1-1 0,-1 1 1,0 0-1,1 0 0,-1 0 0,0 0 0,0 0 0,2 33 365,-2-24-283,1 94 176,-1-104-258,0-7-4,4-94 121,-3 89-105,2-1 0,0 1 0,0 0 1,1 0-1,0 0 0,7-12 0,-6 14 7,1-1-1,0 1 1,13-16-1,-18 24-17,1 0-1,0 0 0,0 0 1,1 0-1,-1 0 0,0 0 1,1 0-1,-1 1 0,1-1 1,-1 1-1,1 0 0,0 0 1,0 0-1,-1 0 0,1 0 1,0 0-1,0 1 0,0 0 0,0-1 1,4 1-1,-6 1 4,0-1 0,0 0 0,0 0 1,0 1-1,0-1 0,0 1 0,-1-1 0,1 1 0,0-1 0,0 1 0,0 0 0,-1-1 0,1 1 0,0 0 0,-1-1 1,1 1-1,-1 0 0,1 0 0,-1 0 0,1 0 0,0 1 0,7 24 171,-5-17-121,1 6-8,1 3-120,1-1 0,9 20 0,-12-31-231,0-1 0,1 1 1,-1-1-1,1 0 1,0 0-1,1 0 0,-1 0 1,1-1-1,0 0 1,5 4-1,17 6-2517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40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103 245 5401,'0'0'4545,"-46"123"-4321,36-80-128,4 2-96,6 6-648,0-10-808,0-12-1505</inkml:trace>
  <inkml:trace contextRef="#ctx0" brushRef="#br0" timeOffset="1">1 1 4929,'0'0'2753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40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83 2681,'0'0'4570,"-4"18"-4081,-10 57-266,10-52-75,5-26 1128,0 0-884,1-5-338,1 0 0,1 1 0,0-1-1,0 1 1,0 0 0,1 0-1,0 0 1,6-6 0,5-4-105,30-26 1,-35 35 44,-1 0 0,1 0 0,0 2 0,1-1 0,12-4 0,-19 9 7,1-1 0,0 1 1,0 1-1,0-1 0,0 1 0,1 1 1,-1-1-1,0 1 0,0 0 0,1 0 1,-1 0-1,11 3 0,-16-2 8,1-1 0,-1 1 1,1 0-1,-1 0 0,0 0 0,1-1 0,-1 1 0,0 1 0,0-1 0,0 0 0,0 0 1,0 0-1,0 0 0,0 1 0,0-1 0,0 1 0,-1-1 0,1 0 0,0 1 0,-1-1 1,1 1-1,-1-1 0,0 1 0,1 2 0,0 6 75,0-1 0,-1 1 0,0 9 0,-1-6-93,1-6-71,0-1 1,1 0-1,-1 0 1,1 0-1,0 0 1,4 11-1,-4-14-158,1 0-1,0 0 0,-1 0 0,1 0 0,1 0 0,-1-1 0,0 1 0,1-1 1,-1 1-1,1-1 0,-1 0 0,1 0 0,0 0 0,4 1 0,20 9-3613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41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193 243 5601,'0'0'1815,"-20"-3"-892,-65-9-205,80 11-642,1 0 0,-1 0 0,0 1 0,0 0 0,1 0 0,-1 0 0,0 0 0,0 1 0,1 0 0,-1 0 0,0 0 0,1 0 0,-6 3 0,8-2-72,1-1 1,-1 1-1,1 0 1,0 0-1,-1-1 1,1 1-1,0 0 1,0 0-1,0 0 1,1 0-1,-1 0 1,0 1-1,1-1 1,0 0-1,-1 0 1,1 0-1,0 0 1,0 1-1,0-1 1,0 0-1,1 0 1,-1 0-1,1 4 1,1-1-35,-1-1 0,0 0 0,1 0 1,0 0-1,0 0 0,0 0 0,0 0 0,1 0 0,-1-1 1,1 1-1,0-1 0,0 0 0,1 0 0,-1 0 0,6 4 1,7 4-218,35 19 0,-50-29 244,-1-1 4,1 0 0,-1 0-1,1 1 1,-1-1 0,0 0-1,1 1 1,-1-1 0,1 0-1,-1 1 1,0-1 0,1 1-1,-1-1 1,0 0 0,1 1-1,-1-1 1,0 1-1,0-1 1,1 1 0,-1-1-1,0 1 1,0 0 0,0-1-1,0 1 1,0-1 0,0 1-1,0-1 1,0 1 0,0-1-1,0 1 1,0-1 0,0 1-1,0-1 1,0 1 0,0-1-1,-1 1 1,1-1 0,0 1-1,0-1 1,-1 1 0,1-1-1,0 1 1,-1-1 0,0 1-1,-20 20 58,16-17-69,-12 11 30,-19 18 31,34-31-67,0 0 0,1 0 0,-1 1 0,1-1 0,-1 1 0,1-1 0,0 1 0,0 0 0,0-1 0,0 1 0,0 0 0,1 0 0,-1 0 0,1 3 0,0-5-14,0-1-1,0 1 1,0 0 0,1-1 0,-1 1 0,0 0 0,1-1 0,-1 1 0,0 0 0,1-1 0,-1 1 0,1-1-1,-1 1 1,1-1 0,-1 1 0,1-1 0,-1 1 0,1-1 0,-1 0 0,1 1 0,0-1 0,-1 0 0,1 1-1,0-1 1,-1 0 0,1 0 0,0 1 0,-1-1 0,1 0 0,0 0 0,26 2-421,-22-2 378,12 2 23,1-2 0,0 0 1,-1-1-1,1-1 0,-1-1 0,1 0 0,-1-1 0,0-1 1,25-11-1,-32 11-97,-10 5 180,1-1-1,0 0 0,0 1 0,0-1 0,0 1 0,-1-1 0,1 1 1,0-1-1,0 1 0,0-1 0,0 1 0,0 0 0,0 0 1,0 0-1,0-1 0,0 1 0,0 0 0,0 0 0,0 0 0,0 0 1,0 1-1,0-1 0,0 0 0,0 0 0,0 1 0,0-1 1,0 0-1,0 1 0,0-1 0,0 1 0,0-1 0,0 1 0,-1 0 1,2 0-1,8 9-15,0-1-1,1 0 1,0 0 0,0-2 0,1 1 0,-1-1 0,2-1 0,-1 0-1,1-1 1,0 0 0,0-1 0,0-1 0,1 0 0,-1 0 0,1-2-1,-1 1 1,28-3 0,-39 1 4,0 0-1,0-1 0,0 1 1,0-1-1,0 0 0,0 0 1,0 0-1,0 0 1,0 0-1,0 0 0,0-1 1,-1 1-1,1-1 1,0 1-1,-1-1 0,1 1 1,-1-1-1,0 0 1,0 0-1,1 0 0,-1 0 1,0 1-1,-1-2 0,1 1 1,0 0-1,-1 0 1,1 0-1,-1 0 0,1 0 1,-1 0-1,0-3 1,1-8 129,0-1 1,-1 1-1,-3-24 1,0 19-36,-1 0 0,0 0 0,-1 1 0,-15-34 0,-41-66 241,24 49-156,24 44-124,7 15 94,1 0 1,1 0-1,-1 0 0,1-1 0,1 0 0,0 1 1,0-1-1,1-1 0,-1-10 0,3 20-163,1-1 0,-1 1 0,1 0 0,-1-1 0,1 1 0,0 0 0,-1-1-1,1 1 1,0 0 0,0 0 0,0-1 0,0 1 0,0 0 0,0 0 0,0 0 0,0 1-1,1-1 1,-1 0 0,0 0 0,1 0 0,-1 1 0,0-1 0,1 1 0,-1-1 0,1 1-1,-1 0 1,3-1 0,42-6-167,-26 6-316,-1 1-1,0 0 1,1 2-1,-1 0 1,0 1-1,0 1 1,35 12-1,-44-12 70,0 0 1,-1 1-1,1 0 0,-1 1 1,0 0-1,-1 0 0,1 0 0,-1 1 1,-1 1-1,1-1 0,-1 1 1,0 1-1,-1-1 0,0 1 1,9 18-1,-11-17 244,0 0 0,-1 0-1,-1 0 1,0 0 0,0 1 0,0 10 0,-1 65 608,-2-14 494,2-67-836,-1 1-1,1-1 1,0 0-1,0 1 0,0-1 1,1 0-1,0 1 1,0-1-1,0 0 1,1-1-1,-1 1 1,1 0-1,0-1 0,1 1 1,-1-1-1,1 0 1,0 0-1,0 0 1,0-1-1,0 0 1,1 1-1,6 2 1,0-1 32,-1 0 1,1-1 0,1 0 0,-1-1 0,0 0 0,1-1 0,0 0 0,-1-1-1,18-1 1,-17 1 14,-1-2 0,0 0-1,0 0 1,0-1 0,0 0-1,14-5 1,-20 5-51,0 0 0,-1 0 0,1-1 0,0 0 0,-1 0 0,0 0 0,0 0 1,0-1-1,0 1 0,0-1 0,-1 0 0,1 0 0,-1-1 0,0 1 0,3-8 0,-2 3 84,-1 0 0,0-1 0,-1 1 0,0 0 0,-1-1 0,0 0 0,0 1 0,-1-19 0,0 25-147,0 1-14,0-1 1,-1 1 0,1-1 0,0 0 0,-1 1 0,0-1 0,1 1-1,-1-1 1,0 1 0,0 0 0,-1-1 0,1 1 0,0 0 0,-1 0-1,1 0 1,-1 0 0,0 0 0,-2-2 0,0 1-6,0 0 1,-1 0-1,1 0 0,0 1 0,-1 0 1,0 0-1,0 0 0,-9-2 1,-3 1-28,0 1 0,0 0 0,0 1 0,-27 2 1,36 0 4,0 0 1,1 0-1,-1 1 1,0 0-1,0 0 1,1 1-1,0 0 1,-1 0-1,1 0 1,0 1-1,-12 9 1,15-9-6,-1 0 0,1 0 0,0 1 0,0-1 0,0 1 0,0 0 1,1 0-1,0 0 0,0 0 0,1 0 0,-1 1 0,1-1 0,0 1 1,0 0-1,1 0 0,-1 8 0,0-2 9,1 0 1,1 0-1,0-1 1,0 1-1,2 0 1,-1 0-1,1-1 1,1 1-1,0-1 1,1 0-1,0 0 1,0 0-1,7 11 1,3 0 105,1 0-1,19 20 1,10 14-186,-42-54-154,-1 1 0,0-1 0,0 0 0,0 1 0,0-1 0,-1 1 0,1-1 0,-1 1 0,1 0 0,-1-1 0,0 1 0,0-1 0,-1 4 0,1 0-969,0 5-3407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1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7826,'0'0'988,"0"8"-815,2 13 102,1 1 0,9 37-1,-1-1 268,-1 17-118,-6-38-1771,14 60 0,-15-83-973,-2-5-738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4.5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26 4833,'0'0'4116,"-1"-5"-3435,-8-16 1631,7 27-2044,0 7-427,-7 136 949,-3 104 27,13-242-915,-1 25 306,0-34-358,0 0 0,-1 1-1,1-1 1,0 0 0,-1 0 0,1 0-1,-1 0 1,0 0 0,0 0 0,0 0-1,-2 4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2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43 4785,'0'0'2598,"-7"9"-2618,-20 29-45,26-36 42,0-1 1,0 1 0,0 0-1,1-1 1,-1 1 0,0 0-1,1 0 1,-1 0 0,1 0-1,-1-1 1,1 1 0,0 0-1,0 0 1,0 0 0,0 0-1,0 0 1,1 4 0,-1-6-17,1 1 0,-1 0 0,1 0 1,-1 0-1,1 0 0,-1 0 0,1-1 0,-1 1 1,1 0-1,0-1 0,0 1 0,-1 0 1,1-1-1,0 1 0,0-1 0,0 1 1,-1-1-1,1 1 0,0-1 0,0 0 1,0 1-1,0-1 0,0 0 0,0 0 1,2 0-1,8 0-33,1 0-1,-1-1 1,1-1 0,-1 0 0,0 0-1,0-1 1,0-1 0,0 0 0,0 0-1,19-12 1,-29 16 90,0-1-1,-1 1 0,1-1 1,0 1-1,0-1 1,0 1-1,0 0 1,-1-1-1,1 1 0,0 0 1,0 0-1,0 0 1,0 0-1,0 0 1,2 0-1,1 11 386,-3-3-469,0-1 79,1 0 0,0 0 0,0 0 0,1-1 0,-1 1 0,2 0 0,-1-1-1,1 0 1,0 0 0,0 0 0,8 8 0,-8-10-9,0 0 0,0-1 0,0 0 0,1 0 0,0 0 0,-1 0 1,1 0-1,0-1 0,0 0 0,1 0 0,-1-1 0,0 1 0,1-1 0,-1 0 0,10 0 0,-10-1 46,0 0-1,0 0 0,1 0 0,-1 0 1,0-1-1,0 0 0,1 0 0,-1-1 1,6-2-1,-8 3 32,0-2 0,1 1-1,-1 0 1,0-1 0,0 1 0,-1-1 0,1 0 0,0 0-1,-1 0 1,0 0 0,0 0 0,0-1 0,2-4 0,1-4 229,-1-1 0,0 0 1,-1-1-1,0 1 0,-1 0 0,-1-1 1,0 1-1,-2-23 0,1 35-287,0-1 12,0 0-1,0 0 1,0 0 0,0 1 0,0-1-1,-1 0 1,1 0 0,-1 1 0,1-1-1,-1 0 1,0 1 0,1-1 0,-1 0-1,0 1 1,0-1 0,0 1 0,0-1-1,-1 1 1,1 0 0,0-1 0,-1 1-1,-1-1 1,0 0-52,0 1 1,0 0-1,0-1 0,0 1 1,0 1-1,-1-1 0,1 0 1,0 1-1,0 0 0,-1 0 1,-4 0-1,-3 1-251,-1 1-1,1 0 1,0 1 0,-1 0-1,-18 8 1,-15 13-1627,7-3-943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2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7346,'0'0'1160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3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86 5537,'0'0'1452,"-2"18"-1290,-3 60-74,5-77-86,-1 1 0,1 0 0,0 0 1,0 0-1,0-1 0,0 1 0,0 0 0,0 0 0,1 0 1,-1-1-1,1 1 0,-1 0 0,1 0 0,-1-1 0,1 1 1,0 0-1,0-1 0,0 1 0,0-1 0,0 1 0,0-1 1,1 0-1,-1 1 0,0-1 0,1 0 0,-1 0 0,0 0 1,4 2-1,-1-2 5,1 0-1,-1 0 1,0 0 0,1-1 0,-1 0 0,1 0 0,-1 0-1,7-1 1,2 0 60,-11 1-62,-1 0 1,1 0 0,-1 0 0,0 0 0,1 0 0,-1-1 0,1 1 0,-1-1 0,1 1-1,-1-1 1,0 1 0,0-1 0,1 0 0,-1 0 0,0 1 0,0-1 0,0 0 0,0 0-1,1 0 1,0-2 0,-1 0 9,1 1-1,-1 0 0,0-1 0,0 1 1,0-1-1,0 1 0,-1-1 1,1 1-1,-1-1 0,1-5 0,-1 2 127,0 0-1,-1-1 1,0 1-1,0 0 0,0 0 1,-1-1-1,1 1 0,-2 0 1,-2-7-1,3 11-88,1 0 0,0 0 0,0-1 0,0 1 0,0 0 0,0-1 0,0 1 0,0-1 0,1 1 0,0-1 0,-1 0 0,1 1 0,0-1 0,0 1 0,1-5 0,0 5-66,-1 1-1,1-1 1,0 0-1,1 1 1,-1-1-1,0 1 1,0-1-1,1 1 0,-1-1 1,1 1-1,-1 0 1,1 0-1,-1 0 1,1 0-1,0 0 1,-1 0-1,1 0 0,0 1 1,0-1-1,3 0 1,23-7-342,41-5 1,-43 9 135,0-1 1,29-10-1,-42 13 381,-12 3-139,-1-1 1,0 0 0,0 0-1,0 0 1,0 1 0,1-1-1,-1 0 1,0 0 0,0 1-1,0-1 1,0 0 0,0 1-1,0-1 1,0 0 0,0 0-1,0 1 1,0-1 0,0 0-1,0 0 1,0 1 0,0-1-1,0 0 1,0 0 0,0 1-1,0-1 1,0 0 0,-1 1-1,1-1 1,0 0 0,-16 25 988,12-18-1329,-5 6 341,2 0 1,0 1 0,0 1-1,1-1 1,1 1-1,1 0 1,0 0 0,1 0-1,0 1 1,1-1-1,1 1 1,1 15-1,0-29-46,0 0 0,1-1-1,-1 1 1,1 0-1,-1 0 1,1-1 0,0 1-1,-1-1 1,1 1-1,0-1 1,0 1 0,0-1-1,0 1 1,0-1-1,1 0 1,-1 0-1,0 1 1,1-1 0,-1 0-1,0 0 1,1 0-1,-1-1 1,1 1 0,0 0-1,-1 0 1,1-1-1,0 1 1,-1-1-1,1 0 1,0 1 0,3-1-1,8 2-318,0-1 0,1 0 0,15-2 0,-13 1 166,-5-1 81,0-1 0,1 1 0,-1-2 0,0 1 0,0-2-1,-1 1 1,20-10 0,-17 7 74,-11 6 34,0 0 0,0 0 1,0 0-1,-1 0 0,1 1 0,0-1 0,0 0 0,0 1 1,-1 0-1,1-1 0,0 1 0,-1 0 0,1 0 0,0 0 0,-1 0 1,1 0-1,-1 0 0,2 3 0,13 6 100,-5-6-60,0 0 0,0-1 1,0-1-1,1 0 0,22 2 0,-7-4 222,39-3 0,-58 2-234,1-1 1,-1 0-1,-1 0 0,1 0 0,0-1 0,0 0 0,-1-1 0,0 1 0,12-9 0,-15 9 34,-1 1 1,1-1-1,-1 0 1,1 0-1,-1-1 1,0 1-1,0-1 1,-1 0-1,1 1 1,-1-1-1,1 0 1,-1 0-1,-1-1 0,1 1 1,0 0-1,-1-1 1,0 1-1,1-8 1,-2 8-8,0 0 1,0 0-1,0 0 0,0 0 1,-1 0-1,1 0 1,-1 0-1,0 0 0,0 1 1,-1-1-1,1 0 1,-1 0-1,0 1 1,-3-5-1,2 4-52,0 1 0,-1-1 0,1 1 1,-1 0-1,0 1 0,0-1 0,0 1 0,0-1 0,0 1 1,0 0-1,-1 1 0,-6-2 0,0 0-51,-1 0-1,1 1 1,-1 0 0,0 1-1,0 1 1,0 0 0,-17 2-1,22-1-207,0 0-1,0 0 0,0 1 0,0 0 0,0 0 0,1 1 0,-1 0 0,1 0 1,-1 0-1,1 1 0,0 0 0,0 0 0,-6 7 0,-3 7-1839,8-3-525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4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0 4905,'0'0'3922,"-4"3"-3988,3-2 67,0 0 0,0 0 0,0 0 1,0 0-1,0 0 0,1 0 1,-1 1-1,0-1 0,1 0 1,-1 0-1,1 1 0,-1-1 1,1 0-1,0 1 0,-1-1 1,1 1-1,0-1 0,0 0 0,0 1 1,0-1-1,0 1 0,0-1 1,1 0-1,-1 1 0,0-1 1,1 0-1,-1 1 0,1-1 1,-1 0-1,2 2 0,4 9 104,0 0 1,12 17-1,-4-7 40,-1 0 43,31 59 217,-41-72-332,1-1-1,-1 1 1,0 1-1,-1-1 1,0 0-1,-1 1 1,1 13 0,-2-20-52,-1-1 0,1 0 0,-1 1 0,0-1 0,0 0 0,0 0 0,0 1 0,0-1 0,0 0 0,-1 0 0,1 0 0,-1-1 0,1 1 0,-1 0 0,0-1 0,0 1 0,1-1 0,-1 1 0,0-1 0,-1 0 0,1 0 0,0 0 0,-3 1 0,-7 4-46,-1-1 0,-21 6-1,32-11 18,-13 3-526,1 0 0,-1-2 0,0 0 0,-20 0 1,27-1-136,-13 0-2392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4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 5865,'0'0'410,"0"21"-110,-2 69 297,2-84-520,-2 1 0,1-1-1,-1 0 1,0 0 0,0 0 0,0 0-1,-1-1 1,0 1 0,0-1 0,-1 1 0,1-1-1,-1 0 1,0-1 0,-1 1 0,1 0-1,-1-1 1,-6 5 0,2-2 71,3-1-51,-1-1 1,0 0-1,0 0 1,0 0-1,0-1 1,-1-1 0,1 1-1,-1-1 1,0 0-1,0-1 1,-1 0-1,1 0 1,0 0-1,0-1 1,-17-1-1,24 0-78,0 0 0,1 0 0,-1 0 0,0 0 0,0 0 0,0 0 0,0-1 0,1 1 0,-1 0 0,0-1 0,0 1 0,0-1 0,1 1 0,-1-1 0,0 1 0,1-1 0,-1 1-1,1-1 1,-1 1 0,0-1 0,1 0 0,-1 0 0,1 1 0,-1-2 0,0-1-1,0 1 0,0-1-1,0 1 1,1-1 0,-1 0 0,1 1-1,0-1 1,0-4 0,0 3-24,0 1 1,0-1-1,0 0 1,1 1-1,0-1 1,0 0-1,0 1 0,0-1 1,0 1-1,1-1 1,0 1-1,0 0 1,2-4-1,0 3-1,1 0-1,0 1 0,0-1 0,1 1 1,-1 0-1,0 1 0,1-1 0,0 1 1,0 0-1,0 0 0,0 1 1,0 0-1,0 0 0,12 0 0,-10 1 7,0 0-1,0 0 0,0 1 0,0 1 0,1-1 0,-2 1 1,1 0-1,0 1 0,0 0 0,12 7 0,9 9-11,-16-11-264,-1 0-1,1-1 0,0 0 1,1-1-1,-1 0 1,25 6-1,-12-8-1534,43 1 0,-30-5-665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5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 5033,'0'0'2215,"1"14"-1924,6 45-50,-6-55-178,1 0 1,-1 0-1,1-1 0,-1 1 0,1 0 0,0-1 0,0 0 0,1 1 0,-1-1 0,1 0 1,-1 0-1,1 0 0,0-1 0,0 1 0,0-1 0,1 1 0,-1-1 0,0 0 0,1 0 1,0-1-1,-1 1 0,1-1 0,0 0 0,0 0 0,0 0 0,0 0 0,0-1 0,0 1 1,0-1-1,0 0 0,0 0 0,0-1 0,5 0 0,-7 0-17,1 0-1,-1 0 1,1 0 0,-1 0 0,0 0-1,1 0 1,-1-1 0,0 1-1,0-1 1,0 0 0,0 1-1,0-1 1,1-3 0,21-31 113,-2 3-608,-21 33 382,0 0 0,0-1 0,-1 1 0,1 0 0,0 0 0,0 0 0,0 0 0,0 0 0,-1 0 0,1 1 1,0-1-1,0 0 0,0 0 0,0 1 0,-1-1 0,1 0 0,0 1 0,0-1 0,-1 0 0,1 1 0,0-1 1,-1 1-1,1 0 0,0-1 0,-1 1 0,1-1 0,-1 1 0,1 1 0,2 1-42,6 2 85,0 1 0,-1-1 0,2-1 0,-1 0 1,0 0-1,1-1 0,0 0 0,0 0 0,15 1 0,9 0 58,50-2-1,-68-2-21,-7 0 16,0-1-1,0 0 1,0 0 0,0-1 0,0 0-1,12-5 1,-18 6 13,1 0 0,0-1 0,-1 0 0,0 1 1,1-2-1,-1 1 0,0 0 0,0 0 0,0-1 0,0 0 0,-1 0 0,1 1 0,-1-2 0,0 1 0,1 0 0,-1 0 0,2-6 0,-3 7-39,-1 1-1,1-1 1,-1 1-1,0-1 1,1 0-1,-1 1 1,0-1-1,0 1 1,0-1 0,0 1-1,0-1 1,0 0-1,0 1 1,-1-1-1,1 1 1,-1-1-1,1 1 1,-1-1-1,1 1 1,-1 0-1,0-1 1,0 1-1,0 0 1,0-1-1,0 1 1,0 0 0,0 0-1,0 0 1,0 0-1,0 0 1,-1 0-1,1 0 1,0 0-1,-2 0 1,-5-3-194,0 1 0,1 0 0,-1 1 0,0 0 0,-9-2 0,7 2-9,-42-8-1780,1 1-745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5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1688,'0'0'2741,"10"2"-2401,166 7 324,-165-9-704,2 0-263,0 0-1,-1 0 1,1-1 0,0-1 0,-1 0 0,1-1-1,12-4 1,-11 1-808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6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102 129 2657,'0'0'2755,"-14"-20"-1806,-5-4-636,-40-60 1304,57 84-843,2 5-917,0-3 187,2 11-41,0 1 0,1 0 0,1-1 0,0 0 1,1 0-1,0 0 0,12 20 0,3 9 71,-10-18-19,67 167 37,-68-163-31,-2-1-1,-1 1 1,-1 1 0,-1-1 0,0 34 0,-4-54-20,1 3 111,-1 0 0,-1-1-1,-3 17 1,3-23-103,0-1-1,0 1 1,-1 0 0,0-1-1,1 1 1,-1-1-1,0 0 1,-1 1 0,1-1-1,-1 0 1,1 0-1,-7 4 1,6-3-74,-1-1 0,0-1 0,-1 1-1,1 0 1,-1-1 0,1 0 0,-1 0 0,1 0 0,-1-1 0,0 0-1,0 0 1,0 0 0,0 0 0,0-1 0,-6 0 0,7 0-274,0 0 0,0-1 0,-1 0 1,1 0-1,0 0 0,0 0 0,1-1 1,-1 1-1,0-1 0,0 0 0,-4-3 0,-18-17-4546</inkml:trace>
  <inkml:trace contextRef="#ctx0" brushRef="#br0" timeOffset="1">273 494 4401,'0'0'3119,"13"13"-2692,40 36 1,-52-48-408,0 0 0,0-1 0,-1 1 0,1 0 0,0-1 0,0 1 0,0-1 0,0 1 0,0-1 1,0 1-1,0-1 0,0 0 0,0 1 0,0-1 0,0 0 0,0 0 0,0 0 0,0 0 0,0 0 0,0 0 0,0 0 0,0 0 0,0 0 0,0 0 0,0-1 0,0 1 0,0 0 0,0-1 0,0 1 0,0-1 0,0 1 0,0-1 0,-1 1 0,1-1 0,0 0 1,0 1-1,0-1 0,-1 0 0,1 0 0,-1 1 0,1-1 0,0 0 0,-1 0 0,1-1 0,3-3 93,25-25 340,-19 18-390,1 2-1,0-1 1,0 1-1,1 0 1,25-14-1,-37 23-53,1 1 1,0 0-1,-1-1 0,1 1 0,0 0 1,-1 0-1,1 0 0,0-1 0,0 1 1,-1 0-1,1 0 0,0 0 0,0 0 1,-1 0-1,1 1 0,0-1 0,0 0 1,-1 0-1,1 0 0,0 1 0,0-1 1,-1 0-1,1 1 0,0-1 0,-1 0 1,1 1-1,-1-1 0,1 1 0,0-1 1,-1 1-1,1-1 0,-1 1 0,1 0 1,-1-1-1,0 1 0,1 0 0,-1-1 1,0 1-1,1 0 0,-1 1 0,9 36 345,-7-27-375,3 10-922,1-1 1,9 22-1,-6-22-2662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6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5961,'0'0'776</inkml:trace>
  <inkml:trace contextRef="#ctx0" brushRef="#br0" timeOffset="1">281 177 5145,'0'0'732,"17"0"-298,199-2 2257,-217 15-2510,-1 0-1,0 0 1,0 0 0,-2 0-1,-5 15 1,4-13-103,1 0 0,0 0 0,-2 19 0,5-28-89,0 4 24,0 0-1,1 0 1,2 16-1,-2-24-44,0 0 0,1 1 0,-1-1-1,1 0 1,-1 0 0,1 0 0,0 0-1,0 1 1,0-1 0,0-1-1,0 1 1,1 0 0,-1 0 0,1 0-1,-1-1 1,1 1 0,-1 0 0,1-1-1,0 0 1,0 1 0,4 1-1,5 0-564,0 0-1,0 0 1,1-1 0,0-1-1,12 1 1,14-2-3346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7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5921,'0'0'2366,"1"11"-1984,3 33-120,-4-44-201,0 1 0,0-1 0,0 0 0,0 1 0,0-1 0,0 1 0,0-1 0,0 0-1,0 1 1,0-1 0,0 1 0,0-1 0,0 0 0,0 1 0,0-1 0,0 0 0,1 1 0,-1-1 0,0 0 0,0 1-1,0-1 1,1 0 0,-1 1 0,0-1 0,1 0 0,-1 1 0,0-1 0,0 0 0,1 0 0,-1 0 0,0 1-1,1-1 1,-1 0 0,1 0 0,-1 0 0,0 0 0,1 0 0,-1 0 0,0 0 0,1 1 0,-1-1 0,1 0 0,10-7-114,-10 6 201,0 0-138,14-11 76,0 0 1,17-8 0,-26 17-81,0 0 0,0 0 0,0 1 0,0 0 0,0 0 0,1 0 0,-1 1 0,1 0 0,11 0 0,-16 1-8,0 0-1,0 0 1,1 0 0,-1 1-1,0-1 1,0 1 0,1-1-1,-1 1 1,0 0 0,0 0-1,0 0 1,0 0 0,0 0-1,0 0 1,0 1 0,2 0-1,0 3 25,0 0 0,-1 0 1,1 0-1,4 9 0,-5-9-13,0-1-55,-1 0 0,1 0 1,0 0-1,1-1 0,-1 1 0,1-1 0,-1 0 1,1 0-1,0 0 0,0 0 0,0-1 1,7 4-1,-2-3-546,1 1-1,-1-1 1,1-1 0,0 0-1,11 1 1,21-1-3266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5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40 5961,'0'0'836,"18"-7"-491,58-19 201,-69 25-470,0-1 0,0 1-1,0 0 1,0 0 0,0 1-1,0-1 1,1 2 0,-1-1-1,0 1 1,0 0 0,0 1-1,0 0 1,0 0 0,0 0-1,-1 1 1,1 0 0,-1 0-1,1 1 1,-1-1 0,0 2-1,-1-1 1,1 0 0,8 10-1,-9-8 6,1 0-1,-2 0 1,1 1-1,-1 0 1,1 0-1,-2 0 0,1 0 1,-1 1-1,0-1 1,-1 1-1,0 0 1,0-1-1,-1 1 0,0 0 1,0 0-1,0 0 1,-1 1-1,-1-1 1,-1 11-1,1-15-42,0 0 0,-1 0 0,0 0 0,0 0 0,0-1-1,0 1 1,0 0 0,-1-1 0,1 1 0,-1-1 0,0 0 0,0 0 0,0 0 0,-1 0 0,1-1 0,-1 1-1,1-1 1,-8 3 0,-6 3-707,-2 0 0,-34 9 0,32-11-887,-6 2-1353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7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26 7042,'0'0'1913,"-13"20"-1397,-40 68-249,52-86-262,-1 0-1,1 1 1,0-1-1,0 1 1,0 0-1,0-1 1,0 1-1,1 0 1,-1 0-1,1-1 1,0 1-1,-1 0 1,1 0-1,1 0 1,0 4-1,-1-5-1,1-1-1,0 1 1,0 0-1,-1 0 1,1-1 0,1 1-1,-1-1 1,0 1-1,0-1 1,0 0 0,1 1-1,-1-1 1,1 0-1,-1 0 1,1 0 0,3 2-1,1 0 1,0-1 0,1 0 0,0 0 1,-1-1-1,1 1 0,0-2 0,0 1 0,7-1 0,-10 0 5,0 0 0,0 0 1,0-1-1,0 1 0,0-1 0,0 0 0,0 0 1,0-1-1,0 1 0,0-1 0,-1 0 0,1 0 0,-1 0 1,1 0-1,-1-1 0,0 0 0,0 1 0,0-1 1,0 0-1,0 0 0,-1-1 0,1 1 0,-1 0 0,0-1 1,0 0-1,2-4 0,2-8 53,-1-1-1,-1 1 1,0-1-1,3-32 1,-7 45-55,1 2 10,-1-1 1,1 1 0,-1-1 0,1 1 0,0 0 0,0-1 0,0 1-1,0 0 1,0 0 0,0 0 0,1 0 0,-1 0 0,1 0 0,2-2-1,-4 4-17,1-1-1,0 0 0,0 1 0,0-1 0,0 1 0,0-1 0,0 1 0,0 0 0,0-1 0,0 1 0,0 0 0,0 0 0,0 0 0,0 0 0,0 0 0,0 0 0,0 0 0,0 0 0,0 0 0,0 0 1,0 0-1,0 1 0,0-1 0,0 0 0,0 1 0,0-1 0,0 1 0,0-1 0,0 1 0,0 0 0,0-1 0,-1 1 0,1 0 0,0-1 0,1 3 0,2 2 4,1 1 1,-1 0-1,0 1 0,0-1 0,3 8 0,-4-8-14,-1-1-1,1 0 1,0 0-1,0 0 1,0 0-1,1 0 1,0-1 0,0 0-1,0 1 1,5 3-1,-7-7-14,0 0 0,1 0 0,-1 0 0,0-1 0,1 1-1,-1 0 1,1-1 0,-1 0 0,0 0 0,1 1 0,-1-1-1,1-1 1,-1 1 0,1 0 0,-1 0 0,0-1 0,5-1 0,-3 1 35,-1-1 0,1 1 0,-1-1 1,1 0-1,-1 0 0,0 0 1,0-1-1,0 1 0,0-1 1,4-3-1,-4 3 77,-1 0 0,1 0 0,0-1 0,-1 1 0,0-1 0,1 0 0,-1 0 0,-1 1 0,1-1 0,-1-1 1,1 1-1,-1 0 0,1-7 0,-2 12-67,0 6 73,0 1-1,1 0 0,0-1 0,4 15 0,-5-20-129,1 0-1,-1 0 0,1 0 1,0 0-1,0 0 0,0 0 1,0 0-1,0 0 0,0 0 1,1 0-1,-1-1 1,1 1-1,-1 0 0,1-1 1,0 1-1,-1-1 0,1 0 1,0 0-1,0 1 0,0-1 1,0 0-1,0-1 0,0 1 1,0 0-1,0-1 0,1 1 1,-1-1-1,0 1 0,2-1 1,0 0 29,0 0-1,0 0 1,0-1 0,0 1 0,0-1 0,0 0 0,0 0 0,-1-1 0,1 1 0,0-1 0,-1 1 0,1-1 0,-1 0 0,0-1 0,1 1-1,-1 0 1,0-1 0,0 0 0,4-5 0,0 1 7,1 0 0,1 0 0,-1 1 0,1 0 0,0 0 0,0 1 0,12-5 0,-15 8 16,0-1 0,1 1 0,-1 1 0,0-1 0,0 1 0,1 1 0,-1-1 0,1 1 0,-1 0 0,1 0 0,-1 1 0,0 0 0,7 1 0,-10 0 21,0-1-1,0 0 1,0 1 0,-1 0 0,1 0 0,-1 0 0,1 0 0,-1 0 0,0 0 0,0 0 0,0 1 0,0-1 0,0 1 0,0 0 0,-1-1 0,1 1 0,-1 0 0,0 0 0,0 0-1,0 0 1,1 6 0,1 4-59,-1 0 0,0 1-1,-1 22 1,-1-35-874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8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6849,'0'0'2465,"6"14"-5106,-6-4 105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9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 6081,'0'0'574,"17"-2"-380,-2 0-152,22-2 209,44 0-1,-74 4-158,1 0 0,-1 1 0,0 0-1,1 0 1,-1 1 0,0 0 0,1 0 0,-1 1-1,0 0 1,-1 0 0,1 0 0,-1 1 0,1 0-1,-1 1 1,0-1 0,-1 1 0,1 0 0,-1 1-1,0-1 1,0 1 0,0 0 0,-1 0 0,6 13-1,-5-11 5,-2 0-1,0 0 0,0 0 0,0 0 0,-1 1 0,0-1 1,1 11-1,-2-14-46,-1-1 0,0 1 0,0-1 0,0 1 0,0-1 0,-1 1 0,0-1 1,0 0-1,0 1 0,0-1 0,-1 0 0,1 1 0,-1-1 0,0 0 0,-4 6 0,-45 49-1433,35-42-1156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6665,'0'0'4673,"5"0"-4673,-1 0-56,-4-8-1008,0-4-1520,0-1-4210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2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1 5369,'0'0'587,"-17"24"-266,-105 155 464,29-53 456,-63 96 1050,164-247-7715,3 3 270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2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6281,'0'0'2550,"0"25"-2120,0 5-279,-1 0 135,2 0 0,9 58 0,26 85 1149,-29-146-1387,2 0 0,1 0-1,1-1 1,17 30 0,-27-56-59,19 30-608,-19-29 387,0 1-1,1-1 0,-1 1 0,1-1 1,-1 0-1,1 1 0,0-1 1,-1 0-1,1 0 0,0-1 0,0 1 1,0 0-1,0 0 0,-1-1 1,4 1-1,3-1-2333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3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8106,'0'0'592,"104"0"-328,-60 0-256,4 0 144,2 0-152,6-2-64,23-5-560,-16 3-929,-7-2-983</inkml:trace>
  <inkml:trace contextRef="#ctx0" brushRef="#br0" timeOffset="1">892 37 7722,'0'0'4233,"2"0"-4233,0 0-16,0 0-120,10 0-945,-3 0-831,-1 0-665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3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7722,'0'0'3152,"0"148"-2784,-2-83 8,0 5-143,0-2 23,0-5-224,0-7 24,2-7-8,0-10-48,0-9-328,0-9-425,19-13-1055,-3-8-929,-1 0-1608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4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94 6977,'0'0'999,"22"-13"-580,75-43-11,-90 52-344,0 0 1,0 1-1,1 0 0,-1 1 1,1-1-1,0 2 0,-1-1 0,1 1 1,0 0-1,0 0 0,0 1 1,11 1-1,5 0 140,-19-1-180,-1 0 0,1 0-1,0 0 1,-1 1-1,1 0 1,0 0-1,-1 0 1,1 1-1,-1-1 1,1 1 0,-1 0-1,0 0 1,0 1-1,0-1 1,0 1-1,0 0 1,-1 0 0,1 0-1,-1 0 1,1 1-1,-1-1 1,-1 1-1,1 0 1,0 0-1,-1 0 1,0 0 0,0 1-1,0-1 1,0 0-1,-1 1 1,0 0-1,2 8 1,-2-8-9,-1-1 0,1 1 0,-1-1 0,0 1 1,0 0-1,0-1 0,0 1 0,-1-1 0,0 1 0,0-1 0,0 1 0,0-1 0,-1 0 1,0 0-1,0 0 0,0 1 0,0-2 0,-1 1 0,0 0 0,1 0 0,-1-1 0,0 0 1,-1 1-1,1-1 0,-1-1 0,-5 5 0,1-1 5,1-1 0,-1 0 0,0-1 0,0 0 0,-1 0-1,1 0 1,-1-1 0,1-1 0,-1 1 0,0-1 0,0-1 0,-14 1 0,23-2-62,0 3-29,0-1 0,1 0-1,0 1 1,-1-1 0,1 0-1,0 0 1,0 0 0,0 0-1,0 0 1,0 0 0,1 0-1,1 2 1,24 26 169,-10-11-131,-2-1 32,-1 1 1,-1 1 0,17 36-1,-26-48 44,0 1 0,-1 0-1,0 0 1,0 0 0,-1 1-1,0-1 1,-1 1 0,0-1-1,-1 1 1,1-1 0,-4 19-1,2-24-4,0 0 0,0-1 1,-1 1-1,0-1 0,0 0 0,0 0 0,0 0 0,0 0 0,0 0 0,-1 0 0,1 0 0,-1-1 0,0 1 0,0-1 0,0 0 0,0 0 0,0 0 0,-1 0 0,1 0 0,-5 1 1,-5 2 13,0-1 1,-1 0 0,1 0-1,-16 1 1,13-2-266,0-1 0,0-1 0,0 0 0,-1-1 0,1-1 0,-27-4 0,29-2-1950,5-3-1515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4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6209,'0'0'7554,"2"4"-6610,-2-18-6329,0 2-912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7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3489,'0'0'608,"131"-13"-664,-83 1-56,-10 4-424,-11 0-561</inkml:trace>
  <inkml:trace contextRef="#ctx0" brushRef="#br0" timeOffset="1">167 58 3425,'0'0'3416,"-21"119"-2999,21-94 23,0-3-144,0-3-168,4-1-112,4-6-16,1 1-200,5-5-472,-3-2-425,-1-4-887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5.6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0 287 4905,'0'0'1571,"16"1"-1316,52 6-70,-62-6-160,1-1 0,-1 0 0,0 0 0,0-1 0,0 0 0,0 0 0,0 0 1,0-1-1,-1 0 0,1 0 0,0 0 0,-1-1 0,1 0 0,5-4 0,-2 0 21,0 0 0,-1-1 1,0 0-1,-1 0 0,12-16 1,-14 16-1,-1-1-1,0 1 1,0-1 0,-1 0 0,0 0 0,-1 0 0,0 0 0,0 0 0,-1-1 0,0 1 0,-1-1 0,0 1 0,-2-16-1,2 22-2,-1 0 0,0 0 1,0 0-1,0 0 0,0 0 0,-1 0 0,1 0 0,-1 0 0,0 1 0,1-1 0,-1 0 0,-1 1 0,1 0 0,0-1 0,0 1 0,-1 0 0,1 0 0,-1 0 0,0 1 0,0-1 0,0 1 0,1-1 0,-1 1 0,-1 0 0,-3-1 0,4 1-37,-1-1 0,0 1-1,0 0 1,1 1 0,-1-1-1,0 1 1,0 0-1,0 0 1,0 0 0,0 0-1,0 1 1,0-1 0,1 1-1,-1 0 1,0 0 0,0 1-1,1-1 1,-1 1 0,1-1-1,-7 5 1,3 2 0,0-1 0,0 1 0,0 0 0,1 0 0,1 1 0,-1 0 0,2 0 0,-1 0 0,1 1 0,0-1 0,-3 17 0,3-7 126,0 0 0,2 1 0,0-1 0,2 1 0,1 24 0,0-38-104,0-1 0,0 1 0,0-1 0,0 0 0,1 0 0,0 1 1,0-1-1,1 0 0,-1-1 0,1 1 0,0 0 0,0-1 0,1 0 0,-1 1 0,1-1 0,0-1 0,0 1 0,1 0 0,-1-1 0,0 0 0,8 4 0,-2-2-159,1 0 0,-1-1-1,1 0 1,0-1 0,0 0-1,1-1 1,-1 0 0,0 0-1,18-1 1,50-2-4043,-47-4-294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6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 6209,'0'0'2590,"-5"15"-2052,-37 118 1243,38-113-1514,0 0 0,2 0 0,0 1-1,1 21 1,2-39-262,-1 1-1,1-1 1,-1 0 0,1 1-1,0-1 1,0 0 0,1 1-1,-1-1 1,1 0-1,-1 0 1,1 0 0,0 0-1,0 0 1,0-1 0,1 1-1,-1-1 1,1 1 0,-1-1-1,1 0 1,0 0 0,0 0-1,0 0 1,0-1 0,0 1-1,0-1 1,1 1 0,2 0-1,7 2-377,0-1 1,0 0-1,0 0 0,0-1 0,0-1 1,14 0-1,-21-1-244,0 0 0,0 0 0,0-1 1,0 0-1,0 0 0,0 0 0,11-4 0,5-9-3477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6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 3849,'0'0'5062,"-3"21"-4352,0-4-542,-29 146 1389,27-147-1505,-14 71 700,17-76-1321,1-1 1,1 1-1,0 15 0,0-25 437,1-1-1,-1 1 0,0 0 0,0-1 0,0 1 0,0-1 0,1 1 0,-1-1 0,0 1 1,1-1-1,-1 1 0,0-1 0,1 1 0,-1-1 0,1 1 0,-1-1 0,1 1 0,-1-1 1,0 0-1,1 1 0,0-1 0,-1 0 0,1 0 0,-1 1 0,1-1 0,-1 0 0,1 0 1,0 0-1,-1 0 0,1 1 0,-1-1 0,2 0 0,-2 0-19,14 2-2930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7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339 0 4585,'0'0'6149,"-22"0"-6022,-70 5-52,87-5-45,-1 2 1,1-1 0,-1 0-1,1 1 1,0 0 0,0 1-1,0-1 1,0 1 0,0 0-1,0 0 1,1 0 0,-1 1-1,1-1 1,-4 6 0,-4 2 65,-2 1 0,1 1 1,0 1 0,1 0-1,1 1 1,0 0 0,1 1-1,-12 23 1,17-27-104,0-1 1,1 0-1,0 1 0,1 0 1,0 0-1,1 0 0,1 0 1,0 0-1,0 1 0,1-1 1,1 0-1,2 17 1,-2-25-18,0 0 1,1 0-1,-1 0 1,1 0 0,0 0-1,0 0 1,1-1-1,-1 1 1,1-1 0,-1 0-1,1 1 1,0-1 0,0 0-1,1-1 1,-1 1-1,1 0 1,-1-1 0,1 0-1,0 0 1,-1 0-1,1 0 1,0-1 0,1 0-1,-1 1 1,4-1-1,5 2-19,0-1 0,0 0-1,0-1 1,1-1-1,-1 0 1,25-3-1,-32 2 52,0-1-1,0 0 0,-1 1 1,1-2-1,-1 1 0,1-1 1,-1 0-1,0 0 0,0 0 1,0-1-1,0 1 0,-1-1 1,0-1-1,1 1 0,-2 0 1,1-1-1,0 0 0,-1 0 1,4-7-1,-2 2 60,0-1-1,-1 1 0,0-1 1,-1 1-1,0-1 1,-1 0-1,0-1 0,0 1 1,-1-15-1,-1 25-51,0 0 0,-1-1 0,1 1 0,0 0-1,-1-1 1,1 1 0,-1 0 0,1 0 0,-1-1-1,1 1 1,-1 0 0,0 0 0,0 0 0,1 0 0,-1 0-1,0 0 1,0 0 0,0 0 0,0 0 0,0 0-1,-1 1 1,1-1 0,0 0 0,0 1 0,0-1 0,-1 1-1,1-1 1,-2 0 0,-5-1-51,-1 0-1,1 1 1,-13-1-1,17 2 1,-26-3-1028,1 2-1,-61 5 0,90-4 956,-1 0 0,1 0-1,-1 0 1,1 0 0,-1 0-1,1 0 1,0 0 0,-1 0-1,1 1 1,-1-1 0,1 0-1,-1 0 1,1 1 0,0-1-1,-1 0 1,1 1 0,-1-1-1,1 0 1,0 1 0,-1-1-1,1 0 1,0 1 0,0-1 0,-1 1-1,1-1 1,0 0 0,0 1-1,0-1 1,0 1 0,-1-1-1,1 1 1,0-1 0,0 1-1,0-1 1,0 1 0,0-1-1,0 1 1,0-1 0,0 1-1,0 7-2832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7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5945,'0'0'3205,"-17"8"-2757,-7 3-321,-22 15 1,42-23-105,0 0 0,0 0 0,1 0 0,-1 1 1,1-1-1,0 1 0,0 0 0,0 0 0,0 0 1,1 0-1,0 1 0,0-1 0,0 1 0,-2 6 0,2-1 18,0 1 0,0-1-1,1 1 1,1 16 0,-1-25-36,1 1 1,0 0 0,1-1 0,-1 1 0,0 0 0,1-1 0,0 1 0,-1-1-1,1 1 1,0-1 0,0 1 0,0-1 0,1 0 0,-1 1 0,1-1-1,-1 0 1,1 0 0,0 0 0,-1 0 0,1 0 0,0 0 0,0-1 0,1 1-1,-1-1 1,0 1 0,0-1 0,1 0 0,-1 0 0,4 1 0,5 1 37,0-1 0,0 0 0,0-1 1,0 0-1,18-1 0,-28 0-34,4 0 53,1-1-1,-1 0 1,0 0 0,0-1 0,1 1 0,-1-1 0,0 0 0,-1 0 0,1-1 0,0 1-1,-1-1 1,1 0 0,-1-1 0,0 1 0,0-1 0,0 0 0,-1 0 0,1 0-1,3-5 1,-4 5 29,0-1 0,0 0 0,0 0 0,0 0-1,-1 0 1,0-1 0,0 1 0,0 0 0,-1-1 0,0 0-1,0 1 1,0-1 0,0 0 0,-1 1 0,0-1 0,-1 0-1,1 1 1,-2-8 0,1 10-129,-1 0 0,1 0 1,-1 1-1,0-1 0,0 0 1,0 1-1,0-1 0,0 1 0,-1-1 1,1 1-1,-1 0 0,1 0 0,-1 0 1,0 0-1,0 1 0,0-1 0,0 1 1,0 0-1,0 0 0,0 0 1,-1 0-1,-4-1 0,-1 1-535,-1-1 0,1 1 0,-1 0 0,0 1-1,1 0 1,-15 3 0,-2 6-2179,6 4-418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8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4625,'0'0'2370,"-19"22"-1555,-62 74-209,75-89-527,1 0 0,0 0-1,1 1 1,0-1 0,0 1-1,-4 11 1,7-13-13,-1 0 0,1 0 0,1 0 0,-1 0 0,2 11-1,-1-4 8,0-10-62,0 1 0,0-1 0,1 1 0,-1-1 0,1 1 0,0-1 0,0 1 0,0-1 0,1 0 0,-1 0 0,1 0 0,0 1 0,-1-2 0,1 1 0,4 4 0,-2-3-2,0 0 0,0-1-1,0 0 1,1 0 0,-1 0-1,1 0 1,0-1 0,0 0-1,7 3 1,-1-2 41,0 0 0,1-1-1,-1 0 1,0-1 0,1-1 0,-1 1-1,1-2 1,-1 1 0,15-4 0,-19 2 18,-1 0 1,0 0 0,0-1 0,0 0 0,-1 0 0,1 0 0,-1-1-1,0 1 1,0-1 0,0-1 0,0 1 0,0-1 0,-1 0 0,0 0 0,0 0-1,-1 0 1,1-1 0,3-7 0,-3 5 32,-1 0-1,1 0 0,-2 0 1,1-1-1,-1 1 1,0-1-1,-1 1 1,0-1-1,0 0 1,-1 0-1,0 1 1,0-1-1,-3-10 1,2 16-97,0 0 0,-1-1 1,1 1-1,-1 0 1,0 0-1,0 0 0,0 0 1,0 1-1,-1-1 0,1 0 1,-1 1-1,1 0 0,-1-1 1,0 1-1,0 0 1,0 1-1,0-1 0,0 0 1,-6-1-1,-2-1-177,0 0-1,-1 0 1,0 1-1,-17-1 1,12 2-1435,-1 1 1,-24 1-1,31 2-1531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8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2 6465,'0'0'2541,"-18"1"-1842,4-1-593,8-1-90,1 1 1,0 0-1,-1 0 1,1 0-1,0 1 0,-1 0 1,1 0-1,0 0 0,0 0 1,0 1-1,0 0 0,0 0 1,0 1-1,0-1 0,1 1 1,-1 0-1,1 0 0,0 0 1,-6 7-1,3-2-4,0 0 0,0 1 0,1 0 1,0 0-1,1 1 0,0 0 0,1 0 0,0 0 0,0 0 0,1 1 0,0 0 0,1-1 0,0 1 0,1 0 0,0 12 1,1-21-16,0 1 1,0-1 0,0 0 0,1 0 0,-1 0 0,1 1 0,-1-1 0,1 0 0,0 0 0,0 0 0,0 0 0,0 0 0,0 0 0,1 0-1,-1 0 1,0-1 0,1 1 0,-1 0 0,3 1 0,-1-1-8,0 0 0,0 0-1,1 0 1,-1-1 0,1 1 0,-1-1 0,1 1 0,0-1-1,0 0 1,6 0 0,-4 0 28,-1-1 0,1 0 0,0 0 0,0 0 0,0 0 1,0-1-1,-1 0 0,1-1 0,0 1 0,-1-1 0,1 0 0,-1 0 0,0-1 0,1 0 0,4-3 1,-4 1 86,0-1 0,-1 1 0,1-1 0,-1-1 0,-1 1 0,1 0 0,-1-1 0,0 0 0,-1 0 0,1-1 0,3-12 0,-3 4 77,-1 0 0,-1 0 0,0 0-1,0-27 1,-2 41-167,-1 0-1,1 0 0,0 1 1,0-1-1,-1 0 0,1 1 1,-1-1-1,1 1 0,-1-1 1,1 1-1,-1-1 0,0 1 1,0-1-1,0 1 1,0-1-1,0 1 0,0 0 1,0 0-1,-2-2 0,0 1-64,0 0 0,0 0 0,0 1 0,-1-1 0,1 1 0,0 0 0,-1 0 0,-6-2 0,1 2-411,0 0 0,0 0 0,-1 1 0,1 0 0,0 1 0,-13 2 0,-9 9-2331,7 2-1022</inkml:trace>
  <inkml:trace contextRef="#ctx0" brushRef="#br0" timeOffset="1">96 227 1816,'0'0'3249,"-13"21"-2491,-39 68-114,47-79-575,0 0 0,1 1 0,0-1 0,1 1 0,0 0 0,1 0 0,0 0 0,1 0 0,0 0 0,0 0 0,1 1 0,1-1 1,2 16-1,-2-24-27,-1-1 0,1 1 1,0 0-1,0 0 1,0-1-1,0 1 0,0 0 1,1-1-1,-1 1 1,1-1-1,-1 0 0,1 1 1,0-1-1,0 0 1,0 0-1,0 0 0,1 0 1,-1-1-1,0 1 1,1-1-1,0 1 0,-1-1 1,1 0-1,-1 0 1,1 0-1,0 0 0,0 0 1,0-1-1,0 1 1,3-1-1,0 1 57,-1 0-1,1-1 1,0 0-1,0 0 1,0-1-1,0 0 1,0 0-1,-1 0 1,1-1-1,0 1 1,-1-1 0,1-1-1,-1 1 1,6-4-1,-3 0 49,0-1 1,0 0-1,0-1 0,-1 0 0,-1 0 0,1 0 1,-1-1-1,0 0 0,-1 0 0,0 0 0,-1-1 0,0 0 1,0 0-1,-1 0 0,2-11 0,2-13-30,-3 0 0,-1 0 0,-1-45 0,-2 78-161,0 0 0,0 0 0,0 0-1,-1 0 1,1 0 0,0 1 0,0-1 0,0 0-1,-1 0 1,1 0 0,0 1 0,-1-1-1,1 0 1,-1 0 0,1 1 0,-1-1-1,1 0 1,-1 1 0,1-1 0,-1 0-1,0 1 1,1-1 0,-1 1 0,0-1-1,1 1 1,-2-1 0,-1 0-87,1 0 1,0 1-1,-1-1 0,1 1 1,-1 0-1,1-1 0,0 1 1,-1 0-1,-3 1 0,-3 0-502,-1 1-1,1 0 0,0 1 1,-11 4-1,-18 10-2193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1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 7402,'0'0'3599,"0"-1"-3590,-1 1 0,1 0 1,0 0-1,0 0 0,0-1 0,0 1 0,0 0 0,0 0 1,0 0-1,0-1 0,0 1 0,0 0 0,0 0 0,0-1 1,0 1-1,0 0 0,0 0 0,0 0 0,0-1 1,0 1-1,0 0 0,0 0 0,0-1 0,0 1 0,1 0 1,-1 0-1,0 0 0,0 0 0,0-1 0,0 1 0,0 0 1,1 0-1,-1 0 0,0 0 0,0-1 0,0 1 1,0 0-1,1 0 0,-1 0 0,0 0 0,1 0 0,4 3 91,1 0 0,-1 0 0,0 1 0,1-1 0,-2 1 0,1 1-1,8 8 1,2 2 128,30 25 350,57 49 129,-85-77-838,-1-1 0,1 0-1,1-1 1,30 13-1,-39-21-635,1 1-1,0-1 1,-1 0-1,1-1 0,0 0 1,18-1-1,-10 0-3619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1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1 7850,'0'0'1472,"-118"14"-800,68 9 152,0 3-432,4 3-112,6 4-216,7-2-64,10-3-88,12-1-600,11 0-848,0-9-953,5-3-2008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2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94 7242,'0'0'1949,"19"18"-1690,63 53 24,-78-68-272,-1 0 1,1 0 0,0-1-1,0 0 1,1 1 0,-1-2-1,0 1 1,1 0 0,-1-1-1,1 0 1,-1 0 0,1 0-1,0 0 1,-1-1 0,1 0-1,5 0 1,4 0 6,5 1 77,-1 0-102,1-1 1,0-1-1,19-3 1,-34 4 42,1-1-1,-1 0 1,1-1 0,-1 1-1,1-1 1,-1 0 0,0 0-1,0 0 1,0 0-1,0-1 1,0 0 0,-1 0-1,1 0 1,-1 0 0,1 0-1,-1-1 1,4-5 0,-3 2 931,-4 7-964,0 1-1,0-1 0,0 0 0,0 0 1,0 0-1,0 1 0,0-1 1,0 0-1,0 0 0,0 0 0,0 1 1,0-1-1,0 0 0,0 0 1,0 0-1,0 0 0,0 1 0,1-1 1,-1 0-1,0 0 0,0 0 1,0 0-1,0 0 0,0 0 0,1 1 1,-1-1-1,0 0 0,0 0 0,0 0 1,0 0-1,1 0 0,-1 0 1,0 0-1,0 0 0,0 0 0,1 0 1,-1 0-1,0 0 0,0 0 1,0 0-1,0 0 0,1 0 0,-1 0 1,0 0-1,0 0 0,1 0 1,-1 0 14,0 0-8,2 0 398,-2-11-268,0 9-103,0 9-64,0-2 11,0 13-6,0 0 0,5 27 0,-4-39 13,1 1-1,0-1 1,0 1-1,1-1 1,0 0-1,0 0 0,0 0 1,1 0-1,0 0 1,5 5-1,-3-4 8,0-1-1,1 0 0,0 0 0,0-1 1,0 0-1,0 0 0,1-1 1,0 0-1,0 0 0,0-1 1,15 4-1,-10-4 2,0 0 1,1-1-1,-1-1 1,1 0 0,0-1-1,25-3 1,-32 2 14,0-1 1,0 0-1,0 0 0,0 0 1,0-1-1,0 0 1,-1 0-1,1-1 1,-1 0-1,0 0 1,0 0-1,0-1 1,-1 0-1,1 0 1,-1-1-1,-1 1 0,1-1 1,-1 0-1,0 0 1,0 0-1,0-1 1,-1 0-1,3-7 1,1-6 38,-1 0 1,-1-1 0,0 1 0,-2-1-1,0 0 1,0-39 0,-3 37 58,-1-26 246,-8 36-568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2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0 191 4121,'0'0'2196,"22"8"-1512,71 25-249,-88-31-402,0-1 0,0 0 0,0 0 0,0 0 0,0-1 0,0 1 0,0-1 0,0-1 0,0 1 0,0-1 0,0 1 0,0-1 0,0-1 0,0 1 0,0-1 0,5-2 0,-2-1 45,0-1 0,0 1 0,-1-1 0,0 0 0,13-14-1,-15 14 9,-1-1 0,1 1 0,-1-1 0,0 1 0,-1-1 0,1 0 0,-1 0 0,-1-1 0,1 1 0,-1-1 0,-1 1 0,1-1 0,-1 0 0,-1 1 0,1-1 0,-2-13 0,1 20-39,0-1 0,0 0-1,0 1 1,-1-1 0,1 0 0,0 1 0,-1-1-1,1 1 1,-1-1 0,0 1 0,1-1 0,-1 1-1,0-1 1,0 1 0,0 0 0,0-1-1,0 1 1,0 0 0,0 0 0,-3-2 0,2 1 9,-1 1 1,0-1 0,0 1 0,0 0 0,1 0 0,-1 0 0,0 0 0,0 1 0,0-1 0,-6 1 0,3 0-24,-1 0 1,1 0-1,-1 1 1,1 0-1,0 0 0,-1 0 1,1 1-1,0 0 1,0 0-1,-11 7 1,8-2-10,0 0 0,0 1 1,0 1-1,1-1 1,0 1-1,1 1 1,0-1-1,0 1 1,1 1-1,1-1 1,-9 22-1,5-7 11,1 0 0,2 1 0,0-1 0,-3 38 0,5-27-65,2 0 0,1 0 0,6 64 0,-4-97-124,0 1 0,0-1 1,1 1-1,-1-1 0,1 1 1,0-1-1,0 0 1,0 0-1,0 0 0,1 0 1,-1 0-1,1 0 0,-1-1 1,1 1-1,0-1 0,0 0 1,0 0-1,1 0 1,-1 0-1,0 0 0,1-1 1,-1 0-1,1 0 0,6 2 1,15-1-2544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6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1 166 1688,'0'0'2011,"18"-3"-1714,-16 3-289,25-3 254,0-2 0,-1-1 1,46-16-1,-62 18-118,0-1 0,-1 0 0,1 0 0,12-11 0,-20 15-57,1-2-1,-1 1 1,1 0-1,-1 0 1,0-1-1,0 0 1,0 1-1,-1-1 1,1 0-1,0 0 0,-1 0 1,0 0-1,0 0 1,0 0-1,0 0 1,0 0-1,-1 0 1,1-6-1,-1 8-28,0-1-1,0 1 0,0-1 0,-1 1 1,1 0-1,0-1 0,-1 1 1,1 0-1,-1 0 0,0-1 0,1 1 1,-1 0-1,0 0 0,0 0 1,0 0-1,1 0 0,-1 0 0,0 0 1,0 0-1,-1 0 0,1 0 1,0 0-1,0 1 0,0-1 0,-1 0 1,1 1-1,0-1 0,0 1 1,-1 0-1,1-1 0,-1 1 1,0 0-1,-8-2 7,0 1 1,0 1-1,-16 0 0,9 1-30,12-1-25,0 0 0,0 1 0,0-1 0,1 1 1,-1 0-1,0 1 0,0-1 0,1 1 0,-1 0 0,1 0 0,-1 0 0,1 1 0,0 0 0,0 0 1,0 0-1,0 0 0,1 0 0,-1 1 0,-2 3 0,2-1 45,0 0 0,0-1 0,1 1 0,0 0 0,0 1 0,1-1 0,0 1 1,0-1-1,0 1 0,1-1 0,0 1 0,0 0 0,0 9 0,1-11-4,0 1 0,0-1 0,1 1-1,-1 0 1,1-1 0,1 1 0,-1-1 0,4 9 0,-4-11-63,1 0 1,0-1-1,0 1 0,1 0 1,-1-1-1,1 1 0,-1-1 1,1 0-1,0 0 0,-1 0 1,1 0-1,0-1 1,0 1-1,1-1 0,2 2 1,4 0-497,-1-1 1,1 1 0,0-2-1,0 1 1,-1-2-1,1 1 1,15-2 0,-5 1-1168,7 0-2021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3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114 126 9514,'0'0'2969,"-17"109"-2593,15-72-264,2-1-96,0-3-16,4-6-336,19-5-536,-4-7-1409,-2-11-2496</inkml:trace>
  <inkml:trace contextRef="#ctx0" brushRef="#br0" timeOffset="1">1 1 8282,'0'0'1040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3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0 2577,'0'0'5113,"3"20"-4385,-1 2-472,-1-5-31,1 1 0,0-1 0,2 0 1,0-1-1,8 20 0,-3-9 102,1-4-57,-2 0 1,0 1-1,-2 0 0,0 0 0,-2 1 1,2 31-1,-6-54-236,0 1 1,-1 0-1,1 0 0,-1 0 1,1-1-1,-1 1 0,0 0 1,0-1-1,0 1 0,0-1 1,-1 1-1,1-1 0,-1 0 1,1 1-1,-4 2 0,1-1-21,0-1 0,0 1 0,0-1 0,-1 0 1,0 0-1,1 0 0,-8 3 0,-2-1-305,0-1 0,0 0 1,0 0-1,0-1 0,-17 0 1,27-2 17,1-1-238,0 1-1,0-1 1,0 0-1,0 0 1,0 0 0,0-1-1,-6 0 1,4-6-4143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4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0 6369,'0'0'1778,"-17"6"-1103,-53 22-104,69-27-558,-1 0 0,0 1 1,1-1-1,-1 0 1,1 1-1,-1-1 1,1 1-1,0-1 0,0 1 1,-1 0-1,1-1 1,0 1-1,0 0 0,1 0 1,-1 0-1,0 0 1,1 0-1,-1 0 0,1 0 1,0 0-1,-1 0 1,1 0-1,0 0 0,0 0 1,0 0-1,1 0 1,-1 0-1,0 0 1,1 0-1,0 0 0,-1 0 1,1 0-1,0-1 1,0 1-1,0 0 0,2 2 1,-1 0-18,1 0 1,1 0 0,-1 0-1,1 0 1,-1-1 0,1 0-1,0 0 1,0 0 0,0 0-1,1 0 1,-1-1-1,8 3 1,-2-1-17,0-1 0,1 0 0,-1 0 0,21 1 0,-31-4 19,1 0 0,-1 0 1,1 1-1,-1-1 0,1 0 1,-1 0-1,1 0 0,-1 0 1,1 0-1,-1 0 0,1 1 1,-1-1-1,1 0 0,-1 0 1,0 1-1,1-1 0,-1 0 0,1 1 1,-1-1-1,0 0 0,1 1 1,-1-1-1,0 1 0,0-1 1,1 0-1,-1 1 0,0-1 1,0 1-1,0-1 0,1 1 1,-1-1-1,0 1 0,0-1 1,0 1-1,0-1 0,0 1 1,0-1-1,0 1 0,0-1 0,0 1 1,0-1-1,0 1 0,-1-1 1,1 1-1,0-1 0,0 1 1,-12 23 59,11-22-62,-15 24 46,-2 3-4,-15 34 0,28-53-51,1 0 1,1 1-1,0-1 0,0 1 1,1 0-1,0-1 0,0 19 1,2-26-7,0-1 1,1 1-1,-1 0 1,1-1-1,-1 1 1,1-1-1,0 1 1,0-1-1,0 0 1,0 1-1,0-1 1,1 0-1,-1 0 1,1 0-1,-1 0 1,1 0-1,0 0 1,0 0-1,0 0 1,0-1-1,0 1 1,0-1-1,0 1 1,0-1-1,1 0 1,-1 0-1,1 0 1,-1 0-1,1-1 1,-1 1-1,6 0 1,5 1-40,1 0 1,-1-1-1,1-1 1,23-2-1,-25 0 35,0 0 0,0-1 0,0 0 0,-1 0 0,0-1 0,0-1 0,0 0 0,0-1 0,-1 0 0,0 0 0,0-1 0,0 0 0,-1-1 0,15-16 0,-13 12 137,0-1-1,-1-1 0,-1 0 0,0 0 0,0-1 1,-2 0-1,0 0 0,-1-1 0,0 0 1,3-17-1,-7 10 2144,-3 32-2243,-3 11-68,1 0 0,1 0-1,0 0 1,3 34 0,0-49 28,-1-1 0,1 1-1,0 0 1,0-1 0,0 1 0,1-1-1,0 1 1,0-1 0,0 0-1,0 0 1,1 0 0,-1 0-1,1 0 1,0 0 0,0-1-1,1 1 1,-1-1 0,1 0 0,0 0-1,-1 0 1,1 0 0,0-1-1,1 0 1,-1 0 0,0 0-1,6 2 1,-5-3 37,0 1-1,0-1 1,0 0 0,0 0 0,0 0-1,0-1 1,1 0 0,-1 0-1,0 0 1,0 0 0,1-1-1,-1 0 1,0 0 0,0-1-1,0 1 1,0-1 0,0 0 0,-1 0-1,1-1 1,-1 0 0,1 1-1,-1-1 1,0-1 0,0 1-1,0-1 1,0 1 0,-1-1-1,0 0 1,6-9 0,-3 3 111,0 0 1,0-1-1,-1 1 1,-1-2-1,0 1 1,0 0-1,-1-1 1,2-15-1,-2-8-307,0-52-1,-3 82 104,0 4-52,0 0-38,0 1-1,0-1 1,0 0 0,0 1 0,0-1-1,0 0 1,0 1 0,0-1 0,0 1-1,-1-1 1,1 0 0,0 1 0,0-1 0,-1 1-1,1-1 1,0 0 0,-1 1 0,1-1-1,-1 0 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4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55 206 3065,'0'0'2223,"22"1"-1556,69 3-85,-85-4-535,0 0 0,0-1 0,0 0 0,0 0-1,0-1 1,0 0 0,-1 0 0,1 0 0,-1-1 0,1 0-1,-1 0 1,0 0 0,0 0 0,0-1 0,-1 0-1,1 0 1,5-6 0,-8 7-16,2 0 47,-1-1 1,1 0-1,-1 1 1,0-1 0,0-1-1,-1 1 1,1 0-1,-1-1 1,0 1-1,0-1 1,-1 0-1,1 1 1,-1-1-1,0 0 1,0 0-1,0-6 1,-1 10-26,0 1 1,0-1-1,0 0 1,0 1 0,-1-1-1,1 0 1,0 1-1,0-1 1,0 0-1,-1 1 1,1-1-1,0 0 1,0 1-1,-1-1 1,1 1-1,-1-1 1,1 1-1,-1-1 1,1 1 0,-1-1-1,1 1 1,-1-1-1,1 1 1,-1-1-1,1 1 1,-1 0-1,0 0 1,1-1-1,-1 1 1,-1 0-1,-22-2 660,17 2-627,-2 1-51,0 0 0,1 1 0,-1 0 0,0 0 0,1 1 0,0 0 0,0 0 0,0 1 0,0 0 0,0 0 0,1 1 0,-1 0 0,1 1 0,1-1 0,-1 1 0,-10 13 0,3-3 49,1 1 1,1 0-1,0 1 0,1 1 1,1-1-1,-8 22 0,12-25-50,0 1-1,1 0 1,1 0 0,0 1-1,1-1 1,1 1-1,1 0 1,0 0 0,1 0-1,3 18 1,-3-31-67,1 0 0,0-1 0,0 1 0,1 0 0,-1-1 0,1 0 0,0 1 0,0-1 0,0 0 0,0 0 0,1 0 0,-1 0 0,1 0 0,0-1 0,-1 1 0,1-1 0,0 1 0,1-1 0,-1 0 0,0-1 0,1 1-1,-1 0 1,1-1 0,-1 0 0,6 1 0,7 2-343,1-2-1,-1 0 0,0 0 0,24-3 0,-25 1 20,74 0-2843,-4-4-1339</inkml:trace>
  <inkml:trace contextRef="#ctx0" brushRef="#br0" timeOffset="1">761 1 7362,'0'0'1992,"-17"1"-1124,-50 9-185,65-10-664,1 1 0,-1-1-1,0 1 1,1 0 0,-1-1 0,1 1 0,-1 0-1,1 0 1,-1 0 0,1 0 0,0 0 0,-1 0-1,1 0 1,0 1 0,0-1 0,0 0 0,0 1-1,0-1 1,0 1 0,0-1 0,1 1 0,-1 0-1,0-1 1,1 1 0,-1 0 0,0 3 0,1-2-17,0 1 1,0 0-1,0-1 1,0 1 0,0 0-1,1-1 1,0 1-1,2 7 1,-1-5-5,1-1 0,0 1 1,1-1-1,7 10 0,-8-11-1,0-1 0,-1 1-1,1-1 1,-1 1 0,1 0-1,-1 0 1,0 0 0,-1 0-1,1 0 1,-1 1 0,0-1-1,0 0 1,0 1-1,0 5 1,-2 1 54,0-1 0,-1 0-1,-1 0 1,1 0 0,-2 0 0,1 0 0,-1-1-1,-6 11 1,6-13-53,0 1-1,0 0 0,0 0 1,1 0-1,1 1 1,0-1-1,0 1 1,0-1-1,1 1 1,0 0-1,1 0 1,1 13-1,-1-19-4,1-1 1,0 1-1,0-1 0,0 0 0,0 0 0,1 0 1,-1 1-1,1-1 0,-1 0 0,1-1 0,0 1 0,-1 0 1,1 0-1,0-1 0,0 1 0,0-1 0,1 0 1,-1 1-1,0-1 0,0 0 0,1 0 0,-1-1 1,0 1-1,4 0 0,6 2-47,1 0 0,0-2 1,18 1-1,-9 0-656,0-1-1,0-1 1,0-2 0,0 0 0,0-1-1,39-11 1,-5-6-3606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5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4297,'0'0'1695,"19"-4"-1084,60-9 90,-75 11-549,0 1-1,1 1 1,-1-1-1,0 1 1,0-1 0,1 1-1,-1 0 1,0 1-1,0-1 1,0 1-1,8 2 1,-11-2-76,1 1-1,-1-1 1,0 1 0,0 0 0,-1-1-1,1 1 1,0 0 0,0 0 0,-1 0 0,1-1-1,-1 1 1,0 0 0,1 0 0,-1 0-1,0 0 1,0 0 0,0 0 0,-1 0 0,1 3-1,-2 16 166,0 1 0,-1-1 0,-7 27 0,4-25-201,1 0-1,-2 38 1,7-52-64,0-1 0,0 0 1,0 1-1,1-1 0,1 1 0,3 12 0,-4-18-6,0 0-1,1-1 1,-1 1 0,1 0-1,-1-1 1,1 0 0,0 1-1,0-1 1,0 0-1,0 0 1,1 0 0,-1 0-1,1 0 1,-1-1 0,1 1-1,-1-1 1,1 1 0,0-1-1,0 0 1,0 0-1,-1 0 1,5 0 0,0 1-8,0-1 0,0 0 0,0-1 1,0 1-1,1-1 0,-1-1 0,0 1 1,0-1-1,0 0 0,0-1 0,-1 0 0,1 0 1,0 0-1,-1-1 0,1 0 0,-1 0 1,12-8-1,-6 1 50,0-1 1,-1 0-1,0 0 0,0-1 1,-2-1-1,18-26 0,19-43 792,-43 82-703,-2 8 68,0 18 228,0-2-165,1-23-234,0-1 0,-1 1 0,1-1-1,0 1 1,-1-1 0,1 0 0,0 1 0,-1-1-1,1 0 1,0 0 0,0 0 0,-1 0 0,4-1-1,1 1 1,9-2 50,0 0 0,1 0 0,-1-2 0,27-8-1,28-7 15,-49 15-10,0 2 0,0 0 0,1 1 0,21 2 0,-41-1-21,1 1-1,-1-1 1,1 1 0,-1 0-1,1 0 1,-1-1-1,0 2 1,0-1-1,0 0 1,1 0 0,-1 1-1,0-1 1,0 1-1,-1-1 1,1 1-1,0 0 1,0 0 0,1 3-1,3 4 97,-2 0 0,1 0 0,4 14-1,-6-14-231,1-1-1,0 0 0,7 13 1,-6-15-457,-1-1 0,0 0 1,1 0-1,8 6 0,1-4-3067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5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39 8042,'0'0'3135,"-1"-8"-2730,0 2-442,-2-15-388,3 20 416,0 1 0,0 0 0,0 0 0,0 0 0,0 0 0,0-1 0,0 1 0,0 0 0,0 0-1,0 0 1,0 0 0,1 0 0,-1 0 0,0-1 0,0 1 0,0 0 0,0 0 0,0 0 0,0 0 0,0 0 0,1 0 0,-1 0-1,0 0 1,0 0 0,0-1 0,0 1 0,0 0 0,1 0 0,-1 0 0,0 0 0,0 0 0,0 0 0,0 0 0,1 0 0,-1 0-1,0 0 1,0 0 0,0 0 0,0 0 0,1 0 0,11 9-463,51 52-1031,-26-23 1014,64 48 1,-86-75 499,0-1 1,1 0 0,0-2 0,1 0 0,0 0 0,0-2 0,1 0 0,21 4 0,-20-6 57,1-1 0,-1-1 0,1-1 0,-1 0 0,1-2 0,38-5 0,-54 5 41,0 0 0,0-1 0,0 1-1,0-1 1,-1 0 0,1 0 0,0 0 0,-1 0 0,0-1 0,0 1 0,0-1 0,0 0 0,0 0 0,0 0 0,0 0 0,-1 0-1,0-1 1,0 1 0,0-1 0,0 0 0,0 0 0,-1 1 0,0-1 0,1 0 0,0-8 0,-3 12-64,1-1 0,-1 1 0,0-1 0,1 1-1,-1-1 1,0 1 0,1 0 0,-1-1 0,0 1 0,0 0 0,0-1 0,1 1 0,-1 0 0,0 0 0,0 0 0,0-1 0,1 1 0,-1 0 0,0 0 0,0 0 0,0 1 0,0-1 0,-1 0 0,-24 3 118,20-1-149,-1 0-1,1 1 1,-1 0 0,1 0 0,0 1 0,0-1 0,1 1 0,-1 1-1,1-1 1,0 1 0,-7 7 0,-1 3 51,0 1 1,-18 30-1,22-29-41,1-1 0,0 1-1,1 1 1,0 0 0,2 0 0,0 0 0,1 0-1,1 1 1,1-1 0,0 1 0,2 28-1,0-44-85,0 1-1,1-1 0,-1 0 0,1 1 0,-1-1 0,1 0 1,0 1-1,0-1 0,1 0 0,-1 0 0,1 0 1,0 0-1,-1 0 0,1 0 0,0 0 0,1-1 0,-1 1 1,0-1-1,1 0 0,-1 1 0,5 1 0,0 0-329,0-1 0,0 0 0,0-1 0,0 1 0,0-2 0,1 1 0,-1-1 0,15 1 0,18-1-3674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6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52 9514,'0'0'4297,"-33"119"-4297,33-88-120,0-5-800,24-1-593,6-7-991,3-10-537</inkml:trace>
  <inkml:trace contextRef="#ctx0" brushRef="#br0" timeOffset="1">425 130 5737,'0'0'3088,"19"15"-2747,-4-1-271,-8-6-46,0-1 1,1 0 0,0-1 0,1 0 0,-1 0 0,1 0 0,0-1 0,1-1 0,-1 0 0,1 0 0,0 0-1,20 3 1,3-3 401,1-2 0,58-4 0,-87 2-289,0 0 0,-1 0 0,1-1 0,0 0 0,-1 0 0,1-1 0,-1 1 0,1-1 0,-1 0 0,0 0 0,0 0 0,0 0 0,0-1 1,0 0-1,0 0 0,-1 0 0,1 0 0,-1 0 0,0-1 0,0 0 0,0 1 0,-1-1 0,1 0 0,-1 0 0,0-1 0,0 1 0,0 0 0,-1-1 0,0 1 0,1-1 0,-1 1 0,-1-1 0,1 0 0,-1 1 0,0-1 0,0-5 0,0 6-90,0 0-1,0 0 0,0 0 1,0 0-1,-1 0 0,1 0 1,-1 1-1,0-1 0,0 0 1,0 0-1,-1 1 0,0-1 1,1 1-1,-1-1 0,0 1 1,0 0-1,-1 0 0,1 0 1,-1 0-1,0 0 0,1 0 1,-1 1-1,-1-1 0,1 1 1,0 0-1,-6-3 0,0 1-183,-1 0-1,1 0 0,-1 1 1,0 0-1,0 1 0,0 0 1,-10-1-1,-70 1-2151,30 5-99,3 8-1406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9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1 505 3321,'0'0'3276,"18"-9"-2619,59-30-44,-62 31-370,0-1-1,-1 0 1,0-1-1,-1-1 1,0 0 0,-1 0-1,0-1 1,-1-1-1,-1 0 1,11-17 0,-7 9-45,-2 0 0,0-1 0,-2 0 0,13-36 0,-17 41-15,-2-1 1,0 0-1,-1 1 0,0-1 0,-2-1 0,0-32 0,-2 50-169,1 0 1,-1 0-1,1 0 1,-1 0-1,1 0 1,-1 0-1,1 0 0,-1 0 1,0 0-1,1 1 1,-1-1-1,0 0 0,0 0 1,0 1-1,0-1 1,0 1-1,0-1 1,0 1-1,0-1 0,0 1 1,0-1-1,0 1 1,0 0-1,0 0 1,0 0-1,0-1 0,0 1 1,0 0-1,0 0 1,0 0-1,0 1 0,-2-1 1,-2 0-20,0 1-1,0-1 1,0 1 0,0 0-1,1 0 1,-9 4 0,4 0-8,1 0-1,-1 1 1,1 0 0,0 1-1,1-1 1,0 1 0,-13 16 0,2 2-10,-21 36 0,27-39 27,1-1 0,0 1-1,2 1 1,1 0 0,1 0 0,1 1 0,1-1 0,1 1 0,1 1 0,1-1 0,1 0 0,4 45-1,-2-66-7,-1 1-1,1-1 0,0 1 0,0-1 1,0 1-1,1-1 0,-1 1 0,1-1 0,0 0 1,0 0-1,0 0 0,0 0 0,1 0 1,-1-1-1,1 1 0,4 3 0,-2-3-51,0 0-1,1 0 1,-1 0-1,1-1 1,-1 1-1,1-1 1,0-1-1,0 1 1,6 0-1,8 0-444,-1-1 0,0-1-1,1-1 1,37-5 0,7-11-2052,-8-3-510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0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1 162 4369,'0'0'1590,"19"11"-1289,64 33-109,-78-41-155,1-1 0,0 0 0,0 0 0,0-1 0,0 1 0,0-1 0,0-1 0,0 1 0,0-1 0,1 0 1,-1 0-1,0-1 0,0 0 0,0 0 0,0 0 0,0-1 0,7-2 0,-6 1 91,0 0 1,0 1 0,0-2-1,-1 1 1,1-1-1,-1 0 1,0-1-1,0 1 1,-1-1 0,1 0-1,-1-1 1,0 1-1,0-1 1,-1 0-1,1-1 1,-2 1 0,1 0-1,-1-1 1,1 0-1,-2 0 1,1 0-1,-1 0 1,0-1 0,-1 1-1,0 0 1,1-13-1,-2 18-79,0-1 0,0 1 0,0 0 0,0-1 0,-1 1 0,1 0 0,0-1 0,-1 1 0,0 0 0,0-1 0,0 1 0,0 0 0,0 0 0,0 0 0,-2-2 0,1 2-11,0 0 0,-1 0 1,1 1-1,0-1 0,-1 1 0,1 0 0,-1 0 1,1 0-1,-1 0 0,0 0 0,0 0 0,-5 0 1,-1 0-19,0-1 0,0 1 0,0 1 0,0-1 0,0 2 0,0-1 0,0 1 0,-13 3 0,17-2-44,0 0 0,0 0 0,0 0 1,0 1-1,1-1 0,-1 1 0,1 0 0,-1 1 0,1-1 0,0 1 0,0 0 0,1 0 0,-1 0 0,1 0 0,-3 6 0,3-6-158,1 0 0,0 0 0,0 0 0,0 0 0,0 0 0,1 0 0,-1 1 0,1-1 0,0 1 0,0 7 0,1-10 77,0 0 0,0-1 1,1 1-1,-1 0 0,0 0 0,1-1 0,-1 1 0,1 0 0,0-1 0,0 1 1,-1-1-1,1 1 0,0-1 0,0 1 0,1-1 0,-1 1 0,0-1 1,0 0-1,1 0 0,-1 0 0,0 0 0,1 0 0,-1 0 0,1 0 0,-1 0 1,1 0-1,0-1 0,-1 1 0,3 0 0,10 2-40,0 0 1,1-1-1,-1-1 0,1 0 1,22-2-1,-6 1 134,-23-1 33,1 0 0,-1 0 1,1-1-1,-1 0 0,0 0 0,0-1 0,0 0 0,0-1 0,0 1 0,-1-1 0,0-1 1,1 0-1,8-7 0,-9 6 402,-1 0 0,0 0 0,0-1 1,0 0-1,-1 0 0,0 0 0,8-16 1,-13 23-387,0 0 0,1 0 0,-1 0 0,0 0 0,0-1 0,0 1 0,0 0 0,0 0 0,0 0 0,0 0 0,0 0 0,1 0 0,-1-1-1,0 1 1,0 0 0,0 0 0,0 0 0,0 0 0,1 0 0,-1 0 0,0 0 0,0 0 0,0 0 0,0 0 0,1 0 0,-1 0 0,0 0 0,0 0 0,0 0 0,0 0 0,1 0 0,-1 0 0,0 0 0,0 0 0,0 0 0,0 0 0,0 0 0,1 0 0,-1 0 0,0 0 0,0 0 0,0 0 0,0 0 0,0 1 0,1-1 0,-1 0 0,0 0 0,0 0 0,0 0 0,0 0 0,0 0 0,0 1 0,0-1 0,7 10-277,-6-10 308,26 46-11,39 86 1,-59-112-47,0-1 1,-1 1 0,0 0 0,-2 1 0,-1-1 0,0 1 0,-1 34 0,-2-53 19,0 1 0,-1-1-1,1 1 1,-1-1 0,0 0-1,0 1 1,0-1 0,0 0-1,0 0 1,0 0 0,0 1-1,-1-1 1,1 0 0,-1-1-1,0 1 1,1 0 0,-1 0-1,0-1 1,0 1 0,0-1-1,0 1 1,0-1 0,-1 0-1,1 0 1,0 0 0,-1 0-1,1-1 1,0 1 0,-5 0-1,-7 2 93,-1-1-1,1-1 0,-28 0 1,28-1-122,8 0 6,1-1-1,0 1 1,0-1 0,-1 1 0,1-1-1,0-1 1,-6-1 0,9 2-56,1 0 1,-1 0 0,0 0 0,1 0-1,-1 0 1,1 0 0,-1 0-1,1 0 1,0-1 0,-1 1 0,1 0-1,0-1 1,0 1 0,0-1 0,0 0-1,0 1 1,0-1 0,1 0-1,-1 1 1,1-1 0,-1 0 0,1 0-1,-1 0 1,1-3 0,0-26-3032,0 18 123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4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117 103 6345,'0'0'4269,"3"-6"-3794,-2 5-456,-1 0-1,0-1 1,1 1 0,0 0-1,-1 0 1,1 0 0,0 0-1,-1 0 1,1 0 0,0 0-1,0 0 1,0 0 0,1-1-1,-1 3-12,-1-1-1,0 0 1,1 1-1,-1-1 0,0 1 1,0-1-1,1 1 1,-1-1-1,0 1 0,0-1 1,0 1-1,0-1 1,0 1-1,0 0 0,0-1 1,0 1-1,0-1 1,0 1-1,0-1 0,0 1 1,0-1-1,0 1 1,-10 61 184,-90 403 2125,92-431-2243,2 2 0,1-1-1,0 46 1,5-81-137,0-20-127,2-13 45,9-53 0,-1 21 90,5-68-120,39-244 78,-51 363 133,-2 9 2,0-1 0,0 1 1,1-1-1,-1 1 0,1-1 0,0 1 0,1 0 1,5-9-1,-6 14-20,-1-1 1,1 1-1,0 0 1,0 0-1,0-1 1,0 1-1,0 1 1,0-1-1,2 0 1,2 1-7,565-1-2108,-398-10-2315,-93-1-273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6.6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87 5233,'0'0'1759,"3"9"-1683,-2-3-64,-1-4-8,1 0 0,-1 0 0,0-1 0,1 1 0,-1 0-1,1 0 1,-1 0 0,1-1 0,0 1 0,0 0 0,0 0 0,0-1-1,0 1 1,0-1 0,0 1 0,0-1 0,1 0 0,-1 1 0,1-1 0,-1 0-1,1 0 1,-1 0 0,1 0 0,0 0 0,-1 0 0,1-1 0,0 1-1,0 0 1,3 0 0,2-1 62,8 1-13,0-1-1,0 0 0,25-4 1,-37 3 23,0 1 1,0-1-1,1 0 1,-1 0-1,0 0 1,0-1 0,0 1-1,0 0 1,0-1-1,0 0 1,-1 0-1,1 0 1,0 0 0,-1 0-1,1-1 1,-1 1-1,0-1 1,0 1-1,0-1 1,0 0 0,-1 0-1,3-5 1,-3 6 2,0 0 1,-1 0 0,1 0 0,-1-1 0,1 1 0,-1 0 0,0 0-1,0 0 1,0 0 0,0 0 0,0 0 0,0 0 0,-1 0-1,1 0 1,-1 0 0,1-1 0,-1 2 0,0-1 0,0 0-1,0 0 1,0 0 0,0 0 0,-2-1 0,0-1-64,0 2 0,-1-1 1,1 0-1,-1 1 1,1-1-1,-1 1 0,0 0 1,0 0-1,0 1 0,-7-3 1,-8 0-647,1 0 0,-1 1 0,-36 0 0,15 3-1587,6 0-758</inkml:trace>
  <inkml:trace contextRef="#ctx0" brushRef="#br0" timeOffset="1">45 87 4241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1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 4609,'0'0'4552,"-5"5"-4302,-2 4-76,1 0 0,0 0 1,1 0-1,0 1 0,1 0 0,0 0 0,0 1 0,1-1 0,0 1 0,-2 19 0,0 9 128,0 71 1,4-104-294,1 1 0,1 0 0,0-1 0,0 1 0,0-1 0,0 1 0,4 8 0,-4-13-18,0 0 0,0 0-1,0 0 1,0-1 0,1 1-1,-1 0 1,0-1-1,1 1 1,-1-1 0,1 1-1,0-1 1,-1 0 0,1 0-1,0 1 1,0-1 0,0-1-1,0 1 1,0 0-1,0 0 1,0-1 0,0 1-1,0-1 1,0 1 0,0-1-1,0 0 1,4 0 0,-1 0 13,0 0 0,1-1 1,-1 1-1,0-1 0,0-1 1,0 1-1,0 0 0,0-1 1,0 0-1,0 0 1,-1-1-1,1 1 0,-1-1 1,0 0-1,1 0 0,-1-1 1,6-6-1,6-5 24,0-1 0,-1-1 0,-1 0 0,0-1 0,-2-1 0,0 0 0,17-37 0,-29 56 104,0 1 14,-2 41-31,-2-1 0,-11 49 0,-2 11-3,9 32-420,8-132 256,0 0 0,0-1 0,0 1 0,0 0 0,0-1 0,0 1 0,0 0 0,0-1 0,1 1 0,-1-1 0,0 1 0,0 0 0,0-1-1,1 1 1,-1 0 0,0-1 0,1 1 0,-1-1 0,1 1 0,-1-1 0,1 1 0,-1-1 0,1 1 0,-1-1 0,1 0 0,-1 1 0,2 0 0,18 0-2453,-13-1 1554,13 0-2103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2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1 3489,'0'0'6757,"-20"3"-6385,9-1-336,2-2-14,0 1-1,1 0 0,0 1 0,-1 0 1,1 1-1,0 0 0,0 0 0,0 0 1,0 1-1,1 0 0,0 1 0,-1 0 1,2 0-1,-1 0 0,-10 12 0,-17 23 146,1 2-1,3 2 0,1 1 0,2 1 1,-31 73-1,51-99-142,1-1 0,-6 30 0,10-39-31,1-1-1,0 1 1,1-1 0,0 1 0,0-1 0,1 0 0,2 14 0,-2-20-6,1-1 1,-1 1 0,0 0 0,1-1 0,0 1 0,-1-1 0,1 1 0,0-1 0,0 0 0,1 0 0,-1 0 0,0 0-1,1 0 1,-1 0 0,1-1 0,-1 1 0,1-1 0,0 0 0,0 0 0,0 0 0,-1 0 0,1 0 0,0-1-1,0 1 1,0-1 0,0 0 0,4 0 0,-1 1 6,1-1 0,0 0 0,0 0 0,0-1 0,0 0 0,-1 0 0,1-1 0,0 0 0,-1 0 0,1-1 0,6-2 0,-5-1 30,1 0 1,-1 0-1,0-1 0,-1 0 1,0 0-1,0-1 1,0 0-1,-1 0 0,0-1 1,-1 1-1,0-1 1,0 0-1,-1-1 0,0 1 1,0-1-1,-1 0 1,-1 0-1,0 0 0,0 0 1,-1 0-1,0 0 0,0-1 1,-2-13-1,0 23-23,1 0-1,0-1 1,-1 1 0,1 0-1,0 0 1,-1-1-1,0 1 1,1 0-1,-1 0 1,0 0-1,1 0 1,-1 0 0,0 0-1,0 0 1,0 0-1,0 0 1,0 1-1,0-1 1,0 0-1,0 0 1,0 1 0,0-1-1,-1 1 1,1-1-1,0 1 1,0-1-1,-1 1 1,-1 0-1,-5-2-91,0 2-1,0-1 1,-13 1-1,9 1-129,6-1-63,0 0-1,1 0 0,-1 1 1,0 0-1,1 0 0,-1 1 0,1-1 1,-1 1-1,1 0 0,0 1 0,0-1 1,0 1-1,0 0 0,0 0 1,-7 7-1,-3 7-2545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2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30 5089,'0'0'4537,"-17"-5"-4257,-55-16-14,68 20-237,1 1 1,-1-1 0,0 0 0,1 1 0,-1 0 0,1 0-1,-1 0 1,0 0 0,1 1 0,-1-1 0,1 1 0,-1 0-1,1 0 1,-1 1 0,-5 2 0,4-1 33,0 1 0,0 0 0,0 0 0,0 0 0,1 0 0,-5 6 0,9-10-61,-3 4 12,1 1 1,-1-1 0,1 1-1,-1-1 1,1 1-1,1 0 1,-1-1 0,1 1-1,0 0 1,0 0-1,0 0 1,0 0 0,1 1-1,0-1 1,1 6-1,-1-1-4,2 0 0,-1 0-1,1-1 1,1 1 0,-1 0-1,8 15 1,48 72 127,-44-76-142,-1 0 0,0 1-1,-2 1 1,0 0 0,8 27-1,-17-44 7,-1 1-1,0-1 0,0 1 1,0 0-1,-1 6 0,0-12 1,0 1 0,0-1-1,0 0 1,0 0 0,0 0-1,0 0 1,0 0 0,-1 0-1,1 0 1,-1 0 0,1 0-1,0 0 1,-1 0-1,0 0 1,1 0 0,-1 0-1,0 0 1,1 0 0,-1 0-1,0 0 1,0-1 0,0 1-1,0 0 1,0-1 0,0 1-1,0-1 1,0 1 0,0-1-1,0 1 1,0-1 0,0 0-1,0 1 1,0-1 0,0 0-1,-1 0 1,-3 1 9,1-1 1,-1 0-1,1 0 0,-1 0 1,1 0-1,-1-1 1,1 0-1,-1 0 0,1 0 1,0-1-1,-1 1 1,1-1-1,-5-3 1,6 3-10,1 0 0,-1-1 0,0 0 0,1 1 1,0-1-1,0 0 0,0 0 0,0-1 1,0 1-1,0 0 0,1 0 0,-1-1 1,1 1-1,0-1 0,0 0 0,0-6 0,-1 1-7,1 1-1,0-1 1,1 0-1,0 0 1,0 0-1,1 0 0,0 0 1,1 1-1,0-1 1,0 0-1,1 1 0,0 0 1,0-1-1,1 1 1,0 0-1,0 1 0,7-9 1,66-79-20,-48 61 73,44-64 0,-70 93 22,0 0-1,0 0 1,-1 0 0,0-1 0,0 1-1,0-1 1,-1 0 0,1 1-1,-1-1 1,0-8 0,-1 13-78,0 1 0,0-1 0,-1 1 0,1-1 0,0 1 0,0-1 0,-1 1 0,1-1 0,0 1-1,-1-1 1,1 1 0,0 0 0,-1-1 0,1 1 0,0-1 0,-1 1 0,1 0 0,-1-1 0,1 1 0,-1 0 0,1 0 0,-1-1 0,1 1 0,-1 0 0,1 0 0,-1 0 0,1 0 0,-1 0 0,0 0-1,1 0 1,-2 0 0,-24-1-683,17 1 304,0 0-202,1 1-1,-1 0 1,0 0-1,0 0 0,1 1 1,-15 5-1,-7 7-2252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3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27 5433,'0'0'3388,"-20"-3"-2932,-67-11-16,77 12-344,1 1 1,-1 0-1,0 1 1,0 0-1,1 0 1,-1 1 0,0 0-1,-10 3 1,17-3-75,1 0 1,-1 0 0,1 1-1,0-1 1,-1 0-1,1 1 1,0 0 0,0-1-1,0 1 1,0 0 0,1 0-1,-1 0 1,0 0 0,1 1-1,-1-1 1,1 0 0,0 1-1,0-1 1,0 0 0,0 1-1,0 0 1,0-1 0,1 1-1,-1-1 1,1 1-1,0 0 1,0-1 0,0 4-1,-1 9-27,1 0-1,0 0 0,1 1 0,1-1 0,0 0 0,1 0 1,8 22-1,15 28-2,17 48-1,-38-97-35,0 1-1,-2 0 1,0 0-1,1 34 1,-4-46 40,1 1-10,-1 1 1,-1 0-1,1-1 1,-1 1 0,-3 12-1,3-17 17,0 0-1,0 0 1,0-1 0,0 1-1,0 0 1,0-1-1,0 1 1,-1-1-1,1 1 1,0-1-1,-1 0 1,0 0-1,1 1 1,-1-1-1,1 0 1,-1 0-1,0-1 1,0 1-1,0 0 1,1 0 0,-1-1-1,0 1 1,0-1-1,-4 1 1,4-1 3,1 0 0,-1 1 0,0-1 0,1 0 0,-1 0 0,0 0 0,1 0 0,-1 0 0,0 0 0,0-1-1,1 1 1,-1 0 0,0-1 0,1 1 0,-1-1 0,1 0 0,-1 0 0,1 1 0,-1-1 0,1 0 0,-1 0 0,1 0 0,0-1 0,-2-1 0,1 0-2,0-1-1,1 1 0,0-1 1,0 1-1,0-1 0,0 1 1,0-1-1,1 0 1,0 0-1,0-6 0,0 0-7,0 1 0,1-1 1,1 0-1,0 0 0,0 0 0,1 1 0,0 0 0,0-1 0,1 1 0,1 0 0,8-14 0,7-5 9,0 2 0,27-28 0,-12 15 27,-19 20 24,52-65 164,-59 73-33,-2-1-1,0 0 1,0-1-1,-1 1 1,7-22-1,-13 34-184,2-5 63,-1-1 0,0 1 1,0 0-1,0-10 0,0 14-89,-1 0-1,0 0 1,0-1-1,-1 1 0,1 0 1,0 0-1,0 0 1,0 0-1,-1 0 0,1 0 1,0 0-1,-1 0 0,1 0 1,-1 0-1,0 0 1,1 0-1,-1 0 0,0 0 1,1 0-1,-1 0 1,0 0-1,0 1 0,0-1 1,0 0-1,0 1 1,0-1-1,0 1 0,0-1 1,0 1-1,0-1 0,0 1 1,-2-1-1,-30-2-1967,-41 1 1,12 2-2698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5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7962,'0'0'2288,"22"-2"-2209,4 1-63,108-4 68,-74 4-60,68 2 67,-127-1-92,0 1 1,0-1 0,0 0 0,0 1 0,0-1-1,0 1 1,0 0 0,0-1 0,0 1-1,0 0 1,0-1 0,-1 1 0,1 0 0,0 0-1,0 0 1,-1 0 0,1 0 0,-1 0 0,1 0-1,-1 0 1,1 0 0,-1 0 0,0 0 0,1 0-1,-1 2 1,6 33 317,-5-27-195,4 64 212,-4 75 0,-1-77-39,-34 314 576,2-83-314,28-162 61,4-139-649,5-7-1131,9-42-2941,-8 20-898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51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 5145,'0'0'1250,"3"-3"-1205,3-1 154,1 0 0,-1 0 0,1 0 0,0 1 0,0 0 0,0 1 0,1 0 0,-1 0 0,14-2 0,9 1 282,36 2-1,-65 1-484,3 0 16,0 0-1,0 0 1,0 0-1,-1 1 0,1-1 1,0 1-1,0 0 1,0 0-1,0 1 0,-1-1 1,1 1-1,0 0 1,-1 0-1,0 0 0,1 0 1,-1 1-1,0-1 1,0 1-1,0 0 0,-1 0 1,1 0-1,-1 0 1,0 0-1,1 1 0,-1-1 1,-1 1-1,1-1 1,0 1-1,1 5 0,-2-2 13,1 0-1,-1 1 0,0-1 1,-1 0-1,0 1 0,0-1 1,0 0-1,-1 1 0,0-1 0,-1 0 1,0 0-1,0 0 0,0 0 1,-1 0-1,-4 9 0,-13 16-12,-1-2 0,-1 0 0,-2-1 0,-31 29 0,30-32 26,25-26-34,0 0 0,0 0-1,0 0 1,-1 0 0,1 1-1,0-1 1,0 0 0,0 0 0,-1 0-1,1 0 1,0 1 0,0-1-1,0 0 1,0 0 0,0 1-1,0-1 1,-1 0 0,1 0 0,0 0-1,0 1 1,0-1 0,0 0-1,0 0 1,0 1 0,0-1 0,0 0-1,0 0 1,0 1 0,0-1-1,0 0 1,0 0 0,0 1 0,0-1-1,0 0 1,1 0 0,-1 1-1,0-1 1,0 0 0,0 0-1,0 0 1,0 1 0,1-1 0,-1 0-1,0 0 1,0 0 0,0 1-1,17 2 28,24-6 109,-14-2-12,0-1 0,-1-1 0,0-1 0,0-2 0,46-24 0,-70 33-286,-1 1 75,0 0 1,-1 0-1,1-1 0,-1 1 1,1 0-1,-1 0 0,1-1 1,-1 1-1,1 0 0,-1-1 1,1 1-1,-1-1 0,0 1 1,1-1-1,-1 1 0,0 0 1,1-1-1,-1 1 0,0-1 1,1 0-1,-1 1 0,0-1 1,0 1-1,0-1 0,1 1 1,-1-2-1,0-1-2509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29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7058,'0'0'806,"9"0"-703,261 12 3134,-190-4-2464,251 15 157,-293-23-1021,-11 1 138,38-4 0,-57 2-583,0 0 0,1-1 0,-1 0 0,0-1 0,0 1 0,-1-1 0,1-1 0,12-7 0,-7 1-3469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0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21 6769,'0'0'3379,"2"-4"-3050,-1 2-155,0 1-62,0 0-1,-1 0 1,1 0 0,-1 0-1,1 0 1,-1 0-1,1 0 1,-1 0-1,1 0 1,-1 0-1,0 0 1,1-2-1,-12 4 57,-8 5-137,1 0 0,-32 16-1,0 1-27,-47 11 6,55-20-26,0 1 0,1 3 0,-41 23 0,80-40 7,0 0 0,0 1 0,0-1 0,0 0-1,1 1 1,-1-1 0,1 1 0,-1 0 0,1-1 0,0 1-1,-1 0 1,1 0 0,0 0 0,0 0 0,0 0 0,0 0-1,1 0 1,-1 0 0,1 0 0,-1 3 0,1-1-2,0 0 1,0-1-1,1 1 1,-1-1-1,1 1 1,0 0-1,0-1 1,0 0-1,1 1 1,-1-1-1,3 4 1,5 7 9,1 0 1,0-1-1,1 0 1,14 12 0,-24-24 3,58 53 248,121 83 0,-175-134-232,8 7 264,0 0-1,17 19 1,-29-28-104,12 1-950,-10-2 553,40 0-3591,-22 0-430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2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257 301 8410,'0'0'1395,"-18"-2"-974,-56-8 97,71 10-494,-1-1 0,1 1 0,-1 0 0,1 0 1,-1 1-1,1-1 0,0 1 0,-1 0 0,1-1 1,0 1-1,-1 1 0,1-1 0,0 0 0,0 1 1,0 0-1,0 0 0,-3 2 0,1 1-4,0 0-1,0 1 1,0 0-1,0 0 1,-4 9 0,1-3 31,0 0-28,1 0 0,0 0 0,0 1 0,2-1 0,-1 1 0,2 1 0,0-1 0,0 1 0,1-1 0,1 1 0,0 0 0,1 17-1,1-29-20,0 0 0,0 0 0,1 0 0,-1 0 0,1 0 0,-1 0-1,1 0 1,0 0 0,0 0 0,0 0 0,0 0 0,0-1 0,0 1-1,0 0 1,0-1 0,1 1 0,-1-1 0,1 1 0,-1-1-1,1 0 1,0 0 0,-1 0 0,1 0 0,0 0 0,0 0 0,0 0-1,-1 0 1,1-1 0,0 1 0,0-1 0,0 1 0,3-1 0,1 1 5,0 0 0,0-1 1,0 0-1,0 0 1,0 0-1,-1-1 1,1 0-1,0 0 0,0-1 1,9-3-1,-8 2 38,1-1 0,-1 0 0,0-1 0,0 0 0,0 0-1,-1 0 1,1-1 0,-1 0 0,0 0 0,-1-1 0,0 1 0,0-1 0,0 0-1,-1-1 1,0 1 0,3-9 0,-1 0 119,-1-1-1,-1 0 1,0 0 0,-2 0-1,0 0 1,0-33 0,-1 24 221,-2-1 1,-1 1 0,-1-1 0,-1 1 0,-8-26 0,11 49-401,0 0 0,1 0 0,-1 0-1,1 0 1,-1 0 0,1 0 0,0 0 0,0 0 0,1 0 0,-1 0 0,0 0 0,1 0 0,0 0 0,0 0 0,0 0 0,2-4 0,-1 3-135,1 0 0,0 0 0,0 1 0,0-1 0,0 1 0,0 0 0,1 0 0,-1 0 0,9-5 0,2 1-431,-1 0 0,2 1 1,-1 1-1,1 0 0,23-4 0,-12 4-621,0 2 1,0 1 0,39 1 0,-63 1 1175,0 0-1,0 1 1,0-1 0,0 0 0,0 1 0,0 0 0,0-1 0,-1 1 0,1 0 0,0 0 0,0 0 0,0 0 0,-1 0-1,1 0 1,-1 1 0,1-1 0,-1 0 0,1 1 0,-1 0 0,0-1 0,0 1 0,1 0 0,-1-1 0,0 1 0,-1 0-1,1 0 1,0 0 0,0 0 0,-1 0 0,1 2 0,1 7 36,-1 0 0,0 1 0,0-1 0,-2 16 0,1-9 71,-10 310 2596,10-319-2597,1 1 0,0-1 0,0 1 0,1-1 0,0 0 0,1 0 0,4 12 0,-5-16 6,0-1 0,1 0 1,-1 1-1,1-1 0,0 0 0,0 0 0,0-1 0,0 1 1,1 0-1,0-1 0,-1 0 0,1 0 0,0 0 0,1-1 1,7 5-1,-10-7-17,-1 1 0,1-1 0,0 1 0,0-1 0,0 1 0,0-1 0,0 0 1,-1 0-1,1 0 0,0 0 0,0 0 0,0-1 0,0 1 0,0-1 0,-1 1 0,1-1 0,0 1 1,0-1-1,-1 0 0,1 0 0,0 0 0,-1 0 0,1 0 0,-1 0 0,1-1 0,1-1 0,4-5 68,-2 1 0,1-1-1,-1 0 1,6-10 0,-3 4-63,73-132-761,-76 139 32,1 0 0,-1 0 0,2 0 0,-1 1 0,1 0 0,-1 0 1,2 0-1,12-7 0,5-4-2459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3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 4369,'0'0'1179,"-8"17"-792,-22 60 74,28-72-381,-1 1 1,1 0-1,1 1 1,-1-1-1,1 0 0,0 0 1,0 1-1,1-1 1,0 0-1,0 1 0,1-1 1,0 1-1,1 8 1,-1-13-49,0 1 1,0 0-1,1-1 0,-1 1 1,0-1-1,1 0 1,0 1-1,-1-1 1,1 0-1,0 0 1,0 0-1,0 0 0,0 0 1,1 0-1,-1-1 1,0 1-1,1-1 1,-1 0-1,1 1 1,-1-1-1,1 0 0,0-1 1,4 2-1,6 1 247,0-2 0,0 1 0,22-2 0,-30 0-226,-3 0 26,1 0 0,-1 0 0,1 0 1,0-1-1,-1 1 0,1-1 0,-1 0 0,1 0 1,-1 0-1,0 0 0,1 0 0,-1 0 1,0-1-1,0 1 0,0-1 0,3-2 0,-1 0 33,-1 0 0,-1 0 0,1 1 0,0-2 0,-1 1-1,0 0 1,0 0 0,2-8 0,0 0 5,-1-1 0,-1 1-1,0-1 1,-1 1 0,0-26 0,-2 36-155,1 0 0,-1-1 1,1 1-1,-1 0 1,0-1-1,0 1 1,0 0-1,0 0 0,0 0 1,0 0-1,-1 0 1,1 0-1,0 0 0,-1 1 1,0-1-1,1 0 1,-1 1-1,0-1 0,0 1 1,0 0-1,0-1 1,0 1-1,0 0 1,-1 0-1,-2 0 0,-7-3-823,1 0 0,-1 2-1,-19-3 1,24 4 219,-20-3-3087</inkml:trace>
  <inkml:trace contextRef="#ctx0" brushRef="#br0" timeOffset="1">231 66 3169,'0'0'3496,"10"123"-4200,17-106-968,0-7-2409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7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1 435 4241,'77'-34'593,"-77"33"-581,0 1 0,1 0-1,-1 0 1,1-1 0,-1 1 0,1 0-1,-1 0 1,0 0 0,1 0-1,-1 0 1,1-1 0,-1 1 0,1 0-1,-1 0 1,1 0 0,-1 0-1,0 0 1,1 0 0,-1 1 0,1-1-1,-1 0 1,1 0 0,-1 0-1,1 0 1,-1 0 0,0 1-1,1-1 1,-1 0 0,0 0 0,1 1-1,-1-1 1,1 0 0,-1 1-1,0-1 1,0 0 0,1 1 0,-1-1-1,0 0 1,0 1 0,1-1-1,-1 1 1,0 0 0,0 17 376,-1-13-206,1-3-160,0 0-1,1 0 1,-1 0 0,0-1-1,1 1 1,-1 0 0,1 0 0,0 0-1,0 0 1,-1 0 0,1-1-1,0 1 1,1 0 0,-1-1 0,0 1-1,0-1 1,1 1 0,-1-1-1,1 0 1,-1 1 0,1-1-1,-1 0 1,1 0 0,0 0 0,0 0-1,0 0 1,-1-1 0,1 1-1,0-1 1,0 1 0,3 0 0,7 1-121,1-1 0,-1 0 0,26-1 0,-21 0-13,-5-1 57,-1 0 1,0-1 0,0 0 0,-1-1 0,1 0 0,0 0 0,-1-1-1,0-1 1,0 0 0,0 0 0,-1-1 0,1 0 0,-1-1-1,-1 0 1,1 0 0,-1-1 0,-1 0 0,1 0 0,-1-1-1,-1 0 1,0 0 0,0-1 0,0 0 0,-2 0 0,1 0-1,-1 0 1,0-1 0,-1 1 0,-1-1 0,3-15 0,-4 11 177,-1 1 1,0 0-1,-1 0 0,0-1 1,-1 1-1,0 0 1,-7-20-1,5 25 88,1 0 0,-1 0 0,-1 0-1,0 1 1,0-1 0,0 1 0,-1 1-1,-1-1 1,1 1 0,-1 0 0,-14-11-1,20 17-177,-1 0-1,1 0 0,0 0 1,0 0-1,-1 0 1,1 1-1,0-1 0,-1 0 1,1 1-1,-1-1 0,1 1 1,0 0-1,-1-1 0,1 1 1,-3 0-1,4 0-5,-1 0 0,0 1 0,1-1-1,-1 0 1,0 0 0,1 1 0,-1-1-1,0 1 1,1-1 0,-1 0 0,1 1-1,-1-1 1,1 1 0,-1-1 0,1 1-1,0-1 1,-1 1 0,1 0 0,-1-1 0,1 1-1,0-1 1,-1 2 0,-1 5 121,1-1 1,0 0-1,0 1 1,1-1-1,0 11 1,0-8-112,-1 42 49,2-1 0,2 0-1,19 90 1,5-37 227,58 138-1,-83-235-376,0-1-1,0 1 0,-1-1 0,0 1 0,0 0 1,0 10-1,-2-15 46,-1 0-1,1 0 1,-1-1-1,1 1 1,-1-1 0,0 1-1,1-1 1,-1 0 0,0 0-1,1 0 1,-1 0-1,0 0 1,1 0 0,-4 0-1,3 0-17,-2 0 11,0 0 0,0 0 1,0-1-1,1 1 0,-1-1 1,0 0-1,0 0 0,1 0 0,-1-1 1,0 1-1,1-1 0,-1 0 1,1 0-1,0 0 0,0 0 1,0 0-1,0-1 0,0 1 0,0-1 1,1 0-1,-1 0 0,1 0 1,0 0-1,0-1 0,0 1 0,0-1 1,0 1-1,-1-8 0,0 6-1,2-1-1,-1 0 0,1 0 1,0 0-1,0 0 1,1 0-1,-1 0 0,1 0 1,1 0-1,-1 0 0,1 0 1,0 0-1,1 0 0,-1 0 1,1 0-1,0 1 1,1-1-1,-1 0 0,1 1 1,0 0-1,0 0 0,1 0 1,0 0-1,8-8 1,12-7 16,34-23 0,8-5 775,-66 48-724,-1 0-1,1 0 0,0 0 0,0 0 1,-1 0-1,1 0 0,0 0 0,0 0 1,-1 0-1,1 0 0,0 0 1,0 0-1,0 0 0,-1-1 0,1 1 1,0 0-1,0 0 0,0 0 0,-1 0 1,1 0-1,0-1 0,0 1 0,0 0 1,0 0-1,-1 0 0,1-1 1,0 1-1,0 0 0,0 0 0,0 0 1,0-1-1,0 1 0,0 0 0,0 0 1,-1-1-1,1 1 0,0 0 0,0 0 1,0-1-1,0 1 0,0 0 1,0 0-1,1 0 0,-1-1 0,0 1 1,0 0-1,0 0 0,0-1 0,0 1 1,0 0-1,0 0 0,0 0 0,0-1 1,1 1-1,-1 0 0,0 0 0,0 0 1,0-1-1,0 1 0,1 0 1,-1 0-1,0 0 0,0 0 0,0 0 1,1-1-1,-28 1-331,20 0 453,-30 0-324,6-1-426,-1 2 1,2 0-1,-38 8 0,43-4-1699,5-1-1525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3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79 340 5721,'0'0'886,"2"20"-782,9 65-32,-11-82-51,1 0 1,-1 0 0,1 0-1,0 0 1,0-1 0,0 1-1,0 0 1,0-1 0,1 1-1,-1-1 1,1 1 0,-1-1 0,1 0-1,0 1 1,0-1 0,0 0-1,1 0 1,-1-1 0,0 1-1,1 0 1,-1-1 0,1 1-1,-1-1 1,1 0 0,0 0-1,-1 0 1,1 0 0,0-1-1,0 1 1,0-1 0,4 1-1,-6-4 138,0 0-1,0 0 1,-1 0-1,1 0 1,-1 0 0,0 0-1,0 0 1,0 0-1,-1-4 1,1 3-71,0-10 15,-2-1 0,1 1 0,-2 0 0,0 0 0,0 0 1,-10-24-1,-43-74 709,40 86-461,2-1 0,2 0 0,0-1 0,-8-31 0,19 55-328,0 0-1,0 0 1,0 0 0,1 0 0,0-1 0,0 1 0,0-4 0,0 6-83,1 1 0,-1 0 1,0 0-1,1 0 0,-1 0 1,1 0-1,-1 0 0,1 0 1,-1 0-1,1 0 0,0 0 0,0 0 1,-1 0-1,1 0 0,0 0 1,0 1-1,0-1 0,0 0 1,0 1-1,0-1 0,0 0 1,0 1-1,0 0 0,0-1 0,1 1 1,-1-1-1,1 1 0,11-2-821,0 0 0,-1 1 0,1 0-1,17 2 1,-1 0-1313,7-1-2124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4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4113,'0'0'3057,"15"138"-1921,-11-95-376,-2 2-480,0-4-176,2-4-104,1 2-728,-1-12-744,0-11-985</inkml:trace>
  <inkml:trace contextRef="#ctx0" brushRef="#br0" timeOffset="1">372 87 7034,'0'0'4576,"0"131"-4496,0-100-80,2-5-8,7-3-720,5-5-568,13-12-688,-2-2-361,0-4-215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4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66 410 6529,'0'0'2809,"-66"127"-2793,66-104-16,16-5-512,9-5-504,23-13-73,-6 0-319,-5 0-720</inkml:trace>
  <inkml:trace contextRef="#ctx0" brushRef="#br0" timeOffset="1">295 461 1880,'0'0'3945,"4"8"-3725,-2-3-142,-1-3-58,-1 0 0,1-1 0,-1 1 1,1 0-1,0-1 0,0 1 0,0 0 1,0-1-1,0 1 0,0-1 0,0 0 1,1 1-1,-1-1 0,0 0 0,1 0 1,-1 0-1,1 0 0,-1 0 0,1 0 1,0 0-1,-1 0 0,1-1 0,0 1 1,-1-1-1,1 1 0,2-1 0,10 0 247,-1-2 1,0 1-1,1-2 0,-1 0 0,14-5 0,-10 3-12,-12 3-92,0 1 0,-1 0-1,2 0 1,-1 0 0,9 1-1,-12 0-109,-1 0-1,1 0 1,-1 0-1,1 1 1,-1-1-1,1 1 1,-1-1-1,1 1 1,-1-1-1,0 1 1,1 0-1,-1 0 1,0 0-1,1 0 1,-1 0-1,0 0 0,0 0 1,0 0-1,0 0 1,0 0-1,0 1 1,1 1-1,19 41 351,10 16-1238,-3-24-2947,-16-25-1042</inkml:trace>
  <inkml:trace contextRef="#ctx0" brushRef="#br0" timeOffset="2">571 0 5393,'0'0'1873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5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0 5393,'0'0'1203,"-4"18"-692,0 1-398,1-3 54,-1 0 0,-1-1-1,0 1 1,-1-1 0,-11 21-1,11-25 81,-1 0-1,0-1 0,0 0 0,-1 0 0,0-1 0,-1 0 0,-14 12 1,17-17-175,-1 0 0,1 0 1,-1 0-1,0-1 0,0 0 1,0 0-1,0-1 0,-1 0 1,1 0-1,-1 0 0,1-1 1,-1 0-1,-8-1 0,15 0-64,-1 0-1,1 0 0,0 0 0,0 0 0,-1-1 0,1 1 1,0 0-1,0-1 0,0 1 0,0-1 0,0 1 0,-1-1 1,1 0-1,0 1 0,0-1 0,0 0 0,1 0 0,-1 0 1,0 0-1,0 0 0,0 0 0,1 0 0,-1 0 0,0-1 1,-1-1 3,1 0 0,0-1 0,0 1 0,0 0 0,0-1 0,1 1 0,-1 0 0,1-1 1,0-3-1,0 2-13,0 0 1,1-1-1,-1 1 1,1 0 0,0 0-1,1 0 1,-1 1-1,1-1 1,0 0 0,0 0-1,0 1 1,6-8-1,-6 9-2,0 1-1,1 0 0,-1 0 1,1 1-1,0-1 0,-1 1 1,1-1-1,0 1 1,0 0-1,0 0 0,0 0 1,0 0-1,0 0 0,0 1 1,0-1-1,0 1 0,1 0 1,-1 0-1,0 0 0,5 1 1,4 2-77,0 0 1,-1 1-1,1 0 1,11 7-1,4 0-483,1 0-1427,32 6 0,-22-10-1628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5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4217,'0'0'4226,"7"18"-3862,23 56 103,-29-72-394,0 1 0,0-1 0,0 0-1,0 0 1,1 0 0,-1 0 0,0 0 0,1 0 0,0 0-1,-1 0 1,1-1 0,0 1 0,0-1 0,0 1 0,3 1-1,-3-3 27,0 1 0,0-1-1,1 1 1,-1-1-1,0 0 1,0 1-1,1-1 1,-1-1-1,0 1 1,3 0-1,6-1 71,-7 1-117,1-1 0,-1 1 0,1-1 1,-1 0-1,0 0 0,0-1 0,0 1 1,0-1-1,0 0 0,0 0 0,7-5 0,2-2-18,0-2 0,10-11 0,-16 15-343,-1 0-1,1 1 0,0-1 0,1 2 0,0-1 1,0 1-1,17-8 0,-24 12 193,1 1-1,0-1 0,0 1 1,-1-1-1,1 1 1,0 0-1,0 0 0,0 0 1,-1 0-1,1 0 1,0 0-1,0 0 1,-1 0-1,1 1 0,0-1 1,0 1-1,-1 0 1,1-1-1,2 3 1,0-1 73,-1 1 0,0 0 0,0 0 0,0 1 0,0-1 1,3 5-1,-3-3 45,1 0 1,0-1-1,0 1 0,7 5 1,-2-4 92,0-1 0,0 0 0,1-1 0,0 0 0,0 0 0,0-1-1,0 0 1,0-1 0,1 0 0,-1-1 0,1 0 0,-1-1 0,1 0 0,-1 0 0,19-4 0,-25 2 23,0 1 0,0-1 0,0 0 0,0 0 0,0 0 0,-1 0 0,1-1 0,-1 0 0,5-3 0,-7 5-81,0 0 1,0 0-1,0 0 0,1 0 1,-1-1-1,0 1 0,0 0 1,-1 0-1,1-1 1,0 1-1,0-1 0,-1 1 1,1 0-1,-1-1 0,1 1 1,-1-1-1,1 0 0,-1 1 1,0-1-1,0 1 0,0-1 1,0 1-1,0-1 1,0 0-1,0 1 0,-1-1 1,1 1-1,-1-3 0,-1 2-77,1 0-1,-1 1 0,1-1 0,-1 1 1,0 0-1,0 0 0,0 0 1,1 0-1,-1 0 0,0 0 0,0 0 1,0 0-1,0 1 0,-1-1 0,1 1 1,-3-1-1,-36-2-1957,37 3 1788,-2 0-498,0 0 0,0 0 1,-1 1-1,1 0 0,-10 2 0,-2 6-3097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6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1 403 4993,'0'0'2097,"14"20"-1981,51 60-100,-62-76-21,0-1 0,1 0 0,-1 0 0,1 0 0,0 0 0,0-1 0,0 1 0,0-1 1,1 0-1,-1-1 0,1 1 0,-1-1 0,1 1 0,-1-1 0,1-1 0,0 1 1,-1-1-1,10 0 0,-2 1-21,10 0-182,0 0 0,0-1 0,43-7 0,-58 6 101,1-1 0,0 0 0,-1-1 1,0 0-1,0 0 0,1 0 0,-2-1 0,1 0 0,0-1 0,-1 1 0,0-1 0,0 0 0,0-1 1,7-9-1,-5 4 95,-1 0 0,-1-1 0,0 1 0,-1-1 0,0 0 0,0-1 0,-1 1 0,-1-1 0,-1 0 0,3-21 0,-3 12 93,-1-1 0,-2 1 0,0 0 0,-1 0 0,-7-32 0,5 40 275,0 0-1,0 0 0,-1 1 0,-1 0 0,0 0 0,-1 0 0,-1 1 1,0 0-1,-14-17 0,22 29-335,0 0 1,0 0-1,0-1 0,0 1 1,0 0-1,0 0 0,0 0 1,0 0-1,0-1 1,0 1-1,-1 0 0,1 0 1,0 0-1,0 0 1,0-1-1,0 1 0,0 0 1,-1 0-1,1 0 0,0 0 1,0 0-1,0 0 1,-1-1-1,1 1 0,0 0 1,0 0-1,0 0 0,-1 0 1,1 0-1,0 0 1,0 0-1,0 0 0,-1 0 1,1 0-1,0 0 0,0 0 1,0 0-1,-1 0 1,1 0-1,0 0 0,0 0 1,0 1-1,-1-1 1,1 0-1,0 0 0,0 0 1,0 0-1,-1 0 0,1 0 1,0 1-1,0-1 1,0 0-1,0 0 0,0 0 1,0 0-1,-1 1 0,1-1 1,0 0-1,0 15-160,0-10 237,3 42 22,1-1 1,18 71-1,4 45 275,-26-162-391,4 36 215,-1 0 0,-3 0 1,-6 64-1,5-94-207,-1 1 0,1-1 0,-2 0 0,1 1-1,0-1 1,-6 8 0,7-12-124,-1 1 0,0-1 1,1 0-1,-1 1 0,0-1 0,-1 0 0,1 0 0,0 0 0,0 0 1,-1-1-1,1 1 0,-1 0 0,0-1 0,1 0 0,-6 2 0,-8-2-2372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6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0 443 1592,'0'0'8386,"14"8"-7748,0 0-480,0-1 1,17 6 0,-27-12-130,-1 0 0,1-1 0,-1 1 0,1-1 0,-1 0 0,1 0 0,0 0 0,-1-1 0,1 1 0,-1-1 0,1 0 0,-1 0 0,1 0 0,-1-1 0,0 1 0,0-1 0,6-3 0,2-1 47,39-19 212,32-14 54,-82 39-329,1-1-1,0 1 1,0-1-1,-1 1 1,1 0-1,0 0 1,0-1-1,-1 1 1,1 0-1,0 0 1,0 0-1,0 0 1,0-1-1,-1 1 1,1 0-1,0 1 1,0-1 0,0 0-1,-1 0 1,1 0-1,0 0 1,0 1-1,0-1 1,-1 0-1,1 1 1,0-1-1,-1 1 1,2 0-1,-1 0 34,0 1-1,-1 0 0,1 0 1,0 0-1,-1 0 1,1 0-1,-1 0 0,0 0 1,0 4-1,1 3-89,15 108-3392,-12-96-772</inkml:trace>
  <inkml:trace contextRef="#ctx0" brushRef="#br0" timeOffset="1">237 0 4745,'0'0'2841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7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 4505,'0'0'3306,"24"-1"-2508,77-1-54,36-9 924,-15 2-5455,-132 14-1863,6-3 5766,0 1 1,1-1-1,-1 1 0,1 0 1,-1 0-1,1 0 1,0 0-1,0 1 0,0-1 1,0 1-1,1 0 0,0 0 1,-4 6-1,-2 9 843,-1 0 1,-4 21-1,8-26-782,0 1 0,1 0 0,1 0 1,1 0-1,0 0 0,1 1 0,0-1 0,3 19 1,2-26-1288,7-6-1121</inkml:trace>
  <inkml:trace contextRef="#ctx0" brushRef="#br0" timeOffset="1">508 131 5673,'0'0'3360,"2"9"-2675,8 25-87,-10-33-574,1-1 0,-1 1 1,0-1-1,0 1 0,1-1 1,-1 1-1,0-1 1,1 1-1,-1-1 0,0 0 1,1 1-1,-1-1 1,0 1-1,1-1 0,-1 0 1,1 1-1,-1-1 0,1 0 1,-1 0-1,1 1 1,-1-1-1,1 0 0,-1 0 1,1 0-1,-1 0 0,1 1 1,-1-1-1,1 0 1,0 0-1,-1 0 0,1 0 1,-1 0-1,1-1 1,-1 1-1,1 0 0,-1 0 1,1 0-1,-1 0 0,1-1 1,0 1-1,17-13 316,-17 12-287,98-72 475,-99 73-518,1-1 0,0 1 1,-1-1-1,1 0 0,0 1 0,-1 0 1,1-1-1,0 1 0,0 0 0,-1-1 1,1 1-1,0 0 0,0 0 0,0-1 1,0 1-1,-1 0 0,1 0 0,0 0 1,0 0-1,0 0 0,0 0 0,-1 0 1,1 1-1,0-1 0,0 0 0,0 0 1,-1 1-1,1-1 0,0 0 0,0 1 1,-1-1-1,1 1 0,0-1 0,-1 1 1,1-1-1,0 1 0,-1-1 0,1 1 0,0 1 1,2 3 86,-1-1 1,0 1 0,-1 0 0,1 0-1,1 9 1,3 8 20,-3-16-176,-1-1 0,1 0 0,0 1 0,0-1 0,1 0 0,-1 0 0,1-1 0,0 1 0,1-1 0,-1 0 1,1 0-1,4 3 0,-2-3-204,0-1 0,0 1 0,0-1 1,1-1-1,-1 0 0,1 0 0,-1 0 1,13 1-1,32 1-2137,-3-4-1298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7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63 5641,'0'0'2845,"-14"20"-2209,-43 66-253,55-82-368,0-1 1,0 1-1,0-1 1,1 1-1,-1 0 1,1-1-1,0 1 1,0 0-1,1 0 1,-1 0-1,1 0 1,-1 0-1,1 0 1,1 0-1,-1 0 1,0 0-1,1 0 0,0 0 1,0 0-1,0 0 1,1-1-1,-1 1 1,1 0-1,0-1 1,0 1-1,0-1 1,4 6-1,-2-5 0,0 0 0,1 0-1,-1 0 1,1-1 0,0 0-1,-1 0 1,2 0 0,-1 0-1,0-1 1,0 0 0,1 0-1,-1-1 1,1 1 0,-1-1-1,10 1 1,-11-2-8,-1 0 0,0 0 0,0 0 0,1 0 1,-1 0-1,0-1 0,0 0 0,1 1 0,-1-1 0,0 0 0,0-1 0,0 1 1,0 0-1,0-1 0,3-2 0,-4 2-9,1-1 0,-1 0 0,0 0-1,0 0 1,0 0 0,0 0 0,0 0 0,-1-1 0,1 1-1,-1 0 1,0-1 0,0 1 0,1-7 0,1-14-116,0 0 0,-2 0 0,-2-36 0,2-36-54,-1 94 175,0 0 0,0 0 0,1 1 0,-1-1 0,1 0 0,-1 0 1,1 0-1,0 0 0,-1 1 0,1-1 0,0 0 0,1-1 0,-1 2-1,-1 1 0,1-1 0,-1 1 0,1 0 0,-1-1 0,1 1 0,0-1-1,-1 1 1,1 0 0,-1 0 0,1-1 0,0 1 0,-1 0 0,1 0 0,0 0 0,-1 0-1,1-1 1,0 1 0,-1 0 0,1 0 0,0 0 0,1 1 0,0-1 1,0 1 0,0 0 1,0 0-1,0 0 0,0 1 0,-1-1 0,1 0 1,0 1-1,0-1 0,-1 1 0,1-1 1,-1 1-1,0 0 0,1 0 0,-1-1 0,0 1 1,0 0-1,1 2 0,35 100 202,-37-104-209,1 1 0,0-1 0,-1 1-1,1-1 1,0 1 0,-1-1-1,1 1 1,0-1 0,0 0-1,0 1 1,-1-1 0,1 0 0,0 0-1,0 1 1,0-1 0,0 0-1,-1 0 1,1 0 0,0 0-1,1-1 1,20-1-11,-10-2 58,-1 0 0,1-1-1,-1 0 1,20-13 0,-18 10 80,1 1-1,23-10 1,-35 16-92,29-7 373,-30 8-367,0 0-1,0-1 0,0 1 1,0 0-1,0 0 1,0 0-1,0 0 1,0 0-1,0 0 1,0 1-1,0-1 0,-1 0 1,1 0-1,0 1 1,0-1-1,0 0 1,0 1-1,0-1 1,-1 1-1,1-1 0,0 1 1,0-1-1,-1 1 1,1 0-1,0-1 1,-1 1-1,1 0 0,0 1 1,6 12 84,0 1 0,2-1 0,-1-1 0,2 0 0,14 17 1,30 27-2411,-48-51 1808,9 11-2479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8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1768,'0'0'6090,"19"11"-5542,-3-3-363,-8-5-101,-1 1-1,1 0 1,0 1 0,-1 0 0,0 0-1,0 0 1,-1 1 0,1 0 0,-1 0 0,0 0-1,-1 1 1,0 0 0,0 0 0,7 13-1,3 16 113,0 0 1,-2 1-1,-2 1 0,-2 0 0,-1 1 0,-2 0 0,-2 0 0,-1 0 0,-3 49 0,0-87-176,0 0 0,0 0 0,-1 0 0,1 0 0,0 0 0,0 0 0,0 0 0,-1-1 1,1 1-1,-1 0 0,1 0 0,0 0 0,-1-1 0,1 1 0,-1 0 0,0-1 0,1 1 0,-1 0 0,0-1 0,1 1 0,-1-1 1,0 1-1,0-1 0,1 1 0,-1-1 0,0 1 0,0-1 0,0 0 0,0 0 0,1 1 0,-1-1 0,0 0 0,0 0 0,0 0 1,-1 0-1,-1 0 5,1 0 0,-1 0 0,1-1 1,0 1-1,-1-1 0,1 1 0,0-1 1,-1 0-1,1 0 0,0 0 0,0 0 1,0 0-1,-2-2 0,-2-3-1,0 0 0,0-1 0,1 1 0,-1-1 0,2 0 0,-1 0 1,1-1-1,0 1 0,1-1 0,0 0 0,0 0 0,0 0 0,1 0 0,1-1 0,-2-8 0,0-16-11,1 0-1,3-48 1,-1 71-80,1 0 0,1 0 0,0 0 0,0 1 0,1-1 0,0 1 0,1 0 0,0 0 0,0 0 0,1 0 0,0 1 0,0-1 0,1 1 0,0 1 0,10-11 0,0 4-830,0 0 0,1 1 0,1 1-1,0 1 1,0 0 0,21-8 0,2 0-2802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8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50 7770,'0'0'1984,"119"-6"-1544,-83 2-56,-3-1-64,5-1-136,-3 2-40,1-2-144,-1 0 0,-2 0-80,-4 2-616,-8 2-784,-4 2-953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9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 4241,'0'0'2841,"-8"106"-2089,0-69 336,1 2-336,-1-2-528,2-2-224,0-2-144,4-11-1680,2-9-2305</inkml:trace>
  <inkml:trace contextRef="#ctx0" brushRef="#br0" timeOffset="1">212 202 7346,'0'0'1919,"22"14"-1449,71 42-195,-90-54-242,1 0 1,0 0-1,0 0 0,0 0 0,0-1 1,1 0-1,-1 0 0,0 0 0,0 0 1,1-1-1,-1 1 0,1-1 0,-1 0 1,0-1-1,6 0 0,1 0 62,-7 1-47,0-1 1,1 1-1,-1-1 0,1 0 1,-1 0-1,0-1 1,0 1-1,0-1 0,0 0 1,0 0-1,0 0 0,0 0 1,0-1-1,-1 1 1,1-1-1,-1 0 0,0 0 1,0-1-1,0 1 0,0-1 1,-1 1-1,1-1 1,-1 0-1,0 0 0,0 0 1,0 0-1,-1 0 0,1 0 1,-1-1-1,0 1 1,0 0-1,0-8 0,-1 10-46,-1 0 0,1 1 0,-1-1 0,1 0 0,-1 0 0,0 0 0,0 0 0,0 1 0,0-1-1,0 0 1,0 1 0,0-1 0,0 0 0,-1 1 0,1 0 0,0-1 0,-1 1 0,0 0 0,1 0 0,-1 0 0,0 0 0,1 0-1,-1 0 1,0 0 0,0 1 0,0-1 0,0 0 0,-3 0 0,-6-1-54,1 0 0,-1 1 0,1 0 0,-12 0 0,12 1 20,-1 0-1,1 1 0,-1 0 0,-18 5 1,25-5 1,1 0 1,-1 1-1,1-1 1,0 1 0,-1 0-1,1 0 1,0 0-1,0 0 1,1 0 0,-1 1-1,0 0 1,1-1-1,-1 1 1,1 0 0,0 0-1,0 0 1,-2 5-1,1-2-430,1 0-1,1 1 0,-1-1 0,1 0 1,0 1-1,1-1 0,-1 13 0,1 7-3529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9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91 5977,'0'0'1905,"-13"129"-1825,26-105-80,6-3-176,12-3-641,-2-7-407,-6-7-904</inkml:trace>
  <inkml:trace contextRef="#ctx0" brushRef="#br0" timeOffset="1">237 21 4929,'0'0'1160,"17"-4"-754,53-9 119,-68 12-458,-1 1 0,1-1 0,0 1 0,0-1-1,-1 1 1,1 0 0,0 0 0,0 0 0,0 0 0,-1 0-1,1 0 1,0 1 0,0-1 0,-1 0 0,1 1 0,0 0-1,0-1 1,2 2 0,-4-1-1,1 0 0,-1 0 0,0 0 0,1 0 0,-1 1 0,0-1 0,1 0 0,-1 0 0,0 0 0,0 0 0,0 0 0,0 0 0,0 0 0,0 1 0,-1-1 0,1 0-1,-1 2 1,0 10 166,-1 9 69,-1-1-1,-6 25 1,4-24-212,1 0 0,-1 28 0,4-44-65,1 0 0,0 0-1,1 0 1,-1 0 0,1 0-1,0 0 1,1 0 0,-1 0-1,4 7 1,-3-10-29,0 0 1,0 0-1,0 0 0,0 0 1,1-1-1,-1 1 1,1-1-1,-1 0 1,1 0-1,0 0 0,0 0 1,0 0-1,0-1 1,0 1-1,0-1 0,0 0 1,1 0-1,4 1 1,4 1-474,0-1-1,0-1 1,1 0 0,-1 0 0,1-1 0,-1-1-1,0 0 1,22-5 0,4-7-4238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9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1664,'0'0'8058,"0"104"-7354,-6-77-456,3-2-40,-1 1-208,2-1-64,2-2-656,0-7-1792,4-8-2914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0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5577,'0'0'2758,"3"18"-2258,-2-3-413,2 0 0,0 0 0,6 15 0,-8-28-74,0 0 0,0 0 0,0-1 0,0 1 0,0-1 0,0 1-1,0-1 1,1 1 0,-1-1 0,1 0 0,-1 1 0,1-1 0,0 0-1,-1 0 1,1 0 0,0-1 0,0 1 0,2 1 0,32 2 109,-25-3-107,14 1 7,1-1 0,0-2 0,29-3 0,-47 3-18,-1 0 0,0-1 0,1 0 0,-1 0-1,0 0 1,0-1 0,-1 0 0,1-1 0,0 1-1,-1-1 1,0-1 0,0 1 0,0-1-1,-1 0 1,9-9 0,-12 11-4,0 1 0,-1-1 0,1 0 0,-1 1-1,1-1 1,-1 0 0,0 0 0,0 0 0,1-5 0,-2 7-52,-16 16-267,-27 23 585,-28 29 342,64-58-548,-1-1 0,1 1 0,0 1 0,1-1 0,0 1 0,-5 13 0,9-19-54,1 1 0,-1 0 0,1-1 1,0 1-1,0 0 0,1 0 0,-1 0 1,1 0-1,0 0 0,0 0 0,2 5 1,-2-8-4,1 1 0,-1-1 0,1 1 0,0-1 0,0 1 1,0-1-1,1 0 0,-1 1 0,0-1 0,1 0 1,-1 0-1,1 0 0,0 0 0,0 0 0,0-1 0,0 1 1,0 0-1,0-1 0,0 0 0,0 1 0,1-1 0,2 1 1,7 1-16,0 0 1,0-1-1,1 0 1,-1-1-1,0-1 1,23-1-1,-4 0-57,-23 1 41,1-1 1,0 0-1,-1 0 0,1-1 0,-1 0 0,0-1 0,1 0 0,-1 0 1,-1-1-1,1 0 0,0 0 0,-1-1 0,0 0 0,0 0 0,0 0 1,-1-1-1,8-9 0,-10 10 114,1 1 27,6 9-210,-11-5 96,8 5-30,1-1-1,1 0 1,-1 0-1,0-1 1,1 0-1,0-1 1,18 2-1,71-1 42,-71-3-5,-25 0 10,1 0 0,-1 0-1,0 0 1,1-1 0,-1 0 0,0 1 0,0-1 0,1 0 0,-1-1 0,0 1 0,0-1 0,0 1-1,2-3 1,-3 3 33,0-1 0,-1 1-1,1-1 1,-1 0-1,1 0 1,-1 0-1,0 1 1,0-1 0,0 0-1,0 0 1,0-1-1,0 1 1,0 0 0,-1 0-1,1 0 1,-1-1-1,1 1 1,-1 0-1,0-4 1,0 5-36,0 0 1,-1 0-1,1 0 1,0 0-1,-1 0 0,1 0 1,0 0-1,-1 0 0,1 0 1,-1 0-1,1 0 0,-1 0 1,0 1-1,1-1 1,-1 0-1,0 0 0,0 1 1,1-1-1,-1 0 0,0 1 1,0-1-1,0 1 1,0-1-1,0 1 0,-1-1 1,-28-8-24,25 8 4,-38-6-671,0 1 0,-56 1-1,30 2-1707,4-1-2109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1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0 7762,'0'0'1087,"-3"20"-942,-15 61 90,17-77-190,0 1 0,-1-1 0,1 0 0,-1 0 0,0 0 0,0 0 0,0 0 0,0-1 0,-1 1 0,1-1 0,-1 1 1,0-1-1,0 0 0,-4 3 0,4-4 22,0 0 1,-1-1 0,1 1-1,0-1 1,-1 0-1,1 0 1,-1 0 0,0 0-1,1-1 1,-1 1-1,0-1 1,-4 0 0,7 0-65,1-1-1,-1 1 1,0 0 0,0 0 0,1 0 0,-1 0 0,0-1 0,1 1-1,-1 0 1,0-1 0,1 1 0,-1 0 0,0-1 0,1 1 0,-1-1 0,1 1-1,-1-1 1,1 0 0,-1 1 0,1-1 0,-1 1 0,1-1 0,-1-1 0,-5-22-114,6 21 94,-1 0 1,1 0-1,0 0 0,1 0 1,-1 1-1,0-1 1,1 0-1,0 0 0,-1 0 1,1 0-1,0 1 1,0-1-1,1 0 0,1-2 1,-2 4 9,1 0 0,-1-1 1,1 1-1,0 0 0,-1 0 0,1 1 1,0-1-1,0 0 0,-1 0 0,1 1 1,0 0-1,0-1 0,0 1 0,0 0 1,0 0-1,0 0 0,0 0 0,0 0 1,0 0-1,-1 0 0,1 1 0,0-1 1,0 1-1,0-1 0,0 1 0,3 1 1,4 3-5,0 0 0,0 1 0,14 12 0,-9-7 21,3 2-10,2-1 1,0 0 0,0-1-1,1-1 1,0-1 0,1-1-1,0-1 1,0-1-1,1 0 1,-1-2 0,1 0-1,36 0 1,-47-4-59,1 0-1,-1-1 1,1 0 0,-1-1 0,1 0-1,10-4 1,-19 5 30,0 0 0,0 0 0,0-1 0,-1 1-1,1-1 1,-1 1 0,1-1 0,-1 0 0,1 0 0,-1 0-1,0 0 1,0 0 0,0-1 0,0 1 0,-1-1 0,1 1-1,-1-1 1,1 0 0,-1 1 0,0-1 0,0 0 0,0 0 0,0 0-1,0 0 1,-1 0 0,0 0 0,1 0 0,-1-3 0,-1 5 37,1 0 1,-1 1 0,1-1 0,0 0 0,-1 0-1,0 1 1,1-1 0,-1 0 0,1 1-1,-1-1 1,0 1 0,0-1 0,1 1 0,-1-1-1,0 1 1,0-1 0,1 1 0,-1 0-1,0-1 1,0 1 0,0 0 0,0 0 0,0 0-1,0 0 1,1 0 0,-1 0 0,0 0-1,0 0 1,0 0 0,-1 0 0,-30 3 85,27-2-65,0 1-1,1 0 0,-1 0 0,1 0 1,0 0-1,-1 1 0,1 0 0,0 0 1,1 0-1,-1 0 0,0 1 0,1-1 1,0 1-1,0 0 0,0 0 0,0 0 1,1 0-1,-1 1 0,-1 5 0,-1 1 23,1-1-1,1 1 1,0 0-1,0 0 0,1 0 1,1 0-1,-1 17 1,2-23-86,-1 0 0,2 0 0,-1 0 0,0 0 0,1 0 0,0 0 0,0 0 0,1 0 0,-1 0 0,1 0 0,0-1 0,0 1 0,1-1 0,-1 1 0,1-1 0,0 0 0,0 0 0,1 0 0,-1-1 0,1 1 0,0-1 0,0 1 0,0-1 1,0-1-1,0 1 0,1 0 0,8 2 0,2 0-671,0-1 0,0 0 1,1-1-1,20 1 0,7-3-3636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1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6753,'0'0'2081,"100"127"-1097,-75-96-400,2 0-376,-2-3-64,0-5-144,0-5-312,6-7-720,-8-7-1016,-2-4-769</inkml:trace>
  <inkml:trace contextRef="#ctx0" brushRef="#br0" timeOffset="1">275 136 5873,'0'0'2497,"-100"23"-1585,66-3-24,5 5-448,8 0-368,5-1-72,9-1-520,7-7-1104,11-4-1089,8-10-1840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2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0 6633,'0'0'2658,"-12"9"-2591,-38 25-159,49-34 91,1 1 0,-1-1 0,1 0 0,-1 1 0,1-1 1,0 0-1,-1 1 0,1-1 0,0 0 0,-1 1 0,1-1 0,0 1 0,-1-1 0,1 1 0,0-1 1,0 1-1,0-1 0,-1 1 0,1-1 0,0 1 0,0-1 0,0 1 0,0-1 0,0 1 0,0-1 1,0 1-1,0-1 0,0 1 0,0-1 0,0 1 0,0-1 0,0 1 0,1-1 0,-1 1 0,0-1 1,0 1-1,1-1 0,-1 1 0,0-1 0,0 0 0,1 1 0,18 11-22,-14-10 1,-4-1 11,0 1-1,1-1 1,-1 0 0,0 1-1,1-1 1,-1 0-1,0 1 1,0 0 0,0-1-1,0 1 1,0 0-1,-1-1 1,1 1-1,0 0 1,-1 0 0,0-1-1,1 1 1,-1 0-1,0 0 1,0 0 0,0 0-1,0 0 1,0 0-1,0-1 1,0 1-1,-1 2 1,-2 6 12,0-1 1,0 0-1,-1-1 1,-5 10-1,0 2 8,5-12-18,1 1-1,0 0 1,1-1 0,-2 11-1,3-18-15,1 1 0,0-1 0,-1 0 0,1 1 0,0-1 0,0 1 0,0-1 0,0 1 0,1-1 0,-1 1 0,0-1 0,0 1 0,1-1 0,-1 0 0,1 1 0,0-1 0,-1 0 0,1 1 0,0-1 0,0 0 0,-1 0 0,1 0 0,0 0 0,0 1 0,1-1 0,-1-1 0,0 1 0,0 0 0,0 0 0,0 0 0,1-1 0,-1 1 0,2 0 0,12 2-69,-1 0 0,1-1 1,-1-1-1,1-1 0,-1 0 0,1-1 1,0 0-1,-1-1 0,1-1 1,-1 0-1,0-1 0,0 0 0,0-1 1,16-9-1,-18 7 181,0-1 0,0 0 0,-1-1 0,0 0 0,-1-1 0,0 0 0,9-12 0,2-1 1938,-16 46-609,9 71-1112,-11-82-1000,0 0 0,1-1 1,0 1-1,1 0 0,9 16 1,-2-13-3383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2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7698,'0'0'1304,"102"20"-6137</inkml:trace>
  <inkml:trace contextRef="#ctx0" brushRef="#br0" timeOffset="1">266 296 1688,'0'0'1813,"13"18"-920,45 57-75,-53-70-741,1 1 0,0-1 1,1 0-1,-1-1 0,1 1 1,0-1-1,0 0 0,0-1 1,0 0-1,1 0 0,0-1 1,-1 0-1,1 0 0,0 0 1,0-1-1,0 0 0,11-1 1,-14 0-19,14 2 285,1-1 0,-1 0 0,1-2 1,35-5-1,-50 5-195,0 0 0,-1-1 1,1 0-1,-1 1 0,1-1 1,-1-1-1,0 1 0,0-1 0,0 0 1,7-5-1,-9 5-29,0 0 1,0 0-1,1 0 0,-2 0 1,1 0-1,0 0 0,-1 0 1,1-1-1,-1 1 1,0-1-1,0 1 0,0-1 1,-1 1-1,1-1 0,-1 1 1,0-6-1,0 7-104,0 0 1,0 1-1,0-1 1,-1 0-1,1 0 1,0 0-1,-1 0 1,1 1-1,-1-1 1,0 0-1,1 0 1,-1 1-1,0-1 1,0 1-1,0-1 0,0 1 1,-1-1-1,1 1 1,0-1-1,0 1 1,-1 0-1,1 0 1,-1 0-1,1 0 1,-1 0-1,0 0 1,1 0-1,-1 0 1,0 1-1,-2-1 1,-5-1-94,0 0 1,0 1 0,0 0-1,0 1 1,-10 0 0,7 0-41,-8 0-536,0 1-1,-1 1 1,1 0 0,1 2-1,-1 0 1,-38 14 0,8 2-3565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7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1 1744,'7'0'9642,"-21"0"-9488,0 0 1,0 1-1,-15 3 0,26-3-163,-1 0 0,0 0 0,0 0 0,1 1 0,-1-1 0,1 1 1,-1 0-1,1 0 0,0 0 0,0 0 0,0 0 0,0 1 0,0-1 0,0 1 1,0 0-1,-2 4 0,4-6-1,0 0 0,1 0 0,-1 0 0,1 0 0,-1 0 0,1 0 0,-1 0 1,1 0-1,-1 0 0,1 0 0,0 1 0,0-1 0,-1 0 0,1 0 0,0 0 0,0 0 0,0 0 0,0 1 1,1-1-1,-1 0 0,0 0 0,0 0 0,1 0 0,-1 0 0,1 0 0,0 2 0,0-2-6,0 0 0,0 0-1,1 0 1,-1 0 0,0 0 0,1 0-1,-1 0 1,1 0 0,-1-1 0,1 1-1,-1 0 1,1-1 0,0 0 0,-1 1-1,1-1 1,2 0 0,23 3 14,-27-3 7,0 1 0,-1 0 0,1 0 0,0-1-1,0 1 1,0 0 0,0-1 0,0 1 0,-1 0-1,1-1 1,0 1 0,-1 0 0,1-1 0,0 1-1,-1 0 1,1-1 0,-1 1 0,1-1 0,-1 1-1,-57 47-68,40-35 64,1 1-1,-25 27 1,38-38-6,1 1 1,-1 1-1,1-1 0,0 0 0,1 1 1,-1-1-1,1 1 0,0 0 1,0 0-1,0 0 0,0 0 0,1 0 1,0 1-1,0-1 0,1 0 0,-1 7 1,2-10 2,-1 0 1,0 0-1,1 0 1,-1-1-1,1 1 1,0 0-1,-1-1 1,1 1 0,0-1-1,0 1 1,0-1-1,0 1 1,0-1-1,1 0 1,-1 1-1,0-1 1,1 0-1,-1 0 1,1 0-1,-1 0 1,1 0-1,-1 0 1,1 0 0,0-1-1,-1 1 1,1-1-1,0 1 1,0-1-1,-1 1 1,4-1-1,7 2-25,0 0-1,0-1 1,15-1-1,-25 0 16,13 1-431,-1-2 0,1 1 0,0-2 0,-1 0 0,1-1 0,-1 0 0,0-1 0,16-7 0,13-9-2283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7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5 140 2969,'0'0'6441,"-4"115"-6185,4-86-200,0-5-56,0-1-120,4-11-1232,3-6-889</inkml:trace>
  <inkml:trace contextRef="#ctx0" brushRef="#br0" timeOffset="1">16 7 6345,'0'0'3673,"0"-6"-3873,6 10-2857,9 0 1561,-1 0 120,1 0-168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8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0 6281,'0'0'1961,"-2"123"-673,2-98-552,0-5-128,0 1-272,0-5-208,0-4-128,5-1-184,11-5-872,-3-4-1216,3-2-2185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7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0 832,'0'0'2538,"2"18"-1678,6 58-16,-7-69-673,0 0-1,0 1 0,1-1 0,0 0 1,0-1-1,1 1 0,0 0 0,0-1 0,0 1 1,7 8-1,-7-12-70,-1-1 0,1 1 0,0-1 0,-1 1 0,1-1 0,0 0 0,0 0 0,1-1 0,-1 1 0,0-1 0,0 1 0,1-1 0,-1 0 0,1 0 0,-1-1 0,1 1 0,-1-1 0,8 1 0,-5-1 36,-1-1 0,0 1 0,1-1 0,-1 1 0,1-2 0,-1 1 0,0 0 0,0-1 0,0 0 0,0-1 0,0 1 0,0-1 0,0 0 0,-1 0 0,0 0 0,1 0 0,-1-1 0,0 0 0,3-4-1,2-2-32,-1 0 0,0-1 0,-1 0 0,0 0 0,7-18 0,19-27-1755,-32 54 1257,1 0 0,0 0 0,-1 1 0,1-1 0,0 1 1,0-1-1,0 1 0,1 0 0,-1 0 0,0 0 0,0 0 1,1 0-1,-1 0 0,0 0 0,1 1 0,-1 0 0,3-1 1,-3 1 304,-1 0 1,0 0 0,0 0-1,0 0 1,1 0 0,-1 0-1,0 0 1,0 0-1,0 0 1,1 1 0,-1-1-1,0 0 1,0 1 0,0-1-1,0 1 1,0 0 0,0-1-1,0 1 1,0 0 0,0 0-1,0-1 1,0 1 0,0 0-1,0 0 1,-1 0 0,1 0-1,0 0 1,-1 0-1,1 0 1,-1 0 0,1 0-1,-1 1 1,1-1 0,-1 2-1,2 32 1098,-2-26-688,0-1 0,1 0 0,2 13-1,-3-18-202,1 0 0,0-1 0,0 1 0,0-1 0,0 1 0,1-1 0,-1 1 0,1-1 0,-1 0 0,1 0 1,0 0-1,0 0 0,0 0 0,4 3 0,0-1 97,1-1 0,-1 0 0,1 0 0,-1-1 0,1 0 0,0 0 0,0 0 1,0-1-1,0 0 0,0 0 0,0-1 0,0 0 0,0 0 0,0-1 1,9-1-1,-14 1-79,0 0 1,-1 0-1,1 0 1,0 0 0,0-1-1,-1 1 1,1 0-1,-1-1 1,1 1 0,-1-1-1,0 1 1,1-1-1,-1 0 1,0 1 0,0-1-1,0 0 1,0 0-1,-1 0 1,1 0 0,0 0-1,-1 0 1,1-3-1,0 2-86,-1 1 0,1-1 0,-1 1 0,0 0-1,0-1 1,0 1 0,0-1 0,0 1 0,-1 0-1,1-1 1,-1 1 0,1 0 0,-1-1 0,0 1-1,0 0 1,0 0 0,0-1 0,0 1 0,-1 0-1,-1-2 1,-3-1-118,-1 0-1,0 0 1,0 1-1,0 0 1,-1 0-1,1 1 1,-1 0-1,-11-3 1,-72-14-2170,58 14 564,2 0-1014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8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5265,'0'0'896,"102"115"-1648,-71-105-664</inkml:trace>
  <inkml:trace contextRef="#ctx0" brushRef="#br0" timeOffset="1">352 0 6281,'0'0'4177,"12"121"-4009,-7-88-168,3 0 0,-2-5-128,-6 7-920,0-8-1176,-2-9-1065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9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198 289 6009,'0'0'1130,"-20"10"-823,-65 34 311,79-41-547,-1 1 0,1 0-1,0 0 1,0 1 0,1 0-1,-1 0 1,1 0 0,0 1 0,0 0-1,1 0 1,0 0 0,0 0-1,0 1 1,1-1 0,0 1-1,0 0 1,0 0 0,1 0-1,0 0 1,1 1 0,0-1-1,0 0 1,0 1 0,1 12-1,0-20-59,1 0 0,-1 1 0,0-1 0,1 0 0,-1 1 0,0-1 0,0 0 0,1 1-1,-1-1 1,1 0 0,-1 0 0,0 0 0,1 1 0,-1-1 0,1 0 0,-1 0 0,0 0 0,1 0-1,-1 0 1,1 0 0,-1 0 0,1 0 0,-1 0 0,1 0 0,-1 0 0,0 0 0,1 0-1,-1 0 1,1 0 0,-1 0 0,1 0 0,-1 0 0,0-1 0,1 1 0,-1 0 0,0 0 0,1-1-1,0 1 1,18-10 247,-10 0-140,-1 0 0,0-1 0,-1 0 0,0 0 0,0-1 0,8-22-1,-5 6 105,0 0-1,4-30 1,-7 14 109,-2-1 0,0-55 0,-4 51-181,-1 45-131,1 1 0,-1-1 1,0 1-1,1-1 0,0 1 1,-1 0-1,3-6 0,-2 8-152,0 0 0,-1 0 0,1 0 0,0 0 0,0 0 0,-1 0 0,1 1 0,0-1 0,0 0 0,0 1 0,0-1 0,0 0 0,0 1 0,0-1 0,0 1 0,0-1-1,0 1 1,0 0 0,1 0 0,-1-1 0,0 1 0,0 0 0,0 0 0,0 0 0,2 0 0,6 0-3532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9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7042,'0'0'1864,"-2"127"-1528,2-100-336,17-5-544,2-5-1064,0-9-1185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0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54 6009,'0'0'1774,"-6"19"-798,-24 59-69,28-74-847,0-1-1,0 1 1,0-1-1,0 1 1,0-1-1,-1 0 1,1 0-1,-1 0 1,0 0-1,0 0 1,0-1-1,0 0 1,-1 1-1,1-1 1,-1 0-1,1 0 1,-1-1-1,0 1 1,1-1-1,-5 1 1,-2 0 39,1-1 0,0 0 0,-1-1 0,1 0 0,-17-3 1,23 3-93,1-1 10,0 1 0,0-1-1,1 0 1,-1 0 0,0 0-1,1 0 1,-1 0 0,0 0-1,1 0 1,0 0 0,-1-1-1,1 1 1,0-1 0,-1 1-1,1-1 1,0 1 0,0-1-1,0 0 1,1 0 0,-1 1-1,0-1 1,0 0 0,1 0-1,0 0 1,-1 0 0,1 0-1,0 0 1,0-2 0,-1 2-18,1 0 0,0 0 1,0 0-1,-1 1 0,1-1 1,1 0-1,-1 0 0,0 0 1,0 0-1,1 1 1,-1-1-1,1 0 0,-1 0 1,1 1-1,0-1 0,0 1 1,0-1-1,-1 0 1,2 1-1,-1-1 0,0 1 1,0 0-1,0-1 0,1 1 1,-1 0-1,1 0 0,-1 0 1,1 0-1,2-2 1,-1 3-2,-1-1 0,1 1 0,0 0 0,-1 0 0,1 0 0,0 0 0,-1 0 0,1 0 0,-1 1 0,1-1 0,-1 1 0,1 0 0,-1 0 0,1 0 0,-1 0 0,5 3 0,0 1-7,1 0 1,-2 1 0,11 11-1,9 8-78,-15-18-476,-1 0 0,1-1 0,0 0 0,0-1 0,1 0 0,0 0 0,0-2 0,0 1 1,21 2-1,10 0-5636</inkml:trace>
  <inkml:trace contextRef="#ctx0" brushRef="#br0" timeOffset="1">605 11 5337,'0'0'2697,"17"-2"-1813,4-1-659,-6 1 4,1 0 0,22 1 0,-37 2-159,0 1-1,-1 0 1,1 0 0,-1-1-1,0 1 1,1 0-1,-1 0 1,0 0 0,0 0-1,0-1 1,0 1-1,-1 3 1,1-2 104,-1 27 491,-6 28 0,4-32-570,0-1-1,2 31 1,1-54-100,1 0 1,-1 0-1,1 0 1,-1 0-1,1-1 1,0 1-1,0 0 1,0 0-1,0-1 1,0 1-1,0-1 1,0 1-1,0-1 1,1 0-1,-1 1 1,0-1-1,1 0 1,-1 0 0,1 0-1,0 0 1,-1 0-1,1 0 1,0 0-1,0-1 1,-1 1-1,1 0 1,4 0-1,6 1-323,0 0 0,0 0 0,15-1 0,-25 0 225,49-1-1917,0 0-797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0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0 5601,'0'0'4872,"-9"6"-4701,-27 21-74,36-27-96,-1 1 0,1-1 0,-1 1 0,0-1 0,1 1 0,-1 0 0,1-1 0,0 1 1,-1 0-1,1-1 0,-1 1 0,1 0 0,0-1 0,0 1 0,-1 0 0,1 0 0,0-1 0,0 1 0,0 0 0,0 0 0,0-1 0,0 1 0,0 0 0,0 0 0,0-1 1,0 1-1,1 0 0,-1 0 0,0-1 0,0 1 0,1 0 0,-1-1 0,0 1 0,1 0 0,-1-1 0,1 1 0,-1 0 0,2 0 0,21 17-23,-20-16 12,-1-1-8,-1-1 0,0 1 0,1 0 0,-1 1 0,0-1 0,0 0 0,0 0 1,0 0-1,0 1 0,0-1 0,0 1 0,0-1 0,0 1 0,-1-1 0,1 1 0,-1-1 0,1 1 0,-1-1 0,0 1 0,1 0 0,-1-1 0,0 1 0,0 0 0,0-1 0,-1 4 0,0 2-1,-1 1-1,0 0 1,0-1 0,-6 11-1,-1 8 31,7-21-15,0 0 0,1 1 1,0-1-1,0 1 0,0-1 0,1 1 1,0-1-1,1 11 0,0-14-22,-1 0 0,1 0 0,0-1-1,0 1 1,0 0 0,0-1 0,0 1-1,1 0 1,-1-1 0,0 1 0,1-1-1,-1 0 1,1 0 0,-1 1 0,1-1-1,0 0 1,-1 0 0,1 0 0,0-1-1,0 1 1,0 0 0,0-1 0,0 1-1,0-1 1,0 0 0,0 1 0,0-1-1,3 0 1,88 1-2447,-48-1-255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1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4177,'0'0'1251,"18"-3"-730,56-9 83,-71 11-444,0 0 0,0 1 0,0-1 0,0 1 0,0 0 0,1 0 0,-1 0 0,0 0 0,0 0 0,3 2 0,-5-2-100,-1 1 0,0-1 0,0 1 0,0 0 0,0-1 0,1 1 0,-1-1 0,0 1 0,0 0 0,0-1 0,0 1 0,0 0 0,0-1 0,0 1 0,-1-1 0,1 1 1,0 0-1,0-1 0,0 1 0,-1-1 0,1 1 0,0 0 0,-1-1 0,1 1 0,0-1 0,-1 1 0,0 0 0,-1 3-220,-3 7 321,-3 5-99,0-1 0,1 1 0,1 1 0,0-1 0,2 1 0,0 0 0,0 0 0,0 26 0,4-42-80,0 1-1,0-1 1,0 1 0,0-1 0,0 0-1,1 1 1,-1-1 0,1 0 0,-1 1-1,1-1 1,-1 0 0,1 0 0,0 1-1,0-1 1,0 0 0,0 0 0,-1 0-1,1 0 1,2 1 0,0 0-55,-1 0 1,1-1-1,0 1 0,0-1 1,0 0-1,0 1 1,0-1-1,5 0 0,6 1-410,0 0-1,1-1 1,14-1-1,-18 0 16,7 0-78,-10 1 403,0-1 1,0 0-1,0 0 1,0-1 0,-1 0-1,1-1 1,0 1-1,-1-1 1,14-6-1,-17 7 320,0 0-1,0 0 1,0 1 0,1-1-1,-1 1 1,0 0-1,0 0 1,0 1 0,0-1-1,0 1 1,0 0-1,0 0 1,7 3 0,-9-4-112,31 7 311,1-1 1,0-2-1,0-1 0,47-3 1,-71 0-308,-5 0-14,0 0 1,0 0-1,0-1 1,0 0-1,0 0 0,0 0 1,0 0-1,0-1 1,-1 0-1,1 0 0,6-4 1,-9 4 0,1 1 1,-1-1-1,0 0 1,-1 0-1,1 0 1,0 0-1,0 0 1,-1 0-1,0-1 1,1 1-1,-1-1 1,0 1-1,0-1 1,0 1-1,0-1 1,-1 1-1,1-1 1,-1 0-1,0 1 1,1-1-1,-1 0 1,-1-5-1,1 6-36,-1 0 0,0 1-1,1-1 1,-1 0-1,0 0 1,0 1-1,0-1 1,0 0-1,-1 1 1,1-1-1,0 1 1,-1 0 0,1-1-1,-1 1 1,1 0-1,-1 0 1,0 0-1,1 0 1,-1 0-1,0 0 1,0 0-1,0 1 1,-3-2 0,-5-1-24,-1 0 0,1 1 0,-12-1 0,7 1-164,-1 0 0,1 2 1,0 0-1,-21 2 0,35-1 72,0-1 0,0 0 0,-1 0 0,1 1 0,0-1 0,0 1 0,-1-1 0,1 1-1,0 0 1,0-1 0,0 1 0,0 0 0,0 0 0,0 0 0,0-1 0,0 1 0,1 0 0,-1 0 0,0 1 0,0-1 0,0 2 0,0 0-407,0 0 1,0 0 0,0 0 0,1 0 0,-1 0 0,1 1 0,0 4-1,0 7-2323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1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1 310 1640,'0'0'5615,"20"15"-5438,69 45-145,-83-55-51,1-1-1,0-1 1,0 1-1,0-1 0,1-1 1,-1 1-1,1-1 1,-1 0-1,1-1 1,0 0-1,0 0 0,0-1 1,8 0-1,2 0-214,-9 1 229,1-1-578,0 1 0,0-2-1,0 1 1,0-1 0,11-3-1,-18 3 468,0 0-1,0 0 0,0 0 0,-1-1 1,1 1-1,-1-1 0,1 0 0,-1 1 1,0-1-1,1 0 0,-1-1 0,0 1 1,0 0-1,-1 0 0,1-1 0,0 1 1,-1-1-1,1 0 0,-1 1 0,0-1 1,1-4-1,4-18 979,-6 21-505,1 0 0,-1 0 0,1 0 0,0 0 0,1 0 0,-1 0-1,1 1 1,3-7 0,-5 10-298,1-1-1,0 1 0,0-1 1,0 0-1,0 1 1,-1 0-1,1-1 1,0 1-1,0-1 1,0 1-1,0 0 0,0 0 1,0-1-1,0 1 1,0 0-1,0 0 1,0 0-1,0 0 1,0 0-1,0 1 0,2-1 1,21 9 533,-12 1-407,-1 0 1,0 0-1,0 1 0,-2 1 1,1 0-1,-1 0 0,-1 1 1,0 0-1,-1 0 1,-1 1-1,0 0 0,0 0 1,3 18-1,-6-22-131,0 1 0,-2 0 1,1 0-1,-1 0 0,-1 0 0,0 0 0,-2 15 0,1-25-42,1 1 0,-1-1-1,0 0 1,1 0 0,-1 0-1,0 0 1,0 0 0,0 0-1,0 0 1,0 0 0,0-1-1,-1 1 1,1 0 0,0-1-1,0 1 1,0 0 0,-1-1-1,1 0 1,0 1 0,-1-1-1,1 0 1,0 1-1,-1-1 1,1 0 0,0 0-1,-1 0 1,1 0 0,0 0-1,-3-1 1,0 1 11,0-1 0,0 1 0,0-1 0,0 0 0,0 0 0,1 0 0,-1 0 0,0-1 1,-5-2-1,5 1 5,1-1 1,-1 1-1,1-1 1,-1 0-1,1 0 1,0 0 0,0 0-1,1 0 1,-1-1-1,1 1 1,0-1-1,0 1 1,1-1-1,-3-8 1,2-4 94,-1 1 0,2 0 0,0-21 0,2 26-103,1-1-1,-1 1 1,2-1 0,0 1 0,0 0 0,1 0-1,0 0 1,1 0 0,0 1 0,8-12 0,3-2-76,1 0 1,1 2-1,21-22 1,-17 23-981,2 1 0,0 1 0,39-22 1,-29 19-813,4-3-976</inkml:trace>
  <inkml:trace contextRef="#ctx0" brushRef="#br0" timeOffset="1">839 1 1136,'0'0'7178,"0"145"-6282,0-90-168,0-1-240,0-5-40,0-6-176,2-6-168,6-4 40,1-9-144,1-3-152,-1-7-432,-3-6-640,0-3-880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2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0 462 4785,'0'0'1647,"18"-9"-1674,-4 2-59,21-10-615,51-16 0,-56 22-273,1-2 1,51-29-1,-67 34 1241,-1-2-1,0 0 0,-1-1 1,0 0-1,-1-1 1,0 0-1,13-17 1,-24 27 131,1 0 1,-1 0 0,0 0 0,1 0-1,-1 0 1,0 0 0,0-1 0,0 1-1,-1 0 1,2-4 0,-18 5 2037,15 1-2433,0 0-1,0 1 0,0-1 0,-1 0 0,1 0 1,0 0-1,0 1 0,0-1 0,-1 1 0,1-1 1,0 1-1,0-1 0,0 1 0,0 0 1,0-1-1,0 1 0,0 0 0,0 0 0,1 0 1,-1 0-1,0 0 0,-1 1 0,1 0-7,0 1-1,0 0 1,-1 0-1,2-1 1,-1 1-1,0 0 1,0 0-1,1 0 1,-1 3-1,1 2 2,0-1-1,1 1 0,-1-1 0,1 0 0,0 1 0,1-1 1,2 7-1,1 1 26,-1 0 0,-1 0 1,0 0-1,-1 0 0,-1 0 1,-1 29-1,0-43-21,0 1-25,0-1 0,0 0-1,0 0 1,0 0 0,0 0 0,0 1 0,0-1-1,1 0 1,-1 0 0,1 0 0,-1 0-1,1 0 1,-1 0 0,1 0 0,-1 0 0,1 0-1,0 0 1,-1 0 0,1 0 0,0-1 0,0 1-1,0 0 1,0-1 0,0 1 0,0 0 0,0-1-1,0 1 1,0-1 0,2 1 0,2 0-429,0 0 0,0 0 0,0 0 0,0-1 0,8-1 0,-4 1-731,11 0-3479</inkml:trace>
  <inkml:trace contextRef="#ctx0" brushRef="#br0" timeOffset="1">492 9 7722,'0'0'5329,"0"-8"-5329,0 10-336,0 10-200,6 6-569,7 7-863,-1-2-393,-1-7-639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2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2817,'0'0'2577,"4"18"-1630,16 56-33,-19-70-810,1 0 1,-1 0 0,1 0-1,0 0 1,1 0-1,-1 0 1,0-1-1,1 1 1,0-1-1,0 1 1,0-1 0,0 0-1,1 0 1,-1-1-1,1 1 1,0-1-1,0 0 1,0 0-1,0 0 1,0 0-1,7 2 1,2-2 43,1 1 0,-1-2 0,1 0 0,0 0 0,15-2 0,-5 0 2,-20 1-138,1 0 0,-1-1-1,1 0 1,-1 0 0,0-1 0,0 1-1,0-1 1,0 0 0,0 0 0,0 0 0,0 0-1,0-1 1,-1 1 0,1-1 0,-1 0 0,0 0-1,0-1 1,0 1 0,0 0 0,2-5 0,-4 5-308,1 0 1,0 0 0,-1 0-1,0 0 1,0 0 0,0 0-1,0 0 1,-1 0 0,1-1 0,0-4-1,-1 24-1539,0-14 1829,1 0 1,0 0-1,0-1 0,0 1 0,0 0 1,0 0-1,0 0 0,0-1 0,0 1 1,1-1-1,-1 1 0,1-1 0,-1 1 0,1-1 1,-1 0-1,1 0 0,0 0 0,0 0 1,0 0-1,-1 0 0,5 1 0,44 13 101,-29-11 125,1-2-1,0 0 1,0-2-1,24-1 1,-44 1-131,0-1 0,0 1 1,0-1-1,0 1 0,0-1 1,0 1-1,0-1 0,0 0 1,0 0-1,0 0 0,0 0 1,0 0-1,-1-1 0,1 1 1,0-1-1,-1 1 0,1-1 1,-1 1-1,0-1 0,1 0 1,-1 0-1,0 1 0,0-1 1,0 0-1,0 0 0,-1 0 0,2-4 1,-1 3-25,-1 0 0,1 1 0,-1-1 0,0 0 0,0 0 0,0 1 0,0-1 1,0 0-1,0 1 0,-1-1 0,0 0 0,1 0 0,-1 1 0,0-1 0,0 1 0,0-1 0,-1 1 0,1-1 1,0 1-1,-1 0 0,0 0 0,-1-2 0,-3-1-76,0 0 1,0 1-1,0 0 1,-1 0-1,1 1 1,-1 0-1,0 0 1,-13-3-1,-6-1-390,-28-2 1,41 7 164,-50-7-1782,5 1-1868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8.9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17 185 8090,'0'0'1327,"-4"20"-1125,0 1-79,-4 40 0,8-58-114,0-1-1,0 0 1,1 0 0,-1 0 0,1 1 0,-1-1-1,1 0 1,0 0 0,0 0 0,0 0 0,0 0-1,0 0 1,0-1 0,0 1 0,1 0 0,-1 0-1,1-1 1,-1 1 0,1-1 0,0 1 0,-1-1-1,1 0 1,0 0 0,0 0 0,0 0 0,0 0-1,0 0 1,0 0 0,0-1 0,0 1 0,3 0 0,1 0 5,12 4 23,-1-2-1,1 0 1,0-1 0,0-1-1,0 0 1,0-2 0,22-2-1,-34 2 3,0 0 0,0 0 0,0 0 0,-1 0 0,1-1 0,-1 0 0,1 0 0,-1-1 0,0 1 0,0-1 0,0-1 0,0 1 0,0 0 0,-1-1 0,1 0 0,-1 0 0,0-1 0,7-8 0,-7 6 68,-1-1 0,1 1 0,-1-1-1,0 1 1,-1-1 0,0 0 0,0 0 0,0 0 0,-1 0-1,-1 0 1,1 0 0,-1 0 0,-2-9 0,2 13-98,-1 0 1,0 0-1,0 0 1,0 0 0,0 0-1,-1 0 1,1 0-1,-1 1 1,0-1-1,0 1 1,-1-1-1,1 1 1,-1 0 0,1 0-1,-1 0 1,0 0-1,0 1 1,-1-1-1,1 1 1,0 0 0,-1-1-1,1 2 1,-1-1-1,0 0 1,0 1-1,0-1 1,-5 0-1,-8-2-331,1 1 0,-1 1 0,0 0 0,0 1 0,-20 2 0,33-1-15,0 0-1,1 0 0,-1 0 0,0 1 1,0 0-1,1 0 0,-1 0 0,0 0 0,1 0 1,-7 4-1,0 4-2484</inkml:trace>
  <inkml:trace contextRef="#ctx0" brushRef="#br0" timeOffset="1">523 253 2561,'0'0'1061,"18"11"-314,56 32 153,-72-41-747,1 0 1,0-1-1,0 1 0,-1-1 1,1 0-1,0 0 0,0 0 0,1 0 1,-1-1-1,0 1 0,0-1 1,0 0-1,0 0 0,0 0 1,0 0-1,1-1 0,-1 1 0,0-1 1,0 1-1,0-1 0,0 0 1,0-1-1,0 1 0,0 0 1,-1-1-1,1 1 0,0-1 0,-1 0 1,1 0-1,2-3 0,1-2 84,-1 0 0,0-1 0,0 0 0,0 0-1,-1 0 1,-1 0 0,5-15 0,-4 10-151,-1 1 0,-1-1 0,0 0 1,0-22-1,-2 26-375,0 0 1,1 1 0,0-1-1,0 0 1,1 0-1,0 0 1,1 1 0,0-1-1,0 1 1,0 0-1,8-12 1,4 0-3765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3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7682,'0'0'1707,"0"18"-1149,0-2-332,1 1 0,5 23 0,-5-37-198,0 0 0,0 0 0,1 0 0,-1 0 0,1 0 0,0 0 0,0 0 0,0-1 0,0 1 0,0-1 0,1 0 0,-1 0 0,1 0 0,-1 0 0,1 0 0,0 0 0,0-1 0,0 1 0,0-1 0,0 0 0,0 0 0,3 1 0,2 1 15,13 4 23,0-2 0,1 0 0,-1-1 0,1-1 0,0-2 0,39 0 1,-57-2-50,-1 1 0,0-1 0,0 1 0,0-1 0,0 0 0,0 0 0,0 0 0,0-1 0,0 1 0,0-1 0,0 1 0,-1-1 0,1 0 0,2-2 0,-4 2 0,1 1 1,-1 0-1,0 0 0,0 0 1,0-1-1,0 1 1,0-1-1,0 1 0,0-1 1,0 1-1,-1-1 0,1 0 1,0 1-1,-1-1 0,0 0 1,1 1-1,-1-1 0,0 0 1,0 1-1,0-1 1,0 0-1,0 0 0,0 1 1,0-1-1,-1 0 0,1 1 1,-1-1-1,0-2 0,0 3-7,1 1-1,-1-1 0,1 1 1,-1-1-1,1 1 0,-1-1 1,0 1-1,1 0 1,-1-1-1,0 1 0,1 0 1,-1-1-1,0 1 0,1 0 1,-1 0-1,0 0 0,0-1 1,1 1-1,-1 0 0,0 0 1,1 0-1,-1 0 0,0 0 1,0 1-1,1-1 1,-1 0-1,0 0 0,0 0 1,0 1-1,-1-1-13,1 1 0,0-1 0,-1 1 0,1-1 0,0 1 0,0-1 0,-1 1 0,1 0 0,0-1 0,0 1 0,0 0 0,0 0-1,0 0 1,-1 1 0,0 2-10,1-1-1,-1 1 0,1 0 0,0-1 0,0 1 1,0 0-1,1 0 0,-1-1 0,1 1 0,0 0 1,0 0-1,0 0 0,0 0 0,1-1 0,0 1 0,1 4 1,-1-5 1,1 0-1,0 0 1,0 0 0,0 0 0,0 0 0,1-1 0,-1 1 0,1-1-1,-1 0 1,1 0 0,0 0 0,0 0 0,0 0 0,0-1 0,0 1-1,0-1 1,1 0 0,2 1 0,9 3-31,1-2 0,-1 0 0,0-1 0,1 0 0,0-1 0,27-2 0,-41 1 4,1-1 0,-1 1 0,1 0 0,-1-1 0,1 1 0,-1-1 0,0 0-1,1 0 1,-1 0 0,0 0 0,0 0 0,0-1 0,0 1 0,0-1 0,0 1 0,0-1 0,0 0 0,-1 1 0,3-4 0,0-2-228,0 0 1,0 0-1,-1-1 1,5-12-1,-7 15 202,0 0 0,1 0 0,0 0 0,0 0 0,0 0 0,1 1 0,0-1 0,-1 1 0,2-1 0,-1 1 0,0 0 0,1 0 0,7-5 0,-5 5 62,1 2 0,0-1 1,0 1-1,0 0 0,0 0 1,1 0-1,-1 1 0,0 1 1,0-1-1,13 2 0,-10-1 99,0 1 0,0 0-1,-1 1 1,1 0 0,0 1 0,0 0-1,10 4 1,-12-2 35,1-1 0,-1 1 0,0 0 0,0 1 0,-1 0-1,0 0 1,0 1 0,11 12 0,-15-14-59,1 0 1,-1 0-1,0 0 0,-1 1 1,1 0-1,-1-1 0,0 1 1,0 0-1,-1 0 0,0 0 1,0 0-1,0 0 1,-1 0-1,0 9 0,0-13-57,-1 0 0,1 0-1,0 0 1,-1 0-1,0 0 1,1 0 0,-1 0-1,0 0 1,0 0 0,0 0-1,0 0 1,0-1 0,-1 1-1,1 0 1,0-1 0,-1 1-1,1-1 1,-1 0 0,0 1-1,1-1 1,-4 2 0,1-1-427,0 0 0,0-1 0,0 1 1,0-1-1,-1 0 0,1 0 0,0 0 0,0-1 1,-7 1-1,3-1-3964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4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73 4961,'0'0'5817,"-9"4"-5403,-40 22 1586,49-30-2005,0 0 1,1 0-1,-1 1 0,1-1 1,0 0-1,0 0 0,0 0 1,1 1-1,-1-1 0,1 0 1,0 1-1,0-1 0,0 1 1,1 0-1,-1 0 0,1 0 1,-1 0-1,1 0 0,0 1 1,0-1-1,4-2 0,-1 2-10,0-1 0,0 1 0,0 0-1,1 1 1,-1 0 0,1 0 0,-1 0 0,1 1-1,0-1 1,0 2 0,9-1 0,-14 1 13,1 0-1,0 1 1,-1-1 0,0 0 0,1 1-1,-1 0 1,1 0 0,-1 0 0,0 0-1,1 0 1,-1 0 0,0 1 0,0-1-1,0 1 1,0-1 0,0 1 0,0 0-1,-1 0 1,1-1 0,-1 1 0,3 4-1,2 4-6,0 1-1,-1 0 1,6 17 0,6 13 24,-13-34-40,0-1 0,1-1 0,0 1-1,0-1 1,0 1 0,0-1 0,1-1 0,0 1 0,0-1 0,0 0 0,0 0 0,1-1 0,-1 0 0,1 0 0,0-1 0,0 1-1,0-2 1,1 1 0,-1-1 0,11 1 0,-7-1-302,0-1 0,1 0 1,-1 0-1,0-1 0,0-1 0,0 0 0,1-1 0,-2 0 0,1 0 1,0-1-1,-1 0 0,16-10 0,-23 12 230,1 0 1,-1 0-1,0-1 1,0 1-1,0-1 0,0 0 1,-1 0-1,1 0 0,-1 0 1,1 0-1,-1-1 1,0 1-1,1-5 0,-1 2 256,0-1 0,-1 1 0,1-1 0,-2 0 0,1 0 0,-1-11 0,0 18-83,0-1 0,0 0 0,0 0 0,-1 0 0,1 1 0,0-1 0,0 0 0,-1 0 0,1 1 0,-1-1 0,1 0 0,0 0 0,-1 1 0,1-1 0,-1 1 0,0-1 0,1 0 0,-1 1 0,1-1 0,-1 1 0,0-1 0,1 1 0,-1 0 0,0-1 0,0 1 0,1 0 0,-1-1 0,0 1 1,0 0-1,0 0 0,1 0 0,-1 0 0,0 0 0,0-1 0,0 2 0,0-1 0,-1 0-54,0 0 1,0 0-1,1 0 1,-1 0-1,0 0 1,0 1-1,1-1 1,-1 1-1,0-1 1,1 1-1,-1 0 1,0 0-1,1 0 1,-1 0-1,1 0 1,-3 2-1,1 1-3,0 0 0,0 0 0,1 1 0,-1-1 0,1 1 0,0 0 0,0 0 0,1 0 0,-1 0 0,0 9 0,0 5 206,0 30 1,2-41-180,0-4-36,0 0 0,1 0-1,-1-1 1,1 1 0,0 0 0,0 0 0,0-1-1,0 1 1,0-1 0,1 1 0,0-1 0,0 0 0,0 1-1,0-1 1,0 0 0,1 0 0,-1 0 0,1-1 0,0 1-1,0-1 1,0 1 0,0-1 0,0 0 0,0 0 0,1 0-1,-1-1 1,1 1 0,-1-1 0,5 1 0,4 1-5,1 0 1,0-1 0,0 0-1,-1-1 1,1 0 0,0-1-1,17-3 1,-23 2-11,-1 0 0,0 0-1,1-1 1,-1 0 0,0 0 0,0 0 0,0-1 0,0 0 0,-1 0-1,1-1 1,-1 1 0,0-1 0,0 0 0,0-1 0,-1 1-1,8-10 1,-7 7 6,0 0-1,-1 0 1,0 0-1,-1 0 1,0 0-1,0-1 1,0 0-1,-1 1 1,0-1-1,-1 0 1,1 0-1,-1-16 1,-1 17 2,0 1 0,0-1 0,-1 0 0,0 0 0,0 0 0,-1 0 0,-3-10 0,4 14 6,-1 0 1,0 0-1,0 0 0,-1 0 1,1 0-1,0 0 0,-1 0 1,0 1-1,1-1 0,-1 1 0,0 0 1,-1 0-1,1 0 0,0 0 1,-7-2-1,5 2-4,0 0 0,-1 0 0,1 1 0,-1-1 0,1 1 0,-1 1 0,1-1 0,-1 1 0,0 0 0,1 0 0,-1 0 0,1 1 0,-1 0 0,-6 2 0,5 0-2,-1-1 1,1 2-1,0-1 0,0 1 1,0 1-1,0-1 1,1 1-1,-1 0 0,-5 6 1,0 2 32,1 0 0,0 1 0,1 0 0,1 0 0,0 1 0,1 1 0,1-1 0,-10 27 0,13-26 8,0 1 0,1-1-1,1 1 1,0-1 0,1 1-1,1 0 1,3 24 0,-3-38-64,1 0 0,-1 1 1,1-1-1,0 0 0,0 0 1,1 0-1,-1 0 0,1 0 1,-1 0-1,1-1 0,0 1 0,0 0 1,0-1-1,0 0 0,1 1 1,-1-1-1,0 0 0,1 0 1,0 0-1,-1 0 0,1-1 1,0 1-1,0-1 0,0 0 0,4 2 1,6 0-525,0 0 0,1-1 1,-1 0-1,23 0 0,-27-2-15,35 1-3753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5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 5049,'0'0'1378,"17"9"-1172,55 27-46,-66-34-112,-1 0-1,0 0 0,1 0 1,0-1-1,-1 1 0,1-1 0,0-1 1,-1 1-1,1-1 0,0 0 1,10-1-1,5-1 278,-13 1-211,-1 0 1,0-1 0,0 0 0,-1 0-1,1-1 1,0 0 0,-1 0 0,1 0 0,-1-1-1,0 0 1,0 0 0,-1 0 0,1-1-1,-1 0 1,0 0 0,0-1 0,4-6-1,-8 10-106,0 1-1,0 0 0,0 0 0,-1 0 0,1-1 0,0 1 0,-1 0 0,1-1 1,-1 1-1,0 0 0,1-1 0,-1 1 0,0-1 0,0 1 0,0-1 0,0 1 1,0 0-1,0-1 0,0 1 0,-1-1 0,1 1 0,-1 0 0,1-1 0,-1 1 1,1 0-1,-1-1 0,1 1 0,-1 0 0,0 0 0,0-1 0,0 1 0,0 0 1,0 0-1,0 0 0,0 0 0,0 0 0,0 1 0,0-1 0,0 0 0,-1 0 1,1 1-1,0-1 0,-1 1 0,1-1 0,0 1 0,-1-1 0,-1 1 0,-9-3 59,0 1 0,-1 0-1,1 0 1,-17 1-1,23 1-60,-26-1-168,14-1-264,1 2 0,-1 0 1,0 0-1,-27 6 1,29 1-1511,5-1-567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5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4 4177,'0'0'4617,"0"-3"-4416,90 149 1277,-85-138-1346,0 1 0,0 0 0,-1 1 0,0-1 0,0 1 0,-1 0 0,-1 0 0,0 0 0,0 0 0,-1 0 0,0 0 0,-1 16 0,0-24-86,-1 0 0,0 0 0,0 0 0,0-1-1,0 1 1,0 0 0,0 0 0,0 0 0,-1-1 0,1 1-1,0-1 1,-1 1 0,0-1 0,1 1 0,-1-1 0,0 0-1,0 0 1,0 0 0,0 0 0,1 0 0,-1 0 0,-1-1-1,1 1 1,-2 0 0,-8 2-17,1-1 1,0 0-1,-12 1 0,15-2-128,-1 0-466,1-1 1,0 1 0,0-1 0,-1-1 0,-10-1-1,14-1-2144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6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4705,'0'0'1368,"20"1"-660,14 3-376,85 5 1777,-119-9-2054,1 0 0,-1 0 0,0 0 1,1 1-1,-1-1 0,1 0 0,-1 0 0,0 0 0,1 0 0,-1 1 1,0-1-1,1 0 0,-1 0 0,0 1 0,1-1 0,-1 0 0,0 1 1,0-1-1,1 0 0,-1 1 0,0-1 0,0 0 0,0 1 0,1-1 1,-1 0-1,0 1 0,0-1 0,0 1 0,0-1 0,0 1 0,0-1 1,0 0-1,0 1 0,0-1 0,0 1 0,0-1 0,0 0 0,0 1 1,0-1-1,0 1 0,-1-1 0,1 0 0,0 1 0,0-1 0,-1 1 0,-9 26-110,5-14 196,4-8-149,0-1 0,0 1 0,0-1 0,1 1 0,0 0 0,-1-1 0,2 1 0,0 6 0,-1-8-4,1 0 0,0-1 1,0 1-1,0 0 0,1-1 0,-1 1 1,1-1-1,-1 1 0,1-1 1,0 0-1,0 0 0,0 0 0,0 0 1,3 3-1,17 11 21,1 0 0,0-2 0,0-1 0,2 0 1,-1-2-1,2-1 0,-1-1 0,1-1 0,1-1 0,-1-2 0,1 0 1,0-2-1,38 0 0,-65-3 9,1 0 0,0 0 0,0 0 0,-1-1 1,1 1-1,0 0 0,0 0 0,-1-1 0,1 1 0,0 0 0,0-1 0,-1 1 1,1 0-1,0-1 0,-1 1 0,1-1 0,-1 1 0,1-1 0,-1 0 1,1 1-1,-1-1 0,1 1 0,-1-1 0,1 0 0,-1 0 0,0 1 0,0-1 1,1 0-1,-1 0 0,0 1 0,0-1 0,0 0 0,1 0 0,-1 1 1,0-1-1,0 0 0,0 0 0,-1 0 0,1 1 0,0-1 0,0-1 1,-1 0 11,1 0 0,0 0 0,-1 0 0,1 0 0,-1 0 0,0 0 0,0 0 0,1 0 0,-1 1 0,-1-1 0,1 0 0,0 0 1,0 1-1,-1-1 0,-1-2 0,-4 0-150,0 1 1,0-1 0,0 1 0,0 0-1,0 0 1,-1 1 0,1 0 0,-1 0-1,0 1 1,1 0 0,-1 0-1,0 1 1,0 0 0,1 0 0,-10 2-1,3 7-2979,7 3-2267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6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74 200,'0'0'9754,"-12"24"-9435,-39 83 192,-6 24 495,53-117-893,0 1 0,0 0 0,2 1-1,-1-1 1,1 28 0,8-43-245,-2-2 118,-1 0 1,0 0 0,1 0-1,-1 0 1,0-1 0,0 1 0,0-1-1,-1 0 1,1 0 0,-1 0-1,1 0 1,3-6 0,23-48-144,-27 53 137,8-20-20,-1 1 1,-2-2-1,0 1 0,-1-1 0,2-28 1,1-126 1192,-9 213-1092,2 0-1,2 0 1,1-1-1,18 64 0,-18-81-44,0 0-1,1-1 1,1 0-1,0 0 1,1-1-1,1 1 0,1-2 1,-1 1-1,2-2 1,0 1-1,0-1 0,19 14 1,-23-21 18,0-1 0,1 1 0,-1-1 1,1-1-1,0 0 0,0 0 0,0 0 0,0-1 1,1 0-1,-1-1 0,0 1 0,13-1 0,-15-1-2,0-1 0,0 1-1,-1-1 1,1 0 0,0 0 0,-1-1-1,1 0 1,-1 0 0,1 0-1,-1 0 1,0-1 0,0 0-1,0 0 1,0 0 0,-1-1 0,1 0-1,-1 0 1,7-8 0,-3 2 68,-1-1 1,0 0 0,0-1-1,-2 0 1,1 0-1,-1 0 1,6-25 0,-6 14-453,-1 0 0,-2 0 1,1-36-1,-4 58 200,1 1 1,0-1-1,0 1 0,0-1 0,0 1 0,0-1 0,0 1 0,0-1 0,0 1 0,0-1 0,1 1 1,-1-1-1,0 1 0,0-1 0,0 1 0,1-1 0,-1 1 0,0-1 0,0 1 0,1-1 1,-1 1-1,0 0 0,1-1 0,-1 1 0,0 0 0,1-1 0,-1 1 0,1 0 0,-1-1 0,1 1 1,-1 0-1,1 0 0,-1-1 0,1 1 0,-1 0 0,1 0 0,-1 0 0,1 0 0,-1 0 1,1 0-1,-1 0 0,1 0 0,-1 0 0,1 0 0,-1 0 0,1 0 0,-1 0 0,2 1 0,-1-1-405,8 0-4147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7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3649,'0'0'3328,"17"17"-2595,-17-17-733,74 66 911,-71-63-846,1 0 1,0-1-1,-1 0 1,1 1-1,0-2 1,0 1 0,0 0-1,0-1 1,1 1-1,-1-1 1,0 0-1,0-1 1,1 1 0,-1-1-1,1 0 1,5 0-1,4-1 130,1 2-22,-5 0 101,0-1 0,0 0 0,0 0 0,-1-1-1,1-1 1,12-2 0,-20 3-190,0 0-1,1 0 1,-1 0-1,1-1 1,-1 1-1,0-1 1,0 1-1,0-1 1,0 0-1,0 0 1,0 0-1,-1 0 1,1 0-1,0 0 1,-1 0-1,0-1 1,0 1-1,1-1 1,-1 1-1,0 0 1,-1-1-1,1 0 1,0 1-1,-1-1 1,0 1-1,1-1 1,-1 0-1,-1-2 1,2 1-64,-1 1 1,0-1 0,0 1-1,-1-1 1,1 1-1,-1 0 1,0-1 0,1 1-1,-2 0 1,1-1 0,0 1-1,-1 0 1,1 0-1,-3-4 1,0 3-74,-1-1 1,1 0-1,-1 1 0,0 0 0,-1 0 0,-10-6 1,0 1-479,0 1 0,-28-11 0,-9 5-3544,39 13-134</inkml:trace>
  <inkml:trace contextRef="#ctx0" brushRef="#br0" timeOffset="1">224 132 3081,'0'0'3384,"71"104"-3176,-39-85-144,22-1-64,-8-7-912,-3-7-2304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7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5945,'0'0'5185,"-2"18"-4765,-4 57-157,5-72-240,1-1 0,0 1 0,0-1 1,0 1-1,0-1 0,0 1 0,1-1 0,-1 0 0,1 1 0,0-1 0,-1 0 0,1 1 0,0-1 0,0 0 1,1 0-1,2 4 0,-3-4-11,1-1 0,-1 0 0,1 0-1,-1 0 1,1 0 0,0 0 0,0 0 0,-1 0 0,1 0 0,0-1 0,0 1 0,0-1 0,0 1 0,0-1 0,0 0-1,2 0 1,2 0 10,0 0 0,0-1 0,0 0 1,0 0-1,0-1 0,0 0 0,0 0 0,-1 0 0,1 0 0,5-4 0,6-6 130,0 0 0,-1-1 1,24-25-1,-39 37 0,-7 16-137,4-11-38,0-1 1,1 1-1,-1 0 1,1 0-1,0 0 0,0 0 1,0 1-1,1-1 1,-1 0-1,1 0 1,0 0-1,1 9 0,-1-13 9,1 1 0,-1-1-1,1 1 1,-1-1-1,0 1 1,1-1-1,-1 1 1,1-1-1,-1 1 1,1-1-1,-1 1 1,1-1 0,-1 0-1,1 1 1,0-1-1,-1 0 1,1 0-1,-1 1 1,1-1-1,0 0 1,-1 0 0,1 0-1,0 0 1,0 0-1,21 0-43,-15 0 52,3 0 23,0 0 1,0-1-1,-1 0 0,1-1 1,0 0-1,18-6 1,-23 5 11,1 0 1,0 0 0,-1 0-1,0 0 1,0-1 0,0 0 0,0 0-1,0 0 1,-1-1 0,0 0 0,0 0-1,4-6 1,-1 4 109,-4 9-100,-1 19-124,-2-17 78,0 1 0,1-1 0,-1 0 0,1 1 0,2 6 0,0-6-6,0 0 0,0 0 0,1 0-1,0-1 1,0 1 0,0-1 0,1 0 0,-1 0 0,1-1 0,0 1 0,0-1 0,6 3 0,4 2-5,1-1 0,33 10 0,-26-11-9,0-2 0,0 0 1,1-1-1,-1-1 0,1-2 1,-1 0-1,26-4 0,-42 3 25,0 0 0,0-1-1,0 0 1,0-1 0,0 0-1,-1 0 1,1 0-1,-1-1 1,0 1 0,0-2-1,0 1 1,0-1 0,-1 0-1,9-10 1,-10 11 12,-1 0 1,0-1 0,0 0-1,0 0 1,0 1-1,-1-2 1,0 1-1,0 0 1,0 0 0,-1-1-1,0 1 1,0-1-1,0 1 1,-1-1 0,0 1-1,0-1 1,0 1-1,0-1 1,-3-10-1,2 14 2,0 0 0,0 1 0,0-1-1,0 1 1,0-1 0,-1 1 0,1-1-1,0 1 1,-1 0 0,1 0-1,-1-1 1,1 1 0,-1 0 0,1 0-1,-1 1 1,0-1 0,0 0 0,1 1-1,-1-1 1,0 1 0,0-1 0,0 1-1,0 0 1,1 0 0,-4 0-1,-8-1-2,0 0 0,-19 3 0,27-2-14,-2 1 7,1 0 0,-1 0-1,0 1 1,1 0 0,-1 0 0,1 0-1,0 1 1,-1 0 0,1 0-1,1 0 1,-1 1 0,0 0 0,1 0-1,-7 8 1,8-9 29,1 0 1,1 1-1,-1-1 0,0 1 0,1 0 1,0 0-1,0 0 0,0 0 0,1 0 1,-1 1-1,1-1 0,0 0 0,0 1 1,0-1-1,1 1 0,-1-1 1,1 1-1,0-1 0,1 1 0,-1-1 1,1 0-1,0 1 0,1 4 0,1-2 37,0-1 0,1 1 0,-1-1 0,1 0 0,1 0 0,-1 0 0,1-1 0,0 1 0,0-1-1,0 0 1,1-1 0,0 1 0,8 4 0,5 2 129,-1-1 0,1 0 0,28 9 0,-18-10 89,35 6 0,10 2-824,-68-15-2635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9.4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7522,'0'0'1344,"0"152"-280,0-93 40,2 1-279,3-1-225,5-3-152,2-7-264,-1-8-112,3-8-72,-3-13-88,3-5-248,-3-11-352,8-4-625,-1-11-1023,-7-9-345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9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51 6833,'0'0'845,"24"-7"-691,81-23 281,-86 26-208,0 0 0,-1 1-1,1 1 1,0 1 0,32 2 0,-20 0-16,-25-1-179,1 1 0,0-1-1,-1 1 1,1 1-1,-1-1 1,1 1 0,-1 0-1,0 0 1,0 1-1,0 0 1,0 0-1,0 0 1,-1 1 0,7 5-1,-8-6-26,-1 1-1,0-1 1,0 1 0,0-1-1,-1 1 1,1 0-1,-1 0 1,0 0 0,0 1-1,-1-1 1,1 0-1,-1 1 1,0-1-1,0 1 1,0-1 0,-1 1-1,1 0 1,-1-1-1,0 1 1,-1 0 0,0 4-1,-1-2-36,0-1 0,0 1 0,0-1 0,-1 0 0,0 0 0,0 0 0,-1 0 1,0 0-1,0-1 0,0 0 0,-1 0 0,1 0 0,-1 0 0,0-1 0,-1 1 0,-6 3 0,0 0-55,-1 1 0,-1-2 0,1 0 1,-1-1-1,-1 0 0,-16 4 0,20-8 18,8-2 26,1 0 0,-1 0 0,0 0 0,1 1 0,-1-1 0,1 1-1,-1 0 1,1 0 0,-5 2 0,28 4-613,23 2 600,69 24 0,-89-24 103,0 1-1,0 2 0,-1 0 1,27 19-1,-46-28 3,1 1 0,-1 0-1,0 0 1,0 0 0,6 9 0,-9-13-15,-1 1 0,1 0 0,0 0 0,-1-1 0,1 1 0,-1 0 0,1 0 1,-1 0-1,0 0 0,1 0 0,-1 0 0,0-1 0,0 1 0,0 0 0,0 0 0,1 0 1,-1 0-1,-1 0 0,1 0 0,0 0 0,0 0 0,0 0 0,0 0 0,-1 0 1,1 0-1,0 0 0,-1 0 0,1-1 0,-1 1 0,1 0 0,-1 0 0,1 0 0,-1-1 1,1 1-1,-1 0 0,0-1 0,1 1 0,-1 0 0,0-1 0,0 1 0,0-1 1,1 1-1,-2 0 0,-9 3 58,1 0 0,-1-1 1,0 0-1,0 0 0,0-1 1,-14 1-1,-72 0-130,87-4 38,-49 2-485,-65-2-3322,97-3 1455</inkml:trace>
  <inkml:trace contextRef="#ctx0" brushRef="#br0" timeOffset="1">754 238 6281,'0'0'1569,"127"0"-1177,-74 0-64,1 0-144,0 0-184,-2 0-176,2 0-704,-12 0-961,-15-4-2784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0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 7882,'0'0'3720,"-21"108"-2983,21-75-201,0-4-296,4-3-96,4-3-144,1-3-8,3-1-272,5-3-400,24 3-721,-7-7-1367,3-2-2489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7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20 4905,'0'0'783,"10"20"-931,2 6 143,19 30 1,-28-53 7,-1 0 1,1 0 0,-1 0 0,1 0-1,0 0 1,0 0 0,0-1 0,1 0 0,-1 1-1,0-1 1,1-1 0,0 1 0,-1 0 0,1-1-1,0 0 1,0 0 0,0 0 0,0 0-1,7 0 1,1 1 17,16 2 58,0-1 1,0-1-1,0-2 0,36-4 1,-60 4-36,0-1-1,1 1 1,-1-1 0,0-1 0,0 1-1,1-1 1,-1 1 0,0-1 0,0 0 0,-1 0-1,1-1 1,0 1 0,4-5 0,-6 4 67,0 1 0,0-1 0,0 1 0,0-1 1,-1 0-1,1 0 0,-1 0 0,0 0 1,1 0-1,-1 0 0,-1 0 0,1 0 0,0-1 1,-1 1-1,0 0 0,1 0 0,-1-1 1,-1-5-1,0 7-59,1 0 0,-1-1 1,1 1-1,-1 0 0,0 0 0,0 0 1,0 0-1,0 0 0,0 0 0,0 0 1,-1 0-1,1 0 0,0 1 0,-1-1 1,-3-2-1,1 0 7,-1 1 0,0 0 0,0 0-1,0 0 1,-11-4 0,1 2-35,0 1 0,0 0 0,-29-2 0,6 3-496,-1 1 0,1 3 0,0 1-1,-1 2 1,1 1 0,-65 19-1,51-9-1879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0.8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112 275 4745,'0'0'4396,"-14"11"-4132,-43 42 128,52-48-333,1 0 0,0 0 0,1 1 0,-1-1-1,1 1 1,0 0 0,1 0 0,-1 0 0,1 0 0,0 0 0,0 0 0,1 0 0,0 1 0,0-1 0,1 1 0,0-1 0,0 1 0,1 12 0,0-9 60,-1-7-110,1 1 0,-1-1 1,1 0-1,0 1 0,0-1 1,0 0-1,0 0 0,0 0 1,1 0-1,-1 0 0,1 0 1,0 0-1,0-1 0,0 1 1,0-1-1,1 1 0,-1-1 1,1 0-1,-1 0 0,1 0 1,0 0-1,0 0 0,0-1 1,0 1-1,0-1 0,0 0 1,0 0-1,7 1 0,6 2-40,1-1-1,-1-1 1,1 0 0,24-2-1,-32 0 7,0 0 1,1-1-1,-1 0 0,1-1 0,-1 0 1,0-1-1,0 0 0,0 0 0,-1-1 1,1 0-1,13-9 0,-17 9 25,1 0-1,-1 0 1,0-1-1,-1 1 1,1-1-1,-1 0 1,0-1-1,0 1 1,0-1-1,-1 0 1,0 0-1,0 0 1,-1 0 0,1 0-1,-1 0 1,-1-1-1,2-10 1,-1 6-4,-1-1 1,-1 0-1,0 1 1,-1-1-1,0 0 1,0 1-1,-2-1 1,1 1 0,-1 0-1,-1-1 1,0 1-1,-1 1 1,0-1-1,0 1 1,-1 0-1,-11-14 1,-23-24 128,-4-4 261,40 46-297,0 1 0,0-1 0,1-1 0,-1 1 1,2 0-1,-1-1 0,-1-6 0,3 12-69,1 0 0,0 0-1,0 0 1,0 0 0,0 0-1,0 0 1,0 0 0,0 0-1,0 0 1,0 0 0,0 0-1,1 0 1,-1 0 0,0 0-1,1 0 1,-1 0 0,1 0 0,-1 0-1,1 0 1,-1 1 0,1-1-1,0 0 1,-1 0 0,1 0-1,0 1 1,0-1 0,-1 1-1,1-1 1,0 0 0,0 1-1,0-1 1,1 1 0,3-3-32,0 2 0,1-1 0,0 0 0,9 0 1,-7 0 46,32-4-446,-1 1 0,1 2 0,45 3 1,-83 0 205,1 0 1,-1 0-1,0 0 1,0 1-1,0-1 1,0 1-1,1-1 1,-1 1-1,0 0 1,0-1-1,0 1 1,0 0-1,0 1 0,0-1 1,-1 0-1,4 3 1,2 6-2838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1.3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0 5153,'0'0'4729,"-6"19"-4545,6 3-40,0 5-136,0 0-8,0-1-8,6-1-480,7 6-728,-1-9-609,0-3-767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1.8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5905,'0'0'1521,"119"0"-857,-72-4-232,3 0-328,19 2-104,-12 0-896,-7 2-1369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2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222 0 3753,'0'0'5350,"-21"2"-5058,-68 6-112,82-7-97,1 1-1,-1-1 0,0 1 1,1 1-1,0-1 0,-1 1 1,1 0-1,0 0 0,0 1 1,1 0-1,-1 0 0,1 0 1,-9 9-1,12-10-30,0-3-47,1 1 0,0 0-1,0 0 1,0 0 0,0 1 0,0-1 0,0 0 0,0 0 0,0 0 0,1 1 0,-1-1 0,0 0 0,1 1 0,-1-1 0,1 1 0,-1-1 0,1 1-1,0-1 1,0 1 0,-1-1 0,1 1 0,0-1 0,0 1 0,1-1 0,-1 1 0,0-1 0,0 1 0,1-1 0,-1 0 0,1 1 0,-1-1 0,1 1-1,0-1 1,-1 0 0,1 0 0,0 1 0,0-1 0,0 0 0,0 0 0,0 0 0,0 0 0,0 0 0,1 0 0,-1 0 0,0 0 0,0 0 0,1-1-1,-1 1 1,3 0 0,10 4-57,2-2 0,-1 0 0,0 0-1,1-2 1,27 1 0,4 0-331,-46-2 368,-1-1-1,1 1 1,-1 0 0,1 1-1,-1-1 1,1 0-1,-1 0 1,0 0 0,1 0-1,-1 0 1,1 0-1,-1 0 1,0 1 0,1-1-1,-1 0 1,1 0-1,-1 1 1,0-1 0,1 0-1,-1 0 1,0 1-1,1-1 1,-1 0-1,0 1 1,0-1 0,1 0-1,-1 1 1,0-1-1,0 1 1,1 0 0,-6 14-97,-19 15 249,21-27-149,-7 8 18,-17 21 138,25-30-132,0 0 1,1 1 0,0-1-1,-1 0 1,1 1 0,0 0-1,0-1 1,0 1 0,0 0-1,1-1 1,-1 6 0,1-7-21,0-1 0,1 1 0,-1-1 0,1 1 0,-1-1 0,1 1 0,-1-1 0,1 1 0,-1-1 0,1 0 0,-1 1 0,1-1 0,0 0 0,-1 1 0,1-1 0,0 0 0,-1 0 0,1 1 0,0-1 0,-1 0 0,1 0 0,0 0 1,-1 0-1,1 0 0,0 0 0,-1 0 0,1 0 0,0-1 0,-1 1 0,1 0 0,0 0 0,4-1-74,4 1-68,4 1-239,0-1 0,0-1 1,0 0-1,-1-1 0,1 0 1,16-5-1,9-7-2034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2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6809,'0'0'569,"135"96"-4050,-91-63 1544</inkml:trace>
  <inkml:trace contextRef="#ctx0" brushRef="#br0" timeOffset="1">379 277 1224,'0'0'2379,"20"19"-1409,66 61-295,-41-36-112,-38-37-261,0 1-1,0-1 1,1-1-1,0 1 1,0-1-1,11 5 1,-19-11-188,1 0 0,0 0 1,-1 1-1,1-1 1,0 0-1,0 0 0,-1 0 1,1 0-1,0 0 0,-1 0 1,1 0-1,0-1 1,0 1-1,-1 0 0,1 0 1,0 0-1,-1-1 0,1 1 1,0 0-1,-1-1 1,1 1-1,-1-1 0,1 1 1,-1-1-1,1 1 0,-1-1 1,1 1-1,-1-1 0,1 1 1,-1-1-1,1 1 1,-1-1-1,0 0 0,1 1 1,-1-1-1,0 0 0,0 1 1,0-1-1,1-1 1,10-35-17,-8 26 260,-2 6-420,1-1 0,0 1 0,1-1-1,-1 1 1,1 0 0,0 0 0,0 0-1,1 0 1,-1 1 0,1-1 0,0 1-1,7-6 1,-2 4-635,0 0 0,1 1 1,-1 0-1,1 0 0,17-5 0,3 1-2921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3.3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 3849,'0'0'3104,"121"-10"-3104,-94 4-600,-8 1-912,-6 1-640</inkml:trace>
  <inkml:trace contextRef="#ctx0" brushRef="#br0" timeOffset="1">128 9 2777,'0'0'4697,"-79"112"-3665,65-83-128,1 0-272,3-3-144,5-3-208,1-3-280,4-1 0,0-7-336,23-8-984,4-2-993,2-2-1719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3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35 141 5761,'0'0'760,"17"10"-702,58 30 198,-66-36-207,-1-1 0,1 0 0,-1-1 0,1 0 0,0 0 0,0-1 0,0 0 0,-1-1 0,1 0 0,15-1 0,5-1 33,-18 3-83,-1-2 0,0 1 0,0-2 0,0 1-1,0-1 1,0-1 0,11-4 0,-18 6-2,0 0 0,0-1 0,0 1 0,-1-1 0,1 0 0,0 1 0,-1-2 0,0 1 0,1 0 0,-1 0 0,0-1 0,0 1 0,0-1 0,0 1 0,-1-1 0,1 0 0,-1 0 1,0 0-1,0 0 0,0 0 0,0 0 0,0 0 0,0 0 0,-1 0 0,0 0 0,0-6 0,0 7 13,0 1 1,0-1-1,0 1 1,-1-1-1,1 1 1,0-1-1,-1 1 1,0-1-1,1 1 0,-1-1 1,0 1-1,0 0 1,1-1-1,-1 1 1,0 0-1,0 0 1,-1 0-1,1-1 1,-1 0-1,-2 0 47,0-1 1,0 1-1,0 0 1,0 0-1,0 0 0,-8-2 1,-1 1 161,0 0-1,-1 1 1,-23-1 0,21 3-2,1 0 0,-1 1 1,-26 4-1,35-3-123,-1 0-1,0 1 0,1 0 1,0 0-1,0 1 0,0 0 1,0 0-1,0 0 0,-7 7 1,4-2 47,0 0 0,1 1 0,0 1-1,0-1 1,1 1 0,1 1 0,0-1 0,0 1 0,1 0 0,1 1 0,0 0 0,1 0 0,0 0 0,1 0 0,0 0 0,1 1 0,0-1 0,2 1 0,0 27 0,1-39-167,-1 0 0,1-1 0,-1 1 0,1 0 0,-1 0 0,1 0 0,0-1 0,0 1 0,0 0 0,0-1 0,0 1 0,0-1 0,1 1 0,-1-1 0,0 1 0,1-1 0,-1 0 0,1 0 0,-1 0 0,1 0-1,0 0 1,-1 0 0,1 0 0,0 0 0,0-1 0,0 1 0,0-1 0,-1 1 0,1-1 0,2 0 0,7 1-401,0 0-1,0 0 1,21-3 0,-27 1 304,42-7-2052,-4-9-1477</inkml:trace>
  <inkml:trace contextRef="#ctx0" brushRef="#br0" timeOffset="1">399 89 5457,'0'0'1805,"14"19"-1640,6 6-25,24 24 0,-41-46-119,-1-1 1,1 0-1,0 1 0,0-1 0,0-1 1,0 1-1,0 0 0,0-1 1,1 0-1,-1 1 0,0-1 0,1-1 1,-1 1-1,1 0 0,-1-1 0,1 0 1,-1 0-1,1 0 0,-1 0 1,5-1-1,7 0 36,-12 1-69,10 1 173,0-2 0,0 1 0,0-2 0,24-5 0,-34 6-64,0 0 0,1 0 1,-2 0-1,1 0 0,0-1 0,0 0 0,0 1 0,-1-1 0,1 0 0,-1 0 0,1-1 1,-1 1-1,0 0 0,0-1 0,0 1 0,0-1 0,0 0 0,-1 0 0,1 0 0,-1 0 1,0 0-1,0 0 0,0 0 0,0 0 0,0-4 0,0 3-17,-1 1-1,0-1 1,1 1-1,-2 0 1,1-1-1,0 1 1,0-1-1,-1 1 1,0 0-1,0-1 1,0 1 0,0 0-1,0 0 1,-1 0-1,1 0 1,-3-4-1,0 3-33,1 0 0,-1 0-1,1 1 1,-1-1 0,0 1-1,-1 0 1,1 0 0,-1 0-1,-7-3 1,-4 0-98,0 0 1,0 1-1,0 1 0,-1 1 1,-25-3-1,27 4-219,8 1-96,0 0 0,0 0-1,0 1 1,0 0 0,0 0 0,0 0 0,-12 3-1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4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0 187 3489,'0'0'1896,"20"18"-1345,65 57 140,-82-72-532,1 1 1,1-1-1,-1 0 1,0 0-1,1 0 1,0-1-1,0 1 1,-1-1-1,1 0 1,1-1-1,-1 1 1,0-1-1,0 0 1,0 0-1,1 0 1,-1-1-1,0 0 1,1 0-1,-1-1 1,6 0-1,1 0 221,-9 0-294,1 1 1,-1-1 0,1 0-1,-1 0 1,0 0 0,1 0-1,-1-1 1,0 1 0,0-1 0,0 0-1,0 0 1,0 0 0,-1 0-1,4-3 1,-2 0 7,1 0 1,-1 0-1,-1-1 0,1 1 1,-1-1-1,0 0 0,3-6 1,-1-2-54,-1 1 1,0-1 0,-1 0 0,-1 1 0,0-1 0,0-20 0,-2-63-3632,-2 73-443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48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14 1736,'5'-13'9596,"-6"30"-9575,-2 1 0,0-1 1,-1 0-1,0 0 1,-11 23-1,5-9 21,-4 10 66,-27 93 173,35-109-201,2 0 0,0 0 1,0 40-1,4-60-77,0 1-1,0-1 1,1 0 0,-1 0-1,1 0 1,0 1 0,1-1-1,3 8 1,-4-10-229,1 0 0,0-1-1,0 1 1,0-1 0,0 1 0,1-1 0,-1 0-1,0 0 1,1 0 0,0 0 0,-1 0-1,1 0 1,0-1 0,0 0 0,4 2 0,8 1-2636,-1-3-1629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49.2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0 4849,'0'0'3878,"0"18"-2915,0 300 2456,0-312-3451,0-3-10,-1-1 0,1 1 0,0 0 1,0 0-1,0-1 0,0 1 0,1 0 0,-1 0 0,1-1 1,0 1-1,0 0 0,0-1 0,0 1 0,0-1 0,0 1 1,1-1-1,2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8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3137,'0'0'4001,"4"125"-3041,-4-80-272,0 2-192,4-2-184,2-2-312,2-4 0,-3-4-64,3-6-288,-2-7-352,-4-5-200,-2-9-169,0-4-495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49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79 4537,'0'0'1115,"19"-10"-546,62-33 95,-72 39-441,1 0-1,0 0 0,0 1 0,0 0 0,0 0 0,0 2 0,1-1 0,-1 1 1,1 0-1,18 2 0,-6 0 142,-19-2-319,-1 1 0,0 0 0,0 1-1,0-1 1,0 1 0,0-1 0,0 1 0,0 0 0,0 0 0,0 0 0,0 1 0,0-1 0,0 1 0,-1-1 0,1 1 0,-1 0-1,1 0 1,-1 0 0,0 0 0,0 1 0,0-1 0,0 1 0,0-1 0,0 1 0,-1 0 0,1-1 0,-1 1 0,0 0 0,1 0-1,-1 0 1,-1 0 0,1 0 0,0 0 0,-1 4 0,2 0 72,-1 0 1,0 1-1,-1-1 0,0 0 0,0 0 1,-1 8-1,0-12-78,0-1 0,1 1-1,-1-1 1,0 1 0,0-1 0,0 1-1,0-1 1,-1 0 0,1 0 0,-1 0-1,1 0 1,-1 0 0,0 0 0,0 0 0,0 0-1,0-1 1,0 1 0,0-1 0,0 1-1,-3 0 1,-12 5-340,-1-1 0,0-1 0,-1-1 0,1 0 0,-1-1-1,-27 0 1,-1 2-1902,16-2-545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50.2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1 109 3321,'0'0'2850,"12"1"-2449,-4 0-356,13 3 359,0-2-1,0-1 1,27-1-1,-41-2-336,0 1 0,0-2 0,0 1 1,0-1-1,0 0 0,0-1 0,-1 1 0,0-1 0,0-1 0,0 1 0,0-1 0,0 0 0,-1 0 1,0-1-1,0 1 0,-1-1 0,1 0 0,-1-1 0,-1 1 0,1-1 0,4-13 0,-8 20-43,0 0 0,0 0-1,0-1 1,0 1-1,0 0 1,0 0-1,0 0 1,0-1-1,0 1 1,0 0 0,0 0-1,0 0 1,0-1-1,-1 1 1,1 0-1,0 0 1,0 0 0,0 0-1,0-1 1,0 1-1,0 0 1,-1 0-1,1 0 1,0 0-1,0 0 1,0-1 0,-1 1-1,1 0 1,0 0-1,0 0 1,0 0-1,-1 0 1,1 0 0,0 0-1,0 0 1,0 0-1,-1 0 1,1 0-1,0 0 1,0 0-1,0 0 1,-1 0 0,1 0-1,0 0 1,0 0-1,-1 0 1,1 0-1,0 0 1,0 0 0,0 0-1,0 1 1,-1-1-1,1 0 1,0 0-1,0 0 1,0 0-1,0 0 1,-1 1 0,-13 5-145,5 2 118,0 0-1,0 1 1,0 0-1,1 1 1,1-1-1,-1 1 1,2 1-1,-1-1 1,2 1-1,-1 1 1,2-1-1,-1 1 1,1-1-1,1 1 1,0 1-1,1-1 1,-1 22-1,3-21 32,-1-6-16,1-1 1,0 0-1,1 1 1,-1-1-1,1 0 1,3 11-1,-3-15-16,1 0-1,-1 1 1,0-1-1,1 0 1,-1 0-1,1 0 1,0 0-1,0 0 1,0 0-1,0-1 1,0 1-1,0-1 1,0 1 0,0-1-1,1 0 1,-1 0-1,1 0 1,-1 0-1,5 1 1,3 0-562,-1 0 0,0 0 0,1-2 1,-1 1-1,1-1 0,-1 0 0,1-1 1,11-2-1,-3-5-3626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50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5761,'0'0'2157,"19"3"-1777,65 11-71,-78-13-277,-1 1 0,1 0 0,-1 0 0,0 1 0,0 0-1,0-1 1,0 2 0,0-1 0,-1 1 0,0-1 0,1 1 0,-1 0-1,6 9 1,-1-3 64,10 13 23,-1 0 0,-1 1 0,-1 0 1,-1 2-1,-1 0 0,-2 0 0,13 39 1,-14-30-46,-1 1 0,-2 0 1,-2 0-1,-1 1 1,0 53-1,-5-82-10,-1 0 1,0 0-1,0 0 0,0 0 1,-1 0-1,0 0 0,-1-1 1,0 1-1,0-1 0,-1 0 1,1 0-1,-7 8 0,-5 4 196,0-1 0,-32 29-1,36-37-223,1 3-680,9-4-2996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18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102 107 5921,'0'0'2050,"-3"45"263,-8 4-1979,-27 74 0,21-73-121,-13 63 0,27-85-130,3-28-52,0-2 13,2-19-33,0-1-1,2 1 1,6-24 0,3-12-5,21-144-70,-33 196 44,0 31-55,2 0-1,6 29 0,-8-48 78,0-1-1,1 0 0,0 0 0,5 11 1,-7-15-14,1-1 1,0 1 0,0-1 0,0 1 0,1-1 0,-1 1 0,0-1 0,0 0-1,1 0 1,-1 0 0,1 0 0,-1 0 0,1 0 0,0 0 0,-1 0-1,1 0 1,0-1 0,-1 1 0,1-1 0,0 1 0,3-1 0,2 1-55,0-1 0,0 0 0,0 0 0,-1-1 0,1 0 0,0 0 0,0-1 0,-1 0 0,1 0-1,-1 0 1,0-1 0,8-4 0,-5 1 19,1 0-1,-1-1 0,0 0 0,-1-1 1,0 1-1,14-19 0,-11 12 55,-1-1 0,0-1 0,-2 1 0,0-2 0,0 1 0,-1-1 0,-2 0 0,1 0 0,2-23 0,-5-2 1222,-4 63-975,-19 119-107,12-94-77,1 1 1,1 48 0,5-82-60,2 15-262,-1-27 216,1 0-1,-1 0 1,0 0 0,1 0-1,-1 0 1,1 0-1,-1 0 1,1 0-1,-1 0 1,1-1 0,0 1-1,-1 0 1,1 0-1,0-1 1,0 1 0,-1 0-1,1-1 1,0 1-1,0-1 1,0 1-1,0-1 1,0 0 0,0 1-1,0-1 1,1 0-1,10 2-614,-1-1-1,1-1 1,0 0-1,14-2 1,8-5-2171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19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220 0 6809,'0'0'2588,"-19"21"-1940,-57 65-184,72-82-420,1 1 1,-1 0-1,1 0 1,0 0-1,0 0 0,1 0 1,-1 1-1,-1 8 1,3-10-13,0 0 1,1 1 0,0-1-1,0 0 1,0 1 0,0-1-1,2 5 1,-1 2-18,0-9-15,0-1 1,-1 1-1,1 0 0,0 0 1,0 0-1,0 0 0,0-1 1,1 1-1,-1 0 0,0-1 1,1 1-1,-1-1 0,1 0 0,-1 1 1,1-1-1,0 0 0,0 0 1,-1 0-1,1 0 0,0 0 1,0 0-1,0-1 0,0 1 1,3 0-1,5 2-36,1-1 0,0 0 0,12 0 0,57 0-1178,-79-2 1301,-16 0 82,2 0-154,0 1 0,0 0 0,0 1 0,0 0-1,1 1 1,-1 0 0,1 1 0,0 0-1,0 1 1,0 1 0,0 0 0,1 0-1,0 1 1,-13 11 0,16-12 53,1 0 1,-1 1-1,-11 14 1,17-18-55,0 0 0,0-1 0,0 1-1,1 0 1,-1 0 0,1 0 0,-1 0 0,1 1 0,0-1 0,1 0 0,-1 0-1,1 1 1,-1-1 0,1 0 0,0 5 0,0-7-23,1 0-1,-1 1 1,1-1-1,0 0 1,-1 0-1,1 0 1,0 0-1,0 0 1,0 0 0,0 0-1,0 0 1,0 0-1,0 0 1,0-1-1,0 1 1,0 0-1,0-1 1,0 1 0,0-1-1,1 1 1,-1-1-1,0 1 1,0-1-1,1 0 1,-1 0-1,0 0 1,3 1 0,43 1-264,-41-2 207,9 0-393,0 0-1,0-1 1,0 0-1,0-1 1,-1-1 0,1 0-1,19-8 1,2-5-2359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19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8386,'0'0'1608,"27"19"-7273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0.2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3913,'0'0'617,"17"16"-127,1 1-308,95 92 987,-84-75-606,-1 0 0,-2 2 0,27 46-1,-39-55-424,0 0-1,-2 0 0,-1 1 0,-1 1 0,9 48 0,-16-64 53,-2 2 1,0 18 0,-1-32-179,0-1 0,0 1 1,0-1-1,-1 1 0,1-1 1,0 0-1,0 1 0,0-1 0,-1 1 1,1-1-1,0 1 0,0-1 1,-1 0-1,1 1 0,0-1 0,-1 1 1,1-1-1,-1 0 0,1 1 1,0-1-1,-1 0 0,1 0 1,-1 1-1,1-1 0,-1 0 0,1 0 1,-1 0-1,1 0 0,-1 0 1,1 1-1,-2-1 0,-19 0 156,16 0-124,-8 0-19,1-1 0,-1-1 1,1 0-1,0-1 0,0-1 0,0 1 0,0-2 0,0 0 0,1 0 0,0-1 0,0 0 0,-19-15 0,23 15 1,0 1-1,0-2 1,1 1-1,0-1 1,0 0-1,0 0 1,1 0-1,0-1 1,1 0 0,-1 0-1,2 0 1,-1 0-1,1-1 1,0 1-1,1-1 1,0 0-1,0 0 1,0-15-1,2 20-63,1-1 0,-1 1 0,1 0 0,0 0 0,0 0 0,0 0 0,1 0 0,-1 0 0,1 0 0,0 1 0,0-1 0,0 1 0,1-1 0,-1 1 0,1 0 0,0 0 0,0 0 0,0 0 0,0 0 0,1 1 0,-1-1 0,1 1 0,4-2 0,8-4-632,1 0 0,0 2 0,33-9 0,-46 13 548,61-14-2523,-5 1-1045</inkml:trace>
  <inkml:trace contextRef="#ctx0" brushRef="#br0" timeOffset="1">743 103 3449,'0'0'7008,"-15"-5"-6709,-4 0-225,1 0 0,-1 1 0,0 1 0,0 1 0,-29 0 0,43 2-32,-1 1 0,1-1 0,0 1-1,0 1 1,0-1 0,0 1 0,-8 3 0,11-4-42,0 0 0,1 0-1,-1 0 1,1 0 0,-1 0-1,1 1 1,-1-1 0,1 0-1,0 1 1,0-1 0,0 1 0,0 0-1,0-1 1,0 1 0,0 0-1,0-1 1,1 1 0,-1 0 0,0 0-1,1 0 1,0 0 0,-1 0-1,1-1 1,0 3 0,2 60-396,0-33 433,-5 59 0,2-87-32,1-2-15,0 0-1,-1 0 1,1 0 0,0 0 0,0 0-1,0 0 1,-1 0 0,1 1 0,0-1-1,0 0 1,1 0 0,-1 0 0,0 0-1,0 0 1,1 0 0,-1 0 0,0 0-1,1 0 1,-1 0 0,1 0 0,-1 0-1,1 0 1,0 0 0,-1 0 0,1 0-1,0 0 1,0-1 0,-1 1 0,1 0-1,0 0 1,0-1 0,0 1 0,0-1-1,0 1 1,0-1 0,0 1 0,0-1-1,0 0 1,1 1 0,24 3-982,-1-1 0,29 0 1,5-2-2090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0.8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36 233 6513,'0'0'1335,"-7"18"-849,-18 58 38,24-74-508,1 0-1,-1-1 1,1 1-1,-1 0 1,1 0 0,0 0-1,0 0 1,0 0 0,0 0-1,0-1 1,0 1-1,1 0 1,-1 0 0,1 0-1,-1 0 1,1-1 0,0 1-1,-1 0 1,1 0-1,0-1 1,0 1 0,0-1-1,1 1 1,-1-1 0,0 1-1,3 1 1,0 0-11,0-1 0,0 0 0,0 0 0,0 0 0,1-1-1,-1 1 1,8 0 0,-6 0 10,6 1-18,1 0 0,0-1 0,0 0 0,0-1 0,0-1 0,0 0-1,0-1 1,18-2 0,-25 1 46,-1 1 0,1-1 0,0 0 0,-1 0 0,0-1 0,1 1 0,-1-1 0,0 0 0,0-1-1,0 1 1,-1-1 0,1 0 0,-1 0 0,0-1 0,0 1 0,-1-1 0,1 0 0,-1 0 0,0 0 0,3-7 0,-1 1 140,-1-1 1,0 1 0,-1 0 0,-1-1 0,1 0 0,-2 1 0,0-1 0,0 0 0,-1 0 0,0 0 0,-1 0-1,-4-15 1,4 18-60,-2 1 0,1-1 0,-1 0 0,-1 1 0,0 0 0,0 0 0,0 0 0,-1 1 0,0-1 0,0 1 0,-1 0 0,0 0 0,0 1 0,-1 0 0,0 0 0,-14-9 0,16 12-173,0 1-1,0-1 1,-1 1 0,1 0 0,-8-1 0,11 2-48,0 1 0,0-1 0,-1 1 1,1 0-1,0 0 0,0 0 0,-1 0 1,1 0-1,0 0 0,0 1 1,-1-1-1,1 1 0,0-1 0,0 1 1,0 0-1,0 0 0,-2 1 0,-1 3-478,1 0-1,0 1 0,0-1 0,0 1 0,1 0 0,0 0 1,0 0-1,-3 9 0,-4 18-5007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1.3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1 121 6241,'0'0'1058,"7"18"-998,27 56 101,-31-70-146,-1 0 0,1-1 0,-1 1 0,1-1 0,0 0 0,0 0 0,0 0 0,1 0 0,-1 0 0,1-1 0,0 1 0,0-1 0,-1 0 0,1 0 0,0-1 0,1 1 0,-1-1 0,0 0 0,0 0 0,1 0 0,4 0 0,0 0 26,4 2-22,0-1 0,0-1 0,0 0 0,0-1 0,0 0 0,20-3 0,-30 2 19,1 1 1,-1-1-1,0 0 0,0 0 0,1 0 1,-1 0-1,0-1 0,0 1 1,0-1-1,0 0 0,0 1 0,0-2 1,-1 1-1,1 0 0,-1 0 1,1-1-1,-1 1 0,0-1 0,0 0 1,0 0-1,0 0 0,-1 0 1,1 0-1,-1 0 0,0 0 0,0 0 1,0 0-1,0-1 0,1-5 1,-2 4 14,0 0-1,0 1 1,-1-1 0,0 0 0,1 0 0,-1 1 0,-1-1 0,1 0 0,-1 1-1,0 0 1,0-1 0,0 1 0,0 0 0,-1 0 0,0 0 0,0 0 0,0 0 0,0 1-1,-1 0 1,1-1 0,-1 1 0,-6-4 0,-8-5-100,-1 1 0,-1 0-1,-32-12 1,34 15-72,7 4-207,-13-5-199,23 9 405,0-1 0,1 1 1,-1 0-1,0-1 0,0 1 0,1 0 0,-1-1 0,1 1 0,-1-1 1,0 1-1,1-1 0,-1 1 0,1-1 0,-1 0 0,1 1 1,-1-1-1,1 0 0,0 1 0,-1-1 0,0-1 0,19-5-4889</inkml:trace>
  <inkml:trace contextRef="#ctx0" brushRef="#br0" timeOffset="0.99">459 0 680,'16'3'1096,"19"2"-310,52 16-1,-75-18-551,-1 1 0,1 1 1,-1-1-1,0 2 0,0-1 0,-1 2 0,1-1 1,-1 1-1,16 16 0,-24-22-126,0 1 0,-1 0 0,1 0 0,0 0 0,-1 0-1,1 1 1,-1-1 0,0 0 0,0 1 0,0-1 0,0 1 0,0-1 0,-1 1-1,1-1 1,-1 1 0,1 0 0,-1-1 0,0 1 0,0-1 0,0 1 0,0 0-1,-1-1 1,1 1 0,-1 0 0,0-1 0,1 1 0,-1-1 0,0 0-1,0 1 1,-1-1 0,1 0 0,0 1 0,-1-1 0,0 0 0,1 0 0,-1 0-1,0 0 1,0-1 0,0 1 0,0 0 0,0-1 0,-1 1 0,-3 1 0,-6 2-45,0 0 1,0 0-1,0-1 1,-1-1-1,-12 2 1,-35-1-4697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1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0 6601,'0'0'3527,"-14"18"-2898,-44 60-90,56-75-518,1-1 0,-1 1 0,1 0 0,0 0 0,-1 0 0,1 0 0,1 1 0,-1-1 0,0 0 0,1 0 0,-1 1 0,1-1 0,0 0 0,0 0 0,1 1 0,-1-1 0,1 0-1,-1 0 1,1 0 0,0 1 0,2 4 0,1-2-3,0 1 0,0-1 0,1 0 0,0 0 0,0 0 0,8 7 0,-12-12-13,10 9 2,0-1 1,0-1-1,0 1 0,1-2 1,0 0-1,1 0 0,0-1 1,0-1-1,0 0 0,21 5 1,-2-4-131,0-1 0,1-2 1,46-1-1,-73-2 34,0 0 0,0 0 0,0-1 0,1 0 0,-1 0-1,0-1 1,0 0 0,-1 0 0,1 0 0,6-3-1,-10 3 50,1 0-1,-1 1 1,0-1-1,1 0 1,-1 0-1,0 0 1,0 0-1,-1-1 0,1 1 1,0 0-1,-1-1 1,1 0-1,-1 1 1,0-1-1,0 0 1,0 1-1,0-1 0,0 0 1,-1 0-1,1 0 1,-1 0-1,0-5 1,0 6 50,0 1-1,0 0 1,0 0 0,-1-1 0,1 1 0,0 0 0,-1 0 0,1-1 0,-1 1 0,1 0-1,-1 0 1,0 0 0,1 0 0,-1 0 0,0 0 0,0 0 0,0 0 0,0 0 0,0 0-1,0 1 1,-2-2 0,0 0 35,0 0-1,0 1 1,-1-1-1,1 1 1,0 0-1,-1 0 1,1 0 0,-5 0-1,3 1 14,1-1-1,-1 1 1,1 0 0,-1 0-1,0 0 1,1 1 0,-1-1-1,1 1 1,-1 0 0,1 1-1,0-1 1,-1 1 0,-5 3-1,5-1 13,1 1-1,0-1 0,0 1 1,0 0-1,1 0 0,-1 1 0,1-1 1,1 1-1,-1 0 0,1-1 1,0 1-1,0 0 0,0 0 0,0 9 1,-1 9 165,0 0 1,2 30-1,1-51-249,0 0 0,1-1 1,-1 1-1,0-1 0,1 1 0,0-1 1,-1 0-1,1 1 0,0-1 0,0 0 0,1 1 1,-1-1-1,0 0 0,1 0 0,-1 0 1,1 0-1,0 0 0,0 0 0,0-1 0,0 1 1,0-1-1,0 1 0,0-1 0,0 0 1,0 1-1,1-1 0,-1 0 0,1-1 0,3 2 1,6 1-379,0-1 0,0 0-1,0-1 1,23 0 0,-16 0-437,1-1 0,-1-2 0,1 0 0,-1 0 1,1-2-1,19-6 0,8-8-1675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8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4825,'0'0'488,"20"-4"-234,-1 0-203,15-3 150,68-4 0,-85 10 88,1 0 1,0 2-1,0 0 0,-1 1 1,24 5-1,-37-6-246,0 0-1,-1 0 1,1 1 0,0-1-1,-1 1 1,0 0-1,1 0 1,-1 0 0,0 1-1,0-1 1,0 1 0,0-1-1,-1 1 1,1 0 0,-1 0-1,1 0 1,-1 0 0,0 1-1,0-1 1,-1 1-1,1-1 1,-1 1 0,1 0-1,-1-1 1,0 1 0,-1 0-1,1 0 1,-1 0 0,0 0-1,0 5 1,0-4-24,0 1-1,-1-1 1,0 1 0,0-1-1,0 0 1,-1 1 0,0-1-1,0 0 1,0 0 0,-1 0-1,-3 6 1,0-3-40,0 0 1,0-1-1,-1 0 0,0 0 0,-15 11 1,7-7-395,-1-1 0,0-1 0,0 0 1,-1-1-1,0-1 0,-22 6 1,8-8-1364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2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34 473 408,'0'0'7376,"3"3"-7196,0 0-90,1 1 0,0-1 0,0 0-1,0 0 1,0-1 0,1 1 0,-1-1-1,1 0 1,0 0 0,-1-1 0,1 1-1,0-1 1,0 0 0,0 0 0,0-1-1,7 1 1,-1-1 65,-8 0-147,1 1 0,-1-1 1,0 0-1,1 0 0,-1 0 1,0-1-1,0 1 0,1-1 0,-1 0 1,0 0-1,0 0 0,0 0 1,0 0-1,0-1 0,0 0 1,0 1-1,4-5 0,30-35-2307,-25 21-315</inkml:trace>
  <inkml:trace contextRef="#ctx0" brushRef="#br0" timeOffset="1">1 26 6857,'0'0'2073,"19"-4"-1417,0-2-465,-9 3-114,0 0 0,1 0 0,0 1 0,-1 0 0,1 1 0,0 0 0,0 1 0,-1 0 0,1 1 0,13 2 0,-4 2 26,0 2 1,-1 0-1,0 1 1,0 1-1,-1 0 1,31 23 0,-22-12 14,0 2 1,-2 1-1,32 35 1,-38-36-34,-1 1 0,-1 1 1,-1 0-1,-2 1 0,0 0 1,-1 2-1,-2-1 0,-1 1 1,-1 1-1,-1 0 0,-1 0 1,-2 1-1,-1-1 0,1 43 1,-5-56-25,0-1 0,-1 0 0,-1 1 0,0-1 0,-1 0 0,0 0 0,-6 15 0,6-23-20,0 0 0,-1 1 0,1-1 0,-1 0 0,0-1 0,-1 1 0,1-1 0,-1 0-1,0 0 1,-1 0 0,1-1 0,-1 0 0,0 0 0,0 0 0,0-1 0,-11 5 0,7-4-106,-1-1 0,0 0 0,0-1 0,-1 0 1,1 0-1,-23-1 0,28 0-309,0-2 1,0 1 0,0-1-1,0 0 1,0 0 0,0 0-1,0-1 1,0 0 0,0 0-1,1-1 1,-1 0-1,1 1 1,-1-2 0,-4-3-1,-9-13-4857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2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212 1 6665,'0'0'1835,"13"21"-913,3 4-616,11 19 323,21 46 0,-36-64-362,45 104 170,-51-113-341,0 0 0,-2 0 0,0 0 0,-1 1-1,1 33 1,-4-49-40,0 1-1,-1-1 1,1 0-1,-1 1 1,1-1-1,-1 0 1,0 0-1,0 1 1,0-1-1,-1 0 1,1 0-1,0 0 1,-1 0-1,1 0 1,-1-1-1,1 1 1,-1 0-1,0-1 1,0 1-1,0-1 1,0 0-1,0 1 1,0-1-1,0 0 1,-1 0-1,1 0 1,-4 0-1,-8 3 87,0 0 0,0-2 0,-21 3 0,27-4-134,-151 3-186,117-4-291,36 0 254,0 0 0,0-1 0,0 1 0,0-1 0,-7-2 0,10 2-106,1 0-1,0 0 0,-1 0 0,1 0 0,0 0 0,0-1 0,0 1 0,0-1 0,0 1 0,0-1 0,0 0 0,1 0 0,-1 0 0,1 0 0,-2-2 0,-3-14-6209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3.5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18 265 3697,'0'0'1515,"20"4"-922,68 12 135,-77-14-477,0 0 0,0-2 0,0 1 0,1-1 0,-1-1 0,0 0 0,0-1 0,0 0 0,11-3 0,-14 2-63,0-1-1,0 0 1,0 0-1,-1 0 1,0-1-1,0 0 0,0 0 1,0-1-1,-1 0 1,7-7-1,-10 10-106,-1 0 1,1 0-1,-1-1 1,0 1-1,0-1 1,0 1-1,0-1 0,-1 0 1,1 1-1,-1-1 1,0 0-1,0 0 1,-1 0-1,1 0 0,-1 0 1,0-4-1,0 5-50,0 0-1,-1 0 1,0 1-1,1-1 1,-1 0-1,0 1 1,0-1-1,0 1 1,-1-1-1,1 1 1,-1-1-1,1 1 1,-1 0-1,0 0 1,0 0-1,0 0 1,0 0-1,0 0 1,0 0-1,-1 1 1,1-1-1,0 1 1,-4-2-1,-11-3-272,0 1-1,-1 0 0,1 1 0,-1 1 0,0 1 0,0 0 0,1 2 0,-1 0 0,0 0 0,0 2 0,0 0 0,-20 6 0,-4 9-2246,14-1-1220</inkml:trace>
  <inkml:trace contextRef="#ctx0" brushRef="#br0" timeOffset="1">562 130 7394,'0'0'1416,"0"19"-1052,1 65-33,-1-79-306,0-1 1,1 0-1,-1 0 1,1 0-1,0 0 1,0 1-1,0-1 1,0 0-1,1-1 1,0 1-1,0 0 1,0 0-1,0-1 1,1 1-1,-1-1 1,1 0 0,0 0-1,0 0 1,0 0-1,0 0 1,0-1-1,1 1 1,-1-1-1,1 0 1,0 0-1,4 2 1,3-1 124,0 0 0,0-1-1,0 0 1,0 0 0,0-1 0,0-1 0,16-1 0,-22 1-90,1-1 0,0-1 0,0 1 0,-1-1 0,1 0 0,-1 0 0,0-1 0,1 1 0,-1-1 0,0 0 0,-1-1 0,1 1 0,0-1 0,-1 0 0,0 0 0,0 0 0,0-1 0,-1 0 0,4-5 0,1-1-49,-1-1 0,-1 0 0,0 0 0,-1 0 0,0-1 0,-1 1 0,4-20 0,-5 5-585,0 1 0,-2-33 0,-1 47 92,0-22-2033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4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342 0 3121,'0'0'4825,"-18"9"-4739,-120 52 564,124-54-458,-17 7 456,1 1 0,1 1 0,-39 28 0,67-44-630,1 1 0,-1 0 0,0-1 0,0 1 0,0 0-1,0 0 1,0-1 0,1 1 0,-1 0 0,0 0 0,1 0-1,-1 0 1,1 0 0,-1 0 0,1 0 0,-1 0 0,1 0-1,0 0 1,-1 1 0,1-1 0,0 0 0,0 2 0,0-2-12,1 0 1,-1 0 0,1 1 0,-1-1 0,1 0-1,0 0 1,0 0 0,-1 0 0,1 0 0,0-1-1,0 1 1,0 0 0,0 0 0,0-1 0,0 1-1,0 0 1,2 0 0,7 4-4,1-1-1,0-1 1,19 5-1,-19-6 65,91 19-435,162 13 0,-254-33 13,-7-1-68,1 0 0,0 0-1,0 0 1,-1 1 0,1 0-1,-1-1 1,1 1 0,-1 1-1,1-1 1,-1 0 0,5 4-1</inkml:trace>
  <inkml:trace contextRef="#ctx0" brushRef="#br0" timeOffset="1">155 441 7586,'0'0'2424,"102"10"-1632,-54-10-504,4 0-288,4 0-80,17 0-664,-13 0-800,-12-2-905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5.3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38 1240,'0'0'5291,"6"-6"-4591,20-20 67,-20 21 1727,-8 57-2037,-2-1 0,-2 1 1,-24 88-1,22-105-464,1 1 0,-3 49 0,10-86 4,1-1 0,-1 1 1,1-1-1,-1 1 0,1-1 0,0 1 0,-1-1 0,1 1 1,0-1-1,0 1 0,1-2 0,3-5-2,8-19-56,-1-1 0,-2 0-1,14-58 1,3-91-127,-19 197 132,-5-10 63,0 0 1,1-1-1,0 1 0,1-1 1,-1 0-1,2 0 0,0 0 1,0-1-1,0 1 1,1-1-1,10 9 0,-10-11-16,0-1 0,0 0 0,1-1 0,-1 0-1,1 0 1,0 0 0,0-1 0,1 0 0,-1-1 0,1 1-1,-1-2 1,1 1 0,16-1 0,-16 0 7,-1-1 1,1 0 0,-1-1-1,1 0 1,-1 0-1,1-1 1,-1 0 0,12-5-1,-16 5 13,1-1-1,0 0 0,-1 0 1,1 0-1,-1 0 1,0-1-1,0 0 1,0 0-1,-1 0 1,1 0-1,-1-1 1,0 1-1,0-1 0,2-6 1,-3 9 95,-1-1 0,0 0 0,1 0-1,-1 0 1,0 0 0,-1 0 0,1 0 0,0 0 0,-1-4 405,0 10-448,-2 41-4,1-24-189,2 38-1,-1-56 59,0 0-1,1 1 0,0-1 1,-1 0-1,1 0 0,0 1 1,0-1-1,1 0 0,-1 0 1,0 0-1,1 0 0,-1 0 1,1 0-1,0-1 0,-1 1 1,1 0-1,0-1 0,0 0 1,0 1-1,0-1 0,0 0 1,0 0-1,1 0 0,-1 0 1,0 0-1,0-1 0,3 1 1,8 2-548,0-1 0,1 0 1,23 0-1,-22-2-65,39 1-1829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5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346 310 3977,'0'0'5062,"-18"-4"-4091,-58-12-411,69 14-472,0 2-1,0-1 0,-1 1 0,1 0 1,0 0-1,0 1 0,0 0 1,-8 2-1,12-2-44,-1 0-1,1 0 1,-1 0-1,1 1 1,0 0-1,-1 0 1,1 0 0,0 0-1,0 0 1,0 0-1,1 1 1,-1-1-1,-3 6 1,5-7-46,0 0-1,0 0 1,0 0 0,1 0-1,-1 0 1,0 0 0,1 0-1,-1 1 1,1-1 0,-1 0 0,1 0-1,0 1 1,-1-1 0,1 0-1,0 0 1,0 1 0,0-1 0,0 0-1,0 1 1,0-1 0,0 0-1,1 1 1,-1-1 0,0 0-1,1 0 1,-1 1 0,2 1 0,0 0-28,1 0 0,0 0 0,0 0 0,0 0 0,1-1 1,-1 1-1,5 2 0,-5-4 4,-1 0 1,0 0-1,1 0 0,-1 1 1,0-1-1,0 1 0,0 0 1,0 0-1,0-1 0,-1 1 1,1 0-1,0 1 0,-1-1 1,0 0-1,1 0 0,-1 1 1,0-1-1,1 4 0,-2 11-95,-2 33-1,-1 1 191,3-49-73,0 0 0,0 0-1,0 0 1,0 0 0,1 0 0,-1 0 0,1 0 0,0 0-1,-1 0 1,1 0 0,0-1 0,0 1 0,0 0 0,0 0-1,1-1 1,-1 1 0,3 2 0,-1-2-18,0 0 0,0 1 0,0-1 0,1-1 0,-1 1 0,0 0 0,1-1 0,0 0 0,3 1 0,8 1-349,0-1-1,1 0 1,25-2-1,-32 0 16,31-1-2450,-7-8-3145</inkml:trace>
  <inkml:trace contextRef="#ctx0" brushRef="#br0" timeOffset="1">0 1 9298,'0'0'3017,"54"4"-4674,-10 20-935,-2-1-4146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6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0 160,'0'0'6400,"22"20"-5636,5 3-448,7 7 568,56 62-1,-62-58-391,-1 0 1,-1 2-1,20 38 0,-39-60-464,0 0 0,0 0 1,-1 1-1,-1-1 0,0 1 0,-1 1 0,-1-1 1,-1 1-1,0-1 0,0 1 0,-3 28 1,1-42-30,-1 0 1,0 0-1,1 0 1,-1 0 0,0 0-1,0 0 1,-1 0-1,1 0 1,0 0 0,-1 0-1,1-1 1,-1 1 0,0 0-1,1-1 1,-1 0-1,0 1 1,0-1 0,0 0-1,0 0 1,0 0 0,0 0-1,0 0 1,0 0-1,0-1 1,-1 1 0,1-1-1,0 0 1,-5 1 0,-2 0-14,0-1 1,0 1 0,0-1-1,0-1 1,0 0 0,-10-2-1,10 0 10,0 0 0,0-1 0,0 0-1,1-1 1,-1 1 0,1-2 0,0 1-1,0-1 1,1 0 0,0-1 0,0 0-1,1 0 1,-7-8 0,6 5 26,-1-1 1,1 1 0,1-1-1,0 0 1,1-1 0,0 1-1,1-1 1,0 0 0,-4-20-1,7 22 9,-1 0 0,2 0-1,-1 0 1,2 0 0,-1 0-1,1 0 1,1 0 0,4-16 0,-4 20-34,0 0 0,1 0 0,0 0 0,1 1 1,-1-1-1,1 1 0,0 0 0,0 0 1,0 0-1,1 1 0,0-1 0,0 1 0,0 1 1,8-6-1,-1 2-112,1 1-1,0 0 1,-1 1 0,2 0-1,15-3 1,69-9-2478,-81 15 1837,34-5-2158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6.9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189 287 4489,'0'0'3349,"-21"2"-2578,-67 5-49,82-7-614,1 1 0,-1 0 0,0 0 0,1 1 0,-1-1 0,1 1 0,-1 0 0,1 1 0,-10 5 0,14-7-95,-1 0 0,1 0-1,0 1 1,0-1 0,0 0 0,0 0-1,0 1 1,0-1 0,0 1-1,1-1 1,-1 0 0,0 1 0,1 0-1,-1-1 1,1 1 0,0-1 0,-1 1-1,1-1 1,0 1 0,0 0-1,0-1 1,0 1 0,0 0 0,1-1-1,-1 1 1,0-1 0,1 1 0,-1-1-1,2 4 1,0-2-24,0 0 0,0 1-1,0-1 1,0 0 0,1 0 0,-1 0 0,1 0-1,0-1 1,0 1 0,0-1 0,0 1 0,0-1 0,1 0-1,-1 0 1,7 2 0,0 0-113,2 0 1,-1 0-1,0-1 0,13 1 0,4 0-1251,-1-2-1,1-2 1,29-2-1,-30-1-1093</inkml:trace>
  <inkml:trace contextRef="#ctx0" brushRef="#br0" timeOffset="1">321 369 2937,'0'0'3296,"-4"22"-3070,-11 66-18,15-86-194,0 1 1,0-1-1,0 0 0,0 0 1,0 1-1,0-1 1,1 0-1,-1 0 1,1 0-1,-1 1 0,1-1 1,0 0-1,0 0 1,0 0-1,0 0 0,0 0 1,1-1-1,-1 1 1,0 0-1,1 0 1,0-1-1,-1 1 0,1-1 1,0 1-1,0-1 1,0 0-1,0 0 0,3 2 1,3 1 72,7 4-3,0-1 0,0 0 0,1-2 0,0 0 0,0 0 0,0-1 0,0-2 0,1 1-1,0-2 1,-1 0 0,1-1 0,31-4 0,-39 3-15,-1 0 0,0-1 0,-1-1-1,1 1 1,0-1 0,0 0 0,-1-1 0,0 0-1,0 0 1,0 0 0,0-1 0,-1 0 0,0-1 0,0 1-1,0-1 1,0 0 0,-1-1 0,0 1 0,-1-1-1,1 0 1,-1 0 0,-1 0 0,1-1 0,-1 1-1,-1-1 1,1 0 0,-1 0 0,0 0 0,0-11 0,-1 4 51,-1 0 0,0 0 0,-1 0 0,-1 0 1,0 0-1,-1 0 0,-1 1 0,0-1 1,-1 1-1,-1 0 0,0 0 0,-1 1 1,0-1-1,-1 2 0,0-1 0,-1 1 1,-1 0-1,-12-11 0,6 6-21,-1 1-1,0 0 1,-1 2-1,-29-19 1,37 27-142,-1 0 0,1 1 0,-1 1 0,0-1 0,-1 2 0,1 0 0,-1 0 0,0 1 0,1 0 0,-18 0 0,28 2-33,-1 0 0,0 0 0,0 1 0,1-1 0,-1 0 0,0 1 0,1-1 0,-1 1-1,0-1 1,1 1 0,-1 0 0,1 0 0,-1-1 0,1 1 0,0 0 0,-1 0 0,1 1 0,0-1 0,0 0 0,-1 0 0,1 1 0,0-1 0,0 1 0,0-1 0,1 0-1,-1 1 1,0 0 0,1-1 0,-1 1 0,1-1 0,-1 4 0,0 1-384,0 0 1,0 0-1,1 0 0,0 0 0,0 0 0,1 0 1,0 0-1,2 8 0,10 15-2711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7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52 640,'0'0'6694,"0"18"-6197,0 5-249,4 30 0,-3-51-203,-1 1 1,1 0-1,0-1 1,0 1-1,0-1 0,0 1 1,0-1-1,1 1 1,-1-1-1,1 0 0,-1 0 1,1 0-1,0 0 1,0 0-1,0 0 0,0 0 1,0 0-1,3 1 0,1 0 79,-1 0 0,1-1 0,0 0 0,1 0 0,6 2 0,-9-3-66,7 2-4,-1-1 0,1 0-1,0-1 1,-1 0-1,1-1 1,14-1 0,-23 1-81,1 0 0,0 0 1,-1-1-1,1 1 0,0-1 1,-1 0-1,1 0 1,-1 0-1,1 0 0,-1 0 1,1-1-1,-1 1 0,0-1 1,0 1-1,0-1 0,0 0 1,0 0-1,0 0 0,0 0 1,0 0-1,-1 0 1,1 0-1,-1-1 0,0 1 1,0 0-1,0-1 0,0 0 1,0 1-1,1-5 0,-1-4-115,-1 0 0,1 0 0,-2 0 0,0 0 0,0 0 0,-4-15 0,-3-26 455,8 52-299,0-1 0,0 0 0,0 1 1,0-1-1,0 0 0,0 1 0,0-1 0,1 1 0,-1-1 1,0 0-1,0 1 0,0-1 0,1 1 0,-1-1 0,0 0 1,1 1-1,-1-1 0,1 1 0,-1-1 0,1 1 0,-1-1 1,1 1-1,-1 0 0,1-1 0,-1 1 0,2-1 1,21-3 224,-17 4-180,1 0 0,-1 1-1,0 0 1,1 1 0,7 2 0,-9-2-23,0 0 0,-1 0 0,1 1 0,-1 0 0,0 0 0,0 0 0,0 0 0,0 1 0,0-1 0,-1 1 1,1 0-1,-1 0 0,0 1 0,3 6 0,-2-4 32,-1 0 0,-1 1 0,1-1-1,-1 0 1,0 1 0,-1 0 0,0-1 0,0 1 0,-1 8 0,0-14-85,0 0 0,0 0 0,-1 0-1,1 0 1,-1 0 0,0 0 0,1 0 0,-1-1 0,0 1 0,0 0-1,0 0 1,0 0 0,-1-1 0,1 1 0,0-1 0,-1 1 0,1-1-1,-4 3 1,-1 0-407,0 1 0,-1-1-1,-12 5 1,-15 3-2169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8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184 1 1824,'0'0'8438,"-18"3"-7955,-56 11-46,70-13-383,-1 1-1,1-1 0,0 1 0,0 0 1,0 1-1,0-1 0,0 1 0,0-1 1,1 1-1,-1 0 0,1 1 0,0-1 1,0 0-1,0 1 0,0 0 0,1 0 1,-4 5-1,0 1 178,4-6-142,-1 0 0,1 0 0,0 1 0,0-1 0,0 0 1,1 1-1,-1 0 0,0 8 0,2-12-84,0 1 1,-1-1 0,1 1-1,0-1 1,1 1 0,-1-1-1,0 1 1,0-1-1,1 0 1,-1 1 0,1-1-1,-1 1 1,1-1-1,-1 0 1,1 0 0,0 1-1,0-1 1,0 0 0,0 0-1,-1 0 1,2 0-1,-1 0 1,0 0 0,0 0-1,0 0 1,0 0-1,0-1 1,1 1 0,-1 0-1,0-1 1,3 2 0,24 3-407,-1 0 1,1-2 0,0 0 0,0-2 0,28-3 0,-13 1-862,6 1-1289,-4 0-1412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8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66 5457,'0'0'462,"-3"18"-597,-5 56 92,7-72 44,1 0 1,0 0-1,0 0 0,0 0 1,0 0-1,0 0 0,1 0 0,-1 0 1,0 0-1,1-1 0,-1 1 0,1 0 1,0 0-1,0 0 0,0-1 0,0 1 1,0 0-1,0-1 0,0 1 0,0-1 1,1 1-1,-1-1 0,0 0 0,1 1 1,-1-1-1,1 0 0,0 0 0,-1 0 1,3 1-1,3 1 12,0 2 1,1-1 1,0-1-1,0 1 1,1-1-1,-1-1 1,1 0-1,15 3 1,4-3 84,31 0 1,-54-2-78,-1 0 7,-1 0-1,1 0 1,0-1-1,-1 1 1,1-1-1,-1 1 1,1-1-1,-1 0 1,1-1-1,-1 1 1,0-1-1,1 1 0,-1-1 1,0 0-1,0 0 1,5-4-1,-6 3 67,0 0-1,0 1 0,-1-1 0,1 0 1,-1 0-1,1 0 0,-1 0 1,0 0-1,0-1 0,0 1 0,-1 0 1,1 0-1,-1-1 0,0 1 0,0 0 1,0-1-1,0 1 0,-1-6 0,-1 5-34,1 0 0,0 0 0,-1-1-1,0 1 1,0 0 0,0 1 0,-1-1-1,1 0 1,-1 1 0,0-1 0,0 1-1,0 0 1,-1 0 0,1 0 0,-1 0-1,1 0 1,-5-1 0,-6-4-52,0 0 1,0 1-1,-23-8 1,18 10-631,1 1 1,-1 0-1,0 2 1,0 0-1,-36 1 0,52 1 379,-24 0-4354</inkml:trace>
  <inkml:trace contextRef="#ctx0" brushRef="#br0" timeOffset="1">604 1 6249,'0'0'1665,"-8"114"-1353,10-75 144,13 2 88,3-2 32,3-4-504,0-2-72,-2-6-24,-3-7-264,-3-6-192,-1-7-504,-7-7-425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8.8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0 4761,'0'1'8558,"-4"19"-8637,-21 335-157,25-361 213,0-13-72,0 1 0,1-1 0,1 0 0,6-25 0,-6 38 76,0 0 0,0 1 0,0 0 0,1-1-1,0 1 1,0 0 0,0 0 0,0 0 0,1 1 0,0-1 0,0 1 0,0 0-1,1 0 1,-1 1 0,1-1 0,0 1 0,0 0 0,9-4 0,-1 2 17,0 1 0,0 0 1,0 1-1,1 1 1,-1 0-1,1 1 0,0 1 1,0 0-1,-1 0 0,1 1 1,-1 1-1,1 1 1,15 4-1,-22-4 14,1 0 0,0 1-1,-1 0 1,0 1 0,1-1 0,-2 1 0,1 1 0,-1-1 0,0 1-1,6 7 1,-8-9-13,-1 1-1,1-1 1,-1 1 0,0 0-1,-1 0 1,1 1-1,-1-1 1,0 1 0,0-1-1,0 1 1,-1-1 0,0 1-1,0 0 1,-1 0-1,1 7 1,-2-11 11,0 0 0,1 0 0,-1 0 1,0 0-1,0 0 0,0-1 0,0 1 0,0 0 1,0 0-1,-1-1 0,1 1 0,-1 0 0,1-1 0,-1 0 1,1 1-1,-1-1 0,0 0 0,0 0 0,0 0 0,0 0 1,0 0-1,0 0 0,0 0 0,-3 0 0,-8 3 37,1-1 0,-23 3 0,-9-2-179,-63-2 0,62-3-234,30 1 22,-1 0-1,1-2 1,-18-3-1,27 3-218,-1 1 0,1-1 0,0-1 1,0 1-1,1-1 0,-6-3 0,1-3-2367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9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7058,'0'0'4056,"23"105"-3031,-15-60-225,-5 2-168,3-2-160,-4-4-168,2-8-200,0-4-104,0-7-48,1-7-488,5-3-656,17-10-657,-2-2-767,2 0-689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9.8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31 3649,'0'0'5680,"-11"19"-5295,-27 56-209,37-74-174,1 0 1,-1 0-1,1 0 1,-1 0-1,1 0 0,0 1 1,0-1-1,-1 0 0,1 0 1,0 0-1,0 1 0,0-1 1,0 0-1,1 0 0,-1 0 1,0 1-1,0-1 0,1 0 1,-1 0-1,1 0 0,-1 0 1,1 0-1,-1 0 1,1 0-1,0 0 0,1 2 1,0-1-2,0-1 1,0 0-1,0 1 1,0-1-1,0 0 1,0 0-1,1-1 1,4 2-1,-1 0 7,12 3-4,1 0 0,-1-2 0,1 0 0,0-1 0,0-1-1,1 0 1,29-4 0,-45 2 24,-1 1 0,1-1 0,0 0 0,-1 0 0,1 0 0,-1-1 0,1 1 0,-1-1 0,0 1 0,1-1 0,-1 0-1,0-1 1,0 1 0,-1 0 0,1-1 0,0 0 0,-1 1 0,0-1 0,1 0 0,-1 0 0,2-5 0,-3 5 21,1 1-1,-1-1 1,0 0 0,0 0 0,-1 1-1,1-1 1,-1 0 0,1 0-1,-1 0 1,0 0 0,0 0 0,0 0-1,0 0 1,-1 1 0,1-1 0,-1 0-1,0 0 1,0 0 0,0 1-1,0-1 1,0 0 0,0 1 0,-1-1-1,1 1 1,-1-1 0,0 1-1,-3-4 1,-1 0-51,-1 1 1,0-1-1,0 1 0,-1 0 0,0 0 0,0 1 0,0 0 0,0 1 1,-9-3-1,8 3-915,0 1 1,0 0 0,0 1 0,-18-1 0</inkml:trace>
  <inkml:trace contextRef="#ctx0" brushRef="#br0" timeOffset="1">535 19 3513,'0'0'5233,"-119"-8"-4337,90 24-320,8 3-168,9 1-24,10 1-304,2-1-80,14 1-56,17-5-120,9-4-16,10-1-192,21-11-1200,-11 0-641,-8 0-2576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30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 2817,'0'0'7696,"-4"16"-6947,2-6-612,-6 26 481,-3 50 0,5 141-421,6-220-249,0-6-17,0 1-1,0-1 1,0 1-1,0-1 1,0 1-1,1-1 1,-1 0-1,0 1 1,1-1-1,-1 0 1,1 1-1,0-1 1,-1 0-1,1 0 1,0 1-1,0-1 1,0 0-1,0 0 1,0 0-1,0 0 1,0 0 0,0 0-1,0 0 1,0-1-1,0 1 1,1 0-1,-1-1 1,0 1-1,1 0 1,1 0-1,4 0-405,0 0-1,0 0 1,-1-1-1,1 1 1,9-2-1,-3 1-421,24 0-2082</inkml:trace>
  <inkml:trace contextRef="#ctx0" brushRef="#br0" timeOffset="1">266 238 6489,'0'0'4129,"-109"76"-3361,105-55-279,4-1-241,0 1-136,19-5-96,10-1-16,5-5-48,9-4-224,16-4-609,-9-2-895,-7 0-1321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32.5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39 6265,'0'0'4547,"1"-9"-4021,0-1-695,1-10 1406,-2 46-368,8 484 991,-8-490-1905,1 21-176,-3-1 0,-7 50 0,8-90-158,0 1 1,0-1-1,0 1 0,-1-1 1,1 0-1,0 1 0,0-1 1,-1 0-1,1 0 0,0 0 1,0 0-1,-1 0 0,1 0 1,0 0-1,0 0 0,0 0 1,-1 0-1,-1-2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33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37 6873,'0'0'942,"19"-6"-531,60-19 166,-73 24-482,-1-1-1,1 1 1,-1 0 0,1 1-1,-1 0 1,1-1-1,0 2 1,-1-1-1,1 1 1,-1 0 0,12 3-1,-14-3-38,1 1-1,0 0 1,0 0-1,-1 0 1,1 1-1,-1-1 1,1 1-1,-1 0 1,0 0-1,0 0 1,-1 0-1,5 7 1,-2-1 22,-1 0 0,1 0 0,-2 1 0,0 0 1,0 0-1,0 0 0,-1 0 0,-1 0 0,0 0 1,0 17-1,-2-19-28,0-1-1,0 0 1,-1 0 0,0 0-1,0 0 1,0 0 0,-1 0 0,0-1-1,-1 1 1,1-1 0,-1 0 0,0 0-1,-1 0 1,0-1 0,1 0-1,-8 7 1,5-6-357,1-1 0,-1 1-1,0-1 1,0 0 0,-1-1-1,1 0 1,-1 0 0,0-1 0,0 1-1,0-2 1,-1 1 0,1-1-1,-12 1 1,4-3-3787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33.6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0 663 4601,'0'0'1070,"17"-2"-369,0 1-495,-5 0-28,0-1 1,0 1 0,0-2-1,0 0 1,0 0 0,21-10-1,-14 4 7,0-1-1,-1-1 0,-1 0 0,0-1 1,17-16-1,-28 23-165,0-1 1,0 0-1,-1 0 0,0 0 0,0-1 1,0 0-1,-1 0 0,0 0 1,-1 0-1,0-1 0,0 1 1,0-1-1,-1 0 0,0 0 0,0 0 1,0-8-1,-2 12 10,0 1 0,1-1 0,-1 1 0,-1-1 0,1 0 0,-1 1-1,1-1 1,-1 1 0,0-1 0,0 1 0,-1-1 0,1 1 0,-4-6 0,3 7 11,0 0 0,0 0 0,-1 0 1,1 1-1,-1-1 0,1 1 0,-1-1 0,1 1 1,-1 0-1,0 0 0,0 0 0,0 0 0,0 0 0,1 1 1,-1 0-1,0-1 0,-5 1 0,2 0-13,-1 0-1,1 0 1,0 0 0,0 1-1,-1 0 1,1 0 0,0 1-1,0 0 1,0 0-1,0 0 1,1 0 0,-1 1-1,1 0 1,-7 5 0,4-2-14,1 0 0,0 1 0,0 0 1,0 1-1,1-1 0,0 1 0,0 1 1,-5 11-1,3-4 92,0 1 0,2 0 1,0 0-1,1 1 0,1-1 0,0 1 1,1 0-1,2 0 0,-1 1 0,2-1 1,2 25-1,-1-38-95,0 0 0,0 0 0,0 0 0,0 0 0,1 0 0,-1 0 0,1-1 1,1 1-1,-1-1 0,1 1 0,0-1 0,0 0 0,0 0 0,5 6 0,-2-5-26,-1-1 0,2 1 0,-1-1 0,0 0 0,1 0 0,0-1 0,-1 0 0,15 4 0,3-1-756,0-1-1,1-2 1,0 0-1,41-2 0,-25-1-1998</inkml:trace>
  <inkml:trace contextRef="#ctx0" brushRef="#br0" timeOffset="1">944 1 6433,'0'0'2370,"-4"17"-2102,-38 156 269,-77 344 979,114-495-1382,1 0 1,1 1-1,2-1 1,0 1-1,1-1 1,5 39-1,-3-54-176,0 0 1,0 0-1,0-1 0,1 1 0,0-1 1,0 0-1,1 0 0,-1 0 0,1 0 1,1-1-1,-1 1 0,1-1 0,0 0 0,0-1 1,0 1-1,1-1 0,0 0 0,0 0 1,0-1-1,0 1 0,0-1 0,1-1 1,-1 1-1,12 2 0,9-2-1384,0 0 0,36-2 0,-12-1-4261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2.2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87 2585,'0'0'3560,"-25"-4"1601,24 4-5136,1-1 0,-1 1 0,1-1-1,0 1 1,-1-1 0,1 1 0,0-1-1,-1 1 1,1-1 0,0 0 0,-1 1-1,1-1 1,0 1 0,0-1 0,0 0-1,0 1 1,0-1 0,0 0 0,0 1-1,0-1 1,0 0 0,0 1 0,0-1 0,0 0-1,0 1 1,0-1 0,1 0 0,-1 0-1,1-1-11,1 1 0,-1-1-1,0 0 1,1 1 0,-1-1-1,1 1 1,-1 0 0,1-1-1,2-1 1,6-2-57,0 0 0,17-6 0,-25 10 78,17-5-41,0 0 0,0 2 0,1 0 0,0 2-1,-1 0 1,1 1 0,27 2 0,-43-1 2,0 0 0,0 1 0,0 0 0,0 0 1,0 0-1,-1 1 0,1-1 0,0 1 0,-1 0 0,1 0 0,-1 0 0,1 0 1,-1 1-1,0-1 0,0 1 0,0 0 0,-1 0 0,1 0 0,-1 0 0,1 0 1,-1 1-1,0-1 0,0 1 0,2 4 0,-2-1 10,1 0 0,-1 0 0,0 0 0,0 0-1,-1 1 1,0-1 0,0 0 0,-1 1 0,0-1 0,0 0 0,-1 1-1,-2 11 1,1-13 0,0-1-1,0 0 1,-1 1-1,0-1 1,0 0-1,0-1 1,-1 1-1,0 0 1,0-1-1,0 0 1,0 0-1,0 0 1,-7 4-1,-3 2-12,-1-1 0,1-1 0,-22 9 0,23-11-36,-1-2 0,1 0 0,0 0 0,-1-1 0,0-1 0,0-1 0,-24 1 0,40-13-663,3 8 666,0 0 0,0 0 1,0 0-1,0 1 0,0-1 0,0 1 0,1 0 1,-1 1-1,8-2 0,53-6-120,-51 8 151,1 0 1,0 1-1,-1 1 1,1 0-1,21 6 1,-31-6 15,-1 1 1,0 0 0,1 0-1,-1 0 1,0 1 0,0 0-1,-1 0 1,1 0-1,-1 1 1,1-1 0,-1 1-1,0 0 1,-1 0 0,1 1-1,-1-1 1,1 1 0,-2 0-1,5 7 1,-4-7 29,-1 0 0,0 0 0,0 0 1,0 1-1,0-1 0,-1 1 0,0-1 0,0 1 0,-1 0 1,1-1-1,-1 1 0,0 0 0,-1-1 0,1 1 1,-1-1-1,0 1 0,-1-1 0,1 1 0,-1-1 0,0 0 1,-1 1-1,1-1 0,-1 0 0,0-1 0,0 1 0,-1 0 1,1-1-1,-1 0 0,0 0 0,0 0 0,-7 5 0,-3 0 37,-1 0 0,1-2-1,-1 0 1,-1 0-1,1-2 1,-1 0 0,0 0-1,-28 3 1,-8-3 64,-73-2-1,120-2-143,0-2 0,0 1-1,1 0 1,-1-1 0,0 0-1,0 0 1,-7-3-1,11 3-49,0 1-1,0-1 1,0 1-1,1-1 1,-1 0-1,0 1 1,0-1-1,0 0 1,0 0-1,1 1 1,-1-1-1,0 0 1,1 0-1,-1 0 1,0 0-1,1 0 1,0 0-1,-1 0 1,1 0-1,-1 0 1,1 0-1,0 0 1,0 0-1,0-1 1,0 1-1,0 0 1,0 0-1,0 0 0,0 0 1,0 0-1,0 0 1,0 0-1,1 0 1,-1-1-1,0 1 1,1 0-1,0-1 1,14-19-2692,4 0-1078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2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 7946,'0'0'1320,"20"-5"-783,63-15-116,-77 18-395,0 1 1,0 1 0,0-1 0,-1 1 0,1 0-1,0 1 1,0-1 0,0 1 0,0 0 0,-1 1-1,1-1 1,0 1 0,-1 0 0,1 0 0,-1 1-1,0 0 1,10 6 0,-8-2 30,0-1 0,0 1 0,0 0 0,-1 0 0,0 1 1,0 0-1,-1 0 0,8 14 0,-9-13-36,-1 1 0,1-1 1,-1 1-1,-1 0 1,0-1-1,0 1 0,-1 0 1,0 0-1,-1 0 0,0 1 1,0-1-1,-1 0 1,-1 0-1,0 0 0,0-1 1,0 1-1,-2 0 0,1-1 1,-1 0-1,0 0 1,-10 14-1,5-8-21,-1-1 0,-1 0 0,0-1 1,-1 0-1,0-1 0,-1 0 0,0-1 0,-1 0 0,0-1 1,-1-1-1,-27 13 0,41-22-3,1 1 1,-1-1-1,0 0 1,0 1 0,0-1-1,1 1 1,-1-1-1,0 1 1,0-1-1,1 1 1,-1 0-1,0-1 1,1 1-1,-1 0 1,0 1-1,1-2-1,0 0 0,0 1 0,0-1-1,0 0 1,0 1 0,0-1 0,0 0-1,0 0 1,0 1 0,1-1-1,-1 0 1,0 1 0,0-1 0,0 0-1,0 0 1,1 1 0,-1-1 0,0 0-1,0 0 1,0 0 0,1 1 0,-1-1-1,0 0 1,0 0 0,1 0-1,-1 0 1,0 1 0,1-1 0,-1 0-1,32 9-157,-25-7 204,100 19 201,-46-10 5,95 30 0,-156-41-275,1 0 0,-1 1 0,1-1 0,-1 0 0,1 0 0,-1 1 1,1-1-1,-1 0 0,0 0 0,1 1 0,-1-1 0,0 1 0,1-1 0,-1 0 1,0 1-1,1-1 0,-1 1 0,0-1 0,0 1 0,1-1 0,-1 0 1,0 1-1,0-1 0,0 1 0,0-1 0,0 1 0,0-1 0,0 1 0,0-1 1,0 1-1,0 0 0,0-1 0,0 1 0,0-1 0,0 1 0,0-1 1,0 0-1,-1 1 0,1-1 0,0 1 0,-1 0 0,-9 14-1296,10-15 1301,-14 14-1904,-3 1-1096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5.3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4 4961,'0'0'3427,"-3"0"-3050,-7-1 305,13 2 592,25 5-419,-7 0-769,0-1 0,0-1 0,0-2 0,24 1 0,86-4-397,-125 0-43,0 1 1,0-1-1,0 0 1,-1-1-1,1 1 1,0-1 0,-1 0-1,1 0 1,7-5-1,-1-3-2437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09:59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3 216,'0'0'1080,"0"-2"-984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9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4633,'0'0'824,"129"0"-552,-85 8 144,-6 8 304,-7 5 41,-10-1-81,-7 3-384,-7-1-176,-7 1 128,0-1-16,-17-1-168,-12-3-40,-3 1-24,-7-7-296,-13-10-528,10-2-457,9 0-983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5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6665,'0'0'3531,"-1"22"-2971,0 10-345,-1 4 205,4 52 1,14 127 935,-16-214-1403,-1 0 0,2-1-1,-1 1 1,0 0 0,0 0-1,0 0 1,0 0 0,1 0-1,-1 0 1,0 0 0,1 0-1,-1 0 1,0-1 0,1 1-1,0 0 1,-1 0 0,1-1-1,-1 1 1,2 1 0,17 1-5504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6.3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48 7042,'0'0'3364,"12"-8"-3206,40-25-61,-49 32-88,0 0 0,0 0-1,0 0 1,0 0 0,0 1 0,0-1 0,0 1 0,0 0 0,0-1-1,0 2 1,1-1 0,-1 0 0,0 1 0,0-1 0,0 1 0,0 0-1,0 0 1,0 0 0,0 0 0,-1 1 0,5 1 0,-1 1 4,1 1 0,-1 0 0,0 0-1,0 0 1,0 0 0,5 8 0,-8-9 19,0 1-1,0-1 0,-1 1 0,1-1 0,-1 1 0,-1 0 1,1 0-1,0 0 0,-1 0 0,0 0 0,0 0 0,-1 0 1,0 0-1,1 0 0,-2 7 0,0-9-25,1 0 0,-1 0-1,0-1 1,0 1 0,-1 0 0,1-1 0,0 1-1,-1-1 1,1 1 0,-1-1 0,0 0 0,0 0-1,0 1 1,0-1 0,0-1 0,-1 1 0,1 0-1,0-1 1,-1 1 0,0-1 0,1 1 0,-5 0-1,-2 2-22,1 0-1,-1-1 0,1 0 1,-1-1-1,0 0 0,-11 1 0,1-1-77,13 2-322,7-2 351,0-1 0,1 1 1,-1-1-1,0 1 0,0-1 0,1 0 0,-1 0 0,1 0 0,-1 0 0,4 2 0,6 5 146,9 5-109,-1 2 1,-1 0-1,0 1 0,28 34 1,-40-43 47,-1 1 0,0 0 0,0 0 1,-1 0-1,0 0 0,0 1 1,-1 0-1,0-1 0,-1 1 0,0 1 1,0-1-1,-1 0 0,0 0 1,0 0-1,-2 15 0,0-21 18,0 0 0,0 1 0,0-1-1,0 0 1,0 0 0,-1 0 0,0-1 0,1 1-1,-1 0 1,0-1 0,0 1 0,-1-1 0,1 1-1,-1-1 1,1 0 0,-1 0 0,1 0 0,-1 0-1,0-1 1,0 1 0,0-1 0,0 0 0,-6 2-1,-3 1-5,0 0 0,-1-1-1,1-1 1,-25 3-1,17-4-205,-39-3-1,52 1 20,0 0 0,0 0 0,0-1 0,1 0 0,-1 0 0,1 0 0,-1-1 0,-10-6 0,-14-14-1584,7-2-862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6.7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47 8090,'0'0'1437,"20"-8"-731,65-23-87,-78 29-569,0 0 0,-1 1 0,2 0 1,-1 0-1,0 0 0,0 1 1,0 0-1,0 1 0,0-1 0,0 2 1,0-1-1,0 1 0,11 3 0,-7 1-17,1-1-1,-1 2 0,0-1 1,-1 2-1,15 11 0,-17-11-16,0-1 1,-1 1-1,0 1 0,0-1 1,-1 1-1,0 1 0,0-1 1,-1 1-1,0 0 0,-1 0 1,0 0-1,-1 0 0,0 1 1,-1 0-1,0 0 0,1 15 0,-2-11-4,-1 1-1,0-1 0,-2 0 1,1 0-1,-2 1 1,0-1-1,-1 0 0,0-1 1,-2 1-1,1-1 0,-9 15 1,4-12-45,0 0 0,-14 17 1,21-30 53,-1 1 0,1-1 0,-1 0 0,-1 0 0,1-1 0,0 1 0,-1-1 0,0 0 0,1 0 0,-1-1 1,0 1-1,-7 1 0,22-5-38,1 0 0,0 1 0,0 0 1,14 2-1,4 0-11,27 1-529,-35 0-73,0-2 0,0 0 0,-1-1 0,1-1 0,0-2 0,28-5 0,-19-4-1837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7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 6361,'0'0'1102,"20"0"-661,-4 0-302,-6-1-43,0 1 0,0 0 0,0 0 0,0 1 0,-1 0 0,1 1 0,0 0 0,0 1 0,-1 0 0,0 0 0,14 8 0,5 6 58,-2 1 1,0 1-1,-2 1 0,0 1 0,-1 1 0,-1 1 1,-1 1-1,-1 1 0,-2 1 0,0 1 0,15 32 0,-16-24-67,-1 1 0,-1 0-1,-3 1 1,-1 1 0,-1 0-1,-2 0 1,-2 1 0,1 65-1,-6-72 24,-3-1-1,-9 60 0,7-72-2,-1 0 0,-1 0 1,-1 0-1,0-1 0,-18 31 0,23-45-133,0 0 0,-1-1 0,1 1 0,-1-1 1,1 1-1,-1-1 0,0 0 0,0 0 0,0-1 0,-1 1 0,-5 3 0,9-6-45,0 0-1,-1 0 1,1 0-1,0 0 0,-1 0 1,1 0-1,0 0 1,-1 0-1,1 0 1,-1 0-1,1-1 0,0 1 1,-1 0-1,1 0 1,0 0-1,0-1 1,-1 1-1,1 0 0,0 0 1,0-1-1,-1 1 1,1 0-1,0 0 1,0-1-1,-1 1 0,1 0 1,0-1-1,0 1 1,0 0-1,0-1 1,-1 0-1,-3-12-2082,4 12 1791,-4-18-4626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9.3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48 7458,'0'0'1617,"19"0"-918,146 0 615,-126 0-884,-1-1-1,42-8 1,-61 6-552,43-10-1072,-24 0-2748,-25 5 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9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0 5617,'0'0'4298,"-5"25"-3165,-11 83-372,10-52-111,4 108 0,4-85-671,-2-78-73,0 0 0,0-1 0,0 1 1,0 0-1,0-1 0,0 1 0,0 0 0,0-1 0,0 1 0,1-1 0,-1 1 0,0 0 0,0-1 0,1 1 1,-1-1-1,0 1 0,1-1 0,-1 1 0,1-1 0,-1 1 0,1-1 0,-1 1 0,1-1 0,-1 1 0,1-1 1,-1 0-1,1 1 0,-1-1 0,1 0 0,0 0 0,-1 1 0,1-1 0,0 0 0,-1 0 0,1 0 1,-1 0-1,1 0 0,0 0 0,-1 0 0,2 0 0,8 0-3687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0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50 5369,'0'0'2498,"18"-8"-1607,61-23-194,-71 28-648,0 1 0,0 0 0,0 1 0,0 0 0,1 0-1,-1 1 1,0 0 0,1 0 0,-1 1 0,0 0 0,0 0-1,0 1 1,0 0 0,0 0 0,11 6 0,-3-2 5,0 1 0,-1 0 1,25 16-1,-36-20-49,-1-1 1,1 1-1,-1 0 0,1 0 1,-1 0-1,0 1 1,0-1-1,0 1 0,0-1 1,-1 1-1,0 0 0,1 0 1,-2 0-1,1 0 0,0 1 1,-1-1-1,1 0 0,0 9 1,-2-10 4,0 0 0,1 1 0,-2-1 1,1 0-1,0 0 0,-1 0 1,1 0-1,-1 0 0,0 0 1,0 0-1,0-1 0,0 1 0,-1 0 1,1 0-1,-3 2 0,2-2-8,-1-1 0,0 1 0,0-1 0,0 0 0,0 0 0,0 0 0,0 0 0,0-1 0,-1 1 0,1-1 0,-1 0 0,-6 2 0,-3-1-86,-1 0 0,1-1 0,-27-1-1,18-1-23,21 2 94,1-1 1,-1 0-1,0 0 1,0 0 0,1 0-1,-1 0 1,0 0-1,0 0 1,0 0-1,1 0 1,-1 0-1,0 0 1,0 0-1,1-1 1,-1 1 0,0 0-1,0-1 1,1 1-1,-1 0 1,0-1-1,1 1 1,-1-1-1,0 1 1,1-1-1,-1 1 1,1-1 0,-1 1-1,1-1 1,-1 0-1,1 1 1,0-1-1,-1-1 1,1 2-3,0 0 1,0 0-1,0 0 0,0 0 1,0-1-1,0 1 0,0 0 1,0 0-1,0 0 1,0 0-1,1 0 0,-1 0 1,0-1-1,0 1 1,0 0-1,0 0 0,0 0 1,0 0-1,0 0 1,1 0-1,-1 0 0,0 0 1,0 0-1,0 0 0,0-1 1,0 1-1,1 0 1,-1 0-1,0 0 0,0 0 1,0 0-1,0 0 1,1 0-1,-1 0 0,0 0 1,0 0-1,0 0 0,0 0 1,0 1-1,1-1 1,-1 0-1,0 0 0,0 0 1,3 0-90,10 0 83,-1 1 1,0 1 0,0 0 0,0 1 0,0 0 0,-1 0 0,1 1-1,-1 1 1,0 0 0,0 1 0,0 0 0,-1 0 0,14 12 0,-17-12 76,-1-1 1,1 1-1,-1 1 1,-1-1 0,1 1-1,-1 0 1,-1 0 0,1 0-1,-1 1 1,0 0 0,-1 0-1,0 0 1,0 0-1,-1 0 1,0 1 0,0-1-1,-1 1 1,0-1 0,0 1-1,-1 10 1,-1-15-20,0 0 0,0 1 1,-1-1-1,1 0 0,-1 0 0,0 0 1,0 0-1,0 0 0,-1-1 1,1 1-1,-1-1 0,0 1 0,0-1 1,0 0-1,0 0 0,-1 0 0,1 0 1,-1-1-1,-4 3 0,-4 2-89,0-1-1,0 0 0,-1 0 0,1-2 0,-18 5 1,1-3-779,-1-1 1,-31 1 0,10-5-1902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0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 7218,'0'0'1238,"18"-1"-328,57-4-207,-70 5-670,-1 0 1,1 0-1,-1 1 1,1 0-1,-1-1 0,1 1 1,-1 1-1,0-1 1,1 1-1,-1-1 1,0 1-1,0 1 1,0-1-1,-1 0 0,1 1 1,-1 0-1,1 0 1,-1 0-1,0 0 1,0 0-1,0 1 1,0-1-1,-1 1 0,1 0 1,-1 0-1,0 0 1,0 0-1,-1 0 1,2 6-1,1 3 2,-1 0 0,0 1 1,-1 0-1,-1-1 0,0 1 0,-1 0 0,-2 21 0,0-23-27,-1 0 0,1-1 0,-2 1 1,0-1-1,0 0 0,-1 0 0,0 0 0,-1-1 0,-1 0 0,-11 16 0,-5 1 1,-1-1 0,-35 30 0,58-56-7,1 0-1,0 1 1,-1-1-1,1 0 1,0 0-1,0 1 1,-1-1-1,1 0 1,0 1-1,0-1 1,0 0-1,0 1 1,0-1-1,-1 1 1,1-1 0,0 0-1,0 1 1,0-1-1,0 0 1,0 1-1,0-1 1,0 1-1,0-1 1,0 0-1,0 1 1,1-1-1,-1 1 1,0-1-1,0 0 1,0 1-1,0-1 1,0 0-1,1 1 1,-1-1-1,0 0 1,0 1 0,1-1-1,-1 0 1,0 0-1,0 1 1,1-1-1,-1 0 1,0 0-1,1 0 1,-1 1-1,0-1 1,1 0-1,-1 0 1,1 0-1,-1 0 1,0 0-1,1 0 1,0 1-1,23 7 163,-21-8-106,143 35 625,-62-16-1302,-73-17 124,1 0-1,-1-1 1,1-1-1,16 0 1,0-1-1163,14 1-1947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1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453 1 5569,'0'0'3622,"-21"7"-3328,1 0-226,-24 9 186,-52 26 0,75-31-104,-74 40 662,80-42-601,1 0 0,0 1 0,0 1 1,-13 14-1,25-23-188,0-1 0,1 1 1,-1 0-1,1 0 1,0-1-1,-1 1 1,1 0-1,0 0 1,0 0-1,0 0 1,0 0-1,1 0 1,-1 0-1,0 1 0,1-1 1,0 0-1,-1 0 1,1 1-1,0-1 1,0 0-1,0 0 1,1 1-1,-1-1 1,0 0-1,1 0 0,-1 0 1,1 0-1,0 1 1,1 1-1,1 1 12,0-1 0,1 0-1,-1 0 1,1 0 0,0 0 0,0-1-1,0 0 1,0 0 0,1 0-1,-1 0 1,6 2 0,5 2 51,0-1 0,1 0-1,0-1 1,0-1 0,0 0 0,24 1 0,99 0-2910,-107-6 834,-9 1-763</inkml:trace>
  <inkml:trace contextRef="#ctx0" brushRef="#br0" timeOffset="1">1 542 6857,'0'0'3033,"136"0"-1817,-72 0-551,-1 2-313,-3 0-64,-8 2-24,-14 1 104,-11-1-208,-11-2-88,-9 0-72,-7 0-184,0 0-224,-4 2-496,-11 2-881,-4-4-2448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5.9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52 317 616,'0'0'7403,"-5"-8"-6461,-1 1-710,1 0 0,1 0 0,-1-1 0,1 1 0,0-1 0,1 0 0,0-1 0,0 1 0,1 0 0,0-1 0,0 1 0,0-14 0,2 12-77,0 5-120,-1-1 0,1 1-1,0-1 1,0 1 0,1-1 0,0 0 0,0 1 0,0 0 0,1-1 0,-1 1 0,1 0 0,1-1 0,-1 1 0,1 1 0,6-10 0,-2 6-23,1 0 0,0 1 0,0 0 0,1 1 0,0 0 1,0 0-1,1 1 0,0 0 0,-1 1 0,2 0 0,16-5 1,-8 5 14,-1 0 0,1 2 0,0 0 1,0 1-1,35 2 0,-47 0-11,0 0 0,0 0 0,0 1 0,0 0-1,0 0 1,-1 0 0,1 1 0,0 0 0,-1 1 0,0-1 0,0 1-1,0 0 1,10 10 0,-9-7-5,-1 0 0,1 1 0,-1 0-1,0 1 1,-1-1 0,0 1 0,-1 0 0,0 0 0,4 13 0,-4-10-15,0 1 1,-2-1 0,0 0 0,0 1 0,-1 0 0,0-1 0,-1 1 0,-1 0-1,0-1 1,0 1 0,-2-1 0,1 0 0,-2 1 0,1-1 0,-2 0 0,-7 14 0,4-12-19,-1 0 1,-1 0 0,0-1 0,0-1-1,-2 0 1,1 0 0,-2-1 0,1-1 0,-2 0-1,1 0 1,-1-2 0,0 1 0,-1-2-1,0 0 1,0-1 0,-1 0 0,0-2 0,0 1-1,0-2 1,0 0 0,-31 1 0,46-4 19,1-1 0,-1 1 0,0 0 0,1 0 0,-1 0 1,1 0-1,-1-1 0,0 1 0,1 0 0,-1 0 0,1-1 0,-1 1 0,0 0 1,1-1-1,-1 1 0,1-1 0,0 1 0,-1-1 0,0 0 0,1 1-2,0 0 0,0-1 1,0 1-1,0 0 0,0 0 0,0-1 0,0 1 0,0 0 0,0 0 0,0-1 0,0 1 0,0 0 0,0 0 0,0-1 0,0 1 1,0 0-1,0 0 0,0-1 0,0 1 0,0 0 0,0 0 0,1 0 0,-1-1 0,0 1 0,0 0 0,0 0 0,0 0 0,1-1 0,-1 1 1,0 0-1,0 0 0,0 0 0,1 0 0,-1 0 0,0-1 0,0 1 0,1 0 0,-1 0 0,0 0 0,0 0 0,1 0 0,-1 0 1,0 0-1,0 0 0,1 0 0,-1 0 0,0 0 0,0 0 0,1 0 0,-1 0 0,0 0 0,0 0 0,1 1 0,13-3-17,-1 1-1,1 1 1,0 0-1,-1 1 1,1 0-1,0 1 1,-1 1-1,0 0 1,1 1-1,-1 0 1,-1 1-1,1 1 0,14 8 1,-21-11-419,0 0 0,1 0-1,-1 0 1,1-1 0,-1 0 0,1 0 0,0-1-1,0 0 1,0 0 0,0-1 0,0 1 0,10-2-1,11 1-2447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9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 4961,'0'0'958,"1"20"-961,6 64 18,-6-82-6,0 1 0,-1 0 0,1-1 0,0 1 1,0 0-1,0-1 0,1 1 0,-1-1 0,1 0 1,-1 1-1,1-1 0,0 0 0,0 0 0,0 0 1,0 0-1,0 0 0,0-1 0,1 1 1,-1-1-1,0 1 0,1-1 0,-1 0 0,1 0 1,0 0-1,-1 0 0,1 0 0,0-1 0,0 1 1,-1-1-1,6 1 0,-2 0 40,2 0 35,-1 0-1,1 0 0,-1 0 1,1-1-1,-1 0 1,1-1-1,0 1 0,-1-1 1,8-3-1,-12 3 28,1 0 0,-1-1 0,0 1 0,0-1 0,0 0 0,0 0 0,0 0 0,0 0 0,-1-1 1,1 1-1,-1-1 0,0 1 0,1-1 0,-1 0 0,0 0 0,-1 0 0,1 0 0,0 0 0,-1-1 0,0 1 0,1-4 0,1-5 35,-1 0 0,0-1 0,-1 1 0,0-1-1,-1 1 1,0 0 0,-3-16 0,2 27-285,1-1 0,0 1 0,-1-1 0,1 1 0,-1-1 0,0 1 0,1 0 0,-1 0 0,0-1 0,0 1 0,0 0 0,0 0 0,0 0 0,0 0 0,0 0 0,0 0 0,0 0 0,0 0 0,-1 0 0,1 0 0,0 1 0,-1-1 0,1 0 0,0 1-1,-1 0 1,1-1 0,-1 1 0,-2-1 0,-8 1-4105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6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48 5697,'0'0'4128,"-7"21"-4004,-18 68 32,23-82-147,0-1 0,1 0 0,0 1 0,0 0 0,1-1 1,0 1-1,0-1 0,0 1 0,1 0 0,0-1 0,0 1 0,1-1 0,0 1 0,0-1 1,0 0-1,1 0 0,5 9 0,-4-11-12,-1 1 1,1-1-1,0 0 1,1 0-1,-1-1 0,1 1 1,0-1-1,0 0 1,0 0-1,0-1 0,0 0 1,0 0-1,1 0 1,-1 0-1,1-1 0,-1 0 1,11 1-1,-4-1 30,0 0-1,0 0 1,-1-2-1,1 1 1,0-2 0,-1 1-1,1-2 1,-1 1-1,19-8 1,-25 7 28,1 1 0,-1-1 1,-1 0-1,1 0 0,0 0 0,-1-1 0,1 0 1,-1 0-1,0 0 0,-1 0 0,1 0 0,-1-1 1,0 0-1,0 0 0,0 0 0,0 0 0,-1 0 1,0 0-1,0-1 0,-1 1 0,3-12 1,-3 9 7,0 1 1,0-1 0,-1 0 0,0 0 0,0 0 0,-1 1 0,0-1 0,0 0-1,0 0 1,-1 1 0,-1-1 0,1 1 0,-1 0 0,-8-14 0,7 15-66,-1 0-1,0 0 1,0 0 0,-1 1 0,1 0-1,-1 0 1,-1 0 0,1 1 0,0 0 0,-1 0-1,0 1 1,0-1 0,0 1 0,-1 1 0,-8-3-1,-1 1-222,-1 1 0,1 0-1,-1 2 1,0 0 0,0 0-1,1 2 1,-30 4 0,34-3-346,0 1 1,1 0-1,-1 1 1,1 1-1,0 0 1,-16 9-1,0 5-2513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7.0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7562,'0'0'1060,"-1"25"-861,-1 82 169,1-97-306,1 0 0,0 0 0,1-1 0,0 1 0,0 0 1,1-1-1,1 1 0,-1-1 0,1 1 0,6 9 0,-7-15-50,1 0 0,0 0 0,0-1-1,0 1 1,0-1 0,1 0 0,0 1-1,-1-2 1,1 1 0,0 0 0,0-1-1,1 0 1,-1 0 0,0 0-1,1 0 1,-1-1 0,1 1 0,8 0-1,-4 0 12,0-1 0,0 0 0,1 0 0,-1-1 0,0 0-1,0-1 1,0 0 0,0 0 0,0-1 0,0 0-1,0 0 1,14-7 0,-17 6 7,0 0 0,-1-1-1,1 0 1,-1 0 0,0 0 0,0-1-1,-1 1 1,1-1 0,-1 0-1,0-1 1,0 1 0,-1-1 0,1 1-1,-1-1 1,0 0 0,-1 0 0,0-1-1,3-8 1,-2-4 152,0 1-1,-2-1 1,0-35-1,-1 36 277,-12 31 398,-3 18-842,2 2-1,1 0 0,1 0 1,2 1-1,2 0 0,-6 63 1,13-95-117,-1 1-1,1 0 1,0-1 0,0 1 0,1 0 0,-1 0 0,0-1-1,1 1 1,0 0 0,0-1 0,-1 1 0,2-1 0,-1 1 0,0-1-1,0 1 1,1-1 0,2 3 0,-1-3-248,0 0 1,0 0 0,0 0-1,0-1 1,0 1-1,0-1 1,1 0 0,-1 0-1,1 0 1,-1-1-1,1 1 1,-1-1-1,6 0 1,20 1-4298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7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42 6545,'0'0'3601,"-17"-6"-3157,-56-20-204,67 24-211,-1 0 0,0 0 0,0 1 0,0 0 0,0 0 0,0 1 0,0-1 0,0 2 0,-1-1 0,1 1 0,0 0 0,0 0 0,1 1 0,-1 0 0,0 0 0,0 1 0,-7 4 0,11-5-14,1 0 1,0 0 0,0 1-1,0-1 1,0 0-1,0 1 1,0-1 0,1 1-1,-1 0 1,1-1-1,0 1 1,0 0-1,0 0 1,0 0 0,0 0-1,0 0 1,1 0-1,0 0 1,-1 0 0,1 0-1,0 0 1,1 5-1,0 2-4,1 0 0,-1-1-1,1 0 1,1 1 0,0-1 0,4 9-1,54 100 48,19 46 4,-72-145-76,-2 1 0,0 0 0,-1 0 0,-1 1 0,0-1 0,0 36 0,-4-51 3,0 1 0,0 0 0,-1 0 0,1 0 1,-1 0-1,-1-1 0,1 1 0,-4 8 0,4-12 8,0 0 0,-1 0 0,1 0-1,-1-1 1,0 1 0,1 0 0,-1 0-1,0-1 1,0 1 0,0-1 0,0 0-1,0 1 1,-1-1 0,1 0 0,0 0-1,0-1 1,-1 1 0,1 0 0,-1-1-1,1 1 1,0-1 0,-6 0-1,2 1 3,0-1-1,0 0 0,0 0 0,0 0 0,0-1 0,0 0 0,0 0 0,0-1 0,0 1 0,-8-4 0,11 3 3,0 0 0,0 0 0,1 0 0,-1 0 0,0 0 0,1-1 0,-1 1 0,1-1 0,0 0 0,0 0 0,0 0 0,0 0 0,0 0 0,1 0 0,-1 0 0,1 0 0,0-1 0,0 1 0,-1-7 0,0-1 1,1-1 0,1 1 0,0-1 0,0 0 0,1 1 0,1-1 0,0 1 0,0-1 0,1 1 0,1 0-1,0 0 1,0 0 0,1 0 0,0 1 0,1 0 0,9-12 0,10-12-20,2 0 0,62-58 0,-47 55 89,-27 25 83,-1-1 0,-1 0 0,15-18 0,-27 30-93,0 0 1,0-1 0,0 1 0,0-1 0,0 1 0,-1-1 0,1 0 0,0 1-1,-1-1 1,1 0 0,-1 1 0,1-1 0,-1 0 0,0-3 0,0 4-51,0 0 0,0 0 1,-1 1-1,1-1 0,0 0 1,-1 0-1,1 0 0,-1 1 1,1-1-1,-1 0 0,1 0 1,-1 1-1,1-1 0,-1 0 1,0 1-1,1-1 0,-1 1 1,0-1-1,0 1 1,-1-2-1,-4 0-91,0 0 1,0 0-1,0 1 1,-1 0-1,1 0 1,-10 0-1,-16-2-623,-1 2 0,-48 5 0,63-1-416,0 0-1,0 1 0,-22 8 0,5 2-4384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8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0 300 7074,'0'0'1360,"110"0"-592,-48 0 168,5-4-40,2 2-456,-4 0-79,-3 0-129,-8 0-176,-8 0 24,-8 2-80,-7-2-88,-8 0-232,-4 0-417,1-4-367,-7-1-864,-3-1-889</inkml:trace>
  <inkml:trace contextRef="#ctx0" brushRef="#br0" timeOffset="0.99">487 1 5457,'0'0'840,"20"2"-325,-7 0-402,5-1 95,-1 2 1,1 0 0,-1 1 0,1 0-1,-1 2 1,22 9 0,-16-3 200,0 1 0,0 1 0,-1 1 0,38 34 0,-52-40-295,0 0 0,0 0 1,0 0-1,-1 1 0,9 18 0,-13-22-55,0 1 1,0 0-1,-1-1 0,0 1 0,-1 0 1,1 0-1,-1 0 0,-1 0 0,1 0 1,-1 11-1,-2-12-31,1 0 0,0-1 0,-1 1 0,0-1 0,-1 0 0,1 0 0,-1 0 1,0 0-1,0 0 0,0 0 0,-1-1 0,0 1 0,0-1 0,0 0 0,0 0 0,-1-1 0,1 1 0,-9 4 0,-8 4-28,0 0-1,-46 17 1,-69 12-2026,106-33 200,5-3-773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0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0 6953,'0'0'3816,"-2"8"-3733,-1 9 38,0 0 1,2-1-1,0 1 1,1 0 0,3 30-1,4 200 1033,-4-50-462,-3-192-929,1 0 0,-1 0 0,1 0 0,1 0 0,-1 0 0,1-1 0,-1 1 0,5 8 0,-5-12 156,0 0-1,0 0 0,0 0 1,-1 0-1,1 0 1,0 0-1,0 0 1,0 0-1,0 0 1,1-1-1,-1 1 0,0 0 1,0-1-1,0 1 1,0-1-1,1 1 1,-1-1-1,0 1 1,1-1-1,-1 0 0,0 0 1,1 0-1,-1 0 1,0 0-1,1 0 1,-1 0-1,0 0 1,1 0-1,-1-1 1,0 1-1,1 0 0,-1-1 1,0 1-1,0-1 1,0 0-1,1 1 1,0-3-1,13-11-2477,-4-4-1677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0.6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 6617,'0'0'525,"19"-4"-75,60-7 61,-75 11-469,-1 0 0,1 0 0,0 0 1,-1 1-1,1 0 0,-1-1 0,0 1 0,1 0 0,-1 1 0,0-1 0,1 0 0,-1 1 1,0 0-1,0 0 0,4 3 0,-2 0 46,1 1-1,-1-1 1,0 1 0,7 12 0,-6-9 19,-1-1-23,0-1 0,-1 1 0,0 0 0,-1 0 0,1 0 0,-2 1 0,1-1 0,-1 1 0,0-1 0,0 11 0,-1-13-42,-1 0 1,0 0 0,0-1 0,-1 1 0,0 0 0,0 0 0,0-1 0,-1 1 0,1-1-1,-1 1 1,-1-1 0,1 0 0,-1 0 0,0 0 0,0 0 0,-4 5 0,-3 2-8,-1-2 1,0 0 0,0 0-1,-14 8 1,21-15-223,0 0 1,-1 0-1,1-1 0,-1 1 1,0-1-1,1 0 0,-1-1 0,0 1 1,0-1-1,-1 0 0,1 0 1,0-1-1,0 1 0,-10-2 1,7-4-1964,7-7-757</inkml:trace>
  <inkml:trace contextRef="#ctx0" brushRef="#br0" timeOffset="1">598 159 6937,'0'0'4161,"131"-49"-4025,-89 41-136,-1 2-56,-3 2-96,-3 0-360,-5 4-624,-7 0-736,-11 0-1097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1.1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33 5457,'0'0'2065,"119"-2"-1873,-69-2-192,25-6-240,-13 2-777,-10-1-1335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1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81 4321,'0'0'3899,"17"-12"-2978,53-39-321,-66 48-567,0 1 1,0 0-1,1 0 1,-1 0 0,0 1-1,1-1 1,-1 1-1,1 0 1,0 0-1,-1 1 1,1-1-1,-1 1 1,1 0-1,0 1 1,-1-1 0,6 2-1,3-1 5,-8 0-25,0 0 0,0 1-1,0-1 1,-1 1 0,1 0 0,0 1 0,-1-1-1,1 1 1,-1 0 0,0 0 0,0 0 0,0 0 0,0 1-1,0 0 1,-1-1 0,0 1 0,0 1 0,0-1 0,3 6-1,-1-1 9,1 1 1,-2 0-1,0 0 0,0 0 0,0 1 0,-2-1 0,1 1 0,0 12 1,-2-19-12,-1 0 1,1 0 0,-1 0-1,0 0 1,-1 0 0,1 0-1,-1 0 1,0 0 0,0 0-1,0 0 1,0 0 0,-1 0-1,1-1 1,-3 5 0,1-5 2,1 0 1,-1-1-1,0 1 0,0-1 1,0 1-1,0-1 1,-1 0-1,1 0 0,-1 0 1,1-1-1,-1 1 1,1-1-1,-1 0 1,-6 1-1,-8 1-106,0-1 1,-36 0-1,50-2-184,14 1 255,0 0-1,0 1 1,-1 0 0,1 0-1,0 1 1,-1 1 0,1 0-1,-1 0 1,0 0-1,-1 1 1,1 1 0,-1-1-1,9 9 1,-11-10 35,-1 1 1,1 0 0,-1 0-1,0 0 1,-1 1 0,0-1-1,1 1 1,-2 0 0,1 0 0,-1 1-1,0-1 1,0 1 0,-1-1-1,1 1 1,-2 0 0,1 0-1,-1 0 1,0 0 0,0 10-1,-1-15 20,-1-1-1,0 1 1,1-1-1,-1 1 1,0-1 0,0 0-1,0 0 1,0 1-1,0-1 1,0 0-1,0 0 1,0 0 0,0 0-1,-1 0 1,1 0-1,0 0 1,-1 0-1,1-1 1,0 1-1,-1 0 1,1-1 0,-1 1-1,1-1 1,-1 0-1,-2 1 1,-45 6 279,46-7-305,-34 3-123,-1-1 1,0-3 0,0-1-1,0-1 1,1-2 0,0-2-1,-37-12 1,50 13-4053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2.3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44 116 5753,'0'0'3586,"4"-19"-2608,8-54-318,-8 50 506,-4 33-1004,3 45-143,3 1-1,2-1 1,27 90-1,-9-36 55,-21-83-63,-2 0 0,0 0 0,-2 28 0,-1-53-8,0 1-1,0 0 1,-1-1 0,1 1 0,0-1-1,-1 1 1,1 0 0,-1-1 0,0 1-1,1-1 1,-1 1 0,0-1 0,0 0-1,0 1 1,0-1 0,0 0 0,0 1-1,0-1 1,-2 1 0,0 0-2,-1 1 0,0-1 0,1 0 0,-1 0 0,0-1-1,0 1 1,-6 1 0,-3 0 3,-1-1 0,0-1 0,-22 1-1,15-2 74,17 0-69,14 0-47,202-10 288,-212 10-208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7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123 300 3385,'0'0'5173,"-19"25"-4896,-55 81 346,70-100-548,0 0 0,1 0 0,-1 1 0,2-1 0,-1 1 0,1 0 0,0 0 0,0 0 0,1 0 0,0 0 0,0 0 0,1 0 0,0 14 0,1-4 111,-1-10-136,0 1 0,1-1 0,0 0 0,1 0 0,-1 1-1,1-1 1,1 0 0,-1 0 0,1-1 0,0 1 0,1-1 0,0 1-1,0-1 1,0 0 0,1 0 0,0-1 0,0 0 0,0 0 0,0 0-1,1 0 1,0-1 0,0 0 0,0 0 0,1 0 0,7 2 0,-5-1-34,0-2 0,0 0 0,0 0 0,1 0 0,-1-1 0,1-1 0,-1 0 0,1 0 0,0-1 0,-1 0 0,13-1 0,-16 0-13,-1 0 1,1 0 0,0-1 0,-1 1 0,0-1-1,1 0 1,-1-1 0,0 1 0,0-1 0,0 0-1,0-1 1,-1 1 0,1-1 0,-1 0 0,0 0 0,0 0-1,0 0 1,-1-1 0,0 1 0,4-6 0,-3-1 7,1 1 1,-1-1-1,-1 0 1,0 0 0,-1-1-1,0 1 1,1-20-1,-3-2 42,-4-47-1,-3 34-8,-3 0-1,-1 1 1,-29-74 0,-8-26-30,46 138-28,-2-18-189,4 25 149,0-1 0,0 1 1,0-1-1,1 0 0,-1 1 1,0-1-1,0 1 0,1-1 1,-1 1-1,0-1 0,1 1 1,-1-1-1,1 1 0,-1-1 1,1 1-1,-1 0 0,0-1 1,1 1-1,0 0 0,-1-1 1,1 1-1,-1 0 0,1 0 1,-1-1-1,1 1 0,-1 0 1,1 0-1,0 0 0,-1 0 1,1 0-1,-1 0 0,1 0 1,0 0-1,-1 0 0,2 0 1,25 1-2317,3 6-535</inkml:trace>
  <inkml:trace contextRef="#ctx0" brushRef="#br0" timeOffset="1">824 196 4625,'0'0'3345,"-12"16"-3113,-34 53-28,45-68-200,0 0 1,1 0-1,-1 0 1,1 0 0,-1 0-1,1 0 1,0 0-1,-1 1 1,1-1-1,0 0 1,0 0 0,-1 0-1,1 0 1,0 1-1,0-1 1,1 0-1,-1 0 1,0 0 0,0 1-1,1-1 1,-1 0-1,0 0 1,1 0-1,-1 0 1,1 0 0,-1 0-1,1 0 1,0 0-1,-1 0 1,1 0-1,0 0 1,0 0 0,0 0-1,0-1 1,0 1-1,0 0 1,0-1-1,0 1 1,0 0-1,0-1 1,0 1 0,0-1-1,0 0 1,0 1-1,2-1 1,3 3 4,11 5-168,-1-2 1,1 0 0,1 0 0,34 5 0,-52-11 163,-1 0 1,1 0 0,0 0-1,0 0 1,-1 1-1,1-1 1,0 0 0,0 0-1,-1 0 1,1 0 0,0 1-1,0-1 1,0 0 0,-1 0-1,1 0 1,0 1-1,0-1 1,0 0 0,0 0-1,0 1 1,0-1 0,-1 0-1,1 0 1,0 1 0,0-1-1,0 0 1,0 1-1,0-1 1,0 0 0,0 0-1,0 1 1,0-1 0,0 0-1,0 0 1,0 1 0,0-1-1,1 0 1,-1 1-1,0-1 1,0 0 0,0 0-1,0 1 1,0-1 0,0 0-1,1 0 1,-1 0 0,0 1-1,0-1 1,0 0 0,1 0-1,-1 0 1,0 0-1,0 1 1,1-1 0,-1 0-1,0 0 1,0 0 0,1 0-1,-1 0 1,0 0 0,0 0-1,1 0 1,-1 0-1,0 0 1,1 0 0,-1 0-1,0 0 1,-22 14 415,19-13-449,-6 4 127,0 1 1,0 0-1,0 0 0,1 0 1,0 1-1,1 1 1,-9 8-1,14-13-77,-1 1 1,1-1-1,-1 1 0,1-1 0,0 1 1,1-1-1,-1 1 0,0 0 1,1 0-1,0 0 0,0 0 1,0 0-1,1 0 0,-1 0 0,1 0 1,0 1-1,0-1 0,1 0 1,-1 0-1,1 0 0,1 6 0,-1-8-42,0 0-1,0 1 0,1-1 0,-1 0 1,1 0-1,-1 0 0,1 0 1,0 0-1,0 0 0,0-1 0,0 1 1,0 0-1,0-1 0,0 0 0,1 1 1,-1-1-1,0 0 0,1 0 0,2 1 1,6 1-266,1 0 1,20 2-1,-21-4 41,48 7-1909,-3-5-2247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0.2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33 347 3025,'0'0'1724,"14"-18"-952,47-61-149,-54 70-445,-1 0 0,0-1 0,0 0 0,-1 0 0,-1-1 0,1 1 0,4-21-1,-7 13 228,1 0-1,-2 0 1,-1-21-1,0 21-19,0 15-291,0 1 0,-1 0 0,1 0 0,0 0 0,-1-1 0,0 1-1,1 0 1,-1 0 0,0 0 0,0 0 0,0 0 0,-3-3 0,4 4-73,-1 1 0,1-1-1,-1 0 1,0 1 0,1-1 0,-1 1-1,0-1 1,0 1 0,1-1 0,-1 1 0,0 0-1,0-1 1,0 1 0,0 0 0,1 0-1,-1-1 1,0 1 0,0 0 0,0 0 0,0 0-1,0 0 1,0 0 0,0 0 0,1 1-1,-1-1 1,0 0 0,0 0 0,0 1 0,0-1-1,1 0 1,-1 1 0,0-1 0,0 1-1,0-1 1,1 1 0,-2 0 0,-4 5-20,-1 1 0,1 0 0,1 0 1,0 0-1,0 1 0,0 0 0,-3 8 0,-2 1-1,0 0-55,2 0 0,-1 0 0,2 1 0,1 0 0,0 0 0,1 1 0,1 0 0,0 0 0,2 0 0,0 0 0,2 28 0,0-43 16,1-1 0,-1 0 1,1 0-1,0 0 0,0 0 0,1 1 0,-1-1 1,1-1-1,-1 1 0,1 0 0,0 0 0,0-1 1,0 1-1,0-1 0,1 1 0,-1-1 0,1 0 1,-1 0-1,1 0 0,0 0 0,0-1 1,0 1-1,0-1 0,0 1 0,4 0 0,5 2-93,1 0-1,0 0 0,1-2 0,25 3 1,41-3-309,117-12 0,-123 5 394,-56 4 55,-1-1 0,1-1 0,26-7 0,-39 9 18,-1-1 0,1 1 0,-1-1 1,1 0-1,-1 0 0,0-1 1,0 1-1,0-1 0,0 0 1,-1 0-1,1 0 0,-1 0 0,0-1 1,0 1-1,0-1 0,0 0 1,0 0-1,3-7 0,-6 9 19,1 1-1,-1 0 0,1-1 0,-1 1 1,0-1-1,1 1 0,-1-1 1,0 1-1,0-1 0,0 1 1,0-1-1,0 1 0,0-1 1,-1 1-1,1-1 0,0 1 1,-1-1-1,1 1 0,-1-1 0,0 1 1,1 0-1,-1-1 0,-2-1 1,1 1-18,0 0-1,-1 0 1,1 0 0,-1 0 0,1 0 0,-1 1 0,0-1 0,0 1 0,0 0-1,1 0 1,-5-1 0,-8-1-59,0 0 0,-1 1 0,-24 0-1,38 1 38,-14 1-50,8-1 37,0 1-1,0 0 1,0 0-1,0 1 1,0 0-1,-10 2 0,16-2-3,0 0 1,1-1-1,-1 1 0,0 0 0,1 0 0,-1 0 0,1 0 0,0 1 0,-1-1 0,1 0 0,0 0 0,-1 1 0,1-1 0,0 1 0,0-1 0,0 1 0,0 0 0,1-1 0,-1 1 0,0 0 0,1 0 0,-1-1 1,1 1-1,0 0 0,-1 0 0,1 0 0,0 0 0,0-1 0,0 1 0,0 0 0,1 0 0,-1 0 0,1 2 0,0 0-5,1 1 0,0 0 0,0 0 1,0-1-1,0 1 0,1-1 0,0 0 0,0 1 0,0-1 1,0-1-1,0 1 0,1 0 0,0-1 0,0 0 0,0 0 0,0 0 1,9 5-1,5 2-9,1-1 1,-1-1-1,24 8 1,-15-9-376,0-1 0,1-2 1,0 0-1,0-2 1,47-2-1,-50 0-336,27 0-1714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7.7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26 332 5961,'0'0'2812,"-5"18"-2244,-2 3-322,-6 36 0,13-55-230,0 0 0,0 0 0,0 0-1,0 0 1,0 0 0,1 0 0,-1 0 0,1 0 0,-1 0 0,1 0 0,0 0 0,-1 0 0,1 0 0,0 0 0,0-1 0,1 1-1,-1 0 1,0-1 0,0 1 0,1-1 0,-1 1 0,1-1 0,-1 0 0,1 1 0,2 0 0,1 1-1,0-1 0,0 0 0,0 0 0,0 0 0,0-1 0,9 2 0,-9-2-17,0 0 0,0 0 0,1-1 0,-1 0 0,0 0 0,1-1 0,-1 1 0,7-2 0,-10 1 3,1 0-1,-1 0 0,1 0 0,-1 0 0,0-1 1,1 1-1,-1 0 0,0-1 0,0 0 0,0 1 1,0-1-1,0 0 0,-1 0 0,1 0 0,-1 0 1,1 0-1,-1-1 0,2-2 0,1-4 37,-1 0 0,-1 0 0,1 0-1,-1-1 1,-1 1 0,1-17 0,-3-59 548,0 80-533,-2-25 182,-2 1 0,-1 1 0,-15-44-1,-1-5 27,21 72-281,-1-1-1,2 1 1,-1 0 0,0-1-1,1-8 1,1 13-25,-1 1 1,1-1-1,-1 0 1,1 1-1,-1-1 0,1 1 1,0 0-1,-1-1 1,1 1-1,0-1 0,-1 1 1,1 0-1,0 0 1,0-1-1,-1 1 1,1 0-1,0 0 0,0 0 1,0 0-1,-1 0 1,1 0-1,0 0 0,0 0 1,-1 0-1,1 0 1,0 0-1,0 0 0,-1 1 1,1-1-1,1 1 1,2-1-210,4 2-320,0 0 0,1 0 0,-1 1 0,0 0 1,0 0-1,0 1 0,10 7 0,18 11-3890</inkml:trace>
  <inkml:trace contextRef="#ctx0" brushRef="#br0" timeOffset="1">424 291 1736,'0'0'2448,"7"21"-1738,24 65-105,-30-82-526,1 0 1,0 1 0,0-1 0,0 0 0,1 0-1,-1 0 1,1-1 0,0 1 0,0 0 0,0-1 0,1 0-1,-1 0 1,1 0 0,0 0 0,0-1 0,4 3 0,-1-2 51,0-2 1,0 1 0,0-1 0,0 1-1,0-2 1,0 1 0,11-2 0,-16 1-117,0 0-1,1 0 1,-1 0 0,0 0 0,1-1 0,-1 1-1,0-1 1,1 0 0,-1 0 0,0 0 0,0 0 0,0 0-1,0 0 1,0-1 0,0 1 0,0 0 0,0-1-1,2-2 1,-2 1 65,0 0 0,0-1-1,0 1 1,0 0 0,-1-1 0,1 1-1,-1-1 1,0 1 0,0-1-1,0 1 1,0-5 0,0 1 52,-1 1 0,0-1 0,0 1 1,0-1-1,-1 0 0,0 1 0,0-1 0,-1 1 0,0 0 1,0-1-1,0 1 0,-1 0 0,-5-9 0,-2 2-72,-1 0 1,-1 1-1,0 0 0,0 1 0,-1 0 0,-1 1 0,0 0 0,-15-8 1,-7 0-967,-1 0 1,-45-13-1,38 16-2620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8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7458,'0'0'5699,"5"26"-4648,-4-22-999,30 200 1285,-25-142-1183,19 137 268,-20-169-602,2 1 1,1-1-1,2 0 1,16 35-1,-25-62 22,0-1-1,1 1 0,-1-1 0,1 0 1,-1 1-1,1-1 0,0 0 1,2 2-1,-3-3-178,-1 0 1,1-1-1,0 1 1,0-1 0,1 1-1,-1-1 1,0 0-1,0 1 1,0-1-1,0 0 1,0 0 0,0 0-1,2 0 1</inkml:trace>
  <inkml:trace contextRef="#ctx0" brushRef="#br0" timeOffset="1">61 396 5329,'0'0'488,"18"0"-386,244 0-613,-238 0 675,1-1 0,0-1-1,-1-1 1,0-2 0,0 0 0,33-12 0,-71 16 3443,10 0-3532,0 0 1,-1 0-1,1 1 1,0 0-1,0 0 1,-7 0-1,10 1-76,0-1 0,0 0 0,0 1-1,0-1 1,0 0 0,0 1 0,0-1 0,0 1 0,0 0-1,0-1 1,0 1 0,1 0 0,-1-1 0,0 1 0,0 0-1,1 0 1,-1 0 0,0 0 0,1 0 0,-1 0-1,1 0 1,-1 0 0,1 0 0,0 0 0,-1 0 0,1 0-1,0 0 1,0 0 0,0 0 0,0 0 0,0 0 0,0 0-1,0 2 1,-7 125 149,6-119-153,1-8 2,0 1 0,0-1-1,0 1 1,-1-1 0,1 1 0,1-1-1,-1 1 1,0-1 0,0 1 0,0-1 0,1 0-1,-1 1 1,1-1 0,-1 1 0,1-1 0,0 0-1,-1 1 1,1-1 0,0 0 0,0 0-1,0 0 1,0 0 0,0 0 0,0 0 0,0 0-1,2 2 1,1-2-73,0 0 1,0 1-1,0-2 0,0 1 1,0 0-1,0-1 0,0 0 1,6 0-1,21 0-1362,-2 0-1100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8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8450,'0'0'3657,"25"96"-3657,4-34-625,-6-11-1367,-2-6-1145</inkml:trace>
  <inkml:trace contextRef="#ctx0" brushRef="#br0" timeOffset="1">299 585 4785,'0'0'6625,"16"0"-5610,50-2-189,-64 2-780,0 0 1,0-1-1,0 1 1,0 0-1,0-1 0,0 0 1,0 1-1,0-1 1,-1 0-1,1 0 1,0 0-1,0 0 1,-1-1-1,1 1 0,0 0 1,-1-1-1,1 1 1,-1-1-1,0 1 1,0-1-1,1 0 0,-1 1 1,0-1-1,0 0 1,0-2-1,3-4 76,1-1-450,-1 1 0,0-1-1,-1 0 1,0-1 0,0 1-1,2-16 1,-3 12-2245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9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50 4033,'0'0'3017,"21"13"-1683,72 43-368,-89-54-910,1 1 0,0-1 0,0 0 0,0 0 0,0 0 1,0-1-1,1 0 0,-1 0 0,0 0 0,1 0 0,-1-1 0,0 0 0,6-1 0,5 1 54,-8 0-35,1 0 0,-1-1 1,0 0-1,1 0 0,-1-1 0,0 0 0,0 0 1,14-7-1,-17 7 26,-1-1-1,0 1 1,0-1 0,0 0-1,-1-1 1,1 1 0,-1-1-1,0 1 1,1-1 0,-2 0-1,1 0 1,0 0 0,-1-1-1,0 1 1,0-1 0,2-6-1,-2 4 27,1 0 0,-2 0 0,1 1 0,-1-2 0,0-6 0,-1 13-211,-5 22-3632,1-10 572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9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38 5337,'0'0'3057,"-10"0"-3011,9 2 34,0 0 0,-1 0 0,2 0-1,-1 0 1,0 1 0,0-1 0,1 0-1,-1 0 1,1 1 0,0-1 0,-1 0-1,1 1 1,1 4 0,7 31 707,-4-19-542,-1-5-122,19 81 281,-19-84-315,1-1 1,0 0-1,1 0 0,-1 0 1,2 0-1,10 15 0,-14-24-47,-1 1-1,1 0 0,0 0 1,-1-1-1,1 1 0,0-1 1,0 0-1,0 1 0,0-1 1,0 0-1,1 0 0,-1-1 1,0 1-1,0 0 1,1-1-1,-1 1 0,0-1 1,1 1-1,-1-1 0,0 0 1,1 0-1,-1 0 0,0-1 1,1 1-1,-1-1 0,0 1 1,1-1-1,-1 0 1,0 1-1,0-1 0,0 0 1,0-1-1,0 1 0,0 0 1,3-2-1,4-5 110,1 1 1,-1-1-1,-1 0 0,1-1 0,9-13 1,-5 5 194,-2-1 1,0 1-1,-1-2 1,15-36-1,-13 18 309,14-64 0,-24 98-2155,-3 2 1421,1 1 0,0 0 0,0 0 0,0 0 0,0 0 0,0-1 0,0 1 0,0 0 1,-9-2-3136,-6 2-1901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8:51.4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12 341 3665,'-12'0'10710,"211"2"-10853,-19 1 48,215-23 1,-363 16 80,5 0-94,-1-1 1,48-14-1,-77 16 88,0 0 1,0 0 0,11-8 0,-10 6-9,0 1 0,0 0 0,10-4 1,-16 6 28,-1 0 0,0 0 0,0 0 0,0 0 0,0 0 0,0 0 0,0 0 1,0 0-1,-1-1 0,1 1 0,-1 0 0,1-3 0,-1 1 3,1 0 1,-1-1-1,0 1 0,0 0 0,-1-1 0,1 1 0,-1 0 1,0 0-1,0-1 0,-1 1 0,1 0 0,-4-7 1,1 5 2,-1 0 0,1 1 0,-1 0 0,0 0 0,0 0 0,-1 1 0,-7-6 0,-46-30 157,-66-33 0,125 72-123,0 0-29,0 6-391,0 0 374,1 0 1,0-1-1,0 1 1,0-1-1,0 1 1,1 0-1,-1-1 0,1 0 1,1 1-1,-1-1 1,4 5-1,0-2-9,0 0 0,0 0 1,0-1-1,1 0 0,0 0 0,8 5 0,7 2-18,0-2-1,1 0 0,41 14 1,-43-17-58,0-1 1,0-1-1,1-1 1,-1-1-1,37 1 278,-58-4-154,-1 1 1,1-1-1,0 0 0,-1 0 1,1 0-1,-1-1 1,0 1-1,1 0 1,-1 0-1,0 0 0,1 0 1,-1 0-1,0-1 1,0 1-1,-1 0 1,-15 11-33,0-1 1,1 2 0,1 0-1,-23 25 1,-51 68 130,52-60 3,19-22-4,-18 33 0,20-31 30,6-11 129,10-15-300,0 0 0,0 0 1,0-1-1,0 1 0,0 0 1,0 0-1,0 0 0,0 0 1,0 0-1,0 0 1,0 0-1,0 0 0,0 0 1,0 0-1,0 0 0,0 0 1,0-1-1,0 1 1,0 0-1,0 0 0,0 0 1,0 0-1,0 0 0,0 0 1,0 0-1,-1 0 1,1 0-1,0 0 0,0 0 1,0 0-1,0 0 0,0 0 1,0 0-1,0 0 1,0-1-1,0 1 0,0 0 1,0 0-1,0 0 0,0 0 1,0 0-1,0 0 1,-1 0-1,1 0 0,0 0 1,0 0-1,0 0 0,0 0 1,0 0-1,0 0 1,0 0-1,0 0 0,0 0 1,0 0-1,0 0 0,0 0 1,0 0-1,-1 0 1,1 0-1,10-30-3614,-1 5-2040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4.6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50 108 5313,'0'0'4921,"-3"-6"-4389,-13-19-36,12 83 1306,1 70-1599,0-114-56,-2-22 217,-3-25-312,5 9-146,0 0 0,2 1 1,0-1-1,5-39 1,-3 58 90,1 1 1,-1 0 0,1 0 0,0 0 0,0 0 0,0 0 0,1 0-1,-1 1 1,1-1 0,0 1 0,0 0 0,0-1 0,1 1 0,-1 1 0,1-1-1,-1 0 1,1 1 0,0 0 0,0 0 0,0 0 0,0 0 0,0 1-1,1 0 1,-1 0 0,0 0 0,1 0 0,-1 0 0,1 1 0,-1 0 0,0 0-1,1 0 1,-1 1 0,1-1 0,-1 1 0,0 0 0,1 0 0,-1 1-1,0-1 1,8 5 0,-3 0 26,0 1-1,0 0 1,0 0-1,-1 1 1,0 1-1,-1-1 1,1 1-1,-2 0 1,1 0-1,-1 1 1,-1 0-1,0 0 1,5 15 0,-1 0 1,-2 0 0,0 1 1,-2 0-1,3 42 0,-8-67-113,0 1-1,0 0 0,1-1 0,-1 1 1,0 0-1,1-1 0,-1 1 0,1-1 1,0 1-1,-1-1 0,1 1 0,0-1 1,0 0-1,0 1 0,0-1 0,2 2 1,-2-2-173,0 0-1,0-1 1,0 1 0,1-1 0,-1 0 0,0 1 0,0-1 0,0 0 0,0 0 0,1 1 0,-1-1 0,0 0 0,0 0 0,1-1 0,-1 1 0,0 0 0,0 0 0,0 0 0,0-1 0,1 1 0,-1-1 0,0 1 0,2-2 0,14-12-5698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5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73 257 7666,'0'0'2587,"-13"22"-2262,-37 70-223,49-89-99,0-1 1,0 0 0,0 1-1,0-1 1,0 1 0,0 0-1,0-1 1,1 1 0,-1 0 0,1-1-1,0 1 1,0 0 0,0-1-1,0 1 1,0 0 0,1 0-1,-1-1 1,1 1 0,0-1-1,0 1 1,0 0 0,0-1-1,0 0 1,0 1 0,1-1 0,-1 0-1,1 1 1,0-1 0,2 2-1,1 0 12,1 1-1,0-1 0,0-1 1,0 1-1,0-1 0,1 0 1,11 3-1,-8-3 13,1 0 0,-1 0 0,1-1 1,0-1-1,0 0 0,0-1 0,0 1 0,0-2 0,0 0 0,12-2 1,-18 2 20,-1 0 0,1 0 1,0-1-1,-1 1 0,0-1 0,1 0 1,-1 0-1,0-1 0,0 1 1,0-1-1,0 0 0,-1 0 1,1 0-1,-1 0 0,1-1 1,-1 0-1,0 1 0,-1-1 1,1 0-1,-1 0 0,0 0 1,0-1-1,0 1 0,0-1 1,1-6-1,-1 3 101,-1 0 1,0 0-1,0-1 0,-1 1 1,0 0-1,-2-17 1,1 21-116,0-1 0,0 0 1,0 1-1,-1 0 0,0-1 1,0 1-1,0 0 1,0 0-1,-1 0 0,0 0 1,0 1-1,0-1 1,-5-5-1,0 3-80,0 0 1,0 0-1,-1 1 0,0 0 0,0 0 1,0 1-1,0 1 0,-1-1 1,-15-3-1,-2 2-1098,-1 2 0,-31-1 0,20 1-2633</inkml:trace>
  <inkml:trace contextRef="#ctx0" brushRef="#br0" timeOffset="1">27 0 7282,'0'0'2776,"-19"41"-11138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5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53 5297,'0'0'4828,"-11"18"-4296,-40 59-99,44-66-370,1-1-1,0 1 0,1 1 1,0-1-1,-4 14 0,8-19-53,0 0 0,0 0 0,0 0 0,1 0 0,0 0 0,0 0 0,0 1 0,1-1 0,2 9 0,-2-13-7,0 1-1,0-1 1,0 1-1,0-1 1,1 0-1,-1 1 1,1-1-1,-1 0 1,1 0-1,0 0 1,0 0-1,0 0 1,0-1-1,0 1 1,0-1-1,0 1 1,0-1-1,1 0 1,-1 1-1,1-1 1,-1-1-1,1 1 1,-1 0-1,1 0 1,4 0-1,7 0-28,-1 0-1,1 0 0,22-3 1,-34 2 26,3 0-12,0-1 0,1 0-1,-1 0 1,0-1-1,0 1 1,0-1 0,0 0-1,-1 0 1,1-1 0,-1 1-1,1-1 1,-1 0-1,0 0 1,0-1 0,0 1-1,0-1 1,-1 0-1,1 0 1,-1 0 0,0 0-1,0-1 1,-1 1-1,1-1 1,-1 0 0,3-9-1,-3 7 17,0 1-1,-1-1 1,0 1-1,0-1 1,0 1-1,-1-1 1,0 0-1,0 1 1,-1-1-1,1 1 1,-1-1-1,-1 1 1,0-1-1,0 1 0,0 0 1,0-1-1,-1 1 1,0 0-1,0 1 1,-5-7-1,-7-5 242,-32-29 0,3 4 362,44 42-626,0 0 0,-1 0-1,1 0 1,0 0 0,0 0 0,0-1-1,-1 1 1,1 0 0,0 0 0,0 0 0,0 0-1,-1 0 1,1-1 0,0 1 0,0 0-1,0 0 1,0-1 0,0 1 0,0 0 0,-1 0-1,1 0 1,0-1 0,0 1 0,0 0-1,0 0 1,0-1 0,0 1 0,0 0 0,0 0-1,0-1 1,0 1 0,0 0 0,0 0-1,0-1 1,0 1 0,0 0 0,0 0 0,1-1-1,-1 1 1,0 0 0,0 0 0,0 0-1,0-1 1,0 1 0,0 0 0,1 0 0,-1 0-1,0-1 1,0 1 0,0 0 0,1 0 0,-1 0-1,0 0 1,0 0 0,0-1 0,1 1-1,-1 0 1,0 0 0,0 0 0,1 0 0,-1 0-1,0 0 1,0 0 0,1 0 0,-1 0-1,25 0-1658,-13 0 1206,119 0-3324,-66 0 1562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6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37 1240,'0'0'8281,"-10"-5"-7815,-30-17-168,37 20-247,-1 1 0,1-1 0,-1 1 0,0 0 0,1 0 0,-1 1 0,0-1 0,0 1 1,1 0-1,-1 0 0,-7 1 0,-2-1 175,12 1-225,0-1 1,1 1 0,-1-1 0,0 1-1,1-1 1,-1 1 0,1 0-1,-1-1 1,1 1 0,-1 0 0,1-1-1,0 1 1,-1 0 0,1-1-1,0 1 1,0 0 0,-1 0-1,1 0 1,0-1 0,0 1 0,0 0-1,0 0 1,0-1 0,0 1-1,0 0 1,0 0 0,1 1 0,2 24-57,10-13-77,-12-13 124,-1 0 0,1 0 1,0 1-1,0-1 1,-1 1-1,1-1 1,0 1-1,-1-1 1,1 1-1,-1-1 0,1 1 1,-1-1-1,1 1 1,-1 0-1,1-1 1,-1 1-1,1 0 0,-1-1 1,0 1-1,1 0 1,-1 0-1,0-1 1,0 1-1,1 0 0,-1 0 1,0 0-1,0-1 1,0 1-1,0 0 1,0 0-1,0 0 0,-1-1 1,1 1-1,0 0 1,0 0-1,0 0 1,-1-1-1,1 1 0,0 0 1,-1 0-1,-21 29 6,17-23-2,0-1 0,0 1 1,0 0-1,1 0 0,0 0 0,0 0 0,1 1 0,0 0 0,0-1 1,1 1-1,0 1 0,0-1 0,-1 11 0,3-17-7,0 1-1,0 0 0,0-1 0,0 1 1,1-1-1,-1 1 0,1 0 0,-1-1 1,1 1-1,0-1 0,0 1 0,0-1 1,3 4-1,-2-4-16,0 0 0,0-1 0,0 1 0,1 0 0,-1-1 1,0 0-1,1 1 0,-1-1 0,1 0 0,0-1 0,-1 1 0,1 0 0,3 0 0,5 1-70,-1 0 1,1-1-1,0 0 0,-1-1 0,1 0 0,-1-1 0,1 0 0,13-3 0,-3-2-141,0-1 0,39-18 1,-43 17 251,1 1 1,0 1 0,0 1-1,0 0 1,0 1-1,1 1 1,0 1 0,-1 1-1,34 1 1,-45 1 77,0 0 0,0 0 0,0 0 0,0 1-1,0 0 1,-1 1 0,1-1 0,-1 1 0,1 0 0,-1 1 0,0 0 0,0 0 0,6 5 0,-8-5-22,-1-1-1,0 0 1,0 1 0,0-1 0,0 1-1,0 0 1,-1 0 0,0 0 0,1 0-1,-2 0 1,1 1 0,0-1 0,-1 1-1,0-1 1,0 1 0,0 0-1,-1-1 1,1 1 0,-1 0 0,-1 8-1,1-11-77,0-1-1,-1 1 0,1-1 0,-1 1 1,1-1-1,-1 1 0,0-1 0,1 0 1,-1 1-1,0-1 0,0 0 0,0 0 1,0 1-1,0-1 0,0 0 0,0 0 1,0 0-1,-1 0 0,1 0 0,0-1 1,-1 1-1,1 0 0,0-1 0,-1 1 1,1-1-1,-1 1 0,-1 0 0,-4 0-435,0 0-1,-1 0 1,1-1-1,-11 0 1,8 0-745,-13 0-2805</inkml:trace>
  <inkml:trace contextRef="#ctx0" brushRef="#br0" timeOffset="1">1048 128 6793,'0'0'1825,"127"4"-1337,-79 2-264,0 0-224,6 0-272,-12 0-1024,-15-4-1385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0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7770,'0'0'3059,"0"0"-3052,0 0 0,0 1 0,1-1 0,-1 0 0,0 0 0,0 0 0,0 0-1,0 1 1,0-1 0,0 0 0,-1 0 0,1 0 0,0 1 0,0-1 0,0 0 0,0 0 0,0 0 0,0 0 0,0 1 0,0-1 0,0 0 0,0 0-1,-1 0 1,1 0 0,0 0 0,0 1 0,0-1 0,0 0 0,0 0 0,-1 0 0,1 0 0,0 0 0,0 0 0,0 0 0,0 0 0,-1 0 0,1 0-1,0 0 1,0 1 0,0-1 0,0 0 0,-1 0 0,1 0 0,0 0 0,0 0 0,0 0 0,-1-1 0,1 1 0,0 0 0,0 0 0,0 0 0,0 0 0,-1 0-1,1 0 1,0 0 0,0 0 0,0 0 0,0 0 0,0-1 0,-1 1 0,1 0 0,0 0 0,0 0 0,0 0 0,0 0 0,0-1 0,0 1 0,0 0-1,-1 0 1,-1 14 23,1 0 0,0 0 0,0 1 0,3 19 0,0 8 32,-3 10-50,0-11 98,6 61 0,-4-91-197,1 1 1,0 0-1,1 0 1,1-1-1,0 0 0,0 0 1,1 0-1,0 0 0,12 16 1,-15-23-146,1-1 1,0 0-1,0-1 1,0 1-1,0 0 0,0-1 1,1 1-1,-1-1 1,1 0-1,-1 0 1,1-1-1,0 1 1,0-1-1,0 0 1,0 0-1,0 0 1,4 0-1,10 0-2267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7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2 189 7866,'0'0'3744,"-1"93"-3744,2-79-112,7-2-816,0-3-1376</inkml:trace>
  <inkml:trace contextRef="#ctx0" brushRef="#br0" timeOffset="1">339 200 6529,'0'0'5226,"13"125"-4962,-1-101-264,1-1-128,3-3-617,13-5-799,-6-7-752,0-8-2153</inkml:trace>
  <inkml:trace contextRef="#ctx0" brushRef="#br0" timeOffset="2">631 1 7074,'0'0'2800,"0"111"-1576,-2-54 9,-4 7-169,3 1-168,3-3-272,0-3-208,0-8-224,1-10-120,9-6-72,2-10-192,-1-9-440,1-6-232,5-10-488,-2 0-841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7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0 156 6569,'0'0'941,"21"-5"-1224,146-33-296,-97 25-502,87-20-2971,-129 26 4486,0-2 0,-1 0 0,43-25 5259,-71 27-3281,1 6-2380,-18 3 160,15-2-194,1 0 1,0 0-1,-1 0 1,1 1-1,0-1 1,0 0-1,-1 1 0,1 0 1,-3 1-1,-2 1-5,1 1 0,-1-1-1,1 2 1,0-1 0,1 0 0,-1 1-1,-8 10 1,11-11-1,0 0-1,1-1 1,0 1-1,-1 0 1,1 0 0,1 1-1,-1-1 1,1 0-1,0 0 1,0 1 0,0-1-1,0 1 1,0 8-1,2-12 6,-1 0 0,0 0 0,0 0 0,1 0-1,-1 0 1,1 0 0,-1 0 0,1 0 0,-1 0 0,1 0-1,0 0 1,-1 0 0,1 0 0,0-1 0,0 1-1,-1 0 1,1 0 0,0-1 0,0 1 0,0-1 0,0 1-1,0-1 1,0 1 0,0-1 0,0 1 0,0-1-1,0 0 1,2 1 0,36 5 24,-31-5-23,57 3 42,26 4-39,-81-7 0,0 1 1,0 1-1,0 0 0,0 0 0,0 1 0,13 7 0,-22-10-53,0-1 1,1 1-1,-1 0 0,0 0 0,0 0 0,0 0 0,0 0 0,0 1 1,0-1-1,-1 0 0,1 0 0,0 0 0,0 1 0,-1-1 0,1 0 1,-1 1-1,1-1 0,-1 1 0,0-1 0,0 1 0,1-1 0,-1 0 1,0 1-1,0-1 0,-1 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8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39 8186,'0'0'4753,"-19"-39"-4817,15 39-424,0 0-913,-1 10-2543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8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 10 6065,'0'0'1287,"-19"-2"-427,-60-5 101,73 7-830,1 0 1,-1 0-1,1 0 1,-1 0-1,1 1 1,-11 3 0,14-4-89,0 1 1,0 0-1,0 0 0,0 0 1,0 0-1,0 0 1,0 1-1,1-1 1,-1 0-1,0 1 1,1 0-1,-4 3 1,3-2-10,1 1 0,-1 0 1,1 0-1,-1 0 0,1 1 0,0-1 1,1 0-1,-1 0 0,1 1 1,-1-1-1,2 0 0,-1 1 0,0-1 1,2 5-1,-1-1 22,1 0-1,0 0 1,0 0 0,1 0 0,0 0-1,0-1 1,6 10 0,36 49 184,-30-47-197,16 30-1,-29-46-56,-1 1 1,1 0 0,-1 0-1,1-1 1,-1 1-1,-1 0 1,1 0-1,0 0 1,-1 0-1,0 6 1,0-9-4,0-1 0,0 1 0,-1 0 0,1-1 1,0 1-1,-1 0 0,1-1 0,0 1 0,-1 0 0,1-1 1,-1 1-1,1-1 0,-1 1 0,1-1 0,-1 1 0,0-1 0,1 1 1,-1-1-1,0 1 0,1-1 0,-1 0 0,0 0 0,1 1 1,-1-1-1,0 0 0,1 0 0,-1 0 0,0 0 0,0 1 0,-1-1 1,-28 1-682,25-2 402,-27 1-1721,6 0-965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9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64 190 7562,'0'0'2148,"-13"18"-1708,3-4-346,0 0 0,1 1-1,-10 20 1,19-33-78,-1 0-1,1 0 1,-1 0 0,1-1-1,0 1 1,0 0 0,0 0-1,0 0 1,0 0 0,0-1-1,0 1 1,1 0 0,-1 0-1,1 0 1,-1 0 0,1-1-1,0 1 1,-1 0 0,1-1 0,0 1-1,0-1 1,0 1 0,0-1-1,3 3 1,1 1 21,0-1 0,1 0-1,-1 0 1,1 0 0,6 2 0,-5-2-15,12 6 11,1-2 0,-1 0 0,2-1 1,-1-1-1,1-1 0,0-1 0,0-1 0,0-1 1,43 0-1,-61-2 12,0-1 0,0 1 0,0 0 0,0-1 0,1 0 0,-1 0 1,0 0-1,-1 0 0,1 0 0,0 0 0,0-1 0,0 1 0,-1-1 0,1 0 0,-1 0 1,1 0-1,-1 0 0,0 0 0,0-1 0,0 1 0,0-1 0,0 1 0,-1-1 0,1 0 1,-1 0-1,1 1 0,-1-1 0,0 0 0,0 0 0,0 0 0,0-4 0,1-4 123,-1 0 0,1 0 0,-2 0 0,0 0-1,0 0 1,-1 0 0,-3-20 0,0 20-109,1-1 0,-1 1 0,-1 0 0,0 1 0,-1-1 1,0 1-1,0 0 0,-16-18 0,8 12-41,-1 1-1,0 0 1,-1 1-1,-20-13 1,29 22-153,-1-1 0,0 1 1,0 1-1,0-1 0,0 2 1,-1-1-1,0 1 0,0 0 1,0 1-1,0 0 0,-15-1 1,22 3-4,0-1 1,0 2 0,1-1 0,-1 0 0,0 0-1,0 0 1,0 1 0,1-1 0,-1 1 0,0 0 0,1-1-1,-1 1 1,0 0 0,1 0 0,-1 0 0,1 0-1,-1 0 1,1 0 0,0 1 0,-1-1 0,1 0 0,0 1-1,0-1 1,0 1 0,0-1 0,0 1 0,0 0 0,0 1-1,-5 24-3924</inkml:trace>
  <inkml:trace contextRef="#ctx0" brushRef="#br0" timeOffset="1">614 315 6649,'0'0'1086,"3"18"-765,1 0-164,0 0 0,7 20 0,-10-35-135,1 0 1,-1 0-1,1 0 0,0-1 0,0 1 1,1-1-1,-1 1 0,0-1 0,1 0 1,-1 1-1,1-1 0,0-1 1,0 1-1,0 0 0,0-1 0,0 1 1,0-1-1,0 0 0,0 0 0,0 0 1,1-1-1,3 1 0,1 1 32,17 3 44,-1-1 0,0-2 0,1 0 0,0-2 0,25-2 0,-47 2-61,-1 0 0,1 0 0,0 0 0,0-1 0,-1 1 0,1-1 0,-1 0-1,1 0 1,0 0 0,-1 0 0,0 0 0,1 0 0,-1-1 0,0 1 0,1-1 0,-1 0 0,0 1 0,0-1 0,0 0 0,-1 0 0,1 0 0,0-1 0,-1 1 0,1 0 0,-1-1 0,0 1 0,0-1 0,0 1 0,0-1 0,0 1 0,-1-1 0,1 0 0,-1 1 0,1-1 0,-1 0 0,0 1 0,0-1 0,0 0-1,-1 0 1,1 1 0,-1-1 0,1 0 0,-1 1 0,0-1 0,0 1 0,0-1 0,0 1 0,-1-1 0,-2-3 0,-1-2-122,-1 1-1,0 0 1,-1 0 0,0 0 0,0 0-1,0 1 1,-13-8 0,-63-34-2590,61 37 1334,15 6 142,20 9-1234,-7 1 2802,-1 0-1,1 1 0,-2 0 1,1 0-1,7 11 0,-7-9-61,0-1 0,0 0 0,1 0 0,9 9 0,-8-10-264,1-1 0,0 0-1,-1-1 1,2 0 0,-1 0 0,0-1-1,1 0 1,17 4 0,4-1-502,40 1 1,-63-6 314,54 2-2035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9.8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1 6737,'0'0'1405,"-17"4"-762,-52 15 117,67-18-707,0 0 1,0 0 0,0 0 0,0 0-1,0 0 1,0 0 0,0 0-1,0 1 1,0-1 0,0 1 0,1 0-1,-1-1 1,1 1 0,-3 3-1,3-4-33,1 1 0,-1-1-1,1 0 1,0 1 0,-1-1-1,1 0 1,0 1 0,0-1-1,0 1 1,0-1 0,0 0-1,0 1 1,0-1 0,0 0-1,1 1 1,-1-1 0,1 3-1,1-1-12,0 0-1,-1 0 1,1 0-1,1 0 0,-1 0 1,0 0-1,1 0 1,-1-1-1,1 0 1,0 1-1,-1-1 0,1 0 1,5 2-1,11 3-188,1 0-1,0-2 1,0 0-1,1-1 1,0-1-1,-1-2 1,36 0-1,-56-1 186,0 0-1,0 0 1,1 0-1,-1 0 1,0 0 0,0 0-1,1 0 1,-1 0-1,0 0 1,0 0-1,1 0 1,-1 0 0,0 0-1,0 0 1,1 0-1,-1 0 1,0 0 0,0 0-1,0 0 1,1 0-1,-1 0 1,0 1-1,0-1 1,1 0 0,-1 0-1,0 0 1,0 0-1,0 1 1,0-1 0,1 0-1,-1 0 1,0 0-1,0 1 1,0-1 0,0 0-1,0 0 1,0 0-1,1 1 1,-8 8 287,-19 8 63,25-16-398,-7 4 132,1 0-1,0 0 1,0 0 0,0 1 0,1 0 0,0 1-1,-8 11 1,12-16-79,1 0 1,0 0-1,0 0 1,0 0-1,0 0 1,0 0-1,0 1 0,0-1 1,1 0-1,-1 1 1,1-1-1,0 0 0,-1 1 1,1-1-1,0 0 1,1 1-1,-1-1 0,0 1 1,1-1-1,-1 0 1,1 1-1,0-1 0,0 0 1,0 0-1,0 0 1,0 0-1,0 0 1,0 0-1,1 0 0,-1 0 1,1 0-1,-1 0 1,4 2-1,2 2-110,0-1 0,0 0 0,1 0 0,-1-1 0,1 0 0,0 0 0,0-1 0,1 0 0,8 2-1,12 1-1595,39 4-1,-19-6-2063</inkml:trace>
  <inkml:trace contextRef="#ctx0" brushRef="#br0" timeOffset="0.99">639 222 6689,'0'0'4921,"-21"105"-4800,21-75-121,8-3-569,42-4-631,0-9-1144,0-8-1577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0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72 139 5513,'0'0'3716,"-13"18"-3042,-37 60-275,49-76-381,0-1-1,0 1 1,0 0-1,0 0 1,0 0-1,1 0 1,-1 0-1,1 0 1,-1 0-1,1 0 1,0 0-1,-1 0 1,1 3-1,1-4-12,-1-1-1,0 1 0,0 0 0,1 0 1,-1 0-1,0 0 0,1-1 0,-1 1 1,1 0-1,-1 0 0,1-1 1,-1 1-1,1 0 0,-1-1 0,1 1 1,0-1-1,0 1 0,-1-1 0,1 1 1,1 0-1,2 0-5,0 0 1,0 1 0,0-2-1,0 1 1,1 0-1,-1-1 1,8 0-1,-6 0 10,-6 0-9,14 1-33,-1-1 1,1 0-1,-1-1 1,27-6-1,-37 7 33,0-1 0,0 0-1,0 0 1,0-1 0,0 1-1,0-1 1,0 1 0,-1-1 0,1 0-1,0 0 1,-1 0 0,0 0-1,1-1 1,-1 1 0,0-1 0,0 1-1,0-1 1,-1 0 0,1 0 0,-1 1-1,1-1 1,-1 0 0,0-1-1,0 1 1,0 0 0,0-6 0,0 2 92,0 1 1,-1-1 0,0 0 0,0 1 0,0-1-1,-1 0 1,0 1 0,-1-1 0,1 0 0,-1 1-1,0 0 1,-1-1 0,0 1 0,0 0 0,0 0-1,-8-10 1,0 1 170,7 11-139,1 0 1,0-1-1,0 1 0,0-1 0,0 1 0,0-1 1,1 0-1,0 0 0,0 0 0,1-1 1,-1 1-1,0-7 0,28 7-261,190 0-2905,-140 6 41,-27-1-1129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1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16 310 5297,'0'0'940,"-3"18"-301,-9 60 271,12-75-857,0-1 1,0 1 0,-1-1-1,2 1 1,-1-1 0,0 1-1,0-1 1,1 1 0,-1-1-1,1 0 1,0 1 0,0-1-1,0 0 1,0 1 0,0-1-1,0 0 1,1 0 0,-1 0-1,1 0 1,3 3 0,-2-2 1,1-1 0,0 1 0,0-1 1,1 0-1,-1 0 0,0 0 0,8 1 1,-6-1 7,6 1 58,-1 0 0,1-1 0,0 0 1,0 0-1,0-2 0,0 1 0,0-2 0,0 0 0,0 0 1,15-4-1,-20 4-37,0-1 0,0-1 1,0 1-1,-1-1 0,1 0 1,-1 0-1,1-1 0,-1 0 1,0 0-1,0-1 0,-1 1 1,0-1-1,1 0 1,-2-1-1,1 1 0,0-1 1,-1 0-1,3-7 0,-4 8-35,-1 0-1,0 1 1,0-1-1,-1-1 1,1 1-1,-1 0 0,0 0 1,0 0-1,-1-1 1,0 1-1,0 0 1,0-1-1,0 1 1,-3-10-1,1 9-32,0-1-1,-1 1 1,0-1-1,0 1 1,0 0 0,-1 0-1,0 0 1,0 1-1,-10-11 1,-2 2-746,0 0 0,-1 1 0,-1 1-1,0 1 1,-38-18 0,56 29 632,0 0 0,-1 0-1,1 0 1,0 0 0,-1 0 0,1 0-1,0 0 1,-1 0 0,1 0 0,0-1-1,-1 1 1,1 0 0,0 0 0,0 0-1,-1 0 1,1-1 0,0 1 0,0 0-1,-1 0 1,1-1 0,0 1 0,0 0-1,0 0 1,-1-1 0,1 1 0,0 0-1,0-1 1,0 1 0,0 0 0,0-1-1,0 1 1,0 0 0,0-1 0</inkml:trace>
  <inkml:trace contextRef="#ctx0" brushRef="#br0" timeOffset="1">318 160 1512,'0'0'9922,"-14"103"-9257,14-79-329,18 3-200,5-2-72,8-3 16,5-1-80,3-5-304,3-4-537,8-1-551,-8-5-704,-11-4-1873</inkml:trace>
  <inkml:trace contextRef="#ctx0" brushRef="#br0" timeOffset="2">153 15 7946,'0'0'392,"123"-15"-3225,-68 15 1073,-1 10-641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1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0 176,'0'0'1948,"26"18"-281,-2-1-1271,32 22 650,55 50 0,-75-56-378,-1 1 1,-2 1 0,31 44 0,-52-64-549,-2 1 1,0 1 0,0 0 0,-2 0-1,0 1 1,-1 0 0,-1 0 0,-1 0 0,0 1-1,3 33 1,-7-47-102,-1 0 1,0 0-1,0-1 0,-1 1 0,1 0 0,-1-1 0,0 1 1,0 0-1,-1-1 0,1 0 0,-1 1 0,0-1 1,0 0-1,0 0 0,-6 8 0,4-8-13,0 0 0,-1 0 0,0 0 0,1-1 0,-1 0 0,0 0 0,-1 0 0,1 0 0,0-1 0,-1 0 1,0 0-1,-7 2 0,-5 0-45,0 0 1,-1-2 0,1 0 0,-1-1-1,0 0 1,1-2 0,-1 0 0,0-1 0,1-1-1,-1-1 1,1-1 0,0 0 0,1-1-1,-32-16 1,41 17 38,0 0 0,0-1 0,1 0 0,0 0 0,0-1 0,0 0 0,1 0 0,0-1 0,0 0 0,-5-10 0,9 14-9,0-1-1,-1 0 1,2 1-1,-1-1 1,0 0-1,1 0 1,0 0-1,0 0 1,1 0-1,-1 0 1,1 0-1,0 0 0,1 0 1,-1 0-1,1 0 1,0 0-1,0 0 1,1 0-1,-1 0 1,1 0-1,3-6 1,-1 6-53,0-1 0,0 1-1,1 0 1,-1 0 0,1 0 0,0 0 0,1 1 0,-1 0 0,1 0 0,0 0 0,12-5 0,5-1-658,43-12 0,5 3-1155,-8 4-941</inkml:trace>
  <inkml:trace contextRef="#ctx0" brushRef="#br0" timeOffset="1">539 324 4489,'0'0'1766,"6"20"-1485,20 62 18,-25-79-279,1 0 1,-1 0 0,1 0-1,0-1 1,-1 1-1,1-1 1,1 1 0,-1-1-1,0 0 1,0 1-1,1-1 1,-1 0 0,1-1-1,0 1 1,-1 0-1,6 1 1,-1-1 30,-1 0 0,0-1 0,0 0 0,1 0 0,9 0 0,-9-1 2,0 1 43,10 0-90,0 0-1,0-2 1,26-2-1,-39 2 106,0 0-1,0 0 1,0 0-1,0 0 1,0 0-1,0-1 1,-1 0 0,1 1-1,-1-1 1,1-1-1,-1 1 1,0 0-1,1-1 1,-1 0-1,-1 0 1,1 0-1,0 0 1,-1 0-1,1 0 1,2-7 506,-4 12-616,-1 1 0,1-1 0,0 1 0,0-1 0,0 1 0,0-1 0,2 4 0,1-1 8,-1-1 1,2 1-1,-1-1 0,0 0 0,1 0 0,0 0 1,0-1-1,0 0 0,0 0 0,0 0 0,1 0 1,-1-1-1,1 0 0,0 0 0,0 0 0,0-1 1,0 0-1,11 1 0,-12-2 69,1 0 1,-1 0-1,0-1 1,1 1-1,-1-1 1,0 0-1,0-1 1,0 1-1,0-1 0,0 0 1,0 0-1,0 0 1,-1-1-1,1 0 1,-1 0-1,1 0 0,-1 0 1,0-1-1,0 0 1,-1 1-1,6-9 1,-4 4 27,0-1 0,-1 0 0,0 1 0,0-2 0,-1 1 0,0 0 0,2-15 0,0-37-2516,-5 47-417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2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1 3577,'0'0'7305,"-18"8"-6809,-59 30-39,73-36-433,1-1 0,0 1 1,1 0-1,-1 0 1,0 0-1,0 0 0,1 0 1,-1 0-1,1 1 1,0 0-1,0-1 1,0 1-1,0 0 0,0 0 1,1 0-1,-1 0 1,1 0-1,0 0 0,0 0 1,0 1-1,0-1 1,0 0-1,1 1 1,0-1-1,-1 1 0,1-1 1,0 0-1,1 6 1,0-7-23,0 0 0,0 1 0,-1-1 0,1 0 0,1 1 0,-1-1 0,0 0 0,1 0 0,-1 0 0,1 0 0,-1 0 0,1 0 0,0-1 0,0 1 0,0-1 0,0 1 0,0-1 0,0 1 0,0-1 0,0 0 0,1 0 0,3 1 0,6 3 7,0-1 1,0 0-1,14 1 1,4 0-71,0-1 0,0-2 0,1-1 0,46-5 1,-73 4-3,1-1 0,-1 0 0,1 0 0,-1 0 0,1-1 0,-1 1 0,0-1 0,1 0 0,-1-1 1,0 1-1,0-1 0,-1 1 0,1-1 0,5-5 0,-8 6 22,1-1 0,0 1 0,-1 0 0,1 0 0,-1-1 0,0 1 0,0-1-1,0 1 1,0-1 0,0 1 0,-1-1 0,1 0 0,-1 1 0,0-1 0,1 0 0,-1 1 0,0-1 0,-1 0 0,1 1 0,0-1 0,-1 0 0,0 1-1,1-1 1,-1 1 0,0-1 0,-2-4 0,0 4 32,1-1 0,-1 1 0,0 0 0,1-1 0,-1 1 0,-1 1 0,-5-6 0,6 6 71,0 0-1,0-1 0,0 0 0,0 0 0,0 0 0,0 0 0,1 0 0,-3-4 0,5 7-67,0-1 1,0 1 0,0 0 0,0-1 0,0 1 0,0-1-1,0 1 1,0 0 0,0-1 0,0 1 0,0-1 0,1 1-1,-1 0 1,0-1 0,0 1 0,0 0 0,0-1 0,1 1-1,-1 0 1,0-1 0,0 1 0,1 0 0,-1-1 0,0 1-1,0 0 1,1 0 0,-1-1 0,0 1 0,1 0 0,-1 0-1,1-1 1,-1 1 0,0 0 0,1 0 0,-1 0 0,0 0-1,1 0 1,-1 0 0,1 0 0,-1 0 0,0 0 0,1 0-1,-1 0 1,1 0 0,-1 0 0,0 0 0,1 0 0,31 0-439,-22 0 363,111 0-2794,-66 0-824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1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1 310 5337,'0'0'404,"19"-3"-238,265-23 704,-105 24-481,-136 2-308,-38 0-33,0 0-1,1 0 1,-1 1-1,0 0 1,0 0 0,1 0-1,-1 0 1,0 1-1,0 0 1,0 0 0,0 0-1,-1 1 1,1 0 0,-1 0-1,5 3 1,-4-1 24,0 0-1,-1 1 1,0-1 0,0 1 0,0 0-1,-1 0 1,0 0 0,0 0 0,0 1-1,-1-1 1,2 9 0,-1-5-76,-3-8-84,1 1 0,-1-1 0,1 1 0,-1 0 1,1-1-1,0 1 0,0-1 0,0 0 0,0 1 0,0-1 0,1 0 0,-1 1 0,1-1 0,0 0 1,-1 0-1,1 0 0,0-1 0,0 1 0,0 0 0,4 1 0,6 0-1643</inkml:trace>
  <inkml:trace contextRef="#ctx0" brushRef="#br0" timeOffset="1">487 0 7682,'0'0'208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2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4809,'0'0'1479,"21"0"-1167,153 0 1128,-174 1-1311,1 0-1,-1 0 1,0 0-1,0 1 1,0-1-1,0 0 0,0 0 1,0 1-1,0-1 1,0 0-1,-1 0 1,0 3-1,-5 12 299,-1 1 0,-1-1 0,-16 25 0,-12 24 376,32-56-776,0 0 0,1 1 0,0-1 0,0 1 0,2 0 0,-1-1 0,1 1 0,0 19 0,1-27-88,0 0 0,1-1 0,-1 1 0,1 0 0,-1-1 0,1 1 1,0-1-1,0 1 0,0 0 0,-1-1 0,1 0 0,1 1 0,-1-1 0,0 0 0,0 1 0,0-1 0,1 0 0,-1 0 1,1 0-1,-1 0 0,1 0 0,-1 0 0,1-1 0,-1 1 0,1 0 0,0-1 0,-1 1 0,1-1 0,3 1 0,6 0-515,-1 1 1,1-1-1,17-1 0,-17-1 253,40 1-2566,-3-4-2232</inkml:trace>
  <inkml:trace contextRef="#ctx0" brushRef="#br0" timeOffset="1">412 169 5737,'0'0'2426,"5"15"-2246,-1-1-55,1-1-1,14 24 1,-18-35-101,1 0 0,0-1 1,-1 1-1,1 0 0,0-1 1,0 1-1,0-1 1,0 0-1,1 0 0,-1 0 1,0 0-1,0 0 0,1 0 1,-1 0-1,1-1 1,-1 1-1,0-1 0,1 0 1,-1 0-1,1 0 0,-1 0 1,1 0-1,-1 0 0,3-1 1,7 0 46,-4 1-11,1 0 0,-1 0 0,1-1 0,-1 0 0,1-1 1,-1 0-1,13-4 0,-19 4-12,1 1 0,0 0 0,-1-1 0,0 0 0,1 1 0,-1-1 0,0 0 0,0 0 0,0 0 0,0 0 0,-1-1 0,1 1 0,0-1 0,-1 1 0,0-1 0,0 1 0,1-1 0,-1 0 0,-1 1 0,1-1 0,0 0 0,-1 0 0,1 0 0,-1 1 0,0-1 0,0-4 0,0 4-44,-1 1-1,1 0 0,0-1 0,-1 1 1,1-1-1,-1 1 0,0 0 0,0-1 0,0 1 1,0 0-1,0 0 0,0 0 0,-1 0 1,1 0-1,-1 0 0,-1-2 0,-1 1-63,0-1 0,0 1-1,0 0 1,-1 0 0,1 0-1,-1 1 1,-5-3 0,-3 0-384,0 1 0,-1 0 0,0 1 0,-22-2 0,-2 2-1358,5 3-754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3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0 5049,'0'0'6328,"-6"20"-5584,0 0-540,-1 0-3,1 1 0,0 0-1,2 0 1,-2 29-1,4-31-106,0 12 62,0-1-1,5 44 1,-2-67-220,-1 1 1,2-1 0,-1 0 0,1 1 0,1-1-1,-1 0 1,1 0 0,0 0 0,1 0 0,-1-1-1,1 1 1,1-1 0,-1 0 0,1 0 0,6 5-1,-6-8-245,-1 0-1,1 0 0,0-1 0,0 0 0,0 0 1,0 0-1,0-1 0,1 1 0,-1-1 0,0-1 0,1 1 1,-1-1-1,0 0 0,1 0 0,9-2 0,7 1-3641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3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6001,'0'0'824,"24"-1"-21,163-2 866,-171 4-1583,-1 0 1,1 0-1,0 2 1,-1 0-1,0 0 1,1 2-1,-1 0 1,-1 1-1,1 0 1,-1 1-1,0 0 1,-1 2-1,0-1 1,19 17-1,-28-21-107,-1-1 0,0 1 0,0 0-1,0 0 1,-1 0 0,1 0 0,-1 1 0,0-1-1,3 8 1,-5-11 14,1 1 0,-1 0 0,1-1 0,-1 1 0,0 0 0,0 0 0,0-1 0,0 1 0,0 0 0,0 0-1,0-1 1,0 1 0,-1 0 0,1-1 0,-1 1 0,1 0 0,-1-1 0,0 1 0,1-1 0,-1 1 0,0-1 0,0 1 0,0-1 0,0 1 0,-1-1-1,1 0 1,0 0 0,0 0 0,-2 2 0,-14 4 15,14-6-36,0 0 1,0 1 0,0-1-1,0 1 1,0-1-1,-4 4 1,6-4-26,1 0 0,-1 0 1,0-1-1,1 1 0,-1 0 0,1 0 0,0-1 1,-1 1-1,1 0 0,0 0 0,-1 0 1,1 0-1,0 0 0,0 0 0,0 0 0,0 0 1,0-1-1,0 1 0,0 0 0,0 0 0,0 0 1,0 0-1,0 0 0,1 0 0,-1 0 0,0 0 1,1-1-1,0 3 0,6 10-74,0 0 0,18 22 0,-15-21 230,-1-1-1,10 18 1,-16-24 15,0 0 0,0 1 0,0-1 0,-1 1 0,0-1 0,-1 1 0,1 0 0,-1-1 0,-1 1 0,0 0 0,-1 15 0,0-20-88,1 0 0,-1 0 0,0 0 1,0 0-1,-1-1 0,1 1 0,-1 0 0,1 0 0,-1-1 0,0 1 0,0-1 0,0 0 0,0 1 0,0-1 0,0 0 1,-1 0-1,1 0 0,-1-1 0,0 1 0,1 0 0,-1-1 0,0 0 0,0 0 0,0 0 0,0 0 0,0 0 1,0-1-1,0 1 0,0-1 0,0 1 0,-5-2 0,6 2-142,1-1 0,0 0 0,-1 0-1,1 0 1,0 0 0,-1 0 0,1-1 0,0 1 0,-1 0 0,1 0 0,0-1-1,0 1 1,0-1 0,-1 1 0,1-1 0,0 0 0,0 1 0,0-1 0,0 0-1,0 0 1,0 0 0,0 0 0,0 0 0,0 0 0,0 0 0,1 0 0,-1 0 0,0 0-1,1 0 1,-1-1 0,1 1 0,-1 0 0,1 0 0,-1-1 0,1 1 0,0 0-1,0 0 1,0-1 0,0-1 0,-1-21-3996</inkml:trace>
  <inkml:trace contextRef="#ctx0" brushRef="#br0" timeOffset="1">811 291 4825,'0'0'2449,"133"2"-2057,-93 2-256,10-4-136,-11 0-488,-10 0-1497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4.4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0 7378,'0'0'3832,"-41"115"-3488,41-78-320,16 0-24,43 2-832,-1-10-1928,1-11-2737</inkml:trace>
  <inkml:trace contextRef="#ctx0" brushRef="#br0" timeOffset="1">535 224 6065,'0'0'4689,"148"12"-3913,-89-10-487,1-2-169,-3 0-120,-5 2-497,0-2-679,-13 0-1136,-12 0-1737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5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57 332 6313,'0'0'2830,"-12"20"-2450,-2 4-313,-13 32 0,27-55-67,-1 0 0,1 0 1,-1 0-1,1 0 0,0 0 1,-1 0-1,1 0 0,0 0 1,0 0-1,0 1 0,0-1 1,0 0-1,0 0 0,0 0 1,0 0-1,1 0 0,-1 0 1,0 0-1,1 0 0,-1 0 1,1 0-1,-1 0 0,1 0 1,-1 0-1,1 0 0,-1 0 1,1 0-1,0 0 1,1 0-1,0 1-3,0-1 0,1 0-1,-1 1 1,1-1 0,-1 0 0,1-1 0,-1 1 0,4 0-1,0 0-1,3 2-40,0-2 1,0 1-1,0-1 1,1 0-1,-1-1 1,0 0 0,1-1-1,-1 0 1,12-2-1,-18 2 1,1 0 1,-1 0-1,1-1 0,-1 1 0,0-1 0,1 0 1,-1 0-1,0 0 0,0 0 0,0 0 0,-1 0 1,1-1-1,0 0 0,-1 1 0,0-1 0,1 0 1,-1 0-1,0 0 0,-1-1 0,1 1 0,0 0 1,-1-1-1,0 1 0,0-1 0,0 1 1,0-5-1,1-3 68,-1-1 0,-1 1 0,0-1 0,-1 1 1,0-1-1,0 1 0,-2 0 0,1 0 0,-1 0 0,-1 0 1,0 0-1,-8-16 0,-7-6 492,-1 1 0,-36-43 0,-3-6 600,58 80-1122,0 0 1,1 0 0,-1 0-1,1 0 1,-1 1-1,1-1 1,-1 0 0,1 0-1,-1 0 1,1 0 0,0-1-1,0 1 1,0 0-1,-1 0 1,1-1 0,1 1-25,-1 1 0,0 0 0,0 0 0,0-1 0,1 1 1,-1 0-1,0 0 0,0-1 0,1 1 0,-1 0 0,0 0 0,1 0 1,-1-1-1,0 1 0,0 0 0,1 0 0,-1 0 0,0 0 0,1 0 0,-1 0 1,0 0-1,1 0 0,-1 0 0,0 0 0,1 0 0,-1 0 0,0 0 1,1 0-1,-1 0 0,1 0 0,32 12-1655,-30-11 1697,43 22-1834,3 3-518</inkml:trace>
  <inkml:trace contextRef="#ctx0" brushRef="#br0" timeOffset="1">614 244 3273,'0'0'4690,"-11"4"-4101,-36 14-264,46-17-318,0-1 0,0 1 1,0 0-1,0-1 0,0 1 1,0 0-1,0 0 0,0 0 1,0 0-1,0 0 0,0 0 1,1 0-1,-1 0 0,0 0 1,1 0-1,-1 0 0,1 1 1,-1-1-1,1 0 1,0 0-1,0 1 0,-1-1 1,1 0-1,0 0 0,0 1 1,0-1-1,0 0 0,0 0 1,0 1-1,1-1 0,-1 2 1,1 3 14,-2 9 79,-1 0 0,0 1-1,-1-1 1,-1 0 0,-11 28 0,2-5 405,12-36-496,0 1-1,1 0 1,-1-1 0,1 1 0,-1 0 0,1 0-1,0-1 1,0 1 0,0 0 0,0 0 0,0-1 0,2 4-1,-2-5-16,1 1-1,-1-1 0,1 0 1,0 0-1,0 1 0,0-1 0,0 0 1,0 0-1,0 0 0,0 0 1,0 0-1,0 0 0,0 0 1,0-1-1,1 1 0,-1 0 0,0-1 1,1 1-1,-1-1 0,0 1 1,1-1-1,-1 0 0,3 1 1,11 1-625,0 0 0,0-1 0,0-1 0,0-1 0,17-2 0,-2-3-4756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5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6769,'0'0'2353,"14"24"-1588,6 10-482,64 105 663,-74-123-836,16 26 26,2-1-1,1-1 0,36 36 1,-61-72-101,-1-1-1,1 1 1,0-1 0,1 0-1,-1 0 1,0-1 0,1 0-1,0 1 1,-1-1 0,1-1-1,0 1 1,8 1 0,-11-3-31,1 0 0,0 0 1,0 0-1,0 0 0,-1 0 0,1 0 1,0-1-1,0 0 0,-1 1 0,1-1 1,0 0-1,-1 0 0,1-1 1,-1 1-1,1 0 0,-1-1 0,1 1 1,-1-1-1,0 0 0,0 0 0,0 0 1,0 0-1,2-3 0,4-8-12,-1 0 0,-1 0-1,0 0 1,0-1 0,-1 0 0,4-20-1,-5 17-95,1 1-1,1-1 1,14-28-1,-18 40 49,1 1 0,1-1 1,-1 1-1,1-1 0,-1 1 0,1 0 0,1 1 0,-1-1 0,0 1 1,1-1-1,0 1 0,-1 1 0,1-1 0,0 1 0,1 0 1,5-2-1,10 0 25,0 0 0,0 2 1,0 0-1,0 1 0,23 3 1,-2-2-60,-41 0 9,-2 3 120,1-1-1,-1 1 1,0-1 0,1 1-1,-1-1 1,0 0 0,0 1 0,0-1-1,-1 0 1,1 0 0,-1 0-1,1 0 1,-1 0 0,-3 3-1,-4 6 115,1 2-103,0 0 0,1 0-1,-8 26 1,12-33-33,1 1-1,1 0 1,-1-1 0,1 1-1,1 0 1,-1 0-1,1 0 1,0 0 0,1 0-1,1 11 1,-1-16-28,0 1 1,0 0 0,1-1-1,-1 1 1,1-1 0,-1 1-1,1-1 1,0 0 0,0 0-1,0 1 1,0-1-1,1-1 1,-1 1 0,0 0-1,1 0 1,-1-1 0,6 3-1,5 1-43,0 1 0,19 4 0,-28-9 49,23 5-81,0-2 0,0 0 0,47 0 0,-7-1-240,-63-2 324,0 0 1,0 0 0,0 0 0,0 1 0,0 0-1,0 0 1,0 0 0,-1 0 0,1 0 0,3 4-1,16 9 2,-9-9 3,1 0-1,0-1 1,0 0-1,0-1 1,1-1 0,0 0-1,-1-1 1,1-1-1,0 0 1,0-1-1,17-3 1,-28 2-5,-1 1 1,1-1-1,0-1 0,-1 1 1,1-1-1,-1 0 0,1 0 1,-1 0-1,0 0 0,0-1 1,0 0-1,0 1 0,0-2 1,-1 1-1,1 0 0,-1-1 1,0 1-1,0-1 1,0 0-1,2-6 0,-1 3 5,-1 0 0,0 0 0,-1 0 0,0 0 0,0 0-1,-1-1 1,0 1 0,0-1 0,0 1 0,-1-1 0,0 0 0,-2-8 0,1 11 25,0 0 1,-1 0-1,0 0 1,0 0 0,0 0-1,0 0 1,-1 1-1,0-1 1,0 1 0,0 0-1,0 0 1,-1 0-1,0 0 1,1 1 0,-1 0-1,0-1 1,-1 1-1,1 1 1,-1-1 0,1 1-1,-1-1 1,0 1-1,-8-2 1,8 2-7,0 1 0,0-1 0,0 1-1,-1 0 1,1 0 0,0 1 0,-1 0 0,1 0-1,-1 0 1,1 0 0,0 1 0,-1 0 0,1 0 0,0 0-1,-1 1 1,1 0 0,0 0 0,0 0 0,1 1-1,-1-1 1,0 1 0,-5 5 0,1 1 74,1 1-1,0 0 1,1 0 0,0 0-1,1 1 1,0 0 0,1 0-1,0 1 1,1 0 0,0 0-1,1 0 1,-3 15 0,2 5 113,1 0-1,1-1 1,4 52 0,-1-73-173,0-1 0,0 0 0,1 1 0,0-1 0,1 0 0,0 0 0,0-1 0,7 13 0,-8-17-92,0-1 0,1 1 1,-1-1-1,1 0 0,-1 0 0,1 0 0,0 0 0,0-1 1,0 1-1,0-1 0,1 0 0,-1 0 0,1 0 0,-1 0 1,1-1-1,0 1 0,0-1 0,-1 0 0,1 0 0,0 0 1,8 0-1,-5-1-335,0 0-1,1 0 1,-1 0 0,0-1-1,0 0 1,0-1 0,1 0 0,-1 0-1,-1 0 1,1-1 0,0 0 0,9-6-1,17-11-4463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6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133 171 6121,'0'0'1719,"13"19"-892,44 59 63,-55-75-827,0 0 0,1-1 0,-1 1 0,0-1 0,1 0 1,0 0-1,0 0 0,0 0 0,0 0 0,0 0 0,0-1 1,0 0-1,0 1 0,0-1 0,1 0 0,-1-1 0,1 1 0,-1-1 1,0 1-1,6-1 0,0 0 100,1 1-56,0 0 0,0-1-1,0 0 1,0-1 0,0 0 0,-1 0-1,17-5 1,-22 4-71,1 0 0,0-1 0,0 1 0,-1-1 0,1 0 0,-1 0 1,0 0-1,0-1 0,0 1 0,-1-1 0,1 0 0,-1 0 0,0 0 0,0-1 0,5-8 0,-5 6-12,0 1 0,0-1 0,-1 0 0,0 1 0,0-1 0,0 0 0,-1 0-1,0 0 1,-1 0 0,1 0 0,-1-1 0,-2-9 0,1 13-46,0-1-1,0 1 1,0 0 0,-1-1-1,1 1 1,-1 0 0,0 0-1,0 0 1,-1 1 0,1-1 0,-1 0-1,0 1 1,0 0 0,0-1-1,0 1 1,-1 1 0,1-1-1,-1 0 1,0 1 0,1 0 0,-6-3-1,-12-2-313,0 0 1,0 1-1,0 1 0,-1 1 0,-29-1 0,28 2-76,-87-7-2558,1 5-1674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7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1 5553,'0'0'4951,"-12"22"-4393,-41 72 104,24-45 776,-71 88 1,70-100-1166,24-29-1357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7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156 0 5873,'0'0'5179,"3"16"-4871,42 275 2212,-43-284-2488,0 10 7,1-1-1,1 1 0,0 0 0,2-1 0,-1 0 0,17 30 0,-20-44-140,-1 0 0,1 0 0,0 0 0,0-1 0,0 1 0,0-1 0,0 1 0,0-1 0,0 1 0,1-1 0,2 1 0,-4-1-126,0-1 1,1 1-1,-1-1 0,0 0 0,1 1 0,-1-1 1,0 0-1,1 0 0,-1 0 0,1 0 1,-1 0-1,0 0 0,1 0 0,-1-1 1,0 1-1,1 0 0,-1-1 0,0 1 0,1-1 1,-1 1-1,0-1 0,2-1 0,4-8-4047</inkml:trace>
  <inkml:trace contextRef="#ctx0" brushRef="#br0" timeOffset="1">0 244 7194,'0'0'3056,"112"0"-2664,-64 0-280,4 0-112,29 0-208,-14 6-992,-8-1-1361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8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45 7618,'0'0'9834,"10"0"-9834,-8 0-416,-2-14-697,0 0-1479,0-3-4386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1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56 3833,'0'0'1151,"0"18"-927,0 56 9,0-69-203,1-1 0,-1 0 0,1 1 0,0-1-1,0 0 1,0 1 0,1-1 0,0 0 0,0 0 0,0 0 0,0 0-1,0 0 1,1-1 0,0 1 0,-1-1 0,1 0 0,1 1 0,-1-1-1,0-1 1,1 1 0,-1 0 0,1-1 0,0 0 0,0 0 0,5 2-1,3 0 30,0 0 0,0-1-1,0 0 1,0-1 0,0-1-1,24 0 1,-33-1-10,0 0-1,-1 0 1,1 0-1,-1 0 1,1 0-1,-1-1 1,1 0-1,0 1 1,-1-1-1,0 0 1,1 0-1,-1 0 1,0 0 0,1-1-1,-1 1 1,0-1-1,3-2 1,-3 2 73,-1-1 0,1 0 0,0 0 0,-1 1 0,0-1 1,1 0-1,-1 0 0,0 0 0,-1 0 0,1-1 0,0 1 1,-1 0-1,0 0 0,0-4 0,0 2-33,0-1 0,0 1 0,0 0 0,-1-1 0,0 1 0,0-1-1,-1 1 1,1 0 0,-1 0 0,0 0 0,0 0 0,-1 0 0,0 0 0,0 1 0,0-1 0,0 1 0,-1 0 0,1 0 0,-1 0 0,0 0-1,-9-5 1,1-1-99,-1 1-1,-1 1 0,0 0 0,0 1 0,0 0 0,-1 1 0,1 1 0,-32-7 0,23 8-1116,-1 0 0,-42 1 0,41 3-2763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8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7154,'0'0'5369,"0"20"-4751,0 143 1278,0-160-2037,0 0 1,0-1 0,1 1 0,-1 0 0,0-1 0,1 1 0,0-1 0,0 4-1,0-4-426,0-1-1,0 0 0,0 1 0,1-1 1,4 5-2272,-4-5 2271,-1 0 0,4 1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9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300 24 5313,'0'0'5645,"-8"-4"-5310,-1 0-281,-1 1-1,0 0 1,0 0-1,1 1 1,-1 1-1,-18-2 1,26 3-45,-5 0 21,0 0 0,0 0 0,0 1 0,0 0-1,0 0 1,-9 3 0,15-4-31,-1 1 0,0 0 0,1 0-1,-1 0 1,1 0 0,-1 0 0,1 1-1,-1-1 1,1 0 0,0 1 0,0-1-1,-1 1 1,1-1 0,0 1 0,0-1 0,1 1-1,-1 0 1,0 0 0,0-1 0,1 1-1,-1 0 1,1 0 0,0 0 0,-1 0-1,1-1 1,0 1 0,0 0 0,1 2 0,-1 3-4,0 0 1,1-1-1,0 1 1,1 0 0,-1-1-1,1 1 1,1-1 0,-1 1-1,7 10 1,2 1 19,25 30 0,-24-34-2,-1 1 1,-1-1-1,11 22 1,-21-35-6,1 0 0,-1 0 0,1-1 0,-1 1 0,1 0 0,-1 0 0,0 0 0,0-1 0,1 1 0,-1 0 0,0 0 1,0 0-1,0 0 0,0 0 0,0-1 0,0 1 0,0 0 0,0 0 0,0 0 0,0 0 0,-1 0 0,1-1 0,0 1 1,-1 0-1,1 0 0,0 0 0,-1-1 0,1 1 0,-1 0 0,1 0 0,-1-1 0,0 1 0,1-1 0,-1 1 1,0 0-1,1-1 0,-1 1 0,0-1 0,0 0 0,1 1 0,-1-1 0,0 1 0,-1-1 0,-4 2 42,-1-1 0,1 0 0,-1 0 1,1-1-1,-7 1 0,0-1-148,-110 2-1797,90-2-13,16 0-353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9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 7106,'0'0'2077,"19"18"-1939,68 57 40,-82-71-166,0-1 0,0 0 0,0 0 0,1 0-1,-1-1 1,1 0 0,0 0 0,-1 0 0,1-1 0,0 0-1,0 0 1,0 0 0,0-1 0,11 0 0,0-1 25,80 2 471,-96-1-460,0 0-1,0 0 0,0 0 1,-1 0-1,1 0 0,0 0 1,0 0-1,0 0 1,-1-1-1,1 1 0,0 0 1,0 0-1,-1-1 0,1 1 1,0-1-1,-1 1 1,1 0-1,0-1 0,-1 1 1,1-1-1,0 0 0,-1 1 1,1-1-1,-1 1 1,1-1-1,-1 0 0,0 1 1,1-1-1,-1 0 1,0 0-1,1 1 0,-1-1 1,0 0-1,1-1 0,-1 1 0,0-1-1,-1 1 0,1-1 0,0 1 0,0-1 0,-1 1 0,1-1 0,-1 1 0,1 0 1,-1-1-1,1 1 0,-1 0 0,0-1 0,0 1 0,0 0 0,0 0 0,0 0 0,0 0 1,-1-2-1,-7-3-29,0-1 1,-1 1 0,1 0 0,-1 1-1,-1 1 1,1-1 0,-21-4-1,0 1-385,-48-6-1,37 10-1156,-49 3 1,61 1-794,-7 0-4522</inkml:trace>
  <inkml:trace contextRef="#ctx0" brushRef="#br0" timeOffset="1">659 132 5393,'0'0'8986,"2"0"-9242,2 0-584,10 4-977,-1 2-1087,3-4-3233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0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9 7818,'0'0'3352,"-14"14"-3252,-5 4-80,-18 24-1,36-41-20,0 0-1,0 0 1,0 1-1,1-1 1,-1 0-1,0 0 1,1 1-1,-1-1 1,0 0 0,1 1-1,0-1 1,-1 1-1,1-1 1,0 1-1,0-1 1,0 1-1,0-1 1,0 1-1,0-1 1,0 0-1,0 1 1,0-1 0,1 1-1,-1-1 1,1 1-1,-1-1 1,1 0-1,0 1 1,-1-1-1,1 0 1,0 0-1,0 1 1,0-1 0,0 0-1,0 0 1,0 0-1,0 0 1,0 0-1,0 0 1,1-1-1,-1 1 1,0 0-1,3 0 1,0 2-16,6 4-15,0-1 1,1 0 0,-1 0-1,1-1 1,0-1-1,1 0 1,-1-1 0,1 0-1,13 2 1,12-1 0,60-1 0,-91-3 36,-1 0 1,0 0 0,0 0-1,0-1 1,0 0-1,0 0 1,0-1 0,0 1-1,0-1 1,0 0 0,0 0-1,4-4 1,-6 4 42,-1 0-1,0 0 1,0 0 0,0-1-1,0 1 1,0 0 0,0-1 0,-1 0-1,1 1 1,-1-1 0,0 0-1,1 0 1,-2 0 0,1 0 0,0 0-1,0 0 1,-1 0 0,0 0-1,1 0 1,-1 0 0,-1-6 0,0 6-13,0-1 0,0 0 0,0 0 0,0 0 1,-1 0-1,0 1 0,0-1 0,0 1 0,0-1 0,0 1 1,-1 0-1,1 0 0,-1 0 0,0 0 0,0 1 1,0-1-1,0 1 0,0-1 0,-1 1 0,-5-2 1,-3-3-100,0 1 1,-1 1-1,1 0 1,-26-6-1,18 7-414,-1 1 1,1 0-1,-24 1 0,33 3-394,0-1 0,0 2 0,0-1 0,-12 4 0,1 5-3781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1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67 177 6649,'0'0'3616,"-13"19"-3388,-2 3-187,-19 35-1,33-56-39,1 0-1,-1 0 1,1 0-1,-1 1 0,1-1 1,-1 0-1,1 1 1,0-1-1,-1 0 0,1 1 1,0-1-1,0 0 1,0 1-1,0-1 0,1 1 1,-1-1-1,0 0 1,0 1-1,1-1 1,-1 0-1,1 0 0,-1 1 1,1-1-1,0 0 1,-1 0-1,1 0 0,1 2 1,0-1-2,1 0-1,-1 0 1,1-1 0,0 1-1,0 0 1,0-1 0,0 0 0,3 1-1,0 1-3,9 3-4,0-1 1,0-1-1,1 0 1,-1-1-1,22 2 1,80-3 34,-110-2 13,0-1 0,0 0 1,-1 0-1,1-1 1,0 1-1,-1-1 1,1-1-1,-1 1 1,0-1-1,8-5 0,-11 6 40,0 0 0,1-1 0,-1 1 0,0-1 0,-1 0 0,1 1 0,0-1 0,-1-1 0,0 1 0,0 0 0,0 0 0,0-1 0,0 0-1,0 1 1,-1-1 0,0 0 0,0 1 0,0-1 0,1-6 0,-2 6-33,0 1-1,1-1 1,-1 0-1,-1 0 1,1 0-1,0 0 1,-1 0-1,0 0 1,0 0-1,0 0 1,0 0-1,-1 1 1,0-1-1,1 1 1,-1-1 0,0 1-1,-1 0 1,1-1-1,-1 1 1,1 0-1,-1 1 1,0-1-1,0 0 1,0 1-1,0 0 1,-1-1-1,-4-1 1,-3-2-137,1 1 0,-1 0-1,0 1 1,0 0 0,-1 0 0,1 2 0,-18-3-1,-7 1-2036,-39 3 0,67 1 1533,-21 0-3926</inkml:trace>
  <inkml:trace contextRef="#ctx0" brushRef="#br0" timeOffset="1">519 187 5401,'0'0'1504,"19"17"-913,63 53 205,-78-66-734,1-1 0,0 0 1,-1 0-1,1-1 0,1 1 0,-1-1 0,0 0 0,0-1 0,1 1 0,-1-1 0,1 0 0,-1-1 0,1 1 0,0-1 0,7 0 0,2 0 66,1 0 63,0 0 0,0-1 0,-1 0 0,1-1 0,0-1 0,20-6 0,-31 7-111,0 0-1,0 0 1,-1-1-1,1 1 1,-1-1-1,1 0 0,-1 0 1,0 0-1,0-1 1,0 1-1,-1-1 1,1 0-1,-1 0 1,0-1-1,0 1 1,0-1-1,-1 1 1,1-1-1,-1 0 1,0 0-1,-1 0 0,1 0 1,0-5-1,-1 2 29,1 0-1,-1 1 1,-1-1 0,0 0-1,0 0 1,0 0-1,-1 0 1,0 0-1,-1 1 1,0-1 0,0 0-1,0 1 1,-7-14-1,6 16-150,0 0-1,-1 1 0,1-1 1,-1 1-1,0 0 0,-1 0 1,1 0-1,0 0 0,-1 1 1,0-1-1,0 1 1,0 1-1,0-1 0,0 1 1,-1 0-1,1 0 0,-1 0 1,0 1-1,1 0 0,-11-1 1,-113 0-2748,107 2 1796,-53 2-3793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1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6057,'0'0'5838,"0"18"-5126,0 152 780,0-42-1592,0-127 28,0 0 0,0 0 0,0 0 0,0-1 0,0 1-1,0 0 1,0 0 0,1 0 0,-1-1 0,0 1 0,0 0 0,1 0 0,-1-1 0,0 1 0,1 0-1,-1-1 1,1 1 0,-1 0 0,1-1 0,-1 1 0,1-1 0,-1 1 0,1-1 0,0 1 0,0 0-1,21 2-4103,-13-3 1149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2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78 5977,'0'0'1626,"16"-11"-690,57-35 4,-65 42-829,0 1-1,0 0 1,1 1 0,-1-1-1,1 1 1,-1 1-1,1 0 1,0 0-1,0 1 1,0 0-1,16 2 1,3 0 39,-18-1-134,1 0 1,0 0-1,-1 1 1,1 1-1,-1-1 0,1 2 1,-1 0-1,0 0 1,11 7-1,-18-10-22,1 1-1,-1 0 1,0 1-1,0-1 1,0 0-1,0 1 0,0 0 1,0-1-1,-1 1 1,1 0-1,-1 1 1,0-1-1,0 0 1,0 1-1,0-1 1,-1 1-1,1-1 0,-1 1 1,0 0-1,0-1 1,0 1-1,-1 0 1,1 0-1,-1 0 1,0 0-1,0 0 0,0-1 1,-2 6-1,1-6 15,0 0-1,0 0 1,-1-1-1,1 1 0,-1-1 1,0 1-1,1-1 1,-1 0-1,0 0 0,-1 0 1,1 0-1,0 0 0,-1 0 1,1-1-1,0 1 1,-1-1-1,0 1 0,1-1 1,-1 0-1,0 0 1,-5 1-1,-3 1 63,0-1 0,0 0 0,0 0 0,-16-1-1,22-1-10,19 0-206,4 0 57,0 0-1,26 5 0,-38-4 86,-1 0 0,0 0-1,0 1 1,1 0 0,-1 0-1,-1 0 1,1 1 0,0-1-1,0 1 1,-1 1 0,0-1-1,7 7 1,-10-10 8,0 1 0,0 0 0,-1-1-1,1 1 1,0 0 0,-1-1 0,1 1 0,0 0-1,-1 0 1,1 0 0,-1 0 0,1 0 0,-1-1 0,0 1-1,1 0 1,-1 0 0,0 0 0,0 0 0,1 0 0,-1 0-1,0 0 1,0 0 0,0 0 0,0 0 0,-1 0 0,1 0-1,0 0 1,0 0 0,0 0 0,-1 0 0,1 0 0,-1 0-1,1 0 1,-1 0 0,1 0 0,-1 0 0,1-1 0,-1 1-1,0 0 1,1 0 0,-1-1 0,0 1 0,0 0 0,1-1-1,-1 1 1,0-1 0,-1 1 0,-5 3 74,1-1 1,-1-1-1,0 1 0,1-1 1,-10 2-1,-36 4-190,0-2 0,-103-2 0,40-2-4301,96-2-5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2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1736,'0'0'14740,"0"2"-14740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3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134 146 5953,'0'0'3861,"-17"9"-3069,-5 2-498,-27 18-1,46-26-255,-1 0 0,1 0-1,0 0 1,0 0 0,0 0 0,0 1 0,1-1-1,-1 1 1,1 0 0,0 0 0,0 0-1,1 0 1,-3 7 0,2-1 18,0 0 1,1 0-1,0 20 1,0-21-28,1-3-20,0 1-1,0-1 1,0 0-1,0 1 0,1-1 1,0 0-1,0 1 1,1-1-1,0 0 1,0 0-1,0 0 0,1-1 1,0 1-1,0-1 1,1 1-1,-1-1 1,1 0-1,0 0 0,0 0 1,1-1-1,-1 0 1,1 1-1,0-2 1,9 7-1,-5-5-5,-1-1 0,1 0 1,0 0-1,1 0 0,-1-1 0,0-1 1,11 2-1,3-1-38,42 0 0,-60-3 43,0 0-1,-1 0 1,1-1 0,0 1-1,-1-1 1,1 0 0,-1 0 0,1-1-1,-1 1 1,1-1 0,-1 0-1,0 0 1,0-1 0,0 1 0,0-1-1,0 0 1,-1 0 0,1 0-1,-1 0 1,0-1 0,0 1 0,0-1-1,0 0 1,-1 0 0,0 0-1,0 0 1,0 0 0,0-1 0,0 1-1,-1-1 1,2-8 0,-2 5 50,1 1 1,-2-1-1,1 0 1,-1 0-1,-1 0 1,0 0 0,0 0-1,-2-10 1,1 13-29,0 0 1,0 0 0,0 0-1,-1 0 1,0 1 0,1-1-1,-2 1 1,1 0 0,0 0-1,-1 0 1,0 0 0,0 0-1,-6-3 1,3 2-149,-1 0-1,0 1 1,0 0 0,0 0 0,0 1 0,-1 0-1,1 1 1,-1-1 0,-12 0 0,-8 0-1450,-44 2 1,46 1 460,-12 0-5120</inkml:trace>
  <inkml:trace contextRef="#ctx0" brushRef="#br0" timeOffset="1">134 146 8026</inkml:trace>
  <inkml:trace contextRef="#ctx0" brushRef="#br0" timeOffset="2">134 146 8026,'-23'-135'1088,"23"129"-416,0 2 312,-2 4-312,9 8-1064,15 14-1984,3 5-169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3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78 7210,'0'0'4406,"-10"19"-4130,-30 58-132,38-74-128,1 0 0,0 1 1,0-1-1,0 0 0,0 1 1,0-1-1,1 1 0,-1-1 0,1 1 1,0 5-1,1-7-6,-1 0 1,0 0-1,1 0 1,0 0-1,-1 0 1,1 0-1,0 0 0,0-1 1,0 1-1,0 0 1,0-1-1,1 1 0,1 2 1,2 0 8,0-1 1,0 0 0,0 0 0,0 0-1,0 0 1,1-1 0,-1 0-1,9 2 1,-12-3-17,13 2-37,0 0 0,1-1 0,-1-1 0,1 0 0,24-3 0,-32 2-18,-4 0 6,-1 0 0,1-1-1,-1 1 1,1-1 0,-1 0 0,0 0-1,1 0 1,-1 0 0,0 0-1,0-1 1,0 0 0,0 1 0,0-1-1,0 0 1,0-1 0,0 1 0,-1 0-1,1-1 1,3-4 0,-5 4 26,1 1 1,-1-1-1,0 0 1,0 0-1,0 1 1,0-1-1,0 0 1,-1 0-1,1 0 1,-1 0-1,0 0 1,0 0-1,0 0 1,0 0-1,0 0 1,-1 0-1,1 0 1,-1 0-1,0 0 1,0 0-1,0 1 1,0-1-1,-3-4 1,-1 0 27,0-1-1,-1 1 1,1 0 0,-2 1 0,1 0 0,-14-11 0,11 10 115,1 0 0,0-1 0,-14-16-1,22 23-122,-1 1-1,1 0 0,0-1 1,-1 1-1,1-1 0,0 1 0,-1-1 1,1 0-1,0 1 0,0-1 1,-1 1-1,1-1 0,0 1 1,0-1-1,0 0 0,0 1 0,0-1 1,0 0-1,0 1 0,0-1 1,0 1-1,0-1 0,0 0 0,0 1 1,0-1-1,1 1 0,-1-1 1,0 1-1,0-1 0,1 0 0,-1 1 1,0-1-1,1 1 0,-1-1 1,1 1-1,-1 0 0,0-1 1,1 1-1,-1-1 0,1 1 0,-1 0 1,1-1-1,-1 1 0,1 0 1,0 0-1,-1-1 0,1 1 0,-1 0 1,1 0-1,0 0 0,-1 0 1,1 0-1,-1 0 0,2 0 1,41-3-1180,-38 3 926,74 0-3440,-43 0 1207</inkml:trace>
  <inkml:trace contextRef="#ctx0" brushRef="#br0" timeOffset="1">497 142 3289,'0'0'2836,"4"17"-2389,0 3-228,12 31 1,-16-49-200,1 0 1,0 0 0,1 0-1,-1-1 1,0 1 0,0 0-1,1-1 1,-1 1-1,1-1 1,-1 0 0,1 0-1,0 1 1,-1-1 0,1 0-1,0 0 1,0 0-1,0-1 1,0 1 0,-1 0-1,1-1 1,0 1 0,0-1-1,1 0 1,-1 1-1,0-1 1,0 0 0,0 0-1,3-1 1,3 1 65,3 1 19,1 0-1,0-1 1,-1-1 0,1 0-1,-1-1 1,19-4-1,-27 5-66,0 0 0,0 0-1,0-1 1,0 1-1,0-1 1,-1 1 0,1-1-1,0 0 1,-1 0-1,1 0 1,-1-1 0,0 1-1,0-1 1,0 1 0,0-1-1,0 1 1,0-1-1,-1 0 1,1 0 0,-1 0-1,0 0 1,0 0-1,0 0 1,0-1 0,-1 1-1,1 0 1,-1 0-1,0-4 1,0 2-56,1-1 0,-1 1-1,-1 0 1,1-1 0,-1 1 0,0 0 0,0 0 0,0 0-1,-1 0 1,0 0 0,0 0 0,0 0 0,0 0-1,-1 1 1,0-1 0,0 1 0,0 0 0,0 0 0,-1 0-1,0 0 1,-5-4 0,-11-8-1781,-28-18 0,20 16-1224</inkml:trace>
  <inkml:trace contextRef="#ctx0" brushRef="#br0" timeOffset="2">631 70 2905,'0'0'5249,"118"92"-4849,-86-83-400,24-7-504,-10 0-977,-3-2-3384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1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4913,'0'0'818,"2"17"-32,-1-4-625,2 17 159,1-1 0,10 35 0,-11-54-186,0 1 0,1-1 0,1 0 0,7 12-1,-10-18-57,1 0 0,0 0 0,0 0 0,0-1 0,0 1 0,1-1 0,-1 0 0,1 0 0,0 0 0,0-1 0,5 4 0,-5-5-68,1 1 0,0 0 0,-1-1 0,1 0 0,0 0 0,-1-1 0,1 1 0,0-1 0,0 0 0,0 0 0,0 0 0,-1-1 0,1 0 0,0 0 0,-1 0 0,1-1 0,0 1 0,-1-1 0,0 0 0,1 0 0,-1-1 0,0 1 0,4-4-1,9-8-1,0 0-1,-2-1 1,27-32-1,-19 20 9,-5 7-29,-12 12 5,0 1 1,0-1-1,1 2 1,0-1 0,1 1-1,9-7 1,-16 12 23,0 1-1,-1 0 1,1 0 0,0-1 0,0 1 0,-1 0 0,1 0 0,0 0 0,-1 0 0,1 0 0,0 0 0,0 0 0,-1 0-1,1 0 1,0 0 0,0 0 0,-1 0 0,1 0 0,0 1 0,-1-1 0,1 0 0,0 1 0,-1-1 0,1 0-1,0 1 1,-1-1 0,1 1 0,-1-1 0,1 1 0,0-1 0,-1 1 0,0-1 0,1 1 0,-1 0 0,1-1-1,-1 1 1,0 0 0,1-1 0,-1 1 0,0 0 0,0-1 0,1 1 0,-1 0 0,0 0 0,8 43 391,-6-30-216,6 46 422,-6-38-478,1 0 0,11 39-1,-6-46-292,-8-15-1,0 1 0,5 2-1610,-5-3 1610,0 0 0,1 0 0,-1 0 0,1 1 0,-1-1 0,1 0 0,-1 0 0,1 0 0,-1 0 0,1 0 0,-1 0 0,1 0 0,-1-1-1,0 1 1,1 0 0,-1 0 0,1 0 0,0-1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5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3345,'0'0'7685,"1"-5"-6743,-1 3-855,3-12 586,-2 13-327,0 10-157,0 64 1202,0 5-4649,-1-77 2862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6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202 18 3793,'0'0'3802,"-17"-4"-3211,-55-9-162,69 13-378,-1 0 0,1 0 0,0 0 0,-1 0 0,1 1 1,0 0-1,0-1 0,0 1 0,-1 1 0,1-1 0,0 0 0,0 1 0,1-1 0,-1 1 0,0 0 0,0 0 0,1 0 0,-1 0 0,1 0 0,0 1 0,0-1 0,0 1 1,0 0-1,0-1 0,0 1 0,-1 5 0,-2-2 40,1 1-59,0 0 0,0 0 0,1 0 0,-1 0 0,1 1 0,1 0 0,0-1 0,0 1 0,0 0 0,1 0 0,0 0 0,1 0 0,0 0 0,0 0 0,2 10 0,-1-16-29,-1 0 0,1 0 1,0 0-1,0 0 0,1 0 1,-1-1-1,0 1 0,0 0 0,1-1 1,-1 1-1,1-1 0,0 1 0,-1-1 1,1 0-1,0 0 0,0 0 0,-1 0 1,1 0-1,0 0 0,0 0 0,0 0 1,0-1-1,1 1 0,-1-1 1,0 0-1,0 0 0,0 1 0,3-2 1,-2 2 7,1-1 0,0 0 0,0 0 1,0-1-1,-1 1 0,1-1 1,0 0-1,-1 0 0,1 0 1,0 0-1,-1-1 0,1 1 0,-1-1 1,6-4-1,-5 1-6,0 1 0,-1-2 0,1 1 0,-1 0 0,0-1-1,-1 1 1,1-1 0,-1 0 0,0 0 0,0 0 0,-1 0 0,0 0 0,0 0 0,0 0 0,-1-1 0,0 1 0,0 0-1,-2-11 1,1 15-54,1 0 0,0 0-1,-1 0 1,0 0-1,1 0 1,-1 0 0,0 1-1,0-1 1,0 0-1,0 1 1,0-1-1,-1 0 1,1 1 0,0-1-1,-1 1 1,1 0-1,-1-1 1,0 1 0,1 0-1,-1 0 1,-3-1-1,-1-1-341,0 1-1,0 1 1,0-1-1,0 1 1,0 0-1,-6 0 1,-13 0-2151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8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4 3937,'0'0'5685,"0"0"-5648,0 0 0,0-1 0,0 1 0,0 0-1,0 0 1,0 0 0,0 0 0,0-1 0,0 1 0,0 0 0,1 0 0,-1 0-1,0 0 1,0 0 0,0-1 0,0 1 0,0 0 0,0 0 0,0 0 0,1 0-1,-1 0 1,0 0 0,0 0 0,0 0 0,0-1 0,0 1 0,1 0-1,-1 0 1,0 0 0,0 0 0,0 0 0,0 0 0,1 0 0,-1 0 0,0 0-1,0 0 1,0 5 29,0 0 0,-1 0 0,0 0-1,0 0 1,0 0 0,0 0-1,-1 0 1,0 0 0,0 0 0,-3 4-1,-2 8 99,1-1-20,-4 7-5,2-1-1,0 2 1,2-1-1,0 1 1,2 0-1,-2 28 1,6-50-216,0-1-1,0 0 1,1 1 0,-1-1 0,1 1-1,-1-1 1,1 0 0,-1 0 0,1 1-1,0-1 1,-1 0 0,1 0 0,0 0-1,0 1 1,0-1 0,0 0 0,0 0 0,0-1-1,0 1 1,0 0 0,0 0 0,1 0-1,-1-1 1,0 1 0,1-1 0,-1 1-1,0-1 1,1 1 0,-1-1 0,3 1-1,5 0-730,1 1-1,-1-1 1,15-1-1,-13 0-476,17 1-3108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8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 4841,'0'0'4480,"-8"17"-4120,-27 56-150,34-72-196,0 1 0,0-1 0,1 1 0,-1-1-1,1 1 1,-1-1 0,1 1 0,-1-1 0,1 1-1,0-1 1,0 1 0,0 0 0,0-1 0,0 1-1,0 0 1,0-1 0,0 1 0,1-1 0,-1 1-1,0-1 1,1 1 0,0-1 0,-1 1 0,1-1-1,0 1 1,0-1 0,0 0 0,0 1 0,0-1-1,0 0 1,0 0 0,0 0 0,0 0 0,0 0-1,1 0 1,-1 0 0,1 0 0,-1 0 0,0 0-1,3 0 1,3 1 28,0 0 0,1 0 0,-1-1-1,1 0 1,-1 0 0,9-1 0,-11 0-32,6 1-26,1-1 1,-1-1-1,1 0 1,-1 0-1,0-2 1,1 1 0,16-7-1,-25 8 16,0 0 0,0 0 0,-1-1 0,1 1 0,-1-1 0,1 0 0,-1 0-1,0 0 1,1 0 0,-1 0 0,0 0 0,0 0 0,0-1 0,-1 1 0,1-1 0,-1 1 0,1-1 0,-1 0-1,0 1 1,0-1 0,0 0 0,0 0 0,-1 0 0,1 0 0,-1 0 0,0 0 0,1 0 0,-1 0-1,-1 0 1,1 0 0,0 0 0,-1 0 0,1 0 0,-3-4 0,3 5 8,-1 1 1,0-1 0,0 1-1,0-1 1,0 1-1,1 0 1,-2-1-1,1 1 1,0 0 0,0 0-1,0 0 1,-1 0-1,1 0 1,0 0-1,-1 0 1,1 0-1,-1 0 1,1 1 0,-1-1-1,1 1 1,-1-1-1,1 1 1,-4-1-1,-41-2 110,39 3-100,-1 0 2,0 1-1,0 0 1,0 0-1,0 1 1,0 0-1,0 0 0,1 0 1,-1 1-1,1 1 1,-9 4-1,12-6-10,1 0-1,0 1 1,-1-1 0,1 1-1,0 0 1,0-1 0,1 1-1,-1 1 1,1-1-1,-1 0 1,1 1 0,0-1-1,0 1 1,0-1-1,1 1 1,0 0 0,-1 0-1,1 0 1,0 0 0,1 0-1,-1 0 1,1 4-1,0-7-8,0 1 0,0-1 0,0 0 0,1 0 0,-1 1 0,0-1 0,1 0 0,-1 0 0,1 0-1,-1 0 1,1 0 0,0 0 0,-1 0 0,1 0 0,0 0 0,0 0 0,0 0 0,0 0 0,0 0-1,0-1 1,0 1 0,0 0 0,0-1 0,0 1 0,0-1 0,0 1 0,0-1 0,0 1 0,1-1-1,-1 0 1,3 1 0,4 0-1,1 0 0,0-1 0,14 0 0,-11 0 0,-7 0 19,0-1 0,0 1-1,0-1 1,0 1 0,-1-2-1,1 1 1,0 0 0,-1-1-1,1 0 1,-1 0 0,1 0-1,-1-1 1,0 1 0,4-4-1,-5 3 2,0 1 0,-1-1 0,1 0-1,-1 0 1,0 0 0,0 0-1,0 0 1,0-1 0,0 1-1,-1-1 1,1 1 0,-1-1-1,0 0 1,0 1 0,0-1-1,-1 0 1,1 0 0,-1-5 0,0 8-6,-1 0 1,1 1 0,-1-1 0,1 0-1,-1 0 1,1 1 0,-1-1 0,0 0-1,1 1 1,-1-1 0,0 0 0,1 1 0,-1-1-1,0 1 1,0-1 0,0 1 0,1 0-1,-1-1 1,0 1 0,0 0 0,0 0 0,0-1-1,0 1 1,0 0 0,1 0 0,-1 0-1,0 0 1,0 0 0,0 0 0,-2 1-1,-29 1-42,29-1-27,0-1 1,1 1-1,0 0 1,-1 0-1,1 0 1,-1 0-1,1 0 1,0 1-1,0-1 1,0 1-1,0-1 1,0 1-1,0 0 1,0 0-1,0 0 1,1 0-1,-1 0 1,1 0-1,0 0 1,-2 4-1,1-3-461,1 1-1,-1 0 1,1-1-1,0 1 1,1 0 0,-1-1-1,1 1 1,-1 4-1,1 5-3823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6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42 2801,'0'0'7713,"127"-35"-6865,-85 31-568,2 2-167,-4 2-57,-5 0-56,-6 0-233,-8 0-599,-8 0-944,-7 0-641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7.5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0 6209,'0'0'5001,"-16"107"-4280,16-91-521,0-2-80,0-3-120,0-3-272,0 0-377,0-2-951,-13 0-1353,-4-4-3824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0.7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136 26 1008,'0'0'7717,"-5"-3"-6800,0 0-769,1 1 0,0 0 0,-1 0 0,1 0 0,-1 1 0,0-1 0,-5 0 0,7 2-100,1 0 0,-1 0-1,1 0 1,-1 0 0,1 0-1,-1 0 1,1 1 0,0-1-1,-1 1 1,1 0 0,-1 0-1,1-1 1,0 2 0,0-1-1,0 0 1,-1 0 0,1 1-1,0-1 1,-1 2 0,-1 2-29,0-1 0,0 0 1,1 1-1,-1 0 0,1 0 1,0 0-1,1 0 0,-1 0 0,1 0 1,0 1-1,1-1 0,-1 1 0,1 0 1,0-1-1,0 1 0,1 0 1,0-1-1,0 1 0,0 0 0,1 0 1,0 5-1,0-8-22,1-1 0,-1 0 0,0 0 0,0-1 1,1 1-1,-1 0 0,1 0 0,-1-1 0,1 1 0,0-1 0,0 1 0,0-1 1,0 0-1,0 1 0,0-1 0,0 0 0,0 0 0,0-1 0,1 1 0,-1 0 1,0-1-1,0 0 0,3 1 0,9 1-4,0-1 0,21 0 0,-28-1 6,-4 0 8,8 0-27,-1 0 0,0 0 1,1-1-1,-1-1 0,16-3 0,-24 4 29,1 0 0,-1 0-1,0 0 1,0 0 0,1-1 0,-1 1-1,0-1 1,0 1 0,0-1 0,-1 1-1,1-1 1,0 0 0,-1 0 0,1 0-1,-1 0 1,1 0 0,-1 0 0,0-1 0,0 1-1,0 0 1,0-1 0,-1 1 0,1 0-1,-1-1 1,1 1 0,-1-1 0,0 1-1,0-1 1,0-2 0,0-1-15,0 1 1,-1-1-1,0 1 1,0-1-1,0 1 0,0-1 1,-1 1-1,0 0 0,0-1 1,-1 1-1,1 0 1,-7-7-1,6 8-506,0 0 1,0 1-1,0 0 1,-1 0-1,1 0 1,-1 0-1,0 0 1,0 1-1,0-1 1,-5-1-1,9 19-5435,11 0 6561,1-1 0,0 1-1,1-2 1,0 0 0,1 0-1,17 11 1,-23-18-495,0 0 0,0-1 0,1 0 0,0 0 0,-1-1 0,1 0 0,1-1 0,-1 0 0,13 3 0,3-3-433,-1 0 0,37-2 0,-23-1-1406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1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5329,'0'0'2354,"4"24"-1506,28 153 890,-30-167-1659,4 36 47,3-1 0,1-1 1,2 0-1,22 51 1,-32-124-473,-8-23 109,4 41 178,0-1 0,1 0 0,0 1 0,1-1 1,0 0-1,2-13 0,-1 23 56,0 0 0,0 0 0,0 0 1,0 0-1,0 0 0,1 0 0,-1 0 0,1 0 1,-1 0-1,1 1 0,0-1 0,-1 1 0,1-1 1,0 1-1,0 0 0,0-1 0,0 1 0,0 0 1,1 0-1,-1 1 0,0-1 0,0 0 0,1 1 1,-1-1-1,0 1 0,4 0 0,4-1 85,0 0 1,0 1-1,0 0 1,18 4-1,-18-1-50,0 1 1,0 0-1,-1 0 1,0 1 0,0 0-1,0 1 1,-1 0-1,1 0 1,-2 1-1,1 0 1,-1 0-1,0 1 1,0 0-1,10 16 1,-15-21-35,0 0 1,0 1 0,-1-1-1,1 1 1,-1 0-1,0-1 1,0 1-1,0 0 1,-1-1-1,1 1 1,-1 7-1,0-10 8,0 1-1,0 0 1,-1 0-1,1-1 0,-1 1 1,1 0-1,-1 0 1,0-1-1,0 1 1,0-1-1,0 1 1,0-1-1,0 1 1,0-1-1,0 1 0,0-1 1,-1 0-1,1 0 1,0 0-1,-1 0 1,1 0-1,-1 0 1,0 0-1,1 0 1,-3 0-1,-12 5-8,0-1 1,-1-1-1,0-1 0,1 0 1,-28 1-1,-86-6-1653,125 1 1550,0 1-128,-1 0 0,1 0-1,-1-1 1,1 0 0,-1 0-1,1-1 1,-1 0-1,1 1 1,0-2 0,-8-4-1,-5-9-1757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1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6673,'0'0'3649,"21"106"-2561,-17-63-239,0 2-241,-2-6-200,-2-2-224,2-6-136,-2-6-48,0-5-104,0-6-472,5-1-561,15-9-975,-3-2-1137,4-2-3080</inkml:trace>
  <inkml:trace contextRef="#ctx0" brushRef="#br0" timeOffset="1">295 255 6321,'0'0'2561,"-9"20"-2072,-2 7-373,-9 32-1,19-58-110,1 1 1,0-1-1,-1 1 0,1-1 1,0 1-1,0 0 0,0-1 1,0 1-1,0-1 0,0 1 0,0-1 1,1 1-1,-1 0 0,1-1 1,-1 1-1,1-1 0,-1 0 1,1 1-1,0-1 0,0 1 0,-1-1 1,1 0-1,2 2 0,-1-1 9,1 0-1,-1-1 1,1 1 0,0-1-1,-1 1 1,1-1-1,0 0 1,4 1-1,0 0 25,20 5 4,-1-1 0,1-2 0,0 0 0,0-2 0,49-2 0,-58 0-39,-14 0 50,0 0 1,1 0 0,-1-1 0,0 0 0,0 0 0,0 0 0,0 0 0,0-1 0,0 0 0,0 0 0,0 0 0,3-2 0,-5 3-30,-1-1 0,1 1 0,-1 0 1,0 0-1,0-1 0,0 1 0,0 0 0,0-1 1,0 1-1,0-1 0,0 1 0,0-1 0,-1 0 1,1 1-1,-1-1 0,1 0 0,-1 1 1,0-1-1,1 0 0,-1 0 0,0 1 0,0-1 1,0 0-1,-1 0 0,1 1 0,0-1 1,-1 0-1,1 1 0,-1-1 0,1 0 0,-1 1 1,-1-4-1,-1 1-16,0 0 0,-1 0 0,1 0 0,0 1 0,-1-1 0,0 1 1,0 0-1,0 0 0,0 0 0,-1 0 0,1 1 0,-1 0 0,-5-2 0,-9-4-217,-39-9-1,25 11-1005,-1 2 0,0 1 0,-46 1-1,61 2-1644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2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106 249 4729,'0'0'5857,"-102"59"-5649,98-36-104,4 0-64,0-1-40,20-1 0,7-3-120,3-4-88,5-3-384,19-9-992,-8-2-513,-8 0-2280</inkml:trace>
  <inkml:trace contextRef="#ctx0" brushRef="#br0" timeOffset="1">400 1 5881,'0'0'2607,"1"17"-1322,4 122 1142,-5-88-1594,1 42 258,0-81-1031,1 0-1,0 0 1,0 1 0,1-2-1,6 16 1,-8-25-116,0 0 0,0 0 0,0 0 0,0 0 0,1 0 0,-1 0 0,1-1 0,-1 1 0,1 0 0,0-1 0,-1 1 0,1-1 0,0 0 0,0 1 0,0-1 0,0 0 0,0 0 0,0 0 1,1-1-1,1 2 0,4-1-459,0 0 1,0 0-1,0 0 1,11-2-1,-8 1 9,25-1-2471,-4-6-1065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6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 5657,'0'0'1499,"12"0"-935,85 2 1376,112-5-1607,-178-1-538,44-13 0,-37 8-1286,-23 5-49,-8 0-771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3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14 140 6025,'0'0'4721,"-14"76"-4825,45-68-24,11-6-544,22-2-912,-10 0-833,-8-4-2264</inkml:trace>
  <inkml:trace contextRef="#ctx0" brushRef="#br0" timeOffset="1">358 99 3633,'0'0'4161,"31"123"-3585,-31-94-240,0 0-56,-10-3-280,-15-5-232,4-7-928,4-8-1601</inkml:trace>
  <inkml:trace contextRef="#ctx0" brushRef="#br0" timeOffset="2">410 1 5825,'0'0'2561,"-104"10"-2561,92 4-192,5-1-960,5-3-1449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3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7098,'0'0'2728,"131"22"-1776,-79-14-448,4-2-216,-4-1-127,-6-3-161,-10 0-49,-7-2-391,-14 0-520,-7 0-664,-25 0-5442</inkml:trace>
  <inkml:trace contextRef="#ctx0" brushRef="#br0" timeOffset="1">358 46 1016,'0'0'7738,"-48"127"-6786,44-94-96,2-3-288,2-3-184,0-4-127,0-5-257,12-6-32,9-1-305,25-11-975,-6 0-1376,-3 0-4322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4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0 101 5721,'0'0'2958,"15"19"-2046,6 8-566,25 25 1,-42-48-305,1 0 0,-1-1 1,1 1-1,0-1 0,0 0 1,1 0-1,-1-1 0,1 1 1,-1-1-1,1 0 0,0-1 1,-1 1-1,1-1 0,0-1 1,6 1-1,1 1 25,2 0 62,1 0 0,0 0 1,0-2-1,1 0 0,-1-1 1,28-5-1,-42 5-58,1 1 0,-1-2 0,0 1 0,1 0 0,-1 0 0,0-1 0,0 1 0,0-1-1,0 0 1,0 0 0,0 0 0,-1 0 0,1 0 0,0 0 0,-1 0 0,0 0 0,1 0 0,-1-1 0,0 1-1,0-1 1,-1 1 0,2-3 0,0-6 257,-1 1-1,0 0 1,0-1 0,-1-11-1,0 13-219,0 5-97,-1-1 0,1 0 0,-1 1 0,0-1 0,0 1 0,-1-1 0,1 1 0,-1 0 0,0 0 0,0 0 0,0 0 0,-1 0 0,0 0 0,1 0 0,-1 1 0,-1-1 0,1 1 0,0 0 0,-1 0 0,1 0 1,-1 1-1,-8-5 0,3 2-428,0 1 1,0 0-1,-1 1 1,1 0 0,-1 0-1,0 1 1,0 0 0,0 1-1,-15-1 1,8 2-1782,6 0-723</inkml:trace>
  <inkml:trace contextRef="#ctx0" brushRef="#br0" timeOffset="1">492 238 1136,'0'0'2894,"17"6"-1964,54 17 105,-65-21-707,0 0 0,0-1 0,0 0 0,0 0 0,1 0 0,-1-1 0,0 0-1,1 0 1,8-2 0,-7 1 131,-4 0-306,0 0 0,-1 0 0,1 0 0,0-1 0,-1 0 0,1 0 0,-1 0 0,1 0 0,-1 0 0,0-1 0,0 1 0,0-1 0,0 0 0,0 0 0,4-6 0,-1 0 4,0 0 1,0-1-1,-1 1 1,6-17-1,-4 9-777,-2-1 0,0 0 0,3-32 0,-5 28-2130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4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239 53 5457,'0'0'1577,"0"18"-799,-1 59 340,1-74-1024,0 0 0,-1 0 0,1 0 0,0-1 0,-1 1 0,0 0 0,0 0 0,0 0 0,0-1 0,0 1 1,0 0-1,-1-1 0,1 1 0,-1-1 0,1 0 0,-1 1 0,0-1 0,0 0 0,0 0 0,-1 0 0,1 0 0,0-1 0,-1 1 0,1-1 0,-6 3 0,1-2-12,-1 0-1,1 0 1,-1-1 0,0 0-1,0-1 1,0 0-1,-7 0 1,1-1-105,8 1 24,0 0-1,0-1 1,1 0 0,-1 0-1,1-1 1,-1 0 0,1 0-1,-1 0 1,1 0-1,0-1 1,-9-5 0,11 6-16,1-1 1,-1 1 0,0 0 0,0-1 0,1 1-1,0-1 1,-1 0 0,1 0 0,0 0 0,0 0-1,1 0 1,-1 0 0,1-1 0,0 1 0,-1-1-1,1 1 1,1-1 0,-1 1 0,0-1 0,1-3-1,0 7 2,0 0 0,0-1 0,1 1 0,-1 0 0,0-1 0,0 1-1,1 0 1,-1 0 0,0 0 0,0-1 0,1 1 0,-1 0 0,0 0-1,0 0 1,1 0 0,-1 0 0,0-1 0,1 1 0,-1 0 0,0 0-1,1 0 1,-1 0 0,0 0 0,1 0 0,-1 0 0,0 0 0,1 0-1,-1 0 1,0 0 0,1 0 0,0 1 0,11 1-35,-3 2 43,0 0-1,-1 0 1,1 1-1,-1 0 0,13 10 1,9 6 10,-5-6-23,1 0-1,0-2 1,1 0-1,0-2 1,1-1-1,0-2 1,0 0-1,1-2 1,56 4-1,-66-9-206,-1-1-1,1 0 1,-1-2-1,0 0 1,34-9-1,-45 9 33,-1-1-1,1 1 1,-1-1 0,0 0-1,0-1 1,0 1 0,-1-1-1,1 0 1,-1-1 0,0 0-1,0 1 1,0-1 0,-1-1-1,0 1 1,0-1 0,0 0-1,0 0 1,4-12 0,-5 12 90,-1-1 1,0 1 0,0-1 0,-1 1-1,0-1 1,0 0 0,-1 1 0,0-1-1,0 0 1,0 0 0,-1 1-1,0-1 1,0 0 0,-1 1 0,-4-14-1,4 16 196,0 0 1,0 0-1,-1 0 0,0 0 0,0 0 0,0 0 0,0 0 0,0 1 0,-1 0 0,1 0 0,-1 0 0,0 0 0,0 0 0,0 1 0,-1-1 0,1 1 0,0 0 0,-1 1 0,0-1 1,1 1-1,-1 0 0,-9-1 0,11 2-1,1-1 0,-1 1 0,0 0 0,1 0 0,-1 1 1,1-1-1,-1 0 0,0 1 0,1 0 0,-1-1 0,1 1 1,-1 0-1,1 0 0,0 1 0,-1-1 0,1 0 0,0 1 0,-4 3 1,3-2 6,0 1 0,0 0 1,0 0-1,1 0 1,0 0-1,-1 0 1,1 0-1,1 1 0,-3 7 1,-1 8 201,2 1 1,0-1-1,1 38 0,2-52-204,-1 12 54,1 0 0,1 0-1,0-1 1,2 1 0,0 0-1,5 17 1,-6-30-170,0 0-1,0-1 1,0 1 0,1 0 0,-1-1-1,1 1 1,0-1 0,0 0-1,1 0 1,0 0 0,-1-1 0,1 1-1,0-1 1,0 0 0,1 0 0,-1 0-1,1 0 1,-1-1 0,1 0-1,0 0 1,0 0 0,0-1 0,0 1-1,0-1 1,8 0 0,2 1-774,0-1 1,0-1-1,-1 0 1,18-3 0,7-9-3949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5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6721,'0'0'2137,"100"103"-1105,-56-58 128,-2-2-231,-1-2-233,-3-4-368,-1-4-128,-3-9-200,-1-5-360,3-17-616,-7-2-1353,-8 0-2400</inkml:trace>
  <inkml:trace contextRef="#ctx0" brushRef="#br0" timeOffset="1">364 41 6793,'0'0'3497,"-119"37"-2665,84-8-71,5 4-161,5-1-352,5-1-248,9-4-104,7-7-608,6-5-857,15-5-1327,6-8-1361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5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139 282 6729,'0'0'2853,"-20"9"-2198,-62 33-98,79-41-537,0 1 0,1 0 0,-1-1 0,1 1-1,-1 0 1,1 0 0,0 0 0,0 1 0,0-1 0,0 0 0,0 1-1,0-1 1,0 1 0,-1 3 0,3-4-20,-1 0 1,1-1-1,0 1 0,0-1 1,0 1-1,0-1 0,0 1 1,0 0-1,0-1 0,0 1 0,1-1 1,-1 1-1,0-1 0,1 1 1,0-1-1,-1 1 0,1-1 1,0 1-1,1 1 0,2 2-18,0-1-1,0 1 1,1-1-1,0 0 1,0 0-1,0 0 1,0-1-1,0 0 1,7 3-1,1 0-54,-10-5 49,0 0 1,0 0-1,0 0 1,0 0-1,-1 1 1,1-1-1,-1 1 0,1 0 1,-1-1-1,1 1 1,-1 0-1,0 1 1,0-1-1,0 0 0,0 1 1,0-1-1,-1 1 1,1-1-1,-1 1 0,2 3 1,0 10 15,-2-1 0,1 27 0,-2-27 13,0 0 1,1-1-1,1 1 1,5 19-1,-6-30-5,0 0 0,1-1-1,-1 1 1,1 0-1,0-1 1,0 1 0,0-1-1,1 0 1,-1 1 0,1-1-1,0 0 1,0-1 0,0 1-1,0 0 1,0-1 0,1 0-1,-1 0 1,1 0 0,-1 0-1,6 2 1,-1-2-108,0 1 1,0-1-1,0-1 1,0 0-1,1 0 1,-1 0-1,0-1 1,0 0-1,1-1 1,-1 0-1,0 0 1,9-3-1,-5 1-97,0-2 0,-1 1 0,0-1 0,0-1 0,0 0 0,-1 0 0,17-15 0,-14 10 205,0-1 0,-1 0 1,0-1-1,-1-1 0,10-16 0,-13 17 587,0 0 0,-1-1 1,-1 1-1,-1-1 0,8-27 1398,-14 112-1313,0 36-1229,6-39-4341</inkml:trace>
  <inkml:trace contextRef="#ctx0" brushRef="#br0" timeOffset="1">442 1 6481,'0'0'1537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6.5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58 6489,'0'0'1517,"-7"23"-997,-22 77 236,26-88-604,1-1 0,0 1 1,0 0-1,1 0 0,1 0 1,0 0-1,0 0 0,1 0 0,1-1 1,0 1-1,1 0 0,0-1 0,6 17 1,-6-23-111,0 1 1,0-1-1,1 1 1,0-1 0,0 0-1,0 0 1,0-1-1,1 1 1,-1-1 0,1 0-1,0 0 1,1 0-1,-1-1 1,1 0 0,-1 0-1,1 0 1,0-1-1,0 0 1,0 0 0,0-1-1,0 1 1,1-1-1,10 0 1,-10 0-22,0-1 0,0 0 1,0 0-1,-1-1 0,1 0 0,0 0 0,0-1 1,0 1-1,7-5 0,-10 4-6,1 0 0,-1-1-1,0 1 1,0-1 0,0 0 0,-1-1-1,1 1 1,-1-1 0,0 1 0,0-1-1,0 0 1,0 0 0,-1 0 0,3-5-1,-2 2 15,0-1 1,0 1-1,-1 0 0,0-1 0,0 1 0,-1-1 0,1 0 0,-2 1 0,1-1 0,-1 0 0,-1 0 0,1 0 0,-1 1 0,-1-1 0,-1-7 0,1 8-75,0 1-1,-1 1 1,1-1-1,-1 0 1,0 0 0,0 1-1,-1 0 1,0 0-1,0 0 1,0 0-1,-1 0 1,1 1 0,-1 0-1,0 0 1,0 0-1,-1 1 1,1-1-1,-11-3 1,7 4-445,-1 0 1,0 0-1,1 1 1,-1 1-1,-19-1 1,-1 1-2482</inkml:trace>
  <inkml:trace contextRef="#ctx0" brushRef="#br0" timeOffset="1">541 325 5249,'0'0'574,"0"20"-256,3 69-111,-3-84-128,0 1 0,1-1 0,0 0-1,0 1 1,1-1 0,-1 0 0,1 0 0,0 0 0,1 0-1,-1-1 1,1 1 0,0 0 0,0-1 0,0 0 0,1 0 0,-1 0-1,1 0 1,0 0 0,0-1 0,1 0 0,-1 0 0,1 0-1,-1 0 1,1-1 0,0 1 0,0-1 0,0-1 0,0 1-1,0-1 1,1 0 0,-1 0 0,0 0 0,1-1 0,-1 1 0,0-1-1,1-1 1,-1 1 0,0-1 0,1 0 0,-1 0 0,0-1-1,0 1 1,0-1 0,0 0 0,0 0 0,0-1 0,-1 0 0,1 0-1,8-7 1,-6 3 44,0-1-1,-1-1 1,0 1-1,0-1 1,0 0-1,-1-1 1,-1 1-1,0-1 1,0 0-1,-1 0 1,0 0-1,0 0 1,0-12 0,1-18 119,-1 0 0,-3-46 0,-1 37-306,-6-89-2259,4 111-324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5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27 440,'0'0'888,"-13"5"4284,8 22-5112,2 0 0,0 1-1,2 42 1,1-57-70,0 11 13,0 24 116,-1-49-111,0 0 1,-1-1-1,1 1 0,0-1 1,0 0-1,0 1 1,0-1-1,0 0 0,0 1 1,0-1-1,0 0 1,1 0-1,-1 0 0,1 0 1,-1-3-1,-1-2-36,-5-16 1,0 0-1,2-1 0,0 0 0,2 0 1,-1-32-1,5 55 18,-1-1 0,1 1 1,-1 0-1,1 0 0,-1 0 0,1 0 1,0 0-1,-1 0 0,1 0 0,0 0 1,0 0-1,0 0 0,0 1 0,0-1 1,0 0-1,0 1 0,0-1 0,0 0 1,0 1-1,0-1 0,0 1 0,1 0 1,1-1-1,34-9 5,-29 8-14,19-6-34,0 2 0,0 2-1,45-3 1,-71 7 49,0 0 1,0 0-1,0 1 0,0-1 1,0 0-1,0 1 0,0-1 1,0 1-1,0-1 0,0 1 0,0 0 1,0-1-1,0 1 0,-1 0 1,1 0-1,0 0 0,0-1 1,-1 1-1,1 0 0,-1 0 1,1 0-1,-1 0 0,1 0 1,-1 0-1,1 0 0,-1 0 1,1 2-1,5 35 73,-5-31-46,11 268 1302,-12-262-1271,0-12-75,0 0-1,0 0 0,0 0 1,0 1-1,0-1 0,1 0 1,-1 0-1,0 0 0,1 0 1,-1 0-1,1 0 0,-1 0 1,1 0-1,0 0 0,-1 0 1,1 0-1,0 0 0,-1 0 1,1 0-1,0 0 1,0-1-1,0 1 0,0 0 1,0-1-1,0 1 0,0-1 1,0 1-1,0-1 0,0 1 1,1-1-1,-1 0 0,0 1 1,0-1-1,0 0 0,0 0 1,0 0-1,1 0 0,-1 0 1,1 0-1,4-1-240,0 1 0,0-1 0,-1 0 0,1 0 0,0-1 0,8-3 0,20-16-1343,-4-3-1074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5.8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3929,'0'0'1285,"-1"23"-1019,-1 72-74,2-85-174,1 0 1,0 0-1,1 0 0,0 0 1,0-1-1,1 1 0,1-1 1,-1 1-1,2-1 0,-1 0 1,1 0-1,0-1 1,1 1-1,0-1 0,1-1 1,13 14-1,-17-18-15,0 0 0,0 0-1,1 0 1,-1-1 0,1 1 0,0-1 0,0 0-1,0 0 1,0 0 0,0-1 0,6 3 0,-8-4 18,1 0 0,-1 0 0,0 0 0,0 1 0,0-2 1,0 1-1,0 0 0,0 0 0,0-1 0,0 1 0,0-1 1,0 0-1,0 1 0,0-1 0,-1 0 0,1 0 0,0 0 1,0 0-1,-1-1 0,1 1 0,0 0 0,-1-1 1,0 1-1,1-1 0,1-3 0,6-10 33,0 0-1,-2 0 1,0-1 0,-1-1-1,0 1 1,-1-1 0,-1 1-1,-1-2 1,0 1 0,-2 0 0,1-34-1,-2 49-193,0 1-1,0-1 0,0 0 1,0 0-1,1 0 0,-1 0 1,1 1-1,0-1 0,-1 0 1,1 1-1,0-1 0,0 0 1,0 1-1,0-1 0,0 1 1,0-1-1,0 1 1,1 0-1,-1 0 0,1-1 1,-1 1-1,1 0 0,-1 0 1,1 0-1,-1 1 0,1-1 1,3-1-1,7-4-1733</inkml:trace>
  <inkml:trace contextRef="#ctx0" brushRef="#br0" timeOffset="1">402 23 2393,'0'0'2120,"4"104"-1368,-2-56-96,0-1-512,0 0 40,-1-2-184,1-8 0,0-6-8,2-9-416,6-7-512,-3-9-232,3-6-513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6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79 105 4137,'0'0'1696,"-77"117"-1368,75-90-328,2-4 128,0-3-128,0-4 16,4-1-32,9-3-32,3-4-216,1-2-184,0-1-480,8-5 40,-4 0-80,-3-3-777</inkml:trace>
  <inkml:trace contextRef="#ctx0" brushRef="#br0" timeOffset="1">254 192 3185,'0'0'2067,"4"17"-1666,13 56-234,-16-67-153,1 0 0,0 0 1,0 1-1,0-2 0,6 10 0,-7-13 2,0-1-1,0 0 0,0 0 0,-1 0 0,1-1 1,0 1-1,0 0 0,1 0 0,-1 0 0,0-1 1,0 1-1,0 0 0,0-1 0,1 1 1,-1-1-1,0 0 0,1 1 0,-1-1 0,0 0 1,0 0-1,3 0 0,-2 0 20,0-1 0,0 0-1,0 0 1,0 0 0,0 0 0,0-1-1,-1 1 1,1 0 0,-1-1 0,1 1-1,-1-1 1,1 0 0,-1 1 0,0-1-1,0 0 1,2-3 0,4-5 69,16-24 44,37-69 1,-27 43-13,-29 53-222,0 1 0,1-1 0,-1 1 0,2 0 0,-1 1 0,0-1 0,1 1 0,0 0 1,8-4-1,0 0-825,0 2 1,1 0 0,19-7-1,-10 6-1668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7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5705,'0'0'1198,"0"22"-705,0 4-309,2 125 1435,-1-143-1475,0 12 104,1-1 1,1 0 0,0 0-1,1 0 1,11 28-1,-14-45-358,0-1 0,0 1-1,0-1 1,0 1 0,1-1-1,-1 0 1,0 0 0,0 0-1,1 0 1,-1 0 0,1 0-1,-1 0 1,1 0 0,0 0-1,-1-1 1,1 1 0,0-1-1,-1 1 1,1-1 0,0 1-1,-1-1 1,1 0 0,0 0-1,0 0 1,0 0 0,-1 0-1,1-1 1,2 1 0,3-1-550,15 1-1714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7.0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42 293 2633,'0'0'900,"-4"18"-481,-14 58 39,17-69-386,0-1 0,0 0-1,0 1 1,1 0 0,0-1 0,2 10-1,-2-13-55,1 0-1,0-1 0,0 1 0,0 0 0,0 0 1,0 0-1,1-1 0,-1 1 0,1 0 1,-1-1-1,4 3 0,-2-2 0,0 0 0,1-1-1,-1 1 1,1-1 0,0 0 0,0 0 0,0-1-1,0 1 1,0-1 0,0 1 0,0-1 0,0-1-1,0 1 1,1-1 0,-1 1 0,8-2-1,-8 2 20,0-1 0,-1 0 0,1-1-1,0 1 1,-1-1 0,1 1-1,-1-1 1,1 0 0,-1 0-1,1-1 1,-1 1 0,0-1-1,0 0 1,1 1 0,-1-2-1,0 1 1,-1 0 0,1 0-1,0-1 1,-1 0 0,1 1 0,-1-1-1,0 0 1,0 0 0,0 0-1,0 0 1,-1-1 0,1 1-1,-1-1 1,1-3 0,1-1 103,-2 0-1,1 0 1,-1 0 0,-1 0 0,1 0 0,-2-13 0,1 3 278,0 16-345,0 0-1,0 0 0,-1 0 0,1 0 1,0-1-1,-1 1 0,1 0 0,-1 0 0,0 0 1,0 0-1,0 0 0,0 0 0,0 0 1,0 1-1,0-1 0,-1 0 0,1 0 1,-1 1-1,1-1 0,-3-1 0,1 1-40,0 0-1,-1 0 0,1 1 1,-1-1-1,0 1 1,0-1-1,1 1 0,-1 0 1,0 1-1,-6-1 1,1 0-331,0 1 1,1 0 0,-1 1-1,0 0 1,0 0 0,0 1-1,1 0 1,-1 0 0,-8 5-1,-5 3-1667,2-3-675</inkml:trace>
  <inkml:trace contextRef="#ctx0" brushRef="#br0" timeOffset="1">104 0 4729,'0'0'2321,"36"25"-5378,-13-11 952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7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216 9 2865,'0'0'2767,"-19"-1"-2490,-58-5 23,74 5-263,0 1 0,0 0 0,0 0 0,0 0 0,0 0 0,0 0 0,0 1-1,0 0 1,0-1 0,0 1 0,0 0 0,0 1 0,0-1 0,0 0 0,0 1 0,1 0 0,-1-1-1,1 1 1,-1 0 0,1 0 0,0 1 0,-2 1 0,2 0-45,0-1 1,0 0 0,1 0-1,0 1 1,0-1-1,0 1 1,0-1-1,0 1 1,0 0-1,1-1 1,0 1-1,0 0 1,0 6-1,1-8-17,0-1 0,-1 1 0,1-1 0,0 0 0,-1 1 0,1-1 0,0 0 0,0 0 0,0 1 0,0-1 0,0 0 0,0 0 0,1 0 0,-1 0 0,0 0 0,1-1-1,-1 1 1,0 0 0,1 0 0,-1-1 0,1 1 0,-1-1 0,1 0 0,2 1 0,3 1-112,1-1 0,-1 1 1,14-1-1,-21 0 180,0 0 0,0-1-1,0 1 1,0 0 0,0 0 0,0 0 0,-1 0-1,1-1 1,0 1 0,-1 0 0,1 0 0,0-1 0,-1 1-1,1 0 1,-1 0 0,1-1 0,-1 1 0,-1 0-1,-13 14-8,0 1-1,1 0 1,-14 21-1,23-29-85,0 0 0,1 0 0,0 1 0,1-1 0,0 1 0,0 0 0,1 0 0,0 0 0,0 0 0,0 10 0,2-15-47,0 1 1,-1-1 0,1 0-1,1 0 1,-1 0-1,0 0 1,1 0 0,0 0-1,0 0 1,0 0 0,1 0-1,2 6 1,-1-7-57,-1 0 1,1 0 0,0-1-1,0 1 1,0-1-1,0 0 1,0 0-1,0 0 1,1 0 0,-1 0-1,1-1 1,-1 0-1,8 2 1,18 4-1224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8.2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0 2833,'0'0'2424,"-2"18"-2157,1-7-219,-3 27 64,0 55 1,4-90-113,0 0 0,0-1 0,0 1 0,1 0 0,-1 0 0,1-1 0,0 1 0,0 0 0,0-1 0,0 1 0,0-1-1,0 1 1,1-1 0,-1 0 0,1 1 0,-1-1 0,1 0 0,0 0 0,0 0 0,3 2 0,-1-2-4,0 0-1,0 0 1,0 0 0,1-1 0,-1 0 0,0 1-1,1-2 1,-1 1 0,1 0 0,-1-1-1,8 0 1,-8-1 22,-1 1 0,0-1 0,0 0 0,0-1 0,0 1 0,0 0 0,0-1 0,0 0 0,0 0 0,0 0 0,-1 0 1,1 0-1,-1 0 0,1 0 0,-1-1 0,0 0 0,0 1 0,0-1 0,0 0 0,1-3 0,2-3 309,0 1 0,-1-1 0,0 0 0,-1 0 0,5-18 0,-8 25-340,1 1 1,-1 0 0,1 0-1,-1-1 1,1 1-1,0 0 1,-1 0 0,1 0-1,0 0 1,0-1 0,0 1-1,-1 0 1,1 0-1,0 1 1,0-1 0,1 0-1,-1 0 1,0 0-1,0 1 1,0-1 0,1 1-1,-1-1 1,0 1 0,3-1-1,36-4-2482,-23 4 1668,9-3-1162</inkml:trace>
  <inkml:trace contextRef="#ctx0" brushRef="#br0" timeOffset="1">370 130 880,'0'0'3669,"7"6"-3120,22 22-151,-29-28-374,1 1 1,-1-1 0,1 1-1,-1-1 1,1 1-1,0-1 1,-1 0 0,1 1-1,-1-1 1,1 0-1,0 0 1,-1 1 0,1-1-1,0 0 1,-1 0-1,1 0 1,0 0 0,-1 0-1,1 0 1,0 0-1,0 0 1,-1 0-1,1 0 1,0 0 0,-1 0-1,1 0 1,0 0-1,-1-1 1,1 1 0,-1 0-1,1-1 1,0 1-1,-1 0 1,1-1 0,-1 1-1,1-1 1,-1 1-1,2-2 1,10-20 201,-10 18-147,2-6-30,1-1-1,-2 0 1,1 1 0,-2-1-1,1 0 1,-2-1-1,1 1 1,-1-20 0,-1 30-14,-1 0 1,1 0 0,0 1 0,-1-1 0,1 0 0,0 0-1,-1 0 1,1 1 0,-1-1 0,0 0 0,1 0 0,-1 1-1,1-1 1,-1 0 0,0 1 0,0-1 0,1 1 0,-1-1-1,0 1 1,0-1 0,1 1 0,-1 0 0,0-1 0,0 1-1,0 0 1,0 0 0,0 0 0,0-1 0,0 1 0,0 0-1,1 0 1,-1 0 0,0 0 0,0 1 0,0-1 0,0 0 0,0 0-1,0 0 1,0 1 0,1-1 0,-1 1 0,0-1 0,0 0-1,0 1 1,1-1 0,-2 2 0,-4 4-34,1 0 0,0 1 0,1-1 0,0 1 0,0 0 0,0 1 1,-4 13-1,0-4 6,-4 10 28,0 0 0,2 1 0,1 0 0,2 0-1,0 1 1,2 0 0,-2 52 0,7-80-86,0 0-1,0 0 1,0-1 0,0 1-1,0 0 1,0-1 0,0 1-1,1 0 1,-1-1 0,0 1-1,0 0 1,1-1 0,-1 1-1,0-1 1,1 1-1,-1-1 1,1 1 0,-1 0-1,1-1 1,-1 0 0,1 1-1,-1-1 1,1 1 0,-1-1-1,1 0 1,0 1 0,-1-1-1,1 0 1,-1 1 0,1-1-1,0 0 1,-1 0 0,1 0-1,1 1 1,30-3-1269,14-10-189,1-11-432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8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0 2969,'0'0'4929,"-15"3"-4807,-44 10-44,57-12-83,1-1 0,0 1 0,-1-1 0,1 1 0,0 0 0,0 0 0,0 0 0,0-1 0,0 1 0,0 0 0,0 0 0,0 0 0,0 1 0,0-1 0,0 0 0,0 0 0,1 0 0,-1 1 0,1-1 1,-1 0-1,1 1 0,-1-1 0,1 0 0,0 1 0,0-1 0,-1 1 0,1-1 0,0 1 0,0-1 0,0 0 0,1 1 0,-1-1 0,0 1 0,1 1 0,0 4-15,-1-5 11,0-1 0,1 0 0,-1 0 0,0 0 0,1 0 0,-1 0 0,1 0 0,-1 1 0,1-1 0,0 0 0,-1-1 0,1 1 0,0 0 0,0 0 0,0 0 0,0 0 0,-1 0 0,1-1-1,0 1 1,0-1 0,1 1 0,-1 0 0,0-1 0,0 0 0,0 1 0,0-1 0,0 0 0,0 1 0,1-1 0,1 0 0,-1 0-17,-1 0 0,1 1 0,-1-1 0,0 1 0,1-1 0,-1 1 0,1-1 0,-1 1 0,0 0 0,1 0 1,-1-1-1,0 1 0,0 0 0,0 0 0,0 0 0,2 3 0,-2-2 17,-1 0-1,1 0 1,-1 0 0,1 0 0,-1 1-1,0-1 1,0 0 0,0 0 0,0 0-1,-1 1 1,1-1 0,0 0 0,-1 0-1,-1 4 1,-14 28 165,12-27-145,-25 50 93,27-52-103,1 0 1,-1 0-1,1 0 0,0 0 1,0 0-1,0 0 0,1 0 1,0 1-1,0-1 0,1 6 1,-1-10-4,0 0 0,1 0 0,-1 0 0,1 0 0,-1 0 0,1 0 0,-1 0 0,1 0 1,0 0-1,0-1 0,-1 1 0,1 0 0,0 0 0,0-1 0,0 1 0,0 0 1,-1-1-1,1 1 0,0-1 0,0 1 0,0-1 0,0 0 0,0 1 0,2-1 0,28 4-123,-29-4 108,18 2-374,0-2 1,1 0-1,-1-1 0,0-1 0,0-1 1,0-1-1,29-10 0,-6-4-1967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9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1 128 3937,'0'0'-166,"20"-4"100,-10 3 68,30-7 63,75-2 0,-61 10 272,-53 0-311,-1 1-1,1-1 1,-1 0-1,0 1 1,1-1 0,-1 0-1,0 1 1,1-1-1,-1 0 1,0 1-1,0-1 1,1 0-1,-1 1 1,0-1 0,0 1-1,0-1 1,0 1-1,1-1 1,-1 1-1,0-1 1,0 0-1,0 1 1,0-1 0,0 1-1,0-1 1,0 1-1,0 0 1,-1 19 344,1-16-245,-2 11 116,0 1-1,-8 27 1,6-28-156,0 0-1,1 0 1,0 18-1,2-25-82,1-1-1,0 0 1,0 0-1,1 0 1,0 1-1,1-1 1,1 7-1,-1-11-34,-1 0 0,1-1 1,-1 1-1,1 0 0,0-1 0,0 0 0,0 1 0,0-1 0,0 0 0,0 0 0,1 0 0,-1 0 0,1 0 0,0-1 0,-1 1 0,1-1 0,0 0 0,0 0 1,3 1-1,2 1-99,-1-1 1,1 0-1,0-1 1,1 0-1,-1 0 0,0 0 1,0-1-1,0-1 1,0 1-1,11-3 1,-14 2-22,0-1 1,-1 1-1,1-1 1,0 1 0,-1-1-1,0-1 1,1 1-1,-1-1 1,0 1-1,0-1 1,-1 0-1,1 0 1,-1-1-1,1 1 1,-1-1-1,0 0 1,0 0-1,3-6 1,-3 5 306,-1-1 0,0 1 1,0-1-1,0 0 0,0 0 1,-1 1-1,0-1 0,0-12 803,-1 28 90,-9 30-112,5-29-769,2 0-1,0 0 1,-2 20 410,11-36-177,5-5-281,2-3-92,1 0 0,27-16-1,-38 26 0,1 0-1,-1 1 1,0 0-1,1 0 0,-1 1 1,1-1-1,0 1 0,0 0 1,-1 0-1,1 0 0,0 1 1,0 0-1,0 0 1,0 0-1,0 1 0,5 0 1,-7 1 34,1 0 1,-1 0 0,0 1 0,0-1 0,0 1-1,-1-1 1,1 1 0,0 0 0,-1 0 0,0 0-1,0 0 1,0 0 0,0 1 0,2 4 0,18 25-776,-20-31 332,0 0 0,1 0 0,-1 0 0,1-1 0,0 1 0,0-1-1,4 3 1,1-3-1993</inkml:trace>
  <inkml:trace contextRef="#ctx0" brushRef="#br0" timeOffset="1">641 37 4409,'0'0'2552,"33"-36"-3840,-4 56-112,-2 3-480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20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43 212 544,'0'0'3412,"16"-8"-2974,48-28-102,-62 35-313,0 0 0,-1 0-1,1-1 1,-1 1-1,0-1 1,1 1 0,-1-1-1,0 1 1,0-1-1,0 0 1,0 0 0,0 1-1,0-1 1,0 0 0,-1 0-1,1 0 1,-1 0-1,1 0 1,-1 0 0,0 0-1,0 0 1,0 0-1,0 0 1,0 0 0,0 0-1,-1 0 1,1 0 0,-1 0-1,0-3 1,0 3 13,1 2-2,-1-1 1,1 1-1,-1-1 0,1 1 0,-1-1 0,0 1 0,1-1 1,-1 1-1,0-1 0,1 1 0,-1 0 0,0-1 1,1 1-1,-1 0 0,0 0 0,0 0 0,1-1 0,-1 1 1,0 0-1,0 0 0,0 0 0,1 0 0,-1 0 1,0 1-1,0-1 0,1 0 0,-1 0 0,0 0 0,-1 1 1,-23 9 249,18-4-232,1 0 1,0 1-1,0 0 1,1 0-1,0 1 1,0-1-1,1 1 1,-6 13-1,2 1 177,0 0-1,-6 27 0,11-26-204,0-1 0,1 0 0,2 27 0,0-44-41,0-4-31,0 1 0,0-1 0,0 1-1,0-1 1,0 0 0,0 1 0,1-1 0,-1 1 0,1-1 0,-1 0-1,1 1 1,0-1 0,-1 0 0,1 1 0,0-1 0,0 0 0,0 0-1,0 0 1,0 0 0,0 0 0,0 0 0,0 0 0,0 0 0,1 0-1,-1 0 1,0-1 0,0 1 0,1-1 0,-1 1 0,3 0 0,-1 0-126,1-1 0,-1 1 1,1-1-1,-1 0 1,1 0-1,-1 0 0,1-1 1,-1 1-1,1-1 1,-1 0-1,7-2 1,14-11-1474</inkml:trace>
  <inkml:trace contextRef="#ctx0" brushRef="#br0" timeOffset="1">404 1 80,'0'0'8058,"-5"108"-7858,5-85-64,0 0-136,5-3-344,9-6-464,15-7-465,-4-5-383,2-2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20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54 4441,'0'0'1058,"11"16"-990,3 3 3,22 23 0,-35-40-53,1-1 0,0 1 0,0 0 0,0-1 0,0 0 0,0 0 0,0 1-1,1-1 1,-1 0 0,0-1 0,0 1 0,1 0 0,-1-1 0,1 1 0,-1-1 0,0 0 0,1 0 0,-1 0-1,1 0 1,-1 0 0,1 0 0,-1-1 0,0 1 0,1-1 0,2-1 0,1 0 71,-1-1 0,1 0 0,-1 0 0,0 0 1,0-1-1,0 0 0,4-4 0,-6 5 58,0 0-1,0 0 1,0-1 0,0 1-1,-1-1 1,0 1 0,0-1-1,0 0 1,0 0 0,0 0-1,-1 0 1,0 0-1,0 0 1,0 0 0,0 0-1,0-1 1,-1 1 0,0 0-1,0 0 1,0-1 0,-1 1-1,-1-7 1,2 10-154,-1 0 1,0 0-1,1 0 1,-1 0-1,0 0 1,0 0-1,0 0 0,0 0 1,0 0-1,0 0 1,0 1-1,0-1 1,0 0-1,0 1 1,-1-1-1,1 1 1,0-1-1,0 1 0,0-1 1,-1 1-1,1 0 1,-2 0-1,-31-1-1052,26 1 563,-23 0-1971,0 0-1837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37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1 522 4065,'-1'-1'7816,"26"-31"-7649,-1 0 0,-2-2-1,-2 0 1,-1-2 0,27-70-1,-39 89-137,1-4 12,-1 0-1,0 0 1,-2 0 0,0-1 0,-2 0 0,2-25 0,-5 44-36,0 1 0,0-1 0,0 1-1,0-1 1,0 1 0,-1 0 0,1-1-1,-1 1 1,0-1 0,-1-3 0,0 4-19,1 1 0,-1-1 0,0 1 0,0-1 1,0 1-1,0-1 0,0 1 0,0 0 0,0 0 0,0 0 1,-3-1-1,2 1-6,0 0-1,0 0 1,0 0 0,0 0-1,-1 0 1,1 1 0,0-1 0,0 1-1,0 0 1,-1 0 0,1 0-1,0 1 1,0-1 0,0 1 0,-1-1-1,1 1 1,0 0 0,-3 2-1,1-1 9,1 1 0,0 0-1,-1 0 1,1 0 0,0 1 0,1-1-1,-1 1 1,1 0 0,0 0-1,-4 7 1,-2 3 4,2 0 0,0 1 0,1 0 0,0 0 0,2 1-1,-5 20 1,5-9-25,1 0 0,1 0 0,2 0 0,4 42 0,-3-62 40,0 0-1,1 0 1,0 0 0,0 0 0,1-1-1,0 1 1,0-1 0,0 0-1,1 1 1,0-2 0,0 1 0,0 0-1,1-1 1,8 8 0,-4-6 33,-1-1 1,1 1-1,0-1 1,0-1-1,1 0 1,0 0-1,0-1 1,18 5-1,-21-6 46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4.7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76 4537,'0'0'1108,"0"-3"-822,0-16 3080,-1 30-3270,-2 11-57,-1 0 1,-1 0-1,-12 30 1,2-3 2,-2 11 34,-2 3-32,-17 108 0,35-151 116,1-29 593,3-27-666,2 0 0,1 1 0,20-67 0,-10 42-117,30-107 64,-37 203-815,-8-28 769,4 19 7,11 30 1,-14-51-19,1 1-1,-1 0 1,1-1 0,1 0 0,-1 1 0,1-1 0,0-1 0,1 1 0,9 9 0,-12-13 19,0-1 1,0 1-1,0-1 1,0 0-1,0 0 0,0 0 1,0 0-1,0 0 1,1 0-1,-1 0 1,0-1-1,1 1 0,-1-1 1,1 0-1,-1 0 1,0 0-1,1 0 0,-1 0 1,1 0-1,-1-1 1,0 1-1,1-1 1,-1 0-1,0 1 0,0-1 1,1 0-1,-1 0 1,0-1-1,0 1 1,0 0-1,2-3 0,6-4 8,-1 0 0,0 0-1,-1-1 1,12-16-1,-19 23-4,13-16 23,-2 0 0,0-1 0,17-38 0,-23 43 25,-2 1 1,1-1-1,-1 1 0,-1-1 0,-1 0 0,0 0 1,0-17-1,-2 30 2,1 12-154,37 390 53,-28-362-2283,-5-26-178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5.1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7394,'0'0'2240,"0"133"-1864,0-96-208,0 0-40,0-4-112,0-2 40,4-7-8,0-3-48,0-3-224,1-3-248,5-3-816,-2-4-569,-1-6-791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7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18 5657,'0'0'1176,"-8"22"-1196,-21 70-44,28-89 61,0 1 0,0-1 0,0 0 0,1 0-1,-1 0 1,1 1 0,0-1 0,0 0-1,0 0 1,0 1 0,1-1 0,-1 0-1,1 0 1,0 0 0,0 0 0,0 0-1,0 0 1,1 0 0,-1 0 0,1 0 0,0 0-1,0-1 1,0 1 0,0 0 0,0-1-1,0 0 1,1 0 0,-1 0 0,5 3-1,0-1 2,1 0-1,0 0 0,0-1 0,0 0 0,0-1 0,0 1 0,0-2 1,11 2-1,-4-1 1,-1 0-1,0-1 1,1-1 0,-1 0 0,1-1 0,-1 0-1,1-1 1,-1-1 0,0 0 0,0-1 0,0-1-1,-1 0 1,20-10 0,-25 10 128,-1 1 0,0-1-1,-1-1 1,1 1 0,-1-1 0,0 0 0,0-1-1,-1 0 1,8-12 0,-11 17-75,-1-1 0,1 0 1,-1 0-1,0 0 0,0 1 0,0-1 0,0 0 1,-1 0-1,1 0 0,-1 0 0,0 0 0,0-1 1,0 1-1,0 0 0,0 0 0,-1 0 0,1 0 1,-1 0-1,0 0 0,0 0 0,0 1 0,0-1 1,0 0-1,-1 0 0,1 1 0,-1-1 0,0 1 1,0-1-1,-4-3 0,0 0 39,-1 1 1,0 0-1,0 0 0,0 0 0,-1 1 1,1 0-1,-1 0 0,0 1 1,0 0-1,-1 1 0,1 0 0,0 0 1,-12-1-1,-6 1-75,-1 1 0,-52 5 1,61-2-167,1 0 1,-1 2 0,1 0 0,-32 12 0,35-9-660,-1 0 0,1 0 0,-13 11 0,9-5-1762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5.5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5617,'0'0'3300,"1"13"-2710,1 7-462,10 83 439,-10-87-629,2-1 0,-1 0 0,2 0 1,11 27-1,-15-40-87,-1-1 1,1 1-1,0-1 1,0 1 0,1-1-1,-1 1 1,0-1-1,0 0 1,1 0-1,-1 1 1,1-1 0,-1 0-1,1 0 1,-1-1-1,1 1 1,3 1-1,29 1-3494,-32-3 3471,17 0-3382</inkml:trace>
  <inkml:trace contextRef="#ctx0" brushRef="#br0" timeOffset="1">235 101 1216,'0'0'5375,"-20"4"-4967,-65 15 80,81-19-443,1 1 0,-1 0 0,1 1 0,-1-1 0,1 1 0,0-1 0,0 1 0,0 0 0,0 0 0,0 1 0,0-1 0,1 0 0,-1 1 1,1 0-1,-1-1 0,1 1 0,0 0 0,-3 5 0,3-2 1,1 0 0,-1 0 0,1 0 1,0 0-1,0 0 0,1 0 0,0 11 1,0-14-55,0-1 1,1 1-1,0 0 1,0 0 0,0-1-1,0 1 1,0-1-1,0 1 1,1-1 0,-1 1-1,1-1 1,-1 0-1,1 1 1,0-1 0,0 0-1,0 0 1,0-1-1,1 1 1,-1 0 0,0-1-1,1 1 1,-1-1-1,1 0 1,-1 0 0,1 0-1,4 1 1,6 3-140,-1-2 1,1 0-1,0 0 1,22 0-1,-1-1-1121,38-4 0,-28-5-1263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5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1816,'0'0'4705,"12"107"-4473,3-68 24,1 0-71,3 0-177,-2-2 104,2-5-112,-1-5 0,-1-4-48,-2-7-497,3-6-327,-7-4-632,-3-6-865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6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83 4585,'0'0'568,"17"-5"-260,2-2-154,3 0 229,0 0-1,43-6 1,-25 10 304,-1 1 0,51 3 1,-86-1-671,0 1 1,-1-1 0,1 0-1,-1 1 1,1 0 0,-1 0-1,1 0 1,-1 0 0,0 0 0,0 1-1,1 0 1,-1 0 0,0-1-1,0 2 1,-1-1 0,1 0 0,0 1-1,2 2 1,-3-2-4,0 1 1,0-1 0,0 1-1,-1 0 1,0-1-1,1 1 1,-1 0 0,-1 0-1,1-1 1,0 1-1,-1 0 1,0 0-1,0 0 1,0 0 0,0 0-1,-2 5 1,1-4-11,0-1 0,-1 1 0,1-1 1,-1 0-1,0 1 0,0-1 1,0 0-1,-1 0 0,0-1 0,0 1 1,1 0-1,-2-1 0,1 0 0,0 0 1,-1 0-1,0 0 0,1 0 0,-1-1 1,-8 4-1,3-1-319,0-2 0,0 1 0,0-1 0,0 0 1,-1-1-1,1 0 0,-1-1 0,-15 1 0,4-2-1912</inkml:trace>
  <inkml:trace contextRef="#ctx0" brushRef="#br0" timeOffset="1">502 54 4489,'0'0'1067,"2"19"-1147,1 4 71,8 34 0,-10-55 12,0 1-1,0 0 0,0-1 1,0 1-1,1-1 0,0 1 1,-1-1-1,1 0 0,0 0 0,0 0 1,0 0-1,0 0 0,0 0 1,0 0-1,1-1 0,-1 1 0,1-1 1,-1 1-1,1-1 0,0 0 1,-1 0-1,1 0 0,0-1 0,4 2 1,0 0 4,13 2 42,0-1 1,0 0-1,0-2 1,1 0-1,31-3 1,-49 2 30,0 0 1,0-1-1,0 0 0,-1 1 0,1-1 1,0 0-1,0 0 0,0-1 1,-1 1-1,1 0 0,-1-1 1,1 0-1,-1 1 0,0-1 1,1 0-1,-1 0 0,0-1 0,0 1 1,0 0-1,-1-1 0,1 1 1,-1-1-1,1 1 0,-1-1 1,0 0-1,0 0 0,0 1 0,0-1 1,0 0-1,-1 0 0,1-3 1,-1 1 8,1 1 0,-1-1 1,0 0-1,0 1 0,0-1 0,-1 0 1,0 1-1,0-1 0,0 1 1,0-1-1,-1 1 0,0-1 0,0 1 1,0 0-1,0 0 0,-1 0 1,1 0-1,-1 0 0,-4-3 1,-1 1-201,0 0 1,0 1 0,-1 0 0,0 0 0,0 1 0,0 0 0,0 1-1,-1 0 1,0 0 0,1 1 0,-11-1 0,-26-4-1959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6.8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 7738,'0'0'4505,"2"-12"-4897,30 24-937,-1 7-895,-2-1-2761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7.2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68 6569,'0'0'1047,"23"-2"-740,6 0-222,113-13 291,-92 8-337,18-3-1219,66-19 0,-128 26 732,-5 3 493,-4 0 49,0 1 0,-1-1 0,1 1 0,0 0 0,0 0 0,-1 0-1,1 0 1,0 0 0,0 1 0,0-1 0,0 1 0,0 0 0,1 0 0,-1 0 0,0 0 0,1 1 0,-4 4 0,1-2 93,0 1 1,1 0-1,-1 0 0,1 0 1,1 0-1,-1 1 0,1 0 1,1 0-1,-5 13 0,4-4-51,1-1-1,0 1 1,1 25-1,1-38-180,0-1 1,0 0-1,0 1 1,1-1-1,-1 0 0,1 0 1,-1 1-1,1-1 1,0 0-1,0 0 0,0 0 1,0 0-1,0 0 0,1 0 1,-1 0-1,1 0 1,-1 0-1,1-1 0,3 4 1,-1-3-193,0 1 1,0-1 0,0 0-1,1 0 1,-1 0 0,1 0-1,-1-1 1,8 1 0,23 4-1758</inkml:trace>
  <inkml:trace contextRef="#ctx0" brushRef="#br0" timeOffset="1">764 27 6129,'0'0'3065,"-15"23"-2502,-45 79-249,57-97-295,0 0 0,1 0 0,0 0 0,0 0 0,1 1 0,0-1 0,-1 0 0,2 1 0,-1-1-1,1 1 1,-1 0 0,2-1 0,0 9 0,0 1 47,-1-10-56,1 0-1,0-1 0,0 1 0,0 0 1,0 0-1,0 0 0,1-1 1,0 1-1,0-1 0,1 1 0,-1-1 1,1 0-1,0 0 0,6 7 1,-4-6-4,1 0 0,-1-1 0,1 1 1,1-1-1,-1-1 0,0 1 1,1-1-1,0 0 0,8 2 1,3 0-437,1-1 0,-1-1 0,1 0 1,0-2-1,0 0 0,36-4 0,-19-5-1736,-11-5-1608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7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1 112 6785,'0'0'1057,"17"-5"-1651,256-52-223,-50 8-4112,-222 49 5027,-1 0-1,1 0 1,-1 0 0,1 0 0,-1 0 0,1 0 0,0 0 0,-1 0 0,1 0 0,-1 0 0,1 0-1,-1 0 1,1 0 0,-1 0 0,1 0 0,-1 0 0,1 1 0,-1-1 0,1 0 0,-1 0-1,0 1 1,1-1 0,-1 0 0,1 1 0,-1-1 0,0 0 0,1 1 0,-1-1 0,0 0 0,1 1-1,-1-1 1,0 1 0,0-1 0,1 1 0,-1-1 0,0 1 0,0-1 0,0 1 0,0-1-1,1 1 1,-1-1 0,0 1 0,0-1 0,0 1 0,0-1 0,0 1 0,0-1 0,-1 2 0,-3 32-200,2-25 632,-5 31 411,-1 55 1,8-82-889,0-1 0,1 1 0,0-1 0,1 0 0,0 0-1,1 0 1,0 0 0,9 21 0,-10-28-95,1-1 0,-1 0 0,1 0 1,0 0-1,0 0 0,0 0 0,0 0 0,4 2 0,-4-4-244,-1 0 0,1-1 0,-1 1 0,1-1 0,0 0 0,-1 0-1,1 0 1,0 0 0,0 0 0,0-1 0,0 1 0,0-1 0,5 0 0,0 0-2658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8.0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5145,'0'0'898,"20"-2"-325,68-6 197,-81 7-660,0 1 0,0-1 0,-1 1 0,1 1 0,0 0 0,0-1 0,0 2 0,0-1 0,-1 1 0,1 0 0,-1 1 0,1-1 0,-1 1 0,0 1 0,0-1 0,0 1 0,-1 0 0,1 0 0,-1 1 0,0-1 0,0 1 0,0 0 0,-1 1 0,0-1 0,0 1 0,0 0 0,-1 0 0,0 0 0,0 0 0,0 1 0,-1-1 0,2 7 0,-2-8-96,-1 0 1,0 0 0,0 0 0,-1 0-1,1-1 1,-1 1 0,0 0 0,0 0-1,-1 5 1,0-8-50,1 0 1,-1 0-1,1-1 0,-1 1 0,0 0 1,1-1-1,-1 1 0,0-1 0,0 1 1,0-1-1,0 1 0,0-1 0,-1 0 1,1 0-1,0 1 0,-1-1 0,1 0 1,-1 0-1,1 0 0,-1-1 0,1 1 1,-1 0-1,0 0 0,1-1 1,-1 1-1,0-1 0,0 0 0,-1 1 1,-59 0-3947,34-1-250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8.4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4945,'0'0'1067,"6"18"-860,24 59 22,-29-74-199,1 1 0,0-1-1,-1 0 1,1-1 0,0 1 0,0 0-1,0-1 1,1 1 0,-1-1 0,0 1-1,1-1 1,0 0 0,0 0 0,-1 0-1,1-1 1,0 1 0,1-1 0,-1 1-1,0-1 1,7 2 0,-1-1 32,10 3 70,2-1 0,-1-1 0,0 0 0,1-2 0,30-1 0,-27 0-92,-16 0-1,0-1 0,-1 1 0,1-1 0,-1-1 0,1 1 0,-1-1 0,8-3 0,-12 4 55,-1 0-1,0 0 0,1-1 0,-1 1 1,0 0-1,0-1 0,0 0 1,0 1-1,0-1 0,0 0 1,-1 0-1,1 0 0,-1 0 0,1 0 1,-1 0-1,0 0 0,1-1 1,-1 1-1,0-1 0,-1 1 0,1 0 1,0-1-1,-1 1 0,1-5 1,-1 3-13,1 1 1,-1-1-1,-1 1 1,1-1 0,0 1-1,-1-1 1,0 1-1,0-1 1,0 1 0,0-1-1,0 1 1,-1 0-1,1 0 1,-4-5 0,1 3-77,0 1 1,0 0 0,-1 0 0,1 0 0,-1 0-1,0 1 1,0 0 0,-7-4 0,5 4-140,-1 0 1,0 0-1,0 1 0,0 0 0,-1 0 1,1 1-1,0 0 0,-15 0 1,-7 2-1682,-31 5 1,3 5-2946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8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0 398 7682,'0'0'74,"10"19"-735,33 60 583,-40-75 93,0 0 0,0 0-1,0 0 1,0-1 0,1 1-1,0-1 1,-1 0 0,1 0-1,1 0 1,-1-1 0,0 0-1,1 1 1,-1-1 0,1-1-1,8 3 1,-1 1 76,7 0 98,-1 0-1,1 0 1,0-2 0,0 0-1,0-2 1,0 0 0,33-2 0,-50 0-96,1 1 1,0-1 0,-1 0-1,1 0 1,-1 0 0,1 0-1,-1 0 1,1-1 0,-1 1-1,0-1 1,1 1 0,-1-1-1,0 0 1,0 0 0,0 0-1,-1 0 1,1 0 0,0-1-1,-1 1 1,1 0 0,-1-1-1,0 1 1,0-1 0,0 1-1,0-1 1,0 0 0,-1 1-1,1-4 1,2-10 81,-1 0 1,0 1-1,-2-27 0,0 32-254,0 6 2,0 0 0,-1 0-1,1 0 1,-1 1 0,0-1 0,0 0 0,0 1 0,-1-1 0,1 1 0,-1-1 0,-3-4 0,-28-31-2801,29 35 2338,-25-23-4363</inkml:trace>
  <inkml:trace contextRef="#ctx0" brushRef="#br0" timeOffset="1">100 0 8618,'0'0'3032,"2"33"-3568,12 4-552,1-4-1680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9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66 5233,'0'0'906,"9"19"-557,-2-3-323,-4-8-23,0 0 1,1 0-1,0-1 0,0 1 1,1-1-1,0 0 0,0 0 0,0-1 1,1 1-1,0-1 0,0-1 0,1 1 1,13 8-1,-1-4 140,0-1 0,1-1-1,0-1 1,0-1 0,1-1-1,34 5 1,-10-5 50,1-3 1,46-2-1,-84-1-96,0 1-1,0-1 1,0 0-1,0-1 1,0 0-1,0 0 1,0-1-1,-1 0 1,1 0 0,-1-1-1,0 0 1,10-7-1,-12 6 86,0 1-1,1-2 1,-2 1-1,1-1 1,-1 1-1,1-1 1,-2 0-1,1-1 1,-1 1 0,1-1-1,-2 1 1,1-1-1,-1 0 1,1-8-1,1-2-123,-1-1-1,-2 1 0,1-25 1,-2 41-166,0 0 1,0-1 0,0 1 0,0 0-1,-1-1 1,1 1 0,0 0-1,-1-1 1,1 1 0,-1 0 0,1 0-1,-1-1 1,0 1 0,1 0-1,-1 0 1,0 0 0,0 0 0,0 0-1,0 0 1,0 0 0,0 0-1,0 0 1,0 0 0,0 1 0,-1-1-1,1 0 1,0 1 0,0-1-1,-1 1 1,1-1 0,0 1 0,-1 0-1,1 0 1,0-1 0,-3 1-1,-20-4-3847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2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28 5089,'0'0'4554,"0"-5"-4048,0-13-121,0 14-121,0 7-64,-13 344 47,-1 0 2,14-311-298,2 57 150,-1-83-253,0 0 0,1-1 1,0 0-1,1 1 1,0-1-1,0 0 0,7 12 1,-1-11-1011,-9-10 1079,2 2-662,-2-2 662,0 0 1,1 0-1,-1 0 0,0 0 0,0 0 1,1 0-1,-1 0 0,0 0 0,0 0 1,1 0-1,-1 0 0,0 0 0,0 0 1,1 0-1,-1 0 0,0 0 0,0 0 1,1 0-1,-1 0 0,0 0 0,0 0 1,0 0-1,1 0 0,-1-1 1,0 1-1,0 0 0,2-2-662,-2 2 663,0 0-1,0 0 0,0-1 0,0 1 1,0 0-1,0 0 0,0-1 0,2-13-3779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8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58 250 5737,'0'0'2001,"-10"111"-1969,24-80 104,7 0-16,4-3-120,2-3-128,7-5-416,-7-5-729,-6-7-1159</inkml:trace>
  <inkml:trace contextRef="#ctx0" brushRef="#br0" timeOffset="1">0 27 8650,'0'0'1192,"60"-27"-6961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9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7034,'0'0'4168,"-9"133"-3479,9-92-201,0 0-104,7 0-304,7 0 72,1-2-152,-1-4 8,-3-2-16,3-5-288,-1-5-432,16-3-737,-4-7-1455,2-9-1697</inkml:trace>
  <inkml:trace contextRef="#ctx0" brushRef="#br0" timeOffset="1">512 177 3697,'0'0'2776,"7"18"-3136,3 5 392,15 27 0,-24-47-24,1-1-1,0 1 0,0-1 1,0 0-1,0 0 0,0 0 1,0 0-1,1 0 1,-1 0-1,1 0 0,-1-1 1,1 1-1,-1-1 0,1 0 1,0 0-1,0 0 0,0 0 1,0 0-1,0-1 0,0 1 1,0-1-1,3 0 1,2 1 12,10 2 23,0-1 1,0-1 0,0-1 0,-1 0 0,24-4-1,-39 3 69,1 0-1,-1 0 0,1 0 1,0 0-1,-1 0 0,0 0 1,1-1-1,-1 1 0,0-1 0,1 1 1,-1-1-1,0 0 0,0 0 1,-1 0-1,1 0 0,0 0 1,-1-1-1,1 1 0,-1 0 1,0-1-1,2-4 0,-1 2 228,-1-1-1,1 0 1,-1 1 0,-1-1-1,1 0 1,-1 0-1,0 1 1,0-1-1,-2-8 1,1 10-289,0 1-1,0 0 1,0 0 0,0-1-1,-1 1 1,1 0 0,-1 0 0,0 0-1,0 1 1,0-1 0,0 0-1,-1 1 1,1-1 0,-1 1-1,1 0 1,-1 0 0,0 0 0,0 0-1,0 1 1,0-1 0,0 1-1,0-1 1,0 1 0,-6-1-1,-5-2-648,1 2 0,-1 0 0,1 0 0,-24 1-1,3 1-3153,6 0-3204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0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46 7706,'0'0'3664,"-14"-8"-3428,3 2-198,5 2-33,-1 0 1,0 0-1,0 0 0,0 1 0,-1 1 0,1-1 1,-1 1-1,1 0 0,-1 1 0,0 0 0,-11 0 1,5 0-7,-1 2 1,1 0-1,0 0 1,-1 1-1,1 1 1,0 1 0,0 0-1,0 0 1,-21 12 0,34-16-19,0 1 1,0-1 0,0 1 0,0 0 0,0 0 0,0-1 0,1 1 0,-1 0 0,0 0 0,0 0 0,1 0 0,-1 0 0,1 0 0,-1 0-1,1 0 1,-1 0 0,1 0 0,-1 1 0,1-1 0,0 0 0,0 0 0,0 0 0,0 0 0,-1 1 0,2-1 0,-1 0 0,0 0 0,0 0 0,0 0-1,0 1 1,1-1 0,-1 0 0,1 2 0,1 1-25,0 0-1,1-1 0,-1 1 1,0 0-1,1-1 1,0 0-1,6 6 1,27 21-11,46 30 0,-45-36 103,53 49 0,-88-71-44,0-1 1,0 1 0,-1-1-1,1 1 1,-1-1-1,1 1 1,-1 0 0,0-1-1,0 1 1,1 0-1,-1 0 1,0 0 0,-1 0-1,1 0 1,0 0-1,0 3 1,-1-4 19,0-1-1,0 1 1,0-1-1,-1 1 1,1-1 0,0 1-1,-1-1 1,1 1 0,0-1-1,-1 0 1,1 1-1,0-1 1,-1 1 0,1-1-1,-1 0 1,1 1 0,-1-1-1,1 0 1,-1 0-1,1 0 1,-1 1 0,1-1-1,-1 0 1,1 0-1,-1 0 1,0 0 0,-18 3 215,15-2-187,-57 5 92,-69 10-3573,109-13-167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2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11 5905,'0'0'2768,"5"-11"-2679,-4 11-90,0 0 0,-1 0 0,1 0 0,0 0 1,0 0-1,-1 0 0,1 0 0,0 0 0,0 1 0,0-1 1,-1 0-1,1 0 0,0 1 0,-1-1 0,1 0 0,0 1 0,-1-1 1,1 1-1,0-1 0,-1 1 0,1-1 0,-1 1 0,1-1 0,-1 1 1,1 0-1,-1-1 0,1 1 0,-1 0 0,1-1 0,-1 2 1,3 1 14,19 22 92,-2 1 0,-1 1 1,-1 0-1,-1 1 0,18 42 0,-25-46-64,-1 1 0,-2 0 0,0 0 0,-2 1 0,0-1-1,-2 1 1,0 35 0,-3-50-32,0-6-5,0 1 1,0-1-1,0 0 0,-1 1 0,-2 8 1,3-12-3,-1-1 0,1 1 1,-1-1-1,0 1 1,0-1-1,0 0 0,0 1 1,0-1-1,0 0 1,0 0-1,0 1 1,-1-1-1,1 0 0,0 0 1,-1-1-1,1 1 1,-1 0-1,1 0 0,-1-1 1,1 1-1,-1-1 1,-2 1-1,-2 1-4,-1-1 0,1 0 0,0 0 0,0-1 0,0 0 0,0 0 0,0-1 1,0 1-1,0-1 0,0-1 0,0 1 0,0-1 0,0 0 0,0 0 0,1-1 0,-1 1 0,1-1 0,-1-1 0,1 1 0,0-1 0,-5-5 0,4 3 38,0-1 0,0 0 0,0 0 0,1 0 0,1-1-1,-1 1 1,1-1 0,0 0 0,1-1 0,0 1 0,0-1 0,1 1-1,0-1 1,-1-10 0,1-2 46,1 0 1,0 0-1,2 0 0,0 1 0,6-30 1,-5 40-35,1 1 0,0-1 0,0 1 0,1 0 1,0 0-1,0 0 0,1 0 0,0 1 0,1 0 1,0 0-1,0 0 0,0 1 0,14-12 0,-13 14-293,0 1 0,0 1 0,0-1-1,0 1 1,1 0 0,-1 1 0,15-4-1,-8 3-811,11-4-1655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2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1 200,'0'0'8402,"0"123"-7666,0-95-472,2-3-120,2-3-144,3-3-568,13-7-720,-1-8-697,2-4-991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3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2897,'0'0'1001,"20"15"-589,64 46-82,-81-59-305,1 0 0,0 0 0,-1 0 0,1 0 1,0 0-1,0-1 0,0 0 0,1 0 0,-1 0 0,0 0 1,0-1-1,1 1 0,-1-1 0,0 0 0,5-1 1,5 0 63,2 2-40,-10-1 195,0 0 0,0 0-1,1 0 1,-1-1 0,0 0 0,10-2-1,-15 2-74,1 1 0,-1-1 0,0 0 0,1 0 0,-1 0 0,0 0 0,0 0 0,0 0 0,0 0 0,0 0 0,0 0 1,0 0-1,0-1 0,0 1 0,0 0 0,-1-1 0,1 1 0,0 0 0,-1-1 0,1 1 0,-1-1 0,0 1 0,1-1 0,-1 1 0,0-1 0,0 0 0,0 1 0,0-1 0,0 1 0,-1-1 0,0-2 0,1 2-148,-1 0-1,0 0 1,0 0 0,0 1 0,0-1-1,0 0 1,0 0 0,0 1-1,-1-1 1,1 1 0,-1-1-1,1 1 1,-1-1 0,0 1 0,1 0-1,-1 0 1,0 0 0,-3-2-1,-40-15-1457,39 16 850,-21-9-3929,18 5 1560</inkml:trace>
  <inkml:trace contextRef="#ctx0" brushRef="#br0" timeOffset="1">355 25 592,'0'0'5321,"52"107"-5169,-26-95-152,32-6-16,-8-2-560,-2-4-912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3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 7738,'0'0'896,"135"0"-584,-91 0-136,4 0-176,0 0-88,6 0-840,-12 0-865,-15-4-1215</inkml:trace>
  <inkml:trace contextRef="#ctx0" brushRef="#br0" timeOffset="1">154 0 4081,'0'0'4337,"-17"113"-3377,17-84-472,0 1-336,0-1-48,7-2-104,9-3-528,12-3-640,1-7-921,-2-8-831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6081,'0'0'927,"10"18"-988,2 4 141,22 29 0,-31-47-48,0-1 1,1 0-1,-1 0 1,1 0-1,-1 0 1,1-1-1,0 1 1,0-1 0,0 0-1,0 0 1,1-1-1,-1 1 1,0-1-1,1 0 1,-1 0-1,1 0 1,8 0-1,-1 0 32,18 3 56,0-1 0,0-2 0,57-5 0,-84 4-31,-1 0-1,1-1 0,0 1 0,0-1 0,-1 0 0,1 0 0,-1 0 0,1 0 1,0 0-1,-1-1 0,0 1 0,1-1 0,-1 1 0,0-1 0,0 0 0,0 0 0,0 0 1,0 0-1,0 0 0,-1 0 0,1 0 0,-1-1 0,0 1 0,1-1 0,-1 1 1,0-1-1,0 1 0,-1-1 0,1 0 0,0 0 0,-1 1 0,0-1 0,0 0 1,1 0-1,-2 1 0,1-1 0,0 0 0,-1-4 0,0 4-56,0-1-1,-1 1 1,1 0 0,-1 0-1,1 0 1,-1 0-1,0 0 1,0 0 0,0 1-1,-1-1 1,1 0-1,-1 1 1,1 0 0,-1 0-1,0-1 1,0 2-1,0-1 1,0 0-1,-5-2 1,-2-1-60,-1 1 0,1 0-1,-1 0 1,-20-4 0,8 5-676,0 1 0,0 1 0,0 0 0,0 2 0,0 1 0,0 1 0,-24 5 0,4 3-4012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8938,'0'0'1192,"19"129"-752,-7-80-88,3 3-16,4-3-224,4-4-112,2-6 0,0-4-80,-2-11-520,1-5-424,2-15-840,-4-4-89,-7 0-2488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58 6665,'0'0'877,"25"-8"-692,2-2-82,-7 2 46,-1 2 1,2 0 0,-1 1 0,0 1 0,42-3 0,-43 6 9,24-1 227,79 5 0,-109-2-380,-1 1 1,0 1 0,0 0-1,0 0 1,0 1 0,-1 0-1,1 1 1,-1 1-1,0 0 1,0 0 0,10 9-1,-17-12-45,-1 1-1,1-1 0,-1 1 0,0 0 1,0 0-1,0 0 0,0 0 0,-1 1 1,0-1-1,4 9 0,-6-11 24,1 0 1,-1 0-1,1 0 1,-1 0-1,0 0 1,1 0-1,-1 0 1,0 0-1,0 1 1,-1-1-1,1 0 0,0 0 1,-1 0-1,1 0 1,-1 0-1,1 0 1,-1 0-1,0-1 1,0 1-1,0 0 1,0 0-1,0-1 0,-1 1 1,1 0-1,0-1 1,-1 1-1,1-1 1,-3 2-1,-4 2-46,1-1 1,-1 0-1,0 0 0,0-1 1,0 0-1,-1-1 0,1 0 0,-1 0 1,-8 0-1,-15 1-148,-33-1-1,56-2 218,0 1-99,10 2 53,11 4 11,-11-7 18,15 7 48,21 10 171,0 1 0,-1 2 0,62 46 1,-74-43-83,-23-21-84,-1-1 0,1 0 0,0 1 0,0-1 0,-1 1 0,1-1 0,-1 1 0,1-1 0,-1 1 0,0 0 0,1-1 0,-1 1 0,0-1 0,0 1 0,0 0 0,0-1 0,-1 3 0,1-3-14,-1 0-1,1 0 1,-1 0-1,1-1 0,-1 1 1,0 0-1,1 0 0,-1-1 1,0 1-1,1 0 1,-1-1-1,0 1 0,0 0 1,0-1-1,1 1 1,-1-1-1,0 0 0,0 1 1,0-1-1,0 0 1,0 1-1,-1-1 0,-27 4 138,24-3-100,-28 2-288,-52-2 0,70-2-308,1-1 1,0 0-1,0 0 1,0-1-1,1-1 1,-17-7-1,3-3-1830</inkml:trace>
  <inkml:trace contextRef="#ctx0" brushRef="#br0" timeOffset="1">784 200 4689,'0'0'1512,"98"-13"-1280,-44 11-224,4 0-8,17 2 0,-16 0-424,-10 0-984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5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8146,'0'0'2632,"-2"105"-2016,9-64-392,7 2-168,-1 0-56,3-4-600,3 4-640,-2-12-1208,-5-9-2113</inkml:trace>
  <inkml:trace contextRef="#ctx0" brushRef="#br0" timeOffset="1">366 497 7434,'0'0'1816,"107"-3"-1208,-80-1-352,0 2-136,4 2-120,15 0-952,-7 0-1337,-5 0-3968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9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38 111 4625,'0'0'564,"21"-7"-413,119-45 293,-99 34-180,-14 7 118,35-11 1,-79 22 2414,-12 1-3029,18 2 255,0 1 0,0 0-1,0 1 1,0 0 0,1 0 0,0 1-1,0 1 1,1-1 0,0 2 0,0-1-1,0 1 1,1 1 0,0-1 0,1 1-1,-9 14 1,14-20-27,1 0 0,-1 1 0,1-1 0,0 0 0,0 1-1,0-1 1,0 0 0,1 1 0,-1-1 0,1 1 0,0-1 0,0 1 0,0-1-1,1 7 1,0-8-12,0 0 0,0 0-1,0 1 1,0-1-1,0 0 1,0 0-1,1 0 1,-1 0 0,1-1-1,-1 1 1,1 0-1,0 0 1,-1-1 0,1 1-1,0-1 1,0 0-1,0 0 1,0 1 0,1-1-1,-1 0 1,3 0-1,2 2-40,-2-1-22,0 0 0,0-1 0,1 1 0,-1-1 0,8 1 1,-13-2 83,0 0 0,1 0 0,-1 0 0,0 0 0,0 1 0,0-1 0,1 0 0,-1 0 0,0 0 0,0 0 0,0 1 0,0-1 0,0 0 0,1 0 0,-1 0 0,0 1 0,0-1 0,0 0 0,0 0 0,0 0 0,0 1 0,0-1 0,0 0 1,0 0-1,0 0 0,0 1 0,0-1 0,0 0 0,0 0 0,0 1 0,0-1 0,0 0 0,0 0 0,0 0 0,0 1 0,0-1 0,0 0 0,0 0 0,-1 1 0,1-1 0,0 0 0,0 0 0,0 0 0,0 0 0,0 1 0,-1-1 0,-5 11 110,6-11-156,-3 7-14,0 0 0,1 0-1,0 0 1,0 1 0,1-1 0,0 0-1,0 1 1,1-1 0,0 1 0,0-1-1,2 10 1,-1 11-247,-1-27 227,-50-1-234,48 0 321,11 2-595,23 16 577,-1 2 0,43 35 1,-46-32 29,36 38 0,-54-51-14,-1 1 0,0 1 0,0-1-1,-2 1 1,1 1 0,8 21 0,-14-30 42,-1 0 0,0-1 0,0 1 0,0 0 0,0 0 0,-1 0 0,0 0 0,1 0 0,-1 0-1,-2 7 1,2-8-2,-1-1 0,1 0 0,-1 0 0,0 0 0,0-1 0,0 1 0,0 0 0,0 0 0,0 0 0,-1-1 0,1 1 0,0-1 0,-1 1 0,1-1 0,-1 1 0,0-1 0,1 0 0,-1 0 0,0 0 0,0 0 0,-3 1 0,-11 4 106,0-1-1,-1-1 1,0 0 0,-32 2-1,-71-3-4,79-4-83,26 2-52,0-2 0,0 0-1,0 0 1,1-2-1,-26-6 1,39 9-71,0-1-1,0 1 1,0 0 0,0-1 0,1 1 0,-1 0 0,0-1-1,0 1 1,0-1 0,0 0 0,1 1 0,-1-1 0,0 0-1,0 1 1,1-1 0,-1 0 0,1 0 0,-1 0 0,0 1-1,1-1 1,0 0 0,-1 0 0,1 0 0,0 0 0,-1 0-1,1 0 1,0 0 0,0 0 0,0 0 0,0 0 0,0 0-1,0 0 1,0 0 0,0 0 0,0 0 0,0 0 0,0 0-1,1 0 1,-1 0 0,0 0 0,1 0 0,-1 1 0,1-1-1,-1 0 1,1 0 0,-1 0 0,1 1 0,1-2 0,16-14-3962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5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68 223 7722,'0'0'1148,"-13"20"-1048,-36 66 31,48-84-129,1-1 0,-1 0 1,0 1-1,1-1 0,-1 1 0,1 0 1,-1-1-1,1 1 0,0-1 1,0 1-1,0 0 0,0-1 1,0 1-1,0-1 0,0 1 1,0 0-1,1-1 0,-1 1 1,1-1-1,-1 1 0,1-1 1,-1 1-1,1-1 0,0 1 0,0-1 1,0 0-1,0 1 0,0-1 1,0 0-1,0 0 0,0 0 1,1 1-1,-1-1 0,0-1 1,1 1-1,-1 0 0,0 0 1,1 0-1,-1-1 0,1 1 0,1 0 1,4 2 1,4 2-17,1 0 0,0 0 0,0-1 0,0-1 0,0 0 0,1-1 0,-1 0 0,1-1 0,0 0 0,-1-1 0,20-2 0,-30 2 11,0-1 1,0 1-1,0 0 1,0-1-1,0 1 0,0-1 1,-1 0-1,1 0 1,0 0-1,0 0 0,0 0 1,-1 0-1,1 0 1,0-1-1,-1 1 0,0 0 1,1-1-1,1-1 1,-1-1 9,0 1 0,0 0 1,-1-1-1,1 1 0,-1-1 0,0 0 1,0 1-1,0-1 0,1-5 0,-1 1 37,-1 1-1,0 0 0,0 0 0,0-1 0,-1 1 1,0 0-1,-1 0 0,1-1 0,-1 1 1,-5-10-1,-4-1 112,-1 0 1,-1 0-1,-1 1 0,-1 1 1,0 0-1,-26-21 1,20 19 372,1-1 0,0-1 0,-20-28 0,34 35-144,9 6-487,20 6-617,-11 1 575,9 1-581,0 1 1,0 1-1,0 1 0,29 9 1,-3-1-1680,17 3-2809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 5337,'0'0'3458,"-14"6"-2988,-43 21-332,56-27-138,0 1 1,0-1-1,0 1 0,1-1 0,-1 1 0,0-1 0,0 1 1,0 0-1,1-1 0,-1 1 0,0 0 0,1 0 0,-1-1 0,1 1 1,-1 0-1,1 0 0,-1 0 0,1 0 0,-1 0 0,1 0 1,0 0-1,-1 0 0,1 0 0,0 0 0,0 0 0,0 0 0,0 0 1,0 0-1,0 0 0,0 0 0,1 1 0,-1 0-8,1 0-1,1 0 1,-1 0-1,0 0 1,0 0-1,1 0 0,-1 0 1,4 2-1,-3-2-4,5 5 3,0 0-34,0 0-1,0 0 0,-1 0 0,0 1 0,5 10 0,-9-15 44,-1-1 0,0 1 0,0 0 0,0 0 0,0 0 0,-1 0-1,1 0 1,-1 0 0,0 1 0,0-1 0,0 0 0,0 0-1,0 0 1,-1 0 0,1 0 0,-1 0 0,0 0 0,0 0 0,0 0-1,-3 5 1,-9 13 139,11-19-129,0 0 0,1 0 1,-1 1-1,0-1 0,1 0 1,0 1-1,-1 0 0,1-1 1,0 1-1,0 0 0,1 0 1,-1-1-1,0 1 0,1 0 1,0 0-1,0 0 0,0 0 1,0 5-1,1-7-16,0 1-1,0-1 1,0 0 0,0 0-1,0 0 1,0 1 0,0-1-1,1 0 1,-1 0 0,0-1 0,1 1-1,-1 0 1,0 0 0,1-1-1,-1 1 1,1 0 0,-1-1-1,1 0 1,-1 1 0,1-1-1,0 0 1,1 0 0,40 4-324,34-4-1975,-45 0-450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8666,'0'0'2648,"23"-14"-2648,-2 26 0,6 5-184,9 7-744,-7-3-1440,-6-5-1673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4537,'0'0'2745,"13"19"-2089,42 65 19,-46-69-445,1-2 1,0 1 0,0-2-1,2 1 1,-1-1 0,2-1 0,0 0-1,23 15 1,-34-25-194,1 1-1,-1-1 1,0 0 0,1 0-1,-1 0 1,1 0 0,0 0-1,-1-1 1,1 1 0,0-1 0,-1 1-1,1-1 1,0 0 0,0 0-1,-1-1 1,1 1 0,0 0-1,-1-1 1,1 0 0,0 1-1,-1-1 1,1 0 0,-1-1-1,1 1 1,-1 0 0,0-1 0,1 1-1,-1-1 1,3-2 0,5-6-45,-1 0 1,1 0 0,-2-1 0,13-20 0,-4 7-542,-11 16-433,-1 1 0,0-2 0,0 1 0,0-1 0,-1 1 1,4-13-1,-6 9-1806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7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3681,'0'0'1065,"16"-1"-705,4-1 33,37-2-241,-10 5 4235,-49 1-4313,0 1-1,0-1 1,0 1-1,0 0 1,0 0-1,1 0 1,-1 0-1,0 4 1,-17 8 208,12-8-292,0 0-1,0 0 1,0 0-1,0 1 1,1 0-1,1 1 1,0-1-1,0 1 1,0 0-1,1 0 1,0 0-1,1 1 0,0 0 1,1-1-1,0 1 1,0 0-1,1 0 1,0 15-1,1-22-3,0-1-1,0 1 0,1 0 1,-1-1-1,1 1 0,-1-1 1,1 1-1,0-1 0,0 1 1,0-1-1,0 0 1,1 1-1,-1-1 0,1 0 1,-1 0-1,1 0 0,3 3 1,-2-2-2,2 0 1,-1 0 0,0 0-1,1-1 1,-1 1 0,1-1 0,0 0-1,7 1 1,5 1-27,0-1 0,1 0-1,-1-1 1,22-2 0,-20 1-149,1-2 0,-1 0 0,1-2 0,20-4 0,-34 5 171,0 0-1,0 0 0,-1 0 1,1 0-1,-1-1 0,0 0 1,1 0-1,-1 0 0,0-1 1,-1 0-1,1 0 0,-1 0 1,0 0-1,0-1 0,0 1 1,0-1-1,4-9 0,-7 11 148,1 1-1,-2-1 1,1 1-1,0-1 1,0 1 0,-1-1-1,1 0 1,-1 1-1,0-4 433,4 18-802,-1-7 237,0 0 1,0 0-1,1-1 0,0 1 0,0-1 1,0 0-1,0-1 0,1 1 0,0-1 1,-1 1-1,1-1 0,0-1 0,1 1 1,-1-1-1,0 0 0,1 0 0,-1 0 1,10 1-1,9 0-15,0 0 0,0-1 1,24-1-1,-42-1-66,0 0 0,1-1 0,-1 0 0,0 0 0,0 0 0,0-1 0,0 0 0,-1 0 0,1 0 0,0-1 0,-1 0 0,7-4 0,-10 6 61,0-1 0,1 0-1,-1 0 1,0-1 0,0 1 0,0 0-1,-1-1 1,1 1 0,0-1 0,-1 0-1,0 1 1,1-1 0,-1 0 0,0 0-1,-1 0 1,1 0 0,0 1 0,-1-1 0,0 0-1,0 0 1,0 0 0,0 0 0,0 0-1,0 0 1,-1 0 0,1 0 0,-2-4-1,0 2 67,0 1-1,0 0 0,-1-1 0,1 1 0,-1 0 0,0 0 1,0 0-1,-1 1 0,1-1 0,-1 1 0,1 0 0,-1 0 0,0 0 1,-6-3-1,-2-1 118,0 1 0,0 0 1,-1 0-1,-13-3 0,20 7-98,-1 0 1,1 1-1,-1 0 1,1 0-1,-1 0 1,1 1-1,-1 0 1,1 0-1,-1 0 0,1 1 1,-1 0-1,-7 3 1,9-2-42,0 0 1,0 0-1,1 1 1,-1-1-1,1 1 1,-1 1-1,1-1 1,0 1-1,0-1 0,1 1 1,-1 0-1,1 0 1,0 1-1,0-1 1,-4 7-1,-2 7 151,1 1 0,0 0 0,2 0 0,0 0 0,1 1 0,-5 37-1,3 124 446,7-175-615,0 4 33,0 0 0,1 0 0,0 0 0,1 0-1,0 0 1,1 0 0,3 9 0,-5-16-79,1 0-1,-1 0 1,1 0 0,-1 0 0,1 0-1,0 0 1,0-1 0,1 1 0,-1-1-1,0 1 1,1-1 0,-1 0 0,1 0-1,0 0 1,0 0 0,0-1 0,0 1-1,0-1 1,0 0 0,0 0-1,1 0 1,-1 0 0,0 0 0,7 0-1,-4-1-393,1 1 0,-1-2-1,1 1 1,-1-1-1,1 0 1,-1 0-1,1-1 1,-1 0 0,11-4-1,16-15-5022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7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3817,'0'0'2919,"6"18"-2702,23 60 92,-27-74-285,0-1 0,0 1 0,1 0 0,-1-1 0,1 1 0,-1-1 0,1 0 0,0 0 0,0 0 0,1-1 0,-1 1 0,1-1 0,-1 1 1,1-1-1,0 0 0,7 2 0,-1 1 9,5 2 22,0-1-1,1-1 0,0 0 1,0-1-1,1-1 0,-1-1 1,1 0-1,-1-1 0,1 0 1,-1-2-1,18-2 0,-31 3 42,-1-1-1,0 0 1,0 0-1,0 0 0,0 0 1,0 0-1,0 0 1,0 0-1,0-1 0,-1 1 1,1-1-1,0 1 1,-1-1-1,1 0 0,-1 1 1,0-1-1,1 0 0,-1 0 1,0 0-1,0 0 1,0 0-1,0 0 0,-1-1 1,1 1-1,-1 0 1,1 0-1,-1-1 0,0 1 1,0 0-1,0-4 1,0 3 7,1-1 0,-2 0 0,1 0 0,0 1 0,-1-1 0,1 0 0,-1 1 0,0-1 0,0 1 0,-1-1 0,1 1 1,-1-1-1,0 1 0,1 0 0,-2 0 0,1 0 0,0 0 0,-3-3 0,-1 2-91,0 1 1,0 0-1,0 0 0,-1 0 1,1 1-1,-1 0 0,1 0 0,-1 1 1,0 0-1,0 0 0,0 0 0,1 1 1,-9 1-1,-10 0-380,0 1 1,-25 7-1,-16 7-1561,5 3-1802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1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 3121,'0'0'344,"-6"0"-1144,4 0 840,-2 0-32,0 0 80,-1 0-88,-7 0-8,4 0-176,-1 0-761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1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1 776,'-103'19'1583,"83"-16"1893,31 4-2031,38-3-501,1-2 0,52-5-1,-86 2-609,-3-1-1042,-2 2-3597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0 4401,'0'0'4081,"-16"2"-3850,-51 6-119,63-6-100,-1 0 1,1 0 0,-1 0 0,1 0-1,0 1 1,0-1 0,0 1 0,0 0-1,1 0 1,-1 1 0,1-1 0,0 1 0,0 0-1,0 0 1,0 0 0,0 0 0,1 0-1,-4 9 1,3-7 14,-1 4-3,0 0 0,0 1-1,1-1 1,1 1 0,0-1 0,0 1-1,1 0 1,0 0 0,2 20 0,-1-29-26,0 2-2,0-1 1,0 0-1,1 0 0,-1 0 1,1 0-1,0 0 0,0 0 1,0 0-1,0 0 0,1 0 1,-1 0-1,1 0 0,-1-1 1,1 1-1,0-1 0,0 1 0,0-1 1,1 0-1,-1 0 0,0 0 1,1 0-1,-1 0 0,1 0 1,0-1-1,0 1 0,-1-1 1,1 0-1,0 1 0,0-2 1,6 2-1,-3 0 6,0-1-1,0-1 1,0 1-1,-1-1 1,1 0 0,0-1-1,0 1 1,0-1-1,-1 0 1,1 0 0,0-1-1,-1 0 1,1 0-1,-1 0 1,0-1 0,6-3-1,-3 1 35,0-1-1,0-1 0,0 1 0,-1-1 1,0 0-1,-1-1 0,0 0 1,8-11-1,-11 12 86,0 0 1,0 1-1,0-1 1,-1 0 0,0 0-1,0 0 1,-1-1-1,0 1 1,0 0-1,-1-1 1,0 1-1,-1-8 1,1 12-63,-1 0-1,1 1 1,-1-1-1,1 0 1,-1 1 0,0-1-1,0 0 1,0 1-1,0-1 1,-1 1-1,1 0 1,-1-1 0,0 1-1,1 0 1,-1 0-1,-4-4 1,2 3-5,0 1 0,0-1 0,-1 1-1,1 0 1,-1 0 0,1 0 0,-1 0 0,-9-1 0,-1 1-156,-1 0 0,0 1 1,1 1-1,-32 3 0,14 7-1383,14-3-2795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0 6937,'0'0'2777,"-29"27"-6306,47-3-384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9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8106,'0'0'479,"1"22"-389,5 72-54,-4-81 36,0-1 0,1 1-1,0-1 1,1 0 0,0 0 0,1 0 0,0 0-1,11 16 1,4 10 104,-20-37 6,0-154 216,0 151-406,0 0 1,0-1-1,0 1 0,1 0 1,-1 0-1,0 0 0,1 0 1,0 0-1,-1 0 1,1 0-1,0 0 0,0 0 1,0 0-1,0 1 0,0-1 1,1 0-1,-1 0 1,0 1-1,1-1 0,-1 1 1,1 0-1,0-1 1,-1 1-1,1 0 0,0 0 1,0 0-1,0 0 0,3-1 1,1 0 24,1 1 0,0-1 0,-1 1 0,1 1 0,0-1 1,0 1-1,12 1 0,-16 0 15,1 0-1,0 0 1,-1 0 0,1 0 0,-1 0 0,1 1 0,-1-1 0,0 1-1,0 0 1,0 0 0,0 0 0,0 0 0,0 1 0,0-1-1,-1 1 1,1 0 0,-1 0 0,2 3 0,5 7 137,-1 1 1,13 29 0,-7-13 109,-13-28-305,-1-1 0,2 1-1,-1-1 1,0 1 0,0-1-1,0 0 1,1 0-1,-1 1 1,1-1 0,-1 0-1,1 0 1,-1 0 0,1 0-1,-1-1 1,1 1-1,0 0 1,0-1 0,-1 1-1,4 0 1,33 0-1303,-25-1 901,36-1-2383,0 0-1828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 4961,'0'0'1715,"-9"19"-1241,-29 65 108,34-73-427,-1 1-1,1 0 0,1 0 0,0 0 1,1 0-1,0 0 0,1 0 0,1 1 1,0-1-1,2 18 0,-2-22-81,1-3-48,-1 0 0,1 0-1,0 0 1,0 0 0,1-1 0,-1 1-1,1 0 1,0-1 0,1 1-1,-1-1 1,1 0 0,0 0 0,0 0-1,0 0 1,0 0 0,0-1 0,1 0-1,0 1 1,0-1 0,0 0 0,7 3-1,-2-1-18,0-1-1,1 0 1,-1-1-1,1 0 1,0 0-1,0-1 1,0 0-1,0-1 0,16 0 1,-24-1-3,4 0-17,0 0 0,0 0 0,0 0-1,0-1 1,-1 0 0,7-2 0,-10 2 14,0 0 1,-1 1 0,1-1-1,-1 0 1,1 0-1,-1 0 1,0-1 0,1 1-1,-1 0 1,0 0-1,0-1 1,0 1-1,0-1 1,0 1 0,0-1-1,0 1 1,0-1-1,0 0 1,-1 1 0,1-1-1,-1 0 1,0 0-1,1 1 1,-1-3-1,1 0 10,-1 0-1,1 1 1,-1-1-1,0 0 0,0 0 1,0 0-1,-1 0 0,1 1 1,-1-1-1,0 0 0,0 0 1,0 1-1,-1-1 0,-2-4 1,1 3-15,-1 0 1,0 0-1,0 1 1,0-1-1,-1 1 1,0 0-1,1 1 1,-9-5-1,-8-5-5,-36-14 0,34 16 142,-28-16-1,50 26-113,0 1 1,0 0-1,0-1 0,0 1 0,0-1 1,1 0-1,-1 1 0,0-1 0,0 0 1,1 1-1,-1-1 0,0 0 0,1 0 1,-1 1-1,1-1 0,-1 0 0,1 0 0,0 0 1,-1 0-1,1 0 0,0 0 0,-1 0 1,1 0-1,0 0 0,0-2 0,0 2-14,1 0 0,0 0 0,-1-1 0,1 1 0,0 0 0,-1 0 0,1 0 0,0 0 0,0 0 0,0 0 0,0 0 0,0 0 0,0 0 0,0 1-1,0-1 1,2-1 0,7-3-57,1 0 0,-1 1 0,17-4 0,-22 6 63,48-11-2066,84-10 0,-95 18 28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3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 4961,'0'0'2721,"98"-15"-2537,-69 9-176,0 2-8,-2-2-344,-2 2-521,-2 2-327,-10 0-664,-5 2-433</inkml:trace>
  <inkml:trace contextRef="#ctx0" brushRef="#br0" timeOffset="1">233 13 128,'0'0'5601,"-77"133"-4665,64-92-23,1-2-105,2-2 0,5-4-224,3-6-456,2-7-88,0-4-40,0-3-464,4-7-496,11-6-400,19 0-433,-3-14 105,0-5-97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3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20 4065,'0'0'2107,"1"18"-1675,3 57-79,-3-71-335,0-1-1,0 1 0,0 0 0,0-1 0,1 1 0,-1-1 0,1 0 0,0 1 0,0-1 0,0 0 1,0 0-1,1 0 0,-1 0 0,1-1 0,0 1 0,-1-1 0,1 1 0,5 2 0,-2-2 2,1 0 0,-1 0 1,1 0-1,-1-1 0,1 0 0,0 0 0,8 0 0,3 1 138,-1-2 1,0 0-1,31-2 0,-43 0-112,0 1 0,0-1 0,0 0 0,-1 0 0,1 0 0,0-1 0,-1 1 0,1-1 0,-1 0 0,0-1 0,1 1 0,-1-1 0,0 0 0,-1 0 0,1 0 0,0 0 0,-1-1 0,4-4 0,-6 6 13,1 0 0,-1 0-1,0 0 1,0 0 0,0 0 0,0-1-1,-1 1 1,1 0 0,0-1 0,-1 1-1,0 0 1,1-1 0,-1 1-1,0-1 1,0 1 0,-1 0 0,1-1-1,0 1 1,-1-1 0,0-1 0,-1 0-38,0 0 1,0 1-1,0-1 1,0 1-1,-1 0 1,1 0 0,-1 0-1,0 0 1,0 0-1,0 0 1,-3-2-1,-5-2-53,-1 0 0,0 0-1,0 1 1,0 1 0,-1 0-1,-14-3 1,7 2-414,0 2 1,0 1 0,-1 0-1,1 2 1,-1 0 0,1 1-1,-1 1 1,1 1 0,-36 8-1,25 2-3394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4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0 101 3137,'0'0'2943,"21"-4"-2282,158-27 744,-161 29-1481,0-1 1,0 0 0,0-2-1,0 0 1,-1-1 0,0-1-1,21-11 1,-38 18-62,1 0 1,-1 0-1,1-1 1,-1 1-1,0 0 1,1-1 0,-1 1-1,1 0 1,-1-1-1,1 1 1,-1-1-1,0 1 1,1-1-1,-1 1 1,0-1-1,0 1 1,1-1-1,-1 1 1,0-1-1,0 1 1,0-1-1,0 1 1,0-1-1,0 0 1,1 0-1,-1-3-912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4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97 3489,'0'0'3412,"-6"-1"-2987,-21-4-113,26 5-305,0 1 0,0-1 1,0 0-1,1 0 1,-1 0-1,0 0 1,0 1-1,0-1 0,0 0 1,1 1-1,-1-1 1,0 1-1,0-1 1,1 1-1,-1-1 0,0 1 1,1-1-1,-1 1 1,1 0-1,-1-1 1,1 1-1,-1 0 0,1 0 1,-1-1-1,1 1 1,-1 2-1,-5 21-15,5-20 22,-1 5 6,1 0 0,0 0 0,0-1 0,1 1-1,0 0 1,0 0 0,4 16 0,-3-20-19,0 0 1,1 0-1,0 0 1,0-1-1,0 1 0,1 0 1,0-1-1,0 0 1,0 1-1,0-1 1,1-1-1,-1 1 1,1 0-1,6 4 0,-1-2 0,0-1-1,0 0 0,1 0 1,0-1-1,0 0 1,0 0-1,0-2 0,0 1 1,16 1-1,-3-1 29,0-2 0,0-1 0,32-3 0,-49 2 20,1 0 0,-1 0 0,0-1 0,1 1 0,-1-1 0,0-1 0,0 1 0,-1-1-1,1 0 1,0-1 0,-1 1 0,0-1 0,0 0 0,0 0 0,0-1 0,0 1 0,-1-1-1,0 0 1,5-8 0,-5 5 88,1 0 0,-2-1 0,1 1 0,-1-1 0,-1 1 0,1-1 0,-2 0 0,1 0 0,-1 0 0,0 0 0,-1 0 0,0 0 0,-2-12 0,1 16-108,0-1 0,0 1 0,-1 0 0,0 0 0,0-1 0,0 1 0,-1 1 0,0-1 0,0 0 0,0 0 0,0 1 0,-1 0 0,0 0 0,0 0 0,0 0 0,0 0 0,0 1 0,-1 0 0,0 0 0,1 0 0,-9-3 0,0 0-37,0 1 0,0 1 1,-1 0-1,1 0 0,-1 1 0,0 1 1,-21 0-1,12 0-78,0 2 1,-1 1-1,1 1 1,-27 6 0,41-6-168,1 0 1,0 1 0,0 0 0,0 1 0,0-1-1,0 1 1,1 1 0,0 0 0,0 0 0,0 0-1,0 1 1,1 0 0,0 0 0,-8 11 0,-2 12-3617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5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 3505,'0'0'3657,"27"0"-2985,-6 0-32,4 0-56,6 0-336,3 0-88,3 0-112,-1-4-48,-1 0-288,-2-4-800,-8 4-617,-12-3-1319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5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5577,'0'0'2761,"0"133"-1721,0-104-400,2-2-384,7-1-104,1-3-152,3-2-120,11-7-536,-3-4-1544,-2-10-793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76 6145,'0'0'740,"21"13"-585,75 39 65,-90-49-202,0 0 0,1-1 0,-1 0 0,1 0-1,0-1 1,-1 0 0,1 0 0,0-1 0,0 0 0,0 0 0,12-1-1,-4-1 25,-5 1 63,1 0 0,-1-1 0,0-1 0,1 1-1,-1-2 1,11-4 0,-18 6-2,0 1 0,0-1 0,-1 0 0,1 1 0,0-1 0,-1-1 0,0 1 0,1 0 0,-1 0 0,4-6 0,-5 6-15,-1 1 0,1-1 0,0 0 1,-1 0-1,1 0 0,-1 1 0,1-1 0,-1 0 0,0 0 1,0 0-1,0 0 0,0 1 0,0-1 0,0 0 0,0 0 1,-1 0-1,1 0 0,-1 1 0,1-1 0,-3-3 0,2 2-48,-1 1-1,-1-1 0,1 0 0,0 0 0,-1 1 0,1 0 0,-1-1 0,0 1 0,0 0 1,0 0-1,0 1 0,0-1 0,0 1 0,0-1 0,-5 0 0,-6-3-29,-1 1 0,-16-3-1,-1 2-96,-33-2-1,56 7-320,-1 0 0,0 0 0,0 1-1,0 0 1,1 0 0,-1 1 0,-15 5-1,4 5-2102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165 322 5737,'0'0'1469,"-18"6"-987,-55 21-2,71-26-465,1-1-1,-1 2 1,0-1-1,0 0 1,1 0-1,-1 0 0,0 1 1,1-1-1,-1 1 1,1 0-1,0-1 1,0 1-1,-1 0 1,1 0-1,0-1 0,0 1 1,1 0-1,-1 0 1,0 0-1,1 0 1,-1 0-1,1 0 0,0 0 1,-1 1-1,1-1 1,0 0-1,0 0 1,1 0-1,-1 0 1,0 0-1,1 3 0,0 4 50,0-6-61,-1-1 0,1 1 0,-1-1-1,1 1 1,0 0 0,0-1 0,0 0 0,0 1 0,1-1 0,-1 0 0,1 1-1,-1-1 1,1 0 0,0 0 0,0 0 0,-1 0 0,1-1 0,1 1 0,-1 0 0,0-1-1,0 0 1,1 1 0,-1-1 0,1 0 0,4 1 0,1 1 38,0-1 0,0 0 1,0 0-1,1-1 0,-1 0 1,0-1-1,10 0 0,-16 0-14,1-1 0,-1 0 0,1 1 0,-1-1-1,1 0 1,-1 0 0,0 0 0,0 0 0,1 0 0,-1-1-1,0 1 1,0-1 0,0 1 0,0-1 0,-1 0 0,1 0-1,0 0 1,-1 0 0,1 0 0,-1 0 0,0 0 0,1 0-1,-1-1 1,0 1 0,-1-1 0,1 1 0,0 0 0,-1-1-1,1-2 1,0-1-20,0-1 0,0 1 0,0-1 0,-1 1-1,0 0 1,-1-1 0,0 1 0,0 0 0,0-1 0,-4-11-1,0 8-12,0 0 0,0 1 0,-1-1 0,-1 1-1,-12-14 1,-45-40 36,9 8 204,47 46-43,0 0 0,1 0 0,-7-13 0,12 19-118,1 0 0,-1 0 0,1 0 1,0 0-1,0 0 0,0 0 0,0 0 0,0-1 0,1 1 0,0 0 1,0-1-1,0 1 0,0 0 0,0-1 0,0 1 0,2-4 0,-1 5-77,0 0 0,0 0 0,0 0 0,1 1-1,-1-1 1,0 0 0,1 1 0,0-1 0,-1 1-1,1 0 1,0-1 0,-1 1 0,1 0 0,0 0-1,0 0 1,0 0 0,0 1 0,3-2 0,41-10-560,-44 12 515,38-6-2608,69-3 0,-65 7-1326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4425,'0'0'1330,"0"20"-785,1 67 76,-1-80-531,1 1 0,0-1-1,0 1 1,1-1 0,0 0-1,0 1 1,1-1 0,-1 0-1,2 0 1,-1 0 0,1-1-1,0 1 1,0-1 0,1 0-1,0 0 1,0-1 0,0 1-1,11 7 1,-8-7 70,0-1 0,1 0-1,-1 0 1,1-1 0,0 0 0,0-1 0,0 0-1,1 0 1,-1-1 0,1 0 0,0-1 0,16 1-1,-23-3-98,0 1-1,0 0 1,0-1-1,0 0 1,0 0-1,0 0 1,0 0-1,0 0 1,0-1-1,-1 1 1,1-1-1,0 0 1,-1 0-1,0 0 1,1 0 0,-1 0-1,0 0 1,0 0-1,0-1 1,0 1-1,0-1 1,-1 0-1,1 0 1,1-5-1,4-8 142,-1-1 0,-1 0-1,5-23 1,-3 10-25,-1 2-267,-3 16 51,0 1 1,8-22-1,-10 30-323,1 0-1,0 0 1,0 0-1,0 0 0,0 0 1,0 0-1,0 0 1,1 1-1,-1-1 1,1 1-1,0 0 1,0 0-1,0 0 0,3-2 1,6-1-2760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9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6809,'0'0'1121,"117"2"-545,-69-2 216,0 0-176,1 0-320,-7 0-64,-4 0-176,-7 0-56,-6 0-232,-10 0-552,-7-8-696,-4 0-521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3369,'0'0'2655,"0"22"-1707,1 73 15,0-80-800,0 1 0,2-1 0,-1 1 0,2-1-1,0 0 1,1 0 0,0 0 0,1-1 0,1 0 0,0 0 0,1 0 0,0-1 0,20 23 0,-3-12 187,-24-23-309,-1-1 1,1 1-1,-1-1 0,1 0 1,-1 1-1,1-1 0,0 1 1,-1-1-1,1 0 0,0 0 1,-1 1-1,1-1 0,0 0 1,-1 0-1,1 0 0,0 0 1,-1 0-1,1 0 1,0 0-1,0 0 0,-1 0 1,1 0-1,0 0 0,-1 0 1,1 0-1,0 0 0,0-1 1,-1 1-1,1 0 0,0-1 1,-1 1-1,1 0 0,-1-1 1,1 1-1,-1-1 1,1 1-1,-1-1 0,1 1 1,-1-1-1,1 1 0,-1-1 1,1 0-1,0-1 0,9-23 162,0-1-1,-1-1 0,-2 1 1,6-40-1,11-40-707,-24 103 324,1 1-1,0-1 1,0 1 0,0 0-1,0-1 1,0 1 0,1 0-1,-1-1 1,1 1-1,0 0 1,-1 0 0,1 0-1,0 1 1,0-1 0,0 0-1,0 1 1,1-1 0,-1 1-1,0 0 1,5-2 0,1 1-622,-1 0 0,1 1 0,-1 0 0,1 0 0,13 1 0,6 0-1855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52 1016,'0'0'4625,"0"21"-4022,-2 66-84,1-84-468,1 0 0,0 1 0,0-1 0,1 0 0,-1 1 0,1-1 0,-1 0 0,1 0 0,0 0-1,0 1 1,1-1 0,-1 0 0,1 0 0,-1-1 0,1 1 0,0 0 0,0 0 0,0-1 0,0 0 0,1 1 0,-1-1 0,1 0 0,-1 0 0,1 0 0,0 0 0,0-1 0,0 1 0,3 1 0,4-1 160,-1 1 0,1-1-1,0-1 1,0 0 0,0 0 0,17-1 0,-15 0-42,-9 0-97,0 0-1,0 0 1,0 0-1,0 0 1,0-1-1,0 1 1,0-1 0,0 0-1,0 1 1,-1-1-1,1-1 1,0 1-1,0 0 1,-1-1-1,1 1 1,3-4 0,-4 3-7,-1-1 1,1 1-1,-1-1 1,0 1-1,0-1 0,0 0 1,0 1-1,0-1 1,0 0-1,-1 0 1,0 1-1,1-1 1,-1 0-1,0 0 1,0 0-1,-1 1 1,1-1-1,-1-4 1,0 2-61,-1 1 1,0-1 0,0 0 0,0 1 0,0-1-1,-1 1 1,1 0 0,-1 0 0,0 0-1,0 0 1,-1 0 0,1 1 0,-1-1-1,0 1 1,0 0 0,-5-4 0,-11-5-255,1 0 1,-25-10 0,-78-25-4114,117 45 3921,-25-8-4232</inkml:trace>
  <inkml:trace contextRef="#ctx0" brushRef="#br0" timeOffset="1">347 93 6057,'0'0'3825,"-52"119"-3665,71-101-160,6-5-88,8-3 16,3-4-184,8-6-608,18 0-360,-10-2-745,-12-10-903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4841,'0'0'872,"125"0"-544,-83 0 8,1 0-336,10 0-96,-8-3-616,-15-1-1392</inkml:trace>
  <inkml:trace contextRef="#ctx0" brushRef="#br0" timeOffset="1">200 64 6225,'0'0'3065,"-54"119"-2217,50-97-456,4-3-112,0-3-280,0-1 0,6-5-224,9-2-760,16-8-680,0 0-521,-4 0-1952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8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32 576,'0'0'7019,"-11"21"-6815,-31 65-48,42-85-154,-1 1 0,0 0 0,0 0-1,1 0 1,-1 0 0,1 0 0,0 0 0,-1 0 0,1 0 0,0 0-1,0 0 1,0 0 0,0 0 0,1 0 0,-1 0 0,1 0 0,-1 0-1,2 2 1,-1-2-1,0-1-1,0 1 0,0-1 1,1 0-1,-1 1 0,0-1 1,1 0-1,-1 0 1,1 0-1,0 0 0,2 1 1,1 1 3,2 1 5,0 0 0,0 0 0,1-1 0,-1-1 0,1 1 0,0-1 0,-1-1 0,14 2 0,4-1 163,34-2-1,-55 0-92,0-1-1,-1 1 1,1-1-1,0 0 0,-1 0 1,1 0-1,-1-1 1,1 1-1,-1-1 1,1 0-1,-1 0 1,0 0-1,0 0 1,0 0-1,0-1 1,0 0-1,-1 1 0,1-1 1,-1 0-1,0 0 1,0 0-1,0-1 1,0 1-1,0 0 1,-1-1-1,1 1 1,-1-1-1,0 1 1,0-1-1,0-4 0,0 3 33,0-1 0,0 1-1,-1-1 1,1 1-1,-2-1 1,1 1-1,0-1 1,-1 1 0,0-1-1,-1 1 1,1 0-1,-1-1 1,0 1-1,0 0 1,0 0 0,-1 0-1,0 0 1,0 1-1,0-1 1,-5-4-1,3 5-104,-1 0 0,1 0 0,-1 1-1,0 0 1,0 0 0,0 0 0,-1 1-1,1 0 1,-1 0 0,1 0-1,-1 1 1,0 0 0,1 0 0,-1 1-1,-13 1 1,7-1-354,1 2 0,-1-1-1,0 2 1,0 0 0,1 0 0,0 1 0,-15 7 0,0 3-2646,6-5-1423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8.7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8242,'0'0'2440,"68"37"-6905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9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0 100 4297,'0'0'2032,"8"21"-1432,29 65 242,-35-82-724,0 1-1,1-1 1,-1 0 0,1 1 0,0-1-1,1-1 1,-1 1 0,1 0 0,-1-1-1,1 0 1,0 1 0,0-2-1,1 1 1,-1 0 0,1-1 0,-1 0-1,1 0 1,0 0 0,0-1 0,0 1-1,6 0 1,-9-2-85,5 2 111,1 0 1,-1-1-1,1 0 0,-1 0 1,1 0-1,0-1 0,-1-1 0,1 1 1,0-1-1,-1-1 0,11-2 0,-13 2-41,1-1 0,-1 1-1,0-1 1,0 0-1,0 0 1,-1-1 0,1 0-1,-1 1 1,1-1-1,-1-1 1,-1 1 0,1-1-1,-1 1 1,1-1-1,2-8 1,0 2 46,-1 0 0,-1 0 0,0-1 1,0 0-1,-1 0 0,2-19 0,-1-21-891,-4-2-3935,0 53 4467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0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4561,'0'0'5305,"0"59"-4921,0-28-128,0 2-56,0 0-184,2-2 40,2-3-56,0-3-344,2-9-272,9-7-800,-2-7-561,3-2-615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0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4785,'0'0'4289,"0"101"-4345,8-46-928,3-10-849,1-6-2184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1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 4761,'0'0'1867,"11"23"-1380,36 76 262,-24-50-234,30 92 0,-48-122-436,-1 0-1,0 1 1,-2 0-1,0 0 1,-1 0-1,-1 0 1,-3 23-1,3-42-72,-1 0 0,1 0 0,-1 1-1,1-1 1,-1 0 0,0 0 0,1 0 0,-1 1 0,0-1 0,0 0-1,0 0 1,0-1 0,0 1 0,0 0 0,0 0 0,0 0 0,-1-1-1,1 1 1,0 0 0,0-1 0,-1 1 0,1-1 0,0 0 0,-1 1-1,1-1 1,0 0 0,-1 0 0,1 0 0,0 0 0,-1 0 0,1 0-1,0 0 1,-2-1 0,-4 1 35,1-1 0,-1 0 0,1 0-1,-1 0 1,-11-5 0,10 2 35,0-1 0,0 0 0,0 0 0,1 0 0,0-1 1,0 0-1,0-1 0,1 1 0,0-1 0,0 0 0,1-1 0,0 0 0,0 0 0,1 0 0,0 0 0,0 0 0,1-1 0,0 0 0,0 0 1,1 0-1,1 0 0,-1 0 0,1-10 0,0 11-51,1 0-1,-1-1 1,2 1 0,-1 0-1,1 0 1,1 0 0,-1 0 0,1 0-1,1 1 1,-1-1 0,1 0-1,1 1 1,-1 0 0,7-10 0,-3 8-88,0 0 1,1 1 0,-1 0-1,2 0 1,10-8 0,-4 6-1036,0 0-1,1 2 1,-1 0 0,30-10-1,-8 5-1373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1.6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13 1240,'0'0'9020,"-3"-3"-8540,2 2-463,0 1 1,0-1-1,0 0 1,0 0-1,0 0 1,0 1-1,0-1 1,0 0-1,0 1 1,-1-1-1,1 1 1,0-1-1,0 1 1,-3-1-1,4 2-19,-1-1-1,0 0 0,1 1 0,-1-1 0,0 1 0,1-1 0,-1 0 1,1 1-1,-1 0 0,1-1 0,-1 1 0,1-1 0,0 1 0,-1-1 0,1 1 1,-1 0-1,1-1 0,0 1 0,0 0 0,-1-1 0,1 1 0,0 0 1,0-1-1,0 1 0,0 0 0,0 0 0,0-1 0,0 1 0,0 0 0,0 0 1,0-1-1,0 1 0,1 0 0,-1 1-6,0-1 1,0 0-1,0 1 0,0-1 0,0 0 1,1 0-1,-1 1 0,0-1 0,1 0 1,-1 0-1,1 0 0,0 1 0,-1-1 1,1 0-1,0 0 0,-1 0 1,1 0-1,0 0 0,0 0 0,0 0 1,0-1-1,1 2 0,11 12-233,-13-13 214,1 0-1,-1-1 0,0 1 0,1 0 1,-1 0-1,0 0 0,0 0 1,0 0-1,0 0 0,0 0 1,0 0-1,0 0 0,0 0 0,0 0 1,0 0-1,-1 0 0,1 0 1,0 0-1,-1 0 0,1 0 0,-1 0 1,1 0-1,-1 0 0,0 0 1,-17 21-13,14-18 31,-18 18 48,11-11 45,-1 1-1,-12 18 1,21-25-59,0-1 1,1 0-1,-1 1 0,1-1 0,0 1 1,0 0-1,1 0 0,0 0 0,0 0 1,0 0-1,0 0 0,0 5 1,2-8-37,-1-1 1,0 0 0,1 1 0,-1-1-1,1 1 1,-1-1 0,1 0 0,-1 1 0,1-1-1,0 0 1,0 0 0,0 1 0,0-1 0,0 0-1,0 0 1,0 0 0,0 0 0,0 0 0,0-1-1,1 1 1,-1 0 0,0 0 0,1-1 0,-1 1-1,0-1 1,1 1 0,-1-1 0,3 1 0,5 1-293,0 0 0,0-1 0,15 1 0,67-1-3365,-51-1-1401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0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 7042,'0'0'1856,"-21"110"-760,19-85-352,2 2-272,0-3-192,0-1-272,0-3 112,0 1-120,0-5-184,2 1-368,0-5-1048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2.0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6305,'0'0'3369,"0"28"-2522,-2 181 627,1-67-384,3 156-296,-2-288-800,1 1 0,0-1 0,4 17 0,-5-26-66,0-1 1,0 0-1,0 1 0,0-1 1,0 0-1,0 0 0,0 1 1,1-1-1,-1 0 0,0 0 1,0 1-1,0-1 0,0 0 1,1 0-1,-1 0 0,0 1 1,0-1-1,0 0 0,1 0 1,-1 0-1,0 1 0,0-1 1,1 0-1,-1 0 0,0 0 1,0 0-1,1 0 0,-1 0 1,0 0-1,0 0 0,1 0 1,-1 0-1,0 0 0,1 0 1,-1 0-1,0 0 0,0 0 1,1 0-1,-1 0 0,0 0 1,1 0-1,-1 0 0,0 0 1,0 0-1,1 0 0,-1-1 1,0 1-1,0 0 0,1 0 1,-1 0-1,0 0 0,0-1 1,0 1-1,1 0 0,-1-1 1,11-12-2863,-5-2 379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2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60 4033,'0'0'2794,"1"40"-2347,-1-37-453,1-1 1,0 1 0,0-1-1,0 1 1,0-1 0,0 1-1,0-1 1,1 0 0,-1 0-1,1 0 1,-1 0 0,1 0-1,0 0 1,0 0 0,0 0-1,0-1 1,0 1 0,0-1-1,0 1 1,1-1 0,-1 0-1,3 1 1,23 9 309,-24-9-245,1 1-1,0-1 1,0-1-1,0 1 0,10 1 1,7-1 73,0-1 0,38-2 0,-56 0-93,-1 0 1,1 1-1,0-1 1,0-1 0,-1 1-1,1 0 1,-1-1-1,1 0 1,-1 0-1,0 0 1,0 0 0,0-1-1,0 1 1,0-1-1,0 1 1,-1-1-1,1 0 1,-1 0 0,0-1-1,1 1 1,-2 0-1,1-1 1,2-5-1,0-1 151,-1 0-1,0-1 0,0 1 1,-1-1-1,-1 0 1,0 0-1,0-11 0,-3 6 885,-1 23-358,-2 26-547,4-20-186,1 30-533,0-41 468,0-1-1,1 1 0,-1-1 1,0 1-1,1-1 1,-1 1-1,1-1 0,0 1 1,-1-1-1,1 0 0,0 1 1,0-1-1,0 0 1,0 1-1,0-1 0,0 0 1,0 0-1,0 0 1,0 0-1,0 0 0,1 0 1,-1-1-1,3 2 0,6 1-772,-1-2-1,1 1 1,0-1-1,19-1 0,5 0-1964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2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24 5297,'0'0'1817,"-11"21"-1544,-35 71-61,44-90-207,1 1 0,0 0 0,0-1 0,0 1 1,0 0-1,0 0 0,1 0 0,-1 0 0,1 0 0,0 0 0,0 0 1,0 0-1,0 0 0,0 0 0,1 0 0,-1 0 0,1-1 0,0 1 1,0 0-1,1 4 0,1-4 0,0 1 1,0-1-1,0 1 0,0-1 1,1 0-1,-1-1 1,1 1-1,-1 0 0,5 1 1,-3-1-5,7 4 1,-1-2 0,1 0 0,0 0 0,0-1 0,1 0 0,-1-1 0,1-1 0,0 0 0,0-1 0,0 0 0,0-1 0,15-1 0,-25 1 53,0-1 0,0 1 0,-1-1 0,1 1-1,0-1 1,0 0 0,0 0 0,-1 0 0,1 0 0,-1-1-1,1 1 1,-1-1 0,1 1 0,-1-1 0,0 0 0,0 0-1,0 0 1,0 0 0,0 0 0,0 0 0,0-1-1,-1 1 1,1-1 0,-1 1 0,0-1 0,0 0 0,0 1-1,0-1 1,0 0 0,0 0 0,-1 0 0,1 0 0,-1-3-1,1 0 16,-1-1-1,0 0 1,0 1-1,-1-1 1,0 0-1,0 1 1,0-1-1,-1 1 1,0-1-1,0 1 1,0 0-1,-1 0 0,-6-10 1,2 6-214,-1 0 0,0 0 0,-1 1 0,0 0 0,0 1 0,-1 0 1,0 0-1,0 1 0,-1 0 0,0 1 0,-17-8 0,27 14 92,1 0 0,0 0 0,-1-1 0,1 1 0,-1 0 0,1 0 0,0 0 0,-1 0 0,1 0 0,-1 0 0,1 0 0,-1 0 0,1 0 0,-1 0-1,1 0 1,0 0 0,-1 0 0,1 0 0,-1 0 0,1 0 0,-1 0 0,1 1 0,0-1 0,-1 0 0,1 0 0,-1 0 0,1 1 0,0-1 0,-1 0 0,1 1 0,0-1 0,-1 0 0,1 1 0,0-1 0,-1 0 0,1 1 0,0-1 0,0 0 0,0 1 0,-1 0 0,1 1 15,0 0-1,-1 0 1,1 1 0,0-1 0,1 0 0,-1 0 0,0 1-1,0-1 1,2 3 0,1 5 144,0 0 0,1 0 0,5 11 0,-1-8-121,0-1 0,1 0-1,0 0 1,1-1 0,0-1-1,0 1 1,1-1 0,1-1-1,0 0 1,0-1-1,1 0 1,0-1 0,0-1-1,0 0 1,1 0 0,0-1-1,0-1 1,1-1-1,-1 0 1,1 0 0,28 0-1,-3-2-1785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3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8954,'0'0'1144,"-9"18"-7761</inkml:trace>
  <inkml:trace contextRef="#ctx0" brushRef="#br0" timeOffset="1">295 250 5049,'0'0'1256,"109"0"-800,-55 0-159,-2-2-201,-4 0-96,4-2-305,-14 0-999,-13 0-2017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3.6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0 5705,'0'0'4489,"-40"117"-3825,38-94-360,2-1-200,0 1-104,3-5-192,24 1-640,-2-7-1496,4-6-353</inkml:trace>
  <inkml:trace contextRef="#ctx0" brushRef="#br0" timeOffset="1">266 119 5977,'0'0'994,"6"20"-886,0 3-55,17 38 1,-21-58-35,-1 0 1,1 0 0,0 0 0,1-1-1,-1 1 1,0 0 0,1-1 0,0 0-1,-1 1 1,1-1 0,0 0 0,0-1-1,0 1 1,1 0 0,-1-1 0,0 0-1,0 0 1,1 0 0,-1 0 0,1 0-1,5 0 1,1 1 26,8 2 130,1-1 1,0-1 0,0-1-1,0 0 1,29-4 0,-45 3-76,0-1-1,-1 0 1,1 0 0,-1 0-1,1 0 1,-1 0 0,1-1-1,-1 1 1,1 0 0,-1-1-1,0 0 1,0 0 0,0 0-1,0 0 1,0 0 0,-1 0 0,1 0-1,-1 0 1,1-1 0,-1 1-1,0-1 1,1 1 0,-1-1-1,-1 1 1,1-1 0,0 0-1,-1 1 1,1-1 0,-1-3-1,1 1-3,-1 1 0,0-1 0,0 0-1,0 1 1,0-1 0,-1 1 0,1-1-1,-1 1 1,-1-1 0,1 1-1,0 0 1,-1-1 0,0 1 0,0 0-1,0 0 1,-6-7 0,2 5-98,-1 1 1,0-1 0,0 1-1,0 1 1,-1-1-1,1 1 1,-1 0 0,0 1-1,0 0 1,-1 0-1,1 1 1,-16-2-1,-8 0-549,0 1 0,-34 2 0,55 1 260,0 0-79,4 0-343,-1 0 1,0 0-1,1 1 0,-1 0 0,-8 2 0,1 4-4469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4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7738,'0'0'4737,"2"80"-4737,1-45-8,3 0-624,2-6-401,3-7-343,9-9-568,-1-9-857,0-4-1368</inkml:trace>
  <inkml:trace contextRef="#ctx0" brushRef="#br0" timeOffset="1">226 47 4809,'0'0'5041,"0"152"-5281,0-105-1912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6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35 7802,'0'0'2396,"-3"0"-2028,309-12 1559,-172-5-5217,-102 11 448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7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 6689,'0'0'3945,"-25"119"-3673,25-99-208,0-1-64,10-3-992,-1-4-976,1-5-2041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7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0 220 4721,'0'0'2567,"1"18"-2028,5 54 28,0-50-172,-6-22-383,0 1-1,1-1 0,-1 0 0,0 0 1,0 0-1,0 1 0,0-1 0,1 0 1,-1 0-1,0 0 0,0 0 0,1 0 1,-1 1-1,0-1 0,0 0 0,0 0 0,1 0 1,-1 0-1,0 0 0,1 0 0,-1 0 1,0 0-1,0 0 0,1 0 0,-1 0 1,0 0-1,0 0 0,1 0 0,-1 0 1,0 0-1,0 0 0,1 0 0,-1 0 1,0-1-1,1 1 0,1-2 59,0 1 0,0-1 0,-1 0 0,1 0 0,0 0 0,-1 0 0,3-4 0,-2 3-33,11-14 26,1 1 0,0 1 0,2 1 0,23-19 0,-31 27-13,0 1-1,0 0 1,0 0-1,1 1 0,0 0 1,0 0-1,0 1 1,0 0-1,0 1 1,1 0-1,-1 1 1,11-1-1,-18 2-6,-1 0 0,0 0 1,1 1-1,-1-1 0,0 1 0,0-1 1,1 1-1,-1-1 0,0 1 0,0 0 0,0 0 1,0-1-1,0 1 0,0 0 0,0 0 0,0 0 1,0 0-1,0 0 0,-1 0 0,1 1 1,0-1-1,-1 0 0,1 0 0,0 0 0,-1 1 1,1 1-1,11 44 355,-6-16-228,-4-28-204,-1 1 1,1-1-1,-1 0 0,1 0 1,0-1-1,0 1 0,0 0 1,1-1-1,-1 1 0,0-1 0,1 0 1,0 1-1,0-1 0,-1-1 1,1 1-1,6 2 0,0 0-602,0-1 0,0-1-1,1 1 1,16 1 0,15-1-3725</inkml:trace>
  <inkml:trace contextRef="#ctx0" brushRef="#br0" timeOffset="1">792 1 784,'0'0'8827,"5"20"-8321,27 135 973,69 255 1229,-95-400-4186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8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29 568,'0'0'8858,"42"-6"-8530,-15 4-280,8 2-48,3-2-312,26-5-928,-10 1-329,-4 0-1079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0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 6665,'0'0'747,"5"20"-672,3 4-54,13 34 1,-20-56-19,1 1 1,-1 0 0,1-1-1,0 1 1,0-1 0,0 1-1,0-1 1,0 0 0,0 0-1,0 0 1,1 0 0,-1-1-1,1 1 1,0 0 0,-1-1-1,1 0 1,0 0 0,0 0 0,0 0-1,0 0 1,0 0 0,5 0-1,3 1 1,8 3 54,1-1 1,0-1 0,0-1-1,0-1 1,37-2 0,-54 1 30,-1-1 1,0 0-1,1 0 1,-1 1-1,0-1 1,1-1-1,-1 1 1,0 0-1,0 0 1,0-1 0,0 0-1,0 1 1,0-1-1,-1 0 1,1 0-1,0 0 1,-1 0-1,1 0 1,-1 0-1,0 0 1,0 0-1,0 0 1,0-1-1,0 1 1,0-1-1,0-2 1,1-3 201,-1-1-1,1 0 1,-1 1-1,-1-1 1,0 0 0,-1-11-1,1 16-239,-1 0 0,0 1 0,0-1-1,-1 0 1,1 0 0,-1 0-1,0 1 1,0-1 0,0 1 0,0 0-1,0-1 1,-1 1 0,0 0 0,0 0-1,1 1 1,-2-1 0,1 0-1,0 1 1,0 0 0,-1 0 0,1 0-1,-8-3 1,1 1-710,0 1 0,0 0 0,-1 0 0,1 1 0,-1 0 0,1 1 0,-16-1 0,14 2-3096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8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0 6025,'0'0'2034,"-20"0"-1448,-68 1 187,82-1-618,-1 0 0,0 0 0,1 0 0,-1 1 0,0 0 0,1 1-1,-1-1 1,1 1 0,0 0 0,-1 1 0,-5 3 0,11-6-156,1 0-1,-1 1 1,1-1-1,-1 0 1,1 1-1,0-1 1,-1 0-1,1 1 1,0-1-1,-1 1 1,1-1-1,0 0 1,-1 1-1,1-1 1,0 1-1,0-1 1,-1 1-1,1-1 1,0 1-1,0-1 1,0 1-1,0-1 1,0 1-1,0 0 1,0-1-1,0 1 1,0-1-1,0 1 1,0-1-1,0 1 1,0-1-1,0 1 1,1-1-1,-1 1 1,0-1-1,0 1 1,0-1 0,1 1-1,-1-1 1,0 1-1,1-1 1,-1 0-1,0 1 1,1-1-1,0 1 1,19 14-200,0-9 4,-17-5 139,1 0 1,0 0 0,-1 0 0,1 0-1,-1 0 1,1 1 0,-1 0 0,0-1-1,0 1 1,5 4 0,-8-5 65,1 1 0,0-1 0,-1 1 0,0-1 0,1 1 0,-1-1 1,0 1-1,0-1 0,0 1 0,0-1 0,0 1 0,0-1 0,0 1 0,-1-1 0,1 1 0,0-1 1,-1 1-1,0-1 0,1 1 0,-2 1 0,-17 29 299,17-29-275,-4 5 49,0 1 0,0 0-1,1 0 1,0 1-1,1-1 1,0 1 0,1 0-1,0 0 1,0 1 0,1-1-1,0 0 1,0 16 0,2-25-89,0 0 1,1 0 0,-1 0 0,1 0 0,-1 0 0,1 0 0,-1 0 0,1 0 0,-1 0 0,1 0 0,0 0 0,-1 0-1,1-1 1,0 1 0,0 0 0,0 0 0,0-1 0,0 1 0,0 0 0,0-1 0,0 1 0,0-1 0,0 0 0,0 1-1,0-1 1,0 0 0,0 0 0,0 1 0,0-1 0,2 0 0,43 3-864,-39-3 704,120 0-3022,-70-1 426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9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4889,'0'0'1884,"22"18"-1053,75 63 117,-71-59-679,0 1-1,-2 1 0,0 1 0,-2 1 0,22 33 0,-39-51-254,1 0 0,-2 0 0,1 0-1,-1 1 1,0 0 0,-1 0 0,0 0 0,0 0 0,-1 0 0,0 0 0,0 16 0,-2-23-6,0 0 1,0-1 0,-1 1 0,1 0 0,-1-1 0,1 1 0,-1-1 0,0 1-1,1-1 1,-1 1 0,0-1 0,0 1 0,0-1 0,0 0 0,0 1 0,0-1-1,-1 0 1,1 0 0,0 0 0,-1 0 0,1 0 0,-1 0 0,1-1 0,-1 1 0,1 0-1,-1-1 1,1 1 0,-1-1 0,0 1 0,1-1 0,-3 0 0,-7 2 28,-1 0 1,1-2 0,-17 1 0,18-2-28,2 1-3,0 0 0,0-1 0,0 0 0,1 0 0,-1-1 0,0 0 0,0 0 0,1-1 0,-1 0 0,1-1 0,-13-8 0,15 9 30,1 0 0,0 0 0,1-1 0,-1 0 1,1 0-1,-1 0 0,1 0 0,0 0 0,1 0 0,-1-1 1,1 0-1,0 1 0,0-1 0,0 0 0,1 0 0,-1 0 0,1 0 1,1 0-1,-2-9 0,2 8-34,0 0 1,0 0-1,0 0 1,0 0 0,1 0-1,0 1 1,0-1-1,1 0 1,-1 0-1,1 1 1,1-1-1,-1 1 1,1 0-1,0 0 1,0 0-1,0 0 1,1 0 0,-1 0-1,1 1 1,1 0-1,-1 0 1,0 0-1,1 0 1,0 1-1,8-5 1,22-13-768,55-24-1,-58 32-714,1 1 0,0 1 0,0 2-1,38-5 1,-65 13 1443,-4 1 79,-1-1 0,1 1 0,-1-1 0,0 1 0,1 0 0,-1-1 0,1 1 0,-1 0 0,1 0 0,-1 0 0,1 0 0,-1 0 1,1 1-1,-1-1 0,1 0 0,-1 1 0,1-1 0,-1 1 0,0-1 0,1 1 0,-1 0 0,0 0 0,0-1 0,1 1 0,-1 0 0,0 0 0,0 0 0,2 2 1,1 6 41,0-1 0,1 1 0,0-1 0,1-1 1,-1 1-1,1-1 0,1 0 0,0-1 0,0 1 1,0-1-1,0 0 0,1-1 0,0 0 0,0 0 1,1-1-1,-1 0 0,1 0 0,11 2 1,4-1 7,1-1 0,0-2 1,-1 0-1,1-1 0,37-5 1,-55 4-23,1-1 0,-1 0 0,0-1 0,1 0 0,-1 0 1,0 0-1,0-1 0,8-5 0,-13 7 45,0 0-1,0-1 0,0 1 1,0 0-1,0-1 1,0 0-1,-1 1 1,1-1-1,-1 0 0,1 0 1,-1 0-1,1 0 1,-1 0-1,0 0 1,0 0-1,0 0 1,-1-1-1,1 1 0,0 0 1,-1-1-1,1 1 1,-1 0-1,0-1 1,0 1-1,0 0 0,0-1 1,0 1-1,-1-1 1,0-2-1,0 2-49,0 0-1,0 1 1,0-1-1,-1 1 1,1 0-1,-1-1 1,1 1-1,-1 0 1,0 0-1,0 0 1,0 0-1,0 0 1,0 1-1,-1-1 1,-3-2-1,-41-17 34,44 20-84,-25-9-190,-1 1 0,-1 2 0,1 1 0,-38-2 1,-120 2-5872,152 6 3222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9.4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1 263 3137,'0'0'1544,"140"76"-1544,-92-76-424,0 0-1056</inkml:trace>
  <inkml:trace contextRef="#ctx0" brushRef="#br0" timeOffset="1">254 0 3697,'0'0'2307,"20"24"-1531,64 77 119,-38-48-118,-27-33-534,-1 0-1,-1 2 1,-1 0-1,-1 1 1,15 30-1,-27-46-146,-1 0 0,0 0-1,0 0 1,3 14 0,-5-19-26,0-1 0,1 1 1,-1 0-1,0 0 1,0 0-1,0-1 0,0 1 1,0 0-1,-1 0 0,1 0 1,0-1-1,-1 1 1,1 0-1,-1 0 0,0-1 1,0 1-1,0 0 1,0-1-1,0 1 0,0-1 1,0 1-1,0-1 0,0 0 1,-3 3-1,-3-1 56,0 0 0,-1 0-1,1-1 1,-1 0 0,1 0 0,-1-1-1,-13 1 1,-59-1-370,47-2-50,10 2-45,-21 0-407,41-1 515,0-1-1,0 1 1,0-1-1,0 1 1,1-1-1,-1 0 0,0 0 1,0 0-1,0-1 1,1 1-1,-4-3 1,-4-9-3334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9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51 409 5337,'0'0'3641,"106"20"-2721,-85-22-296,-2-10-216,-2-2-408,-3-15-536,-5 6-1224,-9 1-2489</inkml:trace>
  <inkml:trace contextRef="#ctx0" brushRef="#br0" timeOffset="1">1 1 1008,'0'0'9794,"13"0"-10586,9 30-840,-7-1-1681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0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7706,'0'0'1400,"125"0"-1064,-81 0-336,0-2-24,6 0-1048,-13 0-1129,-12 0-2752</inkml:trace>
  <inkml:trace contextRef="#ctx0" brushRef="#br0" timeOffset="1">220 60 7514,'0'0'2360,"-6"105"-2152,6-87-16,12 1-192,3-3-392,20-4-1112,-1-6-1169,3-4-2072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0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154 0 5393,'0'0'3841,"-119"72"-3209,98-43 64,8-1-8,13 3-320,0-4-263,9-1 63,20-1-160,6-7 8,7-3-16,6-7 0,0-4-176,0-2-297,-6-2-503,5 0-936,-15-4-657</inkml:trace>
  <inkml:trace contextRef="#ctx0" brushRef="#br0" timeOffset="1">78 179 5353,'0'0'3617,"121"-52"-3617,-54 38-936,-9 2-1537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1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1 6433,'0'0'2897,"0"121"-2041,0-76-312,4 2-136,3 2-200,3-4-152,1-3-56,3-8-328,1-7-296,1-6-616,3-11-504,-4-6-577</inkml:trace>
  <inkml:trace contextRef="#ctx0" brushRef="#br0" timeOffset="1">1 48 5857,'0'0'1000,"123"-22"-439,-83 22 823,-7 0-584,-8 6-176,-8 8-184,-3 4-256,-9 1 136,-5 1 120,0 5-151,-19 0-25,-6-1-264,-6 1-184,-13-5-457,8-5-1079,7-9-2505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1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7954,'0'0'1196,"2"18"-1033,10 58-101,-4-42 105,2-19 128,-10-14-270,1-1 1,-1 0-1,0 0 1,0 0 0,0 0-1,1 0 1,-1 0-1,0 0 1,0 0 0,1 0-1,-1 0 1,0 0-1,0 0 1,1 0-1,-1 0 1,0 0 0,0 0-1,1 0 1,-1 0-1,0 0 1,0 0-1,1 0 1,-1-1 0,0 1-1,0 0 1,0 0-1,1 0 1,-1 0-1,0 0 1,0-1 0,0 1-1,0 0 1,1 0-1,-1 0 1,0-1-1,0 1 1,0 0 0,0 0-1,0-1 1,0 1-1,0 0 1,0 0 0,0-1-1,0 1 1,0 0-1,6-13 179,-6 12-155,7-18 39,1 1-1,14-25 0,-19 38-81,0-1-1,1 1 1,0 0 0,0 0 0,0 0-1,1 0 1,0 1 0,-1 0 0,1 0 0,1 0-1,7-4 1,-12 7 17,0 1 0,0 0 0,0-1-1,0 1 1,0 0 0,1-1 0,-1 1-1,0 0 1,0 0 0,0 0 0,0 0 0,0 0-1,0 0 1,0 0 0,0 1 0,1-1 0,-1 0-1,0 0 1,0 1 0,0-1 0,0 1 0,0-1-1,0 1 1,0-1 0,0 2 0,19 22 263,-10-9-207,-4-7-110,1-2 0,0 1 0,0-1 1,0 0-1,1 0 0,0-1 0,0 0 0,13 6 1,-2-3-877,0-1 1,37 9-1,-2-7-3538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1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73 187 8106,'0'0'1751,"-14"21"-1428,-38 64-127,51-84-192,0 1 1,1-1 0,-1 0 0,0 0 0,1 1 0,-1-1 0,1 0 0,-1 1 0,1-1 0,0 0 0,0 1 0,0-1 0,-1 0 0,1 1 0,0-1-1,1 1 1,-1-1 0,0 0 0,0 1 0,1-1 0,-1 0 0,0 1 0,1-1 0,-1 0 0,1 0 0,0 1 0,-1-1 0,1 0 0,0 0 0,0 0-1,0 0 1,0 0 0,0 0 0,0 0 0,0 0 0,0 0 0,0 0 0,0-1 0,1 1 0,-1 0 0,0-1 0,0 1 0,1-1 0,-1 0 0,3 1-1,2 2 28,4 1 10,0 0 1,1 0-1,-1-1 0,1 0 0,0-1 0,0 0 1,0-1-1,0 0 0,0-1 0,19-2 0,-29 2-26,0-1-1,1 1 0,-1-1 1,0 1-1,0-1 0,0 0 1,1 0-1,-1 1 0,0-1 1,0 0-1,0 0 0,0 0 1,-1 0-1,1 0 0,0-1 1,0 1-1,0 0 0,-1 0 1,1 0-1,-1-1 0,1 1 1,-1 0-1,1-1 0,-1 1 1,0 0-1,0-1 0,0 1 1,0-3-1,1-1 15,-1 0 0,0 0 0,0 0 0,0 0 0,-1 0 0,0 0 0,-1-6 0,-5-2-2,0 1 0,0-1 0,-1 1 0,-1 1 0,1-1 0,-2 2 0,-15-15 0,8 8 18,-4-5 32,10 11 53,1 1 0,-14-19 1,22 25-54,-1 0 1,1 0 0,0 0-1,0-1 1,0 1-1,0-1 1,1 1 0,0-1-1,0 1 1,0-1 0,1 0-1,-1-4 1,1 8-86,1-1 1,-1 1-1,0 0 1,1 0-1,-1 0 1,1 0-1,0 0 1,-1 0-1,1 0 1,0 1-1,-1-1 1,1 0-1,0 0 1,0 0-1,0 1 1,0-1-1,0 0 1,-1 1-1,1-1 1,1 1-1,-1-1 1,0 1-1,0 0 1,1-1-1,31-7-396,-16 6-296,0 0-1,29 2 1,-14 1-1417,3-1-2162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2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1 280,'0'0'5463,"1"24"-5001,2 77-166,-3-96-194,1 1 1,-1-1-1,1 0 0,0 1 0,1-1 0,-1 0 0,1 0 0,0 0 0,1 0 0,-1 0 0,1-1 1,0 1-1,0-1 0,0 1 0,0-1 0,1 0 0,0 0 0,0-1 0,0 1 0,8 5 0,-5-6 83,-1 0 0,1-1 0,-1 1 0,1-1 0,0 0 0,0-1 0,0 0 0,0 0-1,0 0 1,0-1 0,0 0 0,12-2 0,-16 1-125,0 1 0,0-1-1,-1 0 1,1-1 0,0 1-1,-1 0 1,1-1 0,-1 0 0,1 1-1,-1-1 1,0 0 0,0 0 0,0 0-1,0-1 1,0 1 0,2-5 0,5-6 210,12-27 1,-15 26-106,1 1-204,18-35-354,-4 21-3534,-14 18 244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1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0 210 5617,'0'0'1354,"13"20"-785,47 63 273,-56-79-757,0 0 1,-1-1-1,1 1 1,0-1 0,1 0-1,-1 0 1,1 0-1,-1-1 1,1 0-1,0 0 1,0 0-1,0 0 1,0-1 0,0 1-1,0-1 1,0-1-1,0 1 1,1-1-1,-1 0 1,0 0-1,9-1 1,3 0 31,-4 1-22,0 0 1,0-1-1,1-1 1,-2 0-1,1-1 1,0-1 0,22-8-1,-29 9-13,0 0-1,0-1 1,0 1 0,0-1-1,-1-1 1,1 1 0,-1-1-1,0 0 1,-1 0 0,1 0-1,-1-1 1,0 1 0,0-1-1,-1 0 1,1 0 0,3-12-1,-4 10-9,-1 0-1,1 0 1,-2-1-1,1 1 1,-1-1-1,0 1 1,-1-1-1,0 0 1,0 1-1,-3-11 1,2 14-88,0-1-1,-1 1 1,1 0 0,-1 0 0,-1-1 0,1 1-1,-1 1 1,0-1 0,0 0 0,0 1-1,-1-1 1,1 1 0,-1 0 0,0 0 0,-1 0-1,-4-3 1,-3-1-694,-1 1 0,-17-8-1,9 6-1660,1-2-1890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2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70 616,'0'0'7126,"11"16"-6560,38 50 8,-46-62-491,0 0 1,0 0-1,1 0 1,-1-1-1,1 1 1,6 4-1,-8-8 98,-1 1 0,1 0-1,0-1 1,0 1-1,-1-1 1,1 1-1,0-1 1,0 0 0,0 0-1,0 0 1,1 0-1,0 0 242,-1-3-268,-1 0 0,1 0 1,0-1-1,-1 1 0,0 0 1,0-1-1,1-5 1,1 1-30,31-73-1232,-3 30-4810,-19 36 1854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1 111 4345,'0'0'1618,"13"19"-1226,44 58 225,-54-73-551,0-1-1,1 0 1,-1 0 0,1 0-1,0 0 1,-1 0 0,1-1-1,0 0 1,1 0-1,-1 0 1,0 0 0,0 0-1,1-1 1,-1 0 0,1 0-1,8 1 1,-1-1 57,5 2 172,0 0 0,1-2-1,0 0 1,-1-1 0,1-1-1,29-4 1,-44 3-232,-1 1 0,1 0 0,0-1 0,0 0-1,-1 1 1,1-1 0,0 0 0,-1 0 0,0-1 0,0 1-1,1 0 1,-1-1 0,-1 0 0,1 1 0,0-1 0,-1 0 0,1 0-1,-1 0 1,0 0 0,0 0 0,0 0 0,0 0 0,-1 0-1,1 0 1,-1 0 0,0-1 0,0 1 0,0 0 0,0 0-1,0 0 1,-1 0 0,1-1 0,-1 1 0,0 0 0,0 0 0,0 0-1,-1 0 1,1 0 0,-1 1 0,-2-6 0,-3 1-66,-1-1 1,1 1 0,-1 1 0,0-1-1,-1 1 1,0 1 0,-12-7 0,-68-27-688,-18 4-4019,96 32 1084</inkml:trace>
  <inkml:trace contextRef="#ctx0" brushRef="#br0" timeOffset="1">226 133 3849,'0'0'2352,"67"123"-2032,-34-106 64,7-7-384,27-10-112,-7 0-1288,-8 0-3169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1112,'0'0'6082,"116"-5"-5890,-68 3 248,0-2-176,-2 0-264,2-4-288,-12 2-1025,-12-2-1447</inkml:trace>
  <inkml:trace contextRef="#ctx0" brushRef="#br0" timeOffset="1">214 29 6313,'0'0'2817,"-21"121"-2585,19-86 448,2-4-112,0-2-288,0-7-248,5-3-32,17-11-616,-1-4-1440,-4-4-1265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0 491 6433,'0'0'3784,"13"17"-3280,5 6-303,22 22 1,-39-44-194,1 1-1,-1-1 1,1 1 0,-1-1 0,1 0 0,-1 0 0,1 0 0,0 0-1,0 0 1,0 0 0,-1 0 0,1-1 0,0 1 0,0-1-1,0 1 1,0-1 0,0 0 0,0 0 0,0 0 0,0 0 0,0 0-1,0 0 1,0 0 0,0-1 0,0 1 0,0-1 0,0 0-1,0 1 1,0-1 0,0 0 0,-1 0 0,1 0 0,0 0 0,1-2-1,4-1 9,68-44 99,-54 33-107,0 1 1,1 2 0,41-19 0,-62 30 3,1 0 1,0 1-1,-1-1 0,1 0 1,0 1-1,0-1 1,0 1-1,-1 0 1,1 0-1,0 0 0,0-1 1,0 2-1,0-1 1,-1 0-1,1 0 0,0 1 1,0-1-1,0 1 1,-1-1-1,1 1 1,0 0-1,-1-1 0,1 1 1,0 0-1,-1 0 1,1 0-1,-1 1 0,2 0 1,0 3 33,0 0 1,0 0 0,0 1-1,-1-1 1,0 1 0,0-1-1,1 9 1,-3-14-47,6 23-791,-1-1 0,-2 0 0,2 31 0,-5-33-3613</inkml:trace>
  <inkml:trace contextRef="#ctx0" brushRef="#br0" timeOffset="1">261 27 2697,'0'0'11898,"-1"-27"-12082,-1 38-1216,-2 7-1481,-4 1-2896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4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60 5369,'0'0'1837,"0"21"-979,0 143 1211,0-157-1902,-1-5-132,1 0-1,0 0 0,0 1 0,-1-1 1,2 0-1,-1 0 0,0 1 1,0-1-1,1 0 0,-1 0 0,1 0 1,0 1-1,-1-1 0,1 0 1,2 2-1,-1-23 442,-2 9-448,-1-14-33,2-1 0,0 1 0,2 0 0,6-26-1,-8 44 8,1 0 0,0 0 0,0 0 0,0 0 0,1 1 0,0-1 0,0 1 0,0 0-1,1 0 1,0 0 0,0 0 0,0 1 0,1-1 0,-1 1 0,1 0 0,0 0 0,0 1 0,0 0-1,1 0 1,-1 0 0,10-3 0,-11 4 40,-1 1 0,1 0-1,-1 0 1,1 0 0,0 1 0,-1-1-1,1 1 1,0 0 0,0 0 0,0 0-1,-1 1 1,1-1 0,0 1 0,-1 0 0,1 0-1,0 0 1,5 3 0,-5-1 0,0 0 1,0 0 0,0 0-1,-1 0 1,1 1-1,-1-1 1,0 1 0,0 0-1,0 0 1,-1 0 0,0 1-1,4 8 1,13 41 450,-15-41-511,0-1 0,0 1-1,1-1 1,12 20 0,-15-30-94,-1-1 0,1 1-1,0 0 1,0-1-1,1 1 1,-1-1 0,0 0-1,0 0 1,1 0-1,-1 0 1,1 0-1,-1 0 1,1-1 0,-1 1-1,1-1 1,-1 0-1,1 0 1,-1 0 0,1 0-1,-1 0 1,1 0-1,4-2 1,9 2-1303,13 0-1533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4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 7818,'0'0'1645,"19"23"-983,-11-12-543,125 149 1356,-113-138-1284,85 104 338,-85-100-500,-2 1 0,-1 1 1,14 30-1,-26-47 3,0 0-1,-1 1 1,3 15 0,-6-24-4,0 0 0,-1-1 0,1 1 0,-1 0 0,0 0 0,0 0 0,0-1 0,0 1 0,0 0 0,-1 0 0,1 0 0,-1-1 0,0 1 0,0 0 0,0-1 0,0 1 0,0 0 0,0-1 0,-1 0 0,-2 4 0,0-3-10,0 0 0,-1 0 0,1 0 0,-1-1 1,0 1-1,0-1 0,0-1 0,0 1 0,0-1 0,-1 1 0,1-1 1,-6 0-1,-14 1-213,-33-1 1,38-2-77,1 1-447,-1-1-1,0-1 1,1 0 0,-1-2 0,1 0-1,0-2 1,0 0 0,-20-10 0,-8-8-5665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5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49 6105,'0'0'2861,"2"19"-2464,6 58-89,-4-52 143,-4-25-437,0 0 1,0 0 0,0-1-1,0 1 1,1 0-1,-1 0 1,0 0 0,0 0-1,0 0 1,0 0-1,0 0 1,0 0 0,0 0-1,0 0 1,0 0 0,0 0-1,0 0 1,1 0-1,-1 0 1,0 0 0,0 0-1,0 0 1,0 0-1,0 0 1,0 0 0,0 0-1,0 0 1,0 0-1,0 1 1,0-1 0,1 0-1,-1 0 1,0 0-1,0 0 1,0 0 0,0 0-1,0 0 1,0 0-1,0 0 1,0 0 0,0 0-1,0 0 1,0 0-1,0 0 1,0 1 0,0-1-1,0 0 1,0 0-1,0 0 1,0 0 0,0 0-1,0 0 1,0 0-1,0 0 1,0 0 0,0 0-1,0 1 1,0-1-1,0 0 1,0 0 0,0 0-1,0 0 1,0 0 0,0 0-1,2-15 832,-4-32-578,0 30-245,1-1 0,3-24 1,-2 41-25,0-1 0,1 1 0,-1-1 1,1 1-1,0-1 0,-1 1 0,1 0 1,0-1-1,0 1 0,0 0 0,0-1 1,0 1-1,0 0 0,0 0 0,0 0 1,1 0-1,-1 0 0,0 0 0,0 0 1,1 1-1,-1-1 0,1 0 0,-1 1 1,1-1-1,-1 1 0,1 0 0,2-1 1,6 0 75,0-1 1,-1 2 0,15 0-1,-12 0 42,-11 1-107,1-1 0,-1 0 0,0 1 0,1-1-1,-1 0 1,0 1 0,1 0 0,-1-1-1,0 1 1,0 0 0,0 0 0,0-1 0,0 1-1,1 0 1,-1 0 0,-1 0 0,1 0 0,0 0-1,0 1 1,1 0 0,15 31 199,-8-15-133,-5-12-143,1 1 1,0-2-1,0 1 0,0 0 1,1-1-1,0 0 0,0-1 1,0 1-1,0-1 0,1 0 1,0-1-1,0 1 0,0-1 1,0-1-1,15 4 0,6 1-681,1-2 0,52 2 0,39-7 598,-117 0 197,0 0 0,-1 0 0,1 0-1,0-1 1,-1 0 0,1 1 0,0-1 0,-1 0-1,1 0 1,-1 0 0,1-1 0,-1 1-1,0-1 1,1 1 0,-1-1 0,0 0-1,0 1 1,0-1 0,0-1 0,0 1 0,-1 0-1,1 0 1,-1 0 0,1-1 0,-1 1-1,0-1 1,0 1 0,0-1 0,0 0-1,-1 1 1,1-1 0,-1 0 0,1 1-1,-1-1 1,0 0 0,0 0 0,0 1 0,0-1-1,-1 0 1,1 0 0,-1 1 0,0-1-1,-1-3 1,1 3-11,0 1 0,-1 0 0,1 0 1,-1 0-1,1 0 0,-1 0 0,0 0 0,0 1 0,0-1 0,0 0 0,0 1 0,0-1 0,0 1 0,0 0 1,-1 0-1,1 0 0,0 0 0,-1 0 0,1 1 0,-1-1 0,-3 0 0,2 0-25,-1 0-1,0 1 0,0-1 1,0 1-1,0 0 0,0 0 1,0 1-1,0 0 1,0 0-1,-8 2 0,8 0-4,0 0 0,0 1 0,-1-1 0,2 1-1,-1 0 1,0 1 0,1-1 0,0 1 0,0 0 0,1 0-1,-1 0 1,1 0 0,-4 9 0,0 0 44,1 0 0,1 1-1,0 0 1,-4 20 0,6-21-16,1 0 1,0-1-1,1 1 1,0 0-1,3 17 0,-2-27-69,0-1-1,1 0 0,-1 1 1,1-1-1,0 1 0,0-1 0,1 0 1,-1 0-1,1 0 0,-1 0 1,1 0-1,0 0 0,0 0 1,0 0-1,1-1 0,-1 1 0,1-1 1,-1 0-1,1 0 0,0 0 1,0 0-1,0 0 0,0 0 0,0-1 1,0 1-1,0-1 0,5 1 1,12 2-768,1-2 1,0 0 0,22-2 0,8 0-3191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5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87 237 680,'0'0'7910,"-6"18"-7822,-2 7-22,-5 28 0,13-50-58,0-1 1,0 1 0,0-1-1,0 1 1,0-1-1,0 1 1,0-1 0,1 1-1,0-1 1,-1 1-1,1-1 1,0 0 0,0 1-1,0-1 1,0 0-1,1 0 1,-1 0-1,0 0 1,1 0 0,3 3-1,-1-1 25,1 0 0,0 0 0,1-1 0,-1 0 0,10 5 0,-8-5-14,3 1 21,-1-1-1,1 0 0,-1-1 0,1 0 1,0 0-1,0-1 0,0 0 0,20-2 1,-29 1-35,1 0-4,0 0 0,1 0 0,-1-1 0,0 1 0,1-1 0,-1 0 0,0 1-1,0-1 1,1 0 0,-1 0 0,0-1 0,0 1 0,0 0 0,0-1 0,-1 1 0,1-1 0,0 1 0,-1-1 0,1 0 0,-1 0 0,1 0 0,-1 0-1,0 0 1,0 0 0,0 0 0,0 0 0,0-1 0,0 1 0,-1 0 0,1-1 0,-1 1 0,1 0 0,-1-4 0,0 1-259,1-1 0,-1 0 0,0 1 1,0-1-1,-1 1 0,0-1 0,0 1 1,0 0-1,0-1 0,-1 1 1,0 0-1,0 0 0,-5-8 0,-15-16-3459</inkml:trace>
  <inkml:trace contextRef="#ctx0" brushRef="#br0" timeOffset="1">14 38 5761,'0'0'6498,"-14"-37"-6890,14 51-1001,0 5-847,4-1-2721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4321,'0'0'3065,"140"12"-2809,-90-10-176,10 3-80,-12-5-552,-14 0-1177</inkml:trace>
  <inkml:trace contextRef="#ctx0" brushRef="#br0" timeOffset="1">168 78 7178,'0'0'1224,"-6"113"-920,10-91-24,10-1-24,16-5-256,-1-3-784,-2-9-1241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67 6937,'0'0'2850,"-1"18"-2488,-4 56 37,6-54 140,-1-20-536,0 1 1,1-1-1,-1 0 1,0 0 0,0 0-1,0 0 1,0 0 0,0 1-1,0-1 1,1 0-1,-1 0 1,0 0 0,0 0-1,0 0 1,0 0-1,0 1 1,1-1 0,-1 0-1,0 0 1,0 0-1,0 0 1,1 0 0,-1 0-1,0 0 1,0 0-1,0 0 1,1 0 0,-1 0-1,0 0 1,0 0-1,0 0 1,1 0 0,-1 0-1,0 0 1,0 0-1,0 0 1,0-1 0,1 1-1,-1 0 1,0 0 0,12-13 53,5-13 66,36-49-40,-47 68-88,1-1 1,0 1 0,0 0 0,1 1-1,0-1 1,16-9 0,-22 15 10,0 0 1,0 0 0,0 0-1,0 0 1,0 0 0,0 1-1,0-1 1,0 1 0,0-1 0,0 1-1,0 0 1,0-1 0,1 1-1,-1 0 1,0 1 0,0-1-1,0 0 1,0 1 0,4 0-1,-4 1 13,0-1 1,0 0-1,0 1 0,-1-1 0,1 1 0,-1-1 1,1 1-1,-1 0 0,0 0 0,1 0 0,-1 0 0,0 0 1,0 0-1,0 0 0,-1 0 0,1 0 0,0 4 1,5 30 147,-5-23-127,1-1 1,5 18 0,-6-28-88,-1 1 0,1-1 1,0 1-1,0-1 0,1 1 1,-1-1-1,1 1 0,-1-1 1,1 0-1,0 0 0,-1 0 1,1 0-1,0 0 0,0 0 1,1-1-1,2 3 0,3-1-769,0 0-1,1 0 1,-1-1-1,1 0 0,15 1 1,10-2-5727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1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5737,'0'0'3362,"0"24"-2467,9 149 471,-6-127-961,7 70 210,-8-104-597,0 0 1,1 0-1,0 0 0,1 0 1,1 0-1,0-1 0,6 11 1,-10-20-166,0 0 1,0-1-1,1 1 1,-1-1-1,0 1 1,1-1-1,-1 1 1,1-1-1,-1 0 1,1 0-1,0 0 1,-1 0-1,1 0 1,0 0 0,0 0-1,0 0 1,0-1-1,-1 1 1,1-1-1,0 0 1,0 1-1,0-1 1,0 0-1,0 0 1,0 0-1,0 0 1,0 0-1,0-1 1,0 1-1,0-1 1,0 1-1,0-1 1,0 0-1,0 0 1,0 0 0,-1 0-1,1 0 1,0 0-1,-1 0 1,1 0-1,2-3 1,6-12-3444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8634,'0'0'2752,"127"-8"-2520,-89 8-232,1 0-40,1 0-864,-11 0-1432,-10 0-2217</inkml:trace>
  <inkml:trace contextRef="#ctx0" brushRef="#br0" timeOffset="1">72 33 8602,'0'0'2920,"-39"125"-1855,34-104-457,3-5-256,2 1-352,0-5-232,2-2-736,27-6-745,-4-2-1303,1-2-2730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7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93 142 5025,'0'0'739,"23"14"-519,78 44 35,-91-53-204,1 0 1,1 0 0,-1-1 0,1 0 0,-1-1-1,1-1 1,0 0 0,0 0 0,0-1 0,14-1-1,-3 1-58,1 0 16,-4 1-84,0-2 1,34-2-1,-50 1 68,1 1 1,-1-1-1,0 0 0,0 0 0,0 0 1,0-1-1,0 0 0,0 1 1,0-1-1,-1 0 0,1-1 1,-1 1-1,1-1 0,-1 1 1,0-1-1,0 0 0,0 0 0,4-6 1,-6 6 45,1 0-1,-1 1 1,0-1 0,1 0 0,-1 0 0,-1-1 0,1 1 0,0 0 0,-1 0-1,0 0 1,1 0 0,-1-1 0,0 1 0,-1 0 0,1 0 0,-1 0-1,1 0 1,-1 0 0,0-1 0,0 1 0,0 1 0,-1-1 0,1 0-1,-1 0 1,1 0 0,-1 1 0,0-1 0,0 1 0,0-1 0,-5-3 0,-3-3 150,0 0 1,-1 1 0,0 0 0,-1 0 0,-22-10 0,10 8 14,-1 1-1,0 1 0,0 1 1,0 2-1,-1 0 0,0 2 1,0 0-1,0 2 1,-48 4-1,65-2-170,1 0-1,-1 1 1,1 0 0,0 0-1,-1 1 1,1 0 0,0 1-1,1 0 1,-1 0 0,1 0-1,-1 1 1,-10 10 0,13-11-37,1 1 1,-1-1 0,1 1-1,0 0 1,0 1-1,1-1 1,0 1 0,0 0-1,0-1 1,0 1 0,1 0-1,0 1 1,0-1 0,1 0-1,0 1 1,0-1-1,0 9 1,1-13-16,0 1 0,0-1 0,1 1 1,-1-1-1,1 1 0,-1-1 0,1 1 0,0-1 0,0 0 0,0 1 0,0-1 1,1 0-1,-1 0 0,1 0 0,-1 0 0,1 0 0,2 2 0,0 0-3,1-1-1,0 0 0,-1 0 0,1 0 0,0 0 1,0-1-1,9 3 0,3 0-52,1-1 0,0 0-1,34 1 1,-22-2-83,0-3-1,-1 0 1,1-2-1,0-1 1,36-8 0,-53 7 159,-1 0 1,0 0-1,0-1 1,0 0 0,0-1-1,-1 0 1,0-1-1,0-1 1,-1 1-1,0-2 1,0 1 0,-1-1-1,0-1 1,12-16-1,-13 17 499,-4 9 69,-4 16 269,0 1-976,1-11 190,0 0 0,0 0 0,1 0 0,0-1 0,0 1 1,0 0-1,1-1 0,-1 1 0,1-1 0,1 0 0,-1 0 1,1 0-1,0-1 0,0 1 0,0-1 0,0 0 0,1 0 0,0 0 1,0-1-1,0 0 0,0 0 0,10 4 0,0 0 14,0-2 0,0 0 0,0-1 1,1 0-1,0-1 0,0-1 0,22 0 0,-4 0-296,-17-1-566,-1 0 0,0-1 0,32-5 0,-40 0-2347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55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12 2921,'0'0'848,"-1"-11"3384,0 11-4167,-9 9-41,0 0 1,1 0 0,0 1 0,1 1-1,0-1 1,-7 13 0,4-8 7,-8 15 146,1 1 0,1 1 0,1 0 0,2 1 0,2 0 0,-14 54 0,15-32 19,2 0 0,2 1 1,1 82-1,6-135-170,2 16 46,-2-18-69,0-1 1,0 1-1,0 0 1,0-1-1,0 1 0,0-1 1,1 1-1,-1-1 0,0 1 1,0-1-1,1 0 1,-1 1-1,0-1 0,1 1 1,-1-1-1,0 1 1,1-1-1,-1 0 0,1 1 1,-1-1-1,1 0 0,-1 0 1,1 1-1,-1-1 1,1 0-1,-1 0 0,1 0 1,-1 1-1,1-1 0,-1 0 1,1 0-1,0 0 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1.8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0 304,'0'0'5869,"-4"0"-5234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2.5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11 176,'0'0'6512,"0"-3"-5948,-1-4 538,0 8-455,-5 20-275,-3 33-200,-4 57 696,-7 40-383,18-145-614,0 3 129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2.9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56 4233,'0'0'1838,"16"-9"-1440,51-26-99,-64 33-256,0 1 0,0-1 0,0 1 0,0 0 0,0 0 1,0 0-1,1 0 0,-1 0 0,0 1 0,0 0 0,1 0 0,-1-1 0,0 2 0,6 0 0,5 0 177,-12-1-198,1 0 1,-1 0 0,1 0 0,-1 0-1,0 1 1,1-1 0,-1 1 0,1-1-1,-1 1 1,0 0 0,1 0 0,-1 0-1,0 0 1,0 1 0,0-1 0,0 1-1,0-1 1,0 1 0,0 0 0,0-1-1,-1 1 1,1 0 0,-1 0-1,1 0 1,-1 0 0,0 1 0,0-1-1,0 0 1,0 1 0,0-1 0,0 0-1,-1 1 1,1-1 0,-1 1 0,0-1-1,0 4 1,2 4 76,-1 0-1,-1 0 1,0 1 0,0-1-1,-1 0 1,-2 13 0,2-19-65,-1 1 0,1-1 1,-1 0-1,0 0 1,0-1-1,0 1 0,0 0 1,-1-1-1,1 1 1,-1-1-1,0 0 0,0 0 1,0 0-1,-1 0 1,1 0-1,-1-1 0,-5 4 1,-3 0-22,-1 0 1,0-1 0,0-1-1,0 1 1,-20 2-1,-9-1-5197,30-6 2206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3.6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0 4785,'0'0'3945,"-2"0"-3184,4 0-586,207 0 155,-119 0-5176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4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4945,'0'0'1912,"109"8"-1840,-80-6 33,-2 0-57,2-2-40,-2 2-16,0-2-113,11 0-487,-5 0-1128,-4 0-849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4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66 5961,'0'0'1809,"13"-11"-1587,46-30-2,-55 39-186,-1 1 0,0-1-1,1 0 1,-1 1-1,1 0 1,0 0-1,-1 0 1,1 0 0,0 1-1,-1-1 1,1 1-1,0 0 1,0 0-1,0 0 1,-1 1 0,8 1-1,-5-1 38,-2 0-52,-1 0 1,0 0-1,0 0 0,0 1 0,1-1 1,-1 1-1,-1 0 0,1-1 1,0 2-1,0-1 0,-1 0 1,1 0-1,-1 1 0,0-1 1,1 1-1,-1 0 0,-1 0 1,1 0-1,0 0 0,-1 0 1,2 4-1,0-1-13,-1-1-1,-1 1 1,1 0 0,-1 0-1,0 0 1,0 1 0,-1-1-1,1 0 1,-1 0 0,-1 0 0,0 7-1,0-10-7,-1 1-1,1-1 0,0 1 0,-1-1 0,0 0 1,0 0-1,0 0 0,0 0 0,0 0 1,-1 0-1,1 0 0,-1-1 0,0 1 0,0-1 1,0 0-1,0 0 0,0 0 0,0 0 1,0-1-1,-6 3 0,0-1 21,0 0 1,0 0-1,-1-1 1,1 0-1,0-1 1,-18 1-1,26-2-133,18 5-1012,-9-2 1115,1 1-1,0 0 1,-1 0-1,1 1 1,-1 0-1,-1 1 1,1 0-1,-1 0 1,0 0-1,12 14 1,-15-14 78,0 0 0,0 1 0,0-1 0,-1 0 0,0 1 0,0 0 0,-1 0 0,1 0 0,-1 0 0,-1 0 0,0 0 0,0 0 0,0 1 0,-1 11 0,0-17-40,0 0 0,-1 0 0,1 0 0,-1 0-1,1 0 1,-1 0 0,0 0 0,1 0 0,-1 0 0,0 0 0,0 0 0,0-1 0,-1 1 0,1 0 0,0-1 0,-1 1 0,-2 2 0,1-2 8,-1 1 0,0-1 0,0 0 0,0 0 0,0 0 1,0-1-1,-8 3 0,-4-1-344,1-1 1,0 0 0,-25-1-1,12-2-1906,5-4-2083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5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6345,'0'0'1029,"19"-3"-865,-2 0-88,4-1 199,1 1-1,-1 1 1,1 1 0,27 1-1,-45 1-247,1 0 0,-1-1 1,0 1-1,1 1 0,-1-1 0,0 1 0,0-1 0,0 1 0,0 1 0,0-1 0,0 0 1,-1 1-1,1 0 0,-1 0 0,0 0 0,0 0 0,0 0 0,0 1 0,0-1 1,-1 1-1,1 0 0,-1 0 0,0 0 0,0 0 0,2 8 0,-3-7-35,1 1-1,-1 0 1,-1 0-1,1 0 1,-1 0-1,0 0 1,0 0-1,-1 0 1,1 0 0,-1 0-1,-1 0 1,1-1-1,-1 1 1,0 0-1,0-1 1,-1 1-1,1-1 1,-7 8-1,-66 76-128,27-36 162,44-44 249,8-5-122,17-4-55,-11-1-70,173-8-230,-144 4-1407,44-12 1,-64 11-489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2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99 6385,'0'0'793,"19"-14"-664,64-43 163,-76 52-231,1 2-1,-1-1 1,1 1 0,0 0-1,0 1 1,1-1 0,-1 2-1,0-1 1,1 1 0,-1 1 0,1-1-1,-1 1 1,9 2 0,8-1 75,-16-1-115,-1 0 0,1 1 1,0 0-1,-1 0 1,1 1-1,-1 0 1,0 1-1,0 0 1,0 0-1,0 1 1,12 7-1,-15-8-14,-1 0-1,0 1 1,0-1-1,-1 1 1,1 0-1,-1 0 0,1 0 1,-1 1-1,-1-1 1,1 1-1,-1 0 1,1-1-1,-1 1 1,-1 0-1,1 0 1,-1 1-1,0-1 1,0 0-1,0 0 0,0 6 1,-1-6-4,0 0 0,0-1-1,0 1 1,0 0 0,-1-1 0,0 1 0,0 0 0,0-1-1,-1 1 1,1-1 0,-3 5 0,1-6 1,1 0 1,-1 0-1,1 0 1,-1 0-1,0 0 1,0-1-1,0 1 0,0-1 1,0 0-1,-1 0 1,1 0-1,-1 0 1,-6 1-1,-4 2 28,0-1 1,-1-1-1,1-1 1,-1 0-1,-27 0 1,42-2-39,0 0 1,0 0 0,0 0-1,0 0 1,0 0 0,1 0-1,-1 0 1,0 0-1,0 0 1,0 0 0,0 0-1,0 1 1,0-1 0,0 0-1,0 0 1,0 0 0,0 0-1,0 0 1,0 0 0,0 0-1,0 0 1,0 0-1,0 1 1,0-1 0,0 0-1,0 0 1,0 0 0,0 0-1,0 0 1,0 0 0,0 0-1,0 0 1,0 0 0,0 1-1,0-1 1,0 0 0,-1 0-1,1 0 1,0 0-1,0 0 1,0 0 0,0 0-1,0 0 1,0 0 0,0 0-1,0 0 1,0 0 0,0 0-1,-1 1 1,12 4-182,20 8 128,130 60-3,-140-62 74,-1 1 1,0 1-1,-1 0 1,0 2-1,23 24 0,-16-6-51,-25-31 62,0 0 1,0 0-1,0 1 0,0-1 0,0 0 1,0 0-1,-1 0 0,1 1 1,-1-1-1,0 0 0,0 1 0,1-1 1,-1 0-1,-1 1 0,1 2 1,-1-4 18,0 1 1,1-1-1,-1 0 0,0 0 1,0 0-1,0 1 1,0-1-1,0 0 1,0 0-1,0 0 1,0-1-1,0 1 0,-1 0 1,1 0-1,0-1 1,-1 1-1,1 0 1,0-1-1,-1 1 1,-1-1-1,-35 8 299,28-6-248,-70 8-1,0-4 0,-116-6 0,168 0-77,24 0-23,-11 0-27,-1 0 0,1-1 0,0 0 0,0-2 0,0 1 0,-25-9 0,39 11 11,1-1 1,-1 1 0,1 0 0,-1 0 0,1 0 0,-1 0 0,1 0 0,-1 0 0,1-1 0,-1 1 0,1 0 0,-1 0-1,1-1 1,-1 1 0,1 0 0,0-1 0,-1 1 0,1 0 0,0-1 0,-1 1 0,1-1 0,0 1 0,-1-1-1,1 1 1,0-1 0,0 1 0,-1-1 0,1 1 0,0-1 0,0 1 0,0-1 0,0 1 0,0-1 0,0 1 0,0-1-1,0 1 1,0-1 0,0 1 0,0-1 0,0 1 0,0-1 0,0 1 0,1-1 0,-1 1 0,0-1 0,0 1-1,0-1 1,1 1 0,-1-1 0,0 1 0,1 0 0,-1-1 0,0 1 0,1-1 0,-1 1 0,1 0 0,-1-1 0,0 1-1,1 0 1,-1 0 0,1-1 0,0 1 0,33-17-2455,8 3-628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6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473 35 3529,'0'0'2279,"-18"1"-1912,-59 7 87,70-6-376,0 0-1,0 0 0,0 0 0,1 1 0,-1 0 0,1 1 0,0 0 0,0 0 0,0 0 0,0 0 1,1 1-1,0 0 0,0 0 0,0 0 0,-8 13 0,9-13-12,0 1 1,1 0-1,0-1 1,0 2-1,0-1 1,0 0-1,1 1 1,0-1-1,-2 13 0,4-16-61,0-1 0,-1 1-1,1-1 1,0 1-1,0-1 1,0 1 0,1-1-1,-1 1 1,1-1 0,-1 0-1,1 1 1,0-1-1,0 0 1,0 1 0,0-1-1,0 0 1,1 0-1,-1 0 1,1 0 0,-1 0-1,1 0 1,0-1 0,-1 1-1,1 0 1,0-1-1,0 1 1,0-1 0,0 0-1,5 2 1,6 1-14,1-1 1,0-1-1,-1 0 0,1-1 1,0 0-1,0-1 0,0-1 1,21-3-1,-26 2 1,-1 1 0,1-2 1,0 1-1,-1-1 0,0 0 0,0-1 0,0 0 0,0 0 0,13-11 0,-17 12 21,1-1 0,-1 0 0,0 0 0,0 0-1,-1 0 1,1-1 0,-1 1 0,0-1 0,-1 0 0,1 0-1,-1 0 1,0-1 0,0 1 0,0 0 0,-1-1-1,2-9 1,-2 11 15,-1 0 0,1-1 0,-1 1 0,0-1-1,-1 1 1,1-1 0,-1 1 0,0 0 0,0-1 0,0 1 0,0 0 0,-1 0-1,1-1 1,-1 1 0,0 1 0,-1-1 0,1 0 0,-1 0 0,1 1-1,-1-1 1,0 1 0,-1 0 0,1 0 0,0 0 0,-1 1 0,0-1-1,1 1 1,-1 0 0,0 0 0,0 0 0,0 0 0,-1 1 0,1-1 0,-8 0-1,-7-2-2,0 1 1,0 0-1,0 2 0,-1 0 0,1 1 0,0 1 0,0 1 0,0 1 0,0 0 0,0 2 0,0 0 0,1 1 0,0 1 1,0 0-1,1 2 0,-20 11 0,23-11-19,0 0 1,1 1-1,1 0 1,0 1-1,-11 13 1,19-20-9,1 0 0,-1 0 0,1 1 0,0 0 0,0-1 0,1 1-1,0 0 1,-1 0 0,2 1 0,-1-1 0,1 0 0,-1 1 0,1-1 0,1 0 0,-1 1 0,1 0 0,0-1 0,1 7-1,-1-10-5,1 0-1,0-1 1,-1 1-1,1 0 1,0-1-1,0 1 1,0-1-1,0 0 1,0 1-1,0-1 1,0 0-1,0 1 1,1-1-1,-1 0 1,1 0-1,-1 0 1,0 0-1,1-1 1,0 1-1,-1 0 1,1 0-1,-1-1 1,1 1-1,0-1 1,0 0-1,3 1 1,6 0-99,0 0 1,0 0-1,12-1 0,-10-1-33,-8 1 66,0 0 0,0 0 0,0 0 1,1-1-1,-1 0 0,0 0 0,0 0 0,-1-1 0,11-3 0,-13 3 79,0 0 0,0 1 0,0-1 0,0 0 0,0 0 1,0 0-1,0-1 0,-1 1 0,1 0 0,-1-1 0,1 1 0,-1-1 0,0 1 1,0-1-1,0 1 0,-1-1 0,1 0 0,0 1 0,-1-1 0,0-3 0,1 1 39,0 1 0,-1 0 0,0-1 0,0 1 0,0-1 0,0 1-1,-3-9 1,3 12-18,-1 0-1,1-1 0,-1 1 0,0 0 1,0 0-1,0 0 0,0 0 0,0 0 0,0 0 1,0 0-1,0 0 0,0 0 0,0 0 1,0 1-1,-1-1 0,1 0 0,0 1 1,0-1-1,-1 1 0,1-1 0,-1 1 1,1 0-1,0 0 0,-1-1 0,1 1 1,-1 0-1,-1 0 0,-5 1-12,1-1 0,-1 1 0,0 0 0,1 0 0,-1 1-1,1 0 1,0 1 0,-1-1 0,1 2 0,0-1 0,1 1 0,-1-1 0,1 2 0,-1-1 0,1 1-1,1 0 1,-1 0 0,1 1 0,-6 6 0,6-6-10,0 1 0,1-1-1,-1 1 1,2 0 0,-1-1 0,1 2-1,0-1 1,0 0 0,1 1 0,0-1-1,0 1 1,1 0 0,0-1 0,0 1 0,1 0-1,0 0 1,0 0 0,1-1 0,1 9-1,-1-12 1,1-1 0,-1 0 1,1 1-1,0-1 0,0 0 0,0 0 0,0 0 0,0 0 0,1 0 0,-1-1 0,1 1 0,0-1 0,0 1 0,0-1 0,0 0 0,0 0 0,0-1 0,0 1 0,1-1 0,-1 1 0,1-1 0,-1 0 0,8 1 0,7 1-8,0 0 0,0-2 1,25 0-1,-26-1 3,0 0 0,0-2 1,-1 0-1,1-1 0,27-8 0,-33 6 15,0 1-1,0-1 1,-1-1-1,0 0 1,0-1-1,0 0 1,0 0-1,15-16 0,-19 17 26,-1-1 0,0 1 1,0-1-1,0 0 0,-1 0 0,0 0 0,0 0 0,-1-1 0,3-8 0,-3 4 34,0-1 0,-1 0 1,0 0-1,-1-25 0,-1 36-50,0 1 0,1 0-1,-1-1 1,-1 1 0,1-1-1,0 1 1,0 0 0,0-1-1,-1 1 1,1 0 0,-1 0-1,1-1 1,-1 1 0,1 0-1,-1 0 1,0 0 0,1-1-1,-1 1 1,0 0 0,0 0-1,0 0 1,0 0 0,0 1-1,0-1 1,0 0 0,0 0-1,-1 1 1,1-1 0,0 0-1,0 1 1,-1-1 0,1 1-1,0 0 1,0-1 0,-1 1-1,1 0 1,-1 0 0,1 0-1,-3 0 1,1 0-11,0 0 0,0 1 0,0 0 0,0-1 1,0 1-1,-1 0 0,1 1 0,1-1 0,-1 0 0,0 1 0,0 0 0,0-1 0,1 1 0,-1 0 0,-3 4 0,0 1-21,1 1 0,0-1 0,0 1 0,1 0 0,-6 13 0,8-18-2,1 1-1,0 0 1,0-1 0,0 1 0,0 0 0,0 0 0,1 0-1,0-1 1,0 1 0,0 0 0,0 0 0,0 0 0,1 0-1,0 0 1,2 6 0,-2-9 5,0 1 0,0 0 0,0 0 0,1-1 0,-1 1 0,1-1 0,-1 0 0,1 1 0,0-1 0,-1 0 0,1 0 0,0 0 0,0 0 0,0 0 1,0 0-1,0 0 0,0-1 0,3 1 0,40 5-89,-45-6 97,24 1-22,0-1-1,-1-1 1,1 0-1,0-2 1,25-7-1,-41 8 47,0 0-1,0-1 0,0 0 0,-1 0 1,1 0-1,-1-1 0,0-1 0,0 1 0,0-1 1,0 0-1,-1-1 0,0 1 0,0-1 1,-1-1-1,1 1 0,-1-1 0,-1 1 1,6-12-1,-13 79 648,2-50-686,1 22 39,0-32-24,1 0-1,-1 0 0,0-1 1,0 1-1,0 0 0,1 0 1,-1 0-1,0-1 0,1 1 1,-1 0-1,1-1 0,-1 1 1,1 0-1,-1-1 0,1 1 1,0 0-1,-1-1 0,1 1 0,-1-1 1,1 1-1,0-1 0,0 0 1,-1 1-1,1-1 0,0 0 1,0 1-1,0-1 0,-1 0 1,1 0-1,0 0 0,0 1 1,0-1-1,1 0 0,-1 0 3,1 0-1,0 0 1,0 0 0,0-1-1,0 1 1,0 0-1,0-1 1,0 1 0,-1-1-1,1 1 1,0-1-1,0 0 1,-1 0 0,1 0-1,0 0 1,-1 0-1,1 0 1,1-2-1,-1 0-40,-1 1-1,1-1 1,-1 0-1,1 0 1,-1 1-1,0-1 1,0 0-1,0 0 1,-1 0-1,1 0 1,0-5-1,-1 7-1,1-25-1192,-1 25 995,0-1 1,0 1 0,0-1 0,0 1 0,0 0 0,0-1 0,-1 1 0,1 0 0,-1-1 0,1 1 0,-1 0-1,1-1 1,-1 1 0,0 0 0,0 0 0,-1-2 0,-8-3-2858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7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277 2 3449,'0'0'5222,"-15"0"-4848,5-1-319,4 1-32,0-1 1,0 1-1,0 0 1,0 1-1,0 0 1,0 0-1,0 0 1,0 0-1,0 1 1,0 0 0,1 0-1,-1 1 1,1 0-1,-6 3 1,-17 15 484,-30 28 0,50-41-395,0 0 0,0 1 0,0 0-1,1 0 1,1 1 0,0 0 0,-8 16 0,13-23-101,0 0 0,0 0 0,-1 0 0,2 0 0,-1 0-1,0 0 1,1 1 0,-1-1 0,1 0 0,0 0 0,0 1 0,0-1 0,1 0 0,-1 0 0,1 1 0,1 2 0,-1-3-13,1-1 1,-1 0 0,1 1-1,0-1 1,0 0-1,0 0 1,0 0-1,0 0 1,0 0-1,0-1 1,1 1 0,-1-1-1,1 1 1,-1-1-1,1 0 1,-1 0-1,1 0 1,4 1-1,13 3-302,0-1-1,0-1 1,32 1-1,62-5-4311,-91 0 2311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8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78 5369,'0'0'1106,"19"-5"-1038,4-1-92,9-2-235,39-4 0,-40 6-618,-1 0-1,1-2 1,29-12-1,-59 20 930,-1-1 0,0 1 0,1 0 0,-1 0 0,0 0 0,1 0 0,-1 0 0,0 0 0,1 0 0,-1 0 0,0 0 0,1 0 0,-1 0 0,0 0 0,1 0 0,-1 0 0,0 0 0,1 1 0,-1-1 0,0 0 0,1 0 0,-1 0 0,0 0 0,1 1 0,-1-1 0,0 0 0,0 0 1,1 1-1,-1-1 0,0 0 0,0 0 0,0 1 0,1-1 0,-1 0 0,0 1 0,0-1 0,0 0 0,0 1 0,0-1 0,0 0 0,1 1 0,-1-1 0,0 0 0,0 1 0,0-1 0,0 0 0,0 1 0,0-1 0,-1 0 0,1 1 0,0-1 0,0 0 0,0 1 0,0 0 0,-6 30 361,3-13-145,2-14-212,1 0-1,0 0 0,0 0 1,0 0-1,1 0 0,0 0 1,-1 0-1,1 0 0,1 0 1,-1 0-1,0-1 0,1 1 1,3 6-1,-2-7-42,0 0 1,0 0-1,0 0 0,0 0 0,1-1 1,-1 1-1,1-1 0,0 0 0,-1 0 1,1 0-1,0-1 0,0 0 0,6 2 0,8 1 16,1-1 0,-1 0-1,1-2 1,29-1-1,-32 0-69,-15 0 50,0 1 0,0-1 1,1 0-1,-1 0 0,0 0 1,0 0-1,0 0 0,0 0 1,0-1-1,1 1 0,-1 0 1,0 0-1,0-1 0,0 1 1,0-1-1,0 1 0,0-1 1,0 1-1,0-1 0,0 0 0,0 0 1,0 1-1,-1-1 0,1 0 1,0 0-1,0 0 0,-1 0 1,1 0-1,-1 0 0,1 0 1,-1 0-1,1 0 0,-1 0 1,1 0-1,-1 0 0,0 0 1,0 0-1,1 0 0,-1-1 0,0 1 1,0 0-1,0 0 0,0 0 1,0 0-1,-1 0 0,1-2 1,-1-1 43,-1 0 1,1 0-1,-1 0 1,1 0-1,-1 0 1,-1 0-1,1 0 1,0 0-1,-1 1 1,0 0 0,-3-4-1,-23-15 182,24 19-99,0 1 0,1-2 0,-1 1 1,1 0-1,-1-1 0,1 0 0,0 0 0,1 0 0,-1-1 0,1 1 0,-5-9 0,8 12-203,0 0 0,0 1 0,1-1 0,-1 1 0,0-1 0,1 1 0,-1-1 0,0 1-1,1-1 1,-1 1 0,1-1 0,-1 1 0,1-1 0,-1 1 0,1 0 0,-1-1-1,1 1 1,0 0 0,-1-1 0,1 1 0,-1 0 0,1 0 0,0 0 0,-1 0 0,1 0-1,0-1 1,-1 1 0,1 0 0,-1 0 0,1 0 0,1 1 0,26-4-1141,-25 3 915,9 0-485,8-2-795,0 2 0,27 3 0,-46-3 1614,0 0 1,1 1 0,-1 0 0,1-1 0,-1 1 0,0 0-1,0 0 1,1 0 0,-1-1 0,0 1 0,0 0 0,0 1-1,0-1 1,0 0 0,0 0 0,-1 0 0,1 1 0,0-1-1,0 0 1,-1 1 0,1-1 0,0 3 0,8 38 1426,-6-26-1049,-2-8-251,1-1-1,0 1 0,1-1 1,0 0-1,0 0 0,0 0 1,1 0-1,0 0 0,1-1 0,-1 1 1,8 6-1,-8-9-117,0-1 0,0 1-1,1-1 1,0 0 0,0 0 0,-1 0 0,2-1-1,-1 0 1,0 0 0,0 0 0,1-1-1,-1 0 1,1 0 0,-1 0 0,1 0 0,7-1-1,-2 0 51,-5 1 30,0-1-1,0 0 0,-1-1 1,1 0-1,0 1 0,9-4 1,-13 3-80,-1 1 0,1-1 1,-1 0-1,1 0 1,-1 0-1,1-1 1,-1 1-1,0 0 1,1 0-1,-1-1 0,0 1 1,0-1-1,0 1 1,0-1-1,0 1 1,0-1-1,-1 0 1,1 1-1,0-1 0,-1 0 1,0 1-1,1-1 1,-1 0-1,0 0 1,0 0-1,0-1 1,1-4 106,0-19 378,-1 25-517,0 0 1,-1 1-1,1-1 1,0 1-1,0-1 1,0 0-1,0 1 1,-1-1-1,1 1 1,0-1-1,0 1 1,-1-1-1,1 1 0,0-1 1,-1 1-1,1-1 1,-1 1-1,1-1 1,-1 1-1,1 0 1,-1-1-1,1 1 1,-1 0-1,1-1 1,-1 1-1,1 0 1,-1 0-1,0-1 1,1 1-1,-1 0 0,1 0 1,-1 0-1,-1 0 1,2 0-24,-1 0-1,1 1 1,0-1 0,-1 0-1,1 0 1,0 1 0,-1-1 0,1 1-1,0-1 1,-1 0 0,1 1-1,0-1 1,0 1 0,-1-1 0,1 0-1,0 1 1,0-1 0,0 1-1,0-1 1,-1 1 0,1-1 0,0 1-1,0-1 1,0 1 0,0 0-1,-1 16-99,1-14 96,-1 1-36,1 0 0,0 1 0,0-1 0,1 1 0,-1-1 0,1 1 0,0-1 0,0 0 1,1 1-1,-1-1 0,1 0 0,0 0 0,4 7 0,-4-9 34,0 1 1,1-1-1,-1 1 0,1-1 1,0 0-1,-1 0 1,1 0-1,0-1 0,0 1 1,0-1-1,1 0 0,-1 1 1,0-1-1,0 0 0,1-1 1,-1 1-1,0-1 1,1 0-1,3 1 0,1-1 42,-1 0 1,1 0-1,0 0 0,0-1 0,0 0 0,0-1 0,-1 0 0,12-4 0,-13 3-6,0 0-1,-1 0 1,1-1-1,-1 0 1,0 0-1,0 0 1,0-1-1,-1 1 1,1-1-1,6-10 1,-6 7-58,-1 0 1,1 0 0,-1 0 0,0-1-1,3-13 1,-5 19-186,-1-1-1,0 0 1,-1 0 0,1 0-1,-1 0 1,1 0-1,-1 0 1,0 0 0,-1 0-1,1 1 1,-1-1 0,1 0-1,-1 0 1,0 0 0,-3-6-1,-8-4-2117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9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 1536,'0'0'3513,"120"-22"-3065,-93 16-312,-2 1-136,1-1-200,-4 0-1088,-7 2-969</inkml:trace>
  <inkml:trace contextRef="#ctx0" brushRef="#br0" timeOffset="1">179 31 3409,'0'0'3072,"-11"119"-2471,11-93-273,4-1-328,7-2-104,10-3-625,-3-6-903,-3-3-1577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9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6585,'0'0'4233,"12"0"-4953,-4 0-1464,1 0-865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9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5033,'0'0'6121,"33"135"-5512,-22-96-249,-1-2-144,-1-6-168,-1-7 16,2-3-64,-3-9-136,5-4-352,9-5-985,-2-3-1391,-2 0-1465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0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0 6513,'0'0'2369,"-6"11"-2042,2-3-329,-1 0 1,1 1 0,-4 10-1,8-18-3,0 0 1,0 0-1,0 0 0,0-1 0,0 1 0,0 0 0,0 0 0,0-1 1,0 1-1,0 0 0,0 0 0,1 0 0,-1-1 0,0 1 1,0 0-1,1-1 0,-1 1 0,1 0 0,-1-1 0,0 1 0,1 0 1,-1-1-1,1 1 0,0-1 0,-1 1 0,1-1 0,1 2 0,19 7-232,-15-8 158,13 4-266,0-1 0,0-1 0,0-1-1,0 0 1,34-3 0,-25 1 733,-28 2-344,0 0-1,0-1 1,0 1 0,0 0-1,0 0 1,1 0-1,-1-1 1,1 1 0,0 3-1,2-3-43,0 1 0,-1-1-1,1 1 1,0-1 0,0 0 0,0 0-1,0-1 1,0 1 0,0-1-1,1 1 1,-1-1 0,1 0 0,-1 0-1,6 0 1,52 5 33,-60-6-31,19 1 95,-4 0-55,30-1 0,-43 0 23,0-1 0,0 1 0,0-1 0,0 1 0,0-1 0,0 0 0,0 0 0,-1 0 0,1 0 0,0 0 0,-1-1 0,1 1 0,-1-1 0,1 0 0,-1 0 0,4-4 0,-5 5-39,0 0 1,0 0-1,-1 0 1,1 0-1,0-1 1,-1 1-1,1 0 1,-1-1-1,1 1 1,-1 0-1,1-1 1,-1 1-1,0 0 1,0-1-1,0 1 1,0-1-1,0 1 1,0-1-1,0 1 1,0 0-1,-1-4 1,0 4 36,0-1 0,0 0 0,0 0 0,-1 1 0,1-1 0,0 0 0,-1 1 0,0-1 1,1 1-1,-1 0 0,1-1 0,-1 1 0,-2-1 0,-4-2 130,0 1 0,0-1 0,-1 2 0,1-1 0,-17-2 0,-3 2-920,0 1 0,-34 1 0,49 2 230,0 0 0,0 0-1,0 2 1,1 0 0,-1 0 0,1 1 0,-13 6-1,6-1-3804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0.7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5673,'0'0'4913,"0"15"-4475,-1 31-115,-1 11 92,9 89 0,-6-139-436,1 1 0,-1-1-1,1 1 1,1-1 0,-1 0-1,1 1 1,1-1 0,-1-1-1,1 1 1,6 8 0,-6-11-283,0 0 1,1 1 0,-1-2 0,1 1-1,0 0 1,0-1 0,0 0-1,1 0 1,-1-1 0,0 1-1,1-1 1,0 0 0,8 1-1,12 1-2591</inkml:trace>
  <inkml:trace contextRef="#ctx0" brushRef="#br0" timeOffset="1">49 255 6433,'0'0'3297,"71"-22"-3297,-38 17 0,0-1-176,-3 2-552,7-6-360,-10 0-785,-6-1-831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1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5249,'0'0'2911,"0"24"-1696,0 145 302,0-137-1172,8 62-1,-6-84-405,-1-1 0,2 0 0,-1 0 0,1 0 0,1 0 0,-1 0-1,1-1 1,1 1 0,0-1 0,0 0 0,8 8 0,-12-14-203,1 0 0,-1-1-1,1 1 1,0-1 0,0 0 0,-1 0 0,1 1 0,0-1 0,0 0 0,0-1 0,0 1 0,0 0 0,1-1 0,-1 1 0,0-1 0,0 1 0,0-1 0,0 0 0,1 0 0,-1 0-1,0 0 1,0 0 0,4-2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1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80 5737,'0'0'959,"18"-12"-605,59-36 235,-71 45-479,1 0 0,-1 0-1,1 1 1,-1 0 0,1 0 0,0 1 0,0 0 0,0 0-1,0 0 1,0 1 0,0 0 0,0 0 0,7 2 0,10 0 182,-19-2-255,-1 0 1,1 1-1,0-1 0,-1 1 1,1 0-1,-1 0 1,1 1-1,-1-1 0,1 1 1,-1 0-1,0 1 1,0-1-1,4 4 1,-6-5-17,0 1 0,0 0 0,0 0 0,0 1 0,-1-1 0,1 0 0,-1 1 0,0-1 0,1 0 0,-1 1 0,0 0 0,0-1 0,-1 1 0,1 0 0,-1-1 0,1 1 0,-1 0 0,0-1 0,0 1 0,0 0 0,0 0 0,-1-1 0,0 5 0,0-5-20,1 0 1,-1 0-1,0 0 0,0 0 0,0 0 1,0 0-1,0 0 0,0 0 1,-1-1-1,1 1 0,-1-1 0,1 1 1,-1-1-1,0 1 0,1-1 1,-1 0-1,-3 2 0,-34 14-47,35-16 30,4-1-19,-1 1 1,1-1-1,0 0 0,0 0 0,0 1 0,0-1 0,-1 0 1,1 1-1,0-1 0,0 0 0,0 0 0,0 1 0,0-1 1,0 0-1,0 1 0,0-1 0,0 0 0,0 1 0,0-1 1,0 0-1,0 1 0,0-1 0,0 0 0,0 1 0,0-1 1,1 0-1,-1 0 0,0 1 0,0-1 0,0 0 1,0 0-1,1 1 0,-1-1 0,0 0 0,0 0 0,0 1 1,1-1-1,-1 0 0,0 0 0,0 0 0,1 1 0,-1-1 1,12 11-282,-1-2 248,5 2-10,-2 1 0,21 20-1,-32-28 123,0 0-1,0-1 1,0 1-1,0 0 0,-1 1 1,1-1-1,-1 0 0,0 1 1,-1 0-1,1-1 0,-1 1 1,1 0-1,-2-1 0,2 10 1,-2-12-22,-1-1 0,1 0 0,-1 0 0,1 0 0,-1 1-1,1-1 1,-1 0 0,0 0 0,0 0 0,1 0 0,-1 0 0,0 0 0,0-1 0,0 1 0,0 0 0,0 0 0,0-1 0,0 1 0,0 0 0,0-1 0,-1 1 0,1-1 0,0 1 0,0-1 0,0 0 0,-1 0 0,1 1 0,-2-1 0,-42 4-109,43-4 77,-20 1-340,3 0-884,0-1 0,-27-3 0,21-4-1846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2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5617,'0'0'880,"123"-14"-688,-67 10 16,-3 0 81,-3-1-161,-7 3-128,-7 0 0,-5 0-264,-10-2-577,-9 0-847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1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99 3169,'0'0'1568,"23"5"-1257,73 15 105,-79-17-104,0-1-1,1 0 1,-1-1 0,21-2 0,-4-1 752,-32 2-958,-1 0 0,0 0 0,0 0 0,1 0-1,-1 0 1,0 0 0,1-1 0,-1 1 0,0 0 0,0-1 0,0 1 0,1-1-1,-1 1 1,0-1 0,0 0 0,0 0 0,0 1 0,0-1 0,0 0-1,0 0 1,0 0 0,-1 0 0,1 0 0,0 0 0,1-2 0,-2 2-56,0 0 0,0-1 0,1 1 0,-1 0 0,0 0 0,0 0-1,0 0 1,0-1 0,-1 1 0,1 0 0,0 0 0,0 0 0,-1 0 0,1 0 0,-1 0 0,1 0 0,-1 0 0,1 0 0,-1 0 0,1 0 0,-1 0 0,0 0 0,0 0 0,0 0 0,1 0 0,-1 1 0,0-1 0,0 0 0,-1 0 0,-8-5-78,0 0 0,-1 1-1,1 0 1,-1 0 0,0 1 0,0 1 0,0 0 0,-1 1 0,-13-2 0,-18 0-2546,-46 2-1,80 2 1722,-13 0-2939</inkml:trace>
  <inkml:trace contextRef="#ctx0" brushRef="#br0" timeOffset="1">383 0 4993,'0'0'4281,"2"142"-4505,-2-110-1160,0-3-1577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2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75 187 6673,'0'0'3024,"-12"15"-2634,-40 47-119,51-61-266,0 1 1,0-1-1,0 1 0,0 0 0,0 0 1,0 0-1,0-1 0,1 1 1,-1 0-1,1 0 0,-1 0 0,1 0 1,0 0-1,-1 3 0,2-4-4,-1 0 0,0 0 0,0 0-1,1 1 1,-1-1 0,1 0 0,-1 0 0,1 0 0,-1 0 0,1 0-1,0 0 1,-1 0 0,1 0 0,0 0 0,0 0 0,1 1 0,2 1-2,-1-1 1,1 0 0,0 0-1,0-1 1,0 1 0,-1-1-1,1 1 1,6 0 0,-2-1 11,1 1 0,-1-1 0,1 0 1,0-1-1,-1 0 0,1 0 0,14-3 0,-20 2-10,0 1-1,0-1 1,0 0-1,0 0 1,0-1-1,0 1 1,0-1-1,0 1 1,0-1-1,-1 0 1,1 0-1,-1 0 1,0-1-1,1 1 1,-1 0-1,0-1 1,0 1-1,-1-1 1,1 0-1,0 0 1,-1 0-1,0 0 1,2-4-1,-1-1-7,0 0 0,0 0 0,-1 0 1,0 0-1,-1-1 0,1 1 0,-2 0 0,1 0 0,-1 0 0,0-1 0,-1 1 0,-5-14 0,0 2 113,-2 2 0,0-1 0,-23-32 0,26 43-30,4 5-54,-1-1 0,0 0 1,1 0-1,0 0 0,0 0 0,0 0 0,-2-8 0,4 11-114,0-2-182,8 3-967,55 1-2197,-30 4 851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3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 4993,'0'0'2401,"-5"1"-2259,-14 4-60,19-5-82,1 0 1,-1 0 0,0 0 0,0 0-1,0 0 1,1 0 0,-1 0 0,0 0 0,0 0-1,0 1 1,0-1 0,1 0 0,-1 0-1,0 0 1,0 0 0,0 0 0,0 1-1,0-1 1,1 0 0,-1 0 0,0 0 0,0 0-1,0 1 1,0-1 0,0 0 0,0 0-1,0 0 1,0 1 0,0-1 0,0 0-1,0 0 1,0 1 0,0-1 0,0 0 0,0 0-1,0 0 1,0 1 0,0-1 0,0 0-1,0 0 1,0 0 0,0 1 0,0-1-1,0 0 1,-1 0 0,1 0 0,0 0 0,0 1-1,0-1 1,0 0 0,0 0 0,0 0-1,-1 0 1,1 0 0,0 1 0,0-1-1,0 0 1,-1 0 0,1 0 0,0 0 0,0 0-1,0 0 1,-1 0 0,1 0 0,0 0-1,-1 0 1,15 6 20,-7-5-80,13 7 253,-20-8-188,1 0 0,-1 1 0,0-1 1,0 0-1,1 1 0,-1-1 0,0 1 0,1-1 1,-1 1-1,0-1 0,0 0 0,0 1 0,0-1 1,1 1-1,-1-1 0,0 1 0,0-1 0,0 1 1,0-1-1,0 1 0,0-1 0,0 1 0,0-1 1,0 1-1,-1-1 0,1 1 0,0-1 0,0 1 1,0-1-1,0 0 0,-1 1 0,1-1 0,0 1 1,-1-1-1,1 0 0,0 1 0,0-1 0,-1 1 1,1-1-1,-1 1 0,-19 19 82,17-17-60,0-1 0,0 1-1,0-1 1,1 1 0,-1 0-1,1 0 1,0 0 0,0 0-1,0 1 1,0-1 0,0 0-1,1 1 1,-1-1 0,1 1-1,0 0 1,0-1 0,0 1 0,1 0-1,-1 0 1,1 4 0,1-6-73,-1-1 1,1 1 0,-1-1-1,1 0 1,0 1 0,0-1 0,-1 0-1,1 1 1,0-1 0,0 0-1,0 0 1,0 0 0,1 0 0,-1 0-1,0 0 1,0 0 0,1 0-1,-1-1 1,0 1 0,1 0 0,-1-1-1,1 1 1,-1-1 0,3 1-1,40 7-1392,-37-7 1126,30 3-1827,-4-2-1617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3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6 154 4417,'0'0'4793,"0"76"-4849,6-57-928,4-7-793</inkml:trace>
  <inkml:trace contextRef="#ctx0" brushRef="#br0" timeOffset="1">6 154 5761,'-6'-151'1537,"6"148"-1241,8 3-296,8 0-208,5 0-225,2 11-607,13 3-792,-7-2 120,-2-3 55</inkml:trace>
  <inkml:trace contextRef="#ctx0" brushRef="#br0" timeOffset="2">243 68 744,'0'0'5609,"30"107"-4792,-28-76 223,0-3-56,0-1-296,-2-5-352,2-3-144,2-5-184,2-6-8,1-1-168,7-3-760,15-4-832,-4 0 271,0-2-1695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3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 5801,'0'0'4257,"-25"72"-4257,48-64 0,5-2-560,22-6-320,-7 0-528,-9 0-1545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4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4353,'0'0'1980,"17"-1"-1542,4 0-318,47-1 436,-68 25 976,-8 117 441,8-138-1989,1-1 1,-1 1 0,0-1 0,0 0-1,1 1 1,-1-1 0,1 0 0,-1 1-1,1-1 1,0 0 0,0 1-1,-1-1 1,1 0 0,0 0 0,0 0-1,0 0 1,0 0 0,0 0 0,0 0-1,1 0 1,-1 0 0,0-1-1,0 1 1,1 0 0,-1-1 0,0 1-1,3 0 1,3 1-304,1 0-1,-1-1 1,14 2-1,-16-3 97,35 3-1566,-2-3-708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4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1 6785,'0'0'2766,"-8"5"-2643,-23 18-63,31-22-71,-1-1 0,1 1-1,-1 0 1,0-1 0,1 1 0,-1 0-1,1-1 1,0 1 0,-1 0 0,1-1 0,0 1-1,-1 0 1,1 0 0,0 0 0,0-1-1,-1 1 1,1 0 0,0 0 0,0 0-1,0-1 1,0 1 0,0 0 0,0 0 0,1 0-1,-1 0 1,0-1 0,0 1 0,1 0-1,-1 0 1,0-1 0,1 1 0,-1 0-1,0-1 1,1 1 0,-1 0 0,1-1-1,-1 1 1,1 0 0,0-1 0,-1 1 0,2 0-1,-1-1-42,-1 1 0,1 0 0,-1-1-1,1 1 1,0 0 0,-1 0 0,1-1-1,-1 1 1,0 0 0,1 0 0,-1 0 0,0-1-1,1 1 1,-1 0 0,0 0 0,0 0-1,0 0 1,0 0 0,0 1 0,-2 2 76,1-1-1,-2 1 1,1-1 0,0 0 0,-1 0 0,1 0 0,-1 0-1,0 0 1,0-1 0,0 1 0,-7 3 0,6-4 7,1 1 1,-1 0-1,0 0 0,1 0 1,0 0-1,0 1 1,0-1-1,-5 8 1,9-11-76,1 1 1,-1-1 0,0 1-1,0-1 1,1 0 0,-1 1-1,0-1 1,0 0 0,1 0-1,-1 0 1,0 0 0,3 0-1,0 0-31,18 1 45,0 2 0,0 1 0,0 0 0,33 12 0,-45-12 45,0-1-1,0 2 1,-1-1 0,1 1 0,-1 1 0,0 0 0,-1 0 0,0 0 0,0 1 0,0 1-1,12 14 1,-17-17 83,0 0 0,-1 0-1,0 0 1,0 1 0,0-1 0,-1 1-1,1-1 1,-1 1 0,-1 0-1,1-1 1,-1 1 0,0 0-1,0-1 1,-1 1 0,-1 6-1,2-12-149,0 1 1,0-1-1,0 0 0,-1 0 0,1 0 0,0 1 0,0-1 0,0 0 0,-1 0 0,1 0 0,0 0 0,0 0 0,-1 1 0,1-1 0,0 0 1,0 0-1,-1 0 0,1 0 0,0 0 0,-1 0 0,1 0 0,0 0 0,0 0 0,-1 0 0,1 0 0,0 0 0,0 0 0,-1 0 0,-1 0-589,-4 0-1056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5.6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 4689,'0'0'3455,"-3"20"-2722,-10 66-199,12-81-520,1 0-1,-1 0 1,1-1-1,0 1 1,1 0 0,-1 0-1,1-1 1,0 1-1,0 0 1,0-1-1,1 1 1,-1-1-1,1 1 1,0-1-1,1 0 1,-1 0 0,1 0-1,0 0 1,0 0-1,0-1 1,0 1-1,1-1 1,-1 0-1,1 0 1,0 0-1,0 0 1,4 2-1,3 0-3,0 0 0,-1-1 0,2 0-1,-1-1 1,0 0 0,1-1 0,-1 0-1,21 1 1,-28-3-5,11 1 11,-1-1-1,0 0 1,0-1 0,27-6-1,-38 7-3,0-1 0,0 0 1,0 0-1,-1 0 0,1 0 0,0-1 0,-1 1 0,1-1 1,-1 1-1,0-1 0,1 0 0,-1 0 0,0 0 0,0 0 1,0 0-1,0-1 0,-1 1 0,1 0 0,-1-1 0,1 1 1,-1-1-1,0 0 0,0 0 0,0 1 0,0-1 0,0 0 1,-1 0-1,1 0 0,-1 0 0,0-5 0,0-34 726,0 42-726,0-1 1,-1 1-1,1 0 1,0 0-1,0-1 0,0 1 1,-1 0-1,1 0 1,0 0-1,0 0 1,-1-1-1,1 1 1,0 0-1,0 0 1,-1 0-1,1 0 1,0 0-1,0 0 1,-1 0-1,1 0 0,0 0 1,-1 0-1,1 0 1,0 0-1,0 0 1,-1 0-1,1 0 1,0 0-1,-1 0 1,1 0-1,0 0 1,0 0-1,-1 0 0,1 0 1,0 0-1,0 1 1,-1-1-1,1 0 1,0 0-1,0 0 1,0 1-1,-1-1 1,1 0-1,0 0 1,0 0-1,0 1 0,0-1 1,-1 0-1,1 0 1,0 1-1,0-1 1,0 0-1,0 0 1,0 1-1,-8 15 28,2 1 0,0-1 0,1 1 0,0 0 0,-3 26 0,4-2 245,0 53 0,4-92-300,0-1 1,0 1 0,1-1 0,-1 1 0,0 0-1,0-1 1,1 1 0,-1-1 0,1 1 0,0 0-1,-1-1 1,1 0 0,0 1 0,0-1 0,0 1-1,0-1 1,0 0 0,0 0 0,0 0 0,1 1-1,-1-1 1,0 0 0,1-1 0,-1 1 0,0 0-1,1 0 1,-1 0 0,1-1 0,0 1-1,-1-1 1,3 1 0,5 1-343,-1-1-1,1-1 1,0 1-1,15-2 1,-12 0-101,28-2-2026,-4-8-1318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6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5761,'0'0'1721,"14"13"-1419,48 38 169,-58-48-426,-1-1-1,1 0 1,0 0 0,0 0-1,1-1 1,-1 1 0,0-1-1,1 0 1,-1 0 0,0-1-1,1 1 1,-1-1-1,1 0 1,-1 0 0,1-1-1,5 0 1,11-1 275,-16 3-212,0-2 0,0 1 1,1 0-1,-1-1 0,0 0 0,0 0 0,0-1 0,0 1 1,5-3-1,-9 3-152,1-1-1,0 1 1,0 0-1,-1 0 1,1-1 0,-1 1-1,1-1 1,-1 1 0,0-1-1,1 0 1,-1 0 0,0 1-1,0-1 1,0 0 0,0 0-1,-1 0 1,1 0 0,0 0-1,-1 0 1,0 0 0,1 0-1,-1-1 1,0 1 0,0-3-1,-1-13-2114,-2-1-1828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6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2937,'0'0'2890,"17"6"-2568,-2-1-251,-5-3-18,-1 1 0,0 0 0,0 1 0,0 0 0,0 0 0,-1 1 0,1 0 0,-1 1 0,0-1 0,8 10 0,-3-2 232,-1 1-1,0 0 1,-1 1 0,-1 0 0,0 0 0,-2 2 0,1-1 0,-2 1-1,0 0 1,-1 0 0,-1 1 0,0 0 0,-1 0 0,-2 0-1,1 0 1,-2 20 0,0-32-636,-4 29 1995,-4-20-2729,1-11-1676,5-3 2485,1-1 0,-1 0 0,0 0 0,0 0 0,1 1 0,-1-1 0,0 0 0,-1 0 0</inkml:trace>
  <inkml:trace contextRef="#ctx0" brushRef="#br0" timeOffset="1">523 115 3545,'0'0'3817,"11"21"-2760,34 71-85,-37-74-613,0 0 1,-2 1-1,0-1 0,5 38 0,-5-24-104,-2-7-81,-4-18-160,1-1 1,0 0 0,0 0 0,0 0 0,4 8 0,-4-13-280,0-1 0,0 1-1,0 0 1,0-1 0,1 1-1,-1-1 1,0 0 0,0 1 0,1-1-1,-1 0 1,0 0 0,0 1 0,1-1-1,-1 0 1,0 0 0,1-1-1,-1 1 1,0 0 0,1 0 0,-1-1-1,0 1 1,0 0 0,2-2-1,6-10-4368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2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164 102 4441,'0'0'1358,"21"-15"-1008,71-46-122,-86 57-213,-1 1 0,1 0-1,-1 0 1,1 1-1,0 0 1,0 0 0,0 0-1,1 1 1,-1 0 0,0 0-1,1 0 1,-1 1-1,0 0 1,1 0 0,9 2-1,1-1 30,-14 0-33,0-1 0,0 0 0,0 1 1,0 0-1,0 0 0,0-1 0,0 2 1,-1-1-1,1 0 0,0 1 0,-1-1 0,1 1 1,-1 0-1,1-1 0,-1 1 0,3 4 1,-1-2-4,-1 0 1,-1 0 0,1 1-1,-1-1 1,0 1 0,0 0-1,0-1 1,0 1 0,0 6-1,1 4 0,-1-1-1,-1 1 0,0 0 1,-2 0-1,-3 29 0,1-30-15,0-1-1,-1 1 1,-1-1-1,0 0 1,-1 0-1,-1-1 1,1 1-1,-2-1 1,0-1-1,0 0 1,-1 0-1,-1 0 1,-18 16-1,10-12-18,-1-1-1,0 0 0,-1-1 0,0-1 0,-1-1 0,0-1 1,-33 11-1,45-19 47,0 1 0,-1-1 0,0 0 0,0-1 0,-12 0 0,65-12-760,-27 8 713,-1 2 0,0 0 1,1 1-1,-1 1 0,1 0 0,24 6 1,-28-4 19,-1 1 1,0 0-1,0 0 1,0 1-1,0 1 1,-1 0-1,0 0 1,0 1-1,10 9 1,-12-8 0,0 0 1,0 0 0,-1 0-1,0 1 1,-1 0 0,0 0-1,0 1 1,4 10 0,-7-13 35,0 0 1,-1 0-1,0 0 1,0 0-1,-1 1 1,0-1-1,0 0 1,0 1-1,-1-1 1,-1 1-1,1-1 1,-4 15-1,2-16 28,0-1 0,0 1-1,-1-1 1,0 0-1,0 0 1,0 0 0,-1 0-1,0 0 1,0-1 0,0 0-1,0 0 1,-1 0 0,1 0-1,-1-1 1,0 1-1,-10 4 1,-4 1 80,0 0 1,-1-1-1,-29 7 1,19-8-145,-1-1 0,0-1 1,0-2-1,0-1 0,0-1 1,-44-6-1,74 5-30,-1 0 0,1 0 1,-1 0-1,1 0 0,-1-1 0,1 1 0,-1-1 1,1 1-1,-1-1 0,1 0 0,0 0 1,-1 1-1,1-1 0,0 0 0,0 0 0,0 0 1,-1 0-1,1 0 0,0-1 0,-1-1 0,1 0-216,0 0 0,0 1 0,0-1 0,0 0 0,1 0 0,-1 0 0,1 0 0,0 0 0,0-5 0,0-14-3695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2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5193,'0'0'3593,"-6"121"-2353,2-85-152,2-1-504,2-2-239,0-6-145,0-5-192,0-3 112,0-7-72,0-2-48,6-1-192,7-3-601,-1-2-1015,-1-2-1297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6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49 103 832,'0'0'4637,"17"2"-4266,-8-1-275,115 7 1416,-120-8-1435,1 0-1,-1-1 1,0 1-1,0-1 1,0 0-1,0 0 1,0 0-1,0 0 1,0-1 0,0 1-1,0-1 1,0 0-1,-1 0 1,5-3-1,-6 2-32,0 1-1,0 0 0,1-1 1,-1 0-1,-1 1 1,1-1-1,0 0 0,-1 0 1,1 0-1,-1 0 1,0 0-1,0 0 0,0 0 1,-1 0-1,1-1 0,-1 1 1,1 0-1,-1-5 1,-1 6-38,1 1 1,-1-1 0,1 1 0,-1-1-1,1 1 1,-1 0 0,0-1-1,0 1 1,1 0 0,-1-1 0,0 1-1,0 0 1,0 0 0,-1 0-1,1 0 1,0 0 0,0 0 0,0 0-1,-1 1 1,1-1 0,-1 0-1,1 1 1,0-1 0,-1 1-1,1-1 1,-1 1 0,1 0 0,-1-1-1,-2 1 1,-7-2-30,0 1 1,-20 0-1,18 1 13,-1 0 0,1 1 0,-1 0 1,1 2-1,0-1 0,-26 10 0,34-10 19,0 0 1,1 0-1,-1 1 1,1 0-1,-1 0 1,1 0-1,0 1 1,0-1 0,0 1-1,1 0 1,-1 0-1,1 0 1,0 1-1,0-1 1,0 1-1,1 0 1,0-1-1,0 1 1,0 0-1,0 0 1,0 6-1,-1 3 123,2 1 0,0-1 0,1 18 1,0-14-110,0-16-29,0 0 0,1 0 0,-1 0 1,0 0-1,1 0 0,-1-1 0,1 1 0,0 0 0,0 0 0,0 0 0,-1 0 0,2-1 0,-1 1 1,0-1-1,0 1 0,0-1 0,1 1 0,-1-1 0,1 1 0,-1-1 0,1 0 0,0 0 0,-1 0 0,1 0 1,0 0-1,0 0 0,0-1 0,2 2 0,3 0-650,1 0 1,-1-1-1,1 1 1,0-2-1,13 1 0,-13-1-1916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7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8850,'0'0'1376,"13"17"-3328,-5-5-729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7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18 6513,'0'0'4028,"9"-3"-3753,6-1-233,-1 1 0,1 0 0,-1 1 0,1 1 0,0 0 0,0 1 0,0 0 0,-1 1 0,1 1 0,16 4 0,-24-4-51,0 0 0,0 1 0,0 0 0,0 0 0,6 5 0,-11-7-14,-1 0 0,1 1 0,0-1 0,-1 1 0,1-1-1,-1 1 1,1 0 0,-1 0 0,0-1 0,0 1 0,0 0 0,0 0 0,0 0 0,0 0-1,-1 0 1,1 1 0,0-1 0,-1 0 0,0 0 0,0 0 0,1 3 0,-1-3 21,0-1 0,0 1 0,-1 0 0,1 0 0,0-1 0,0 1 0,-1 0 1,1-1-1,-1 1 0,0 0 0,1-1 0,-1 1 0,0-1 0,0 1 0,0-1 1,0 0-1,0 1 0,0-1 0,-3 2 0,2-1 7,-1 0-1,0-1 1,0 1-1,0-1 1,0 0-1,0 0 1,0 0-1,0 0 1,0-1-1,-5 1 1,-31 0-8,45 3-872,11 7 577,-4-3 226,1 0-1,18 18 0,-29-24 93,0 0 0,-1 1 0,1 0 0,-1-1 0,0 1 0,1 0 0,-1 0 0,-1 0 0,1 1 0,0-1-1,-1 0 1,0 1 0,0-1 0,0 1 0,0-1 0,0 1 0,0 4 0,-1-8 8,-1 1 1,1 0-1,0 0 1,0 0 0,0 0-1,-1 0 1,1 0-1,0-1 1,-1 1 0,1 0-1,-1 0 1,1 0-1,-1-1 1,1 1-1,-1 0 1,0-1 0,1 1-1,-1 0 1,0-1-1,1 1 1,-1-1-1,0 1 1,0-1 0,1 1-1,-1-1 1,0 0-1,0 1 1,0-1-1,-1 0 1,-32 4 124,23-3-136,-195 1-3778,181-4 1275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8.2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0 5497,'0'0'6426,"-51"91"-6354,39-65-72,2-3-168,7-3-249,3-5-535,13-3-1072,10-4-177,6-4-335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8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5673,'0'0'1985,"117"-4"-1561,-79 4-64,3 0-360,-5 0-216,-1 0-768,-12 0-1313</inkml:trace>
  <inkml:trace contextRef="#ctx0" brushRef="#br0" timeOffset="1">172 29 5297,'0'0'2417,"-43"106"-1329,40-91-440,-1-1-184,2-4-392,2 1-72,0-5-408,0 0-608,0 0-537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9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1 146 4673,'0'0'6169,"5"127"-5993,3-96-176,2-4-80,1-5-448,3-3-616,7-9-704,-2-4-545,-2-6-1640</inkml:trace>
  <inkml:trace contextRef="#ctx0" brushRef="#br0" timeOffset="1">310 1 6969,'0'0'2153,"-25"125"-1089,12-66-80,-1 1-271,7-3-249,3-4-272,4-5-32,0-5-160,0-11-16,9-5-272,3-8-360,3-7-505,1-12-1199,-3 0 119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9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1 167 1464,'0'0'1906,"16"-9"-1835,5-3 4,-4 1 72,0 1 1,1 1 0,33-11-1,-7 6 2,-23 9-291,32-14 1,-47 16 246,0 0 1,0 0 0,0-1-1,-1 1 1,0-1-1,1 0 1,-1-1 0,-1 1-1,8-9 1,-12 12-36,0 1 0,1 0 0,-1-1 1,0 1-1,1-1 0,-1 1 0,0 0 1,1-1-1,-1 1 0,0-1 0,0 1 1,0-1-1,1 1 0,-1-1 0,0 1 0,0-1 1,0 1-1,0-1 0,0 1 0,0-1 1,0 1-1,0-1 0,0 0 0,-1 1-34,1 0-1,-1 0 0,1 1 1,0-1-1,-1 0 1,1 0-1,-1 0 0,1 1 1,0-1-1,-1 0 1,1 1-1,-1-1 0,1 0 1,0 1-1,0-1 1,-1 0-1,1 1 0,0-1 1,0 1-1,-1-1 1,1 0-1,0 1 0,0-1 1,0 1-1,-1 0 1,-25 43 30,20-35 12,0 0-1,1 1 1,0-1 0,-5 14-1,10-23-85,0 1-1,0-1 1,0 0-1,0 1 0,-1-1 1,1 0-1,0 0 1,0 1-1,0-1 1,1 0-1,-1 1 0,0-1 1,0 0-1,0 1 1,0-1-1,0 0 0,0 0 1,0 1-1,0-1 1,1 0-1,-1 1 1,0-1-1,0 0 0,0 0 1,1 0-1,-1 1 1,0-1-1,0 0 0,1 0 1,-1 0-1,0 1 1,0-1-1,1 0 1,-1 0-1,0 0 0,0 0 1,1 0-1,-1 0 1,0 0-1,1 0 0,-1 1 1,0-1-1,1 0 1,-1-1-1,19 1 4,-12 0-20,136-8 80,0 0-66,-139 7 38,0 1 0,1 1-1,-1-1 1,0 1 0,0-1-1,1 1 1,-1 1 0,0-1 0,0 0-1,0 1 1,-1 0 0,1 0-1,0 0 1,4 4 0,-5-4 31,-1 1 1,0-1-1,0 1 1,0 0-1,0-1 0,0 1 1,-1 0-1,1 0 1,-1 0-1,0 0 1,0 1-1,0-1 1,0 0-1,0 1 0,-1-1 1,1 0-1,-1 1 1,0 3-1,0 3-148,1-7-201,-1-1 1,0 1 0,0-1 0,0 1 0,0-1 0,0 1 0,0-1 0,-1 1 0,1-1 0,-1 1 0,-1 2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20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2473,'0'0'1816,"23"3"-1532,4 1-143,-8-2-2,0 0 0,0 2 0,-1 0 0,1 1 0,-1 1 1,18 8-1,-16-4 146,0 1 0,-1 1 1,0 0-1,0 1 0,-1 1 0,-1 1 0,-1 1 1,21 24-1,-19-17-2,-1 1 1,-1 1 0,-2 0-1,0 1 1,18 51-1,-17-32 24,-2 2 0,14 91 0,-19-62-195,-2 80 0,-6-121-43,-2 0 0,-2-1 0,-1 1 0,-1-1 0,-2 0 0,-13 34 0,13-46-238,-21 71 277,27-80-977,0-1 1,0 0-1,1 15 0,1-14-1730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1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1 5881,'0'0'2621,"-20"0"-1674,-66 0-190,75 1-590,-1 0 0,0 0 1,1 2-1,0-1 0,-1 1 0,1 1 0,0 0 0,-18 10 0,9-2 46,0 1 0,-31 28 0,31-23-115,1 1 0,0 0-1,2 1 1,0 1 0,1 1 0,-19 35-1,26-40-68,0 2-1,2-1 1,0 1-1,1 0 0,0 0 1,2 1-1,1 0 1,0 0-1,0 26 1,3-45-31,1 1 1,-1-1 0,0 1 0,1-1 0,-1 0 0,1 1 0,-1-1 0,1 1 0,0-1 0,-1 0 0,1 0 0,0 1 0,0-1 0,0 0-1,0 0 1,0 0 0,0 0 0,0 0 0,1 0 0,-1 0 0,0 0 0,0-1 0,1 1 0,-1 0 0,0-1 0,1 1 0,-1-1 0,1 1-1,-1-1 1,1 0 0,1 0 0,7 2-46,1-1-1,-1 0 1,15-1-1,-16 0-22,3 1-73,0-1 1,0-1-1,0 0 1,0-1-1,0 0 0,0-1 1,-1 0-1,16-6 1,78-42-3031,-65 28 263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2.3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87 8890,'0'0'925,"22"-3"-1007,0 0 7,124-23-1269,-68 5-784,-52 12 1461,0 2 0,1 1 1,-1 2-1,36-3 1,-60 7 738,-1 0 0,1 0 1,-1 0-1,1 0 0,-1 0 1,1 1-1,-1-1 0,1 0 1,-1 1-1,1-1 0,-1 1 1,1 0-1,-1-1 0,0 1 1,1 0-1,-1 0 0,0 0 1,0 0-1,0 0 0,3 2 1,-2 1 147,0 0 0,-1 0 0,1-1 1,-1 1-1,1 1 0,0 5 0,-1-7-168,11 74 1687,-11-60-1533,1-1-1,1 1 0,1-1 1,0 0-1,8 21 1,-8-69 1115,-4 25-1315,0 0 0,1-1-1,-1 1 1,1 0 0,1-1 0,-1 1 0,1 0-1,0 0 1,1 0 0,0 0 0,0 1-1,0-1 1,1 1 0,0-1 0,0 1-1,1 1 1,0-1 0,0 0 0,0 1-1,0 0 1,1 1 0,0-1 0,0 1 0,0 0-1,1 0 1,-1 1 0,13-5 0,-4 3 64,-1 0 1,25-4 0,-32 8-10,-1 0 0,1 1-1,0-1 1,0 1 0,0 0 0,-1 1 0,1 0 0,9 2 0,-13-1-17,0-1 0,1 1 0,-1 0 0,0 1 0,0-1 0,0 0 0,0 1 1,-1 0-1,1 0 0,-1 0 0,1 0 0,-1 0 0,0 0 0,2 4 0,22 51 270,-24-54-301,6 19-65,12 25-131,-18-45-125,0 0-1,0 0 0,0 0 1,1 0-1,-1 0 1,1-1-1,-1 1 0,1-1 1,0 0-1,0 1 0,6 2 1,6 0-3545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3.4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187 186 5761,'0'0'1426,"-17"8"-1225,-56 28 357,66-32-417,0 1-1,0 0 1,1 0 0,0 1 0,0 0 0,0 0 0,1 0-1,0 0 1,0 1 0,1 0 0,-1 0 0,2 0-1,-1 1 1,-3 8 0,4-8-78,1-1 0,0 1 0,0 0 0,0 0 0,1 0 0,0 0 0,0 0 0,1 15 0,1-21-62,-1 0-1,1 0 1,-1 1-1,1-1 1,0 0 0,0 0-1,0 0 1,0 0-1,0 0 1,0 0 0,1 0-1,-1 0 1,0-1 0,1 1-1,0 0 1,-1-1-1,1 1 1,0-1 0,0 0-1,0 1 1,0-1 0,0 0-1,0 0 1,0-1-1,0 1 1,0 0 0,1-1-1,-1 1 1,4 0-1,8 1-3,1 0 0,-1-1 0,22 0 0,-27-1-2,7 0-23,0-1 0,0-1-1,0 0 1,-1 0 0,1-2 0,22-7-1,-33 9 11,-1 0 0,1 0 0,0 0 0,0-1 0,-1 0 0,0 0 0,1 0 0,-1 0-1,0-1 1,0 1 0,-1-1 0,1 0 0,-1 0 0,0 0 0,0-1 0,0 1 0,-1-1 0,1 0 0,-1 1-1,0-1 1,-1 0 0,1 0 0,0-9 0,-1 5 12,0 0-1,-1 0 1,0 0-1,-1 0 1,0 0-1,-1 0 1,1 0-1,-2 0 1,1 0-1,-1 1 1,-1-1-1,1 1 1,-2 0 0,1 0-1,-8-10 1,-6-6 183,-2 2 0,-1 0 0,-30-25 0,-16-17 1216,66 63-1365,0 1 0,1-1 1,-1 0-1,1 1 0,-1-1 0,1 1 0,-1-1 1,1 0-1,0 1 0,-1-1 0,1 0 0,0 0 1,-1 1-1,1-1 0,0 0 0,0-1 1,0 1-33,0 1 1,0 0 0,0-1-1,0 1 1,1 0 0,-1-1 0,0 1-1,0 0 1,0 0 0,1-1 0,-1 1-1,0 0 1,1 0 0,-1-1-1,0 1 1,0 0 0,1 0 0,-1 0-1,0-1 1,1 1 0,-1 0 0,0 0-1,1 0 1,-1 0 0,1 0 0,30-1-602,-21 1 630,17 0-435,15 0-1439,61 7 0,-44 3-937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2.8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84 185 8186,'0'0'3569,"-4"106"-3561,4-85-8,0-3-193,0-3-591,0-5-1064</inkml:trace>
  <inkml:trace contextRef="#ctx0" brushRef="#br0" timeOffset="1">1 41 7842,'0'0'1808,"63"-41"-6801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3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 4505,'0'0'2382,"11"19"-1997,34 59 45,-29-54 142,-16-24-558,0 0 0,0 0 1,1 1-1,-1-1 0,0 0 0,0 0 0,0 0 0,0 0 1,0 0-1,0 1 0,0-1 0,1 0 0,-1 0 0,0 0 1,0 0-1,0 0 0,0 0 0,1 0 0,-1 0 0,0 0 1,0 0-1,0 0 0,0 0 0,1 0 0,-1 0 0,0 0 1,0 0-1,0 0 0,0 0 0,1 0 0,-1 0 0,0 0 1,0 0-1,0 0 0,0 0 0,1 0 0,-1 0 0,0 0 1,0 0-1,0 0 0,0 0 0,0 0 0,1-1 0,-1 1 1,0 0-1,0 0 0,0 0 0,0 0 0,0 0 0,0 0 1,0-1-1,0-27 820,0 23-1045,0-8 225,-1 2-21,1 0-1,1 1 1,0-1-1,0 0 1,4-13 0,-4 21 12,0 0 1,0 0 0,1 1-1,-1-1 1,1 0 0,-1 1-1,1-1 1,0 1 0,0-1 0,0 1-1,0 0 1,0 0 0,1 0-1,-1 0 1,0 1 0,1-1-1,0 0 1,-1 1 0,1 0 0,0 0-1,0 0 1,0 0 0,0 0-1,3 0 1,-1-1 92,0 2 0,0-1 0,0 0 0,0 1 0,0 0 0,0 0 1,0 1-1,0-1 0,0 1 0,0 0 0,0 0 0,0 1 0,-1-1 0,1 1 0,0 0 0,-1 1 0,8 4 0,-6-2-1,-1-1-1,-1 1 1,1 0 0,-1 1-1,1-1 1,-1 1-1,-1 0 1,1 0-1,-1 0 1,0 0 0,-1 0-1,4 12 1,-2-1-59,4 17-167,-7-32 52,-1-1-1,1 1 1,0-1-1,-1 1 1,1-1-1,0 1 1,0-1-1,0 0 1,0 1-1,0-1 1,0 0-1,1 0 1,-1 0-1,0 0 0,0 0 1,3 1-1,2 0-533,0-1 0,1 0 0,-1 0 0,0-1 0,12-1 0,-7 1-460,23 0-2133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3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9 5617,'0'0'4843,"-18"-2"-4097,-60-5-251,70 7-438,0 1 0,0 0 0,0 0 0,0 1 0,1-1 0,-1 2 0,0-1 0,1 1 0,-1 0 0,1 1 0,0 0 0,0 0 0,1 0 0,-1 1 0,-9 9 0,14-12-55,0 0 0,-1 0 0,1 1-1,0-1 1,0 1 0,1-1 0,-1 1-1,1 0 1,-1 0 0,1 0 0,0-1-1,0 1 1,0 1 0,0-1 0,0 4 0,1-5-12,0 0 0,0 0 0,0 0 0,0 0 0,0 0 0,0 0 0,1 0 0,-1-1 0,1 1 0,-1 0 0,1 0 0,0 0 0,0-1 0,0 1 0,0 0 0,0-1 0,0 1 0,0 0 0,0-1 0,1 0 0,-1 1 0,1-1 1,-1 0-1,1 0 0,2 2 0,2 0-75,2 0 0,-1 0 0,0-1 1,0 0-1,1 0 0,11 1 0,6 1-182,-24-4 268,-1 1 0,0-1 0,0 0-1,1 0 1,-1 0 0,0 0-1,0 0 1,1 0 0,-1 1-1,0-1 1,0 0 0,0 0-1,1 0 1,-1 0 0,0 1-1,0-1 1,0 0 0,1 0 0,-1 1-1,0-1 1,0 0 0,0 0-1,0 1 1,0-1 0,0 0-1,0 0 1,0 1 0,0-1-1,0 0 1,0 0 0,0 1-1,0-1 1,0 0 0,0 1-1,0-1 1,0 0 0,0 0 0,0 1-1,0-1 1,0 0 0,0 0-1,0 1 1,-1-1 0,1 0-1,0 0 1,0 1 0,0-1-1,-1 0 1,-7 11 166,-16 10-97,14-13 6,0 0 0,-15 17 0,24-23-97,-1 0 0,0 1 0,0-1 0,1 1 0,0-1 0,-1 1 0,1-1 0,0 1 0,0-1 0,0 1 0,0 0 0,1 0 0,-1-1 0,1 1 0,0 0 0,0 0 0,0 4-1,0-5-50,1-1-1,-1 0 0,1 0 0,-1 0 0,1 0 1,-1 0-1,1 0 0,0 0 0,-1 0 0,1-1 1,0 1-1,0 0 0,0 0 0,0 0 0,0-1 1,0 1-1,0-1 0,0 1 0,0 0 0,0-1 1,0 0-1,0 1 0,0-1 0,0 0 0,0 1 0,2-1 1,36 3-1579,-34-3 1409,54 1-1598,0-1-431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4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117 251 3833,'0'0'4318,"-17"9"-3539,-51 32-251,65-39-512,1 0 0,-1 0 0,1 0 0,0 0 0,0 0 0,0 1 0,0-1 0,0 1 1,0 0-1,1-1 0,-1 1 0,1 0 0,0 0 0,0 0 0,0 0 0,0 0 0,0 0 0,1 0 0,-1 0 0,1 0 0,0 0 0,0 0 0,0 0 0,0 0 0,1 4 0,0 1-9,-1-6-9,0 1 0,1-1 0,-1 0 0,0 0 0,1 0 0,0 0 0,-1 0 0,1 0 0,0 0 0,0 0 0,0 0 0,0 0 0,1 0 0,-1 0 0,0-1 0,1 1 0,-1 0 0,1-1 0,0 0 0,-1 1 0,1-1 0,0 0 0,0 0 0,0 0 0,3 2 0,0-2-4,0 1 0,0-1 0,1 0 0,-1 0 0,0 0-1,1-1 1,-1 1 0,1-1 0,7-1 0,-11 0 6,0 0 0,1 0 1,-1 0-1,0 0 0,0 0 0,1 0 1,-1 0-1,0-1 0,0 1 0,0-1 1,-1 0-1,1 1 0,0-1 1,-1 0-1,1 0 0,-1 0 0,1 0 1,-1 0-1,0-1 0,0 1 0,0 0 1,0 0-1,1-5 0,1-2 34,-1 0 0,0-1-1,0 1 1,0-19-1,-1 17 139,-1-1 1,0 1-1,-1-1 0,0 1 0,-1-1 0,-1 1 0,0 0 0,0 0 0,-1 0 0,-7-15 0,-7-6 192,7 13 310,-16-35 0,25 49-663,0-1 1,1 1 0,-1 0-1,1 0 1,0 0-1,0-1 1,1 1 0,-1-1-1,1 1 1,1 0 0,-1-1-1,2-6 1,-2 11-79,1 1 0,-1-1 0,1 1 0,-1-1 0,0 1 0,1-1 0,-1 1 0,1-1 0,0 1 0,-1 0 0,1-1 0,-1 1 0,1 0 0,-1-1 1,1 1-1,0 0 0,-1 0 0,1 0 0,0-1 0,-1 1 0,1 0 0,0 0 0,-1 0 0,2 0 0,20 1-1393,-18-1 1112,4 1-366,-1 0 0,1 1 0,-1-1 0,1 2 0,-1-1 0,13 6-1,8 8-3015</inkml:trace>
  <inkml:trace contextRef="#ctx0" brushRef="#br0" timeOffset="1">296 247 3697,'0'0'1339,"4"19"-950,17 62 73,-19-77-366,-1 1 1,1-1-1,0 1 1,0-1 0,1 0-1,-1 0 1,1 0-1,0 0 1,0 0-1,0-1 1,1 1 0,-1-1-1,1 0 1,0 0-1,0 0 1,0-1 0,0 1-1,0-1 1,0 0-1,1 0 1,5 1-1,-1-1 45,0 0-1,0 0 0,1-1 1,-1-1-1,1 0 0,-1 0 0,0-1 1,13-2-1,-17 2-110,-1 0 0,1 0 0,0-1 1,-1 0-1,0 1 0,1-2 0,-1 1 0,0 0 0,0-1 0,0 0 1,0 0-1,-1 0 0,1-1 0,-1 1 0,0-1 0,0 1 1,5-9-1,-5 6 52,1-1 1,-1 0-1,0 0 0,0 0 1,-1 0-1,0-1 1,-1 1-1,1-1 1,-1 1-1,0-12 1,-2 16-69,1 1 0,0-1 0,-1 1 0,0-1 1,0 1-1,0 0 0,0-1 0,0 1 0,0 0 0,0 0 1,-1 0-1,1 0 0,-1 0 0,1 0 0,-1 0 0,0 0 1,0 0-1,0 1 0,0-1 0,0 1 0,0 0 0,0-1 1,-1 1-1,1 0 0,0 0 0,-1 1 0,1-1 1,-4 0-1,-6-3-90,0 2 0,0 0-1,-1 0 1,-17 0 0,7 2-285,1 0 0,0 2 0,0 0 0,0 2 0,0 0 0,0 1 0,-26 11 0,-13 8-2080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4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0 992,'0'0'8222,"0"17"-7618,0-4-467,0 11 153,-1-1-1,-2 1 1,-6 30-1,-49 124 677,9-32-458,42-117-1118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5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463 1 6009,'0'0'3520,"-1"18"-2911,-3 39 425,-24 106 1,-3-60-504,-5 17-239,30-98-461,2 0 0,1 1 0,-1 33 1,4-56 76,0 1 1,0-1 0,1 0 0,-1 1 0,0-1 0,0 1-1,0-1 1,1 1 0,-1-1 0,0 0 0,0 1-1,1-1 1,-1 0 0,0 1 0,1-1 0,-1 0 0,0 1-1,1-1 1,-1 0 0,1 1 0,-1-1 0,0 0-1,1 0 1,-1 0 0,1 0 0,-1 1 0,1-1 0,-1 0-1,1 0 1,-1 0 0,1 0 0,-1 0 0,1 0-1,18-2-3657</inkml:trace>
  <inkml:trace contextRef="#ctx0" brushRef="#br0" timeOffset="1">0 327 8106,'0'0'0,"144"-19"216,-76 15 208,5 0-88,0 0-192,-2 0-144,-6 2-232,1-2-824,-16 2-489,-18 2-943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5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0 220 6385,'0'0'3377,"113"-12"-3161,-61 2-88,6 0-64,7-1-64,35-3-880,-15 4-1545,-12-1-2776</inkml:trace>
  <inkml:trace contextRef="#ctx0" brushRef="#br0" timeOffset="1">1019 1 7138,'0'0'2432,"0"117"-1232,0-84-223,0-3-185,0-1-384,0-4-272,0-5-8,-2-5-128,0-3-264,-2-8-616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6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0 5329,'0'0'3174,"-19"7"-2398,-61 23-77,75-28-618,-44 20 985,47-21-1042,1 0 0,-1 0-1,1 0 1,0 0-1,-1 0 1,1 0 0,0 0-1,0 1 1,0-1-1,0 0 1,0 1 0,0-1-1,0 1 1,0-1-1,0 1 1,1-1 0,-1 1-1,1-1 1,-1 1 0,1 2-1,0-3-41,0 0 1,0 0-1,0 0 0,0 0 0,0 0 1,0 0-1,1 0 0,-1-1 0,0 1 1,1 0-1,-1 0 0,1 0 0,-1 0 1,1 0-1,-1 0 0,1-1 0,0 1 1,-1 0-1,1-1 0,0 1 0,0 0 1,-1-1-1,1 1 0,0-1 0,0 1 1,2 0-1,27 8-467,-29-9 477,38 6-651,1-2 1,0-1-1,46-4 0,-30 0-237,44-5 790,-100 12 1029,1-3-891,-1 0-1,1 0 1,0 0 0,0 0-1,0 0 1,1 0 0,-1 0 0,0-1-1,1 1 1,0-1 0,0 1-1,0-1 1,0 1 0,0-1-1,0 0 1,1 0 0,-1 0-1,1 0 1,-1-1 0,1 1 0,0-1-1,-1 1 1,1-1 0,0 0-1,0 0 1,0 0 0,6 0-1,7 2 87,1 0-1,0-2 0,31 0 0,-36-1-113,-7 0 29,0-1 0,0 1 0,0-1 0,0 0 0,0 0 0,0-1 0,0 1 0,-1-1 0,1 0-1,-1-1 1,1 1 0,-1-1 0,0 0 0,0 0 0,5-4 0,-7 5 45,0-1-1,0 1 1,0 0-1,0-1 1,0 1 0,-1-1-1,1 0 1,-1 0 0,0 1-1,1-1 1,-1 0 0,-1 0-1,1 0 1,0 0 0,-1 0-1,1 0 1,-1-1 0,0 1-1,0 0 1,0 0 0,-1 0-1,1 0 1,-1 0 0,0 0-1,1 0 1,-3-3 0,1 2-21,0 1 0,0-1 1,-1 1-1,1 0 1,-1 0-1,0 0 1,0 0-1,0 0 0,0 1 1,0 0-1,-1-1 1,1 1-1,-1 0 1,-5-2-1,-3-1-27,-1 0-1,0 1 1,-16-3 0,-4 2-382,-1 3 0,0 0 0,-42 5-1,12 2-1931,9 5-1873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6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66 9026,'0'0'4409,"-39"-66"-5457,60 87-1273,0 1-1560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7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0 8314,'0'0'1720,"-1"20"-1460,1-15-220,-10 139 1355,3-73-631,3 1 0,7 88 1,-2-151-734,1 0 0,-1 0 1,2-1-1,-1 1 1,7 15-1,-8-22-162,0 0 0,0 0 0,1 0 0,-1 0 0,1 0 0,-1 0 0,1 0 0,-1-1 0,1 1 0,0 0 0,0-1 0,2 2 0,-3-3-128,0 1 0,1-1 0,-1 1 0,1-1 0,-1 0 0,0 1 0,1-1 0,-1 0 0,1 0 0,-1 0 0,0 0 0,1 0 0,-1-1 1,1 1-1,-1 0 0,0-1 0,1 1 0,-1-1 0,0 1 0,0-1 0,1 0 0,0 0 0</inkml:trace>
  <inkml:trace contextRef="#ctx0" brushRef="#br0" timeOffset="1">0 449 4585,'0'0'5905,"116"-25"-6089,-53 9-96,-9 4-1712,-8-3-1217</inkml:trace>
  <inkml:trace contextRef="#ctx0" brushRef="#br0" timeOffset="2">521 160 7009,'0'0'3449,"-13"117"-2649,7-78-127,2 0-393,4-2-224,0-7-56,0-3-240,4-8-361,6-7-591,5-10-448,-2-2-329,-3 0-951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3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0 4721,'0'0'1839,"-18"5"-1229,4-1-437,-13 2 432,0 2-1,0 1 1,-26 13 0,49-20-550,0 0-1,0 0 1,0 1-1,0 0 1,0 0-1,1 0 1,0 0-1,-1 1 1,-2 3-1,5-6-65,1 0-1,-1 0 1,0 1-1,1-1 1,-1 0-1,1 0 1,-1 1-1,1-1 1,0 0-1,-1 1 1,1-1-1,0 0 1,0 1-1,0-1 1,0 0-1,0 1 1,0-1-1,0 1 1,1-1-1,-1 0 1,0 1 0,1-1-1,-1 0 1,1 0-1,0 1 1,-1-1-1,1 0 1,0 0-1,0 0 1,-1 0-1,1 0 1,0 0-1,2 2 1,0-1 11,0 2 1,0-1-1,-1 0 1,1 0-1,-1 1 1,1-1 0,-1 1-1,0 0 1,-1 0-1,1 0 1,-1 0-1,1 0 1,-1 0-1,0 0 1,-1 0-1,1 1 1,-1-1-1,0 0 1,0 0-1,0 0 1,-1 1 0,1-1-1,-1 0 1,0 0-1,0 0 1,0 0-1,-1 0 1,0 0-1,-2 4 1,-2 3 73,4-7-46,-1 0 0,1-1 0,0 1 0,0 0 0,1 0-1,-1 0 1,1 1 0,0-1 0,0 0 0,-1 7 0,3-10-34,-1-1 0,0 0 0,1 1 0,-1-1 0,0 1 0,1-1 0,-1 1 0,1-1 0,-1 0-1,1 1 1,-1-1 0,1 0 0,-1 1 0,1-1 0,-1 0 0,1 0 0,-1 0 0,1 0 0,-1 1 0,1-1 0,0 0-1,-1 0 1,1 0 0,-1 0 0,1 0 0,0 0 0,0 0 0,23-1-143,-18 1 59,2 1-301,0-1 1,0-1-1,0 0 1,0 0-1,-1 0 1,1-1 0,0 0-1,-1 0 1,1-1-1,-1 0 1,0 0-1,0-1 1,8-5-1,5-7-2447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7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6953,'0'0'697,"22"-9"-628,2-1 18,-10 3 22,0 1-1,0 0 1,1 1-1,0 1 0,0 1 1,0 0-1,17-1 1,-14 3 194,9-2 271,35 2 1,-56 1-526,0 0 0,0 1 0,0 0 0,0 0 0,0 0 1,-1 1-1,1 0 0,0 0 0,-1 0 0,0 1 0,11 6 1,-14-8-54,-1 0 0,1 1 0,0 0 0,0-1 0,-1 1 0,1 0 1,-1 0-1,1 0 0,-1 0 0,0 0 0,0 0 0,0 0 1,0 1-1,0-1 0,0 0 0,-1 1 0,1-1 0,-1 0 0,0 1 1,1-1-1,-1 1 0,0-1 0,-1 0 0,1 1 0,0-1 0,-1 1 1,1-1-1,-2 4 0,0-2-14,0 0 0,0 0 0,0-1 0,-1 1 0,1 0 0,-1-1 0,0 0 0,0 1 0,0-1 0,0 0 0,-1-1 0,1 1 0,-1-1 0,-6 4 0,-1-1-43,0 0 0,-1 0 0,0-1 0,0-1 0,0 0 0,0-1 0,-1 0 0,-21 1 0,41-3-252,-1 1 1,1 0-1,-1 0 1,12 5-1,0-1 243,9 1 118,0 2-1,-1 1 1,0 0-1,0 2 1,-1 1-1,44 29 0,-47-18 522,-22-22-526,1-1 0,-1 1 0,1-1 0,-1 1 0,1-1 0,-1 1 0,0 0 0,1-1 0,-1 1 0,0 0 1,0-1-1,1 1 0,-1 0 0,0-1 0,0 1 0,0 0 0,0-1 0,0 1 0,0 0 0,0 0 0,0-1 1,0 1-1,0 0 0,-1-1 0,1 1 0,0 0 0,0-1 0,-1 1 0,1 0 0,0-1 0,-1 1 0,1-1 1,0 1-1,-1 0 0,1-1 0,-1 1 0,1-1 0,-1 1 0,1-1 0,-1 0 0,-1 1 0,-13 5 109,-1-2 0,0 0 0,0-1-1,0-1 1,0 0 0,-19-1-1,19 0-90,-168 1-1505,129-2-1486,38 0-984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8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0 7042,'0'0'2351,"-12"21"-2147,-35 63 52,46-82-251,0-1 1,1 1 0,-1-1-1,0 1 1,1 0 0,-1-1 0,1 1-1,-1 0 1,1-1 0,0 1-1,0 0 1,0-1 0,0 1-1,0 0 1,0-1 0,0 1-1,1 0 1,-1-1 0,1 1-1,-1 0 1,1-1 0,-1 1-1,1-1 1,0 1 0,0-1-1,0 1 1,0-1 0,0 0-1,0 1 1,0-1 0,0 0 0,1 0-1,-1 0 1,0 0 0,1 0-1,-1 0 1,1 0 0,-1 0-1,1 0 1,-1-1 0,3 1-1,3 3 2,5 2-6,0 0 0,1-1 0,-1 0 0,1-1 0,0-1 0,0 0 0,15 1 0,95 2-278,-116-6 274,0-1 0,-1 1 0,1-1 1,0 0-1,-1 0 0,1-1 0,-1 0 0,1 0 0,-1 0 1,9-6-1,-12 6 44,1 0-1,-1-1 1,0 1 0,-1-1 0,1 0 0,0 1 0,-1-1-1,1-1 1,-1 1 0,0 0 0,0-1 0,0 1 0,-1-1-1,1 1 1,-1-1 0,0 0 0,0 0 0,0 1-1,1-7 1,-1 2 129,0-1-1,-1 1 0,0-1 1,-1-14-1,1 22-125,0-1-1,-1 1 1,1-1 0,0 1-1,-1-1 1,1 1-1,-1-1 1,1 1 0,-1 0-1,0-1 1,1 1 0,-1 0-1,0 0 1,0 0-1,0-1 1,0 1 0,0 0-1,0 0 1,0 0-1,-1 0 1,1 1 0,0-1-1,0 0 1,-1 0 0,1 1-1,0-1 1,-1 1-1,1-1 1,-1 1 0,1 0-1,-1-1 1,1 1-1,-3 0 1,2 1-47,1-1-1,0 0 1,0 1-1,-1 0 1,1-1 0,0 1-1,0 0 1,0 0-1,0-1 1,0 1-1,0 0 1,0 0 0,0 0-1,0 0 1,0 0-1,1 0 1,-1 1-1,0-1 1,1 0 0,-1 0-1,1 0 1,-1 1-1,1-1 1,-1 0-1,1 1 1,0-1 0,0 2-1,-6 42-115,6-38 68,0-1 0,0 0 0,1 0 0,-1 0-1,1 1 1,0-1 0,1 0 0,0 0 0,3 8-1,-3-10 29,1-1 0,-1 1 0,1-1 0,-1 0-1,1 1 1,0-1 0,0 0 0,1-1 0,-1 1-1,0 0 1,1-1 0,0 0 0,0 0-1,6 3 1,-2-2 12,-1 0-1,1-1 0,-1 0 1,1 0-1,0-1 1,0 0-1,0 0 0,0-1 1,-1 0-1,1 0 0,14-3 1,-18 2 45,0 0 1,0 0-1,0-1 1,0 1-1,0-1 1,0 0-1,0 0 1,0-1-1,-1 1 1,1-1-1,-1 1 1,0-1-1,0 0 0,0-1 1,0 1-1,0 0 1,-1-1-1,1 1 1,-1-1-1,0 0 1,0 0-1,2-6 1,0-4-147,-1 0 0,0-1 0,0 1 0,-2-1 0,0-27 0,-1 36-2612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8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67 4793,'0'0'2207,"17"21"-1417,52 66 135,-63-79-668,1 0-1,0 0 0,1 0 1,0-1-1,0 0 0,9 5 1,-12-10-95,-1 0-1,0 0 1,1 0 0,0-1 0,-1 0-1,1 0 1,0 0 0,0-1 0,-1 1 0,9-2-1,-11 1-59,0-1 0,1 1 0,-1-1 0,0 0 0,0 0 0,0 0 0,0 0 0,0 0-1,0 0 1,0 0 0,0-1 0,0 1 0,-1-1 0,1 1 0,-1-1 0,1 0 0,-1 0 0,1 0-1,-1 0 1,1-2 0,23-46 878,-22 43-931,17-50 474,-15 42-646,0 0 0,1 0 0,0 0 0,10-15 0,-11 18-1611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0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0 190 7242,'0'0'3031,"16"-19"-2528,50-60-77,-58 70-265,-1-1 0,0 0-1,8-14 1,-13 19-14,0 0-1,-1 0 1,1 0-1,-1 0 1,1-9-1,-29 332-1,27-235-571,0-83 408,0 1 0,-1 0 1,1-1-1,0 1 0,-1 0 1,1-1-1,-1 1 0,1-1 1,-1 1-1,1-1 0,-1 1 1,1-1-1,-1 1 0,1-1 1,-1 0-1,1 1 0,-1-1 1,0 0-1,1 1 0,-1-1 1,0 0-1,1 0 0,-2 1 0,-21 5-63,17-5 39,-2 1 49,-11 5-48,19-2 37,12 2 50,4-2-230,-1 0 0,1-1 1,0-2-1,1 1 0,-1-2 1,0 0-1,1-1 0,17-2 1,7 1-1647,2 1-1149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1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1 7274,'0'0'1272,"-104"115"-648,71-62 624,6 6-344,10-3-263,7-3-265,8-6-168,2-6 0,2-6-128,16-4-64,8-4-16,11-5-224,7-3-320,27-7-1041,-9-4-1551,-8-6-3962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1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1 6009,'0'0'4540,"-1"21"-3668,-4 134 287,5-114-1014,-1-9 128,4 42-1,-2-65-424,0-1-1,1 1 1,0-1-1,0 1 1,1-1-1,0 0 1,0 0-1,1 0 1,8 13-1,-4-15-744</inkml:trace>
  <inkml:trace contextRef="#ctx0" brushRef="#br0" timeOffset="1">0 56 6433,'0'0'746,"20"-5"-419,1 0-250,4-1 106,1 1-1,0 1 1,27-1 0,-39 4 189,1 1 1,-1 0-1,1 1 1,0 1 0,-1 0-1,19 6 1,-29-7-327,0 0 1,0 1 0,0 0 0,-1-1-1,1 2 1,-1-1 0,1 0 0,-1 0-1,0 1 1,0 0 0,0 0 0,0 0-1,-1 0 1,1 0 0,-1 0 0,0 1-1,0-1 1,0 1 0,0 0 0,0-1-1,-1 1 1,0 0 0,0 0 0,0 0-1,0 0 1,0 0 0,-1 6 0,1-6-39,-1-1 0,0 1 1,0 0-1,0-1 1,0 1-1,-1-1 1,1 1-1,-1-1 0,0 1 1,0-1-1,-1 1 1,1-1-1,0 0 1,-5 6-1,4-7-238,0 0 0,-1 0 0,1 0 0,-1 0 0,0 0 0,0-1 0,0 1 0,1-1 0,-1 0 0,-1 0 0,1 0 0,0 0 0,0 0 0,0-1 0,0 1 0,-5-1 0,-12 1-4712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2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183 158 8490,'0'0'3385,"-19"105"-2897,13-80-336,4-3-152,2-1-8,0-3-576,0-8-1041</inkml:trace>
  <inkml:trace contextRef="#ctx0" brushRef="#br0" timeOffset="1">0 1 8730,'0'0'0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2.8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6225,'0'0'1006,"9"19"-427,61 135 1644,-45-98-1281,118 312 726,-142-367-1659,-1 0 1,1 0-1,-1 0 1,0 0-1,1-1 1,-1 1-1,0 0 1,0 0-1,1 0 1,-1 0-1,0 0 1,0 0-1,0 0 1,0 0-1,0 0 1,0 0-1,-1 0 1,1 0-1,0 0 1,0-1-1,-1 1 1,1 0-1,-1 0 0,1 0 1,-1 0-1,1-1 1,-1 1-1,1 0 1,-1 0-1,-1 1 1,0-2-9,-1 1 0,1 0 0,-1-1-1,1 0 1,-1 1 0,0-1 0,1 0 0,-1 0 0,-3-1 0,-9 0-323,10 1 80,0 0 1,0 0-1,0-1 1,0 0-1,0 0 1,0 0-1,0-1 1,0 0-1,0 0 1,1 0-1,-1 0 1,1-1-1,-1 1 0,1-1 1,0 0-1,-5-5 1,-7-12-3796</inkml:trace>
  <inkml:trace contextRef="#ctx0" brushRef="#br0" timeOffset="1">449 576 4065,'0'0'820,"18"-1"-653,59-5 123,-71 5-95,0 0 0,0 0-1,-1-1 1,1 0-1,0 0 1,-1 0-1,0-1 1,0 0-1,0 0 1,0 0-1,0-1 1,0 1 0,-1-1-1,1 0 1,-1-1-1,-1 1 1,1-1-1,0 1 1,-1-1-1,0 0 1,0-1-1,0 1 1,3-11-1,-5 13-131,0 0-1,0 1 1,0-1-1,0 0 1,-1 1-1,1-1 1,-1 0-1,1 0 1,-1 0-1,0 0 1,0 1-1,-1-1 1,1 0-1,-1 0 0,1 0 1,-1 1-1,0-1 1,0 0-1,0 0 1,0 1-1,0-1 1,-3-3-1,1 3-35,0 0 0,0 1-1,-1-1 1,1 1 0,-1 0 0,1 0-1,-1 0 1,0 0 0,1 0 0,-1 1-1,0 0 1,0 0 0,0 0-1,-9-1 1,3 0-13,-1 1 0,1 0 0,-1 1 0,0 0 0,1 1 0,-14 2 0,21-3-13,1 1-1,-1-1 1,1 1-1,-1 0 1,1 0 0,0 0-1,0 0 1,-1 1 0,1-1-1,0 0 1,0 1 0,0 0-1,1-1 1,-1 1-1,0 0 1,0 0 0,1 0-1,0 0 1,-1 0 0,1 1-1,0-1 1,0 0 0,0 0-1,0 1 1,0-1-1,1 1 1,-1-1 0,1 1-1,0-1 1,-1 1 0,1-1-1,0 4 1,0-4-9,0 1 0,0 0 0,0-1 0,0 1 1,0 0-1,1 0 0,-1-1 0,1 1 0,-1 0 0,1-1 0,0 1 0,0-1 1,0 1-1,1-1 0,-1 1 0,0-1 0,1 0 0,0 0 0,-1 0 1,1 0-1,0 0 0,0 0 0,0 0 0,0 0 0,1-1 0,-1 1 0,0-1 1,1 0-1,4 2 0,3 2-150,1-1-1,-1 0 1,1-1 0,0 0 0,0-1-1,18 2 1,70-1-3292,-67-4 1680,4 1-1169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3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 8090,'0'0'596,"19"-4"-405,66-12 391,-79 16-508,-1-1 0,0 1 0,1 0 0,-1 0 0,0 1-1,1-1 1,-1 1 0,0 0 0,0 1 0,1-1 0,-1 1-1,0 0 1,5 3 0,-2 1 20,1 0-1,-1 1 1,0 0 0,11 12-1,-10-9-20,10 10-19,-1 0 0,-1 2 0,-1 0 0,-1 1 0,-1 1 0,0 0 0,-2 1-1,-1 0 1,-2 1 0,0 0 0,-1 0 0,-2 1 0,-1 0 0,4 53 0,-8-59 2,-1 0 1,-1 0 0,-1-1 0,-1 1-1,-9 37 1,8-47-150,0-1 1,-1 1-1,0-1 0,0 0 1,-1 0-1,-1-1 0,1 1 1,-2-2-1,1 1 0,-1-1 1,0 0-1,-11 8 0,-3 0-2945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4.6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28 136 5569,'0'0'1505,"3"0"-921,4-1-397,1 0 1,-1-1 0,0 0 0,0 0 0,0 0-1,0-1 1,-1 0 0,1 0 0,-1-1-1,1 0 1,5-5 0,6-4-26,-1-1 1,24-25-1,-36 33-118,-2 4 24,0-1 1,-1 1-1,1-1 1,-1 0 0,0 0-1,0 0 1,3-6-1,-5 75-29,-2-13 5,3 0 0,2 0 0,11 54 0,-13-104-46,-1 0 1,1 0-1,-1 0 0,1-1 1,-1 1-1,0 0 0,0 0 0,0 0 1,-1 0-1,0 5 0,0-6-8,0-1-1,0 1 0,0-1 0,0 1 1,0-1-1,-1 0 0,1 0 0,0 1 1,-1-1-1,1 0 0,-1 0 1,1-1-1,-1 1 0,1 0 0,-1 0 1,0-1-1,1 1 0,-1-1 0,-2 1 1,-117 25-824,36-9 653,82-14 207,10 0 1,12 1 36,410 29-997,-392-33-2346,-26 0 518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4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8330,'0'0'1632,"50"16"-2232,-13 11-824,-1 2-841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5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25 5513,'0'0'3853,"7"-6"-3284,-3 2-504,14-10 92,-17 14-154,-1 0 0,0 0 0,0 0 1,1 0-1,-1 0 0,0 0 0,0 0 0,1 0 0,-1 0 0,0 0 1,0 0-1,1 0 0,-1 0 0,0 0 0,0 0 0,1 0 0,-1 1 0,0-1 1,0 0-1,0 0 0,1 0 0,-1 0 0,0 0 0,0 1 0,0-1 1,0 0-1,1 0 0,-1 0 0,0 1 0,0-1 0,3 17 147,-4 22 59,-2-1 0,-1 0 1,-2 0-1,-20 69 0,9-55-138,9-31-127,0 0 0,2 0-1,1 1 1,1 0 0,-2 30 0,6-52-16,0 0-1,0 1 1,0-1 0,0 0 0,0 0 0,1 1 0,-1-1 0,0 0 0,0 0-1,0 1 1,1-1 0,-1 0 0,0 0 0,0 1 0,1-1 0,-1 0 0,0 0-1,1 0 1,-1 0 0,0 1 0,0-1 0,1 0 0,-1 0 0,0 0 0,1 0-1,-1 0 1,0 0 0,1 0 0,-1 0 0,0 0 0,1 0 0,-1 0 0,0 0-1,1 0 1,13-2-1651,1-5-660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5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0 4889,'0'0'4502,"-5"18"-3906,-84 248 742,79-240-1415,2 1 1,1 0-1,1 0 1,1 0-1,2 0 1,-1 30-1,4-56-52,0 0-1,1 0 1,-1 0 0,0-1-1,0 1 1,1 0 0,-1 0-1,0 0 1,1-1 0,-1 1-1,1 0 1,-1 0 0,1-1 0,-1 1-1,1 0 1,-1-1 0,1 1-1,0-1 1,-1 1 0,1-1-1,0 1 1,0-1 0,-1 1-1,1-1 1,0 0 0,0 1-1,0-1 1,-1 0 0,1 0-1,0 0 1,1 1 0,6-1-2417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6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8410,'0'0'824,"130"-18"-432,-72 18-104,3 0-160,1 0-128,-4 0-80,-6 0-336,-4 10-688,-16-4-1001,-14 2-2456</inkml:trace>
  <inkml:trace contextRef="#ctx0" brushRef="#br0" timeOffset="1">77 259 7434,'0'0'0,"123"0"-689,-63 0 545,36 2-312,-15 0-928,-8-2-1873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6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53 296 4425,'0'0'2303,"-11"19"-1951,11-19-352,-12 20 216,-15 37 0,27-56-205,-1 0 0,1 0 0,0-1 0,-1 1 0,1 0 0,0 0 0,0 0 0,0 0 0,0 0 0,0 0 0,0 0 0,0 0 0,0 0 0,0 0 0,0 0 0,1 0 0,-1 0 0,0 0 0,1 0 0,-1 0 0,0-1 0,1 1 0,-1 0 0,1 0 0,0 0 0,-1-1 0,1 1 0,-1 0 0,1 0 0,0-1 0,1 2 0,1-1 16,0 0 0,0 1 1,0-1-1,0 0 0,0-1 0,7 2 0,-4-1 2,7 2 1,0-1-1,1 0 1,-1-1-1,0-1 1,1 0-1,24-4 1,-33 3 10,-1 1-1,0-1 0,0 0 1,0-1-1,0 1 1,0-1-1,0 0 1,0 0-1,0 0 0,0 0 1,-1-1-1,1 1 1,-1-1-1,0 0 1,0 0-1,0 0 0,0 0 1,0-1-1,-1 1 1,0-1-1,1 0 1,-1 0-1,-1 0 0,1 0 1,1-5-1,-1 1 65,0 0 0,-1-1-1,0 1 1,-1-1 0,0 0 0,0 1-1,-1-1 1,0 1 0,-1-1 0,1 1-1,-1-1 1,-1 1 0,0 0-1,0 0 1,-1 0 0,-6-10 0,-7-7 176,0 0 1,-2 2-1,-30-30 1,-11-13 474,58 63-747,1 2-16,1 1 0,-1-1-1,1 0 1,-1 1 0,1-1 0,-1 0-1,1 0 1,-1 1 0,1-1 0,0 0-1,-1 0 1,1 0 0,0 0 0,0 0-1,-1-1 1,20 2-2390,4 2 774,0 1 0,34 8 1,0 3-2140</inkml:trace>
  <inkml:trace contextRef="#ctx0" brushRef="#br0" timeOffset="1">624 152 3993,'0'0'4593,"-15"5"-3746,-48 17-453,61-22-391,1 0 0,0 1-1,0-1 1,0 1-1,0-1 1,0 1 0,-1 0-1,1 0 1,0-1 0,0 1-1,0 0 1,1 0-1,-2 1 1,2-2-5,-1 1 0,1-1-1,0 1 1,0-1 0,0 0 0,0 1 0,0-1-1,0 0 1,0 1 0,0-1 0,0 1-1,0-1 1,0 0 0,0 1 0,0-1 0,0 1-1,0-1 1,0 0 0,0 1 0,0-1 0,1 0-1,-1 1 1,0-1 0,0 0 0,1 1 0,15 11-92,-16-12 104,1 1-18,0-1 0,-1 1 0,1-1 0,0 1 0,-1-1 0,1 1 0,0 0 0,-1-1 0,1 1 0,0 0 0,-1 0 0,1-1 0,-1 1 0,0 0 0,1 0 0,-1 0 0,0-1 0,1 1 0,-1 0 0,0 0 0,0 0 0,0 0 0,0 0 0,0 0 0,0 0 0,0 0 0,0-1 0,0 1 0,0 0 0,0 0 0,0 0-1,-1 0 1,1 0 0,0 0 0,-1-1 0,1 1 0,-1 0 0,1 0 0,-1-1 0,1 1 0,-1 0 0,1 0 0,-2 0 0,-4 6 9,-1 0 1,0 0-1,-12 8 1,5-3 53,8-7-63,1-1-1,1 1 1,-1 0 0,1 0-1,-1 1 1,2 0-1,-1-1 1,0 1-1,1 0 1,0 1-1,1-1 1,0 0 0,0 1-1,0 0 1,0-1-1,1 1 1,0 8-1,1-13-28,0 0-1,0 0 1,0-1 0,0 1-1,1 0 1,-1-1-1,1 1 1,-1 0 0,1-1-1,0 1 1,0 0-1,-1-1 1,1 1 0,0-1-1,0 0 1,1 1-1,-1-1 1,2 2 0,0 0-41,0-1 0,0 0 0,0-1 1,1 1-1,-1-1 0,0 1 0,1-1 1,5 1-1,7 1-302,-1-1-1,1-1 1,21-1 0,-25 0 32,45-1-1639,-4-4-794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7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62 3977,'0'0'6777,"-4"33"-6545,-1-2 128,-1 3-200,2 1-104,2-2-8,2-6-48,0-5-416,0-5-432,14-7-1192,-1-8-673</inkml:trace>
  <inkml:trace contextRef="#ctx0" brushRef="#br0" timeOffset="1">365 1 1072,'0'0'10260,"1"3"-9701,2 13-412,0 0 1,-2 0 0,0 0 0,-1 0 0,0 1 0,-5 26 0,0 17-62,4-43-90,0-5-137,1 1 1,2 19 0,-1-30 84,0-1 0,-1 1 1,1-1-1,0 1 0,0-1 1,0 1-1,0-1 0,0 0 0,0 0 1,0 0-1,0 1 0,1-1 1,-1 0-1,0 0 0,1-1 1,-1 1-1,1 0 0,-1 0 0,1-1 1,-1 1-1,1-1 0,-1 1 1,1-1-1,0 0 0,-1 0 1,3 1-1,3 0-250,30 7-1496,0-5-892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7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101 138 6617,'0'0'3345,"-100"41"-2633,100-20-296,0-3-56,15 3-15,16-3-249,9-1-96,10-5-72,4-6-441,21-6-575,-15 0-1168,-12 0-1049</inkml:trace>
  <inkml:trace contextRef="#ctx0" brushRef="#br0" timeOffset="1">297 11 6681,'19'-2'-56,"140"-6"1842,-159 8-1770,1 0 1,-1 0-1,0 0 0,0 0 0,1 0 0,-1 1 1,0-1-1,0 0 0,1 0 0,-1 0 0,0 0 1,0 1-1,0-1 0,1 0 0,-1 0 1,0 1-1,0-1 0,0 0 0,0 0 0,0 1 1,1-1-1,-1 0 0,0 0 0,0 1 0,0-1 1,0 0-1,0 0 0,0 1 0,0-1 1,0 0-1,0 1 0,0-1 0,0 0 0,0 1 1,-1 12 183,0-11-129,-2 15 257,-1 0 1,-1-1-1,-9 22 1,8-22-150,0 0 1,1 0-1,-5 30 0,8-38-155,1 1 1,1 0-1,0 0 0,0 0 1,1 0-1,0 0 0,0 0 1,4 12-1,-3-16-36,0-1 1,0 0-1,0 1 0,1-1 1,-1 0-1,1 0 0,0-1 1,1 1-1,-1-1 0,0 1 1,1-1-1,0 0 1,0 0-1,0-1 0,0 1 1,0-1-1,5 2 0,6 2-339,1-1-1,-1-1 1,1-1-1,0 0 0,0-1 1,0-1-1,0 0 1,17-2-1,-30 1 248,56-2-2182,-8-12-577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8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71 401 4905,'0'0'4685,"-11"8"-4357,-35 27-117,44-33-208,1 0 0,-1 0 0,1 0 1,0 0-1,0 0 0,0 0 0,0 0 0,0 1 1,0-1-1,1 0 0,-1 1 0,1-1 0,0 0 0,0 1 1,-1-1-1,1 0 0,1 1 0,-1-1 0,0 1 1,1-1-1,-1 0 0,1 1 0,0-1 0,-1 0 0,1 0 1,0 1-1,0-1 0,1 0 0,-1 0 0,0 0 1,1 0-1,-1-1 0,1 1 0,0 0 0,2 1 1,1 1-6,1-1 1,-1 0 0,1-1 0,0 1 0,0-1 0,0 0 0,0-1 0,0 1-1,0-1 1,1 0 0,-1-1 0,0 0 0,8 0 0,1-1-3,0 0 1,-1-1-1,1-1 1,20-7-1,-34 10 5,0 0 0,0 0 0,0-1 0,0 1 0,0 0 0,0 0 0,0 0 0,0 0 0,0 0-1,0 1 1,0-1 0,0 0 0,0 0 0,0 1 0,0-1 0,0 0 0,0 1 0,0-1 0,-1 1 0,1-1 0,0 1 0,0 0 0,0-1 0,-1 1-1,1 0 1,0-1 0,0 3 0,16 28 57,-7-11-15,-6-15-2,0 1 0,0-1 1,0-1-1,1 1 0,0-1 0,0 1 1,0-1-1,0-1 0,0 1 1,1-1-1,0 0 0,0 0 0,0 0 1,0-1-1,0 0 0,0 0 0,0-1 1,1 0-1,-1 0 0,1 0 0,-1-1 1,1 0-1,-1 0 0,1-1 0,-1 1 1,0-1-1,1-1 0,-1 1 1,0-1-1,0-1 0,0 1 0,0-1 1,10-6-1,-8 4-41,-1 0 1,1 0-1,-2-1 1,1 0-1,0 0 1,-1-1-1,-1 0 1,1 0-1,-1-1 1,0 1-1,6-15 1,-9 17-96,0 0 0,-1 0-1,1-1 1,-1 1 0,-1 0 0,1-1 0,-1 1 0,0-1 0,0 1 0,-1-1 0,1 1 0,-1 0 0,0-1-1,-1 1 1,1 0 0,-1 0 0,0 0 0,-1 0 0,1 0 0,-6-7 0,-24-32-2500</inkml:trace>
  <inkml:trace contextRef="#ctx0" brushRef="#br0" timeOffset="1">158 5 7922,'0'0'4185,"0"-4"-4185,4 16-176,1 23-489,1-4-1383,0-2-1881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8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 5153,'0'0'2273,"20"20"-1160,66 63-63,-81-78-904,0-1-1,0 0 1,0 0 0,1-1 0,-1 0 0,1 0-1,0 0 1,7 2 0,-8-4 7,0 0 1,0 0-1,0 0 0,0-1 1,0 0-1,7-1 0,7 0 166,-6 1-223,0-2-1,0 1 1,0-2-1,-1 0 0,1 0 1,-1-1-1,0-1 1,0 0-1,0 0 1,0-1-1,-1-1 0,0 0 1,0-1-1,-1 0 1,0 0-1,-1-1 0,0 0 1,0-1-1,11-16 1,-19 25-138,0 0 0,0 0 0,0 0 0,0-1 0,0 1 0,0 0 0,-1-1 0,1 1 0,0-1 0,-1 1 0,1 0 0,-1-1 0,0 1 0,1-1 0,-1 1 0,0-1 0,0 0 1,0 1-1,0-1 0,0 1 0,0-1 0,-1 1 0,1-1 0,0 1 0,-1-1 0,0-1 0,-1 1-177,0 0 1,0 1 0,0-1-1,0 1 1,0-1-1,0 1 1,0 0-1,0 0 1,-1 0-1,1 0 1,-1 0 0,1 0-1,0 1 1,-1-1-1,1 1 1,-4 0-1,-37-3-4743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9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66 5513,'0'0'5529,"19"-11"-5227,62-31-104,-76 40-183,0 0 0,0 0-1,1 0 1,-1 1-1,1 0 1,0 0 0,-1 0-1,1 1 1,0-1-1,-1 2 1,10 0-1,-2 0 22,-6 0-30,1 0 0,-1 0-1,1 0 1,-1 1 0,0 1-1,0-1 1,0 1 0,0 0-1,0 1 1,12 7 0,-17-9-10,0 0-1,0-1 1,0 1 0,0 0 0,0 0 0,0 0-1,0 0 1,-1 1 0,1-1 0,-1 0 0,0 1-1,1-1 1,-1 1 0,0-1 0,-1 1 0,1 0-1,0-1 1,-1 1 0,1 0 0,-1 0 0,0-1 0,0 1-1,0 0 1,0 0 0,-1-1 0,1 1 0,-1 0-1,1-1 1,-1 1 0,0 0 0,0-1 0,0 1-1,-3 3 1,1-1-3,-1 1 0,-1-1 0,1 0-1,-1 0 1,0-1 0,0 1 0,0-1-1,0 0 1,-1 0 0,1-1 0,-1 0 0,0 0-1,-9 3 1,-3 1 3,0-1-1,-1-1 1,-27 4-1,31-5-14,12-1-337,21 6-393,-5-3 808,8 3-71,-1 0 0,0 2 1,30 21-1,-45-29 44,0 1 0,-1-1 0,1 1 1,-1 0-1,0 1 0,0-1 0,0 1 1,0 0-1,-1 0 0,0 0 0,0 0 1,0 0-1,-1 1 0,0-1 0,0 1 0,0-1 1,-1 1-1,0 0 0,1 6 0,-2-11-5,-1 0-1,1 0 1,0 0-1,-1 0 0,1 0 1,-1 0-1,1 0 1,-1 0-1,1 0 0,-1 0 1,1-1-1,-1 1 0,0 0 1,0 0-1,1-1 1,-1 1-1,0 0 0,0-1 1,0 1-1,0-1 1,0 1-1,0-1 0,0 0 1,0 1-1,0-1 1,0 0-1,0 0 0,0 0 1,0 1-1,-2-1 1,-38 2 101,35-2-122,-33 0-126,12 1-917,1-1 0,-53-8 1,47 0-2564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9.5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6385,'0'0'1027,"20"-4"-611,66-13 539,-80 16-771,0 0-1,0 0 0,0 0 0,0 1 1,0 0-1,0 0 0,0 1 1,0 0-1,0 0 0,0 0 1,0 1-1,0-1 0,0 1 1,-1 1-1,8 3 0,-7-1-124,-1-1 0,0 1 1,0 0-1,0 0 0,0 1 0,-1-1 0,0 1 0,-1 0 0,1 0 1,4 12-1,-4-9-75,-1 0 1,0 0-1,-1 0 1,0 1-1,0-1 1,-1 0-1,0 1 1,-1-1-1,0 1 1,0-1-1,-1 1 1,0-1-1,-1 1 1,0-1-1,-1 0 1,0 0-1,0 0 1,-1 0-1,0 0 1,0-1-1,-1 1 1,0-1-1,-9 11 1,-9 7-51,-27 24 0,36-36 63,8-4-160,12-4 85,21-3 77,-20-3 20,326 10-1039,-323-10 749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4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1 154 4417,'0'0'1119,"7"18"-647,25 57 136,-29-67-328,0-1-1,1 1 1,0-1 0,9 11 0,-12-16-156,1-1 1,-1 0 0,0 0 0,1 1 0,-1-1 0,1 0 0,-1 0 0,1 0 0,0-1-1,-1 1 1,1 0 0,0-1 0,0 1 0,-1-1 0,1 1 0,0-1 0,0 0 0,3 0 0,-4 0-50,1-1 0,-1 1 1,0-1-1,0 1 0,0-1 1,1 0-1,-1 1 0,0-1 1,0 0-1,0 0 0,0 0 1,0 0-1,0 0 0,-1 0 1,1 0-1,0 0 0,0 0 1,0-3-1,16-29 198,-12 22-181,20-52-42,-16 38-285,14-27 0,-20 46-227,1 0 0,-1 0 0,1 1 0,0 0 0,0-1 0,0 2 0,1-1 0,0 0 0,9-6 0,-1 4-1892,-2 5-156</inkml:trace>
  <inkml:trace contextRef="#ctx0" brushRef="#br0" timeOffset="1">291 40 1488,'0'0'3801,"98"0"-3465,-69-6-200,13-7-136,-7 3-368,-8 0-1432</inkml:trace>
  <inkml:trace contextRef="#ctx0" brushRef="#br0" timeOffset="2">408 120 5297,'0'0'2057,"-2"119"-1161,2-97-112,0-6-376,6-1-408,4-3-64,7-10-1064,-2-2-505,1 0-1175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42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60 9618,'0'0'1642,"14"-10"-1553,-3 2-79,-6 3-7,1 1 1,0 0 0,-1 0-1,2 0 1,-1 1-1,0 0 1,1 0-1,-1 1 1,1-1-1,0 1 1,0 1-1,0 0 1,0 0-1,8-1 1,-1 3 4,-1 0 1,0 0-1,0 2 1,0-1-1,0 2 1,0-1-1,-1 2 1,1 0-1,-1 0 1,11 8-1,-16-9-9,0 0 1,0 1-1,-1 0 1,1 0-1,-1 0 0,-1 1 1,1 0-1,-1 0 1,0 1-1,0-1 1,-1 1-1,0 0 0,0 0 1,-1 1-1,0-1 1,0 1-1,3 13 0,-4-10-8,-1-1-1,0 1 0,-1-1 1,0 1-1,0 0 0,-1-1 1,-1 1-1,0-1 0,0 0 1,-7 19-1,3-16-11,0 0 0,-1-1 0,-1 0 0,0 0 0,0 0 0,-1-1 0,-12 12 0,-5 1 5,-1-2-1,-1 0 1,-1-2-1,-1-1 1,-54 24-1,59-32 114,23-11-57,13 0 2,12 0-63,28 0 24,78 9 1,-114-7 2,0 1 0,0 1 1,-1 0-1,1 0 0,-1 1 1,0 1-1,-1 1 1,0 0-1,0 1 0,12 9 1,-24-17-91,0 1 1,0 0-1,0 0 0,0 0 1,-1 0-1,1 0 1,0 1-1,-1-1 0,1 0 1,-1 0-1,0 0 1,1 1-1,-1-1 0,0 0 1,1 0-1,-1 1 1,0-1-1,0 0 0,0 0 1,0 1-1,0-1 1,-1 2-1,1 4-2075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44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91 640,'0'0'7236,"0"-8"-6861,0 2-315,0 5-46,-1-1 1,1 0-1,0 0 1,0 0-1,0 0 0,0 1 1,1-1-1,-1 0 0,0 0 1,1 1-1,-1-1 1,1 0-1,0 0 0,-1 1 1,1-1-1,0 0 1,0 1-1,0-1 0,0 1 1,0 0-1,1-1 1,-1 1-1,0 0 0,1 0 1,-1-1-1,1 1 0,2-1 1,14-5 182,1 2 1,0 0-1,0 1 1,33-3-1,79 4 292,-112 3-479,-11 0 0,0 1 0,0 0 1,1 0-1,-1 1 0,0 0 1,-1 1-1,1-1 1,0 1-1,-1 1 0,1 0 1,-1 0-1,0 0 0,-1 1 1,9 7-1,-11-9-12,-1 0-1,1 1 0,0 0 1,-1 0-1,0 0 0,0 1 1,0-1-1,-1 1 0,1-1 1,-1 1-1,0 0 0,-1 0 1,1 0-1,-1 0 0,0 0 1,0 0-1,0 0 0,-1 0 1,0 1-1,0-1 0,0 0 1,0 0-1,-3 8 1,2-10 2,0 0 1,0-1 0,-1 1 0,1-1-1,-1 1 1,0-1 0,1 0 0,-1 0-1,0 0 1,0 0 0,-1 0 0,1 0-1,0 0 1,-1-1 0,1 1 0,-1-1-1,-4 2 1,-5 2 0,0 0 0,-20 4 0,6-4 26,-1-1 0,1-2 1,-45-1-1,70-1-62,2 0-32,0 0 0,1-1-1,-1 1 1,0 0 0,1 0 0,-1 0-1,0 0 1,1 0 0,-1 0-1,0 0 1,3 1 0,5-1-41,29 1 63,0 1-1,0 1 1,45 11-1,-61-9 50,-2 1 1,1 1-1,-1 1 0,0 1 0,0 1 0,-1 0 0,21 16 0,-31-20 29,-1 0 0,0 1 0,0 0 0,8 10 0,-14-15 7,0 1-1,0-1 0,-1 1 1,1-1-1,-1 1 1,1 0-1,-1 0 0,0 0 1,0 0-1,0 0 0,-1 0 1,1 0-1,-1 0 1,1 0-1,-1 0 0,0 0 1,0 1-1,-1 3 1,0-5-8,1-1 1,-1 1 0,1-1 0,-1 1 0,0-1 0,0 0 0,0 1-1,1-1 1,-1 0 0,-1 0 0,1 1 0,0-1 0,0 0 0,0 0-1,-1 0 1,1 0 0,0-1 0,-3 2 0,-30 11 274,27-11-224,-32 7-74,0-2 0,-1-1-1,1-2 1,-1-2 0,-78-6-1,115 4-198,0 0 0,0 0 0,0 0 0,1-1 0,-1 1 0,0-1 0,0 0 0,0 0 0,0 0-1,0 0 1,1 0 0,-5-4 0,1-5-2564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44.6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6281,'0'0'1357,"23"-6"-777,75-19 299,-86 23-653,0 0 1,-1 0-1,1 1 1,24 2-1,-19 0-37,-11-1-152,0 0 0,0 1 0,0 0-1,0 0 1,0 0 0,-1 1 0,1 0 0,0 0-1,-1 0 1,1 1 0,-1 0 0,0 0-1,0 0 1,0 1 0,0 0 0,-1 0 0,1 0-1,6 9 1,-6-6-24,-1 0 0,1 0 0,-1 1 0,-1-1-1,0 1 1,0 0 0,0 0 0,-1 0 0,0 1 0,-1-1 0,0 0-1,0 1 1,-1 8 0,0-6-15,0 1 0,-1-1 0,0 0 0,-1 0 0,-1 0 0,1 0 0,-2 0 0,0-1 0,0 1 0,0-1 0,-2 0 0,1 0 0,-1-1 0,0 0 0,-1 0 0,0 0 0,-12 10 0,8-10 6,0 0 0,-1-1 0,0 0 0,-1-1 1,0 0-1,0-1 0,0-1 0,-1 0 0,1 0 0,-1-2 0,0 0 0,-1 0 0,-20 0 0,76-3-163,-11-1 167,0 0 0,0 3 0,0 0 0,0 2-1,57 15 1,-56-9 86,-15-6 33,-1 1 0,21 11 944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46.0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59 6129,'0'0'4299,"0"-3"-4118,0 1-170,0 1 0,1-1-1,-1 1 1,0-1 0,0 1 0,1-1-1,-1 1 1,1-1 0,-1 1 0,1-1 0,-1 1-1,1 0 1,0-1 0,0 1 0,0 0 0,0 0-1,0 0 1,0-1 0,0 1 0,0 0 0,0 0-1,0 0 1,1 1 0,-1-1 0,0 0 0,1 0-1,-1 1 1,1-1 0,-1 1 0,0-1 0,4 0-1,12-4 24,1 1 0,0 1 0,0 0 0,0 1 0,0 1-1,1 1 1,33 3 0,-47-2-36,0 0 0,0 0 0,0 1 0,0 0 0,0 0-1,-1 0 1,1 0 0,-1 0 0,1 1 0,-1 0 0,0 0 0,0 0 0,0 1 0,-1-1-1,1 1 1,-1 0 0,0 0 0,0 0 0,0 0 0,-1 1 0,1-1 0,-1 1 0,0-1 0,0 1-1,-1 0 1,1 0 0,-1 0 0,0 0 0,0 0 0,-1 0 0,0 0 0,0 0 0,0 0 0,0 0-1,-1 0 1,0 0 0,0 0 0,0 0 0,0 0 0,-1 0 0,0 0 0,0-1 0,0 1-1,-4 4 1,-1 0 7,-1-1 0,0 0 0,0 0-1,-1 0 1,0-1 0,0 0-1,-1-1 1,1 0 0,-2-1 0,-14 6-1,10-5-69,-1 0 0,0-2 0,0 0 0,0 0 0,0-2-1,-30 2 1,156-16-1026,-97 11 1079,16 0-1,-1 1 0,0 1 1,43 8-1,-64-8 17,0 1 1,0 0-1,0 0 1,0 1-1,0 0 0,-1 0 1,1 0-1,-1 1 1,0 0-1,0 0 0,0 1 1,0-1-1,-1 1 0,0 0 1,0 1-1,0 0 1,-1-1-1,8 14 0,-11-17 26,1 1 0,-1 0 0,0 0 0,0 0 0,0 0 0,0 0 0,0 0 0,0 0 0,-1 0 0,0 1 0,0-1-1,0 0 1,0 0 0,0 0 0,0 0 0,-1 1 0,1-1 0,-1 0 0,-2 4 0,1-3 25,0-1 0,0 1 0,-1-1 1,1 1-1,-1-1 0,0 0 0,0 0 0,-1 0 1,1-1-1,0 1 0,-1-1 0,-6 4 0,-9 2 131,0 0-1,-1-1 1,0-1-1,-34 5 0,51-10-180,-61 8 413,0-3 0,-100-2 1,140-4-278,17-4-35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2.7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61 126 4081,'0'0'2254,"-3"0"-1790,2 0-396,1 0 0,-1-1 1,0 1-1,1 0 0,-1 0 0,0-1 1,1 1-1,-1 0 0,1-1 1,-1 1-1,1-1 0,-1 1 0,0-1 1,1 1-1,0-1 0,-1 1 0,1-1 1,-1 0-1,1 1 0,0-1 1,-1 1-1,1-1 0,0 0 0,0 0 1,-1 1-1,1-1 0,0-1 1,0-1 145,-1 1 0,1-1 1,0 0-1,0 0 1,0 0-1,1 0 1,0-5-1,1 5-219,-1 0 0,1-1 0,-1 1 0,1 0 0,0 0 0,0 0 1,0 0-1,1 0 0,-1 1 0,1-1 0,0 1 0,-1-1 0,1 1 0,5-2 0,0-2-16,1 1 0,0 0 0,19-6 0,-21 8 15,1 1 0,0 0 0,0 0 0,0 1 0,0 0 0,0 0 0,0 1 0,0 0 0,15 3 0,-19-3 4,-1 1 1,1 0 0,-1 0 0,0 1-1,0-1 1,1 1 0,-1-1 0,0 1 0,0 0-1,0 0 1,-1 1 0,1-1 0,-1 0-1,1 1 1,-1 0 0,0-1 0,1 1-1,-2 0 1,1 0 0,0 0 0,0 1 0,-1-1-1,0 0 1,1 4 0,0-2 25,0 1-1,-1-1 1,0 0 0,0 0 0,-1 0-1,0 1 1,1-1 0,-2 0 0,1 1-1,-1-1 1,-1 6 0,1-8-4,0 0 0,0 1 0,-1-1 1,0 0-1,0 0 0,0 0 0,0-1 0,0 1 0,0 0 1,-1-1-1,1 1 0,-1-1 0,0 0 0,1 0 0,-1 0 1,0 0-1,-5 1 0,-4 3-48,-1-2 1,0 1-1,0-2 0,0 0 0,-1 0 1,1-1-1,-1-1 0,-24-1 1,43 0-1283,2 1 1289,0 0 1,-1 1-1,1-1 0,0 1 0,-1 0 1,0 1-1,1 0 0,-1 0 1,0 0-1,-1 1 0,1-1 0,9 9 1,-1 1 25,0 0 0,0 0 1,16 23-1,-25-29 27,0-1 0,-1 1 0,0 0 0,0 0 0,0 1 0,-1-1 1,0 1-1,0 0 0,-1-1 0,0 1 0,-1 0 0,1 1 0,-2-1 0,1 0 0,-2 16 0,1-22 14,-1 0-1,0 0 0,1 0 0,-1 0 0,0 0 0,0 0 0,-1 0 1,1 0-1,0-1 0,-1 1 0,1 0 0,-1-1 0,1 1 1,-1-1-1,0 0 0,1 0 0,-1 1 0,0-1 0,0 0 1,0 0-1,0-1 0,-3 2 0,-7 2 103,0 0 0,-21 2-1,25-4-127,-29 3 245,0-2 1,-60-3-1,49 0-263,47 0-66,1 0 0,0-1 0,0 1 0,-1 0 0,1 0 0,0 0 0,0-1 0,0 1 0,-1 0 0,1 0 0,0-1 0,0 1 0,0 0 0,0 0 0,0-1 0,0 1 0,0 0 0,-1-1 0,1 1 0,0 0 0,0 0 0,0-1 0,0 1 0,0 0 0,0-1 0,0 1 0,0 0 0,1-1 0,-1 1 0,0 0 0,0 0 0,0-1 1,0 1-1,0-2-322,2-8-2283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3.4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27 5721,'0'0'1474,"18"-4"-795,57-16-57,-71 20-580,-1-1-1,1 0 1,0 1-1,-1 0 1,1 0-1,0 0 1,-1 0-1,1 0 1,-1 1-1,1 0 1,0-1-1,-1 1 1,1 1-1,-1-1 1,0 0-1,1 1 1,-1 0-1,0 0 1,0 0-1,0 0 1,0 0-1,-1 1 1,1-1-1,0 1 1,-1-1-1,0 1 1,1 0-1,1 4 1,4 2 61,-2-1-51,-1 1 0,1-1-1,-1 1 1,0 0 0,-1 0 0,0 0-1,-1 0 1,0 1 0,0 0-1,-1 0 1,1 11 0,-2-13-31,0 1 0,-1-1 1,0 1-1,0 0 0,-1-1 1,0 1-1,-1-1 0,1 1 1,-2-1-1,1 0 0,-1 0 1,-1 0-1,-5 10 0,1-5-10,-2-1 1,0 1-1,0-2 0,-1 1 0,-1-2 0,0 1 0,0-2 0,-1 0 1,-18 11-1,13-11 7,-1 0 0,0-1 0,0 0 0,-1-2 1,0 0-1,-33 4 0,71 3-188,1 0-1,32 15 1,-43-25-216,0 0-1,1 0 1,0-1-1,-1 0 0,1-1 1,10 1-1,-1 0-2068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3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6 7906,'0'0'6761,"-8"0"-8529,-4 0 63,-1-6-3360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4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 5353,'0'0'1802,"15"-4"-1515,5-2-56,0 1 1,39-3-1,-49 7-154,0 0-1,0 1 1,0 1 0,0 0 0,0 0-1,0 1 1,-1 0 0,1 0 0,18 9-1,-21-8-52,0 1 1,0 0-1,0 0 0,-1 0 0,0 1 0,1 0 0,-2 1 1,1 0-1,-1-1 0,6 8 0,-8-8-13,0 1 1,0-1-1,-1 1 0,0-1 1,0 1-1,0 0 0,0-1 0,-1 1 1,0 0-1,0 0 0,-1 0 1,0 0-1,0 12 0,-1-14-3,0 0 0,0 1 0,-1-1 0,1 0 0,-1 0 0,0 0 0,0 0 0,0 0 0,0 0 0,-1 0 0,1-1 0,-1 1-1,0-1 1,0 0 0,-1 0 0,1 0 0,-1 0 0,1 0 0,-1-1 0,0 0 0,0 1 0,0-2 0,-8 4 0,-1 0 21,0-1 1,-1-1-1,1 0 1,0 0 0,-1-1-1,-21-1 1,12-1 58,17 0-269,16 0-345,43-1 31,-31-1 429,-1 2 0,0 0 1,0 1-1,37 7 0,-52-6 73,-1 0 1,1 0 0,-1 0-1,0 1 1,1 0-1,-1 0 1,-1 0-1,1 1 1,0 0 0,-1 0-1,0 0 1,0 0-1,0 1 1,0-1-1,-1 1 1,1 0 0,2 6-1,-3-4 67,0 0-1,0 0 1,-1 0 0,0 0-1,0 0 1,-1 0-1,1 1 1,-2-1 0,1 1-1,-1-1 1,0 0-1,-1 1 1,-1 9 0,1-14-10,0 0 0,0 0 1,-1 0-1,1 0 0,-1 0 1,1-1-1,-1 1 0,0 0 1,0-1-1,-1 0 1,1 1-1,0-1 0,-1 0 1,1 0-1,-1 0 0,0 0 1,0-1-1,-5 3 0,-3 1 162,0-1 0,0 0 0,-23 4-1,-24 1-157,0-4 0,-79-2-1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5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1 162 6041,'0'0'678,"13"-21"-327,44-62 158,-54 79-458,1 0 0,-1 0 0,1 0 1,-1 0-1,1 1 0,0-1 0,1 1 0,-1 0 1,1 1-1,-1-1 0,1 1 0,0-1 0,0 2 0,0-1 1,0 0-1,0 1 0,0 0 0,0 0 0,8 0 0,-2 0 41,2-1 35,0 0 0,1 1 0,-1 1 0,0 0 0,1 1 0,14 3 0,-23-3-99,1 1 1,-1 0-1,1 0 0,-1 0 0,1 1 1,-1-1-1,0 1 0,0 1 0,-1-1 1,1 1-1,0-1 0,-1 1 0,0 1 1,0-1-1,0 1 0,3 5 0,-1-1-8,-1 1 0,0-1 0,0 1 0,-1 0-1,0 1 1,-1-1 0,2 12 0,-2 0-23,0-1 0,-1 35 0,-3-46 0,0 0 0,-1-1 0,0 1 0,0-1-1,-1 1 1,-1-1 0,0 0 0,0 0 0,0 0 0,-1-1 0,0 1 0,-1-1 0,0-1 0,0 1 0,-1-1 0,0 0 0,-12 10-1,8-8 24,0-1 0,0 0 0,0-1 0,-1 0 0,-1 0 0,1-2 0,-1 1 0,0-2 0,0 1 0,0-2 0,-1 0 0,-15 1 0,12-2 141,15-2-145,3 0-33,25-1-207,2 1 145,-1 2 83,0 1 1,-1 1-1,0 2 0,0 1 0,27 10 1,-24-7 4,0-1 1,0-2 0,49 6-1,-56-8-306,-18 0-234,-12 5-397,1-6-1917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7.8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21 3169,'0'0'3650,"3"-4"-2997,11-9 21,-10 9 15,-4 6-637,0-1 0,1 0 1,-1 1-1,0-1 0,0 0 0,0 1 0,0-1 0,0 0 0,0 1 0,-1-1 0,1 0 0,-1 2 1,1 0 31,-3 9-14,-1-1 0,1 1 0,-2-1 0,0 0 0,0-1 0,-11 18 0,-46 56 133,23-40 27,-75 68 0,113-112-230,1 0-1,0 1 1,-1-1 0,1 1-1,-1-1 1,1 1-1,0-1 1,-1 1 0,1-1-1,0 1 1,-1-1-1,1 1 1,0-1 0,0 1-1,0-1 1,0 1-1,-1 0 1,1-1-1,0 1 1,0-1 0,0 1-1,0 0 1,0-1-1,0 1 1,0-1 0,1 2-1,11 13 90,23 7 83,-33-21-174,6 3 34,1-1 0,0 0-1,0 0 1,0-1-1,1 0 1,15 1-1,58-2-54,-48-1-167,-26 0-325,0-1 0,0 0 0,0 0-1,0-1 1,0 0 0,0 0 0,0-1-1,-1-1 1,0 1 0,15-9-1,-7 0-2333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5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1 6185,'0'0'2025,"-16"120"-1201,14-74 240,2-1-496,0-2-152,0 0-264,6-6-152,4-7 0,-1-5-112,-1-11-272,-2-5-184,0-7-592,-5-27-3529,-2 3 1488</inkml:trace>
  <inkml:trace contextRef="#ctx0" brushRef="#br0" timeOffset="1">1 101 4217,'0'0'1376,"21"-8"-886,67-25 155,-81 31-513,0 0-1,1 0 1,-1 1-1,0 0 0,1 0 1,-1 0-1,14 2 1,-2 0 216,-12-1-204,0 0-1,0 1 0,1 0 0,-1 0 1,0 1-1,0 0 0,0 0 0,0 1 1,0-1-1,11 8 0,-15-8-89,1 1 0,-1-1-1,0 0 1,0 1 0,-1 0 0,1 0-1,0 0 1,-1 0 0,0 0-1,0 1 1,0-1 0,0 0 0,0 1-1,-1 0 1,1-1 0,-1 1 0,0 0-1,0 0 1,0 0 0,-1 0 0,1 7-1,-2-9-21,1 1-1,0-1 1,0 1-1,-1 0 1,0-1-1,1 1 0,-1-1 1,0 1-1,0-1 1,0 0-1,-1 1 1,1-1-1,-1 0 0,1 0 1,-1 0-1,-2 3 1,-1-1-18,1 0 0,-1-1 0,0 0 1,0 0-1,0 0 0,0 0 0,-7 2 1,-1-1-249,0 0 0,1-1 0,-2 0 0,1-1 0,-23 0 0,-7-2-2021,7 0-1988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8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5569,'0'0'2270,"3"25"-1254,-1-2-796,8 147 859,-12 253 1086,14-447-10355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9.4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50 5065,'0'0'5273,"-3"-5"-5003,-10-13-106,13 18-161,0 0 1,0 0 0,0-1 0,0 1 0,-1 0 0,1-1 0,0 1-1,0 0 1,0 0 0,0-1 0,0 1 0,0 0 0,0-1 0,0 1-1,0 0 1,0-1 0,0 1 0,0 0 0,0 0 0,0-1 0,0 1-1,0 0 1,1-1 0,-1 1 0,0 0 0,0 0 0,0-1 0,0 1-1,1 0 1,-1 0 0,0-1 0,0 1 0,0 0 0,1 0 0,-1 0-1,0 0 1,0-1 0,1 1 0,-1 0 0,0 0 0,0 0 0,1 0-1,-1 0 1,0 0 0,1-1 0,-1 1 0,0 0 0,1 0 0,17-3-101,-15 2 111,37-4-3,0 1 0,64 1 0,-88 3-9,-5 1 0,-1-1-1,1 1 1,-1 1 0,1 0-1,18 6 1,-24-6-8,0 0-1,1 1 1,-1-1-1,0 1 1,0 0 0,0 1-1,-1-1 1,1 1-1,-1 0 1,0 0-1,0 0 1,4 6 0,-6-7-1,-1 0 1,1 0 0,-1 1-1,0-1 1,0 1 0,0-1-1,0 1 1,-1-1-1,1 1 1,-1-1 0,0 1-1,0-1 1,0 1 0,-1-1-1,1 1 1,-1-1 0,0 1-1,0-1 1,0 1 0,0-1-1,-1 0 1,1 1-1,-1-1 1,0 0 0,0 0-1,0 0 1,0-1 0,0 1-1,-4 3 1,-5 1 26,1 0-1,-1-1 1,0 0 0,-1-1 0,0 0-1,0-1 1,0 0 0,0-1 0,-13 2-1,-4-1-300,0-1 0,-33 0 0,70-3 291,0 1 0,-1 0-1,1 0 1,0 1 0,0-1-1,0 2 1,-1-1-1,1 1 1,-1 1 0,0-1-1,0 1 1,0 0-1,-1 1 1,1 0 0,-1 0-1,0 0 1,0 1-1,-1-1 1,0 1 0,0 1-1,0-1 1,-1 1-1,0 0 1,0 0 0,0 0-1,-1 0 1,0 1 0,-1-1-1,0 1 1,0 0-1,0 0 1,-1 0 0,0 11-1,-1-16 32,-1 0 0,0 0-1,1 0 1,-1-1 0,0 1 0,-1 0-1,1 0 1,0-1 0,-1 1 0,0-1-1,1 1 1,-1-1 0,0 0-1,0 0 1,-1 0 0,1 0 0,0 0-1,-1 0 1,1 0 0,-1-1 0,1 1-1,-1-1 1,-4 2 0,-8 3 88,-1 0 0,-28 8 1,18-9-117,1-2 0,-1 0 0,-46-1 0,72-2-49,0 0 1,-1 0-1,1 0 1,0 0-1,-1 0 0,1 0 1,0 0-1,-1 0 1,1-1-1,0 1 1,-1 0-1,1 0 0,0 0 1,-1 0-1,1 0 1,0 0-1,0-1 1,-1 1-1,1 0 0,0 0 1,0-1-1,-1 1 1,1 0-1,0 0 1,0-1-1,-1 1 0,1 0 1,0 0-1,0-1 1,0 1-1,0 0 1,0-1-1,-1 1 0,1 0 1,0-1-1,0 1 1,5-14-2902,8 0-2045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0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82 6025,'0'0'1822,"17"-13"-1250,55-40-112,-70 51-414,1 0-1,-1 0 1,1 1-1,0-1 1,0 1-1,-1 0 0,1 0 1,0 0-1,0 0 1,0 1-1,0-1 1,0 1-1,0-1 1,0 1-1,0 0 1,0 1-1,0-1 0,0 0 1,0 1-1,0-1 1,0 1-1,0 0 1,5 2-1,-4 0-4,1 0 1,0 1-1,-1-1 0,0 1 0,0 0 0,0 0 1,0 0-1,4 8 0,-3-5-11,0 0 1,-1 1 0,0-1-1,0 1 1,-1 0-1,0 0 1,0 0 0,2 16-1,-2-1 62,-1 47 0,-2-63-86,0 0 0,-1 0 0,0-1 0,-1 1 0,1 0 0,-1 0 0,-1-1 0,1 1 0,-1-1 0,0 0 0,-1 0 0,1 0 0,-1 0 0,-1 0 0,1-1 0,-1 0 0,1 0 0,-2 0 0,1 0 1,0-1-1,-7 4 0,-6 3 23,0-1 0,-1-1 0,0 0 0,0-2 1,-37 10-1,56-17-31,0 0 0,0 0 0,0 0 0,0 0 0,0 0 0,-1 0 0,1 0 0,0 0 0,0 0 0,0 0 1,0 0-1,0 0 0,0 0 0,0 0 0,0 0 0,0 1 0,0-1 0,-1 0 0,1 0 0,0 0 0,0 0 0,0 0 0,0 0 0,0 0 1,0 0-1,0 0 0,0 1 0,0-1 0,0 0 0,0 0 0,0 0 0,0 0 0,0 0 0,0 0 0,0 0 0,0 0 0,0 1 0,0-1 1,0 0-1,0 0 0,0 0 0,0 0 0,0 0 0,0 0 0,0 0 0,0 0 0,0 1 0,0-1 0,0 0 0,0 0 0,1 0 1,5 6-33,8 4 32,0-2-164,0-1 0,1 0 1,0-1-1,0-1 1,1 0-1,-1-1 0,1-1 1,0 0-1,0-1 1,23-1-1,-2-1-2387,-6 0-2140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0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 5393,'0'0'6370,"23"0"-6571,6-12-591,-3-1-944,3-1-3177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0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35 6873,'0'0'2280,"18"-6"-1866,58-17-20,-69 21-340,0 1-1,0-1 1,0 2 0,0-1-1,1 1 1,-1 0 0,0 1 0,0 0-1,0 0 1,0 0 0,0 1-1,8 3 1,-5-1-1,0 1 0,0 0 0,0 1 0,-1 0 0,16 14 0,-20-17-45,-1 1 1,0 0-1,0 1 1,0-1-1,-1 0 1,0 1-1,1 0 0,-2 0 1,1 0-1,-1 0 1,4 9-1,-5-11-6,-1 0-1,1-1 0,-1 1 1,0 0-1,0-1 1,0 1-1,0 0 0,0 0 1,-1-1-1,1 1 0,-1 0 1,0-1-1,1 1 1,-1-1-1,0 1 0,-1-1 1,1 1-1,0-1 1,-1 0-1,1 0 0,-1 0 1,0 1-1,0-2 1,0 1-1,0 0 0,-3 2 1,-2 2 2,0-1 1,-1 0 0,0 0-1,0-1 1,-1 0 0,1 0-1,-1-1 1,0 0 0,0 0-1,0-1 1,-17 2 0,25-4-79,15 3-796,3 2 826,1 1 0,0 1 1,-1 0-1,-1 2 1,31 19-1,-41-24 67,0 1 0,-1-1 0,0 1 0,0 0-1,0 0 1,0 1 0,-1-1 0,0 1 0,0 0-1,-1 0 1,1 1 0,-1-1 0,-1 1 0,1 0-1,-1-1 1,0 1 0,-1 0 0,2 14 0,-3-18 12,1 0 0,-1 0 0,0 0 0,0 0 0,0 0 0,-1 0 0,1 0 0,-1 0 0,0 0 0,0 0 0,0 0 0,0-1 0,0 1 0,0 0 0,-1 0 0,1-1 0,-1 1 0,0-1 0,0 0 1,0 1-1,0-1 0,0 0 0,0 0 0,-1 0 0,1 0 0,-1-1 0,1 1 0,-1-1 0,0 1 0,0-1 0,-2 1 0,-8 2-45,1-1-1,0 0 1,-1-1-1,1 0 1,-1-1-1,1 0 0,-1-1 1,-17-2-1,29 2-117,-1 0-1,1-1 0,-1 1 1,1 0-1,0 0 0,-1-1 1,1 1-1,-1-1 0,1 0 1,0 1-1,-1-1 0,1 0 1,0 0-1,0 1 1,0-1-1,0 0 0,-1 0 1,1-1-1,0 1 0,-1-2 1,-3-11-2780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1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6385,'0'0'1157,"19"-4"-631,2-1-237,-3 1 26,0 0 0,0 2 0,1 0 1,22 0-1,-30 2-202,-1 1 0,1 0-1,-1 1 1,0 0 0,1 0 0,-1 1 0,0 0 0,0 1 0,-1 0 0,1 1-1,-1 0 1,12 8 0,-14-7-96,-1-1 0,1 1 0,-1 0 0,0 0 0,0 1 0,-1-1-1,0 1 1,0 1 0,-1-1 0,0 1 0,0-1 0,-1 1 0,0 0 0,0 1 0,2 13-1,-2-7-15,-2-1-1,0 1 0,-1 0 0,0 0 0,-1 0 1,-1 0-1,0 0 0,-1-1 0,-1 1 0,0-1 1,-6 15-1,5-18 13,0-1 0,0 0 1,-1 0-1,0 0 0,-1-1 0,0 0 1,0 0-1,-1-1 0,0 0 1,0 0-1,-1-1 0,0 0 0,-1 0 1,1-1-1,-12 5 0,21-11-14,0 0-1,0 0 1,1 0-1,-1 0 1,0 0 0,0 0-1,0 0 1,0 0-1,1 1 1,-1-1-1,0 0 1,0 0-1,0 0 1,0 0 0,0 0-1,1 0 1,-1 0-1,0 0 1,0 0-1,0 1 1,0-1 0,0 0-1,0 0 1,1 0-1,-1 0 1,0 0-1,0 1 1,0-1-1,0 0 1,0 0 0,0 0-1,0 0 1,0 1-1,0-1 1,0 0-1,0 0 1,0 0 0,0 0-1,0 1 1,0-1-1,0 0 1,0 0-1,0 0 1,0 0-1,0 1 1,0-1 0,0 0-1,0 0 1,0 0-1,0 0 1,-1 1-1,1-1 1,0 0-1,0 0 1,0 0 0,0 0-1,0 0 1,0 0-1,-1 1 1,1-1-1,0 0 1,0 0 0,0 0-1,0 0 1,0 0-1,-1 0 1,16 5 7,-14-5-13,30 5-472,1-1 1,-1-1-1,60-4 0,-36 0-1850,-6 1-1350</inkml:trace>
  <inkml:trace contextRef="#ctx0" brushRef="#br0" timeOffset="1">820 472 7009,'0'0'5618,"17"0"-5746,8-8-689,0 2-743,-2-5-1697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2.0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 6633,'0'0'1505,"21"-4"-734,70-13-123,-78 15-532,1 1 1,-1 0 0,1 1 0,-1 0-1,1 1 1,0 1 0,-1 0-1,0 1 1,15 4 0,-21-4-87,1 0 0,-1 0-1,0 1 1,0 0 0,0 0 0,-1 1 0,1-1 0,-1 1 0,0 1-1,-1-1 1,1 1 0,-1 0 0,0 0 0,7 14 0,-10-17-28,-1-1 1,1 1 0,-1 0 0,0 0-1,0 0 1,0 0 0,0 0-1,-1 0 1,1 0 0,-1 0 0,0 0-1,0 0 1,0 0 0,0 0-1,0 0 1,-1 0 0,1 1 0,-1-1-1,0-1 1,0 1 0,0 0 0,-1 0-1,1 0 1,0 0 0,-1-1-1,0 1 1,0-1 0,-2 4 0,-3 0-2,0 1 0,0-1 1,0-1-1,-1 1 0,1-1 0,-2-1 1,1 1-1,-9 2 0,16-7-12,1 0 0,0 0 0,0 1 0,0-1 0,-1 0 0,1 0 0,0 0 0,0 0 0,0 0 0,0 0 0,-1 0 0,1 0 1,0 0-1,0 0 0,0 1 0,0-1 0,0 0 0,0 0 0,-1 0 0,1 0 0,0 0 0,0 1 0,0-1 0,0 0 0,0 0 0,0 0 0,0 0 0,0 1 0,0-1 0,0 0 0,0 0 0,0 0 0,0 1 0,0-1 0,0 0 0,0 0 0,0 0 0,0 0 0,0 1 0,0-1 0,8 7-190,19 5 158,-20-9 23,30 15 23,44 28 0,-71-40 4,0 1-1,0 0 0,-1 1 0,0 0 1,0 0-1,-1 1 0,0 0 0,-1 1 1,8 11-1,-14-19 13,0 1 1,1-1-1,-1 0 1,0 1-1,0-1 0,0 1 1,-1-1-1,1 1 1,-1-1-1,1 1 0,-1-1 1,0 1-1,0-1 1,0 1-1,0 0 0,0-1 1,-1 1-1,1-1 1,-1 1-1,-1 3 0,0-3 18,1-1-1,-1 1 1,0-1-1,0 1 1,-1-1-1,1 0 1,0 0-1,-1 0 1,1 0-1,-1-1 1,0 1-1,1-1 1,-1 1-1,-5 0 1,-8 3 33,1-1-1,-1-1 1,0 0 0,-1-2 0,-17 1 0,15-1-282,12 0 264,0 0 1,1-1-1,-1 0 0,-12-2 1,18 2-190,0 0 1,0-1-1,0 1 1,0 0-1,0-1 0,0 1 1,-1-1-1,2 1 1,-1-1-1,0 1 0,0-1 1,0 0-1,0 1 1,0-1-1,0 0 1,1 0-1,-1 0 0,0 0 1,1 0-1,-1 0 1,0 0-1,1 0 0,-1 0 1,1 0-1,0 0 1,-1 0-1,1 0 1,0 0-1,0 0 0,0 0 1,-1-1-1,2-1 1,-1-13-4173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2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6665,'0'0'1047,"22"-4"-645,78-8 326,-87 11-551,1 0-1,0 1 1,0 0-1,0 1 1,0 1 0,-1 0-1,1 1 1,-1 1-1,20 6 1,-24-6-139,0 1 0,0 0-1,-1 0 1,1 1 0,-1 0 0,0 0 0,-1 1 0,1 0-1,-2 0 1,1 1 0,-1-1 0,6 11 0,-8-12-37,0 0 0,-1 1 1,1 0-1,-2 0 1,1 0-1,-1 0 0,0 0 1,0 1-1,-1-1 0,0 0 1,-1 1-1,1-1 0,-1 1 1,-1-1-1,1 1 1,-1-1-1,-3 9 0,0-3-6,0 0-1,-1-1 0,-1 0 0,0 0 1,0-1-1,-1 0 0,-1 0 1,-15 17-1,-43 41 105,65-69-95,1 0 1,0 0-1,0 1 1,0-1-1,-1 0 1,1 0-1,0 1 1,0-1-1,0 0 1,0 1-1,0-1 1,0 0-1,-1 0 1,1 1-1,0-1 1,0 0-1,0 1 1,0-1-1,0 0 1,0 1-1,0-1 1,0 0-1,1 1 1,-1-1-1,0 0 1,0 1-1,0-1 1,0 0-1,0 0 1,0 1-1,1-1 1,-1 0-1,0 0 1,0 1-1,0-1 1,1 0-1,-1 0 1,0 1-1,0-1 1,1 0-1,-1 0 1,0 0-1,0 0 1,1 1-1,-1-1 0,0 0 1,1 0-1,-1 0 1,0 0-1,0 0 1,1 0-1,-1 0 1,22 6 160,-18-5-131,117 20 466,145 8-1,-220-28-3456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1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8514,'0'0'2344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1.6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4993,'0'0'7146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5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7154,'0'0'1563,"2"20"-1474,-1-2-57,0 0 1,7 27-1,-7-42-31,0-1 1,0 0-1,1 1 0,-1-1 1,0 0-1,1 0 0,-1 0 0,1 0 1,0 0-1,0-1 0,-1 1 0,1-1 1,0 1-1,1-1 0,-1 1 0,0-1 1,0 0-1,0 0 0,1 0 0,-1 0 1,1-1-1,-1 1 0,0 0 0,1-1 1,-1 0-1,6 0 0,2 2 0,8 1 12,1 0 0,-1-2-1,1 0 1,27-3 0,-44 2 44,0 0-1,0-1 1,0 1 0,0-1 0,-1 1 0,1-1-1,0 0 1,0 1 0,-1-1 0,1 0-1,0 0 1,-1 0 0,1 0 0,-1-1 0,0 1-1,1 0 1,-1-1 0,0 1 0,0-1-1,1 1 1,-1-1 0,0 1 0,-1-1 0,1 0-1,1-3 1,0-2 173,-1 1-1,1-1 1,-1 0 0,-1 0-1,0-11 1,0 14-200,-1 1 1,0-1 0,0 1-1,0 0 1,0-1-1,-1 1 1,1 0-1,-1 0 1,0 0 0,0 0-1,0 0 1,0 0-1,0 1 1,-1-1-1,1 1 1,-1-1 0,0 1-1,0 0 1,0 0-1,-3-2 1,-3-1-225,-1-1 1,0 1-1,0 1 1,0 0 0,-13-4-1,-1 5-4031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4.7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25 3777,'0'0'2951,"1"-4"-2615,0-17 330,2 120 574,-1-30 760,-9 118 1,7-187-2123,0 1 0,0 0 0,-1 0 0,1-1 0,0 1 0,0 0 0,-1 0 0,1-1 0,0 1 0,-1 0 0,1-1 0,-1 1 0,1 0 0,-1-1 0,1 1 0,-1-1 0,1 1 0,-1-1 0,0 1 0,1-1 0,-1 1 0,0-1 0,1 0 1,-1 1-1,0-1 0,1 0 0,-1 0 0,0 1 0,0-1 0,0 0 0,1 0 0,-1 0 0,0 0 0,-1 0 0,-8 0-2875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5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17 1528,'0'0'4200,"4"-3"-3641,15-10 2748,-25 14-3278,-13 8-40,1 1 0,1 1 0,0 1-1,-24 22 1,37-31 7,-4 3-1,1 0 1,0 1-1,0 0 0,-10 15 0,15-19 0,0 0 0,0 0 1,1 0-1,-1 0 0,1 1 1,0-1-1,0 0 0,0 1 1,0-1-1,1 1 0,-1-1 1,1 1-1,0 0 0,0-1 1,0 1-1,1 4 0,0-6 24,0 1-1,0-1 1,0 0-1,1 0 0,-1 0 1,0 0-1,1 0 1,-1-1-1,1 1 0,0 0 1,0-1-1,-1 1 1,1-1-1,0 0 0,0 1 1,4 0-1,36 17 313,-41-18-325,15 4 85,-1-1-1,1 0 1,0-1 0,25 2 0,66-3 301,-71-2-369,-33 0-85,0 0 0,0 0-1,0 0 1,-1-1-1,1 1 1,0-1 0,5-1-1,-8 2-146,1-1-1,0 1 0,0-1 1,-1 1-1,1-1 1,0 0-1,-1 1 0,1-1 1,-1 0-1,1 1 1,0-1-1,-1 0 0,0 1 1,1-1-1,-1 0 0,1 0 1,-1 0-1,0 0 1,0 1-1,1-1 0,-1 0 1,0 0-1,0 0 1,0 0-1,0 0 0,0-1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6.3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4073,'0'0'3249,"-4"17"-2857,4 1-104,0 3-48,0 1-80,0 1-152,0-1-8,0 1-456,6 2-328,1-5-833,3-8-1535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7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88 3937,'0'0'6588,"-1"-5"-5997,0 2-492,0 0 0,0 0 0,1-1 0,-1 1 0,1 0 0,0-1 0,0-5 0,0 8-91,1-1 1,-1 1 0,1-1 0,-1 1-1,1-1 1,0 1 0,0-1 0,0 1-1,0 0 1,0-1 0,0 1 0,0 0-1,0 0 1,0 0 0,1 0-1,-1 0 1,0 0 0,1 0 0,-1 0-1,1 1 1,1-2 0,7-2-12,1 0 1,0 0-1,0 1 0,1 0 1,-1 1-1,15-1 0,70 2-27,-92 1 26,0 0 1,0 1 0,0 0 0,-1-1 0,1 1-1,0 1 1,0-1 0,-1 0 0,1 1 0,-1 0-1,1 0 1,-1 0 0,0 0 0,0 0 0,0 1-1,5 4 1,-5-3-15,1 1 1,-1 0-1,1 0 0,-2 0 0,1 0 0,0 0 1,-1 1-1,0-1 0,0 1 0,1 7 0,-1-4-7,-1 0-1,0 1 1,0-1-1,-1 0 1,-1 0-1,1 1 1,-1-1-1,-1 0 0,0 0 1,0 0-1,0 0 1,-1 0-1,-1-1 1,-4 9-1,2-6 8,-2-1 0,1 0 0,-1 0 0,-1-1 0,0 0 0,0-1 0,-1 0 0,1 0 0,-2-1 0,1 0 0,-17 7 0,12-7 21,0-1 0,-1-1-1,0 0 1,0-1-1,0-1 1,0-1 0,-1 0-1,-20-1 1,43-1-1270,13-2 682,4-1 438,0 1-1,0 1 1,42 4-1,-60-1 151,-1-1-1,1 1 1,-1-1 0,1 2-1,-1-1 1,0 0-1,0 1 1,0-1 0,0 1-1,0 0 1,-1 1 0,1-1-1,-1 1 1,0-1-1,0 1 1,0 0 0,3 7-1,-3-6 50,0-1 1,-1 1-1,0 1 0,0-1 0,0 0 0,0 0 0,-1 1 0,0-1 1,0 1-1,-1-1 0,1 1 0,-1 0 0,0-1 0,-1 1 1,0 5-1,0-8-13,-1 0 0,1-1-1,-1 1 1,1-1 0,-1 1 0,0-1 0,0 0 0,0 1 0,0-1 0,-1 0 0,1-1 0,0 1-1,-1 0 1,1-1 0,-1 1 0,0-1 0,0 0 0,1 0 0,-6 2 0,-7 1 19,0 0 1,-20 3-1,-11 0-69,-62 2 0,43-13-2450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8.1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0 132 7034,'0'0'1932,"16"-19"-1347,51-59-190,-64 74-362,1 1 0,0 0 0,-1 0 0,1 0 0,0 1 0,0-1 0,1 1 0,-1 0 0,0 0 1,1 1-1,-1-1 0,1 1 0,-1 0 0,1 0 0,0 0 0,0 1 0,-1 0 0,1 0 0,0 0 0,7 1 0,7 0 71,-13-1-88,0 0 0,-1 1 0,1-1 1,0 1-1,-1 1 0,1-1 1,0 1-1,-1 0 0,0 0 0,1 0 1,-1 1-1,0 0 0,0 0 1,0 0-1,-1 1 0,1-1 0,-1 1 1,0 0-1,0 1 0,0-1 0,-1 1 1,1-1-1,-1 1 0,0 0 1,0 0-1,-1 1 0,0-1 0,3 8 1,-2-2-29,0 0 0,0 0 0,-1 0 0,-1 0 1,1 1-1,-2-1 0,0 0 0,0 1 0,-1-1 0,0 0 0,-1 1 1,-1-1-1,1 0 0,-2 0 0,1-1 0,-2 1 0,1-1 1,-2 1-1,1-2 0,-1 1 0,-1-1 0,1 1 0,-2-2 1,-10 12-1,6-9-2,-1 1-1,0-1 1,-1-1 0,0-1 0,-1 0 0,0 0 0,0-2 0,-1 0 0,0 0 0,0-2-1,-25 6 1,29-10 41,11-1-48,16 3-142,27 8 267,0 3 0,0 2 0,61 32 0,-100-46 187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3.9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27 4625,'0'0'5713,"10"0"-4769,157-4-524,-57-10-3967,-64 5-719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4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90 4961,'0'0'4158,"4"-18"-3351,10-54-172,-30 226 921,16-96-1577,10 74 0,-9-125 10,0 1 0,-1 0 1,0 0-1,-1 12 1,1-18 4,0-1 1,0 0 0,0 1 0,0-1 0,-1 0-1,1 1 1,-1-1 0,1 0 0,-1 1-1,1-1 1,-1 0 0,0 0 0,1 0-1,-1 0 1,0 0 0,0 0 0,0 0 0,0 0-1,0 0 1,0 0 0,0 0 0,0 0-1,0-1 1,-1 1 0,1-1 0,0 1-1,0-1 1,-1 1 0,1-1 0,0 1-1,-1-1 1,1 0 0,0 0 0,-2 0 0,2 0-31,9 1-117,163 21 156,-51-8-3957,-102-12 1272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0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 4889,'0'0'5261,"0"2"-5070,-1 16 146,1 0 1,1 1-1,0-1 1,7 30-1,2 21 415,-8 51 192,-2-82-898,0-37-164,0-1 0,0 0 1,0 1-1,0-1 1,0 1-1,0-1 0,1 1 1,-1-1-1,0 1 1,0-1-1,0 1 1,1-1-1,-1 0 0,0 1 1,0-1-1,1 1 1,-1-1-1,0 0 0,1 1 1,-1-1-1,0 0 1,1 0-1,-1 1 0,0-1 1,1 0-1,-1 0 1,1 1-1,-1-1 1,1 0-1,-1 0 0,0 0 1,1 0-1,-1 0 1,1 0-1,-1 0 0,1 1 1,-1-1-1,1-1 1,-1 1-1,1 0 0,-1 0 1,1 0-1,-1 0 1,1 0-1,1 0-590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0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35 5153,'0'0'4033,"-92"111"-3705,107-101 16,12 1-224,8-7 16,7-2-136,6-2-88,0 0-368,12-2-912,-14-9-801,-12 1-1784</inkml:trace>
  <inkml:trace contextRef="#ctx0" brushRef="#br0" timeOffset="1">452 0 5233,'0'0'1248,"139"3"-1768,-103-1-1112,-5-2-737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1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1 304,'0'0'8091,"-1"1"-7859,0 1-199,0 0 1,-1 0-1,1 0 0,0 0 0,1 1 0,-1-1 0,0 0 1,1 0-1,-1 1 0,1-1 0,-1 0 0,1 4 0,1 37 299,0-23-195,-2 17 66,1-4-45,0-1 0,6 34 0,-5-63-157,0 4 15,0 0 0,0 0 0,-1 15 0,0-21-20,0 0 0,0 1 0,0-1 0,-1 1 0,1-1 0,0 0 0,-1 1 0,1-1 0,-1 0 0,0 0 1,1 1-1,-1-1 0,0 0 0,0 0 0,0 0 0,1 0 0,-1 0 0,0 0 0,-1 0 0,1 0 0,0 0 0,0 0 0,0-1 0,0 1 0,-1 0 0,0 0 0,-13 4 21,-1-1 0,1 0 0,0-1 0,-29 2 1,71-5 12,148 4 358,-172-4-722,0 1-1,0 0 0,0-1 0,0 1 1,0 0-1,-1 0 0,5 3 0,3 0-1496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5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1 205 3089,'0'0'1773,"18"10"-1254,61 28 189,-74-36-531,-1 0 1,1 0-1,0 0 0,-1-1 0,1 0 0,0 0 0,0 0 0,0-1 1,0 1-1,0-1 0,0-1 0,0 1 0,0 0 0,0-1 0,0 0 0,8-3 1,-7 2-5,0-1 1,-1 0 0,1 0-1,0 0 1,-1-1 0,0 0-1,0 0 1,0 0 0,0-1-1,-1 1 1,0-1 0,0 0-1,0-1 1,0 1 0,-1 0 0,0-1-1,4-11 1,-1 4-238,-2 0 0,0-1 1,0 1-1,-1-1 0,-1 0 1,0 0-1,-1-16 0,-2 5-1339,-7 4-1141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1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92 102 880,'0'0'3022,"-42"-2"200,27-2-1826,-8-4 365,22 7-1709,0 0 0,0 1-1,0-1 1,1 0 0,-1 0 0,0 0 0,0 1 0,1-1 0,-1 0 0,1 0 0,-1 0-1,1 0 1,0 0 0,-1 0 0,1 0 0,0 0 0,-1-1 0,1 1 0,0 0 0,0 0 0,0-2-1,0 1-60,0 0-1,0 0 1,0 0-1,0-1 1,1 1-1,-1 0 1,0 0-1,1 0 1,0 0-1,-1 0 1,1 0-1,0 0 1,0 0-1,0 0 0,1 0 1,-1 0-1,0 0 1,1 1-1,-1-1 1,1 1-1,-1-1 1,1 1-1,0-1 1,-1 1-1,1 0 1,0 0-1,0 0 1,0 0-1,0 0 0,0 0 1,0 1-1,0-1 1,3 0-1,2-1-3,0 0-1,0 0 0,0 1 0,1 0 1,-1 0-1,0 1 0,0 0 0,1 0 1,-1 0-1,0 1 0,12 3 0,-15-3 1,0 1 0,0-1-1,0 1 1,0 0 0,0 0 0,0 0-1,-1 1 1,1-1 0,-1 1-1,0 0 1,0 0 0,0 0 0,0 0-1,0 1 1,-1-1 0,0 1-1,1-1 1,-1 1 0,0 0 0,2 8-1,-1 1 15,0 1-1,-1 0 1,-1 0-1,0 0 1,-1 0-1,-1 0 1,-3 20-1,1-21 9,0-1 0,-1 0 0,-1 1 0,0-1 0,-1-1-1,0 1 1,0-1 0,-1 0 0,-1-1 0,0 1 0,0-2 0,-1 1-1,-13 10 1,17-16-6,0 0 0,0 0 0,-1 0 0,1-1 0,-1 0 0,1 0 0,-1 0 0,-11 3 0,17-6 21,12 6-766,5 3 823,0-1 0,1 0-1,0-2 1,0 0 0,0-1-1,1-1 1,0 0-1,25 1 1,-12-6 115,-26 1-666,-1-1 1,1 1 0,-1 0-1,1 1 1,-1-1-1,10 3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3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 3081,'0'0'4051,"0"-3"-3628,0-14 4838,0 21-5386,13 245 317,-11-225-183,-3-18-7,2-1 1,-1 0-1,0 1 0,1-1 1,0 0-1,0 1 1,1-1-1,2 5 0,-3-8-7,3-29-4575,-4 9 733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3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1 4689,'0'0'2525,"-17"8"-2432,-4 2-35,8-4-5,1 0 0,0 0 0,0 1 0,1 1 0,-21 17 0,24-19-2,-5 6 288,0-1-1,0 2 1,-14 17-1,25-27-262,-1 1 0,1 0 1,-1 0-1,1 0 0,0 0 1,0 0-1,1 0 0,-1 0 0,1 0 1,0 1-1,0-1 0,1 1 0,-1-1 1,1 0-1,0 1 0,0-1 0,0 1 1,2 5-1,-1-6-32,1-1 0,-1 1 0,1-1 0,0 0 0,0 0 0,0 0 0,1 0 0,-1 0 0,1-1 0,0 1 0,-1-1 0,1 1 0,0-1 1,0 0-1,6 3 0,4 2 95,1 0 1,21 7 0,-12-7-45,1 0 0,1-2 0,47 5 0,76-6-184,-143-4 74,0 0-394,-1 0 0,0 0 1,1-1-1,-1 0 0,0 1 0,0-1 0,1-1 0,-1 1 0,6-4 0,1-2-3254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4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206 1 3041,'0'0'6029,"-13"2"-5818,2-1-153,7-1-28,0 1 1,-1-1-1,1 1 1,0-1-1,0 1 1,0 1 0,0-1-1,0 0 1,0 1-1,0 0 1,0 0-1,0 0 1,1 1 0,-1-1-1,1 1 1,0-1-1,-1 1 1,-4 6-1,-5 11 232,1 0 0,0 1 0,2 0-1,0 0 1,2 1 0,-10 38-1,11-28-53,1 0 0,2 0 0,2 1 0,1 40 0,1-67-194,0 1 0,1-1 1,0 0-1,0 0 0,1 0 1,-1 0-1,1 0 1,1-1-1,-1 1 0,1-1 1,0 1-1,0-1 0,1 0 1,-1 0-1,6 6 0,-4-6-80,1-1-1,0 1 0,-1-1 1,1 0-1,0 0 0,1-1 0,-1 0 1,1 0-1,-1 0 0,1-1 1,0 0-1,13 2 0,7-1-1605,0-1-1,-1-1 0,37-4 1,-27-2-2007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5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 6001,'0'0'1157,"-3"24"-517,-7 78 232,8-88-695,1-1-1,1 1 1,0-1 0,1 0 0,1 1-1,0-1 1,0 0 0,9 25 0,-7-30-127,0-1 0,0 1 0,1-1 0,0 0 1,0 0-1,0 0 0,1-1 0,0 0 0,0 0 0,1-1 1,0 1-1,13 7 0,-13-9-49,0-1-1,0 0 1,0 0-1,0-1 1,0 1-1,1-2 1,-1 1-1,1-1 1,-1 0 0,1-1-1,0 1 1,-1-2-1,1 1 1,9-2-1,-10 1-30,-1-1 1,1 1-1,-1-1 0,0-1 0,0 1 0,1-1 0,-2 0 1,1 0-1,0-1 0,-1 1 0,1-1 0,-1-1 1,0 1-1,0-1 0,-1 1 0,6-8 0,-7 6-8,1 0 0,-1 0-1,-1 0 1,1 0 0,-1 0-1,0 0 1,0-1 0,0-9-1,0-3-45,-1-30-1,-1 31 18,0 14 78,0 1 0,0-1 0,-1 0 0,1 1 0,-1-1 0,0 0-1,0 1 1,0-1 0,0 1 0,-1 0 0,-2-6 0,2 7 44,1 1-1,0-1 0,-1 1 1,1-1-1,-1 1 1,0-1-1,1 1 0,-1 0 1,0 0-1,0 0 1,0 0-1,0 0 0,0 0 1,0 1-1,0-1 1,0 1-1,0-1 0,0 1 1,0 0-1,0 0 1,-3 0-1,4 0-47,0 0 0,1 0 0,-1 0 0,0 0 0,0 0 0,1 1 0,-1-1 0,0 0 0,1 1 0,-1-1 0,0 1 0,1-1 0,-1 0 0,1 1 0,-1 0 0,0-1 0,1 1 0,-1-1 0,1 1 0,0-1 0,-1 1 1,1 0-1,-1 0 0,-6 19-50,6-16 52,-5 19 72,1 1 0,1 0 1,-2 45-1,10 74 367,-4-143-449,0 9 19,1 1-1,0-1 1,0 0-1,5 14 1,-5-21-67,-1 0 0,1 0 0,0 0 0,0 0 0,0 0 0,0 0 0,0 0 0,1 0 0,-1 0 0,1-1 1,-1 1-1,1 0 0,-1-1 0,1 1 0,0-1 0,0 0 0,0 0 0,0 0 0,0 0 0,0 0 0,0 0 0,0 0 0,0-1 0,0 1 0,0-1 0,3 1 0,1 0-340,1-1-1,-1 0 1,1-1-1,-1 0 0,0 0 1,1 0-1,8-3 1,14-11-2520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5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5673,'0'0'1638,"2"21"-1283,8 64-10,-10-82-312,1 1 0,0 0 0,-1-1 0,2 0 0,-1 1 0,0-1 0,1 0 0,-1 1 0,1-1 0,0 0 0,0 0 0,0 0 0,3 2 0,-3-4 94,-1 1 0,1-1 0,0 0 0,-1 0 1,1 0-1,0 0 0,0 0 0,0 0 0,0-1 0,0 1 1,0-1-1,0 1 0,0-1 0,0 0 0,3 0 1,-3-1-48,0 0-1,-1-1 1,1 1 0,-1-1 0,1 0 0,-1 1 0,0-1 0,0 0 0,0 0 0,0 0 0,0 0 0,0 0 0,0 0 0,0-2 0,1-1-6,10-24-1285,16-56-1,-22 56-1217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6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 8130,'0'0'2280,"0"-6"-2728,0 0-1728,2 0 559,6-2-415</inkml:trace>
  <inkml:trace contextRef="#ctx0" brushRef="#br0" timeOffset="1">0 35 4281,'20'-10'469,"34"-13"-1,-51 22-408,-1 1 0,0 0 0,1 0 0,-1 0 0,1 0 0,-1 0 0,0 0 0,1 1 0,-1-1 0,0 1 0,0-1 0,1 1 0,-1 0 0,0 0 0,0 0 0,0 0 0,0 1-1,0-1 1,0 0 0,0 1 0,0-1 0,-1 1 0,4 3 0,5 4 347,30 23 293,-1 3 0,-1 1 0,-2 1 0,-2 2 0,35 52 0,-27-27-460,-2 1-1,58 134 1,-92-186-112,-1 1 0,0 0 1,-1 0-1,-1 1 0,0-1 1,-1 1-1,1 16 0,-3-30-98,-1 1 0,1-1 0,0 0 0,-1 1 0,1-1 0,-1 1 0,0-1 0,1 0 0,-1 0 0,0 1 0,0-1-1,0 0 1,0 0 0,0 0 0,0 0 0,0 0 0,0 0 0,-1 0 0,1-1 0,0 1 0,0 0 0,-1-1 0,1 1 0,-3 0-1,-39 11 92,37-10-104,-36 6-273,0-1 0,-81 3 0,122-10 197,0 0-1,1 0 1,-1 0 0,0 0-1,1 0 1,-1 0 0,0 0 0,1 0-1,-1 0 1,1-1 0,-1 1-1,0 0 1,1 0 0,-1 0 0,1-1-1,-1 1 1,0 0 0,1-1-1,-1 1 1,1-1 0,-1 1 0,1-1-1,0 1 1,-1-1 0,1 1 0,-1-1-1,1 1 1,0-1 0,-1 0-1,1-1-369,-1 0-1,1 0 0,0 0 0,0 1 0,0-1 0,1 0 0,-1 0 0,0 0 0,2-3 1,6-16-6621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4609,'0'0'1766,"12"22"-871,4 5-536,1 1 206,-1 1-1,19 52 1,-20-41-14,-1 1 0,-3 1-1,-1 0 1,-2 0-1,-2 1 1,1 70-1,-7-109-484,0-1 1,-1 0-1,1 0 0,-1 0 0,1 0 0,-1 0 0,0 0 0,-1 0 0,1 0 0,0 0 0,-1 0 0,-2 3 0,2-4-80,1 0 1,0-1-1,0 0 1,-1 1-1,1-1 1,-1 0-1,1 0 1,-1 1-1,0-1 1,1-1-1,-1 1 1,0 0-1,0 0 1,1-1-1,-1 1 1,0 0-1,0-1 1,0 0-1,0 0 1,0 1-1,-3-1 1,4-1-105,0 1-1,0 0 1,0 0 0,0-1-1,0 1 1,0 0 0,0-1-1,0 1 1,0-1 0,0 1-1,1-1 1,-1 0 0,0 1-1,0-1 1,1 0 0,-1 0-1,0 1 1,1-1 0,-1 0-1,0 0 1,1 0 0,-1 0-1,1 0 1,0 0 0,-1 0-1,1 0 1,0 0 0,-1-1 0,-6-20-3973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4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45 258 3953,'0'0'915,"21"0"-471,71 0-43,-80 0-291,-1 0 0,1-1-1,0-1 1,-1 1 0,1-2-1,-1 0 1,13-5 0,-19 6-51,1-1 0,0 0 0,-1 0 1,0-1-1,1 0 0,-2 1 1,1-2-1,0 1 0,-1-1 1,0 1-1,0-1 0,4-6 1,-5 7-21,-1 0 0,1 0 0,-1-1 0,0 1 1,0-1-1,-1 1 0,1-1 0,-1 0 0,0 1 1,0-1-1,-1 0 0,1 0 0,-1 0 0,0 1 0,0-1 1,-1 0-1,1 0 0,-1 0 0,0 1 0,-1-1 1,1 0-1,-1 1 0,0-1 0,0 1 0,0 0 1,-1-1-1,1 1 0,-1 0 0,0 1 0,0-1 1,-1 0-1,1 1 0,-1 0 0,0 0 0,-5-4 1,1 3-2,-1 0-1,1 1 1,-1 0 0,0 1 0,0-1 0,0 2 0,-16-2 0,-5 2-26,-31 3-1,54-2 27,0 1 0,1 0 0,-1 0 0,0 1 0,0 0-1,1 0 1,-1 0 0,1 1 0,0 0 0,-7 5 0,10-6-15,0 0 1,-1 1 0,1-1-1,1 1 1,-1 0 0,0 0-1,1 0 1,-1 0 0,1 0-1,0 1 1,0-1 0,0 1-1,1-1 1,-1 1 0,1 0-1,0 0 1,0-1-1,0 1 1,0 5 0,1-4 5,-1 1 0,1-1 0,1 1 1,-1-1-1,1 1 0,0-1 0,0 1 0,0-1 1,1 1-1,0-1 0,0 0 0,1 0 0,-1 0 0,1 0 1,0 0-1,0-1 0,1 1 0,-1-1 0,1 0 1,0 0-1,0 0 0,0-1 0,1 1 0,-1-1 1,1 0-1,9 4 0,-2-1-33,0-1 1,0 0-1,1-1 0,-1 0 0,1-1 1,0-1-1,21 2 0,93-4-3962,-115 0 3117,12-2-1842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3305,'0'0'3363,"14"5"-2871,-5-1-388,2-1 25,-1 1 1,1 1 0,-1-1 0,0 2 0,-1-1 0,1 2 0,14 11 0,11 16 303,-1 2 1,-1 1-1,-2 2 0,-2 1 1,44 79-1,-57-88-308,-1 1 0,-2 0 0,-1 1 1,-2 0-1,-1 1 0,-2 1 0,-1-1 0,-1 1 0,-1 35 1,-4-44 11,1-16-71,-1 0-1,0 0 1,0 0-1,-2 0 1,-3 18-1,5-39-4526,0-3 374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6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6249,'0'0'4721,"0"-20"-4649,17 20 24,10-2-16,6-2-72,3 1 8,3-1-16,11 2-584,-10-2-1080,-9 2-1473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58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44 4185,'0'0'4596,"-3"0"-3879,-57 0 3791,62-8-4526,5 3-3,1 2 0,-1-1 0,1 1-1,0 0 1,0 0 0,0 1 0,13-2 0,4 0-43,32 0 0,-46 3 33,1 1 0,-1 1 0,0-1 0,0 1 0,0 1 0,0 0 0,12 5 0,-19-6 19,-1 1-1,1 0 0,-1 0 1,1 0-1,-1 1 1,0-1-1,1 1 0,-2 0 1,1 0-1,0 0 1,0 0-1,-1 0 0,0 0 1,1 1-1,-1-1 1,0 1-1,-1 0 0,1 0 1,-1 0-1,0-1 1,0 1-1,1 7 0,-1-4-1,0-1 0,0 0 0,-1 0 0,1 1-1,-2-1 1,1 0 0,-1 0 0,0 1 0,0-1-1,0 0 1,-1 0 0,0 0 0,0 0 0,-1-1-1,-3 7 1,0-3-22,-1 0 0,0 0 0,-1-1 0,1 0 1,-2 0-1,1-1 0,-16 11 0,5-5-81,0-1 1,0-1 0,-1-1-1,-1-1 1,1 0 0,-2-2-1,1 0 1,-1-2 0,0 0-1,0-1 1,0-2 0,-30 1-1,103-9-759,-40 6 870,1 0 1,0 1-1,-1 0 0,1 1 0,0 1 0,-1-1 1,0 2-1,0 0 0,0 0 0,0 1 0,-1 0 0,1 1 1,8 7-1,-12-9 22,0 1 1,-1 0-1,0 0 0,0 0 1,0 1-1,-1 0 1,0 0-1,0 0 1,0 0-1,-1 1 0,0 0 1,0 0-1,0 0 1,-1 1-1,-1-1 0,1 1 1,-1 0-1,0-1 1,-1 1-1,0 0 0,0 0 1,-1 13-1,0-17 23,-1 1 0,0-1 0,0 1 0,-1-1 0,1 1 0,-1-1 0,0 0 0,0 0 0,-1 0 0,1 0 0,-1 0 0,0 0 0,0-1 0,0 1 0,0-1 0,-1 0 0,1 0 0,-8 4 0,-4 3 74,0-1-1,0-1 1,-29 11-1,15-8-84,0-3 1,-1 0-1,0-2 0,0-1 0,-1-1 0,1-2 0,-57-2 1,85 0-186,1 0 0,-1-1 0,0 1 1,0 0-1,1-1 0,-1 1 0,0-1 1,1 1-1,-1-1 0,1 0 0,-1 1 1,1-1-1,-1 0 0,-2-2 0,-2-5-2709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59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1032,'0'0'6284,"17"-2"-5908,0-1-251,3 0 148,-1 0-1,1 1 0,0 2 0,36 2 0,-51-1-240,0-1 1,0 2-1,-1-1 0,1 0 0,0 1 1,0 0-1,-1 0 0,1 1 1,-1-1-1,0 1 0,0 0 0,0 0 1,0 0-1,0 0 0,-1 1 0,1 0 1,-1 0-1,0 0 0,0 0 1,0 0-1,-1 0 0,1 1 0,-1-1 1,0 1-1,-1 0 0,1-1 1,-1 1-1,1 5 0,-1 5 15,0 0 0,-2 0 1,0 0-1,0 0 0,-1-1 0,-1 1 0,-1-1 0,0 1 1,-1-1-1,-10 22 0,-84 145-103,96-175 48,1 0 1,0 0 0,0 0-1,-2 9 1,4-13 6,-1-1 0,1 0 1,0 0-1,0 1 1,0-1-1,-1 0 1,1 0-1,1 1 0,-1-1 1,0 0-1,0 1 1,0-1-1,1 0 1,-1 0-1,0 0 0,1 1 1,-1-1-1,1 0 1,0 0-1,-1 0 0,1 0 1,0 0-1,0 0 1,-1 0-1,1 0 1,0 0-1,0 0 0,0 0 1,2 0-1,4 2 14,0-1 0,0 0 1,1-1-1,-1 0 0,1 0 0,12 0 0,49-5-109,-52 2-243,0-2 0,0 0 1,0-1-1,0 0 0,-1-2 0,0 0 0,22-13 0,0-2-2051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59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2561,'0'0'8100,"0"-2"-7570,0 6-368,0 205 2818,0-66-4701,24-162-8074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0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1 5329,'0'0'4001,"-14"14"-3502,-45 45-62,57-57-409,0 0-1,1 0 0,-1 0 1,1 0-1,0 0 0,0 0 1,-1 0-1,1 1 0,1-1 1,-1 0-1,0 1 0,0-1 1,0 4-1,1-4-15,0 0 0,1-1 0,-1 1-1,0-1 1,0 0 0,1 1 0,-1-1 0,1 1 0,-1-1-1,1 1 1,0-1 0,-1 0 0,1 1 0,0-1-1,0 0 1,1 1 0,1 1 8,1 0 0,-1 0 0,1-1 0,-1 0 0,1 1 0,0-1 0,0-1 0,-1 1 0,10 2 0,1-1-221,1 0 0,0-1 0,0-1 0,0 0 0,0-1 0,16-3 0,-18 2-820,0-1 0,0-1 0,23-8 0,1-5-4266</inkml:trace>
  <inkml:trace contextRef="#ctx0" brushRef="#br0" timeOffset="1">321 19 5945,'0'0'1745,"108"15"-1745,-75-13-312,15-2-297,-8 0-919,-5 0-1256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0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39 4961,'0'0'4429,"0"-7"-3940,2-18-124,-2 18-68,0 30-185,0-21-93,0 28 106,5 46-1,-3-64-70,-2 1-1,0 21 1,-1-6-14,0-26-35,1 0-1,-1 0 0,1 0 0,-1 0 0,0 0 0,0 0 0,0 0 0,0 0 1,0 0-1,0 0 0,-1 0 0,1-1 0,-1 1 0,1-1 0,-1 1 1,1-1-1,-1 1 0,0-1 0,-2 2 0,-42 22-41,35-20-9,4-2 33,4 0 13,-1-1-1,0-1 0,1 1 1,-1-1-1,0 1 1,-7 0-1,11-2-16,20 1-514,50 4 663,122 6 3030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2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174 53 4761,'0'0'4477,"-4"-2"-3876,4 1-612,-15-9 621,15 10-592,-1 0 1,1-1-1,0 1 0,-1 0 1,1-1-1,0 1 0,-1-1 1,1 1-1,0 0 1,0-1-1,-1 1 0,1-1 1,0 1-1,0-1 0,0 1 1,0-1-1,0 1 0,-1-1 1,1 1-1,0-1 0,0 1 1,0-1-1,0 1 0,1-1 1,-1 1-1,0-1 0,0 1 1,0-1-1,0 1 1,0-1-1,1 1 0,-1 0 1,0-1-1,0 1 0,1-1 1,-1 1-1,0-1 0,1 1 1,-1 0-1,1-1 0,2-2-17,1 1 0,0 0-1,-1-1 1,1 1 0,0 1 0,0-1-1,1 1 1,-1-1 0,0 1-1,0 0 1,1 1 0,5-1 0,54 0 61,-60 2-65,-1-1 1,1 1-1,-1 0 0,1 0 0,-1 0 0,1 0 0,-1 1 0,0-1 0,0 1 0,1 0 0,-1 0 0,0 0 0,-1 0 0,1 1 0,0-1 0,-1 1 1,1-1-1,-1 1 0,0 0 0,0 0 0,0 0 0,0 0 0,-1 1 0,1-1 0,-1 0 0,0 1 0,0-1 0,0 1 0,1 5 0,-1-4-5,0 1 0,0 0-1,-1 0 1,0 0 0,0-1 0,0 1-1,0 0 1,-1 0 0,0 0-1,-1-1 1,1 1 0,-1 0 0,0-1-1,0 0 1,-1 1 0,1-1-1,-7 9 1,2-7-33,0 0 0,0 0 0,0-1 0,-1 0 0,0 0 0,-1 0 0,1-1 0,-1-1 1,0 1-1,0-2 0,0 1 0,-1-1 0,1 0 0,-1-1 0,0 0 0,0-1 0,1 0 0,-1 0 0,-12-2 0,21 1 76,23 0-691,-15 1 672,0 0 0,0 0 0,0 1 0,0 0 0,0 0-1,-1 1 1,1-1 0,-1 1 0,1 1 0,-1-1 0,0 1 0,0 1 0,9 8 0,-5-4 29,0 1 1,-1-1-1,0 2 0,0 0 0,-1 0 1,9 18-1,-15-26-10,-1 0 0,1 1 0,-1-1 0,0 1 0,0-1 0,0 1 0,0 0 0,0 0 0,-1-1-1,0 1 1,0 0 0,0 0 0,0-1 0,-1 1 0,1 0 0,-1 0 0,0-1 0,0 1 0,0-1 0,-1 1 0,1-1 0,-1 1 0,0-1 0,0 0 0,0 0 0,0 0 0,0 0 0,-1 0 0,0 0 0,1-1 0,-6 4 0,-11 7-155,-1-2 1,0 0-1,0-1 0,-1-1 1,-1-1-1,0-1 0,0-1 1,0-1-1,0-1 1,-1-1-1,0-1 0,-22 0 1,37-4-1538,5-5-902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3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86 5265,'0'0'2654,"19"-14"-2050,59-42-40,-76 55-528,1-1 0,-1 0 1,0 1-1,1-1 0,-1 1 0,1 0 0,0 0 0,-1 0 0,1 0 0,0 0 0,0 1 0,-1-1 0,1 1 1,0 0-1,0 0 0,0 0 0,0 0 0,-1 0 0,6 1 0,-1 1 54,0-1-19,0 2-1,0-1 1,-1 1-1,1 0 1,-1 0-1,1 1 0,-1-1 1,0 2-1,0-1 1,-1 1-1,8 7 1,-4-4-25,-2 1 1,1 0 0,-1 1 0,0-1 0,-1 1 0,8 15 0,-11-17-24,0 1 0,0-1 1,-1 1-1,0 0 0,0 0 0,-1 0 0,0 0 0,-1 0 0,0 0 1,0 0-1,-1 0 0,0 0 0,-1-1 0,-4 16 0,2-13-20,-1 1 0,0-2-1,0 1 1,-1-1-1,0 1 1,-1-2 0,0 1-1,-1-1 1,0 0 0,-13 11-1,-37 24-41,57-44 40,1 1-1,-1-1 0,1 1 0,-1-1 0,1 0 0,-1 1 0,1 0 0,-1-1 1,1 1-1,0-1 0,-1 1 0,1-1 0,0 1 0,0 0 0,-1-1 1,1 1-1,0 0 0,0-1 0,0 1 0,0 0 0,0-1 0,0 1 0,0 0 1,0 0-1,0-1 0,0 1 0,0 1 0,1-1 1,0 0 0,0 1 0,-1-1-1,1 0 1,0 0 0,0 0 0,0 0 0,0 0-1,1 0 1,-1 0 0,0 0 0,2 0 0,3 2 6,-1 0-1,1-1 1,-1 0 0,1 0-1,8 1 1,13 0-120,33 1 0,-50-4-267,-1-1 0,0 0 0,0 0 0,0 0 0,0-1 0,0-1 0,11-4 0,10-8-1986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3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6065,'0'0'3770,"3"18"-2979,0-1-578,14 106 935,-12-56-522,-2-15-346,14 68 0,-17-119-352,0 0-1,0 0 0,1 0 0,-1 0 1,0 0-1,1 0 0,-1 0 0,1 0 1,-1 0-1,1 0 0,-1 0 0,1 0 1,-1 0-1,1 0 0,0-1 0,0 1 1,-1 0-1,1 0 0,0-1 0,0 1 1,0 0-1,0-1 0,0 1 0,0-1 1,0 1-1,0-1 0,1 1 0,0-1-144,0 0 0,-1-1 0,1 1 0,0 0 0,-1-1 0,1 1 0,0 0-1,-1-1 1,1 0 0,-1 1 0,1-1 0,-1 0 0,0 0 0,1 0 0,-1 0-1,0 0 1,2-2 0,14-15-2018</inkml:trace>
  <inkml:trace contextRef="#ctx0" brushRef="#br0" timeOffset="1">144 110 5673,'0'0'3441,"-82"123"-2689,78-93-296,4-1-272,4-4-72,19-7-96,5-4-16,11-5-280,3-5-576,18-4-648,-10-4-713,-10-9-2952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4.2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1 259 5977,'0'0'1145,"127"8"-1578,-98-8-503,-6 0-1144</inkml:trace>
  <inkml:trace contextRef="#ctx0" brushRef="#br0" timeOffset="1">276 1 5209,'0'0'5087,"-2"10"-4831,-6 46 350,4 0 1,2 79 0,2-94-735,4-13-1037,6-13-3161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4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2593,'0'0'11858,"-4"0"-11850,2 0-256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7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5633,'0'0'1971,"20"9"-1229,-1 0-499,17 7 495,59 37 0,-56-29-520,-1 2 1,-1 2-1,36 36 1,-63-55-180,-1 1 0,0 1-1,0 0 1,-1 0 0,0 0 0,-1 1 0,0 0 0,-1 1 0,0-1 0,-1 1 0,0 0 0,-1 1 0,-1-1 0,3 25-1,-5-32-41,-1 1 0,0-1 0,0 0-1,-1 0 1,1 1 0,-2-1-1,-2 11 1,3-14 1,-1 0 1,0 0-1,1 0 0,-1 0 0,0 0 0,-1-1 1,1 1-1,0-1 0,-1 0 0,1 1 1,-1-1-1,0 0 0,0 0 0,0-1 1,-5 3-1,-3 1-13,0-1 0,0-1 0,-1 0 0,1 0 0,-1-1 0,-22 1 0,25-3 3,0 1 0,-1-2 1,1 1-1,0-2 1,0 1-1,0-1 0,0 0 1,0-1-1,-10-4 0,14 4 28,0 0-1,1 0 1,-1-1-1,1 1 1,0-1-1,0 0 1,0 0-1,1 0 1,-1 0-1,1-1 1,0 1-1,1-1 1,-1 0-1,1 0 1,0 0-1,0 0 1,0 0-1,1-1 1,-1 1-1,1 0 1,1-1-1,-1-7 1,1 5-7,0-1 1,0 1 0,1 0-1,0-1 1,1 1-1,0 0 1,0 0 0,1 0-1,0 0 1,0 0-1,1 0 1,0 1 0,9-14-1,8-3-33,1 2-1,2 0 0,0 1 1,42-28-1,23-18-5425,-73 52 1278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5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 7114,'0'0'4064,"12"-9"-3961,38-25-14,-49 33-86,1 0 0,-1 1 0,1-1 0,-1 1 0,1-1-1,-1 1 1,1-1 0,0 1 0,-1 0 0,1 0-1,0 0 1,-1 0 0,1 0 0,0 0 0,-1 1 0,1-1-1,0 0 1,-1 1 0,1-1 0,-1 1 0,1 0-1,-1 0 1,1-1 0,1 3 0,1 0 6,0 1-1,0-1 1,0 1 0,-1 0 0,5 7-1,-4-6 15,1 2-28,-1 0 1,0 0 0,0 0 0,0 0-1,-1 1 1,0-1 0,-1 1-1,0 0 1,0 0 0,-1 0-1,0 0 1,0 0 0,-1 0-1,0 0 1,0 0 0,-2 11-1,1-15-17,0 0-1,0 0 0,-1-1 0,1 1 0,-1 0 0,0-1 1,0 1-1,0-1 0,-1 0 0,1 1 0,-1-1 1,0 0-1,1-1 0,-1 1 0,-7 4 0,6-4 26,-1 0 0,1 0 0,-1-1 0,1 1 0,-1-1 0,0 0 0,0-1 0,0 1 0,0-1 0,-1 0 0,-8 1 0,13-2-56,22 0-429,-8 2 482,0 0 0,0 1 0,-1 1-1,1 0 1,-1 0 0,0 2 0,17 8-1,-11-3 31,-1 0 0,0 1 0,-1 0 0,16 17 0,-27-25-25,-1 1 0,0 0 0,-1-1 0,1 1 0,-1 0 0,0 1 0,3 7 0,-5-11 15,0 0-1,0 0 1,-1 0-1,1 0 1,-1 0-1,1 0 1,-1 0-1,0 1 1,0-1-1,0 0 1,0 0-1,0 0 1,-1 0-1,1 0 1,-1 0 0,1 1-1,-1-1 1,0 0-1,1 0 1,-1-1-1,0 1 1,0 0-1,-1 0 1,-2 3-1,0-1 3,-1 0-1,0 0 1,0-1-1,0 1 1,-1-1-1,1 0 1,-1-1-1,0 1 1,0-1-1,-11 3 1,4-3-190,0 1-1,0-2 1,0 0 0,-18 0 0,29-1 33,0 0 0,0 0 0,0-1 0,0 1 0,0 0 0,0-1 0,0 1 0,0-1 0,0 0 0,0 1 0,0-1 0,0 0 0,0 0 0,0 0 0,1-1 0,-1 1 0,1 0 0,-1-1 0,-1-1 0,-10-15-2254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5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7330,'0'0'3992,"27"113"-2903,-19-64-353,-2-2-104,-3 1-176,3-7-280,-2-9-104,4-3-72,5-8-192,8-5-392,35-12-600,-2-2-1041,0-2-2256</inkml:trace>
  <inkml:trace contextRef="#ctx0" brushRef="#br0" timeOffset="1">608 33 6001,'0'0'3153,"103"-14"-2313,-72 12-368,-2 0-288,-8 2-184,-5 0-464,-11 0-1072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6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48 4825,'0'0'3393,"-8"141"-2153,7-102-448,1-4-456,0-4-104,0-9-232,0-5-256,1-7-984,7-10-1481</inkml:trace>
  <inkml:trace contextRef="#ctx0" brushRef="#br0" timeOffset="1">381 1 5633,'0'0'4361,"17"110"-3193,-11-69 33,2 2-201,-4 1-288,0-3-248,-2-5-320,-1-5-144,-1-6-128,0-9-568,2-6-400,8-10-561,0 0-1639,1-10-1297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6.6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7394,'0'0'2750,"0"21"-2065,0 305 3599,-1-240-3638,4 130 136,-2-208-841,0 0 0,0 1-1,1-1 1,0 0 0,3 9 0,-5-16-46,1 0 0,-1 0 0,1 0 0,-1 1 0,1-1 0,-1 0 0,1 0 0,-1 0 0,1 0 0,0 0 0,0 0 0,-1-1 0,1 1 1,0 0-1,0 0 0,0-1 0,0 1 0,0 0 0,0-1 0,0 1 0,0-1 0,0 1 0,1-1 0,-1 1 0,0-1 0,0 0 0,0 0 0,0 0 0,1 0 0,-1 0 0,0 0 0,0 0 0,0 0 0,1 0 1,-1 0-1,0 0 0,0-1 0,0 1 0,0-1 0,0 1 0,0-1 0,1 1 0,-1-1 0,0 1 0,0-1 0,1-1 0,14-16-3541,-5-4-3369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7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0 560 8386,'0'0'1359,"26"-5"-1305,170-36-1539,-139 28-562,78-30 1,-115 35 2265,0-1 1,0-1 0,-1-1-1,0 0 1,0-1-1,-2-1 1,19-17-1,-24 10 5132,-19 22-4555,6-2-795,0 1-1,0-1 1,1 1-1,-1-1 1,0 1 0,1-1-1,-1 1 1,1 0 0,-1 0-1,1-1 1,-1 1 0,1 0-1,0 0 1,-1-1-1,1 1 1,0 0 0,-1 0-1,1 0 1,0 0 0,0 0-1,0-1 1,0 1 0,0 0-1,0 0 1,0 0-1,0 0 1,0 0 0,0-1-1,1 1 1,0 2 0,-1-2 2,1 1 0,-1 0 0,1 0 0,0-1 0,0 1 0,0-1 0,0 1 0,0-1 0,0 1 0,0-1 0,0 0 0,1 1 1,2 1-1,28 9-19,-26-10-11,-1-1 0,0 1 0,0 0 0,0 0 0,8 6 0,-12-7 17,0 0 1,0 0-1,-1 0 0,1 0 0,-1 0 1,1 0-1,-1 0 0,1 0 0,-1 0 1,1 0-1,-1 0 0,0 1 0,0-1 1,0 0-1,1 0 0,-1 0 0,0 1 1,0-1-1,-1 0 0,1 0 0,0 0 1,0 0-1,-1 1 0,1-1 0,0 0 1,-1 0-1,0 1 0,-15 30 42,6-17-3,0 0 24,-14 30 1,22-40-42,0 0-1,0 0 1,0 1-1,1-1 1,0 1-1,0-1 1,1 1-1,-1-1 1,1 1-1,1 6 1,-1-10-14,0-1 0,1 0 0,0 1 1,-1-1-1,1 0 0,-1 1 0,1-1 1,0 0-1,0 0 0,0 0 1,0 0-1,0 0 0,0 0 0,0 0 1,0 0-1,0 0 0,0-1 1,1 1-1,-1 0 0,0-1 0,0 1 1,1-1-1,-1 1 0,0-1 0,1 0 1,-1 1-1,1-1 0,1 0 1,8 1-134,-1 0 1,20-2 0,-24 0 30,5 1-383,0-2-1,0 1 0,0-2 1,-1 1-1,1-2 0,14-5 0,13-10-3291</inkml:trace>
  <inkml:trace contextRef="#ctx0" brushRef="#br0" timeOffset="1">719 19 7906,'0'0'5913,"-42"-19"-5929,42 38-344,21 20-512,-4-2-585,3-3-2511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7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402 4 6833,'0'0'4808,"-19"-2"-4472,-2 1-206,-35 1 0,54 0-113,-1 1 0,1-1 0,0 1 0,-1 0-1,1-1 1,0 1 0,0 0 0,0 0 0,0 1 0,0-1-1,0 0 1,0 1 0,0-1 0,0 1 0,1 0 0,-1-1-1,0 1 1,1 0 0,0 0 0,-1 0 0,1 0-1,-1 2 1,-1 3 58,1-1-1,0 1 0,0 0 0,1-1 0,-1 9 0,1-10-15,-3 38 655,2 85-1,3-64-505,-1-60-233,0 0 0,0 0-1,0 0 1,-1 0 0,0 0 0,0 0-1,0 0 1,0 0 0,0 0 0,-1 0-1,0-1 1,0 1 0,0-1 0,0 1-1,0-1 1,-1 0 0,0 0 0,1 0-1,-1 0 1,0 0 0,-1 0 0,1-1-1,0 0 1,-1 0 0,1 0 0,-1 0-1,0 0 1,1-1 0,-1 1 0,-8 1-1,-20 4-2045,-46 6 0,20-6-3278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8.2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324 2 1216,'0'0'2493,"-21"0"-1409,-5 0-770,-3-1 295,0 1 1,-36 6-1,40-3 389,1 1 0,0 1 0,0 1 0,-23 10 0,46-16-983,1 0-1,0 0 1,-1 1-1,1-1 0,-1 0 1,1 0-1,-1 0 1,1 1-1,0-1 1,-1 0-1,1 0 1,-1 1-1,1-1 0,0 0 1,-1 1-1,1-1 1,0 1-1,0-1 1,-1 0-1,1 1 1,0-1-1,0 1 0,0-1 1,-1 1-1,1-1 1,0 0-1,0 1 1,0-1-1,0 1 1,0 0-1,9 12 119,22 4 52,-15-12-65,0-1 1,1 0 0,-1-1-1,1-1 1,0-1-1,25 0 1,-21-1-61,538 3 183,238 7-414,-721-7 141,633 19-406,-764-39-7449,24 13 2881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8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1 5281,'0'0'1467,"-21"1"-812,-6 0-404,-12 0 1330,-55 10 0,94-11-1539,-1 0 1,1 0 0,-1 0 0,1 0 0,-1 0 0,1 0 0,-1 0-1,1 0 1,-1 0 0,1 0 0,-1 1 0,1-1 0,-1 0-1,1 0 1,-1 1 0,1-1 0,0 0 0,-1 1 0,1-1-1,-1 0 1,1 1 0,-1 0 0,8 5 222,19 4-155,41 4 680,111 10-1,68-12-307,-191-10-371,516 8 956,181 7 707,-726-16-1663,-16-1 13,1 1-1,0 0 1,12 3-1,-22-4-52,-1 0-1,0 0 1,0 0-1,0 0 0,1 0 1,-1 0-1,0 0 0,0 0 1,0 0-1,1 1 1,-1-1-1,0 0 71,0 0-71,0 0 0,1 0 1,-1 1-1,0-1 1,0 0-1,0 0 0,0 0 1,0 1-1,0-1 0,0 0 1,0 0-1,0 1 0,0-1 1,1 0-1,-1 0 1,0 0-1,0 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20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33 275 3345,'0'0'2108,"-33"0"3799,639-13-4656,-469 14-1253,426-20-11,-481 15 140,-82 4-101,0 0 0,1-1 0,-1 1 1,0 0-1,0 0 0,1 0 0,-1-1 0,0 1 0,0 0 1,0 0-1,0-1 0,1 1 0,-1 0 0,0 0 1,0-1-1,0 1 0,0 0 0,0-1 0,0 1 1,0 0-1,0-1 0,0 1 0,0 0 0,0 0 1,0-1-1,0 1 0,0 0 0,0-1 0,0 1 1,0 0-1,0-1 0,0 1 0,0 0 0,0 0 1,-1-1-1,1 1 0,0 0 0,0 0 0,0-1 1,0 1-1,-1 0 0,-6-14 1074,-29-21-1067,-51-38 0,-12-11 13,92 77-29,-12-9 58,17 16-80,2 0-34,5 12-557,4-1 599,1 0-1,0-1 1,1 0 0,0-1 0,0 0-1,16 9 1,80 39 10,-81-44-25,62 30-356,-88-43 359,1 1 0,-1-1 1,0 0-1,1 1 0,-1-1 0,0 1 1,0-1-1,1 1 0,-1-1 0,0 1 1,0 0-1,0-1 0,1 1 0,-1-1 1,0 1-1,0-1 0,0 1 0,0 0 1,0-1-1,0 1 0,0-1 0,0 1 0,-1-1 1,1 1-1,0 0 0,-5 14 33,-18 21 96,-1 0-1,-29 31 1,-6 9-107,45-56 21,1 0 1,1 0-1,0 2 0,2-1 0,-11 34 0,20-55-54,-1 0-1,1 1 1,0-1-1,0 0 1,0 0-1,0 0 1,0 0-1,0 0 0,-1 0 1,1 0-1,0 0 1,0-1-1,0 1 1,0 0-1,0 0 1,0-1-1,0 1 0,-2-2 1,2 2-66,-19-10-2550,-2-2-2459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07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92 309 1800,'0'0'1931,"2"-20"-1272,6-62 159,-6 63-105,2-1 0,0 1 0,12-33 0,-3 15 568,-5 14-584,-6 18-368,0 0 1,0 0-1,-1 0 1,1 0-1,0-6 1,-4 45-325,0 0 1,-12 56 0,-26 66 76,23-92 1,-2 5-116,-28 125 255,40-157-448,1-1 1,3 1-1,0 48 1,3-84 171,0 0 0,1 0 0,-1 0 0,0 0 0,0 0 0,0-1-1,1 1 1,-1 0 0,0 0 0,1 0 0,-1 0 0,0-1 0,1 1 0,-1 0 0,1-1 0,-1 1 0,1 0 0,0-1 0,-1 1 0,1 0 0,0-1 0,0 1 0,-1-1 0,1 1 0,0-1 0,0 0 0,-1 1-1,1-1 1,0 0 0,2 1 0,-1-1-134,0 0 0,0 0 0,0 0 0,0 0 0,0 0 0,0 0 0,0 0 0,0-1 0,0 1 0,0-1 0,0 1 0,0-1 0,2-1 0,17-17-2155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3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93 4913,'0'0'1160,"131"-16"-888,-81 5-88,0 1-184,-4 2 72,-2-2-72,0-5-360,-7 3-680,-14 2-1728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7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5633,'0'0'3873,"42"111"-2961,-36-85-376,1 1-352,1-6-184,2-3-408,5-12-1160,0-4-1033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08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1 273 4457,'0'0'3677,"21"-20"-3580,-21 20-97,22-20 79,-1 0-1,41-26 1,-50 40-44,0 0 0,1 0 0,0 2 0,0-1 0,0 2 0,0 0 0,21-3 0,331-29 362,8 22-116,115-7-69,-234-5-197,229-9-40,-481 34 24,0 0 0,0 1-1,0-1 1,0 1-1,0 0 1,0-1-1,0 1 1,-1 0 0,1 0-1,0 0 1,0 0-1,-1 1 1,1-1-1,-1 0 1,1 1 0,-1-1-1,0 1 1,0-1-1,2 4 1,20 38-21,-21-38 28,20 50 118,-3 1 0,-2 1 0,14 91-1,-8-33-51,-2-27-14,58 150 0,-50-171-90,-10-26 55,18 61 1,-36-99-7,0 0 0,0 0 1,0 0-1,-1 0 0,1 0 0,-1 0 1,0 0-1,0 0 0,0 0 0,0 0 1,-1 0-1,1 0 0,-1 0 0,0 0 1,0 0-1,0 0 0,0 0 0,0-1 1,-1 1-1,1 0 0,-4 3 0,-1 0 56,0-1-1,0 0 0,0 0 0,0-1 0,-1 1 0,0-2 0,-13 6 0,-11 5 28,-2-2 1,-63 16-1,-72 3-46,135-26-53,-756 67 198,-10-60-2546,762-13 450,7-2-954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09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1025 0 4097,'0'0'5833,"-183"148"-5497,49-49-136,-12 3 8,9-12 8,35-24-16,33-25 64,17-10-192,8-7-72,2 1 0,-6 10-344,7-7-944,14-5-1649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0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9722,'0'0'1776,"29"0"-7353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0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5097,'0'0'0</inkml:trace>
  <inkml:trace contextRef="#ctx0" brushRef="#br0" timeOffset="1">521 1 6241,'0'0'272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1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6833,'0'0'1375,"7"24"-1148,142 427 2640,-113-373-2448,4-1-1,88 124 0,-79-126-283,-48-74-292,0-1 0,-1 1 0,1 0 0,-1 0 0,1-1 0,0 1 0,0 0 0,-1-1 0,1 1 0,0-1 0,0 1 0,0-1 0,0 1 0,-1-1 0,1 1 0,0-1 0,0 0 0,0 1 0,0-1 0,0 0 0,0 0 0,0 0 0,0 0 0,0 0 0,0 0 0,2 0 0,0 0-712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1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52 6465,'0'0'2105,"20"-8"-1889,68-23 12,-76 27-182,-1 2 1,1-1-1,0 1 1,0 1-1,0 0 1,0 1-1,0 0 0,15 3 1,-16-2-32,-7 0-8,0-1 0,1 1 0,-1 0 1,-1 0-1,1 0 0,0 1 0,0-1 0,0 1 0,-1 0 0,1 0 0,-1 0 0,1 1 0,-1-1 0,0 1 0,0 0 0,0 0 0,0 0 0,-1 0 0,1 0 0,-1 0 0,0 1 0,0-1 0,0 1 0,0 0 0,2 5 0,-1 2 4,0 0-1,-1 0 0,0 0 1,-1 0-1,0 0 0,-1 0 1,0 0-1,-2 14 0,1-17-10,-1-1 0,0 1-1,-1-1 1,1 0-1,-1 0 1,-1 0 0,1 0-1,-1-1 1,-1 1 0,1-1-1,-1 0 1,0-1-1,0 1 1,-1-1 0,1 0-1,-1 0 1,-9 6-1,-9 4-43,0-1-1,-1 0 1,-34 12-1,43-21 37,12-5 0,1 1 1,0 0-1,0 0 1,0 1-1,0-1 1,0 0-1,0 1 1,-3 2-1,6-3-20,-1 0 0,1-1 0,0 1 1,0 0-1,0-1 0,-1 1 0,1 0 0,0-1 0,0 1 1,0 0-1,0-1 0,0 1 0,0 0 0,0-1 0,1 1 0,-1 0 1,0-1-1,0 1 0,0 0 0,1-1 0,-1 1 0,0-1 1,1 1-1,-1 0 0,0-1 0,1 1 0,-1-1 0,1 1 0,-1-1 1,1 1-1,17 17-81,-15-16 90,79 80 13,-71-70 23,-1 1-1,0 0 1,-1 1 0,15 29-1,-23-42 43,0 1-1,0-1 0,-1 1 0,1-1 0,-1 1 1,1-1-1,-1 1 0,1-1 0,-1 1 0,0-1 0,0 1 1,0 0-1,0-1 0,0 1 0,0-1 0,0 1 0,-1 0 1,1-1-1,0 1 0,-1-1 0,1 1 0,-1-1 0,0 1 1,0-1-1,1 0 0,-1 1 0,0-1 0,0 0 0,0 0 1,-2 3-1,-3-1 95,1 0 0,0 0-1,-1 0 1,0-1 0,0 1 0,-9 1 0,12-3-175,-22 6 84,-1-1-1,1-1 1,-36 1 0,-81-3-846,130-3 646,-127 0-3347,92-4 574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1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7826,'0'0'1695,"16"-5"-1547,-7 2-143,56-15 212,-57 16-161,0 0 1,1 1 0,-1 1 0,1-1-1,-1 2 1,1-1 0,12 3 0,-16-2-40,0 1 1,0 0-1,0 0 0,-1 0 1,1 1-1,-1 0 0,1 0 1,-1 0-1,0 0 1,0 0-1,-1 1 0,1 0 1,-1 0-1,1 0 0,-1 0 1,0 0-1,-1 1 1,1-1-1,-1 1 0,0 0 1,0 0-1,2 9 0,0 2-3,0 0-1,-2 1 0,0 0 0,-1-1 0,-1 32 1,-2-33-13,0 0 1,-1 0-1,0-1 1,-1 0-1,-1 1 1,-1-1 0,1-1-1,-2 1 1,-15 22-1,-7 5 155,-51 58 0,77-97-137,2-1-8,0 0-1,1 0 1,-1-1-1,0 1 0,1 0 1,-1 0-1,1 0 0,-1 0 1,1 0-1,-1 0 1,1 0-1,-1 0 0,1 0 1,0 0-1,0 0 1,-1 0-1,1 0 0,0 0 1,0 2-1,1-3-5,-1 1 1,0 0-1,1-1 0,-1 1 1,0 0-1,1-1 0,-1 1 1,1-1-1,-1 1 0,1-1 0,-1 1 1,1-1-1,0 1 0,-1-1 1,1 0-1,0 1 0,-1-1 1,1 0-1,0 1 0,1-1 0,5 2 21,0-1-1,1 0 0,-1 0 0,11 0 0,-8-1 25,102 2 156,42 2-3601,-129 0 664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2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6241,'0'0'1661,"21"-8"-1037,10-2-322,2 2 0,-1 0 0,1 2 1,52-2-1,673 5 1721,-372 6-6728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3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0 7482,'0'0'905,"-2"26"-978,2-11 82,-2 32 147,-3 0-1,-12 58 1,-110 406 1011,120-472-1051,9-39-131,-1 1 1,1 0 0,0-1-1,0 1 1,-1-1 0,1 1-1,0-1 1,0 0-1,0 1 1,0-1 0,-1 0-1,1 0 1,0-1-1,2 1 1,-1 0-1,1750 2 1189,-1745-2-1173,0-1-1,0 0 1,0 0 0,1 0 0,-1-1 0,-1-1 0,1 1-1,0-1 1,-1 0 0,1-1 0,-1 0 0,0 0 0,7-6-1,-4 3 29,-1-2 0,0 0 0,-1 0 0,1 0 0,-2-1 0,1 0 0,10-22 0,-6 7 100,-1-1 0,-1 0 0,-2-1 0,0 0 1,-2 0-1,-1-1 0,1-28 0,-3 17 77,-2 1 0,-5-60 0,2 82-153,0 0 0,-2 0 1,0 1-1,0-1 0,-2 1 1,0 0-1,0 0 0,-16-24 1,21 37-99,0 1 0,0-1 0,0 0 0,-1 1 0,1-1 0,-1 0 0,1 1 0,-1 0 0,1-1 0,-1 1 0,0 0 0,0 0 0,0 0 0,1 0 0,-1 0 1,0 1-1,0-1 0,0 0 0,0 1 0,-1 0 0,1-1 0,0 1 0,0 0 0,0 0 0,-3 0 0,-1 2-366,1-1-1,-1 1 1,1 0-1,-1 0 1,1 0-1,0 1 1,0 0-1,-5 4 1,-31 21-5098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4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1115 1 6065,'0'0'695,"-24"10"-389,-190 97-5,96-47-129,-94 39 912,-288 92 0,496-190-1040,0 0-166,0 1 0,0-1 0,-1 1 0,1 0 0,-6 4 1,9-5-130,0 0 0,0 0 1,0 0-1,0 0 0,0 0 1,0 0-1,1 1 0,-1-1 1,0 0-1,1 0 0,-1 1 1,1-1-1,-1 1 0,1-1 0,0 0 1,-1 1-1,1-1 0,0 1 1,0-1-1,0 2 0,0 4-2248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8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1 1224,'0'0'6752,"-1"20"-6468,-9 67 102,8-76-202,0 1 0,-1-1 0,-1 0 0,1 0 0,-2 0 1,-6 12-1,8-17-95,0-1 0,-1 0 0,0 0 0,0 0 0,0 0 0,0-1 0,-1 0 0,0 0 0,0 0 0,-9 5 0,9-6-66,0-1 0,-1 1-1,1-1 1,-1-1-1,1 1 1,-1-1 0,1 0-1,-1 0 1,0-1 0,0 0-1,1 0 1,-1 0-1,0 0 1,1-1 0,-11-3-1,13 3-15,-1 0 1,1 0-1,0 0 0,0-1 0,0 1 0,0-1 1,0 0-1,0 0 0,0 0 0,1 0 0,-1-1 1,1 1-1,-1-1 0,1 0 0,0 1 0,0-1 1,0 0-1,1 0 0,-1 0 0,1 0 0,-1-1 0,1 1 1,0 0-1,0-1 0,1 1 0,-2-7 0,2 5-15,-1 1-1,1-1 0,0 1 0,0-1 0,1 1 0,-1-1 0,1 1 0,0-1 1,0 1-1,1 0 0,-1-1 0,1 1 0,3-6 0,-3 8 1,0 0-1,0-1 1,1 1-1,-1 0 1,1 0-1,-1 0 1,1 0-1,0 1 1,0-1-1,0 1 1,-1 0-1,2 0 1,-1 0-1,0 0 1,0 0-1,0 0 1,0 1-1,0 0 1,1-1-1,2 2 1,0-2 14,0 1-1,1 0 1,-1 1 0,0 0 0,0 0 0,0 0-1,0 0 1,0 1 0,8 4 0,-5-1 16,-1 0 0,1 0 0,-1 1-1,-1 0 1,9 9 0,-8-8-279,-1-1 1,1-1-1,0 0 0,0 0 1,1 0-1,-1-1 0,1 0 1,0 0-1,0-1 0,1-1 1,-1 0-1,1 0 0,-1 0 1,15-1-1,18 2-3521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5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8330,'0'0'2598,"1"2"-2506,3 15-46,2-1 1,0 0-1,1 0 1,0 0-1,2-1 1,18 27-1,-2-2-5,-15-23-40,0 0 0,1-1-1,1-1 1,0 0-1,1-1 1,0 0-1,1-1 1,1 0-1,27 17 1,-31-23-12,-1-1 1,0 2-1,-1-1 1,0 1-1,0 1 0,0-1 1,-1 2-1,-1-1 1,1 1-1,-2 0 1,9 15-1,-7-10-639,0-1 0,13 15 0,10 4-3988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6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82 6129,'0'0'2078,"12"-13"-1977,38-36 77,-47 47-144,-1 0 1,1 0-1,-1 0 1,1 0-1,-1 1 1,1 0-1,0-1 1,0 1-1,-1 0 1,1 0-1,0 0 1,0 1-1,0-1 1,0 1-1,0 0 1,0 0-1,0 0 1,1 0-1,-1 0 1,4 1-1,10 1 155,-15-2-180,1 0-1,-1 1 0,1 0 1,0-1-1,-1 1 0,1 0 0,-1 0 1,0 0-1,1 0 0,-1 1 1,0-1-1,1 1 0,-1-1 0,0 1 1,0 0-1,0 0 0,-1 0 1,1 0-1,0 0 0,-1 0 1,1 0-1,-1 0 0,0 1 0,0-1 1,0 1-1,0-1 0,0 1 1,0-1-1,0 4 0,0-1-12,0 1 1,0-1-1,0 0 0,-1 0 0,0 1 0,0-1 1,0 1-1,-1-1 0,1 0 0,-1 0 1,0 1-1,-1-1 0,1 0 0,-4 6 0,-1-3-13,0 0-1,0 0 1,-1-1-1,0 0 0,-1 0 1,-9 7-1,12-10 16,4-3-5,0 0 1,1 0-1,-1 0 1,0-1-1,1 1 1,-1 0-1,1 0 0,-1 0 1,1 0-1,-1 0 1,1 0-1,0 0 1,0 0-1,-1 0 0,1 0 1,0 0-1,0 0 1,0 0-1,0 0 0,0 0 1,0 0-1,0 0 1,1 0-1,-1 0 1,0 0-1,1 0 0,-1 0 1,0 0-1,1 0 1,0 1-1,21 31-317,-11-18 251,-8-10 106,0 1 1,-1-1-1,1 1 1,-1-1-1,0 1 1,-1 0-1,0 0 1,0-1 0,0 1-1,0 7 1,-1-10 13,0 1 0,-1-1 0,1 1 0,-1-1 0,1 1-1,-1-1 1,0 0 0,-1 0 0,1 1 0,0-1 0,-1 0 0,0 0 0,0 0 0,0 0 0,0-1 0,0 1 0,-1 0 0,-2 2 0,-8 6-40,-2-1-1,1 0 0,-1-1 1,0-1-1,-1 0 1,-27 9-1,27-12-818,-1 0 0,-1-1 0,-27 2 0,11-5-2862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6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6185,'0'0'1094,"19"-3"-890,57-9 91,-73 11-260,0 1 1,0-1 0,0 1 0,1 0 0,-1 0-1,0 0 1,0 1 0,0-1 0,0 1-1,0 0 1,0 0 0,-1 0 0,5 1 0,-6-1-21,1 1 1,0-1 0,-1 0 0,1 1 0,0-1 0,-1 1 0,0-1-1,1 1 1,-1 0 0,0-1 0,0 1 0,0 0 0,0 0 0,1 3-1,0 3 2,-1 1 0,1-1 0,-2 0 0,1 0 0,-1 0 0,0 1-1,-2 7 1,1-2 21,0-6-18,0 0 0,0-1 0,-1 1 0,0 0 0,-1 0 0,0-1 1,-7 15-1,-3 1 181,-18 22 0,14-20 241,16-25-441,1 0-1,0 0 0,-1 1 1,1-1-1,0 0 1,-1 0-1,1 1 1,0-1-1,0 0 0,-1 1 1,1-1-1,0 0 1,0 1-1,0-1 1,0 1-1,-1-1 1,1 0-1,0 1 0,0-1 1,0 0-1,0 1 1,0-1-1,0 1 1,0-1-1,0 0 0,0 1 1,0-1-1,0 1 1,0-1-1,0 0 1,1 1-1,-1-1 1,0 0-1,0 1 0,0-1 1,1 1-1,-1-1 1,0 0-1,0 0 1,0 1-1,1-1 0,-1 0 1,0 1-1,1-1 1,-1 0-1,20 2-279,-15-2 271,35 0-818,0-1 0,59-10-1,-33-1-1568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7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5513,'0'0'1314,"17"-1"-1082,1-1-157,-10 0-49,1 1-1,0 1 0,-1-1 1,1 2-1,-1-1 1,1 1-1,0 0 0,-1 1 1,0 0-1,9 3 1,-4-1 55,0 1 0,-1 1 0,18 10 1,-28-14-55,1-1 0,-1 1 0,1 0 0,-1-1 1,0 1-1,0 0 0,0 0 0,0 1 0,0-1 1,0 0-1,0 1 0,-1-1 0,1 1 1,-1-1-1,0 1 0,0 0 0,0 0 0,0-1 1,0 1-1,-1 0 0,1 0 0,0 4 0,-2-5-16,0 0 0,1 0-1,-1 0 1,0 0-1,0 0 1,0 0-1,0-1 1,0 1-1,0 0 1,-1-1-1,1 1 1,-1-1-1,1 1 1,-1-1-1,1 0 1,-1 0-1,0 0 1,1 0-1,-1 0 1,0 0-1,-3 1 1,-44 15 51,49-17-62,-13 3 6,1-1 1,-1 0-1,0-1 0,-14 0 1,26-1-118,5 1-346,20 5 431,0 2 1,-1 0 0,23 13 0,-34-15 111,0 0 1,-1 1 0,0 1-1,0 0 1,-1 0 0,0 1-1,14 15 1,-23-22-55,1 0 0,0-1 0,-1 1 0,0 0 0,1 1 0,-1-1 0,0 0 0,0 0 0,0 0 0,0 1 0,-1-1 0,1 0 0,-1 1 0,1-1-1,-1 1 1,0-1 0,0 0 0,0 1 0,0-1 0,0 1 0,-1-1 0,1 0 0,-1 1 0,1-1 0,-1 0 0,0 1 0,0-1 0,0 0 0,0 0 0,0 0 0,-1 0 0,1 0 0,-1 0 0,1 0 0,-1 0 0,0 0 0,1-1 0,-1 1 0,0-1 0,0 1 0,0-1 0,-5 2 0,-8 4-357,0-1 0,-1 0 1,0-2-1,0 1 0,0-2 0,0 0 1,-1-1-1,1-1 0,-32-1 0,22 0-2715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7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5049,'0'0'1100,"18"-3"-814,7-1-93,-10 1 17,-1 1 1,1 0 0,0 1 0,21 2 0,-34-1-148,1 0 0,-1 0 0,0 1 0,1-1 0,-1 1 0,0 0 0,1-1 0,-1 1 0,0 0 0,0 0 0,0 1 0,0-1 0,0 0 0,0 1 0,0-1 0,0 1 0,1 1 0,0 1 3,-1-1 0,1 1-1,-1-1 1,0 1 0,0-1 0,-1 1 0,1 0 0,-1 0 0,1 5-1,0 2 14,0 1-1,-1-1 0,-1 0 0,0 0 1,0 0-1,-4 19 0,1-17-28,-1 0 1,0-1-1,-2 1 0,1-1 0,-1 0 1,-11 15-1,7-11 271,-16 36 0,26-51-317,-1 0 1,1 0 0,-1 0 0,1 0 0,-1 0-1,1 0 1,-1 0 0,1 1 0,0-1 0,0 0-1,0 0 1,0 0 0,0 1 0,0-1 0,0 0-1,0 0 1,0 0 0,0 1 0,1-1 0,-1 0-1,0 0 1,1 0 0,-1 0 0,1 0 0,0 0-1,-1 0 1,1 0 0,0 0 0,-1 0 0,1 0-1,0 0 1,0 0 0,0 0 0,0-1 0,0 1-1,0 0 1,0-1 0,0 1 0,0-1 0,0 1-1,0-1 1,3 1 0,4 1-27,1-1-1,-1 0 1,1 0 0,-1-1 0,11-1-1,-3 1-7,142 0-3530,-119 0 487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8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5 5577,'0'0'3449,"-2"-5"-3857,-12 18-760,3 3-273,-3 3-2488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9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6425,'0'0'1737,"-32"2"-9899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0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9 2481,'0'0'5481,"-5"-1"-5128,-9-4-269,12 3-24,27 2 56,-8 0-42,763 6 435,12-10-307,491 3 284,-625 35-269,-628-31-331,-19-1 366,-17-1 1217,-212-1-5324,160 0-335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1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4745,'0'0'3186,"0"16"-3043,0 310 1504,-13-23-1058,-1 3-1356,44-306 666,906-12 189,-181 41-60,-595-19-21,-4-1 3,958 63 181,-697-36 88,-408-35-133,1-1 0,-1 0 0,16-1 0,-22 0-541,1 0-1,-1 0 1,0 0 0,0-1-1,0 1 1,0-1-1,0 1 1,0-1 0,0 0-1,5-5 1,8-7-4397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1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4809,'0'0'4004,"-1"12"-3922,-1 512 2118,3-301-1638,-1-210-552,-1-5-14,1 0 1,0-1-1,1 1 1,0 0 0,0 0-1,0-1 1,1 1-1,3 7 1,-5-15-23,0 0 0,0 0 0,0 1 0,0-1 0,0 0 0,0 0 1,0 0-1,0 0 0,0 0 0,0 0 0,0 0 0,0 0 0,0 1 0,0-1 0,0 0 0,0 0 1,0 0-1,0 0 0,0 0 0,0 0 0,0 0 0,0 0 0,0 0 0,0 1 0,0-1 1,1 0-1,-1 0 0,0 0 0,0 0 0,0 0 0,0 0 0,0 0 0,0 0 0,0 0 0,0 0 1,0 0-1,1 0 0,-1 0 0,0 0 0,0 0 0,0 0 0,0 0 0,0 0 0,0 0 0,0 0 1,0 0-1,1 0 0,-1 0 0,0 0 0,0 0 0,0 0 0,0 0 0,0 0 0,0 0 1,0 0-1,0 0 0,0 0 0,1 0 0,1-9-1267,-1-11-1314,-1-4-2985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8.4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1 7874,'0'0'1116,"-18"2"-969,-55 8 177,71-10-307,1 0 0,-1 1 0,1-1 0,-1 0 0,1 1 0,-1-1 0,1 1 0,0-1 0,-1 1 0,1 0 1,0 0-1,0-1 0,-1 1 0,1 0 0,0 0 0,0 0 0,0 0 0,0 0 0,0 1 0,0-1 0,0 0 0,1 0 0,-1 1 1,0-1-1,1 0 0,-1 1 0,1-1 0,-1 1 0,1-1 0,0 1 0,-1-1 0,1 1 0,0-1 0,0 0 0,0 1 0,0-1 1,0 1-1,1-1 0,-1 3 0,1-1-13,0 1 0,1-1 0,-1 1 1,0-1-1,1 0 0,0 0 0,0 1 0,0-1 1,0 0-1,0-1 0,4 5 0,6 0-39,1 1-1,-1-2 0,1 1 1,1-2-1,-1 0 1,1 0-1,-1-1 0,1-1 1,20 2-1,-33-5 43,-1 0 0,0 0-1,0 0 1,0 0 0,1 0 0,-1 0 0,0 0-1,0 0 1,0 0 0,1 1 0,-1-1 0,0 0-1,0 0 1,0 0 0,1 0 0,-1 0-1,0 0 1,0 1 0,0-1 0,0 0 0,0 0-1,0 0 1,1 0 0,-1 1 0,0-1 0,0 0-1,0 0 1,0 0 0,0 1 0,0-1-1,0 0 1,0 0 0,0 0 0,0 1 0,0-1-1,0 0 1,0 0 0,0 0 0,0 1 0,0-1-1,0 0 1,0 0 0,0 0 0,0 1-1,0-1 1,0 0 0,0 0 0,-1 0 0,1 0-1,0 1 1,0-1 0,0 0 0,0 0-1,0 0 1,0 0 0,-1 1 0,1-1 0,0 0-1,0 0 1,0 0 0,-1 0 0,-10 10 180,0-3-141,1 0-1,1 1 1,-1 0-1,1 1 0,-13 16 1,18-20-24,1 1 0,0-1 1,0 1-1,0 0 0,1-1 0,-1 1 0,1 1 1,1-1-1,-1 0 0,1 0 0,0 1 0,1 12 1,0-17-41,0 0 0,1 1 0,-1-1 1,1 0-1,-1 1 0,1-1 0,0 0 1,0 0-1,0 0 0,1 0 0,-1 0 1,0 0-1,1 0 0,-1 0 0,1 0 1,0-1-1,-1 1 0,1-1 0,0 1 1,0-1-1,0 1 0,0-1 1,0 0-1,1 0 0,-1 0 0,0-1 1,0 1-1,1 0 0,2 0 0,9 2-341,0 0-1,0-1 0,26 0 1,83-3-3388,-70-7 1082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3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21 3329,'0'0'5121,"-4"-16"-1496,4 15-3632,1 1 1,-1 0 0,0-1 0,1 1 0,-1 0 0,0-1 0,1 1 0,-1 0 0,0 0 0,1-1 0,-1 1-1,1 0 1,-1 0 0,1 0 0,-1-1 0,1 1 0,-1 0 0,0 0 0,1 0 0,-1 0 0,1 0 0,-1 0-1,1 0 1,-1 0 0,1 0 0,18 1-15,-16-1 2,6-1 2,-1 1 0,0 1 0,1 0 0,-1 0 0,0 0 0,0 1 0,11 4 0,-15-4-17,-1 0 1,1 0-1,-1 0 0,1 1 0,-1 0 0,0-1 0,1 1 0,-1 0 0,-1 1 0,1-1 0,0 0 0,-1 1 0,0 0 0,0-1 1,0 1-1,2 6 0,-1-3 9,-1 0 1,1 0-1,-1 0 0,-1 0 1,0 1-1,0-1 1,0 0-1,-1 1 1,0-1-1,0 1 0,-2 11 1,1-13 20,-1-1-1,0 1 1,0-1 0,0 1 0,0-1-1,-1 0 1,0 0 0,0 0 0,0 0-1,-1-1 1,0 1 0,0-1 0,0 0-1,0 0 1,-6 4 0,1-2-9,0-1 0,0 1 0,0-2-1,-1 1 1,0-1 0,0-1 0,0 0 0,-18 4 0,0-4-3,0 0-1,-29-2 1,96-2-960,-29-1 963,0 2 0,0-1 0,1 1 0,-1 1 0,0 0 0,0 0 0,0 1 0,0 1 1,14 4-1,-15-3 3,0 1 1,0 0-1,-1 0 0,1 1 1,-1 0-1,7 8 1,-12-11 27,0 0 1,0 0 0,0 1 0,-1-1 0,1 1-1,-1-1 1,0 1 0,0 0 0,0 0-1,-1 0 1,0 0 0,1 1 0,-1-1-1,-1 0 1,1 0 0,0 7 0,-2-9 11,1 1 1,-1-1 0,0 1-1,1-1 1,-1 1 0,-1-1-1,1 1 1,0-1-1,0 0 1,-1 0 0,1 0-1,-1 0 1,0 0-1,0 0 1,1 0 0,-1 0-1,-1-1 1,1 1 0,0-1-1,0 0 1,0 1-1,-1-1 1,1 0 0,-5 1-1,-7 4 3,-1-2-1,-26 6 1,41-10-33,-24 4-628,0-2 0,1 0 0,-35-3 0,46 1-26,-25-2-2367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3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3345,'0'0'3378,"18"2"-3055,58 13 226,-72-14-490,-1 1 1,0-1-1,0 1 1,0 0-1,0-1 0,0 1 1,0 1-1,0-1 1,-1 0-1,1 1 1,-1-1-1,0 1 0,0 0 1,0 0-1,0 0 1,0 0-1,0 0 1,-1 0-1,0 1 0,1-1 1,-1 0-1,-1 1 1,1-1-1,0 1 1,-1-1-1,1 5 0,-1-3-8,3 11 28,-2 1 1,0-1-1,-1 0 0,-1 1 1,0-1-1,-1 0 0,-1 0 1,-1 0-1,0 0 0,-1-1 1,-12 27-1,16-39-79,-1 1-1,1-1 1,-1 1-1,1 0 0,0 0 1,1-1-1,-1 1 1,1 0-1,-1 0 1,1 0-1,0 0 1,1 5-1,0-7-8,0 0 0,0-1 0,-1 1 0,1-1 0,1 1 0,-1 0 0,0-1 0,0 0-1,1 1 1,-1-1 0,0 0 0,1 1 0,0-1 0,-1 0 0,1 0 0,-1-1 0,1 1 0,0 0 0,0 0 0,0-1 0,-1 1-1,1-1 1,0 1 0,0-1 0,0 0 0,3 0 0,25 3-1373,-1-2 1,54-4-1,-49-2-2231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4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6465,'0'0'4921,"-10"133"-4681,10-94 17,0-4-137,0-2-120,0-5 104,0-5-104,0-5-280,6-1-633,0-9-1479</inkml:trace>
  <inkml:trace contextRef="#ctx0" brushRef="#br0" timeOffset="1">112 161 6249,'0'0'3457,"-95"108"-3361,95-91 40,4-3-136,16-4-64,5-4-168,19-6-312,-6 0-856,-3 0-889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4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6065,'0'0'3321,"121"37"-3313,-96-35-8,-2-2-192,0 0-600,4 0-464,-6 0-897,-3 0-912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5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52 4033,'0'0'5816,"0"-11"-5063,0-25-351,0 31-326,0 6-25,0 27-58,0 138 131,-1-163-134,1 0 0,-1 0-1,1 0 1,-1 0 0,0 0 0,0 0 0,0 0 0,-1-1 0,1 1 0,-1 0 0,1-1 0,-1 1 0,0-1 0,0 0-1,0 1 1,0-1 0,-1 0 0,1 0 0,0 0 0,-1-1 0,1 1 0,-6 2 0,1-1-7,1 0 1,-1 0-1,0-1 1,0 0-1,0 0 1,0 0 0,0-1-1,-13 1 1,19-2-34,10 0-108,86 6 209,-10-1-1304,-32 0-2865,-39-3-1222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5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1 374 4153,'0'0'2195,"20"-3"-1539,314-54 1257,-139 20-1198,419-93 795,-532 104-1652,137-63-1,-160 63-912,-49 20 37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6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1 156 304,'0'0'8454,"33"-3"-7771,382-50 733,75-39-1164,-474 89-459,22-2-4272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6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8106,'0'0'2144,"5"23"-1720,33 151 275,-23-97-264,-2-9-42,32 97-1,-27-130-677,-15-29-592,1-1 0,-1 1 1,0 0-1,3 11 0,-5-6-2790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5129,'0'0'4038,"9"20"-3314,2 9-558,5 10 28,22 37 0,-28-57-103,0-1 1,2 0-1,0 0 1,23 23 0,-31-36-46,0-1 1,0 0-1,1 0 1,0 0 0,-1-1-1,2 1 1,-1-1-1,0-1 1,0 1 0,1-1-1,0 1 1,-1-2-1,1 1 1,0-1 0,0 0-1,0 0 1,0 0-1,0-1 1,0 0 0,0 0-1,6-1 1,-7-1-11,-1 1 1,1-1 0,-1 0-1,0-1 1,0 1-1,0-1 1,0 1-1,-1-1 1,1-1-1,-1 1 1,1 0-1,-1-1 1,0 1-1,4-8 1,6-9 34,17-34-1,-25 44-59,28-66 39,-23 52-1081,0-1-1,16-23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7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77 101 4905,'0'0'3942,"2"-14"-3739,7-45-79,-9 57-113,1 1 0,-1-1-1,1 1 1,0-1 0,-1 1 0,1-1 0,0 1-1,0 0 1,0-1 0,0 1 0,1 0 0,-1 0-1,0 0 1,0 0 0,1 0 0,-1 0 0,1 0-1,-1 0 1,1 1 0,-1-1 0,1 1 0,-1-1-1,1 1 1,-1-1 0,1 1 0,0 0 0,-1 0-1,1 0 1,0 0 0,-1 0 0,1 0 0,0 0-1,-1 0 1,3 1 0,4 0 20,1-1 19,1 0 0,-1 1-1,1 0 1,-1 1-1,1 0 1,-1 1 0,11 4-1,-15-5-40,0 0 0,-1 1 0,1-1-1,-1 1 1,1 0 0,-1 1 0,0-1 0,0 1 0,-1-1 0,1 1-1,-1 0 1,0 1 0,0-1 0,5 9 0,-7-11-10,0 0 1,0 0-1,0 0 1,-1 1-1,1-1 1,-1 0-1,1 0 1,-1 0-1,0 0 1,1 1-1,-1-1 1,0 0-1,-1 0 1,1 0-1,0 1 1,-1-1-1,1 0 1,-1 0-1,1 0 1,-3 4-1,1-3-1,0 0 0,-1 0 0,1-1 0,0 1 0,-1-1 0,0 1 0,0-1 0,1 0 0,-1 0-1,0 0 1,-7 2 0,-3 1-35,-1 0-1,0-1 0,0-1 1,0 0-1,-19 1 0,-7-4-117,23 1-185,45 12 33,6 1 311,58 33 0,-76-37 3,0 0-1,0 2 1,-1 0-1,0 0 1,16 20 0,-28-29 1,-1 0 1,1 1 0,-1-1 0,0 1-1,0-1 1,0 1 0,1 5 0,-2-8 8,-1 1 1,0-1 0,1 0 0,-1 0 0,0 0 0,0 1-1,0-1 1,0 0 0,0 0 0,0 0 0,0 1 0,0-1 0,-1 0-1,1 0 1,0 0 0,-1 0 0,1 1 0,-1-1 0,1 0 0,-1 0-1,0 0 1,1 0 0,-1 0 0,0 0 0,0 0 0,1-1 0,-1 1-1,0 0 1,-2 1 0,-5 2 30,0 0-1,0 0 1,-1-1-1,1 0 1,-1-1 0,-16 3-1,-57 3 120,-56-5-913,105-3 415,32 0 300,-1 0-195,-1 0 1,1 0-1,-1 0 1,0 0-1,1 0 1,-1-1-1,1 1 0,-1-1 1,1 0-1,-1 1 1,1-1-1,-1 0 1,-3-3-1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8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46 103 4793,'0'0'3753,"-8"17"-3365,-25 59-153,32-74-233,0 1 1,0 0-1,1-1 1,-1 1 0,1 0-1,0-1 1,-1 1-1,1 0 1,0-1-1,0 1 1,1 0 0,-1 0-1,1-1 1,-1 1-1,1-1 1,0 1 0,0 0-1,0-1 1,0 0-1,0 1 1,1-1-1,2 4 1,0-2-7,0 1 0,1-1 0,0 0 0,0 0 0,0-1 0,9 5 0,-12-7 2,7 3-19,0 0 1,1-1-1,0 0 0,0-1 0,0 0 1,0 0-1,0-1 0,0-1 1,0 1-1,15-3 0,-1 2-66,-20-1 158,1 1 0,-1-1 0,0 0 1,0 0-1,0 0 0,0 0 0,0-1 0,0 0 0,0 1 0,0-2 0,-1 1 0,1 0 0,-1-1 0,1 1 1,-1-1-1,0 0 0,0 0 0,-1-1 0,1 1 0,0 0 0,-1-1 0,0 0 0,0 1 0,0-1 0,0 0 0,-1 0 1,1 0-1,-1 0 0,0 0 0,0-1 0,-1 1 0,1-7 0,-1 8-58,-1 1 0,0-1 0,1 0 0,-1 1 0,0-1 0,0 1 0,-1-1 0,1 1 0,0-1 0,-1 1 0,1 0 0,-1 0 0,-2-3 0,-32-30 1,19 19-13,9 8 3,-5-4 9,-22-29 0,32 37 1,1-1 1,-1 1-1,1 0 0,0-1 0,0 1 1,0-1-1,0 0 0,1 1 0,0-1 0,0 0 1,0 0-1,0-6 0,23 11-155,184 17-1616,-91-5-1674,-68-8 888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8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6001,'0'0'4513,"0"125"-4441,0-95 72,0-1-144,-2-6-144,2-5-552,4-6-1208,8-7-1097</inkml:trace>
  <inkml:trace contextRef="#ctx0" brushRef="#br0" timeOffset="1">367 115 5601,'0'0'1144,"137"-22"-1040,-91 16-104,2 0-104,-9-1-1232,-16 3-3345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5113,'0'0'3945,"-15"117"-3481,15-101-464,0-2-40,0-1-960,0-7-1393</inkml:trace>
  <inkml:trace contextRef="#ctx0" brushRef="#br0" timeOffset="1">201 34 6489,'0'0'4977,"0"108"-4977,4-99-424,13-7-704,-2 0-1048,3-2-561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9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 2593,'0'0'6266,"0"19"-5504,0 128 1294,0 173 458,1-319-2628,-1 0 0,0 0 0,0 0 1,0 0-1,0 0 0,0-1 0,1 1 0,-1 0 0,0 0 1,1 0-1,-1-1 0,1 1 0,-1 0 0,1 0 0,-1-1 0,1 1 1,-1 0-1,1-1 0,0 1 0,-1-1 0,1 1 0,0-1 1,0 1-1,-1-1 0,1 1 0,0-1 0,0 0 0,0 0 0,0 1 1,-1-1-1,1 0 0,0 0 0,0 0 0,0 0 0,0 0 1,0 0-1,0 0 0,-1 0 0,1 0 0,0 0 0,0 0 0,0-1 1,0 1-1,-1 0 0,1-1 0,0 1 0,0 0 0,1-2 1,8-6-2955</inkml:trace>
  <inkml:trace contextRef="#ctx0" brushRef="#br0" timeOffset="1">1 349 6305,'0'0'1645,"18"-7"-1740,127-42-1417,-93 33-161,48-23 0,-73 26 2305,35-29 5145,-78 39-4623,15 3-1150,1-1 0,-1 1 1,0 0-1,0 0 1,1 0-1,-1 0 1,0 0-1,0 0 0,1 0 1,-1 0-1,0 0 1,1 0-1,-1 0 1,0 0-1,0 1 1,1-1-1,-1 0 0,0 1 1,1-1-1,-1 0 1,0 1-1,1-1 1,-1 1-1,1-1 0,-1 0 1,1 1-1,-1 0 1,1-1-1,-1 1 1,1-1-1,-1 1 0,1 0 1,0-1-1,-1 1 1,1 0-1,0-1 1,0 1-1,-1 0 1,1 0-1,0 1-6,0-1 1,0 0-1,0 1 1,0-1-1,1 0 0,-1 1 1,0-1-1,1 0 1,-1 0-1,1 1 0,-1-1 1,1 0-1,0 0 1,-1 0-1,1 0 1,0 0-1,0 0 0,0 0 1,0 0-1,0 0 1,0 0-1,0 0 0,0-1 1,0 1-1,0 0 1,0-1-1,1 1 0,1 0 1,-2 0-1,1-1 1,0 1 0,-1 0-1,1 0 1,-1 0-1,1 0 1,-1 0-1,0 0 1,1 1-1,-1-1 1,0 0-1,0 1 1,0-1-1,1 3 1,-1-1 1,0 1 0,0-1 0,-1 1 0,0 0 0,1-1 0,-1 1 0,-1-1-1,1 1 1,0 0 0,-1-1 0,0 1 0,0-1 0,0 1 0,0-1 0,0 1 0,-1-1 0,-2 5 0,-8 26 50,12-33-52,-1 1 0,1-1 0,0 1-1,1-1 1,-1 1 0,0-1 0,0 1 0,1-1-1,-1 1 1,0-1 0,1 0 0,0 1 0,-1-1-1,1 0 1,0 1 0,0-1 0,-1 0 0,1 0-1,0 0 1,0 0 0,0 0 0,0 0 0,1 0-1,-1 0 1,0 0 0,0 0 0,1 0 0,-1-1-1,0 1 1,1-1 0,-1 1 0,0-1 0,1 1-1,-1-1 1,1 0 0,-1 0 0,3 0 0,8 2-91,1-1 0,-1-1 1,21-1-1,-14 0-232,36 0-1356,-7-6-1064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7906,'0'0'3929,"-5"24"-6314,14 3-184,3-2-3240</inkml:trace>
  <inkml:trace contextRef="#ctx0" brushRef="#br0" timeOffset="1">475 171 4641,'0'0'7143,"-9"-9"-6699,-33-28-208,40 35-226,-1 1 0,0-1 0,1 1 0,-1 0-1,0 0 1,0 0 0,0 0 0,0 1 0,0-1 0,0 1 0,0 0 0,0 0 0,0 0 0,0 0-1,-4 1 1,-5 0 4,9-2 7,-1 1 0,0 0 0,0 1 0,1-1 0,-1 1 0,0 0 0,1-1 0,-1 2-1,1-1 1,-1 0 0,1 1 0,0-1 0,-1 1 0,-4 4 0,6-4-12,-1 1 0,1-1 1,1 1-1,-1 0 0,0-1 0,1 1 0,-1 0 0,1 0 0,0 0 1,0 0-1,0 0 0,0 0 0,1 0 0,-1 1 0,1-1 1,0 0-1,0 6 0,0 2 8,0-1 0,1 1-1,0 0 1,1 0 0,0-1 0,1 1 0,0-1 0,7 16 0,0-5 57,-2-5-77,11 27 1,-18-39 32,0-1 0,0 1 0,0 0 0,0-1 0,0 1 0,-1 0 0,0-1 0,0 1 0,0 0 0,0 0 0,0-1 0,-1 1 0,-2 7 0,2-9 8,0-1 0,0 1 0,0 0 0,-1-1 1,1 1-1,0-1 0,-1 1 0,1-1 0,-1 0 0,0 0 0,1 0 0,-1 0 0,0 0 0,0 0 0,0 0 0,0 0 0,-2 0 0,-38 8 27,35-8-100,-15 2-620,-42 0 1,8-6-3103,14-6-4280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7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1568,'6'0'7160,"9"0"-6871,108-5-162,-3 1-3755,-99 4 1729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8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0 1096,'0'0'7314,"-39"109"-6522,30-89-136,-1-1-272,3-3-184,1-4-88,0 1-112,4-3-112,0 0-736,2 3-1032,0-5-641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8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60 185 7314,'0'0'997,"-11"18"-937,-30 57 27,40-74-84,0 1-1,0-1 1,0 1 0,1 0 0,-1-1-1,0 1 1,1 0 0,0-1 0,-1 1-1,1 0 1,0 0 0,0-1 0,0 1-1,0 0 1,0 0 0,0-1 0,1 1-1,-1 0 1,1 2 0,0-3-2,0 0 0,0 0 0,0 0 0,0 0 0,0 1 0,0-1 0,0-1 0,1 1 0,-1 0 0,0 0 0,1 0 0,2 1-1,1 0 5,4 3 3,0-1 0,1 0 0,-1-1 0,1 0 0,-1-1 0,1 0 0,16 1 0,70-1 41,-84-3-43,-4 1-10,0 0 0,-1-1 1,1 0-1,-1-1 0,0 1 1,1-1-1,-1-1 1,12-5-1,-16 6 68,0 1-1,0-1 1,-1 0-1,0 0 1,1 0 0,-1 0-1,0 0 1,0-1-1,0 1 1,0 0 0,0-1-1,0 0 1,-1 1-1,0-1 1,1 0-1,-1 0 1,0 0 0,0 0-1,0 0 1,-1 0-1,1 0 1,-1 0 0,0-6-1,0 7-9,0-1 0,0 1 1,0-1-1,-1 0 0,1 1 0,-1-1 0,0 1 0,1 0 0,-1-1 1,0 1-1,-1 0 0,1-1 0,0 1 0,-1 0 0,1 0 0,-4-3 1,2 2-17,0 0 1,-1 1 0,1-1 0,-1 1-1,1 0 1,-1 0 0,0 1 0,0-1-1,-6-1 1,-6 0-45,-1 0 0,0 1-1,0 1 1,-17 1 0,34 0 5,-20 0-242,0 1-1,-26 4 0,40-4 16,0 0-1,0 1 1,0 0 0,0 0 0,1 0 0,-1 1-1,1 0 1,-1 0 0,1 0 0,0 0 0,-8 8-1,2 4-1678,9-3-749</inkml:trace>
  <inkml:trace contextRef="#ctx0" brushRef="#br0" timeOffset="1">761 1 6513,'0'0'3689,"0"25"-3181,0 6-354,3 120 470,-2-134-551,0 32 107,3 0-1,1 0 1,18 65 0,-23-111-282,1-1-1,0 1 1,0-1 0,0 1 0,0-1-1,0 0 1,1 1 0,-1-1 0,3 3 0,13 5-3469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9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1 252 5569,'0'0'707,"17"0"-540,59-6-25,-67 5-139,1-1-1,-1-1 1,0 0-1,0 0 0,-1-1 1,1 0-1,-1 0 1,1-1-1,-1 0 1,-1 0-1,1-1 0,-1 0 1,0-1-1,0 1 1,8-12-1,-11 13-230,-1 0-1,1 0 1,-1-1-1,0 1 1,0-1-1,-1 0 0,0 1 1,3-11-1,-3 8-424,-1 47 1706,0-13-143,-2-15-654,1-7-211,0 0 0,0 0 0,0 0 0,0 0 0,1 0 0,1 4 0,-2-7-62,0 0 0,1 0 1,0 0-1,-1 0 1,1 0-1,-1 0 1,1 0-1,0 0 1,0 0-1,0 0 1,0 0-1,0 0 1,-1 0-1,1-1 1,1 1-1,-1 0 1,0-1-1,0 1 1,0-1-1,0 1 1,0-1-1,0 0 1,1 1-1,1-1 1,26 2-723,-2-2-636</inkml:trace>
  <inkml:trace contextRef="#ctx0" brushRef="#br0" timeOffset="1">608 0 5313,'0'0'5657,"8"115"-5345,-4-91-128,1-3-120,1-3-64,2-3-40,1-5-432,9-6-504,-3-2-1072,0-2-945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9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5753,'0'0'2873,"-9"5"-2545,-25 16-165,33-20-124,1-1 1,-1 1 0,1 0 0,-1 0-1,1 0 1,0 0 0,-1-1 0,1 1-1,0 0 1,0 0 0,0 0 0,0 0-1,0 0 1,0 0 0,0 0 0,0 0-1,0 0 1,0-1 0,0 1 0,0 0-1,1 0 1,-1 0 0,0 0 0,1 0-1,-1-1 1,1 1 0,-1 0 0,1 0-1,-1-1 1,1 1 0,0 1 0,1 2 145,9 34 360,-1 1-1,4 51 1,-14-89-631,1-1 1,-1 1-1,0 0 0,0 0 1,1 0-1,-1 0 0,0-1 0,1 1 1,-1 0-1,1 0 0,-1-1 1,1 1-1,-1 0 0,1-1 1,-1 1-1,1-1 0,0 1 1,-1-1-1,1 1 0,0-1 1,0 1-1,-1-1 0,1 0 1,0 1-1,0-1 0,0 0 0,-1 1 1,1-1-1,0 0 0,0 0 1,0 0-1,0 0 0,0 0 1,-1 0-1,2 0 0,1 0-292,0-1 0,0 1 1,-1-1-1,1 1 0,0-1 0,-1 0 0,1 0 0,-1 0 0,1 0 0,3-3 0,11-10-1707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0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3777,'0'0'4842,"0"8"-4110,8 126 838,-7-124-1621,-2-8-77,1 0 0,0 0 0,0 0-1,1 0 1,-1 0 0,0 0 0,1 0 0,-1 0-1,1 0 1,-1 0 0,1-1 0,0 1-1,0 0 1,0 0 0,0-1 0,0 1 0,0-1-1,1 1 1,-1-1 0,0 1 0,1-1-1,-1 0 1,1 1 0,-1-1 0,1 0-1,2 1 1,12 3-2647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9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36 312,'0'0'6372,"-10"19"-5753,-32 64 153,40-78-690,-1 0 0,1 1 0,0-1-1,0 0 1,1 1 0,0-1 0,0 1 0,0-1-1,0 1 1,1 0 0,0-1 0,0 1 0,1 0 0,-1-1-1,1 1 1,2 6 0,-1-9-77,-1 1 1,1-1-1,0 1 1,0-1-1,0 0 1,1 1-1,-1-1 1,1 0-1,-1-1 0,1 1 1,0 0-1,0-1 1,1 0-1,-1 1 1,0-1-1,1-1 0,-1 1 1,1 0-1,-1-1 1,1 0-1,0 0 1,0 0-1,7 1 1,6 0-18,0 0 1,0-1-1,1-1 1,16-1-1,-30 0 15,1 0 0,-1 0 0,1 0-1,-1 0 1,0 0 0,0-1-1,0 0 1,0 0 0,0 0 0,0 0-1,0-1 1,0 0 0,-1 1 0,0-1-1,1-1 1,-1 1 0,0 0 0,0-1-1,-1 1 1,1-1 0,2-5-1,-1 1 222,0 0 0,-1 0 0,0-1 0,0 0-1,-1 0 1,0 1 0,0-1 0,-1-1-1,0-13 1,-1 44-274,-1-15 26,1 0 0,0-1 0,0 1 0,0-1 1,0 1-1,1-1 0,0 1 0,1-1 0,-1 1 0,1-1 1,0 0-1,0 1 0,5 6 0,-3-5 1,1-1-1,0 1 1,1-1-1,0 0 1,0 0-1,0-1 1,1 0-1,-1 0 1,1-1-1,1 1 1,-1-1-1,0-1 1,10 4-1,-3-3-2,0 0 0,0-1 0,0-1 0,1 0 0,-1-1 0,25-1 0,-35 0 32,0 0 0,-1-1 0,1 0 0,0 1 0,0-1 0,-1 0 0,1-1 0,0 1 0,-1 0 0,0-1-1,1 0 1,-1 0 0,0 0 0,0 0 0,6-6 0,-6 4 23,1-1 0,0 1 0,-1-1 0,0 0 0,0 0 0,-1-1 0,1 1 1,-1-1-1,2-7 0,1-9 40,-2 0 1,0 0-1,-1-1 0,-2-26 1,0 44-81,1-21-82,0 18-314,0 0 0,-1 0 0,-1-1 0,1 1 0,-1 0 0,0 0 0,-3-8 0,-3 4-3467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1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0 4121,'0'0'3311,"-17"10"-2828,-51 30-36,66-39-416,0 0 1,0 1 0,1-1 0,-1 0-1,0 1 1,1 0 0,-1-1-1,1 1 1,-1 0 0,1 0-1,0 0 1,0 0 0,0 0-1,0 0 1,0 0 0,0 0-1,1 0 1,-1 0 0,1 1-1,-1-1 1,1 0 0,0 0-1,0 0 1,0 1 0,0-1-1,0 0 1,1 0 0,0 3 0,0 8 114,-1-10-128,0 0 0,0 0-1,1-1 1,-1 1 0,1 0-1,-1 0 1,1 0-1,0-1 1,0 1 0,0 0-1,1-1 1,-1 1 0,1-1-1,-1 0 1,1 1-1,0-1 1,3 3 0,-1-2-7,0 0 1,0 0-1,0 0 1,1 0-1,-1-1 1,1 0 0,0 0-1,0 0 1,5 1-1,9 1-238,1-1 0,-1-1 0,38-1 1,-57-1 223,6 0-109,-1 0-1,1 0 1,-1-1 0,1 0-1,-1 0 1,0-1 0,1 0-1,-1 0 1,0 0-1,0 0 1,0-1 0,0 0-1,-1 0 1,8-6 0,-9 7 97,-1 0 1,0-1 0,0 1 0,0-1-1,0 0 1,0 0 0,0 0 0,-1 0-1,1 0 1,-1 0 0,0 0-1,0-1 1,0 1 0,-1 0 0,1-1-1,-1 1 1,1 0 0,-1-1-1,0 1 1,-1 0 0,1-1 0,0 1-1,-1 0 1,0-1 0,-1-4-1,0 3 78,-1 1-1,1 0 0,0 0 0,-1 0 1,0 0-1,0 0 0,0 0 0,-1 1 1,1-1-1,-1 1 0,1 0 0,-1 0 1,0 1-1,-1-1 0,1 1 0,-7-3 0,5 2 56,0 1 0,0 0 0,0 0-1,0 0 1,0 1 0,0 0 0,-1 0-1,1 1 1,0 0 0,-1 0 0,1 0-1,-10 2 1,12 0-75,1-1 1,0 1-1,0 0 1,0 0-1,0 0 0,0 0 1,1 0-1,-1 1 0,1-1 1,-1 1-1,1 0 0,0 0 1,0 0-1,0 0 1,0 0-1,1 0 0,-1 0 1,-1 7-1,-2 5 280,0 0 0,-4 29-1,5-10 25,1 0 0,3 35 0,0-35-307,0-32-70,0-1 1,0 1 0,1-1 0,-1 1 0,0-1 0,1 1 0,-1-1-1,1 1 1,-1-1 0,1 0 0,0 1 0,-1-1 0,1 0 0,0 1-1,0-1 1,0 0 0,0 0 0,0 0 0,0 0 0,0 0 0,1 0-1,-1 0 1,0 0 0,0 0 0,1 0 0,-1-1 0,1 1 0,-1-1-1,0 1 1,3 0 0,4 0-428,-1 1-1,1-1 1,0-1-1,13 0 1,-14 0 58,34-1-1953,-2-4-468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1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48 214 5521,'0'0'3605,"1"15"-3321,0 0-240,0 0 0,4 19 0,-5-32-37,1-1 0,0 1-1,0 0 1,0 0 0,0-1-1,0 1 1,0 0 0,0-1 0,0 1-1,1-1 1,-1 0 0,0 1 0,1-1-1,-1 0 1,1 0 0,0 0 0,-1 0-1,1 0 1,0 0 0,0 0 0,2 0-1,3 1 18,-1 0 0,1-1 0,-1 0 0,10 0 0,-10-1 4,4 1 44,1-1-1,0 0 0,-1-1 1,1 0-1,0 0 1,14-4-1,-23 4-32,1 0-1,0 0 0,-1 0 1,1 0-1,-1 0 1,1-1-1,-1 1 0,0-1 1,1 1-1,-1-1 0,0 0 1,0 0-1,0 0 0,0 0 1,-1 0-1,1 0 0,-1-1 1,1 1-1,-1 0 1,0-1-1,1 1 0,-1-1 1,-1 0-1,1 1 0,0-1 1,-1 0-1,1 0 0,-1 1 1,0-5-1,0 4-2,0 0-1,0 1 1,0-1-1,0 1 1,-1-1 0,1 0-1,-1 1 1,0-1-1,1 1 1,-1-1-1,-1 1 1,1-1 0,0 1-1,-3-3 1,1 1-32,-1 1 0,0-1 1,0 1-1,0 0 0,0 1 1,0-1-1,-6-2 0,-9-3-557,0 0 0,-1 2 0,0 0 0,-29-5 0,41 10 172,-35-8-2577</inkml:trace>
  <inkml:trace contextRef="#ctx0" brushRef="#br0" timeOffset="1">0 15 544,'0'0'10818,"0"-15"-11554,10 15-1312,1 11-153,1-3-2464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2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1040,'0'0'4873,"17"0"-4509,108 0 1362,-123 0-1592,-2 0-76,0 0 0,0 0 0,1 0 0,-1 0-1,0 0 1,0 0 0,1 0 0,-1 0 0,0 0 0,0 0 0,1-1 0,-1 2 0,0-1 0,0 0 0,1 0-1,-1 0 1,0 0 0,0 0 0,1 0 0,-1 0 0,0 0 0,0 0 0,1 0 0,-1 0 0,0 1 0,0-1-1,0 0 1,1 0 0,-1 0 0,0 0 0,0 1 0,0-1 0,0 0 0,1 0 0,-1 0 0,0 1 0,0-1-1,0 0 1,0 0 0,0 1 0,0-1 0,0 0 0,0 0 0,1 1 0,-1-1 0,0 0 0,0 0-1,0 1 1,0-1 0,0 0 0,-1 0 0,1 1 0,0-1 0,0 0 0,0 0 0,0 1 0,0-1 0,0 3-448,-3 38 636,2-30-148,0-1-1,1 1 1,0 0 0,0 0 0,1 0 0,3 11 0,-3-19-131,0 0 0,0 0 0,1 0 0,-1-1 0,1 1 0,0 0-1,0-1 1,0 0 0,0 1 0,0-1 0,0 0 0,1 0 0,-1 0 0,1 0-1,-1-1 1,1 1 0,0-1 0,-1 1 0,1-1 0,0 0 0,0 0 0,4 0-1,6 2-841,1-1-1,-1 0 0,23 0 0,-28-2 194,31 0-3463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2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17 6249,'0'0'4103,"-16"-3"-3623,-52-8-179,67 11-294,0-1 1,-1 1-1,1-1 0,0 1 0,-1 0 1,1 0-1,-1 0 0,1 0 0,-1 0 1,1 0-1,-1 0 0,1 0 0,0 1 1,-1-1-1,1 0 0,0 1 0,-1-1 1,1 1-1,0 0 0,-1-1 1,1 1-1,0 0 0,0 0 0,-2 1 1,2 0-9,1-1 1,0 1-1,-1-1 0,1 1 1,0 0-1,0-1 1,0 1-1,0 0 1,0-1-1,0 1 1,0-1-1,1 1 1,0 2-1,0 2 7,7 15-86,-7-19 59,0 1 0,0-1 0,0 0 0,0 1 0,0-1 0,0 0 0,-1 1 0,1-1 0,-1 1 0,1 2 0,-2 0-3,0 0 0,0 0-1,0 0 1,0 0 0,-1 0-1,0-1 1,0 1-1,0 0 1,0-1 0,-6 8-1,5-7 30,0-1 0,0 0 0,1 1 0,0 0 0,0-1 0,0 1 0,0 0 0,1 0 0,0 0 0,-2 10 0,3-12 4,0 0 0,0-1 0,0 1 0,1 0 0,-1 0 0,1-1 0,-1 1 0,1 0 0,0-1 0,0 1 0,0-1 0,2 4 0,0-3-20,-1-1 0,1 1 0,0-1 0,-1 1 0,1-1 0,0 0 0,0 0 0,1-1 0,3 3 0,6 1-568,0-1 0,1 0 0,-1-1 0,1 0 0,0-1 0,-1 0 0,1-1 0,26-2 0,-27 1-378,29 0-3647</inkml:trace>
  <inkml:trace contextRef="#ctx0" brushRef="#br0" timeOffset="1">343 183 4425,'0'0'3786,"14"15"-3318,50 47-42,-60-59-394,0 1-1,1-1 1,-1 0 0,1-1 0,-1 1 0,1-1 0,0 0 0,0 0 0,0 0 0,0-1 0,0 0 0,1 0 0,-1 0 0,0-1 0,1 1 0,-1-1 0,0 0 0,10-2 0,9 0-1,-20 2-27,-1 0-1,1-1 1,-1 1-1,1-1 1,-1 0-1,1-1 1,-1 1-1,0 0 0,1-1 1,-1 0-1,0 0 1,0 0-1,0 0 1,0 0-1,0-1 1,-1 1-1,1-1 0,-1 0 1,0 1-1,0-1 1,0 0-1,2-5 1,-2 6-9,-1-1 0,1 0-1,-1 1 1,0-1 0,0 0 0,-1 0 0,1 0 0,0 0 0,-1 0 0,0 0-1,0 0 1,0 0 0,0 0 0,0 0 0,-1 0 0,1 0 0,-1 0 0,0 0-1,1 0 1,-1 0 0,-1 0 0,1 1 0,0-1 0,-1 0 0,0 1 0,1-1 0,-4-2-1,1 1 29,0 0 0,-1 0-1,1 1 1,-1-1-1,0 1 1,0 0-1,0 1 1,0-1-1,0 1 1,-1 0 0,1 1-1,-1-1 1,1 1-1,-1 0 1,-6 0-1,8 0 12,-1 1 0,0 0 0,1 1-1,-1-1 1,1 1 0,-1 0 0,1 0 0,-1 0-1,1 1 1,-1 0 0,1-1 0,0 1-1,0 1 1,0-1 0,0 1 0,0-1-1,1 1 1,-1 0 0,-3 5 0,-2 3 149,0 1 1,1 0 0,0 0-1,0 1 1,2-1-1,0 2 1,0-1 0,-5 22-1,5-10 17,2-1 0,0 1-1,2 0 1,0 29 0,2-52-226,0 1 1,0-1-1,0 1 1,1-1-1,-1 0 1,1 1-1,-1-1 1,1 0-1,0 1 1,0-1-1,0 0 1,0 0-1,0 0 1,0 0-1,0 0 1,1 0-1,-1 0 1,1 0-1,0 0 1,-1-1-1,1 1 1,0-1-1,0 1 1,0-1-1,4 2 1,2 0-578,-1 0 0,1-1-1,-1-1 1,1 1 0,0-1 0,12 0 0,13 0-4046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3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6529,'0'0'1870,"10"19"-1279,35 61-270,-43-77-297,1 1-1,0 0 1,0-1-1,0 0 0,0 1 1,1-1-1,-1-1 1,1 1-1,0 0 0,0-1 1,0 0-1,0 0 1,0 0-1,6 1 0,-2-1 32,1 0-1,0-1 1,-1 0-1,19-1 0,-16 0 1,-2 0 14,0 0 0,0 0 1,0-1-1,0-1 0,0 1 0,10-4 1,-16 4-41,-1 0-1,0 0 1,0 0 0,1-1 0,-1 1 0,0 0 0,0-1 0,-1 0-1,1 1 1,0-1 0,0 0 0,-1 0 0,1 0 0,-1 0-1,0 0 1,0 0 0,1 0 0,-1-1 0,0 1 0,-1 0 0,1-1-1,0 1 1,-1 0 0,1-1 0,-1 1 0,0-1 0,0 1 0,0-4-1,0 5-11,0-1 0,0 0-1,0 0 1,0 0-1,0 0 1,0 0 0,-1 0-1,1 0 1,-1 1-1,0-1 1,1 0 0,-1 0-1,0 1 1,0-1-1,0 0 1,0 1-1,0-1 1,0 1 0,-1-1-1,1 1 1,0-1-1,-1 1 1,1 0 0,-1 0-1,1 0 1,-1 0-1,0 0 1,1 0 0,-1 0-1,0 1 1,0-1-1,0 1 1,-2-1 0,-9-3-187,0 1 0,1 0 0,-1 1 0,-23-1 0,-52 5-2083,75-2 1775,-30 4-2173,5 2-1872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5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5265,'0'0'5121,"0"3"-4974,-1 16 181,-1-1-1,-1 1 1,-7 23-1,5-22-330,1-1-1,1 1 1,-2 27-1,5-46-97,0 0 0,0-1 0,0 1 0,0-1 0,0 1 0,0 0 0,0-1 0,1 1 0,-1-1 0,0 1 0,0-1 0,0 1 0,1 0 0,-1-1 0,0 1 0,1-1 0,-1 1 0,0-1 0,1 0 0,-1 1 0,0-1 0,1 1 0,-1-1 0,1 0 0,-1 1 0,1-1 0,-1 0 0,1 1 0,0-1 0,20 2-2689,-14-2 1626,10 0-1569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6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0 5633,'0'0'3329,"-100"31"-2833,96-19-232,4 1 112,2 1-112,18 2-168,8 1-8,9-3-88,7-1-152,4-1-472,27-4-784,-13-4-409,-9-2-1119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6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4401,'0'0'1039,"21"8"-511,3 0-320,-8-4-49,-1 2-1,0 0 0,0 0 0,-1 1 1,0 1-1,20 15 0,-18-11 147,-1 0 0,-1 1 0,0 1 0,0 0-1,18 26 1,-26-31-245,-1 0 0,1 0-1,-1 1 1,-1 0 0,0 0 0,-1 0-1,1 0 1,-2 0 0,0 1 0,0-1-1,1 20 1,-3-28-53,-1 0-1,1 0 0,0 0 1,-1 0-1,1-1 1,-1 1-1,0 0 0,0 0 1,0 0-1,1-1 1,-2 1-1,1 0 1,0-1-1,0 1 0,0-1 1,-1 1-1,1-1 1,-1 0-1,1 0 0,-1 0 1,1 1-1,-1-1 1,0-1-1,0 1 1,1 0-1,-1 0 0,0-1 1,0 1-1,0-1 1,-3 1-1,-7 1 3,0 0 1,0-1-1,-21 0 0,27-1-17,-5 0-4,-1-1 0,0 0 0,0 0-1,1-1 1,-1 0 0,-18-7 0,26 7 26,1 1 1,-1-1 0,0 0-1,1 0 1,-1 0 0,1-1-1,0 1 1,0-1 0,0 0-1,0 0 1,0 0 0,0 0-1,1 0 1,0 0 0,-1-1-1,1 1 1,1-1 0,-1 0 0,0 1-1,1-1 1,0 0 0,-2-7-1,2 5-2,1 1 1,-1 0-1,1 0 0,0 0 0,1-1 0,-1 1 0,1 0 0,0 0 1,0 0-1,1 0 0,-1 0 0,1 0 0,0 0 0,5-7 0,-3 6 25,0 0-1,1 0 0,0 1 1,0-1-1,1 1 0,-1 0 1,1 1-1,0 0 0,9-5 1,3 0-481,1 0 0,0 2 1,0 0-1,1 1 0,0 2 0,30-5 1,-15 5-2023,-5 0-1210</inkml:trace>
  <inkml:trace contextRef="#ctx0" brushRef="#br0" timeOffset="1">533 44 3953,'0'0'6449,"0"88"-6297,0-67-152,0-1-48,17 1-736,8-7-1448,0-8-2177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7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6465,'0'0'1095,"18"14"-996,61 46-12,-73-56-73,1 0 0,0 0 0,0-1 0,0 0 0,0-1 0,0 0 0,0 0 0,1 0 0,-1-1 0,1 0 1,-1-1-1,1 1 0,0-1 0,10-2 0,7 1 163,-17 1-176,-5 0 109,0 1 1,-1-1 0,1-1 0,0 1-1,0 0 1,-1-1 0,1 1-1,3-2 1,-5 1-35,0 1-1,0-1 0,0 0 1,-1 0-1,1 1 1,0-1-1,-1 0 1,1 0-1,-1 0 0,1 0 1,-1 1-1,1-1 1,-1 0-1,0 0 1,1 0-1,-1 0 0,0 0 1,0 0-1,0 0 1,0 0-1,0 0 1,0 0-1,0 0 0,0 0 1,0 0-1,-1-2 1,1 1-50,-1 0 0,1 0-1,-1 0 1,0 1 0,0-1 0,0 0 0,0 0 0,0 1 0,0-1 0,0 1 0,-1-1 0,1 1 0,0-1 0,-1 1-1,0 0 1,1 0 0,-1 0 0,-2-2 0,-38-17-62,33 16 28,-10-4-1071,-1 1 0,1 1 0,-36-6 0,46 10-1532</inkml:trace>
  <inkml:trace contextRef="#ctx0" brushRef="#br0" timeOffset="1">248 25 4297,'0'0'3337,"60"94"-3409,-8-82-376,-2-3-681,-6-3-967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7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4601,'0'0'1247,"18"0"-826,-3-1-322,7 1 67,1 0 1,-1 2 0,29 5 0,-43-5-66,39 4 2397,-51 11-1592,-1-7-884,1 1 1,0-1 0,0 1 0,1 0 0,1 0-1,0 0 1,0 1 0,1-1 0,1 0 0,0 17-1,1-25-26,0 0 0,0 0 0,0 0-1,1-1 1,-1 1 0,0 0 0,1 0-1,0-1 1,0 1 0,0-1 0,0 0-1,0 1 1,0-1 0,0 0 0,1 0-1,-1-1 1,1 1 0,0 0 0,-1-1-1,1 0 1,0 1 0,0-1 0,4 1 0,7 3-41,0-1 1,1-1 0,22 3 0,32 0-349,-61-6 338,-1 0 1,1 0-1,0-1 0,-1 0 1,1 0-1,-1-1 1,8-3-1,-13 5 61,-1-1 1,1 1-1,-1-1 0,1 0 0,-1 0 0,1 1 1,-1-1-1,0 0 0,1-1 0,-1 1 1,0 0-1,0 0 0,0 0 0,0-1 0,0 1 1,0-1-1,1-1 319,6 4-355,1-1 0,-1 2-1,0-1 1,16 6 0,21 4 31,-41-10 1,67 4 111,-62-5-73,0 0 1,-1-1-1,1 0 1,0 0-1,15-5 1,-21 5 11,-1 0 1,1 0-1,-1 0 1,0-1 0,1 1-1,-1-1 1,0 0-1,0 0 1,0 0-1,0 0 1,0 0-1,0 0 1,-1 0-1,1-1 1,-1 1-1,0 0 1,1-1-1,-1 1 1,0-1-1,0-3 1,0 5-23,-1-1 0,1 0 1,-1 0-1,0 0 0,0 0 0,0 0 1,0 0-1,0 0 0,0 0 0,-1 0 0,1 1 1,-1-1-1,1 0 0,-1 0 0,0 0 1,0 1-1,1-1 0,-1 0 0,0 1 0,-1-1 1,1 1-1,0-1 0,0 1 0,-1-1 1,1 1-1,-1 0 0,1 0 0,-1 0 0,-2-2 1,-5-1-55,0-1 1,-1 2 0,0-1 0,0 1 0,0 1-1,0 0 1,-19-1 0,-2 1-931,-38 4 0,39 3-1531,8 4-1866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9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5265,'0'0'1512,"127"0"-1456,-77 0 80,2 0 33,-2 0-161,-4 0-16,-2 0-233,-11-2-1319,-16-3-3777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8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1 904,'0'0'8854,"22"3"-8378,285 58 141,-281-56-631,107 19 79,41 10-61,-174-34 5,0 0 0,1 0-1,-1 0 1,0 0 0,1 1-1,-1-1 1,0 0 0,1 0 0,-1 0-1,0 1 1,0-1 0,1 0-1,-1 0 1,0 0 0,0 1-1,1-1 1,-1 0 0,0 1-1,0-1 1,0 0 0,0 1-1,0-1 1,1 0 0,-1 1 0,0-1-1,0 0 1,0 1 0,0-1-1,0 0 1,0 1 0,0-1-1,0 0 1,0 1 0,0-1-1,0 0 1,0 1 0,0-1-1,-1 0 1,1 1 0,0-1 0,-8 14 146,-15 12 189,-2-1 0,-1-1 0,-1-2 0,-1 0 0,-39 22 0,39-28-304,-2-2 0,0-1 0,-49 14 0,-8 3-5562,74-25 1891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8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0 5313,'0'0'7564,"-10"9"-7054,2-2-417,-2 2 69,0 0 0,-1-1-1,0 0 1,-22 12-1,0-4 219,-52 30-82,76-38-1152,13-4-594,17 0-1013,-17-4 2341,34 3-3100,5-2-1931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9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6329,'0'0'6282,"1"16"-5541,0 123 813,3-79-925,-4-57-756,1 0-1,-1 1 1,1-1-1,0 1 0,0-1 1,0 0-1,1 1 1,-1-1-1,1 0 0,-1 0 1,1 0-1,0 0 1,0-1-1,5 5 1,-3-5-448,0-1 1,0 1-1,0-1 1,1 0 0,-1-1-1,0 1 1,1-1-1,-1 1 1,1-1-1,-1-1 1,1 1 0,5-2-1,-8 2 197,18-3-2653</inkml:trace>
  <inkml:trace contextRef="#ctx0" brushRef="#br0" timeOffset="1">196 89 4153,'0'0'3937,"21"-4"-3098,69-13-126,-84 16-640,0 0 1,1 1-1,-1-1 1,1 2-1,-1-1 0,0 1 1,1 0-1,-1 0 1,0 1-1,0-1 0,0 2 1,0-1-1,0 0 0,0 1 1,0 0-1,-1 1 1,8 5-1,-1-1 34,2 2-8,-1-1 1,0 2-1,0 0 0,-1 0 0,0 2 0,-2-1 0,15 20 0,-21-25-52,1 0 0,-1 1 0,0-1 0,0 1 0,-1 0 0,0 0-1,-1 0 1,0 1 0,0-1 0,0 1 0,-1-1 0,-1 1 0,1-1-1,-1 1 1,-1-1 0,-1 12 0,1-19-60,1 1 1,-1 0-1,0-1 0,0 1 1,0-1-1,0 1 0,0-1 0,-1 0 1,1 1-1,0-1 0,0 0 1,-1 0-1,1 0 0,-1 0 0,1 0 1,-1 0-1,0 0 0,1 0 1,-1-1-1,0 1 0,1 0 0,-1-1 1,0 0-1,0 1 0,-3-1 1,-6 1-487,1 0 1,-22-2 0,30 1 367,-31-6-2191,3-8-1459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9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6633,'0'0'3489,"123"-49"-2809,-83 47-424,4 2-104,2 0-152,1 0-184,8 16-592,-11 1-1280,-5-1-1233</inkml:trace>
  <inkml:trace contextRef="#ctx0" brushRef="#br0" timeOffset="1">691 132 5977,'0'0'1446,"-8"20"-747,-23 65 70,30-81-720,0 0-1,0 0 1,0 1 0,0-1-1,1 0 1,-1 1-1,1-1 1,0 1 0,1-1-1,-1 0 1,1 1-1,0-1 1,0 0-1,0 0 1,0 1 0,1-1-1,0 0 1,0 0-1,0 0 1,0-1 0,1 1-1,-1 0 1,1-1-1,3 4 1,3 1 36,1 0 0,0 0 0,1-1-1,0 0 1,22 10 0,-33-17-79,16 6 143,-1 0 0,1-1 1,0-1-1,0 0 0,0-1 0,1-1 1,-1-1-1,1 0 0,23-2 0,-37 1-86,0-1 0,0 0 0,1 1-1,-1-1 1,0 0 0,0-1 0,-1 1-1,1 0 1,0-1 0,0 0 0,-1 1-1,1-1 1,-1 0 0,1 0 0,-1-1 0,0 1-1,0 0 1,0-1 0,0 1 0,0-1-1,-1 0 1,1 0 0,-1 0 0,2-4-1,-2 4-6,0 0-1,1-1 1,-1 1-1,-1-1 0,1 0 1,0 1-1,-1-1 0,0 1 1,0-1-1,0 0 0,0 1 1,-1-1-1,1 0 1,-1 1-1,0-1 0,0 1 1,0-1-1,-1 1 0,1 0 1,-1-1-1,-2-3 1,-2 1-142,1 1 1,-1-1 0,0 1 0,0 0 0,0 1 0,-1 0 0,1 0-1,-1 0 1,0 0 0,0 1 0,0 1 0,-14-4 0,-5 0-1397,-1 1 0,-33-2 1,16 3-3547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20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9282,'0'0'6161,"22"-2"-6537,3-12-696,-1 1-1305,1-3-4352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21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27 7194,'0'0'1681,"-6"18"-1031,-1 5-421,-6 36 0,13-55-205,-1-1-1,1 1 0,1 0 0,-1 0 0,0 0 1,1-1-1,0 1 0,0 0 0,0-1 0,0 1 0,1 0 1,-1-1-1,1 0 0,0 1 0,0-1 0,0 0 0,0 0 1,1 0-1,-1 0 0,1-1 0,6 6 0,-3-2 16,5 4 14,0 0 0,1 0 1,0-2-1,1 1 1,0-1-1,0-1 0,1 0 1,0-1-1,16 4 1,-7-3 21,0-2 1,0 0 0,0-2 0,1-1 0,25 0 0,-46-2-40,0 0-1,0 0 0,0 0 1,0 0-1,0-1 1,-1 0-1,1 1 0,0-1 1,0 0-1,-1 0 1,1 0-1,-1-1 0,1 1 1,-1 0-1,1-1 1,-1 0-1,0 0 0,3-2 1,-3 1 52,0 0 1,0 0-1,-1 0 1,1 0-1,-1 0 1,1-1-1,-1 1 1,0 0-1,-1-1 1,1 1-1,0-1 1,-1 1 0,0-1-1,0-5 1,1 3-10,-1 0 0,0 0 0,0 0 0,-1 0 0,1 0 0,-1 0 0,-1 0 0,1 1 0,-1-1 0,0 0 0,0 0 1,-1 1-1,0 0 0,0-1 0,0 1 0,0 0 0,-1 0 0,0 1 0,-7-7 0,1 1-131,-1 2-1,0-1 1,0 2-1,-1 0 1,0 0-1,-1 1 1,1 0-1,-1 1 1,0 0-1,-15-2 1,12 3-1060,0 2 0,-1 0 1,1 0-1,-28 2 0,32 2-3926</inkml:trace>
  <inkml:trace contextRef="#ctx0" brushRef="#br0" timeOffset="1">719 27 7738,'0'0'1788,"-1"19"-1429,0 1-293,1 1 1,2 22 0,-1-39-54,0 1 0,1-1 0,-1 1 0,1-1 0,0 0 0,0 0 1,1 0-1,-1 0 0,1 0 0,0-1 0,0 1 0,0-1 0,0 0 0,0 0 0,1 0 1,0 0-1,-1 0 0,9 3 0,-4-1 5,10 7 62,0-1 1,1-1-1,0-1 1,41 13-1,-46-18 43,0-1-1,0 0 0,0-1 0,0 0 1,1-1-1,-1-1 0,1 0 0,19-3 1,-32 2-68,0 0 0,0 1 0,0-1 0,0 0 0,0 0 0,0 0 0,0-1 0,0 1 1,0 0-1,0-1 0,-1 1 0,1-1 0,0 0 0,-1 1 0,1-1 0,-1 0 0,0 0 0,0 0 1,0 0-1,0 0 0,0 0 0,0 0 0,0 0 0,-1-1 0,1 1 0,-1 0 0,1-3 1,-1 0 30,1 0 1,-1 0 0,0 0 0,0 0 0,0 0 0,-1 0 0,0 0 0,0 0 0,0 1-1,0-1 1,-1 0 0,-2-5 0,-1 2-73,0 1 0,-1-1 0,0 1 0,-1 0 0,1 0 0,-1 1-1,-1 0 1,-14-10 0,-2 1-554,-47-21-1,43 25-1193,-50-13-1,43 15-2638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21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6009,'0'0'1411,"7"18"-1325,-1-3-30,-2-4 24,0 0 0,1 0 0,0-1 0,1 1 1,0-1-1,1 0 0,0-1 0,0 0 0,10 10 0,-1-5 181,1 0-1,0-1 1,1-1-1,0-1 1,1 0-1,29 11 1,-35-17-76,1 0 0,-1-1 0,1 0 0,0-1 0,1-1 0,-1 0 0,0-1 0,0-1 0,1 0 1,23-3-1,-36 2-132,0 1 1,0-1-1,0 0 0,0 1 1,0-1-1,0 0 1,0 0-1,-1 0 1,1-1-1,0 1 1,0 0-1,-1-1 1,1 1-1,-1-1 1,0 1-1,1-1 1,-1 0-1,1-1 0,1-1 41,-1-1 0,-1 1 0,1 0 0,-1 0 0,1-1 0,-1 1-1,-1-1 1,2-5 0,-2 3-19,0-1 0,0 1 0,0 0 0,-1 0 0,0 0 0,0 0 0,-1 0 0,1 1 0,-2-1 0,1 0 0,-4-6 0,1 6-110,0 0 0,0 1 0,-1 0 0,0 0 0,0 0 1,0 0-1,-1 1 0,0 0 0,0 1 0,0-1 0,-1 1 0,1 1 0,-1 0 0,0 0 0,0 0 0,-15-2 0,-1 1-672,-1 1 0,1 1-1,-1 1 1,-35 4 0,3 4-3497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4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0 936,'0'6'9846,"0"28"-9687,0 208 963,0-174-4791,0-84 20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5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4233,'-4'1'6249,"-17"4"-6134,3 7-79,-51 34 11,64-41-52,-1 0 1,1 0 0,0 0 0,0 0 0,0 1 0,1 0 0,0 0-1,-6 12 1,9-17-9,0 0 0,1 1 0,-1-1 0,1 0 0,0 1 0,-1-1 0,1 1 0,0-1 0,0 0 0,0 1 0,0-1 0,0 1 0,0-1 0,0 0 0,0 1 0,1-1 1,-1 1-1,0-1 0,1 0 0,-1 1 0,1-1 0,0 0 0,-1 0 0,1 1 0,0-1 0,0 0 0,0 0 0,0 0 0,0 0 0,0 0 0,0 0 0,0 0 0,0 0 0,0-1 0,0 1 0,1 0 0,-1-1 0,0 1 0,1 0 0,1-1 0,6 4 71,1-2 0,1 1 1,-1-1-1,16 0 0,-16-1-55,55 4-16,68-6 1,-50 0-2115,-53 0 379,-8 0-563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5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4945,'0'0'3704,"7"-3"-3360,18-5 93,1 2 0,0 0 0,37-3 0,15 4-1485,-5 3-4864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0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 7090,'0'0'1488,"2"129"-1080,11-105 200,4-1-352,6-7-256,6-3-104,19-11-1152,-5-2-889,-5 0-2496</inkml:trace>
  <inkml:trace contextRef="#ctx0" brushRef="#br0" timeOffset="1">556 0 6529,'0'0'1333,"-17"11"-960,-58 35 361,71-43-638,-1 1 0,1-1 1,0 1-1,0 0 0,0 0 1,0 1-1,1-1 0,0 1 1,0 0-1,0 0 0,0 0 0,1 0 1,-2 6-1,2-1 40,0 0 0,0 0-1,1 0 1,0 0 0,1 11 0,0-18-124,1 1 1,-1-1-1,0 0 1,1 1-1,0-1 0,0 0 1,0 1-1,0-1 1,0 0-1,1 0 1,-1 0-1,1 0 1,0 0-1,0 0 1,0 0-1,3 2 1,0 0-7,0-1 0,0 0 0,1 0 1,-1-1-1,1 0 0,0 1 1,0-2-1,6 3 0,6 1-130,1-1-1,-1-1 1,0-1-1,1-1 0,21 0 1,-18-1-380,-14 0 60,0 0-1,0-1 1,0 0-1,1 0 1,-1-1-1,0 0 1,0-1-1,-1 0 0,11-3 1,2-9-4076</inkml:trace>
  <inkml:trace contextRef="#ctx0" brushRef="#br0" timeOffset="2">391 177 4281,'0'0'0,"152"-21"-3065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6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3329,'0'0'4681,"75"0"-4425,-50 0-168,0 0-88,0 0-88,10 0-480,-6 2-569,-5 0-1255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6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67 4481,'0'0'4410,"0"-8"-4122,1-24-109,-1 31-174,0 0 0,1 0 0,-1 0-1,0 0 1,1 0 0,-1 0 0,1 0 0,-1 0 0,1 0 0,-1 0-1,1 0 1,0 0 0,-1 1 0,1-1 0,0 0 0,0 0 0,0 1-1,-1-1 1,1 0 0,0 1 0,0-1 0,0 1 0,0-1 0,0 1-1,2-1 1,25-3 52,-24 4-49,12-1 7,-1 0 0,1 2 0,25 3 0,-38-4-46,1 1 0,0 0 0,0 0 0,0 0 0,-1 0 0,1 1 0,-1-1 0,1 1 0,-1 0 0,1 0 0,-1 0 0,0 1 0,0-1 0,0 1 0,0 0 0,-1-1 0,1 1 0,-1 1 0,1-1 0,1 4 0,-3-5 28,0 0 1,0-1-1,0 1 1,0 0-1,0 0 0,-1 1 1,1-1-1,-1 0 1,1 0-1,-1 0 1,0 0-1,0 0 0,0 0 1,0 1-1,0-1 1,-1 0-1,1 0 1,0 0-1,-1 0 0,0 0 1,1 0-1,-1 0 1,0 0-1,0 0 1,0 0-1,0 0 0,-1 0 1,1-1-1,0 1 1,-1 0-1,1-1 1,-1 1-1,0-1 0,1 0 1,-1 0-1,0 1 1,0-1-1,0 0 1,0 0-1,0-1 0,-2 2 1,-7 1 95,0 1 0,0-2 0,0 0 0,0 0 0,0-1 0,-17 0 0,27-1-93,5 0-687,5 1 675,0 0 1,0 1-1,0 0 1,0 0-1,0 1 0,0 0 1,-1 0-1,1 1 1,10 7-1,-4-2 12,-2 0 0,1 1 0,-1 0 0,17 18 0,-27-24 8,0-1 0,0 1 0,-1 0 0,1-1 0,-1 1 0,0 0 0,0 0 0,0 1 0,-1-1 0,1 0 0,-1 1 0,0-1-1,-1 0 1,1 6 0,-1-6 26,0-1-1,0 0 1,0 0-1,-1 0 1,1 1-1,-1-1 1,0 0-1,0 0 1,0 0-1,0 0 1,-1 0-1,1 0 1,-1 0-1,1 0 1,-1-1-1,0 1 1,0-1-1,-1 1 1,1-1-1,-3 2 1,-6 4 112,0 0 1,0-2 0,-1 1-1,0-1 1,0-1 0,0 0 0,-1-1-1,0 0 1,-24 3 0,-5-2 701,-75-2 1,90-3-489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39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145 185 1584,'0'0'5073,"0"-23"-4190,2 11-826,1 1-1,1-1 0,0 1 1,8-17-1,-5 12 57,-5 11-28,6-13 679,17-30-1,-28 92-187,-21 47-463,-4-2 0,-40 88 0,41-110-13,-34 79-18,61-146-89,1 1 1,0-1-1,0 0 1,0 1-1,-1-1 1,1 0-1,0 1 1,0-1-1,0 0 1,0 0-1,-1 0 1,1 0-1,0 0 1,0 0-1,0 0 1,1 0-1,-1 0-2,412 4 457,-376-4-448,68-2-131,-104 2-4,0 0-1,0 0 1,0 0-1,0 0 1,0 0-1,0 0 1,0-1-1,0 1 1,1 0 0,-1-1-1,0 1 1,0-1-1,0 1 1,-1-1-1,1 1 1,0-1 0,0 0-1,0 1 1,0-1-1,0 0 1,-1 0-1,1 1 1,0-1 0,-1 0-1,1 0 1,0-2-1,0-5-2471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0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4113,'0'0'2434,"-1"10"-2284,-1 247 2120,5-206-1934,1 0 1,3 0-1,16 59 1,-22-106-279,-1-3-41,0 0 0,0 0-1,0 0 1,0 0 0,0 0 0,0-1-1,1 1 1,-1 0 0,0 0 0,1 0-1,-1-1 1,0 1 0,1 0 0,-1 0-1,1-1 1,-1 1 0,1 0 0,0-1 0,-1 1-1,1 0 1,0-1 0,-1 1 0,1-1-1,0 1 1,0-1 0,1 1 0,-1-4 60,0 0 1,0 1-1,0-1 0,0 0 1,-1 0-1,1 0 1,-1 0-1,1-5 1,-1 5-22,8-82 21,-4-126-1,-4 136-1,-2 64-204,-2 15-298,-4 18-710,6-17 815,0-1-239,1-1-1,-1 1 1,0-1-1,-1 1 1,1-1-1,-3 3 1,-4 3-3339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1 3409,'0'0'2598,"10"17"-1838,-7-6-576,0 0 1,-1 0-1,0 0 1,-1 0-1,0 1 1,-1-1 0,0 1-1,-1-1 1,0 0-1,-4 19 1,0-15-105,0 0 1,0-1 0,-2 1-1,0-1 1,0 0 0,-1-1-1,-12 15 1,-3 0 17,-2-1 0,-1-1 0,-30 23 0,-37 38 30,92-87-179,10 0-442,1 0 488,67 1 45,-1-4 1,82-13-1,-153 15-209,-1 0 1,0 0-1,0 0 1,0 0-1,0-1 0,7-3 1,-10 4-44,0 0-1,0 1 1,0-1 0,0 0 0,0 0 0,0 0 0,0-1-1,0 1 1,0 0 0,0 0 0,-1 0 0,1-1 0,0 1 0,-1 0-1,1-1 1,-1 1 0,0 0 0,1-1 0,-1 1 0,0-1-1,0 1 1,0-2 0,0-7-2678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1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2529,'0'0'4367,"0"11"-4223,-1 40 247,-1-5 399,2 1 0,9 64 0,-7-101-750,1 0 0,-1 0 1,2 0-1,-1 0 0,1 0 1,1-1-1,6 10 0,-9-15-236,1 0 0,0 0-1,0-1 1,0 1-1,1-1 1,-1 0 0,1 0-1,0 0 1,0-1-1,0 1 1,0-1 0,0 0-1,0 0 1,1 0-1,-1-1 1,1 1-1,7 0 1,8-1-2119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8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1 5217,'0'0'1483,"-17"4"-839,-55 16 59,68-18-605,0 0 0,0 0-1,0 0 1,0 0 0,0 1 0,0-1 0,1 1-1,-1 0 1,1 0 0,0 1 0,0-1 0,0 1-1,0-1 1,1 1 0,-1 0 0,1 0 0,0 0-1,-2 6 1,1-1 84,1 1 0,0 0 0,0 0 0,1 0 1,0 0-1,1 11 0,0-18-170,0 1 0,0-1 0,1 1 0,-1-1 0,1 1 1,0-1-1,0 0 0,0 1 0,1-1 0,-1 0 0,1 0 0,0 0 0,0 0 1,0 0-1,3 4 0,0-3-1,-1 0 0,1 0 0,-1-1 0,1 1 0,0-1 0,0 0 0,1-1 0,8 4 0,2-1-4,0-1 0,1 0 0,-1-1 0,1-1 0,28-1-1,-34 0-6,0-1-1,0-1 1,0 0-1,0-1 0,0 0 1,-1-1-1,15-5 1,-21 7 23,-1-1 0,1 0 0,-1 0 0,0 0 0,0 0 0,0-1 0,0 0 0,0 1 0,0-1 0,-1 0 0,1 0 0,-1 0 0,0-1 0,0 1 0,0 0 0,0-1 0,-1 0 0,1 1 0,-1-1 0,0 0 0,0 0 0,0 1 0,-1-1 0,1-6 0,-1 6-2,1 1-1,-1-1 1,0 0 0,0 0-1,0 0 1,-1 0-1,0 0 1,1 0-1,-1 0 1,-1 0 0,1 0-1,0 1 1,-1-1-1,0 0 1,0 1-1,0 0 1,0-1 0,-1 1-1,1 0 1,-1 0-1,0 0 1,0 1 0,0-1-1,0 1 1,0-1-1,0 1 1,-6-3-1,-1-1-74,-1 1 0,1 0-1,-1 1 1,0 0 0,-1 0 0,1 1-1,-13-2 1,15 4-454,-1 0 0,0 0 1,1 1-1,-1 1 0,-11 1 1,7 3-2417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8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1304,'0'0'6199,"2"19"-5179,13 103 626,-14-114-936,1-8-330,4-15-233,1-5-167,-2 14 12,-1-1-1,1 1 0,1 0 1,-1 1-1,1-1 0,0 1 1,0 0-1,1 0 0,-1 1 0,1 0 1,0 0-1,0 1 0,1 0 1,-1 0-1,11-2 0,0 1 33,1 0 0,0 2 0,0 0 0,0 1 0,24 2-1,-39-1-6,0 0-1,0 1 1,-1 0-1,1 0 1,0 0-1,-1 0 0,1 0 1,-1 1-1,1 0 1,-1 0-1,0 0 0,1 0 1,-1 0-1,0 0 1,4 5-1,1 3 3,0 0 0,0 1 0,8 14 1,12 16-629,-26-38 364,0-1 1,1 0-1,0 0 1,-1 1-1,1-1 1,0-1-1,0 1 1,0 0-1,0-1 0,1 0 1,-1 0-1,5 2 1,20 5-2577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9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62 312 5249,'0'0'3318,"9"7"-3164,-7-6-150,5 4 22,0 0-1,1-1 1,-1 0 0,1 0 0,0-1-1,1 0 1,-1 0 0,17 3 0,-5-3 100,0-1 0,1-1 0,-1-1 0,32-3 0,-50 3-74,0-1-1,0 0 1,0 1-1,0-1 1,0 0-1,0 0 1,0 0-1,-1 0 1,1 0-1,0-1 0,-1 1 1,1-1-1,-1 1 1,1-1-1,-1 1 1,0-1-1,0 0 1,0 1-1,1-1 1,-2 0-1,1 0 1,0 0-1,0 0 0,-1 0 1,1 0-1,-1 0 1,1 0-1,-1 0 1,0 0-1,0 0 1,0 0-1,0 0 1,0 0-1,0 0 1,-1 0-1,1-1 0,-1 1 1,0 1-1,1-1 1,-1 0-1,0 0 1,0 0-1,0 0 1,0 0-1,0 1 1,-1-1-1,1 0 1,0 1-1,-1-1 0,-1 0 1,-8-7-29,-1 2 0,1-1 0,-1 2 0,0-1 0,-1 2 0,0-1 0,0 2 0,0 0 0,-18-3 0,-2 1-1533,0 2 0,-55 0 0,70 4-2145</inkml:trace>
  <inkml:trace contextRef="#ctx0" brushRef="#br0" timeOffset="1">521 185 6265,'0'0'5129,"63"113"-5001,-45-82-128,1-5-408,0-3-944,-5-7-1216</inkml:trace>
  <inkml:trace contextRef="#ctx0" brushRef="#br0" timeOffset="2">563 1 7418,'0'0'1576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9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4185,'0'0'2754,"3"21"-1963,13 69-295,-15-85-457,1 0 0,0 0-1,0 0 1,0-1 0,1 1 0,0 0 0,0-1 0,0 0 0,0 1 0,1-1-1,-1-1 1,1 1 0,0 0 0,0-1 0,1 0 0,-1 0 0,1 0 0,-1-1 0,1 1-1,7 2 1,-5-2 38,5 2 65,1 0-1,-1-1 1,1-1 0,-1 0-1,1 0 1,0-2-1,0 1 1,0-2 0,0 1-1,0-2 1,23-3-1,-33 3-69,0 0 0,0 0 0,-1 0-1,1 0 1,0-1 0,-1 1 0,1-1 0,-1 0-1,1 0 1,-1 0 0,0 0 0,0 0 0,0 0-1,0-1 1,0 1 0,0 0 0,-1-1-1,1 0 1,-1 1 0,0-1 0,0 0 0,0 0-1,0 0 1,1-5 0,-1 3 21,0 1 0,-1-1 0,1 0 0,-1 0 0,0 1 0,0-1 0,-1 0 0,1 1 0,-1-1 0,0 0 0,0 1 0,-1-1-1,1 1 1,-1-1 0,-4-6 0,2 6-73,-1 0-1,1 0 0,-1 0 1,0 0-1,0 1 0,-1 0 1,0 0-1,1 1 0,-1-1 1,0 1-1,-1 0 0,1 1 1,0 0-1,-1 0 0,0 0 1,-12-1-1,11 2-146,1 0 1,-1 0-1,1 1 0,-1 1 1,1-1-1,-1 1 0,1 0 1,0 1-1,-1-1 1,1 2-1,0-1 0,0 1 1,0 0-1,1 0 0,-12 8 1,-7 10-1873,-33 35 1,28-22-2055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0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1040,'0'0'7235,"7"24"-6433,35 145 142,-34-136-801,22 56 1,-23-74-310,-1-1 1,2 0 0,0 0 0,1-1 0,20 25 0,-28-36-83,1-1 1,0 1 0,0 0-1,0-1 1,-1 0 0,2 1 0,-1-1-1,0 0 1,0 0 0,0 0-1,0 0 1,1-1 0,-1 1 0,0-1-1,1 1 1,-1-1 0,0 0-1,1 0 1,-1 0 0,3 0 0,4 0-2853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4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38 5497,'0'0'2134,"-1"-3"-2065,1 2-67,0 0-1,0 1 1,-1-1 0,1 0-1,0 0 1,0 1-1,0-1 1,0 0 0,0 1-1,0-1 1,0 0-1,0 1 1,0-1 0,0 0-1,1 0 1,-1 1-1,0-1 1,0 0-1,1 1 1,-1-1 0,0 1-1,1-1 1,-1 0-1,1 1 1,-1-1 0,0 1-1,1-1 1,-1 1-1,1-1 1,0 1-1,-1-1 1,1 1 0,1-1-1,30-5 54,-26 5-53,11-2 27,1 2 1,0 0-1,-1 0 0,1 2 1,24 4-1,-38-5-24,0 1 0,0 0 0,0 0-1,0 0 1,-1 1 0,1 0 0,0-1 0,-1 1 0,1 0 0,-1 1 0,1-1 0,-1 1 0,0-1-1,0 1 1,0 0 0,-1 0 0,1 1 0,-1-1 0,1 0 0,-1 1 0,0-1 0,-1 1-1,1 0 1,0 0 0,-1 0 0,0-1 0,0 1 0,0 0 0,0 6 0,0-5 8,-1 0 0,0 0 0,0-1 0,0 1 0,0 0 0,-1 0 0,1-1 0,-1 1 0,-1 0 0,1-1 0,-1 1-1,1-1 1,-5 8 0,2-7-4,0-1 0,0 1-1,0-1 1,0 1-1,-1-1 1,1-1-1,-1 1 1,0 0 0,-1-1-1,-6 3 1,-4 1-37,0-1-1,0 0 1,0-2 0,-1 0-1,0 0 1,0-2 0,1 0 0,-1-1-1,-23-2 1,81 1-482,-13-1 388,51 5-1,-69-2 139,0 0 0,0 1 0,0-1 0,0 2 0,0 0-1,-1 0 1,1 0 0,13 11 0,-14-10 19,-1 1 0,0 0 0,-1 0 0,1 1 0,-1 0 0,-1 1 0,1-1 0,-1 1 0,0 1 0,-1-1 1,0 1-1,-1 0 0,0 0 0,0 0 0,0 0 0,-1 1 0,-1 0 0,0-1 0,0 1 0,0 11 0,-2-18 19,-1 0 0,1 0 0,-1-1 0,0 1 0,0 0 0,0-1 0,0 1 0,0-1 0,0 1 0,-1-1 0,1 1 0,-1-1 0,0 0 0,1 0 0,-1 0 0,0 0 0,0 0 0,-1 0 0,1-1 0,0 1 0,-1-1 0,1 1 0,-1-1 0,1 0 0,-1 0 0,1 0 0,-4 1 0,-8 2 108,-1 0 0,1-1 0,-27 2 1,-159 0 539,190-6-686,0 0-1,0 0 0,-17-4 1,23 4-55,1 0 1,0 0 0,0 0-1,0 0 1,0-1 0,1 1-1,-1-1 1,0 0 0,0 1-1,1-1 1,-1-1 0,1 1-1,0 0 1,0-1 0,-3-3-1,4 5-93,1-1 0,-1 1 0,1 0 0,0-1 0,-1 1 0,1-1 0,0 1 0,0-1 0,0 1 0,0-1 0,0 0-1,0 1 1,0-1 0,1 1 0,-1-1 0,0 1 0,1 0 0,0-1 0,-1 1 0,1-1 0,0 1 0,-1 0 0,1 0 0,0-1 0,0 1 0,0 0-1,0 0 1,0 0 0,0 0 0,1 0 0,-1 0 0,0 0 0,0 0 0,1 1 0,1-2 0,23-13-2811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4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6441,'0'0'574,"16"-4"-329,1-1-179,-1 0 86,0 1 1,0 0-1,0 2 1,29-2-1,-31 3 57,0 1-1,1 1 0,-1 0 0,1 1 0,-1 1 0,23 7 1,-31-7-165,1-1 1,-1 1-1,0 0 1,-1 1-1,1-1 1,0 1-1,-1 1 1,0-1-1,0 1 1,0-1-1,-1 1 1,0 1-1,0-1 1,0 1-1,0-1 1,3 10-1,-4-9-32,-1 0-1,0 0 1,0 0-1,-1 0 1,1 0-1,-1 0 1,-1 0-1,1 1 1,-1-1-1,0 0 0,-1 1 1,0-1-1,1 0 1,-2 0-1,1 1 1,-1-1-1,0 0 1,0 0-1,-1-1 1,0 1-1,0-1 1,0 1-1,-1-1 1,1 0-1,-1 0 1,-1 0-1,-6 6 1,-37 28 108,34-29-104,1 0 1,-14 15-1,27-25-20,-1 0 0,1 1-1,0-1 1,0 1 0,-1-1 0,1 0 0,0 1 0,0-1-1,0 1 1,0-1 0,0 0 0,-1 1 0,1-1-1,0 1 1,0-1 0,0 1 0,0-1 0,0 0 0,0 1-1,1-1 1,-1 1 0,0-1 0,0 1 0,0-1 0,0 0-1,0 1 1,1-1 0,-1 0 0,0 1 0,0-1-1,0 1 1,1-1 0,-1 0 0,0 1 0,1-1 0,-1 0-1,0 0 1,1 1 0,-1-1 0,0 0 0,1 0-1,0 1 1,16 8 9,2-4-248,0 0 0,1-1 0,-1-1-1,1-1 1,0-1 0,0 0 0,22-3 0,2 1-1943,-16 1-164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5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4905,'0'0'3796,"2"5"-3304,6 20 0,-1 0 0,-1 1 1,4 40-1,-6-35-1549,1 0 0,14 46 0</inkml:trace>
  <inkml:trace contextRef="#ctx0" brushRef="#br0" timeOffset="1">106 165 4097,'0'0'3593,"-48"72"-3249,55-62 8,9 2-264,3-4-80,6 1-8,15-1-320,-5-4-616,-4-2-1057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5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5065,'0'0'1520,"108"14"-1520,-74-8-424,-5-4-1128,-6 0-1513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6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4185,'0'0'4561,"0"2"-4461,-1 83 960,0 23-3271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6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 4689,'0'0'7306,"-6"-2"-6282,6 0-640,10 2-1512,3 0-1457,5 0-1536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7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5089,'0'0'2567,"17"-12"-2172,58-36 2,-72 46-366,0 1 0,0-1-1,0 0 1,1 1-1,-1 0 1,0 0 0,1 0-1,-1 0 1,0 0-1,1 1 1,-1 0 0,1-1-1,-1 1 1,1 1-1,3-1 1,6 1 89,-5 0-85,0 0 0,1 0 0,-1 1 1,0 0-1,0 0 0,0 1 0,-1 0 0,1 1 0,0 0 0,-1 0 1,11 8-1,-14-10-16,-1 0 0,1 1 0,-1 0 0,0 0 0,0 0 0,0 0 0,0 0 0,0 1 0,-1-1 1,0 1-1,1 0 0,-1 0 0,-1 0 0,1 0 0,0 0 0,-1 0 0,0 0 0,0 0 0,0 1 0,-1-1 0,1 0 1,-1 1-1,0-1 0,-1 5 0,1-8-9,-1 1-1,0-1 1,0 0 0,0 0 0,1 1 0,-1-1-1,-1 0 1,1 0 0,0 0 0,0 0 0,0 0 0,0 0-1,-1 0 1,1-1 0,-1 1 0,1 0 0,0-1-1,-1 1 1,1-1 0,-1 1 0,1-1 0,-1 0 0,-1 0-1,-38 5 93,40-5-99,-73 0-12,73 0-221,15 1-579,-4 1 763,-1 0 1,1 1 0,0 0 0,0 1-1,-1 0 1,18 10 0,-10-4 55,-1 1 1,26 23-1,-39-32 37,0 0 0,-1 1 0,1-1 0,-1 0 0,1 1-1,-1 0 1,0-1 0,0 1 0,0 0 0,-1 0 0,1 0 0,0 0 0,-1 0-1,0 1 1,0-1 0,0 0 0,0 1 0,-1-1 0,1 1 0,-1 6-1,0-9-11,-1 0 0,1 0-1,-1 0 1,0 0-1,1 0 1,-1 0-1,0 0 1,0 0 0,0-1-1,0 1 1,1 0-1,-1 0 1,0-1-1,-1 1 1,1-1 0,0 1-1,0-1 1,0 1-1,0-1 1,0 1-1,0-1 1,-1 0 0,1 0-1,0 0 1,-2 0-1,-35 4 140,35-4-137,-23 2-70,11-1-293,0 0-1,0-1 1,0-1 0,0 0-1,-17-4 1,18-1-1202,6-1-585</inkml:trace>
  <inkml:trace contextRef="#ctx0" brushRef="#br0" timeOffset="1">751 0 4721,'0'0'7626,"0"135"-7090,0-104-176,0-2-128,0-5-136,0-3-80,1-5-16,7-3-88,2-1-272,17-2-616,0-4-1081,-2-2-2576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1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19 2985,'0'0'3263,"6"-4"-2890,15-10-9,-21 14-347,0 0 0,1 0-1,-1 0 1,0 0 0,0 0-1,1 0 1,-1 0 0,0 0-1,0 0 1,1 0 0,-1 0-1,0 0 1,1 0 0,-1 0-1,0 0 1,0 0-1,1 0 1,-1 0 0,0 0-1,0 0 1,1 0 0,-1 0-1,0 1 1,0-1 0,1 0-1,-1 0 1,0 0 0,0 1-1,0-1 1,1 0 0,-1 0-1,0 0 1,0 1-1,0-1 1,0 0 0,0 0-1,1 1 1,-1-1 0,0 0-1,0 0 1,0 1 0,0-1-1,2 14 345,-1-12-245,0 12 7,0 0 0,0 0-1,-1 0 1,-1 0 0,0 0 0,-1 0 0,-1 0 0,0-1 0,-1 1 0,0-1-1,-1 0 1,0 0 0,-11 17 0,-77 123 149,92-152-280,1 1 1,-1-1-1,0 1 0,0-1 0,1 1 1,-1-1-1,1 1 0,0 0 1,-1-1-1,1 1 0,0 0 0,0-1 1,0 4-1,0-4 3,1 0 1,-1 0-1,0-1 0,1 1 1,-1 0-1,0-1 1,1 1-1,-1 0 0,1-1 1,-1 1-1,1 0 0,0-1 1,-1 1-1,1-1 1,-1 1-1,1-1 0,0 1 1,-1-1-1,1 0 1,1 1-1,4 1-4,0-1-1,-1 0 1,1-1 0,0 1-1,0-1 1,8-1 0,-1 1 39,8 0-22,10 1-661,0-1-1,0-2 1,0-1-1,0-1 1,36-11-1,-38 5-1634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2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4113,'0'0'4387,"-4"25"-3485,-2 11-622,-16 108 662,16 37-124,6-176-882,0 0 0,0-1-1,1 1 1,0 0-1,0 0 1,0-1-1,0 1 1,3 6-1,-3-9 4,0 0 0,1 0 0,-1 0 0,0-1 0,1 1-1,-1 0 1,1-1 0,-1 1 0,1-1 0,0 1 0,0-1-1,0 0 1,0 0 0,0 0 0,0 0 0,0 0 0,0 0 0,0 0-1,0-1 1,4 2 0,9-1-1202,0 0-1,29-3 1,-9-3-1748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2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0 4601,'0'0'4052,"-17"1"-3350,9 0-639,-4-1-14,1 1 1,0 1 0,0 0-1,0 0 1,0 1 0,1 0-1,-1 1 1,1 0-1,-16 9 1,6 0 95,1 0-1,0 2 0,1 0 1,1 0-1,-27 32 1,37-38-98,1 0 0,-1 0 1,2 1-1,-1 0 1,1 0-1,1 0 0,0 0 1,0 1-1,1-1 1,0 1-1,1 0 1,0 0-1,1 0 0,0 14 1,1-21-39,0-1 0,1 1 0,-1 0-1,1 0 1,0-1 0,0 1 0,1-1 0,-1 1 0,1-1 0,-1 1 0,1-1 0,0 0 0,0 0-1,1 0 1,1 3 0,1-2 1,0 1-1,0-1 0,0-1 0,0 1 1,0-1-1,1 0 0,-1 0 0,9 3 1,2-1-25,0-1 1,1 0 0,-1-1-1,1-1 1,32 1 0,-26-3-355,36-5 0,-51 4 138,-1 0-1,1-1 1,-1-1 0,1 1 0,-1-1-1,0 0 1,0-1 0,8-5 0,14-14-1619,-8 1-672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0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3505,'0'0'2320,"102"-10"-2168,-66 10 320,-5 16 80,-6 3 177,-6 3 223,-5 1-144,-8-1-360,-6 3-48,-6-3-88,-19 3-200,-8-4-112,-5-5-240,-8-6-680,11-4-640,6-6-1385</inkml:trace>
  <inkml:trace contextRef="#ctx0" brushRef="#br0" timeOffset="1">479 0 8570,'0'0'2344,"13"117"-1616,-1-80-119,3 0-265,0-4-168,3-7-176,-3-3-8,-1-7-168,-1-8-408,-1-3-633,5-5-1103,-2-2-41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3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0 269 5777,'0'0'74,"22"-4"24,-2 1-81,116-26 13,-63 7-332,66-15-1212,-133 35 1517,1 1 1,0 1 0,-1-1 0,1 1 0,9 1 0,-14-1 45,0 0 0,0 1 0,0-1 0,0 1 0,-1 0 1,1-1-1,0 1 0,0 0 0,-1 0 0,1 0 0,0 0 0,-1 1 0,1-1 0,-1 0 0,0 1 0,1-1 0,-1 1 0,0-1 1,0 1-1,0 0 0,0-1 0,1 3 0,12 34 895,-1-1 1,8 45 0,-21-82-899,1 1 0,-1 0 0,0 0 1,1 0-1,-1-1 0,0 1 0,0 0 1,0 0-1,0 0 0,0 0 0,0 0 0,0 0 1,0-1-1,0 1 0,0 0 0,0 0 1,-1 1-1,-8-9 677,-9-26-515,17 27-246,0 1 1,0 0-1,1 0 1,-1-1 0,1 1-1,1 0 1,-1 0-1,1-1 1,0 1-1,0 0 1,0 0-1,1 0 1,0 0-1,0 0 1,0 0 0,4-6-1,-4 7 34,1 1-1,0 0 1,-1 0-1,1 0 1,0 0-1,0 0 0,1 0 1,-1 1-1,1 0 1,-1 0-1,1 0 1,0 0-1,-1 0 1,1 1-1,0-1 1,0 1-1,0 0 1,0 0-1,1 1 1,-1-1-1,5 1 1,-6 0 0,2 0 11,-1 0-1,1 0 1,0 0 0,0 1-1,8 2 1,-11-2 8,1 0 1,-1 0-1,0 0 1,0 1-1,0-1 1,0 1-1,-1 0 1,1-1-1,0 1 1,-1 0-1,1 0 1,-1 0-1,3 4 1,1 5 87,1 0-1,6 21 1,10 21-452,-20-50 115,0 0 0,0 0 0,0 0 0,0 0 0,1 0 1,-1 0-1,1-1 0,-1 1 0,1-1 0,0 0 0,0 0 0,5 3 0,8 2-1753</inkml:trace>
  <inkml:trace contextRef="#ctx0" brushRef="#br0" timeOffset="1">1035 154 4993,'0'0'5833,"15"88"-5649,-5-61-40,-1-4-144,1-1-64,-3-5-64,1-3-504,-2-6-1040</inkml:trace>
  <inkml:trace contextRef="#ctx0" brushRef="#br0" timeOffset="2">933 0 6009,'0'0'872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3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82 4945,'0'0'1560,"3"20"-970,23 128 1129,-21-115-495,-6-43-1025,-6-6-285,0-1-1,2 0 1,0 0 0,1-1 0,0 0 0,2 1 0,-1-21-1,3 28 48,0 1-1,0-1 1,1 1 0,0-1-1,1 1 1,4-14-1,-5 21 47,0 0-1,0 0 1,0 0 0,0 0-1,1 0 1,-1 0-1,0 0 1,1 0 0,0 1-1,-1-1 1,1 1-1,0-1 1,0 1-1,0 0 1,0-1 0,0 1-1,0 0 1,0 0-1,0 0 1,0 1 0,1-1-1,-1 1 1,0-1-1,0 1 1,1 0 0,-1-1-1,0 1 1,1 0-1,-1 1 1,0-1 0,1 0-1,2 1 1,-2 0 44,-1 0 1,1 1-1,-1-1 1,0 0-1,1 1 1,-1-1-1,0 1 1,0 0-1,0 0 1,0 0-1,0 0 1,0 0-1,0 0 1,-1 0-1,1 0 1,-1 1-1,0-1 1,0 1-1,2 3 1,3 8 258,8 30 0,-13-41-272,9 49 275,-8-41-333,0 1 0,0 0 0,1-1 0,1 0-1,5 14 1,-8-23-57,0-1 0,0 0 0,0 0 0,0 0 0,0 0 0,0 0 0,0 0-1,0 0 1,0 0 0,1 0 0,-1 0 0,0 0 0,1-1 0,-1 1 0,1-1 0,-1 1 0,0-1 0,1 1 0,1-1 0,32 1-1963,-23-1 957,18 0-1773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4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0 5569,'0'0'3593,"-20"13"-3070,-62 42 4,76-50-465,-1 0 0,1 1 0,0 0 0,0 0 0,0 0 1,1 1-1,0 0 0,1 0 0,-1 0 0,1 1 0,1-1 1,-4 10-1,3-4 48,1 1 1,1-1-1,0 1 1,1 0-1,0 20 0,1-29-96,0 0 0,0 0 0,1 0 0,0 0 0,0 0 0,0 0 0,0-1 0,1 1 0,0 0 0,0-1 0,0 1 0,0-1 0,1 0 0,-1 0 0,1 0 0,0 0 0,1 0 0,-1-1 0,1 1 0,-1-1 0,1 0 0,0 0 0,7 4 0,-1-2-73,1-1 1,0 1 0,0-2 0,0 0 0,0 0 0,0-1 0,1 0 0,-1-1 0,14 0 0,-16-1-72,3 1-344,0 0-1,-1-1 1,1-1 0,-1 0-1,1 0 1,-1-1-1,0-1 1,22-7 0,-2-7-2059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4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0 324 5113,'0'0'3090,"8"-2"-3009,40-8-758,0 2-1,54-2 0,-7 1-908,-41 4 1062,-24 3 781,60-13 778,-91 33 1060,-2-3-1849,2-7-38,-1 0 1,1 0 0,1 1-1,-1-1 1,2 13 0,0-18-170,0 0 0,-1 0-1,1-1 1,0 1 0,0 0 0,1-1 0,-1 1 0,1 0 0,-1-1 0,1 0 0,0 1 0,0-1 0,0 0 0,0 0 0,0 0 0,0 0 0,1 0 0,-1-1 0,0 1 0,4 1-1,2 1-3,1 0-1,0-1 0,0 1 0,0-2 0,0 1 0,1-1 1,-1-1-1,1 0 0,-1 0 0,1-1 0,0 0 0,14-2 1,-20 2-30,1-1 1,-1 0 0,0 0 0,1 0 0,-1-1 0,0 1 0,1-1 0,-1 0 0,0 0 0,0-1 0,-1 1-1,1-1 1,0 0 0,-1 0 0,0 0 0,1 0 0,-1-1 0,-1 1 0,1-1 0,0 0 0,-1 0-1,0 0 1,0 0 0,0 0 0,0 0 0,-1-1 0,2-7 0,-2 5-1,0-1 0,0 1 0,-1 0 0,0-1 0,0 1 0,-1-1 0,0 1 0,0 0 0,-1-1 1,0 1-1,0 0 0,0 0 0,-1 0 0,0 1 0,-1-1 0,-4-6 0,-6-6 25,-2 0 0,0 1 1,-29-26-1,24 25 291,2 0 0,-23-30 1,41 49-286,0-1 1,1 0 0,-1 0-1,1 0 1,-1 0 0,1 0-1,-1 0 1,1 0 0,-1 0-1,1 0 1,0 0-1,-1 0 1,1 0 0,0 0-1,0 0 1,0-3 0,0 4-30,1-1-1,-1 1 1,0-1 0,0 1 0,1-1 0,-1 1 0,0-1 0,1 1 0,-1-1 0,1 1 0,-1 0 0,1-1 0,-1 1 0,0-1 0,1 1 0,0 0 0,-1 0-1,1-1 1,-1 1 0,1 0 0,-1 0 0,2-1 0,4 0-70,0 1 0,0-1-1,1 1 1,10 1 0,-4-1-30,8 0-715,-1 1-1,0 1 1,1 1-1,37 10 1,-14 1-1978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5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3393,'0'0'2970,"7"19"-2394,25 58-173,-31-74-365,1 0 0,-1 0 0,1 0 1,0 0-1,0-1 0,0 1 0,1-1 1,-1 0-1,1 1 0,-1-1 0,1 0 1,0 0-1,-1-1 0,1 1 0,0-1 1,4 2-1,-1-1 76,0 0-1,1-1 1,-1 0 0,0-1-1,11 1 1,-9-1 27,2 1-57,0-1 1,0-1-1,0 0 0,-1 0 0,1 0 1,0-2-1,-1 1 0,15-6 0,-18 5-39,0-1-1,0 1 0,0-1 1,-1 0-1,1 0 0,-1-1 1,0 1-1,0-1 0,-1 0 1,0-1-1,0 1 0,0-1 1,5-8-1,-5 4-10,-1 0 0,0-1 0,0 1-1,-1-1 1,0 1 0,-1-1 0,0 0 0,-1 0 0,0 1-1,-2-16 1,2 25-21,0-1-1,-1 1 1,1 0-1,0-1 1,-1 1-1,0-1 1,1 1-1,-1 0 1,0-1-1,1 1 1,-1 0-1,0 0 1,0 0-1,0 0 1,0 0-1,0 0 1,0 0-1,-1 0 1,1 0-1,0 0 1,0 0-1,-1 1 1,1-1-1,0 0 1,-1 1-1,1-1 1,-1 1-1,1 0 1,-3-1-1,-5 0-2,-1 0 0,1 0 0,-16 1 0,14 0-17,-1 1 6,-1 0-1,1 1 0,0 1 0,-1 0 1,2 0-1,-1 1 0,0 1 0,1 0 1,-1 0-1,2 1 0,-1 1 0,0 0 1,1 0-1,1 1 0,-1 0 0,1 1 1,1 0-1,-14 17 0,20-23-3,0 0 1,0 0-1,1 0 0,-1 1 1,1-1-1,-1 0 0,1 1 1,0-1-1,0 1 1,1-1-1,-1 1 0,1-1 1,0 1-1,0-1 0,0 1 1,0 0-1,1-1 0,-1 1 1,1-1-1,0 1 0,0-1 1,0 1-1,0-1 0,1 0 1,-1 0-1,1 1 1,0-1-1,0 0 0,0-1 1,1 1-1,-1 0 0,0-1 1,1 1-1,5 3 0,15 7 37,1-1-1,1-1 1,0-1 0,27 7-1,43 16 65,-94-32-117,-1-1 1,1 1-1,0-1 1,-1 1-1,1-1 1,-1 1-1,1-1 1,-1 1-1,1-1 1,-1 1-1,0-1 1,1 1-1,-1 0 1,0-1-1,1 1 0,-1 0 1,0-1-1,0 1 1,0 0-1,1 0 1,-1-1-1,0 1 1,0 0-1,0 0 1,0-1-1,0 1 1,0 0-1,-1-1 1,1 1-1,0 0 1,0 0-1,0-1 1,-1 1-1,1 0 1,-1 0-1,0 1-257,0 1-1,0 0 1,0-1-1,-1 0 1,1 1 0,-1-1-1,-3 4 1,-16 8-2111,-3-3-1816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5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55 2801,'0'0'5597,"-11"2"-4732,-32 3-259,32-3 105,32-2-607,411 1 235,466-3-364,-821 0-689,-1-4 0,94-18 1,-167 23 661,15-3-154,-18 4 193,1 0 0,-1-1 1,1 1-1,-1 0 0,1 0 1,-1 0-1,1-1 0,-1 1 1,1 0-1,-1 0 0,1-1 1,-1 1-1,1-1 0,-1 1 1,0 0-1,1-1 0,-1 1 1,0-1-1,1 1 0,-1-1 0,0 1 1,0-1-1,1 1 0,-1-1 1,0 0-29,-1 0 0,1 1 0,0-1 0,-1 1 0,1-1 1,-1 1-1,1 0 0,-1-1 0,1 1 0,-1-1 0,1 1 0,-1 0 1,1-1-1,-1 1 0,1 0 0,-1 0 0,0 0 0,1-1 0,-1 1 0,1 0 1,-2 0-1,-19-4-1166,16 3 602,-16-3-1589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6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1536,'0'0'5744,"5"4"-5393,3 0-230,1 1 1,-1-1-1,1-1 0,0 0 1,0 0-1,0 0 0,0-1 1,0-1-1,1 0 1,9 1-1,891 36 3441,-894-38-3380,-1 0-1,26-5 1,-7-6-1059,-31 9 104,1 0 0,-1 0 0,1-1 0,-1 1 0,0-1 0,5-4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9:15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54 191 472,'0'0'2213,"19"0"4368,-10-3-6385,6-9 12,-1-1 1,-1 0-1,0-1 1,12-16-1,-19 21-186,0 1-1,0-1 1,-1 0 0,0-1-1,-1 1 1,0-1 0,-1 0 0,1 0-1,1-11 1,-7 172-368,4-67 377,-1-62-8,0-15-63,-1-1 1,1 0 0,-1 1-1,-1-1 1,1 0-1,-3 10 1,2-14 24,0-1 1,0 1-1,0-1 1,-1 0-1,1 1 1,0-1-1,-1 0 1,1 0-1,0 0 0,-1 0 1,0 0-1,1 0 1,-1 0-1,1 0 1,-1-1-1,-3 2 1,-31 6-71,34-8 79,-28 5-141,0-2-1,-46-2 0,69-1 159,6 0-77,3 1 28,0 0 0,0 0 0,0-1 0,0 1 0,-1 0 0,1-1 1,0 0-1,0 1 0,0-1 0,4 0 0,0 1 72,79 7 708,-50-6-778,-1 2 0,41 10-1,-64-12-1108,-1 0 0,1 0-1,17 0 1,-26-2 952,20 0-4168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9:17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93 5345,'0'0'3870,"3"-14"-3703,13-43-110,-15 56-45,0-1 0,0 1-1,1-1 1,-1 1 0,0-1-1,1 1 1,-1 0-1,0 0 1,1-1 0,0 1-1,-1 0 1,1 0 0,0 1-1,-1-1 1,1 0 0,0 0-1,0 1 1,0 0 0,0-1-1,-1 1 1,1 0-1,0-1 1,0 1 0,0 0-1,0 1 1,0-1 0,0 0-1,3 1 1,4 0 36,-3-1-30,0 0-1,1 0 1,-1 0 0,0 1 0,1 0 0,-1 1 0,0-1 0,0 1-1,0 0 1,0 1 0,-1 0 0,1-1 0,0 2 0,-1-1-1,0 1 1,0-1 0,0 2 0,0-1 0,-1 0 0,5 6 0,-5-5-18,0 0 0,0 1 0,-1 0 0,0 0 0,0 0 0,0 0 0,0 0 0,-1 0 0,0 1 1,1 9-1,-2-11 1,0-1 0,-1 0 0,1 1 0,-1-1 1,-1 0-1,1 1 0,-1-1 0,1 1 0,-1-1 1,0 0-1,-1 0 0,1 0 0,-1 1 0,0-1 1,0-1-1,0 1 0,-3 4 0,-8 6 15,-1-1 0,0-1 0,-1 0 0,0-1 0,-1 0 0,0-2 0,-27 13 0,-31 19 34,74-41-57,0 0 1,0 1 0,-1-1 0,1 0 0,0 0 0,0 0 0,0 0-1,0 0 1,-1 0 0,1 1 0,0-1 0,0 0 0,0 0 0,0 0-1,0 0 1,0 1 0,-1-1 0,1 0 0,0 0 0,0 0 0,0 1-1,0-1 1,0 0 0,0 0 0,0 0 0,0 1 0,0-1-1,0 0 1,0 0 0,0 0 0,0 1 0,0-1 0,0 0 0,0 0-1,0 0 1,1 1 0,-1-1 0,0 0 0,0 0 0,0 0 0,0 1-1,0-1 1,0 0 0,0 0 0,1 0 0,-1 0 0,0 0 0,0 1-1,0-1 1,0 0 0,1 0 0,-1 0 0,0 0 0,0 0 0,0 0-1,1 0 1,-1 0 0,0 0 0,0 0 0,1 0 0,13 6-76,-13-6 90,33 8 204,0-1-1,1-2 1,67 1-1,13 1-603,-57 5-2625,-43-8 166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9:19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48 776,'0'0'1603,"-3"-1"-1345,1 0 25,0-1 1,0 1 0,1 0 0,-1-1-1,0 1 1,0-1 0,1 0 0,-1 1 0,1-1-1,-1 0 1,1 0 0,0 0 0,0 0-1,0 0 1,0 0 0,0-1 0,0 1-1,1 0 1,-1 0 0,1-1 0,0 1 0,-1-3 1382,0 7-1651,0 0-1,0 0 0,0 0 1,0 0-1,1 0 0,-1 0 1,0 0-1,1 1 1,0-1-1,-1 0 0,1 0 1,0 1-1,1 2 0,-2 3 37,-19 104 299,-3 31-248,22-141 205,1-2-438,0 1 1,0-1-1,0 0 1,0 1-1,-1-1 1,1 0-1,0 1 1,0-1-1,0 1 1,0-1-1,0 0 1,0 1-1,0-1 1,0 0-1,0 1 0,0-1 1,0 0-1,0 1 1,0-1-1,0 0 1,0 1-1,0-1 1,1 0-1,-1 1 1,0-1-1,0 0 1,0 1-1,6 2-2218,-5-3 2218,8 0-2762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1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7378,'0'0'4913,"21"131"-4433,-16-102-264,1-3-80,0-3-136,0-5-144,-1-5-392,3-5-465,13-8-711,-3 0-880,3 0-297</inkml:trace>
  <inkml:trace contextRef="#ctx0" brushRef="#br0" timeOffset="1">291 52 256,'0'0'8482,"-112"33"-7882,93-13 192,8 3-272,7-3-208,4 3-312,0 0-72,17-3-376,10-2-320,29-1-792,-6-7-185,-4-2-431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9:20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17 1400,'0'0'6820,"-1"-2"-6482,1 1-333,0 0 0,-1 0-1,1 0 1,0 1 0,-1-1 0,0 0 0,1 1 0,-1-1 0,1 0 0,-1 1 0,0-1-1,1 0 1,-1 1 0,0-1 0,1 1 0,-1 0 0,0-1 0,0 1 0,0-1 0,0 1-1,1 0 1,-1 0 0,0 0 0,-1-1 0,-2 1 5,1 0 0,-1 0 0,1 0-1,0 1 1,-1-1 0,-5 2 0,-6 3-2,1 0-1,-16 9 1,30-14-9,-14 7 21,0 0 0,0 1 0,-15 12 0,26-17-15,0-1 1,0 1-1,0-1 1,0 1-1,0 0 1,1 0-1,0 0 1,-1 1-1,1-1 1,0 0-1,1 1 1,-1-1-1,1 1 1,-1 0-1,1 0 1,0-1-1,0 1 1,0 7-1,1-8 14,0 0 0,0 0-1,1 1 1,-1-1 0,1 0 0,0 0-1,-1 0 1,1 0 0,1 0-1,-1 0 1,0 0 0,4 5 0,-1-4 60,0 1 0,0-1 0,0-1-1,0 1 1,1 0 0,7 4 0,0-2 10,1 0-1,0-1 1,0 0-1,0-1 1,0-1-1,1 0 1,0 0-1,23 0 1,-5 1-277,-10 4-1499,-14-4 332,0 0-1018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8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0 398 7682,'0'0'74,"10"19"-735,33 60 583,-40-75 93,0 0 0,0 0-1,0 0 1,0-1 0,1 1-1,0-1 1,-1 0 0,1 0-1,1 0 1,-1-1 0,0 0-1,1 1 1,-1-1 0,1-1-1,8 3 1,-1 1 76,7 0 98,-1 0-1,1 0 1,0-2 0,0 0-1,0-2 1,0 0 0,33-2 0,-50 0-96,1 1 1,0-1 0,-1 0-1,1 0 1,-1 0 0,1 0-1,-1 0 1,1-1 0,-1 1-1,0-1 1,1 1 0,-1-1-1,0 0 1,0 0 0,0 0-1,-1 0 1,1 0 0,0-1-1,-1 1 1,1 0 0,-1-1-1,0 1 1,0-1 0,0 1-1,0-1 1,0 0 0,-1 1-1,1-4 1,2-10 81,-1 0 1,0 1-1,-2-27 0,0 32-254,0 6 2,0 0 0,-1 0-1,1 0 1,-1 1 0,0-1 0,0 0 0,0 1 0,-1-1 0,1 1 0,-1-1 0,-3-4 0,-28-31-2801,29 35 2338,-25-23-4363</inkml:trace>
  <inkml:trace contextRef="#ctx0" brushRef="#br0" timeOffset="1">100 0 8618,'0'0'3032,"2"33"-3568,12 4-552,1-4-1680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9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66 5233,'0'0'906,"9"19"-557,-2-3-323,-4-8-23,0 0 1,1 0-1,0-1 0,0 1 1,1-1-1,0 0 0,0 0 0,0-1 1,1 1-1,0-1 0,0-1 0,1 1 1,13 8-1,-1-4 140,0-1 0,1-1-1,0-1 1,0-1 0,1-1-1,34 5 1,-10-5 50,1-3 1,46-2-1,-84-1-96,0 1-1,0-1 1,0 0-1,0-1 1,0 0-1,0 0 1,0-1-1,-1 0 1,1 0 0,-1-1-1,0 0 1,10-7-1,-12 6 86,0 1-1,1-2 1,-2 1-1,1-1 1,-1 1-1,1-1 1,-2 0-1,1-1 1,-1 1 0,1-1-1,-2 1 1,1-1-1,-1 0 1,1-8-1,1-2-123,-1-1-1,-2 1 0,1-25 1,-2 41-166,0 0 1,0-1 0,0 1 0,0 0-1,-1-1 1,1 1 0,0 0-1,-1-1 1,1 1 0,-1 0 0,1 0-1,-1-1 1,0 1 0,1 0-1,-1 0 1,0 0 0,0 0 0,0 0-1,0 0 1,0 0 0,0 0-1,0 0 1,0 0 0,0 1 0,-1-1-1,1 0 1,0 1 0,0-1-1,-1 1 1,1-1 0,0 1 0,-1 0-1,1 0 1,0-1 0,-3 1-1,-20-4-3847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9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7034,'0'0'4168,"-9"133"-3479,9-92-201,0 0-104,7 0-304,7 0 72,1-2-152,-1-4 8,-3-2-16,3-5-288,-1-5-432,16-3-737,-4-7-1455,2-9-1697</inkml:trace>
  <inkml:trace contextRef="#ctx0" brushRef="#br0" timeOffset="1">512 177 3697,'0'0'2776,"7"18"-3136,3 5 392,15 27 0,-24-47-24,1-1-1,0 1 0,0-1 1,0 0-1,0 0 0,0 0 1,0 0-1,1 0 1,-1 0-1,1 0 0,-1-1 1,1 1-1,-1-1 0,1 0 1,0 0-1,0 0 0,0 0 1,0 0-1,0-1 0,0 1 1,0-1-1,3 0 1,2 1 12,10 2 23,0-1 1,0-1 0,0-1 0,-1 0 0,24-4-1,-39 3 69,1 0-1,-1 0 0,1 0 1,0 0-1,-1 0 0,0 0 1,1-1-1,-1 1 0,0-1 0,1 1 1,-1-1-1,0 0 0,0 0 1,-1 0-1,1 0 0,0 0 1,-1-1-1,1 1 0,-1 0 1,0-1-1,2-4 0,-1 2 228,-1-1-1,1 0 1,-1 1 0,-1-1-1,1 0 1,-1 0-1,0 1 1,0-1-1,-2-8 1,1 10-289,0 1-1,0 0 1,0 0 0,0-1-1,-1 1 1,1 0 0,-1 0 0,0 0-1,0 1 1,0-1 0,0 0-1,-1 1 1,1-1 0,-1 1-1,1 0 1,-1 0 0,0 0 0,0 0-1,0 1 1,0-1 0,0 1-1,0-1 1,0 1 0,-6-1-1,-5-2-648,1 2 0,-1 0 0,1 0 0,-24 1-1,3 1-3153,6 0-3204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0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46 7706,'0'0'3664,"-14"-8"-3428,3 2-198,5 2-33,-1 0 1,0 0-1,0 0 0,0 1 0,-1 1 0,1-1 1,-1 1-1,1 0 0,-1 1 0,0 0 0,-11 0 1,5 0-7,-1 2 1,1 0-1,0 0 1,-1 1-1,1 1 1,0 1 0,0 0-1,0 0 1,-21 12 0,34-16-19,0 1 1,0-1 0,0 1 0,0 0 0,0 0 0,0-1 0,1 1 0,-1 0 0,0 0 0,0 0 0,1 0 0,-1 0 0,1 0 0,-1 0-1,1 0 1,-1 0 0,1 0 0,-1 1 0,1-1 0,0 0 0,0 0 0,0 0 0,0 0 0,-1 1 0,2-1 0,-1 0 0,0 0 0,0 0 0,0 0-1,0 1 1,1-1 0,-1 0 0,1 2 0,1 1-25,0 0-1,1-1 0,-1 1 1,0 0-1,1-1 1,0 0-1,6 6 1,27 21-11,46 30 0,-45-36 103,53 49 0,-88-71-44,0-1 1,0 1 0,-1-1-1,1 1 1,-1-1-1,1 1 1,-1 0 0,0-1-1,0 1 1,1 0-1,-1 0 1,0 0 0,-1 0-1,1 0 1,0 0-1,0 3 1,-1-4 19,0-1-1,0 1 1,0-1-1,-1 1 1,1-1 0,0 1-1,-1-1 1,1 1 0,0-1-1,-1 0 1,1 1-1,0-1 1,-1 1 0,1-1-1,-1 0 1,1 1 0,-1-1-1,1 0 1,-1 0-1,1 0 1,-1 1 0,1-1-1,-1 0 1,1 0-1,-1 0 1,0 0 0,-18 3 215,15-2-187,-57 5 92,-69 10-3573,109-13-167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2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11 5905,'0'0'2768,"5"-11"-2679,-4 11-90,0 0 0,-1 0 0,1 0 0,0 0 1,0 0-1,-1 0 0,1 0 0,0 0 0,0 1 0,0-1 1,-1 0-1,1 0 0,0 1 0,-1-1 0,1 0 0,0 1 0,-1-1 1,1 1-1,0-1 0,-1 1 0,1-1 0,-1 1 0,1-1 0,-1 1 1,1 0-1,-1-1 0,1 1 0,-1 0 0,1-1 0,-1 2 1,3 1 14,19 22 92,-2 1 0,-1 1 1,-1 0-1,-1 1 0,18 42 0,-25-46-64,-1 1 0,-2 0 0,0 0 0,-2 1 0,0-1-1,-2 1 1,0 35 0,-3-50-32,0-6-5,0 1 1,0-1-1,0 0 0,-1 1 0,-2 8 1,3-12-3,-1-1 0,1 1 1,-1-1-1,0 1 1,0-1-1,0 0 0,0 1 1,0-1-1,0 0 1,0 0-1,0 1 1,-1-1-1,1 0 0,0 0 1,-1-1-1,1 1 1,-1 0-1,1 0 0,-1-1 1,1 1-1,-1-1 1,-2 1-1,-2 1-4,-1-1 0,1 0 0,0 0 0,0-1 0,0 0 0,0 0 0,0-1 1,0 1-1,0-1 0,0-1 0,0 1 0,0-1 0,0 0 0,0 0 0,1-1 0,-1 1 0,1-1 0,-1-1 0,1 1 0,0-1 0,-5-5 0,4 3 38,0-1 0,0 0 0,0 0 0,1 0 0,1-1-1,-1 1 1,1-1 0,0 0 0,1-1 0,0 1 0,0-1 0,1 1-1,0-1 1,-1-10 0,1-2 46,1 0 1,0 0-1,2 0 0,0 1 0,6-30 1,-5 40-35,1 1 0,0-1 0,0 1 0,1 0 1,0 0-1,0 0 0,1 0 0,0 1 0,1 0 1,0 0-1,0 0 0,0 1 0,14-12 0,-13 14-293,0 1 0,0 1 0,0-1-1,0 1 1,1 0 0,-1 1 0,15-4-1,-8 3-811,11-4-1655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2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1 200,'0'0'8402,"0"123"-7666,0-95-472,2-3-120,2-3-144,3-3-568,13-7-720,-1-8-697,2-4-991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3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2897,'0'0'1001,"20"15"-589,64 46-82,-81-59-305,1 0 0,0 0 0,-1 0 0,1 0 1,0 0-1,0-1 0,0 0 0,1 0 0,-1 0 0,0 0 1,0-1-1,1 1 0,-1-1 0,0 0 0,5-1 1,5 0 63,2 2-40,-10-1 195,0 0 0,0 0-1,1 0 1,-1-1 0,0 0 0,10-2-1,-15 2-74,1 1 0,-1-1 0,0 0 0,1 0 0,-1 0 0,0 0 0,0 0 0,0 0 0,0 0 0,0 0 0,0 0 1,0 0-1,0-1 0,0 1 0,0 0 0,-1-1 0,1 1 0,0 0 0,-1-1 0,1 1 0,-1-1 0,0 1 0,1-1 0,-1 1 0,0-1 0,0 0 0,0 1 0,0-1 0,0 1 0,-1-1 0,0-2 0,1 2-148,-1 0-1,0 0 1,0 0 0,0 1 0,0-1-1,0 0 1,0 0 0,0 1-1,-1-1 1,1 1 0,-1-1-1,1 1 1,-1-1 0,0 1 0,1 0-1,-1 0 1,0 0 0,-3-2-1,-40-15-1457,39 16 850,-21-9-3929,18 5 1560</inkml:trace>
  <inkml:trace contextRef="#ctx0" brushRef="#br0" timeOffset="1">355 25 592,'0'0'5321,"52"107"-5169,-26-95-152,32-6-16,-8-2-560,-2-4-912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3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 7738,'0'0'896,"135"0"-584,-91 0-136,4 0-176,0 0-88,6 0-840,-12 0-865,-15-4-1215</inkml:trace>
  <inkml:trace contextRef="#ctx0" brushRef="#br0" timeOffset="1">154 0 4081,'0'0'4337,"-17"113"-3377,17-84-472,0 1-336,0-1-48,7-2-104,9-3-528,12-3-640,1-7-921,-2-8-831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6081,'0'0'927,"10"18"-988,2 4 141,22 29 0,-31-47-48,0-1 1,1 0-1,-1 0 1,1 0-1,-1 0 1,1-1-1,0 1 1,0-1 0,0 0-1,0 0 1,1-1-1,-1 1 1,0-1-1,1 0 1,-1 0-1,1 0 1,8 0-1,-1 0 32,18 3 56,0-1 0,0-2 0,57-5 0,-84 4-31,-1 0-1,1-1 0,0 1 0,0-1 0,-1 0 0,1 0 0,-1 0 0,1 0 1,0 0-1,-1-1 0,0 1 0,1-1 0,-1 1 0,0-1 0,0 0 0,0 0 0,0 0 1,0 0-1,0 0 0,-1 0 0,1 0 0,-1-1 0,0 1 0,1-1 0,-1 1 1,0-1-1,0 1 0,-1-1 0,1 0 0,0 0 0,-1 1 0,0-1 0,0 0 1,1 0-1,-2 1 0,1-1 0,0 0 0,-1-4 0,0 4-56,0-1-1,-1 1 1,1 0 0,-1 0-1,1 0 1,-1 0-1,0 0 1,0 0 0,0 1-1,-1-1 1,1 0-1,-1 1 1,1 0 0,-1 0-1,0-1 1,0 2-1,0-1 1,0 0-1,-5-2 1,-2-1-60,-1 1 0,1 0-1,-1 0 1,-20-4 0,8 5-676,0 1 0,0 1 0,0 0 0,0 2 0,0 1 0,0 1 0,-24 5 0,4 3-4012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3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 4585,'0'0'3985,"-37"147"-2841,24-83-680,-1 6-152,1 1-288,-2-1-24,1-4-400,-3 7-624,7-13-856,2-17-1113</inkml:trace>
  <inkml:trace contextRef="#ctx0" brushRef="#br0" timeOffset="1">262 835 5401,'0'0'2585,"131"-18"-2401,-85 1-184,25-9-544,-12 3-1105,-7 3-2824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1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41 5153,'0'0'3209,"-13"9"-3031,4-2-156,0 0 1,1 0-1,-13 13 0,20-19-22,1-1 0,-1 1 0,1 0 0,-1 0 0,1-1 0,0 1 0,0 0 1,-1 0-1,1-1 0,0 1 0,0 0 0,0 0 0,0 0 0,0-1 0,0 1 0,0 0 1,0 0-1,0 0 0,0 0 0,0-1 0,1 1 0,-1 0 0,0 0 0,1-1 1,-1 1-1,0 0 0,1-1 0,-1 1 0,1 0 0,-1-1 0,1 1 0,-1 0 1,1-1-1,0 1 0,-1-1 0,2 1 0,27 16-47,-25-15 33,12 5-15,0-1-1,0 0 1,1-2-1,0 0 1,25 3-1,87-1-22,-126-6 83,0 0-1,-1 0 1,1 0-1,0-1 1,-1 1-1,1-1 1,0 1-1,-1-1 1,1 0-1,-1 0 1,1 0-1,-1 0 1,0 0-1,1-1 1,-1 1-1,0-1 1,0 1-1,0-1 1,0 0-1,0 0 1,2-3-1,-2 1 143,0 0-1,0 0 1,0 0-1,-1-1 1,0 1 0,1-1-1,-2 1 1,1-1-1,0 1 1,-1-1-1,0-6 1,0 7-137,-1 1 1,0 0-1,0 0 0,0 0 1,0 0-1,0 0 0,0 0 1,-1 0-1,1 0 0,-1 0 1,0 1-1,0-1 0,0 0 1,0 1-1,-1 0 0,1 0 1,-1 0-1,1 0 0,-1 0 1,0 0-1,0 0 0,1 1 1,-5-2-1,-4-2-41,-1 0 0,1 1 0,-1 0 0,-23-4 0,8 5-425,-49 1-1,58 2-24,17 0 329,-1 0 1,0 0 0,0 0 0,0 1-1,1-1 1,-1 0 0,0 1-1,0-1 1,1 1 0,-1 0 0,-2 1-1,4-2-3,-1 0-1,1 1 0,0-1 1,-1 1-1,1-1 1,0 1-1,-1-1 0,1 1 1,0-1-1,0 1 0,-1 0 1,1-1-1,0 1 0,0-1 1,0 1-1,0-1 1,0 1-1,0 0 0,0-1 1,0 1-1,0-1 0,0 1 1,0 0-1,0-1 0,0 1 1,0-1-1,1 1 1,-1-1-1,0 1 0,0 0 1,1-1-1,-1 1 0,0-1 1,1 1-1,-1-1 0,1 0 1,0 2-1,12 8-4056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8938,'0'0'1192,"19"129"-752,-7-80-88,3 3-16,4-3-224,4-4-112,2-6 0,0-4-80,-2-11-520,1-5-424,2-15-840,-4-4-89,-7 0-2488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58 6665,'0'0'877,"25"-8"-692,2-2-82,-7 2 46,-1 2 1,2 0 0,-1 1 0,0 1 0,42-3 0,-43 6 9,24-1 227,79 5 0,-109-2-380,-1 1 1,0 1 0,0 0-1,0 0 1,0 1 0,-1 0-1,1 1 1,-1 1-1,0 0 1,0 0 0,10 9-1,-17-12-45,-1 1-1,1-1 0,-1 1 0,0 0 1,0 0-1,0 0 0,0 0 0,-1 1 1,0-1-1,4 9 0,-6-11 24,1 0 1,-1 0-1,1 0 1,-1 0-1,0 0 1,1 0-1,-1 0 1,0 0-1,0 1 1,-1-1-1,1 0 0,0 0 1,-1 0-1,1 0 1,-1 0-1,1 0 1,-1 0-1,0-1 1,0 1-1,0 0 1,0 0-1,0-1 0,-1 1 1,1 0-1,0-1 1,-1 1-1,1-1 1,-3 2-1,-4 2-46,1-1 1,-1 0-1,0 0 0,0-1 1,0 0-1,-1-1 0,1 0 0,-1 0 1,-8 0-1,-15 1-148,-33-1-1,56-2 218,0 1-99,10 2 53,11 4 11,-11-7 18,15 7 48,21 10 171,0 1 0,-1 2 0,62 46 1,-74-43-83,-23-21-84,-1-1 0,1 0 0,0 1 0,0-1 0,-1 1 0,1-1 0,-1 1 0,1-1 0,-1 1 0,0 0 0,1-1 0,-1 1 0,0-1 0,0 1 0,0 0 0,0-1 0,-1 3 0,1-3-14,-1 0-1,1 0 1,-1 0-1,1-1 0,-1 1 1,0 0-1,1 0 0,-1-1 1,0 1-1,1 0 1,-1-1-1,0 1 0,0 0 1,0-1-1,1 1 1,-1-1-1,0 0 0,0 1 1,0-1-1,0 0 1,0 1-1,-1-1 0,-27 4 138,24-3-100,-28 2-288,-52-2 0,70-2-308,1-1 1,0 0-1,0 0 1,0-1-1,1-1 1,-17-7-1,3-3-1830</inkml:trace>
  <inkml:trace contextRef="#ctx0" brushRef="#br0" timeOffset="1">784 200 4689,'0'0'1512,"98"-13"-1280,-44 11-224,4 0-8,17 2 0,-16 0-424,-10 0-984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5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8146,'0'0'2632,"-2"105"-2016,9-64-392,7 2-168,-1 0-56,3-4-600,3 4-640,-2-12-1208,-5-9-2113</inkml:trace>
  <inkml:trace contextRef="#ctx0" brushRef="#br0" timeOffset="1">366 497 7434,'0'0'1816,"107"-3"-1208,-80-1-352,0 2-136,4 2-120,15 0-952,-7 0-1337,-5 0-3968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5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68 223 7722,'0'0'1148,"-13"20"-1048,-36 66 31,48-84-129,1-1 0,-1 0 1,0 1-1,1-1 0,-1 1 0,1 0 1,-1-1-1,1 1 0,0-1 1,0 1-1,0 0 0,0-1 1,0 1-1,0-1 0,0 1 1,0 0-1,1-1 0,-1 1 1,1-1-1,-1 1 0,1-1 1,-1 1-1,1-1 0,0 1 0,0-1 1,0 0-1,0 1 0,0-1 1,0 0-1,0 0 0,0 0 1,1 1-1,-1-1 0,0-1 1,1 1-1,-1 0 0,0 0 1,1 0-1,-1-1 0,1 1 0,1 0 1,4 2 1,4 2-17,1 0 0,0 0 0,0-1 0,0-1 0,0 0 0,1-1 0,-1 0 0,1-1 0,0 0 0,-1-1 0,20-2 0,-30 2 11,0-1 1,0 1-1,0 0 1,0-1-1,0 1 0,0-1 1,-1 0-1,1 0 1,0 0-1,0 0 0,0 0 1,-1 0-1,1 0 1,0-1-1,-1 1 0,0 0 1,1-1-1,1-1 1,-1-1 9,0 1 0,0 0 1,-1-1-1,1 1 0,-1-1 0,0 0 1,0 1-1,0-1 0,1-5 0,-1 1 37,-1 1-1,0 0 0,0 0 0,0-1 0,-1 1 1,0 0-1,-1 0 0,1-1 0,-1 1 1,-5-10-1,-4-1 112,-1 0 1,-1 0-1,-1 1 0,-1 1 1,0 0-1,-26-21 1,20 19 372,1-1 0,0-1 0,-20-28 0,34 35-144,9 6-487,20 6-617,-11 1 575,9 1-581,0 1 1,0 1-1,0 1 0,29 9 1,-3-1-1680,17 3-2809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 5337,'0'0'3458,"-14"6"-2988,-43 21-332,56-27-138,0 1 1,0-1-1,0 1 0,1-1 0,-1 1 0,0-1 0,0 1 1,0 0-1,1-1 0,-1 1 0,0 0 0,1 0 0,-1-1 0,1 1 1,-1 0-1,1 0 0,-1 0 0,1 0 0,-1 0 0,1 0 1,0 0-1,-1 0 0,1 0 0,0 0 0,0 0 0,0 0 0,0 0 1,0 0-1,0 0 0,0 0 0,1 1 0,-1 0-8,1 0-1,1 0 1,-1 0-1,0 0 1,0 0-1,1 0 0,-1 0 1,4 2-1,-3-2-4,5 5 3,0 0-34,0 0-1,0 0 0,-1 0 0,0 1 0,5 10 0,-9-15 44,-1-1 0,0 1 0,0 0 0,0 0 0,0 0 0,-1 0-1,1 0 1,-1 0 0,0 1 0,0-1 0,0 0 0,0 0-1,0 0 1,-1 0 0,1 0 0,-1 0 0,0 0 0,0 0 0,0 0-1,-3 5 1,-9 13 139,11-19-129,0 0 0,1 0 1,-1 1-1,0-1 0,1 0 1,0 1-1,-1 0 0,1-1 1,0 1-1,0 0 0,1 0 1,-1-1-1,0 1 0,1 0 1,0 0-1,0 0 0,0 0 1,0 5-1,1-7-16,0 1-1,0-1 1,0 0 0,0 0-1,0 0 1,0 1 0,0-1-1,1 0 1,-1 0 0,0-1 0,1 1-1,-1 0 1,0 0 0,1-1-1,-1 1 1,1 0 0,-1-1-1,1 0 1,-1 1 0,1-1-1,0 0 1,1 0 0,40 4-324,34-4-1975,-45 0-450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8666,'0'0'2648,"23"-14"-2648,-2 26 0,6 5-184,9 7-744,-7-3-1440,-6-5-1673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4537,'0'0'2745,"13"19"-2089,42 65 19,-46-69-445,1-2 1,0 1 0,0-2-1,2 1 1,-1-1 0,2-1 0,0 0-1,23 15 1,-34-25-194,1 1-1,-1-1 1,0 0 0,1 0-1,-1 0 1,1 0 0,0 0-1,-1-1 1,1 1 0,0-1 0,-1 1-1,1-1 1,0 0 0,0 0-1,-1-1 1,1 1 0,0 0-1,-1-1 1,1 0 0,0 1-1,-1-1 1,1 0 0,-1-1-1,1 1 1,-1 0 0,0-1 0,1 1-1,-1-1 1,3-2 0,5-6-45,-1 0 1,1 0 0,-2-1 0,13-20 0,-4 7-542,-11 16-433,-1 1 0,0-2 0,0 1 0,0-1 0,-1 1 1,4-13-1,-6 9-1806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7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3681,'0'0'1065,"16"-1"-705,4-1 33,37-2-241,-10 5 4235,-49 1-4313,0 1-1,0-1 1,0 1-1,0 0 1,0 0-1,1 0 1,-1 0-1,0 4 1,-17 8 208,12-8-292,0 0-1,0 0 1,0 0-1,0 1 1,1 0-1,1 1 1,0-1-1,0 1 1,0 0-1,1 0 1,0 0-1,1 1 0,0 0 1,1-1-1,0 1 1,0 0-1,1 0 1,0 15-1,1-22-3,0-1-1,0 1 0,1 0 1,-1-1-1,1 1 0,-1-1 1,1 1-1,0-1 0,0 1 1,0-1-1,0 0 1,1 1-1,-1-1 0,1 0 1,-1 0-1,1 0 0,3 3 1,-2-2-2,2 0 1,-1 0 0,0 0-1,1-1 1,-1 1 0,1-1 0,0 0-1,7 1 1,5 1-27,0-1 0,1 0-1,-1-1 1,22-2 0,-20 1-149,1-2 0,-1 0 0,1-2 0,20-4 0,-34 5 171,0 0-1,0 0 0,-1 0 1,1 0-1,-1-1 0,0 0 1,1 0-1,-1 0 0,0-1 1,-1 0-1,1 0 0,-1 0 1,0 0-1,0-1 0,0 1 1,0-1-1,4-9 0,-7 11 148,1 1-1,-2-1 1,1 1-1,0-1 1,0 1 0,-1-1-1,1 0 1,-1 1-1,0-4 433,4 18-802,-1-7 237,0 0 1,0 0-1,1-1 0,0 1 0,0-1 1,0 0-1,0-1 0,1 1 0,0-1 1,-1 1-1,1-1 0,0-1 0,1 1 1,-1-1-1,0 0 0,1 0 0,-1 0 1,10 1-1,9 0-15,0 0 0,0-1 1,24-1-1,-42-1-66,0 0 0,1-1 0,-1 0 0,0 0 0,0 0 0,0-1 0,0 0 0,-1 0 0,1 0 0,0-1 0,-1 0 0,7-4 0,-10 6 61,0-1 0,1 0-1,-1 0 1,0-1 0,0 1 0,0 0-1,-1-1 1,1 1 0,0-1 0,-1 0-1,0 1 1,1-1 0,-1 0 0,0 0-1,-1 0 1,1 0 0,0 1 0,-1-1 0,0 0-1,0 0 1,0 0 0,0 0 0,0 0-1,0 0 1,-1 0 0,1 0 0,-2-4-1,0 2 67,0 1-1,0 0 0,-1-1 0,1 1 0,-1 0 0,0 0 1,0 0-1,-1 1 0,1-1 0,-1 1 0,1 0 0,-1 0 0,0 0 1,-6-3-1,-2-1 118,0 1 0,0 0 1,-1 0-1,-13-3 0,20 7-98,-1 0 1,1 1-1,-1 0 1,1 0-1,-1 0 1,1 1-1,-1 0 1,1 0-1,-1 0 0,1 1 1,-1 0-1,-7 3 1,9-2-42,0 0 1,0 0-1,1 1 1,-1-1-1,1 1 1,-1 1-1,1-1 1,0 1-1,0-1 0,1 1 1,-1 0-1,1 0 1,0 1-1,0-1 1,-4 7-1,-2 7 151,1 1 0,0 0 0,2 0 0,0 0 0,1 1 0,-5 37-1,3 124 446,7-175-615,0 4 33,0 0 0,1 0 0,0 0 0,1 0-1,0 0 1,1 0 0,3 9 0,-5-16-79,1 0-1,-1 0 1,1 0 0,-1 0 0,1 0-1,0 0 1,0-1 0,1 1 0,-1-1-1,0 1 1,1-1 0,-1 0 0,1 0-1,0 0 1,0 0 0,0-1 0,0 1-1,0-1 1,0 0 0,0 0-1,1 0 1,-1 0 0,0 0 0,7 0-1,-4-1-393,1 1 0,-1-2-1,1 1 1,-1-1-1,1 0 1,-1 0-1,1-1 1,-1 0 0,11-4-1,16-15-5022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7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3817,'0'0'2919,"6"18"-2702,23 60 92,-27-74-285,0-1 0,0 1 0,1 0 0,-1-1 0,1 1 0,-1-1 0,1 0 0,0 0 0,0 0 0,1-1 0,-1 1 0,1-1 0,-1 1 1,1-1-1,0 0 0,7 2 0,-1 1 9,5 2 22,0-1-1,1-1 0,0 0 1,0-1-1,1-1 0,-1-1 1,1 0-1,-1-1 0,1 0 1,-1-2-1,18-2 0,-31 3 42,-1-1-1,0 0 1,0 0-1,0 0 0,0 0 1,0 0-1,0 0 1,0 0-1,0-1 0,-1 1 1,1-1-1,0 1 1,-1-1-1,1 0 0,-1 1 1,0-1-1,1 0 0,-1 0 1,0 0-1,0 0 1,0 0-1,0 0 0,-1-1 1,1 1-1,-1 0 1,1 0-1,-1-1 0,0 1 1,0 0-1,0-4 1,0 3 7,1-1 0,-2 0 0,1 0 0,0 1 0,-1-1 0,1 0 0,-1 1 0,0-1 0,0 1 0,-1-1 0,1 1 1,-1-1-1,0 1 0,1 0 0,-2 0 0,1 0 0,0 0 0,-3-3 0,-1 2-91,0 1 1,0 0-1,0 0 0,-1 0 1,1 1-1,-1 0 0,1 0 0,-1 1 1,0 0-1,0 0 0,0 0 0,1 1 1,-9 1-1,-10 0-380,0 1 1,-25 7-1,-16 7-1561,5 3-1802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1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 3121,'0'0'344,"-6"0"-1144,4 0 840,-2 0-32,0 0 80,-1 0-88,-7 0-8,4 0-176,-1 0-761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2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116 400 4601,'0'0'3905,"67"76"-3121,-40-74-72,0-2-352,0 0-168,0-2-192,0-18-368,-6-1-768,-11 3-1441</inkml:trace>
  <inkml:trace contextRef="#ctx0" brushRef="#br0" timeOffset="1">1 1 8834,'0'0'1608,"36"30"-2560,-3-3-1336,1 0-2209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1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1 776,'-103'19'1583,"83"-16"1893,31 4-2031,38-3-501,1-2 0,52-5-1,-86 2-609,-3-1-1042,-2 2-3597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0 4401,'0'0'4081,"-16"2"-3850,-51 6-119,63-6-100,-1 0 1,1 0 0,-1 0 0,1 0-1,0 1 1,0-1 0,0 1 0,0 0-1,1 0 1,-1 1 0,1-1 0,0 1 0,0 0-1,0 0 1,0 0 0,0 0 0,1 0-1,-4 9 1,3-7 14,-1 4-3,0 0 0,0 1-1,1-1 1,1 1 0,0-1 0,0 1-1,1 0 1,0 0 0,2 20 0,-1-29-26,0 2-2,0-1 1,0 0-1,1 0 0,-1 0 1,1 0-1,0 0 0,0 0 1,0 0-1,0 0 0,1 0 1,-1 0-1,1 0 0,-1-1 1,1 1-1,0-1 0,0 1 0,0-1 1,1 0-1,-1 0 0,0 0 1,1 0-1,-1 0 0,1 0 1,0-1-1,0 1 0,-1-1 1,1 0-1,0 1 0,0-2 1,6 2-1,-3 0 6,0-1-1,0-1 1,0 1-1,-1-1 1,1 0 0,0-1-1,0 1 1,0-1-1,-1 0 1,1 0 0,0-1-1,-1 0 1,1 0-1,-1 0 1,0-1 0,6-3-1,-3 1 35,0-1-1,0-1 0,0 1 0,-1-1 1,0 0-1,-1-1 0,0 0 1,8-11-1,-11 12 86,0 0 1,0 1-1,0-1 1,-1 0 0,0 0-1,0 0 1,-1-1-1,0 1 1,0 0-1,-1-1 1,0 1-1,-1-8 1,1 12-63,-1 0-1,1 1 1,-1-1-1,1 0 1,-1 1 0,0-1-1,0 0 1,0 1-1,0-1 1,-1 1-1,1 0 1,-1-1 0,0 1-1,1 0 1,-1 0-1,-4-4 1,2 3-5,0 1 0,0-1 0,-1 1-1,1 0 1,-1 0 0,1 0 0,-1 0 0,-9-1 0,-1 1-156,-1 0 0,0 1 1,1 1-1,-32 3 0,14 7-1383,14-3-2795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0 6937,'0'0'2777,"-29"27"-6306,47-3-384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 4961,'0'0'1715,"-9"19"-1241,-29 65 108,34-73-427,-1 1-1,1 0 0,1 0 0,0 0 1,1 0-1,0 0 0,1 0 0,1 1 1,0-1-1,2 18 0,-2-22-81,1-3-48,-1 0 0,1 0-1,0 0 1,0 0 0,1-1 0,-1 1-1,1 0 1,0-1 0,1 1-1,-1-1 1,1 0 0,0 0 0,0 0-1,0 0 1,0 0 0,0-1 0,1 0-1,0 1 1,0-1 0,0 0 0,7 3-1,-2-1-18,0-1-1,1 0 1,-1-1-1,1 0 1,0 0-1,0-1 1,0 0-1,0-1 0,16 0 1,-24-1-3,4 0-17,0 0 0,0 0 0,0 0-1,0-1 1,-1 0 0,7-2 0,-10 2 14,0 0 1,-1 1 0,1-1-1,-1 0 1,1 0-1,-1 0 1,0-1 0,1 1-1,-1 0 1,0 0-1,0-1 1,0 1-1,0-1 1,0 1 0,0-1-1,0 1 1,0-1-1,0 0 1,-1 1 0,1-1-1,-1 0 1,0 0-1,1 1 1,-1-3-1,1 0 10,-1 0-1,1 1 1,-1-1-1,0 0 0,0 0 1,0 0-1,-1 0 0,1 1 1,-1-1-1,0 0 0,0 0 1,0 1-1,-1-1 0,-2-4 1,1 3-15,-1 0 1,0 0-1,0 1 1,0-1-1,-1 1 1,0 0-1,1 1 1,-9-5-1,-8-5-5,-36-14 0,34 16 142,-28-16-1,50 26-113,0 1 1,0 0-1,0-1 0,0 1 0,0-1 1,1 0-1,-1 1 0,0-1 0,0 0 1,1 1-1,-1-1 0,0 0 0,1 0 1,-1 1-1,1-1 0,-1 0 0,1 0 0,0 0 1,-1 0-1,1 0 0,0 0 0,-1 0 1,1 0-1,0 0 0,0-2 0,0 2-14,1 0 0,0 0 0,-1-1 0,1 1 0,0 0 0,-1 0 0,1 0 0,0 0 0,0 0 0,0 0 0,0 0 0,0 0 0,0 0 0,0 1-1,0-1 1,2-1 0,7-3-57,1 0 0,-1 1 0,17-4 0,-22 6 63,48-11-2066,84-10 0,-95 18 28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3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 4961,'0'0'2721,"98"-15"-2537,-69 9-176,0 2-8,-2-2-344,-2 2-521,-2 2-327,-10 0-664,-5 2-433</inkml:trace>
  <inkml:trace contextRef="#ctx0" brushRef="#br0" timeOffset="1">233 13 128,'0'0'5601,"-77"133"-4665,64-92-23,1-2-105,2-2 0,5-4-224,3-6-456,2-7-88,0-4-40,0-3-464,4-7-496,11-6-400,19 0-433,-3-14 105,0-5-97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3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20 4065,'0'0'2107,"1"18"-1675,3 57-79,-3-71-335,0-1-1,0 1 0,0 0 0,0-1 0,1 1 0,-1-1 0,1 0 0,0 1 0,0-1 0,0 0 1,0 0-1,1 0 0,-1 0 0,1-1 0,0 1 0,-1-1 0,1 1 0,5 2 0,-2-2 2,1 0 0,-1 0 1,1 0-1,-1-1 0,1 0 0,0 0 0,8 0 0,3 1 138,-1-2 1,0 0-1,31-2 0,-43 0-112,0 1 0,0-1 0,0 0 0,-1 0 0,1 0 0,0-1 0,-1 1 0,1-1 0,-1 0 0,0-1 0,1 1 0,-1-1 0,0 0 0,-1 0 0,1 0 0,0 0 0,-1-1 0,4-4 0,-6 6 13,1 0 0,-1 0-1,0 0 1,0 0 0,0 0 0,0-1-1,-1 1 1,1 0 0,0-1 0,-1 1-1,0 0 1,1-1 0,-1 1-1,0-1 1,0 1 0,-1 0 0,1-1-1,0 1 1,-1-1 0,0-1 0,-1 0-38,0 0 1,0 1-1,0-1 1,0 1-1,-1 0 1,1 0 0,-1 0-1,0 0 1,0 0-1,0 0 1,-3-2-1,-5-2-53,-1 0 0,0 0-1,0 1 1,0 1 0,-1 0-1,-14-3 1,7 2-414,0 2 1,0 1 0,-1 0-1,1 2 1,-1 0 0,1 1-1,-1 1 1,1 1 0,-36 8-1,25 2-3394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4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0 101 3137,'0'0'2943,"21"-4"-2282,158-27 744,-161 29-1481,0-1 1,0 0 0,0-2-1,0 0 1,-1-1 0,0-1-1,21-11 1,-38 18-62,1 0 1,-1 0-1,1-1 1,-1 1-1,0 0 1,1-1 0,-1 1-1,1 0 1,-1-1-1,1 1 1,-1-1-1,0 1 1,1-1-1,-1 1 1,0-1-1,0 1 1,1-1-1,-1 1 1,0-1-1,0 1 1,0-1-1,0 1 1,0-1-1,0 0 1,1 0-1,-1-3-912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4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97 3489,'0'0'3412,"-6"-1"-2987,-21-4-113,26 5-305,0 1 0,0-1 1,0 0-1,1 0 1,-1 0-1,0 0 1,0 1-1,0-1 0,0 0 1,1 1-1,-1-1 1,0 1-1,0-1 1,1 1-1,-1-1 0,0 1 1,1-1-1,-1 1 1,1 0-1,-1-1 1,1 1-1,-1 0 0,1 0 1,-1-1-1,1 1 1,-1 2-1,-5 21-15,5-20 22,-1 5 6,1 0 0,0 0 0,0-1 0,1 1-1,0 0 1,0 0 0,4 16 0,-3-20-19,0 0 1,1 0-1,0 0 1,0-1-1,0 1 0,1 0 1,0-1-1,0 0 1,0 1-1,0-1 1,1-1-1,-1 1 1,1 0-1,6 4 0,-1-2 0,0-1-1,0 0 0,1 0 1,0-1-1,0 0 1,0 0-1,0-2 0,0 1 1,16 1-1,-3-1 29,0-2 0,0-1 0,32-3 0,-49 2 20,1 0 0,-1 0 0,0-1 0,1 1 0,-1-1 0,0-1 0,0 1 0,-1-1-1,1 0 1,0-1 0,-1 1 0,0-1 0,0 0 0,0 0 0,0-1 0,0 1 0,-1-1-1,0 0 1,5-8 0,-5 5 88,1 0 0,-2-1 0,1 1 0,-1-1 0,-1 1 0,1-1 0,-2 0 0,1 0 0,-1 0 0,0 0 0,-1 0 0,0 0 0,-2-12 0,1 16-108,0-1 0,0 1 0,-1 0 0,0 0 0,0-1 0,0 1 0,-1 1 0,0-1 0,0 0 0,0 0 0,0 1 0,-1 0 0,0 0 0,0 0 0,0 0 0,0 0 0,0 1 0,-1 0 0,0 0 0,1 0 0,-9-3 0,0 0-37,0 1 0,0 1 1,-1 0-1,1 0 0,-1 1 0,0 1 1,-21 0-1,12 0-78,0 2 1,-1 1-1,1 1 1,-27 6 0,41-6-168,1 0 1,0 1 0,0 0 0,0 1 0,0-1-1,0 1 1,1 1 0,0 0 0,0 0 0,0 0-1,0 1 1,1 0 0,0 0 0,-8 11 0,-2 12-3617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5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 3505,'0'0'3657,"27"0"-2985,-6 0-32,4 0-56,6 0-336,3 0-88,3 0-112,-1-4-48,-1 0-288,-2-4-800,-8 4-617,-12-3-1319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5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5577,'0'0'2761,"0"133"-1721,0-104-400,2-2-384,7-1-104,1-3-152,3-2-120,11-7-536,-3-4-1544,-2-10-793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2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347 52 1632,'0'0'6246,"-20"-9"-5878,-64-25 241,80 32-525,0 1 1,0 0-1,-1 0 0,1 0 0,0 0 0,-1 0 1,1 1-1,0 0 0,-1 0 0,-5 1 0,9-1-62,-1 1 0,1-1 0,-1 1 0,1-1 0,-1 1-1,1 0 1,-1-1 0,1 1 0,-1 0 0,1 0 0,0 0-1,-1 0 1,1 1 0,0-1 0,0 0 0,0 0 0,0 1-1,-1 1 1,0 3 2,0 1-1,0-1 1,0 0-1,1 1 1,0 0-1,1-1 1,-1 1-1,1-1 1,1 9-1,-1-1 56,1 1-36,1 1-1,1-1 1,0 1-1,1-1 1,10 27-1,-7-22 15,0 0-1,3 26 0,-9-45-33,-1 0 0,0 1 0,1-1-1,-1 0 1,0 1 0,0-1-1,0 0 1,0 0 0,0 1 0,0-1-1,0 0 1,0 1 0,-1-1 0,1 0-1,0 1 1,-1-1 0,1 0-1,-1 0 1,1 0 0,-1 0 0,0 1-1,1-1 1,-1 0 0,0 0 0,0 0-1,0 0 1,0 0 0,-2 1 0,0-1-14,-1 0 1,0 0 0,1 0-1,-1-1 1,0 1 0,1-1-1,-1 0 1,-5-1 0,-1 1-194,-1 0-270,1 0 1,0-1-1,0-1 0,0 0 1,0 0-1,0-1 0,0 0 1,1-1-1,-16-7 0,-6-6-3689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76 6145,'0'0'740,"21"13"-585,75 39 65,-90-49-202,0 0 0,1-1 0,-1 0 0,1 0-1,0-1 1,-1 0 0,1 0 0,0-1 0,0 0 0,0 0 0,12-1-1,-4-1 25,-5 1 63,1 0 0,-1-1 0,0-1 0,1 1-1,-1-2 1,11-4 0,-18 6-2,0 1 0,0-1 0,-1 0 0,1 1 0,0-1 0,-1-1 0,0 1 0,1 0 0,-1 0 0,4-6 0,-5 6-15,-1 1 0,1-1 0,0 0 1,-1 0-1,1 0 0,-1 1 0,1-1 0,-1 0 0,0 0 1,0 0-1,0 0 0,0 1 0,0-1 0,0 0 0,0 0 1,-1 0-1,1 0 0,-1 1 0,1-1 0,-3-3 0,2 2-48,-1 1-1,-1-1 0,1 0 0,0 0 0,-1 1 0,1 0 0,-1-1 0,0 1 0,0 0 1,0 0-1,0 1 0,0-1 0,0 1 0,0-1 0,-5 0 0,-6-3-29,-1 1 0,-16-3-1,-1 2-96,-33-2-1,56 7-320,-1 0 0,0 0 0,0 1-1,0 0 1,1 0 0,-1 1 0,-15 5-1,4 5-2102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165 322 5737,'0'0'1469,"-18"6"-987,-55 21-2,71-26-465,1-1-1,-1 2 1,0-1-1,0 0 1,1 0-1,-1 0 0,0 1 1,1-1-1,-1 1 1,1 0-1,0-1 1,0 1-1,-1 0 1,1 0-1,0-1 0,0 1 1,1 0-1,-1 0 1,0 0-1,1 0 1,-1 0-1,1 0 0,0 0 1,-1 1-1,1-1 1,0 0-1,0 0 1,1 0-1,-1 0 1,0 0-1,1 3 0,0 4 50,0-6-61,-1-1 0,1 1 0,-1-1-1,1 1 1,0 0 0,0-1 0,0 0 0,0 1 0,1-1 0,-1 0 0,1 1-1,-1-1 1,1 0 0,0 0 0,0 0 0,-1 0 0,1-1 0,1 1 0,-1 0 0,0-1-1,0 0 1,1 1 0,-1-1 0,1 0 0,4 1 0,1 1 38,0-1 0,0 0 1,0 0-1,1-1 0,-1 0 1,0-1-1,10 0 0,-16 0-14,1-1 0,-1 0 0,1 1 0,-1-1-1,1 0 1,-1 0 0,0 0 0,0 0 0,1 0 0,-1-1-1,0 1 1,0-1 0,0 1 0,0-1 0,-1 0 0,1 0-1,0 0 1,-1 0 0,1 0 0,-1 0 0,0 0 0,1 0-1,-1-1 1,0 1 0,-1-1 0,1 1 0,0 0 0,-1-1-1,1-2 1,0-1-20,0-1 0,0 1 0,0-1 0,-1 1-1,0 0 1,-1-1 0,0 1 0,0 0 0,0-1 0,-4-11-1,0 8-12,0 0 0,0 1 0,-1-1 0,-1 1-1,-12-14 1,-45-40 36,9 8 204,47 46-43,0 0 0,1 0 0,-7-13 0,12 19-118,1 0 0,-1 0 0,1 0 1,0 0-1,0 0 0,0 0 0,0 0 0,0-1 0,1 1 0,0 0 1,0-1-1,0 1 0,0 0 0,0-1 0,0 1 0,2-4 0,-1 5-77,0 0 0,0 0 0,0 0 0,1 1-1,-1-1 1,0 0 0,1 1 0,0-1 0,-1 1-1,1 0 1,0-1 0,-1 1 0,1 0 0,0 0-1,0 0 1,0 0 0,0 1 0,3-2 0,41-10-560,-44 12 515,38-6-2608,69-3 0,-65 7-1326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4425,'0'0'1330,"0"20"-785,1 67 76,-1-80-531,1 1 0,0-1-1,0 1 1,1-1 0,0 0-1,0 1 1,1-1 0,-1 0-1,2 0 1,-1 0 0,1-1-1,0 1 1,0-1 0,1 0-1,0 0 1,0-1 0,0 1-1,11 7 1,-8-7 70,0-1 0,1 0-1,-1 0 1,1-1 0,0 0 0,0-1 0,0 0-1,1 0 1,-1-1 0,1 0 0,0-1 0,16 1-1,-23-3-98,0 1-1,0 0 1,0-1-1,0 0 1,0 0-1,0 0 1,0 0-1,0 0 1,0-1-1,-1 1 1,1-1-1,0 0 1,-1 0-1,0 0 1,1 0 0,-1 0-1,0 0 1,0 0-1,0-1 1,0 1-1,0-1 1,-1 0-1,1 0 1,1-5-1,4-8 142,-1-1 0,-1 0-1,5-23 1,-3 10-25,-1 2-267,-3 16 51,0 1 1,8-22-1,-10 30-323,1 0-1,0 0 1,0 0-1,0 0 0,0 0 1,0 0-1,0 0 1,1 1-1,-1-1 1,1 1-1,0 0 1,0 0-1,0 0 0,3-2 1,6-1-2760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3369,'0'0'2655,"0"22"-1707,1 73 15,0-80-800,0 1 0,2-1 0,-1 1 0,2-1-1,0 0 1,1 0 0,0 0 0,1-1 0,1 0 0,0 0 0,1 0 0,0-1 0,20 23 0,-3-12 187,-24-23-309,-1-1 1,1 1-1,-1-1 0,1 0 1,-1 1-1,1-1 0,0 1 1,-1-1-1,1 0 0,0 0 1,-1 1-1,1-1 0,0 0 1,-1 0-1,1 0 0,0 0 1,-1 0-1,1 0 1,0 0-1,0 0 0,-1 0 1,1 0-1,0 0 0,-1 0 1,1 0-1,0 0 0,0-1 1,-1 1-1,1 0 0,0-1 1,-1 1-1,1 0 0,-1-1 1,1 1-1,-1-1 1,1 1-1,-1-1 0,1 1 1,-1-1-1,1 1 0,-1-1 1,1 0-1,0-1 0,9-23 162,0-1-1,-1-1 0,-2 1 1,6-40-1,11-40-707,-24 103 324,1 1-1,0-1 1,0 1 0,0 0-1,0-1 1,0 1 0,1 0-1,-1-1 1,1 1-1,0 0 1,-1 0 0,1 0-1,0 1 1,0-1 0,0 0-1,0 1 1,1-1 0,-1 1-1,0 0 1,5-2 0,1 1-622,-1 0 0,1 1 0,-1 0 0,1 0 0,13 1 0,6 0-1855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52 1016,'0'0'4625,"0"21"-4022,-2 66-84,1-84-468,1 0 0,0 1 0,0-1 0,1 0 0,-1 1 0,1-1 0,-1 0 0,1 0 0,0 0-1,0 1 1,1-1 0,-1 0 0,1 0 0,-1-1 0,1 1 0,0 0 0,0 0 0,0-1 0,0 0 0,1 1 0,-1-1 0,1 0 0,-1 0 0,1 0 0,0 0 0,0-1 0,0 1 0,3 1 0,4-1 160,-1 1 0,1-1-1,0-1 1,0 0 0,0 0 0,17-1 0,-15 0-42,-9 0-97,0 0-1,0 0 1,0 0-1,0 0 1,0-1-1,0 1 1,0-1 0,0 0-1,0 1 1,-1-1-1,1-1 1,0 1-1,0 0 1,-1-1-1,1 1 1,3-4 0,-4 3-7,-1-1 1,1 1-1,-1-1 1,0 1-1,0-1 0,0 0 1,0 1-1,0-1 1,0 0-1,-1 0 1,0 1-1,1-1 1,-1 0-1,0 0 1,0 0-1,-1 1 1,1-1-1,-1-4 1,0 2-61,-1 1 1,0-1 0,0 0 0,0 1 0,0-1-1,-1 1 1,1 0 0,-1 0 0,0 0-1,0 0 1,-1 0 0,1 1 0,-1-1-1,0 1 1,0 0 0,-5-4 0,-11-5-255,1 0 1,-25-10 0,-78-25-4114,117 45 3921,-25-8-4232</inkml:trace>
  <inkml:trace contextRef="#ctx0" brushRef="#br0" timeOffset="1">347 93 6057,'0'0'3825,"-52"119"-3665,71-101-160,6-5-88,8-3 16,3-4-184,8-6-608,18 0-360,-10-2-745,-12-10-903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4841,'0'0'872,"125"0"-544,-83 0 8,1 0-336,10 0-96,-8-3-616,-15-1-1392</inkml:trace>
  <inkml:trace contextRef="#ctx0" brushRef="#br0" timeOffset="1">200 64 6225,'0'0'3065,"-54"119"-2217,50-97-456,4-3-112,0-3-280,0-1 0,6-5-224,9-2-760,16-8-680,0 0-521,-4 0-1952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8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32 576,'0'0'7019,"-11"21"-6815,-31 65-48,42-85-154,-1 1 0,0 0 0,0 0-1,1 0 1,-1 0 0,1 0 0,0 0 0,-1 0 0,1 0 0,0 0-1,0 0 1,0 0 0,0 0 0,1 0 0,-1 0 0,1 0 0,-1 0-1,2 2 1,-1-2-1,0-1-1,0 1 0,0-1 1,1 0-1,-1 1 0,0-1 1,1 0-1,-1 0 1,1 0-1,0 0 0,2 1 1,1 1 3,2 1 5,0 0 0,0 0 0,1-1 0,-1-1 0,1 1 0,0-1 0,-1-1 0,14 2 0,4-1 163,34-2-1,-55 0-92,0-1-1,-1 1 1,1-1-1,0 0 0,-1 0 1,1 0-1,-1-1 1,1 1-1,-1-1 1,1 0-1,-1 0 1,0 0-1,0 0 1,0 0-1,0-1 1,0 0-1,-1 1 0,1-1 1,-1 0-1,0 0 1,0 0-1,0-1 1,0 1-1,0 0 1,-1-1-1,1 1 1,-1-1-1,0 1 1,0-1-1,0-4 0,0 3 33,0-1 0,0 1-1,-1-1 1,1 1-1,-2-1 1,1 1-1,0-1 1,-1 1 0,0-1-1,-1 1 1,1 0-1,-1-1 1,0 1-1,0 0 1,0 0 0,-1 0-1,0 0 1,0 1-1,0-1 1,-5-4-1,3 5-104,-1 0 0,1 0 0,-1 1-1,0 0 1,0 0 0,0 0 0,-1 1-1,1 0 1,-1 0 0,1 0-1,-1 1 1,0 0 0,1 0 0,-1 1-1,-13 1 1,7-1-354,1 2 0,-1-1-1,0 2 1,0 0 0,1 0 0,0 1 0,-15 7 0,0 3-2646,6-5-1423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8.7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8242,'0'0'2440,"68"37"-6905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9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0 100 4297,'0'0'2032,"8"21"-1432,29 65 242,-35-82-724,0 1-1,1-1 1,-1 0 0,1 1 0,0-1-1,1-1 1,-1 1 0,1 0 0,-1-1-1,1 0 1,0 1 0,0-2-1,1 1 1,-1 0 0,1-1 0,-1 0-1,1 0 1,0 0 0,0-1 0,0 1-1,6 0 1,-9-2-85,5 2 111,1 0 1,-1-1-1,1 0 0,-1 0 1,1 0-1,0-1 0,-1-1 0,1 1 1,0-1-1,-1-1 0,11-2 0,-13 2-41,1-1 0,-1 1-1,0-1 1,0 0-1,0 0 1,-1-1 0,1 0-1,-1 1 1,1-1-1,-1-1 1,-1 1 0,1-1-1,-1 1 1,1-1-1,2-8 1,0 2 46,-1 0 0,-1 0 0,0-1 1,0 0-1,-1 0 0,2-19 0,-1-21-891,-4-2-3935,0 53 4467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1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73 187 8106,'0'0'1751,"-14"21"-1428,-38 64-127,51-84-192,0 1 1,1-1 0,-1 0 0,0 0 0,1 1 0,-1-1 0,1 0 0,-1 1 0,1-1 0,0 0 0,0 1 0,0-1 0,-1 0 0,1 1 0,0-1-1,1 1 1,-1-1 0,0 0 0,0 1 0,1-1 0,-1 0 0,0 1 0,1-1 0,-1 0 0,1 0 0,0 1 0,-1-1 0,1 0 0,0 0 0,0 0-1,0 0 1,0 0 0,0 0 0,0 0 0,0 0 0,0 0 0,0 0 0,0-1 0,1 1 0,-1 0 0,0-1 0,0 1 0,1-1 0,-1 0 0,3 1-1,2 2 28,4 1 10,0 0 1,1 0-1,-1-1 0,1 0 0,0-1 0,0 0 1,0-1-1,0 0 0,0-1 0,19-2 0,-29 2-26,0-1-1,1 1 0,-1-1 1,0 1-1,0-1 0,0 0 1,1 0-1,-1 1 0,0-1 1,0 0-1,0 0 0,0 0 1,-1 0-1,1 0 0,0-1 1,0 1-1,0 0 0,-1 0 1,1 0-1,-1-1 0,1 1 1,-1 0-1,1-1 0,-1 1 1,0 0-1,0-1 0,0 1 1,0-3-1,1-1 15,-1 0 0,0 0 0,0 0 0,0 0 0,-1 0 0,0 0 0,-1-6 0,-5-2-2,0 1 0,0-1 0,-1 1 0,-1 1 0,1-1 0,-2 2 0,-15-15 0,8 8 18,-4-5 32,10 11 53,1 1 0,-14-19 1,22 25-54,-1 0 1,1 0 0,0 0-1,0-1 1,0 1-1,0-1 1,1 1 0,0-1-1,0 1 1,0-1 0,1 0-1,-1-4 1,1 8-86,1-1 1,-1 1-1,0 0 1,1 0-1,-1 0 1,1 0-1,0 0 1,-1 0-1,1 0 1,0 1-1,-1-1 1,1 0-1,0 0 1,0 0-1,0 1 1,0-1-1,0 0 1,-1 1-1,1-1 1,1 1-1,-1-1 1,0 1-1,0 0 1,1-1-1,31-7-396,-16 6-296,0 0-1,29 2 1,-14 1-1417,3-1-2162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3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5129,'0'0'5257,"4"134"-4137,2-95-367,1-2-337,5-3-136,1-5-232,3-2-48,-1-9-56,2-3-456,1-9-457,11-6-479,-6 0-632,-4-8-2161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2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1 280,'0'0'5463,"1"24"-5001,2 77-166,-3-96-194,1 1 1,-1-1-1,1 0 0,0 1 0,1-1 0,-1 0 0,1 0 0,0 0 0,1 0 0,-1 0 0,1-1 1,0 1-1,0-1 0,0 1 0,0-1 0,1 0 0,0 0 0,0-1 0,0 1 0,8 5 0,-5-6 83,-1 0 0,1-1 0,-1 1 0,1-1 0,0 0 0,0-1 0,0 0 0,0 0-1,0 0 1,0-1 0,0 0 0,12-2 0,-16 1-125,0 1 0,0-1-1,-1 0 1,1-1 0,0 1-1,-1 0 1,1-1 0,-1 0 0,1 1-1,-1-1 1,0 0 0,0 0 0,0 0-1,0-1 1,0 1 0,2-5 0,5-6 210,12-27 1,-15 26-106,1 1-204,18-35-354,-4 21-3534,-14 18 244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2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70 616,'0'0'7126,"11"16"-6560,38 50 8,-46-62-491,0 0 1,0 0-1,1 0 1,-1-1-1,1 1 1,6 4-1,-8-8 98,-1 1 0,1 0-1,0-1 1,0 1-1,-1-1 1,1 1-1,0-1 1,0 0 0,0 0-1,0 0 1,1 0-1,0 0 242,-1-3-268,-1 0 0,1 0 1,0-1-1,-1 1 0,0 0 1,0-1-1,1-5 1,1 1-30,31-73-1232,-3 30-4810,-19 36 1854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1 111 4345,'0'0'1618,"13"19"-1226,44 58 225,-54-73-551,0-1-1,1 0 1,-1 0 0,1 0-1,0 0 1,-1 0 0,1-1-1,0 0 1,1 0-1,-1 0 1,0 0 0,0 0-1,1-1 1,-1 0 0,1 0-1,8 1 1,-1-1 57,5 2 172,0 0 0,1-2-1,0 0 1,-1-1 0,1-1-1,29-4 1,-44 3-232,-1 1 0,1 0 0,0-1 0,0 0-1,-1 1 1,1-1 0,0 0 0,-1 0 0,0-1 0,0 1-1,1 0 1,-1-1 0,-1 0 0,1 1 0,0-1 0,-1 0 0,1 0-1,-1 0 1,0 0 0,0 0 0,0 0 0,0 0 0,-1 0-1,1 0 1,-1 0 0,0-1 0,0 1 0,0 0 0,0 0-1,0 0 1,-1 0 0,1-1 0,-1 1 0,0 0 0,0 0 0,0 0-1,-1 0 1,1 0 0,-1 1 0,-2-6 0,-3 1-66,-1-1 1,1 1 0,-1 1 0,0-1-1,-1 1 1,0 1 0,-12-7 0,-68-27-688,-18 4-4019,96 32 1084</inkml:trace>
  <inkml:trace contextRef="#ctx0" brushRef="#br0" timeOffset="1">226 133 3849,'0'0'2352,"67"123"-2032,-34-106 64,7-7-384,27-10-112,-7 0-1288,-8 0-3169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1112,'0'0'6082,"116"-5"-5890,-68 3 248,0-2-176,-2 0-264,2-4-288,-12 2-1025,-12-2-1447</inkml:trace>
  <inkml:trace contextRef="#ctx0" brushRef="#br0" timeOffset="1">214 29 6313,'0'0'2817,"-21"121"-2585,19-86 448,2-4-112,0-2-288,0-7-248,5-3-32,17-11-616,-1-4-1440,-4-4-1265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0 491 6433,'0'0'3784,"13"17"-3280,5 6-303,22 22 1,-39-44-194,1 1-1,-1-1 1,1 1 0,-1-1 0,1 0 0,-1 0 0,1 0 0,0 0-1,0 0 1,0 0 0,-1 0 0,1-1 0,0 1 0,0-1-1,0 1 1,0-1 0,0 0 0,0 0 0,0 0 0,0 0 0,0 0-1,0 0 1,0 0 0,0-1 0,0 1 0,0-1 0,0 0-1,0 1 1,0-1 0,0 0 0,-1 0 0,1 0 0,0 0 0,1-2-1,4-1 9,68-44 99,-54 33-107,0 1 1,1 2 0,41-19 0,-62 30 3,1 0 1,0 1-1,-1-1 0,1 0 1,0 1-1,0-1 1,0 1-1,-1 0 1,1 0-1,0 0 0,0-1 1,0 2-1,0-1 1,-1 0-1,1 0 0,0 1 1,0-1-1,0 1 1,-1-1-1,1 1 1,0 0-1,-1-1 0,1 1 1,0 0-1,-1 0 1,1 0-1,-1 1 0,2 0 1,0 3 33,0 0 1,0 0 0,0 1-1,-1-1 1,0 1 0,0-1-1,1 9 1,-3-14-47,6 23-791,-1-1 0,-2 0 0,2 31 0,-5-33-3613</inkml:trace>
  <inkml:trace contextRef="#ctx0" brushRef="#br0" timeOffset="1">261 27 2697,'0'0'11898,"-1"-27"-12082,-1 38-1216,-2 7-1481,-4 1-2896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4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60 5369,'0'0'1837,"0"21"-979,0 143 1211,0-157-1902,-1-5-132,1 0-1,0 0 0,0 1 0,-1-1 1,2 0-1,-1 0 0,0 1 1,0-1-1,1 0 0,-1 0 0,1 0 1,0 1-1,-1-1 0,1 0 1,2 2-1,-1-23 442,-2 9-448,-1-14-33,2-1 0,0 1 0,2 0 0,6-26-1,-8 44 8,1 0 0,0 0 0,0 0 0,0 0 0,1 1 0,0-1 0,0 1 0,0 0-1,1 0 1,0 0 0,0 0 0,0 1 0,1-1 0,-1 1 0,1 0 0,0 0 0,0 1 0,0 0-1,1 0 1,-1 0 0,10-3 0,-11 4 40,-1 1 0,1 0-1,-1 0 1,1 0 0,0 1 0,-1-1-1,1 1 1,0 0 0,0 0 0,0 0-1,-1 1 1,1-1 0,0 1 0,-1 0 0,1 0-1,0 0 1,5 3 0,-5-1 0,0 0 1,0 0 0,0 0-1,-1 0 1,1 1-1,-1-1 1,0 1 0,0 0-1,0 0 1,-1 0 0,0 1-1,4 8 1,13 41 450,-15-41-511,0-1 0,0 1-1,1-1 1,12 20 0,-15-30-94,-1-1 0,1 1-1,0 0 1,0-1-1,1 1 1,-1-1 0,0 0-1,0 0 1,1 0-1,-1 0 1,1 0-1,-1 0 1,1-1 0,-1 1-1,1-1 1,-1 0-1,1 0 1,-1 0 0,1 0-1,-1 0 1,1 0-1,4-2 1,9 2-1303,13 0-1533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4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 7818,'0'0'1645,"19"23"-983,-11-12-543,125 149 1356,-113-138-1284,85 104 338,-85-100-500,-2 1 0,-1 1 1,14 30-1,-26-47 3,0 0-1,-1 1 1,3 15 0,-6-24-4,0 0 0,-1-1 0,1 1 0,-1 0 0,0 0 0,0 0 0,0-1 0,0 1 0,0 0 0,-1 0 0,1 0 0,-1-1 0,0 1 0,0 0 0,0-1 0,0 1 0,0 0 0,0-1 0,-1 0 0,-2 4 0,0-3-10,0 0 0,-1 0 0,1 0 0,-1-1 1,0 1-1,0-1 0,0-1 0,0 1 0,0-1 0,-1 1 0,1-1 1,-6 0-1,-14 1-213,-33-1 1,38-2-77,1 1-447,-1-1-1,0-1 1,1 0 0,-1-2 0,1 0-1,0-2 1,0 0 0,-20-10 0,-8-8-5665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5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49 6105,'0'0'2861,"2"19"-2464,6 58-89,-4-52 143,-4-25-437,0 0 1,0 0 0,0-1-1,0 1 1,1 0-1,-1 0 1,0 0 0,0 0-1,0 0 1,0 0-1,0 0 1,0 0 0,0 0-1,0 0 1,0 0 0,0 0-1,0 0 1,1 0-1,-1 0 1,0 0 0,0 0-1,0 0 1,0 0-1,0 0 1,0 0 0,0 0-1,0 0 1,0 0-1,0 1 1,0-1 0,1 0-1,-1 0 1,0 0-1,0 0 1,0 0 0,0 0-1,0 0 1,0 0-1,0 0 1,0 0 0,0 0-1,0 0 1,0 0-1,0 0 1,0 1 0,0-1-1,0 0 1,0 0-1,0 0 1,0 0 0,0 0-1,0 0 1,0 0-1,0 0 1,0 0 0,0 0-1,0 1 1,0-1-1,0 0 1,0 0 0,0 0-1,0 0 1,0 0 0,0 0-1,2-15 832,-4-32-578,0 30-245,1-1 0,3-24 1,-2 41-25,0-1 0,1 1 0,-1-1 1,1 1-1,0-1 0,-1 1 0,1 0 1,0-1-1,0 1 0,0 0 0,0-1 1,0 1-1,0 0 0,0 0 0,0 0 1,1 0-1,-1 0 0,0 0 0,0 0 1,1 1-1,-1-1 0,1 0 0,-1 1 1,1-1-1,-1 1 0,1 0 0,2-1 1,6 0 75,0-1 1,-1 2 0,15 0-1,-12 0 42,-11 1-107,1-1 0,-1 0 0,0 1 0,1-1-1,-1 0 1,0 1 0,1 0 0,-1-1-1,0 1 1,0 0 0,0 0 0,0-1 0,0 1-1,1 0 1,-1 0 0,-1 0 0,1 0 0,0 0-1,0 1 1,1 0 0,15 31 199,-8-15-133,-5-12-143,1 1 1,0-2-1,0 1 0,0 0 1,1-1-1,0 0 0,0-1 1,0 1-1,0-1 0,1 0 1,0-1-1,0 1 0,0-1 1,0-1-1,15 4 0,6 1-681,1-2 0,52 2 0,39-7 598,-117 0 197,0 0 0,-1 0 0,1 0-1,0-1 1,-1 0 0,1 1 0,0-1 0,-1 0-1,1 0 1,-1 0 0,1-1 0,-1 1-1,0-1 1,1 1 0,-1-1 0,0 0-1,0 1 1,0-1 0,0-1 0,0 1 0,-1 0-1,1 0 1,-1 0 0,1-1 0,-1 1-1,0-1 1,0 1 0,0-1 0,0 0-1,-1 1 1,1-1 0,-1 0 0,1 1-1,-1-1 1,0 0 0,0 0 0,0 1 0,0-1-1,-1 0 1,1 0 0,-1 1 0,0-1-1,-1-3 1,1 3-11,0 1 0,-1 0 0,1 0 1,-1 0-1,1 0 0,-1 0 0,0 0 0,0 1 0,0-1 0,0 0 0,0 1 0,0-1 0,0 1 0,0 0 1,-1 0-1,1 0 0,0 0 0,-1 0 0,1 1 0,-1-1 0,-3 0 0,2 0-25,-1 0-1,0 1 0,0-1 1,0 1-1,0 0 0,0 0 1,0 1-1,0 0 1,0 0-1,-8 2 0,8 0-4,0 0 0,0 1 0,-1-1 0,2 1-1,-1 0 1,0 1 0,1-1 0,0 1 0,0 0 0,1 0-1,-1 0 1,1 0 0,-4 9 0,0 0 44,1 0 0,1 1-1,0 0 1,-4 20 0,6-21-16,1 0 1,0-1-1,1 1 1,0 0-1,3 17 0,-2-27-69,0-1-1,1 0 0,-1 1 1,1-1-1,0 1 0,0-1 0,1 0 1,-1 0-1,1 0 0,-1 0 1,1 0-1,0 0 0,0 0 1,0 0-1,1-1 0,-1 1 0,1-1 1,-1 0-1,1 0 0,0 0 1,0 0-1,0 0 0,0 0 0,0-1 1,0 1-1,0-1 0,5 1 1,12 2-768,1-2 1,0 0 0,22-2 0,8 0-3191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5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87 237 680,'0'0'7910,"-6"18"-7822,-2 7-22,-5 28 0,13-50-58,0-1 1,0 1 0,0-1-1,0 1 1,0-1-1,0 1 1,0-1 0,1 1-1,0-1 1,-1 1-1,1-1 1,0 0 0,0 1-1,0-1 1,0 0-1,1 0 1,-1 0-1,0 0 1,1 0 0,3 3-1,-1-1 25,1 0 0,0 0 0,1-1 0,-1 0 0,10 5 0,-8-5-14,3 1 21,-1-1-1,1 0 0,-1-1 0,1 0 1,0 0-1,0-1 0,0 0 0,20-2 1,-29 1-35,1 0-4,0 0 0,1 0 0,-1-1 0,0 1 0,1-1 0,-1 0 0,0 1-1,0-1 1,1 0 0,-1 0 0,0-1 0,0 1 0,0 0 0,0-1 0,-1 1 0,1-1 0,0 1 0,-1-1 0,1 0 0,-1 0 0,1 0 0,-1 0-1,0 0 1,0 0 0,0 0 0,0 0 0,0-1 0,0 1 0,-1 0 0,1-1 0,-1 1 0,1 0 0,-1-4 0,0 1-259,1-1 0,-1 0 0,0 1 1,0-1-1,-1 1 0,0-1 0,0 1 1,0 0-1,0-1 0,-1 1 1,0 0-1,0 0 0,-5-8 0,-15-16-3459</inkml:trace>
  <inkml:trace contextRef="#ctx0" brushRef="#br0" timeOffset="1">14 38 5761,'0'0'6498,"-14"-37"-6890,14 51-1001,0 5-847,4-1-2721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4321,'0'0'3065,"140"12"-2809,-90-10-176,10 3-80,-12-5-552,-14 0-1177</inkml:trace>
  <inkml:trace contextRef="#ctx0" brushRef="#br0" timeOffset="1">168 78 7178,'0'0'1224,"-6"113"-920,10-91-24,10-1-24,16-5-256,-1-3-784,-2-9-1241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3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0 6601,'0'0'2490,"-17"11"-1746,-50 37-185,65-47-547,0 0 0,0 0 1,1 1-1,-1-1 0,1 1 0,-1-1 0,1 1 0,0 0 0,-1 0 0,1-1 0,0 1 0,0 0 0,0 0 1,1 0-1,-1 0 0,0 0 0,1 0 0,-1 0 0,1 0 0,0 0 0,-1 1 0,1-1 0,0 0 0,1 0 1,-1 0-1,0 0 0,1 4 0,0-4-49,1 1 1,-1 0-1,1 0 1,-1-1-1,1 1 1,0-1 0,0 0-1,0 1 1,0-1-1,0 0 1,1 0-1,-1 0 1,5 2-1,7 3-272,0 0 0,0-1-1,1-1 1,0-1 0,0 0 0,0 0-1,23 1 1,112-1-2166,-109-4 1542,-30 0 851,-1 0 1,1-1-1,-1 0 1,1-1-1,-1 0 1,0 0-1,0-1 1,0-1 0,0 1-1,-1-2 1,0 1-1,14-10 1,-16-5 6324,-7 18-6156,0 2-79,-1 0-1,0-1 0,0 1 1,1 0-1,-1 0 0,1 0 0,-1-1 1,1 1-1,-1 0 0,1 0 0,-1 0 1,1 0-1,0 0 0,-1 0 1,1 0-1,0 0 0,0 0 0,0 0 1,0 0-1,0 0 0,0 1 1,0 0-22,0 0 0,0 1 0,0-1 0,0 0 0,0 0 1,1 0-1,-1 0 0,1 0 0,-1 0 0,2 2 0,1 0 6,0-1 0,1 0 0,-1-1 0,0 1 1,1-1-1,0 1 0,-1-1 0,1 0 0,0 0 0,0-1 0,0 1 0,0-1 0,6 1 0,7 2-11,0-1-1,18 1 1,-18-3 19,1 0 0,-1-1-1,0 0 1,1-2 0,20-3 0,-35 4 61,0 0 0,0 1 0,1-1 0,-1 0-1,0-1 1,0 1 0,0 0 0,0-1 0,-1 0 0,1 0 0,0 1 0,-1-2-1,1 1 1,-1 0 0,0 0 0,1-1 0,-1 1 0,0-1 0,-1 0 0,1 0-1,0 0 1,-1 1 0,1-2 0,-1 1 0,0 0 0,0 0 0,-1 0 0,1 0 0,0-1-1,-1 1 1,0 0 0,0 0 0,0-1 0,-1-5 0,0 6-35,1 1 0,-1-1 1,0 1-1,-1 0 0,1-1 1,0 1-1,-1 0 0,1 0 1,-1 0-1,0 0 0,1 0 0,-1 0 1,0 0-1,0 1 0,0-1 1,-1 1-1,1-1 0,0 1 1,0 0-1,-1 0 0,1 0 1,-6-1-1,-6-3-72,-1 1 1,-24-3-1,1 2-459,0 2 1,-50 3-1,33 1-1044,-10-1-2003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67 6937,'0'0'2850,"-1"18"-2488,-4 56 37,6-54 140,-1-20-536,0 1 1,1-1-1,-1 0 1,0 0 0,0 0-1,0 0 1,0 0 0,0 1-1,0-1 1,1 0-1,-1 0 1,0 0 0,0 0-1,0 0 1,0 0-1,0 1 1,1-1 0,-1 0-1,0 0 1,0 0-1,0 0 1,1 0 0,-1 0-1,0 0 1,0 0-1,0 0 1,1 0 0,-1 0-1,0 0 1,0 0-1,0 0 1,1 0 0,-1 0-1,0 0 1,0 0-1,0 0 1,0-1 0,1 1-1,-1 0 1,0 0 0,12-13 53,5-13 66,36-49-40,-47 68-88,1-1 1,0 1 0,0 0 0,1 1-1,0-1 1,16-9 0,-22 15 10,0 0 1,0 0 0,0 0-1,0 0 1,0 0 0,0 1-1,0-1 1,0 1 0,0-1 0,0 1-1,0 0 1,0-1 0,1 1-1,-1 0 1,0 1 0,0-1-1,0 0 1,0 1 0,4 0-1,-4 1 13,0-1 1,0 0-1,0 1 0,-1-1 0,1 1 0,-1-1 1,1 1-1,-1 0 0,0 0 0,1 0 0,-1 0 0,0 0 1,0 0-1,0 0 0,-1 0 0,1 0 0,0 4 1,5 30 147,-5-23-127,1-1 1,5 18 0,-6-28-88,-1 1 0,1-1 1,0 1-1,0-1 0,1 1 1,-1-1-1,1 1 0,-1-1 1,1 0-1,0 0 0,-1 0 1,1 0-1,0 0 0,0 0 1,1-1-1,2 3 0,3-1-769,0 0-1,1 0 1,-1-1-1,1 0 0,15 1 1,10-2-5727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8634,'0'0'2752,"127"-8"-2520,-89 8-232,1 0-40,1 0-864,-11 0-1432,-10 0-2217</inkml:trace>
  <inkml:trace contextRef="#ctx0" brushRef="#br0" timeOffset="1">72 33 8602,'0'0'2920,"-39"125"-1855,34-104-457,3-5-256,2 1-352,0-5-232,2-2-736,27-6-745,-4-2-1303,1-2-2730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7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93 142 5025,'0'0'739,"23"14"-519,78 44 35,-91-53-204,1 0 1,1 0 0,-1-1 0,1 0 0,-1-1-1,1-1 1,0 0 0,0 0 0,0-1 0,14-1-1,-3 1-58,1 0 16,-4 1-84,0-2 1,34-2-1,-50 1 68,1 1 1,-1-1-1,0 0 0,0 0 0,0 0 1,0-1-1,0 0 0,0 1 1,0-1-1,-1 0 0,1-1 1,-1 1-1,1-1 0,-1 1 1,0-1-1,0 0 0,0 0 0,4-6 1,-6 6 45,1 0-1,-1 1 1,0-1 0,1 0 0,-1 0 0,-1-1 0,1 1 0,0 0 0,-1 0-1,0 0 1,1 0 0,-1-1 0,0 1 0,-1 0 0,1 0 0,-1 0-1,1 0 1,-1 0 0,0-1 0,0 1 0,0 1 0,-1-1 0,1 0-1,-1 0 1,1 0 0,-1 1 0,0-1 0,0 1 0,0-1 0,-5-3 0,-3-3 150,0 0 1,-1 1 0,0 0 0,-1 0 0,-22-10 0,10 8 14,-1 1-1,0 1 0,0 1 1,0 2-1,-1 0 0,0 2 1,0 0-1,0 2 1,-48 4-1,65-2-170,1 0-1,-1 1 1,1 0 0,0 0-1,-1 1 1,1 0 0,0 1-1,1 0 1,-1 0 0,1 0-1,-1 1 1,-10 10 0,13-11-37,1 1 1,-1-1 0,1 1-1,0 0 1,0 1-1,1-1 1,0 1 0,0 0-1,0-1 1,0 1 0,1 0-1,0 1 1,0-1 0,1 0-1,0 1 1,0-1-1,0 9 1,1-13-16,0 1 0,0-1 0,1 1 1,-1-1-1,1 1 0,-1-1 0,1 1 0,0-1 0,0 0 0,0 1 0,0-1 1,1 0-1,-1 0 0,1 0 0,-1 0 0,1 0 0,2 2 0,0 0-3,1-1-1,0 0 0,-1 0 0,1 0 0,0 0 1,0-1-1,9 3 0,3 0-52,1-1 0,0 0-1,34 1 1,-22-2-83,0-3-1,-1 0 1,1-2-1,0-1 1,36-8 0,-53 7 159,-1 0 1,0 0-1,0-1 1,0 0 0,0-1-1,-1 0 1,0-1-1,0-1 1,-1 1-1,0-2 1,0 1 0,-1-1-1,0-1 1,12-16-1,-13 17 499,-4 9 69,-4 16 269,0 1-976,1-11 190,0 0 0,0 0 0,1 0 0,0-1 0,0 1 1,0 0-1,1-1 0,-1 1 0,1-1 0,1 0 0,-1 0 1,1 0-1,0-1 0,0 1 0,0-1 0,0 0 0,1 0 0,0 0 1,0-1-1,0 0 0,0 0 0,10 4 0,0 0 14,0-2 0,0 0 0,0-1 1,1 0-1,0-1 0,0-1 0,22 0 0,-4 0-296,-17-1-566,-1 0 0,0-1 0,32-5 0,-40 0-2347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55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12 2921,'0'0'848,"-1"-11"3384,0 11-4167,-9 9-41,0 0 1,1 0 0,0 1 0,1 1-1,0-1 1,-7 13 0,4-8 7,-8 15 146,1 1 0,1 1 0,1 0 0,2 1 0,2 0 0,-14 54 0,15-32 19,2 0 0,2 1 1,1 82-1,6-135-170,2 16 46,-2-18-69,0-1 1,0 1-1,0 0 1,0-1-1,0 1 0,0-1 1,1 1-1,-1-1 0,0 1 1,0-1-1,1 0 1,-1 1-1,0-1 0,1 1 1,-1-1-1,0 1 1,1-1-1,-1 0 0,1 1 1,-1-1-1,1 0 0,-1 0 1,1 1-1,-1-1 1,1 0-1,-1 0 0,1 0 1,-1 1-1,1-1 0,-1 0 1,1 0-1,0 0 12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1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1 5881,'0'0'2621,"-20"0"-1674,-66 0-190,75 1-590,-1 0 0,0 0 1,1 2-1,0-1 0,-1 1 0,1 1 0,0 0 0,-18 10 0,9-2 46,0 1 0,-31 28 0,31-23-115,1 1 0,0 0-1,2 1 1,0 1 0,1 1 0,-19 35-1,26-40-68,0 2-1,2-1 1,0 1-1,1 0 0,0 0 1,2 1-1,1 0 1,0 0-1,0 26 1,3-45-31,1 1 1,-1-1 0,0 1 0,1-1 0,-1 0 0,1 1 0,-1-1 0,1 1 0,0-1 0,-1 0 0,1 0 0,0 1 0,0-1 0,0 0-1,0 0 1,0 0 0,0 0 0,0 0 0,1 0 0,-1 0 0,0 0 0,0-1 0,1 1 0,-1 0 0,0-1 0,1 1 0,-1-1 0,1 1-1,-1-1 1,1 0 0,1 0 0,7 2-46,1-1-1,-1 0 1,15-1-1,-16 0-22,3 1-73,0-1 1,0-1-1,0 0 1,0-1-1,0 0 0,0-1 1,-1 0-1,16-6 1,78-42-3031,-65 28 263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2.3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87 8890,'0'0'925,"22"-3"-1007,0 0 7,124-23-1269,-68 5-784,-52 12 1461,0 2 0,1 1 1,-1 2-1,36-3 1,-60 7 738,-1 0 0,1 0 1,-1 0-1,1 0 0,-1 0 1,1 1-1,-1-1 0,1 0 1,-1 1-1,1-1 0,-1 1 1,1 0-1,-1-1 0,0 1 1,1 0-1,-1 0 0,0 0 1,0 0-1,0 0 0,3 2 1,-2 1 147,0 0 0,-1 0 0,1-1 1,-1 1-1,1 1 0,0 5 0,-1-7-168,11 74 1687,-11-60-1533,1-1-1,1 1 0,1-1 1,0 0-1,8 21 1,-8-69 1115,-4 25-1315,0 0 0,1-1-1,-1 1 1,1 0 0,1-1 0,-1 1 0,1 0-1,0 0 1,1 0 0,0 0 0,0 1-1,0-1 1,1 1 0,0-1 0,0 1-1,1 1 1,0-1 0,0 0 0,0 1-1,0 0 1,1 1 0,0-1 0,0 1 0,0 0-1,1 0 1,-1 1 0,13-5 0,-4 3 64,-1 0 1,25-4 0,-32 8-10,-1 0 0,1 1-1,0-1 1,0 1 0,0 0 0,-1 1 0,1 0 0,9 2 0,-13-1-17,0-1 0,1 1 0,-1 0 0,0 1 0,0-1 0,0 0 0,0 1 1,-1 0-1,1 0 0,-1 0 0,1 0 0,-1 0 0,0 0 0,2 4 0,22 51 270,-24-54-301,6 19-65,12 25-131,-18-45-125,0 0-1,0 0 0,0 0 1,1 0-1,-1 0 1,1-1-1,-1 1 0,1-1 1,0 0-1,0 1 0,6 2 1,6 0-3545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2.8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84 185 8186,'0'0'3569,"-4"106"-3561,4-85-8,0-3-193,0-3-591,0-5-1064</inkml:trace>
  <inkml:trace contextRef="#ctx0" brushRef="#br0" timeOffset="1">1 41 7842,'0'0'1808,"63"-41"-6801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3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 4505,'0'0'2382,"11"19"-1997,34 59 45,-29-54 142,-16-24-558,0 0 0,0 0 1,1 1-1,-1-1 0,0 0 0,0 0 0,0 0 0,0 0 1,0 0-1,0 1 0,0-1 0,1 0 0,-1 0 0,0 0 1,0 0-1,0 0 0,0 0 0,1 0 0,-1 0 0,0 0 1,0 0-1,0 0 0,0 0 0,1 0 0,-1 0 0,0 0 1,0 0-1,0 0 0,0 0 0,1 0 0,-1 0 0,0 0 1,0 0-1,0 0 0,0 0 0,1 0 0,-1 0 0,0 0 1,0 0-1,0 0 0,0 0 0,0 0 0,1-1 0,-1 1 1,0 0-1,0 0 0,0 0 0,0 0 0,0 0 0,0 0 1,0-1-1,0-27 820,0 23-1045,0-8 225,-1 2-21,1 0-1,1 1 1,0-1-1,0 0 1,4-13 0,-4 21 12,0 0 1,0 0 0,1 1-1,-1-1 1,1 0 0,-1 1-1,1-1 1,0 1 0,0-1 0,0 1-1,0 0 1,0 0 0,1 0-1,-1 0 1,0 1 0,1-1-1,0 0 1,-1 1 0,1 0 0,0 0-1,0 0 1,0 0 0,0 0-1,3 0 1,-1-1 92,0 2 0,0-1 0,0 0 0,0 1 0,0 0 0,0 0 1,0 1-1,0-1 0,0 1 0,0 0 0,0 0 0,0 1 0,-1-1 0,1 1 0,0 0 0,-1 1 0,8 4 0,-6-2-1,-1-1-1,-1 1 1,1 0 0,-1 1-1,1-1 1,-1 1-1,-1 0 1,1 0-1,-1 0 1,0 0 0,-1 0-1,4 12 1,-2-1-59,4 17-167,-7-32 52,-1-1-1,1 1 1,0-1-1,-1 1 1,1-1-1,0 1 1,0-1-1,0 0 1,0 1-1,0-1 1,0 0-1,1 0 1,-1 0-1,0 0 0,0 0 1,3 1-1,2 0-533,0-1 0,1 0 0,-1 0 0,0-1 0,12-1 0,-7 1-460,23 0-2133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3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9 5617,'0'0'4843,"-18"-2"-4097,-60-5-251,70 7-438,0 1 0,0 0 0,0 0 0,0 1 0,1-1 0,-1 2 0,0-1 0,1 1 0,-1 0 0,1 1 0,0 0 0,0 0 0,1 0 0,-1 1 0,-9 9 0,14-12-55,0 0 0,-1 0 0,1 1-1,0-1 1,0 1 0,1-1 0,-1 1-1,1 0 1,-1 0 0,1 0 0,0-1-1,0 1 1,0 1 0,0-1 0,0 4 0,1-5-12,0 0 0,0 0 0,0 0 0,0 0 0,0 0 0,0 0 0,1 0 0,-1-1 0,1 1 0,-1 0 0,1 0 0,0 0 0,0-1 0,0 1 0,0 0 0,0-1 0,0 1 0,0 0 0,0-1 0,1 0 0,-1 1 0,1-1 1,-1 0-1,1 0 0,2 2 0,2 0-75,2 0 0,-1 0 0,0-1 1,0 0-1,1 0 0,11 1 0,6 1-182,-24-4 268,-1 1 0,0-1 0,0 0-1,1 0 1,-1 0 0,0 0-1,0 0 1,1 0 0,-1 1-1,0-1 1,0 0 0,0 0-1,1 0 1,-1 0 0,0 1-1,0-1 1,0 0 0,1 0 0,-1 1-1,0-1 1,0 0 0,0 0-1,0 1 1,0-1 0,0 0-1,0 0 1,0 1 0,0-1-1,0 0 1,0 0 0,0 1-1,0-1 1,0 0 0,0 1-1,0-1 1,0 0 0,0 0 0,0 1-1,0-1 1,0 0 0,0 0-1,0 1 1,-1-1 0,1 0-1,0 0 1,0 1 0,0-1-1,-1 0 1,-7 11 166,-16 10-97,14-13 6,0 0 0,-15 17 0,24-23-97,-1 0 0,0 1 0,0-1 0,1 1 0,0-1 0,-1 1 0,1-1 0,0 1 0,0-1 0,0 1 0,0 0 0,1 0 0,-1-1 0,1 1 0,0 0 0,0 0 0,0 4-1,0-5-50,1-1-1,-1 0 0,1 0 0,-1 0 0,1 0 1,-1 0-1,1 0 0,0 0 0,-1 0 0,1-1 1,0 1-1,0 0 0,0 0 0,0 0 0,0-1 1,0 1-1,0-1 0,0 1 0,0 0 0,0-1 1,0 0-1,0 1 0,0-1 0,0 0 0,0 1 0,2-1 1,36 3-1579,-34-3 1409,54 1-1598,0-1-431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4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117 251 3833,'0'0'4318,"-17"9"-3539,-51 32-251,65-39-512,1 0 0,-1 0 0,1 0 0,0 0 0,0 0 0,0 1 0,0-1 0,0 1 1,0 0-1,1-1 0,-1 1 0,1 0 0,0 0 0,0 0 0,0 0 0,0 0 0,0 0 0,1 0 0,-1 0 0,1 0 0,0 0 0,0 0 0,0 0 0,0 0 0,1 4 0,0 1-9,-1-6-9,0 1 0,1-1 0,-1 0 0,0 0 0,1 0 0,0 0 0,-1 0 0,1 0 0,0 0 0,0 0 0,0 0 0,0 0 0,1 0 0,-1 0 0,0-1 0,1 1 0,-1 0 0,1-1 0,0 0 0,-1 1 0,1-1 0,0 0 0,0 0 0,0 0 0,3 2 0,0-2-4,0 1 0,0-1 0,1 0 0,-1 0 0,0 0-1,1-1 1,-1 1 0,1-1 0,7-1 0,-11 0 6,0 0 0,1 0 1,-1 0-1,0 0 0,0 0 0,1 0 1,-1 0-1,0-1 0,0 1 0,0-1 1,-1 0-1,1 1 0,0-1 1,-1 0-1,1 0 0,-1 0 0,1 0 1,-1 0-1,0-1 0,0 1 0,0 0 1,0 0-1,1-5 0,1-2 34,-1 0 0,0-1-1,0 1 1,0-19-1,-1 17 139,-1-1 1,0 1-1,-1-1 0,0 1 0,-1-1 0,-1 1 0,0 0 0,0 0 0,-1 0 0,-7-15 0,-7-6 192,7 13 310,-16-35 0,25 49-663,0-1 1,1 1 0,-1 0-1,1 0 1,0 0-1,0-1 1,1 1 0,-1-1-1,1 1 1,1 0 0,-1-1-1,2-6 1,-2 11-79,1 1 0,-1-1 0,1 1 0,-1-1 0,0 1 0,1-1 0,-1 1 0,1-1 0,0 1 0,-1 0 0,1-1 0,-1 1 0,1 0 0,-1-1 1,1 1-1,0 0 0,-1 0 0,1 0 0,0-1 0,-1 1 0,1 0 0,0 0 0,-1 0 0,2 0 0,20 1-1393,-18-1 1112,4 1-366,-1 0 0,1 1 0,-1-1 0,1 2 0,-1-1 0,13 6-1,8 8-3015</inkml:trace>
  <inkml:trace contextRef="#ctx0" brushRef="#br0" timeOffset="1">296 247 3697,'0'0'1339,"4"19"-950,17 62 73,-19-77-366,-1 1 1,1-1-1,0 1 1,0-1 0,1 0-1,-1 0 1,1 0-1,0 0 1,0 0-1,0-1 1,1 1 0,-1-1-1,1 0 1,0 0-1,0 0 1,0-1 0,0 1-1,0-1 1,0 0-1,1 0 1,5 1-1,-1-1 45,0 0-1,0 0 0,1-1 1,-1-1-1,1 0 0,-1 0 0,0-1 1,13-2-1,-17 2-110,-1 0 0,1 0 0,0-1 1,-1 0-1,0 1 0,1-2 0,-1 1 0,0 0 0,0-1 0,0 0 1,0 0-1,-1 0 0,1-1 0,-1 1 0,0-1 0,0 1 1,5-9-1,-5 6 52,1-1 1,-1 0-1,0 0 0,0 0 1,-1 0-1,0-1 1,-1 1-1,1-1 1,-1 1-1,0-12 1,-2 16-69,1 1 0,0-1 0,-1 1 0,0-1 1,0 1-1,0 0 0,0-1 0,0 1 0,0 0 0,0 0 1,-1 0-1,1 0 0,-1 0 0,1 0 0,-1 0 0,0 0 1,0 0-1,0 1 0,0-1 0,0 1 0,0 0 0,0-1 1,-1 1-1,1 0 0,0 0 0,-1 1 0,1-1 1,-4 0-1,-6-3-90,0 2 0,0 0-1,-1 0 1,-17 0 0,7 2-285,1 0 0,0 2 0,0 0 0,0 2 0,0 0 0,0 1 0,-26 11 0,-13 8-2080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3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8938,'0'0'1792,"31"31"-5577,-6-11-2048</inkml:trace>
  <inkml:trace contextRef="#ctx0" brushRef="#br0" timeOffset="1">694 47 680,'0'0'8959,"2"23"-8270,0 8-408,5 103 898,-6-45-156,-2-21-611,3 1 0,16 94 0,-17-155-432,1 1 1,0-1-1,1 0 0,0 0 1,5 11-1,-6-16-80,-1-1-1,1 0 0,-1 0 1,1 1-1,0-1 0,0-1 1,0 1-1,0 0 0,0 0 1,0-1-1,0 1 0,1-1 1,-1 0-1,0 1 0,1-1 1,0 0-1,-1-1 0,1 1 1,-1 0-1,1-1 0,4 1 1,-2-1-299,0 1 1,1-1-1,-1 0 1,0-1 0,0 1-1,0-1 1,0 0 0,0-1-1,6-1 1,11-12-4052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4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0 992,'0'0'8222,"0"17"-7618,0-4-467,0 11 153,-1-1-1,-2 1 1,-6 30-1,-49 124 677,9-32-458,42-117-1118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5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463 1 6009,'0'0'3520,"-1"18"-2911,-3 39 425,-24 106 1,-3-60-504,-5 17-239,30-98-461,2 0 0,1 1 0,-1 33 1,4-56 76,0 1 1,0-1 0,1 0 0,-1 1 0,0-1 0,0 1-1,0-1 1,1 1 0,-1-1 0,0 0 0,0 1-1,1-1 1,-1 0 0,0 1 0,1-1 0,-1 0 0,0 1-1,1-1 1,-1 0 0,1 1 0,-1-1 0,0 0-1,1 0 1,-1 0 0,1 0 0,-1 1 0,1-1 0,-1 0-1,1 0 1,-1 0 0,1 0 0,-1 0 0,1 0-1,18-2-3657</inkml:trace>
  <inkml:trace contextRef="#ctx0" brushRef="#br0" timeOffset="1">0 327 8106,'0'0'0,"144"-19"216,-76 15 208,5 0-88,0 0-192,-2 0-144,-6 2-232,1-2-824,-16 2-489,-18 2-943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5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0 220 6385,'0'0'3377,"113"-12"-3161,-61 2-88,6 0-64,7-1-64,35-3-880,-15 4-1545,-12-1-2776</inkml:trace>
  <inkml:trace contextRef="#ctx0" brushRef="#br0" timeOffset="1">1019 1 7138,'0'0'2432,"0"117"-1232,0-84-223,0-3-185,0-1-384,0-4-272,0-5-8,-2-5-128,0-3-264,-2-8-616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6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0 5329,'0'0'3174,"-19"7"-2398,-61 23-77,75-28-618,-44 20 985,47-21-1042,1 0 0,-1 0-1,1 0 1,0 0-1,-1 0 1,1 0 0,0 0-1,0 1 1,0-1-1,0 0 1,0 1 0,0-1-1,0 1 1,0-1-1,0 1 1,1-1 0,-1 1-1,1-1 1,-1 1 0,1 2-1,0-3-41,0 0 1,0 0-1,0 0 0,0 0 0,0 0 1,0 0-1,1 0 0,-1-1 0,0 1 1,1 0-1,-1 0 0,1 0 0,-1 0 1,1 0-1,-1 0 0,1-1 0,0 1 1,-1 0-1,1-1 0,0 1 0,0 0 1,-1-1-1,1 1 0,0-1 0,0 1 1,2 0-1,27 8-467,-29-9 477,38 6-651,1-2 1,0-1-1,46-4 0,-30 0-237,44-5 790,-100 12 1029,1-3-891,-1 0-1,1 0 1,0 0 0,0 0-1,0 0 1,1 0 0,-1 0 0,0-1-1,1 1 1,0-1 0,0 1-1,0-1 1,0 1 0,0-1-1,0 0 1,1 0 0,-1 0-1,1 0 1,-1-1 0,1 1 0,0-1-1,-1 1 1,1-1 0,0 0-1,0 0 1,0 0 0,6 0-1,7 2 87,1 0-1,0-2 0,31 0 0,-36-1-113,-7 0 29,0-1 0,0 1 0,0-1 0,0 0 0,0 0 0,0-1 0,0 1 0,-1-1 0,1 0-1,-1-1 1,1 1 0,-1-1 0,0 0 0,0 0 0,5-4 0,-7 5 45,0-1-1,0 1 1,0 0-1,0-1 1,0 1 0,-1-1-1,1 0 1,-1 0 0,0 1-1,1-1 1,-1 0 0,-1 0-1,1 0 1,0 0 0,-1 0-1,1 0 1,-1-1 0,0 1-1,0 0 1,0 0 0,-1 0-1,1 0 1,-1 0 0,0 0-1,1 0 1,-3-3 0,1 2-21,0 1 0,0-1 1,-1 1-1,1 0 1,-1 0-1,0 0 1,0 0-1,0 0 0,0 1 1,0 0-1,-1-1 1,1 1-1,-1 0 1,-5-2-1,-3-1-27,-1 0-1,0 1 1,-16-3 0,-4 2-382,-1 3 0,0 0 0,-42 5-1,12 2-1931,9 5-1873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6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66 9026,'0'0'4409,"-39"-66"-5457,60 87-1273,0 1-1560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7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0 8314,'0'0'1720,"-1"20"-1460,1-15-220,-10 139 1355,3-73-631,3 1 0,7 88 1,-2-151-734,1 0 0,-1 0 1,2-1-1,-1 1 1,7 15-1,-8-22-162,0 0 0,0 0 0,1 0 0,-1 0 0,1 0 0,-1 0 0,1 0 0,-1-1 0,1 1 0,0 0 0,0-1 0,2 2 0,-3-3-128,0 1 0,1-1 0,-1 1 0,1-1 0,-1 0 0,0 1 0,1-1 0,-1 0 0,1 0 0,-1 0 0,0 0 0,1 0 0,-1-1 1,1 1-1,-1 0 0,0-1 0,1 1 0,-1-1 0,0 1 0,0-1 0,1 0 0,0 0 0</inkml:trace>
  <inkml:trace contextRef="#ctx0" brushRef="#br0" timeOffset="1">0 449 4585,'0'0'5905,"116"-25"-6089,-53 9-96,-9 4-1712,-8-3-1217</inkml:trace>
  <inkml:trace contextRef="#ctx0" brushRef="#br0" timeOffset="2">521 160 7009,'0'0'3449,"-13"117"-2649,7-78-127,2 0-393,4-2-224,0-7-56,0-3-240,4-8-361,6-7-591,5-10-448,-2-2-329,-3 0-951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7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6953,'0'0'697,"22"-9"-628,2-1 18,-10 3 22,0 1-1,0 0 1,1 1-1,0 1 0,0 1 1,0 0-1,17-1 1,-14 3 194,9-2 271,35 2 1,-56 1-526,0 0 0,0 1 0,0 0 0,0 0 0,0 0 1,-1 1-1,1 0 0,0 0 0,-1 0 0,0 1 0,11 6 1,-14-8-54,-1 0 0,1 1 0,0 0 0,0-1 0,-1 1 0,1 0 1,-1 0-1,1 0 0,-1 0 0,0 0 0,0 0 0,0 0 1,0 1-1,0-1 0,0 0 0,-1 1 0,1-1 0,-1 0 0,0 1 1,1-1-1,-1 1 0,0-1 0,-1 0 0,1 1 0,0-1 0,-1 1 1,1-1-1,-2 4 0,0-2-14,0 0 0,0 0 0,0-1 0,-1 1 0,1 0 0,-1-1 0,0 0 0,0 1 0,0-1 0,0 0 0,-1-1 0,1 1 0,-1-1 0,-6 4 0,-1-1-43,0 0 0,-1 0 0,0-1 0,0-1 0,0 0 0,0-1 0,-1 0 0,-21 1 0,41-3-252,-1 1 1,1 0-1,-1 0 1,12 5-1,0-1 243,9 1 118,0 2-1,-1 1 1,0 0-1,0 2 1,-1 1-1,44 29 0,-47-18 522,-22-22-526,1-1 0,-1 1 0,1-1 0,-1 1 0,1-1 0,-1 1 0,0 0 0,1-1 0,-1 1 0,0 0 1,0-1-1,1 1 0,-1 0 0,0-1 0,0 1 0,0 0 0,0-1 0,0 1 0,0 0 0,0 0 0,0-1 1,0 1-1,0 0 0,-1-1 0,1 1 0,0 0 0,0-1 0,-1 1 0,1 0 0,0-1 0,-1 1 0,1-1 1,0 1-1,-1 0 0,1-1 0,-1 1 0,1-1 0,-1 1 0,1-1 0,-1 0 0,-1 1 0,-13 5 109,-1-2 0,0 0 0,0-1-1,0-1 1,0 0 0,-19-1-1,19 0-90,-168 1-1505,129-2-1486,38 0-984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8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0 7042,'0'0'2351,"-12"21"-2147,-35 63 52,46-82-251,0-1 1,1 1 0,-1-1-1,0 1 1,1 0 0,-1-1 0,1 1-1,-1 0 1,1-1 0,0 1-1,0 0 1,0-1 0,0 1-1,0 0 1,0-1 0,0 1-1,1 0 1,-1-1 0,1 1-1,-1 0 1,1-1 0,-1 1-1,1-1 1,0 1 0,0-1-1,0 1 1,0-1 0,0 0-1,0 1 1,0-1 0,0 0 0,1 0-1,-1 0 1,0 0 0,1 0-1,-1 0 1,1 0 0,-1 0-1,1 0 1,-1-1 0,3 1-1,3 3 2,5 2-6,0 0 0,1-1 0,-1 0 0,1-1 0,0-1 0,0 0 0,15 1 0,95 2-278,-116-6 274,0-1 0,-1 1 0,1-1 1,0 0-1,-1 0 0,1-1 0,-1 0 0,1 0 0,-1 0 1,9-6-1,-12 6 44,1 0-1,-1-1 1,0 1 0,-1-1 0,1 0 0,0 1 0,-1-1-1,1-1 1,-1 1 0,0 0 0,0-1 0,0 1 0,-1-1-1,1 1 1,-1-1 0,0 0 0,0 0 0,0 1-1,1-7 1,-1 2 129,0-1-1,-1 1 0,0-1 1,-1-14-1,1 22-125,0-1-1,-1 1 1,1-1 0,0 1-1,-1-1 1,1 1-1,-1-1 1,1 1 0,-1 0-1,0-1 1,1 1 0,-1 0-1,0 0 1,0 0-1,0-1 1,0 1 0,0 0-1,0 0 1,0 0-1,-1 0 1,1 1 0,0-1-1,0 0 1,-1 0 0,1 1-1,0-1 1,-1 1-1,1-1 1,-1 1 0,1 0-1,-1-1 1,1 1-1,-3 0 1,2 1-47,1-1-1,0 0 1,0 1-1,-1 0 1,1-1 0,0 1-1,0 0 1,0 0-1,0-1 1,0 1-1,0 0 1,0 0 0,0 0-1,0 0 1,0 0-1,1 0 1,-1 1-1,0-1 1,1 0 0,-1 0-1,1 0 1,-1 1-1,1-1 1,-1 0-1,1 1 1,0-1 0,0 2-1,-6 42-115,6-38 68,0-1 0,0 0 0,1 0 0,-1 0-1,1 1 1,0-1 0,1 0 0,0 0 0,3 8-1,-3-10 29,1-1 0,-1 1 0,1-1 0,-1 0-1,1 1 1,0-1 0,0 0 0,1-1 0,-1 1-1,0 0 1,1-1 0,0 0 0,0 0-1,6 3 1,-2-2 12,-1 0-1,1-1 0,-1 0 1,1 0-1,0-1 1,0 0-1,0 0 0,0-1 1,-1 0-1,1 0 0,14-3 1,-18 2 45,0 0 1,0 0-1,0-1 1,0 1-1,0-1 1,0 0-1,0 0 1,0-1-1,-1 1 1,1-1-1,-1 1 1,0-1-1,0 0 0,0-1 1,0 1-1,0 0 1,-1-1-1,1 1 1,-1-1-1,0 0 1,0 0-1,2-6 1,0-4-147,-1 0 0,0-1 0,0 1 0,-2-1 0,0-27 0,-1 36-2612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8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67 4793,'0'0'2207,"17"21"-1417,52 66 135,-63-79-668,1 0-1,0 0 0,1 0 1,0-1-1,0 0 0,9 5 1,-12-10-95,-1 0-1,0 0 1,1 0 0,0-1 0,-1 0-1,1 0 1,0 0 0,0-1 0,-1 1 0,9-2-1,-11 1-59,0-1 0,1 1 0,-1-1 0,0 0 0,0 0 0,0 0 0,0 0 0,0 0-1,0 0 1,0 0 0,0-1 0,0 1 0,-1-1 0,1 1 0,-1-1 0,1 0 0,-1 0 0,1 0-1,-1 0 1,1-2 0,23-46 878,-22 43-931,17-50 474,-15 42-646,0 0 0,1 0 0,0 0 0,10-15 0,-11 18-1611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5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25 5513,'0'0'3853,"7"-6"-3284,-3 2-504,14-10 92,-17 14-154,-1 0 0,0 0 0,0 0 1,1 0-1,-1 0 0,0 0 0,0 0 0,1 0 0,-1 0 0,0 0 1,0 0-1,1 0 0,-1 0 0,0 0 0,0 0 0,1 0 0,-1 1 0,0-1 1,0 0-1,0 0 0,1 0 0,-1 0 0,0 0 0,0 1 0,0-1 1,0 0-1,1 0 0,-1 0 0,0 1 0,0-1 0,3 17 147,-4 22 59,-2-1 0,-1 0 1,-2 0-1,-20 69 0,9-55-138,9-31-127,0 0 0,2 0-1,1 1 1,1 0 0,-2 30 0,6-52-16,0 0-1,0 1 1,0-1 0,0 0 0,0 0 0,1 1 0,-1-1 0,0 0 0,0 0-1,0 1 1,1-1 0,-1 0 0,0 0 0,0 1 0,1-1 0,-1 0 0,0 0-1,1 0 1,-1 0 0,0 1 0,0-1 0,1 0 0,-1 0 0,0 0 0,1 0-1,-1 0 1,0 0 0,1 0 0,-1 0 0,0 0 0,1 0 0,-1 0 0,0 0-1,1 0 1,13-2-1651,1-5-660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4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1 294 8362,'0'0'56,"119"2"-8,-77-2-48,12 0-824,-11-8-1185,-9-2-3624</inkml:trace>
  <inkml:trace contextRef="#ctx0" brushRef="#br0" timeOffset="1">464 1 5617,'0'0'4281,"-17"137"-3681,15-89-368,2-3-120,0-6-112,0-5-248,4-7-152,7-8-280,3-7-424,-1-8-184,5-4-185,-3-6-303,-5-11-1529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5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0 4889,'0'0'4502,"-5"18"-3906,-84 248 742,79-240-1415,2 1 1,1 0-1,1 0 1,1 0-1,2 0 1,-1 30-1,4-56-52,0 0-1,1 0 1,-1 0 0,0-1-1,0 1 1,1 0 0,-1 0-1,0 0 1,1-1 0,-1 1-1,1 0 1,-1 0 0,1-1 0,-1 1-1,1 0 1,-1-1 0,1 1-1,0-1 1,-1 1 0,1-1-1,0 1 1,0-1 0,-1 1-1,1-1 1,0 0 0,0 1-1,0-1 1,-1 0 0,1 0-1,0 0 1,1 1 0,6-1-2417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6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8410,'0'0'824,"130"-18"-432,-72 18-104,3 0-160,1 0-128,-4 0-80,-6 0-336,-4 10-688,-16-4-1001,-14 2-2456</inkml:trace>
  <inkml:trace contextRef="#ctx0" brushRef="#br0" timeOffset="1">77 259 7434,'0'0'0,"123"0"-689,-63 0 545,36 2-312,-15 0-928,-8-2-1873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6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53 296 4425,'0'0'2303,"-11"19"-1951,11-19-352,-12 20 216,-15 37 0,27-56-205,-1 0 0,1 0 0,0-1 0,-1 1 0,1 0 0,0 0 0,0 0 0,0 0 0,0 0 0,0 0 0,0 0 0,0 0 0,0 0 0,0 0 0,0 0 0,1 0 0,-1 0 0,0 0 0,1 0 0,-1 0 0,0-1 0,1 1 0,-1 0 0,1 0 0,0 0 0,-1-1 0,1 1 0,-1 0 0,1 0 0,0-1 0,1 2 0,1-1 16,0 0 0,0 1 1,0-1-1,0 0 0,0-1 0,7 2 0,-4-1 2,7 2 1,0-1-1,1 0 1,-1-1-1,0-1 1,1 0-1,24-4 1,-33 3 10,-1 1-1,0-1 0,0 0 1,0-1-1,0 1 1,0-1-1,0 0 1,0 0-1,0 0 0,0 0 1,-1-1-1,1 1 1,-1-1-1,0 0 1,0 0-1,0 0 0,0 0 1,0-1-1,-1 1 1,0-1-1,1 0 1,-1 0-1,-1 0 0,1 0 1,1-5-1,-1 1 65,0 0 0,-1-1-1,0 1 1,-1-1 0,0 0 0,0 1-1,-1-1 1,0 1 0,-1-1 0,1 1-1,-1-1 1,-1 1 0,0 0-1,0 0 1,-1 0 0,-6-10 0,-7-7 176,0 0 1,-2 2-1,-30-30 1,-11-13 474,58 63-747,1 2-16,1 1 0,-1-1-1,1 0 1,-1 1 0,1-1 0,-1 0-1,1 0 1,-1 1 0,1-1 0,0 0-1,-1 0 1,1 0 0,0 0 0,0 0-1,-1-1 1,20 2-2390,4 2 774,0 1 0,34 8 1,0 3-2140</inkml:trace>
  <inkml:trace contextRef="#ctx0" brushRef="#br0" timeOffset="1">624 152 3993,'0'0'4593,"-15"5"-3746,-48 17-453,61-22-391,1 0 0,0 1-1,0-1 1,0 1-1,0-1 1,0 1 0,-1 0-1,1 0 1,0-1 0,0 1-1,0 0 1,1 0-1,-2 1 1,2-2-5,-1 1 0,1-1-1,0 1 1,0-1 0,0 0 0,0 1 0,0-1-1,0 0 1,0 1 0,0-1 0,0 1-1,0-1 1,0 0 0,0 1 0,0-1 0,0 1-1,0-1 1,0 0 0,0 1 0,0-1 0,1 0-1,-1 1 1,0-1 0,0 0 0,1 1 0,15 11-92,-16-12 104,1 1-18,0-1 0,-1 1 0,1-1 0,0 1 0,-1-1 0,1 1 0,0 0 0,-1-1 0,1 1 0,0 0 0,-1 0 0,1-1 0,-1 1 0,0 0 0,1 0 0,-1 0 0,0-1 0,1 1 0,-1 0 0,0 0 0,0 0 0,0 0 0,0 0 0,0 0 0,0 0 0,0 0 0,0-1 0,0 1 0,0 0 0,0 0 0,0 0-1,-1 0 1,1 0 0,0 0 0,-1-1 0,1 1 0,-1 0 0,1 0 0,-1-1 0,1 1 0,-1 0 0,1 0 0,-2 0 0,-4 6 9,-1 0 1,0 0-1,-12 8 1,5-3 53,8-7-63,1-1-1,1 1 1,-1 0 0,1 0-1,-1 1 1,2 0-1,-1-1 1,0 1-1,1 0 1,0 1-1,1-1 1,0 0 0,0 1-1,0 0 1,0-1-1,1 1 1,0 8-1,1-13-28,0 0-1,0 0 1,0-1 0,0 1-1,1 0 1,-1-1-1,1 1 1,-1 0 0,1-1-1,0 1 1,0 0-1,-1-1 1,1 1 0,0-1-1,0 0 1,1 1-1,-1-1 1,2 2 0,0 0-41,0-1 0,0 0 0,0-1 1,1 1-1,-1-1 0,0 1 0,1-1 1,5 1-1,7 1-302,-1-1-1,1-1 1,21-1 0,-25 0 32,45-1-1639,-4-4-794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7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62 3977,'0'0'6777,"-4"33"-6545,-1-2 128,-1 3-200,2 1-104,2-2-8,2-6-48,0-5-416,0-5-432,14-7-1192,-1-8-673</inkml:trace>
  <inkml:trace contextRef="#ctx0" brushRef="#br0" timeOffset="1">365 1 1072,'0'0'10260,"1"3"-9701,2 13-412,0 0 1,-2 0 0,0 0 0,-1 0 0,0 1 0,-5 26 0,0 17-62,4-43-90,0-5-137,1 1 1,2 19 0,-1-30 84,0-1 0,-1 1 1,1-1-1,0 1 0,0-1 1,0 1-1,0-1 0,0 0 0,0 0 1,0 0-1,0 1 0,1-1 1,-1 0-1,0 0 0,1-1 1,-1 1-1,1 0 0,-1 0 0,1-1 1,-1 1-1,1-1 0,-1 1 1,1-1-1,0 0 0,-1 0 1,3 1-1,3 0-250,30 7-1496,0-5-892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7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101 138 6617,'0'0'3345,"-100"41"-2633,100-20-296,0-3-56,15 3-15,16-3-249,9-1-96,10-5-72,4-6-441,21-6-575,-15 0-1168,-12 0-1049</inkml:trace>
  <inkml:trace contextRef="#ctx0" brushRef="#br0" timeOffset="1">297 11 6681,'19'-2'-56,"140"-6"1842,-159 8-1770,1 0 1,-1 0-1,0 0 0,0 0 0,1 0 0,-1 1 1,0-1-1,0 0 0,1 0 0,-1 0 0,0 0 1,0 1-1,0-1 0,1 0 0,-1 0 1,0 1-1,0-1 0,0 0 0,0 0 0,0 1 1,1-1-1,-1 0 0,0 0 0,0 1 0,0-1 1,0 0-1,0 0 0,0 1 0,0-1 1,0 0-1,0 1 0,0-1 0,0 0 0,0 1 1,-1 12 183,0-11-129,-2 15 257,-1 0 1,-1-1-1,-9 22 1,8-22-150,0 0 1,1 0-1,-5 30 0,8-38-155,1 1 1,1 0-1,0 0 0,0 0 1,1 0-1,0 0 0,0 0 1,4 12-1,-3-16-36,0-1 1,0 0-1,0 1 0,1-1 1,-1 0-1,1 0 0,0-1 1,1 1-1,-1-1 0,0 1 1,1-1-1,0 0 1,0 0-1,0-1 0,0 1 1,0-1-1,5 2 0,6 2-339,1-1-1,-1-1 1,1-1-1,0 0 0,0-1 1,0-1-1,0 0 1,17-2-1,-30 1 248,56-2-2182,-8-12-577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8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71 401 4905,'0'0'4685,"-11"8"-4357,-35 27-117,44-33-208,1 0 0,-1 0 0,1 0 1,0 0-1,0 0 0,0 0 0,0 0 0,0 1 1,0-1-1,1 0 0,-1 1 0,1-1 0,0 0 0,0 1 1,-1-1-1,1 0 0,1 1 0,-1-1 0,0 1 1,1-1-1,-1 0 0,1 1 0,0-1 0,-1 0 0,1 0 1,0 1-1,0-1 0,1 0 0,-1 0 0,0 0 1,1 0-1,-1-1 0,1 1 0,0 0 0,2 1 1,1 1-6,1-1 1,-1 0 0,1-1 0,0 1 0,0-1 0,0 0 0,0-1 0,0 1-1,0-1 1,1 0 0,-1-1 0,0 0 0,8 0 0,1-1-3,0 0 1,-1-1-1,1-1 1,20-7-1,-34 10 5,0 0 0,0 0 0,0-1 0,0 1 0,0 0 0,0 0 0,0 0 0,0 0 0,0 0-1,0 1 1,0-1 0,0 0 0,0 0 0,0 1 0,0-1 0,0 0 0,0 1 0,0-1 0,-1 1 0,1-1 0,0 1 0,0 0 0,0-1 0,-1 1-1,1 0 1,0-1 0,0 3 0,16 28 57,-7-11-15,-6-15-2,0 1 0,0-1 1,0-1-1,1 1 0,0-1 0,0 1 1,0-1-1,0-1 0,0 1 1,1-1-1,0 0 0,0 0 0,0 0 1,0-1-1,0 0 0,0 0 0,0-1 1,1 0-1,-1 0 0,1 0 0,-1-1 1,1 0-1,-1 0 0,1-1 0,-1 1 1,0-1-1,1-1 0,-1 1 1,0-1-1,0-1 0,0 1 0,0-1 1,10-6-1,-8 4-41,-1 0 1,1 0-1,-2-1 1,1 0-1,0 0 1,-1-1-1,-1 0 1,1 0-1,-1-1 1,0 1-1,6-15 1,-9 17-96,0 0 0,-1 0-1,1-1 1,-1 1 0,-1 0 0,1-1 0,-1 1 0,0-1 0,0 1 0,-1-1 0,1 1 0,-1 0 0,0-1-1,-1 1 1,1 0 0,-1 0 0,0 0 0,-1 0 0,1 0 0,-6-7 0,-24-32-2500</inkml:trace>
  <inkml:trace contextRef="#ctx0" brushRef="#br0" timeOffset="1">158 5 7922,'0'0'4185,"0"-4"-4185,4 16-176,1 23-489,1-4-1383,0-2-1881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8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 5153,'0'0'2273,"20"20"-1160,66 63-63,-81-78-904,0-1-1,0 0 1,0 0 0,1-1 0,-1 0 0,1 0-1,0 0 1,7 2 0,-8-4 7,0 0 1,0 0-1,0 0 0,0-1 1,0 0-1,7-1 0,7 0 166,-6 1-223,0-2-1,0 1 1,0-2-1,-1 0 0,1 0 1,-1-1-1,0-1 1,0 0-1,0 0 1,0-1-1,-1-1 0,0 0 1,0-1-1,-1 0 1,0 0-1,-1-1 0,0 0 1,0-1-1,11-16 1,-19 25-138,0 0 0,0 0 0,0 0 0,0-1 0,0 1 0,0 0 0,-1-1 0,1 1 0,0-1 0,-1 1 0,1 0 0,-1-1 0,0 1 0,1-1 0,-1 1 0,0-1 0,0 0 1,0 1-1,0-1 0,0 1 0,0-1 0,-1 1 0,1-1 0,0 1 0,-1-1 0,0-1 0,-1 1-177,0 0 1,0 1 0,0-1-1,0 1 1,0-1-1,0 1 1,0 0-1,0 0 1,-1 0-1,1 0 1,-1 0 0,1 0-1,0 1 1,-1-1-1,1 1 1,-4 0-1,-37-3-4743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3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 3081,'0'0'4051,"0"-3"-3628,0-14 4838,0 21-5386,13 245 317,-11-225-183,-3-18-7,2-1 1,-1 0-1,0 1 0,1-1 1,0 0-1,0 1 1,1-1-1,2 5 0,-3-8-7,3-29-4575,-4 9 733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3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1 4689,'0'0'2525,"-17"8"-2432,-4 2-35,8-4-5,1 0 0,0 0 0,0 1 0,1 1 0,-21 17 0,24-19-2,-5 6 288,0-1-1,0 2 1,-14 17-1,25-27-262,-1 1 0,1 0 1,-1 0-1,1 0 0,0 0 1,0 0-1,1 0 0,-1 0 0,1 0 1,0 1-1,0-1 0,1 1 0,-1-1 1,1 0-1,0 1 0,0-1 0,0 1 1,2 5-1,-1-6-32,1-1 0,-1 1 0,1-1 0,0 0 0,0 0 0,0 0 0,1 0 0,-1 0 0,1-1 0,0 1 0,-1-1 0,1 1 0,0-1 1,0 0-1,6 3 0,4 2 95,1 0 1,21 7 0,-12-7-45,1 0 0,1-2 0,47 5 0,76-6-184,-143-4 74,0 0-394,-1 0 0,0 0 1,1-1-1,-1 0 0,0 1 0,0-1 0,1-1 0,-1 1 0,6-4 0,1-2-3254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4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206 1 3041,'0'0'6029,"-13"2"-5818,2-1-153,7-1-28,0 1 1,-1-1-1,1 1 1,0-1-1,0 1 1,0 1 0,0-1-1,0 0 1,0 1-1,0 0 1,0 0-1,0 0 1,1 1 0,-1-1-1,1 1 1,0-1-1,-1 1 1,-4 6-1,-5 11 232,1 0 0,0 1 0,2 0-1,0 0 1,2 1 0,-10 38-1,11-28-53,1 0 0,2 0 0,2 1 0,1 40 0,1-67-194,0 1 0,1-1 1,0 0-1,0 0 0,1 0 1,-1 0-1,1 0 1,1-1-1,-1 1 0,1-1 1,0 1-1,0-1 0,1 0 1,-1 0-1,6 6 0,-4-6-80,1-1-1,0 1 0,-1-1 1,1 0-1,0 0 0,1-1 0,-1 0 1,1 0-1,-1 0 0,1-1 1,0 0-1,13 2 0,7-1-1605,0-1-1,-1-1 0,37-4 1,-27-2-2007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4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0 135 4993,'0'0'2597,"10"-19"-2376,1-4-106,21-32-1,-30 52-83,1 0 1,-1 0-1,1 1 0,-1-1 0,1 1 0,0-1 0,0 1 0,0 0 0,0 1 0,1-1 0,-1 0 0,0 1 0,1 0 0,-1 0 0,1 0 0,-1 0 1,1 0-1,0 1 0,-1-1 0,1 1 0,5 1 0,2-2 95,4 0 9,1 0 0,0 1 1,-1 1-1,1 0 0,25 6 1,-38-6-131,1 0 0,-1 0 0,1 0 0,-1 0 0,1 1 1,-1-1-1,0 1 0,0 0 0,0 0 0,0 1 0,0-1 1,0 0-1,0 1 0,-1 0 0,0-1 0,1 1 0,-1 0 1,0 0-1,0 1 0,0-1 0,-1 0 0,1 1 1,-1-1-1,0 1 0,0-1 0,0 1 0,0-1 0,-1 1 1,1 5-1,-1-5 1,-1-1 0,1 1 0,-1 0 0,0-1-1,0 1 1,0-1 0,0 1 0,-1-1 0,1 0 0,-1 0 0,0 1 0,0-1 0,0 0 0,0 0 0,0-1 0,-1 1 0,1 0 0,-1-1 0,0 0 0,0 1 0,0-1 0,0 0 0,0-1-1,-5 3 1,-5 2-68,-1 0 0,1-1 0,-1 0 0,-26 4 0,-88 0-924,153-9 911,0 1 0,-1 1 0,0 1 0,1 1 0,-1 2 0,-1 0 0,1 1 0,23 12 0,-17-6 56,45 29 1,-65-36 14,-1 1 0,1 1 0,-1-1 0,0 2 0,-1-1 0,0 1-1,13 18 1,-20-26 33,0 0 0,0 1 0,0-1 0,0 1 0,-1-1-1,1 1 1,0 0 0,-1-1 0,1 1 0,-1 0 0,0-1 0,1 1-1,-1 0 1,0 0 0,0-1 0,0 1 0,0 0 0,-1 2-1,1-3 11,-1 1 0,0-1-1,0 0 1,1 0 0,-1 0-1,0 0 1,0 0-1,0 0 1,0-1 0,0 1-1,0 0 1,0 0 0,0-1-1,0 1 1,0 0-1,0-1 1,-1 0 0,1 1-1,-2 0 1,-7 1 168,-1-1 0,1 0 0,-1 0 0,-20-2 0,16 1-287,-7 1-65,0-1 1,0-2 0,0 0 0,0-1 0,0-1-1,1-1 1,-31-11 0,14-2-1604,11 1-461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5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 6001,'0'0'1157,"-3"24"-517,-7 78 232,8-88-695,1-1-1,1 1 1,0-1 0,1 0 0,1 1-1,0-1 1,0 0 0,9 25 0,-7-30-127,0-1 0,0 1 0,1-1 0,0 0 1,0 0-1,0 0 0,1-1 0,0 0 0,0 0 0,1-1 1,0 1-1,13 7 0,-13-9-49,0-1-1,0 0 1,0 0-1,0-1 1,0 1-1,1-2 1,-1 1-1,1-1 1,-1 0 0,1-1-1,0 1 1,-1-2-1,1 1 1,9-2-1,-10 1-30,-1-1 1,1 1-1,-1-1 0,0-1 0,0 1 0,1-1 0,-2 0 1,1 0-1,0-1 0,-1 1 0,1-1 0,-1-1 1,0 1-1,0-1 0,-1 1 0,6-8 0,-7 6-8,1 0 0,-1 0-1,-1 0 1,1 0 0,-1 0-1,0 0 1,0-1 0,0-9-1,0-3-45,-1-30-1,-1 31 18,0 14 78,0 1 0,0-1 0,-1 0 0,1 1 0,-1-1 0,0 0-1,0 1 1,0-1 0,0 1 0,-1 0 0,-2-6 0,2 7 44,1 1-1,0-1 0,-1 1 1,1-1-1,-1 1 1,0-1-1,1 1 0,-1 0 1,0 0-1,0 0 1,0 0-1,0 0 0,0 0 1,0 1-1,0-1 1,0 1-1,0-1 0,0 1 1,0 0-1,0 0 1,-3 0-1,4 0-47,0 0 0,1 0 0,-1 0 0,0 0 0,0 0 0,1 1 0,-1-1 0,0 0 0,1 1 0,-1-1 0,0 1 0,1-1 0,-1 0 0,1 1 0,-1 0 0,0-1 0,1 1 0,-1-1 0,1 1 0,0-1 0,-1 1 1,1 0-1,-1 0 0,-6 19-50,6-16 52,-5 19 72,1 1 0,1 0 1,-2 45-1,10 74 367,-4-143-449,0 9 19,1 1-1,0-1 1,0 0-1,5 14 1,-5-21-67,-1 0 0,1 0 0,0 0 0,0 0 0,0 0 0,0 0 0,0 0 0,1 0 0,-1 0 0,1-1 1,-1 1-1,1 0 0,-1-1 0,1 1 0,0-1 0,0 0 0,0 0 0,0 0 0,0 0 0,0 0 0,0 0 0,0 0 0,0-1 0,0 1 0,0-1 0,3 1 0,1 0-340,1-1-1,-1 0 1,1-1-1,-1 0 0,0 0 1,1 0-1,8-3 1,14-11-2520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5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5673,'0'0'1638,"2"21"-1283,8 64-10,-10-82-312,1 1 0,0 0 0,-1-1 0,2 0 0,-1 1 0,0-1 0,1 0 0,-1 1 0,1-1 0,0 0 0,0 0 0,0 0 0,3 2 0,-3-4 94,-1 1 0,1-1 0,0 0 0,-1 0 1,1 0-1,0 0 0,0 0 0,0 0 0,0-1 0,0 1 1,0-1-1,0 1 0,0-1 0,0 0 0,3 0 1,-3-1-48,0 0-1,-1-1 1,1 1 0,-1-1 0,1 0 0,-1 1 0,0-1 0,0 0 0,0 0 0,0 0 0,0 0 0,0 0 0,0 0 0,0-2 0,1-1-6,10-24-1285,16-56-1,-22 56-1217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6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 8130,'0'0'2280,"0"-6"-2728,0 0-1728,2 0 559,6-2-415</inkml:trace>
  <inkml:trace contextRef="#ctx0" brushRef="#br0" timeOffset="1">0 35 4281,'20'-10'469,"34"-13"-1,-51 22-408,-1 1 0,0 0 0,1 0 0,-1 0 0,1 0 0,-1 0 0,0 0 0,1 1 0,-1-1 0,0 1 0,0-1 0,1 1 0,-1 0 0,0 0 0,0 0 0,0 0 0,0 1-1,0-1 1,0 0 0,0 1 0,0-1 0,-1 1 0,4 3 0,5 4 347,30 23 293,-1 3 0,-1 1 0,-2 1 0,-2 2 0,35 52 0,-27-27-460,-2 1-1,58 134 1,-92-186-112,-1 1 0,0 0 1,-1 0-1,-1 1 0,0-1 1,-1 1-1,1 16 0,-3-30-98,-1 1 0,1-1 0,0 0 0,-1 1 0,1-1 0,-1 1 0,0-1 0,1 0 0,-1 0 0,0 1 0,0-1-1,0 0 1,0 0 0,0 0 0,0 0 0,0 0 0,0 0 0,-1 0 0,1-1 0,0 1 0,0 0 0,-1-1 0,1 1 0,-3 0-1,-39 11 92,37-10-104,-36 6-273,0-1 0,-81 3 0,122-10 197,0 0-1,1 0 1,-1 0 0,0 0-1,1 0 1,-1 0 0,0 0 0,1 0-1,-1 0 1,1-1 0,-1 1-1,0 0 1,1 0 0,-1 0 0,1-1-1,-1 1 1,0 0 0,1-1-1,-1 1 1,1-1 0,-1 1 0,1-1-1,0 1 1,-1-1 0,1 1 0,-1-1-1,1 1 1,0-1 0,-1 0-1,1-1-369,-1 0-1,1 0 0,0 0 0,0 1 0,0-1 0,1 0 0,-1 0 0,0 0 0,2-3 1,6-16-6621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4609,'0'0'1766,"12"22"-871,4 5-536,1 1 206,-1 1-1,19 52 1,-20-41-14,-1 1 0,-3 1-1,-1 0 1,-2 0-1,-2 1 1,1 70-1,-7-109-484,0-1 1,-1 0-1,1 0 0,-1 0 0,1 0 0,-1 0 0,0 0 0,-1 0 0,1 0 0,0 0 0,-1 0 0,-2 3 0,2-4-80,1 0 1,0-1-1,0 0 1,-1 1-1,1-1 1,-1 0-1,1 0 1,-1 1-1,0-1 1,1-1-1,-1 1 1,0 0-1,0 0 1,1-1-1,-1 1 1,0 0-1,0-1 1,0 0-1,0 0 1,0 1-1,-3-1 1,4-1-105,0 1-1,0 0 1,0 0 0,0-1-1,0 1 1,0 0 0,0-1-1,0 1 1,0-1 0,0 1-1,1-1 1,-1 0 0,0 1-1,0-1 1,1 0 0,-1 0-1,0 1 1,1-1 0,-1 0-1,0 0 1,1 0 0,-1 0-1,1 0 1,0 0 0,-1 0-1,1 0 1,0 0 0,-1-1 0,-6-20-3973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4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45 258 3953,'0'0'915,"21"0"-471,71 0-43,-80 0-291,-1 0 0,1-1-1,0-1 1,-1 1 0,1-2-1,-1 0 1,13-5 0,-19 6-51,1-1 0,0 0 0,-1 0 1,0-1-1,1 0 0,-2 1 1,1-2-1,0 1 0,-1-1 1,0 1-1,0-1 0,4-6 1,-5 7-21,-1 0 0,1 0 0,-1-1 0,0 1 1,0-1-1,-1 1 0,1-1 0,-1 0 0,0 1 1,0-1-1,-1 0 0,1 0 0,-1 0 0,0 1 0,0-1 1,-1 0-1,1 0 0,-1 0 0,0 1 0,-1-1 1,1 0-1,-1 1 0,0-1 0,0 1 0,0 0 1,-1-1-1,1 1 0,-1 0 0,0 1 0,0-1 1,-1 0-1,1 1 0,-1 0 0,0 0 0,-5-4 1,1 3-2,-1 0-1,1 1 1,-1 0 0,0 1 0,0-1 0,0 2 0,-16-2 0,-5 2-26,-31 3-1,54-2 27,0 1 0,1 0 0,-1 0 0,0 1 0,0 0-1,1 0 1,-1 0 0,1 1 0,0 0 0,-7 5 0,10-6-15,0 0 1,-1 1 0,1-1-1,1 1 1,-1 0 0,0 0-1,1 0 1,-1 0 0,1 0-1,0 1 1,0-1 0,0 1-1,1-1 1,-1 1 0,1 0-1,0 0 1,0-1-1,0 1 1,0 5 0,1-4 5,-1 1 0,1-1 0,1 1 1,-1-1-1,1 1 0,0-1 0,0 1 0,0-1 1,1 1-1,0-1 0,0 0 0,1 0 0,-1 0 0,1 0 1,0 0-1,0-1 0,1 1 0,-1-1 0,1 0 1,0 0-1,0 0 0,0-1 0,1 1 0,-1-1 1,1 0-1,9 4 0,-2-1-33,0-1 1,0 0-1,1-1 0,-1 0 0,1-1 1,0-1-1,21 2 0,93-4-3962,-115 0 3117,12-2-1842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3305,'0'0'3363,"14"5"-2871,-5-1-388,2-1 25,-1 1 1,1 1 0,-1-1 0,0 2 0,-1-1 0,1 2 0,14 11 0,11 16 303,-1 2 1,-1 1-1,-2 2 0,-2 1 1,44 79-1,-57-88-308,-1 1 0,-2 0 0,-1 1 1,-2 0-1,-1 1 0,-2 1 0,-1-1 0,-1 1 0,-1 35 1,-4-44 11,1-16-71,-1 0-1,0 0 1,0 0-1,-2 0 1,-3 18-1,5-39-4526,0-3 374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18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124 265 1464,'0'0'1826,"2"-12"-1199,9-38 9,8-6 5853,-26 91-6649,-42 97 141,-42 135 77,84-229-11,6-31 294,0-31-112,12-125-312,-2 55-10,-7 64 72,1 0 0,2 0-1,1 0 1,1 1 0,12-32-1,-19 60 20,0 1-1,0 0 0,0 0 0,0 0 0,0-1 1,0 1-1,0 0 0,0 0 0,0 0 0,0-1 1,0 1-1,0 0 0,0 0 0,0-1 0,0 1 0,0 0 1,0 0-1,1 0 0,-1 0 0,0-1 0,0 1 1,0 0-1,0 0 0,0 0 0,1 0 0,-1-1 1,0 1-1,0 0 0,0 0 0,0 0 0,1 0 1,-1 0-1,0 0 0,0 0 0,0 0 0,1 0 1,-1 0-1,0-1 0,0 1 0,0 0 0,1 0 0,-1 0 1,0 0-1,0 0 0,1 0 0,-1 1 0,0-1 1,0 0-1,0 0 0,1 0 0,-1 0 0,0 0 1,0 0-1,0 0 0,1 0 0,-1 1 0,6 11-326,-5-9 305,16 55-150,7 16 206,-22-66-31,2-1 0,-1 0 0,1 0 0,0 0 0,1-1 0,-1 1 0,8 7 1,-10-13-4,-1 1 0,1-1 0,0 0 1,-1 1-1,1-1 0,0 0 0,0 0 1,0 0-1,0 0 0,0-1 0,0 1 1,0 0-1,0-1 0,1 0 0,-1 1 1,0-1-1,0 0 0,0 0 0,0 0 0,1 0 1,-1-1-1,0 1 0,0 0 0,0-1 1,0 0-1,0 1 0,0-1 0,0 0 1,0 0-1,0 0 0,0 0 0,3-3 1,3-2 24,-1-1 0,0 1 0,0-1 1,0-1-1,9-13 0,7-13-31,-2-1-1,-1-1 1,-1-1-1,-3-1 1,21-66-1,-31 86 232,-5 24 123,-7 31-148,6-34-246,-26 118 116,15-73-59,1 0 0,2 1 0,-1 58 0,9-91-67,-1-8 43,1-1 0,0 1 0,0 0 0,3 11 0,-3-17-16,1-1 1,-1 1-1,1-1 0,-1 1 0,1 0 0,0-1 0,0 1 0,-1-1 0,1 1 0,0-1 0,1 0 0,-1 1 0,0-1 0,0 0 0,0 0 0,1 0 0,-1 0 0,0 0 0,1 0 0,-1 0 0,1 0 0,-1-1 0,1 1 0,0 0 1,2 0-1,10 0-551,-1 0 0,20-1 1,-12 0-459,21 0-1766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18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1 5233,'0'0'1548,"-19"1"-1309,-61 8 241,73-7-366,0 0-1,0 0 0,0 0 0,0 1 1,0 0-1,1 1 0,0 0 1,-1 0-1,2 0 0,-1 0 0,0 1 1,1 0-1,0 1 0,0-1 0,0 1 1,-4 7-1,5-7-64,0 0 0,0 0 0,1 1 0,0-1 0,1 1 0,0 0 0,0 0 0,0-1 0,1 1 0,-1 1 0,2-1 0,-1 0 0,1 0 0,0 0 0,2 10 0,-1-13-26,0 0-1,0 0 1,0 0-1,0 0 1,1 0-1,0 0 1,0-1-1,0 1 1,0-1-1,0 0 1,1 1-1,0-1 1,-1 0-1,1 0 1,0-1-1,1 1 1,-1-1-1,0 1 1,1-1-1,-1 0 1,1 0-1,4 1 1,5 3-42,-1-1 0,1-1 0,-1 0 0,1-1 0,23 2 0,-10-2-725,1-1-1,0-1 1,0-2 0,33-4-1,-31-4-1834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19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3577,'0'0'2971,"18"-10"-3520,-2 1 480,3-2-130,2 0 1,-1 1-1,1 1 1,26-7-1,2 1-884,-22 6 887,0 1 0,1 1 0,0 1 0,52-4 0,-74 11 376,0-1 1,0 1-1,0 0 1,0 1-1,0-1 0,-1 1 1,1 0-1,0 1 1,-1-1-1,0 1 0,0 0 1,0 0-1,0 1 1,8 6-1,3 6 116,0 1 1,20 28-1,-19-23-38,72 101 551,-80-108-771,-1 0 1,0 1-1,0 0 0,-2 0 0,0 1 0,5 26 0,-10-40-36,-1-1-1,1 1 1,-1 0 0,0 0-1,0 0 1,0 0 0,-1 4-1,0-6-1,1-1 0,0 1 0,-1 0 1,1 0-1,0 0 0,-1 0 0,1 0 0,-1-1 0,1 1 0,-1 0 0,0 0 0,1-1 0,-1 1 0,0-1 0,1 1 0,-2 0 1,-2 1-2,0-1 0,0 0 0,0 0 0,0 0 0,0-1 0,0 1 0,-1-1 1,-7-1-1,8 1 1,-11 0 86,1-1 1,0 0 0,0-1-1,0-1 1,0 0 0,0 0-1,1-2 1,-16-6 0,25 9-55,-1-1 0,0 1 0,1-1 0,0 0 1,0 0-1,0 0 0,0 0 0,0-1 0,0 0 0,1 0 1,0 0-1,0 0 0,0 0 0,0-1 0,1 1 0,-1-1 1,1 1-1,0-1 0,1 0 0,-1 0 0,1 0 0,0 0 1,0 0-1,1 0 0,-1-10 0,2 10-27,0 1 0,0-1 0,0 1 0,1-1 0,0 1 0,0 0 0,0 0 0,0 0 0,0 0 0,1 0 0,0 0 0,-1 1 0,2-1 0,-1 1 0,0 0 0,1 0 0,-1 0 0,8-5 0,8-4-107,0 1 0,31-13 0,-46 23 76,19-9-438,0 1 0,47-11 1,-56 18 301,0-1-1,1 1 1,0 1-1,-1 1 1,1 0 0,18 3-1,-29-2 161,0 1 0,0-1 0,0 1-1,0 0 1,0 0 0,0 0 0,-1 1-1,5 3 1,20 11 12,-16-13 23,0 0 1,0-1 0,1 0-1,-1-1 1,21 1 0,63-4 225,-87 1-226,-1-1 0,1-1 0,-1 1-1,1-1 1,-1-1 0,0 0 0,0 0 0,9-5 0,-14 7 17,-1-1 1,1 1 0,0-1 0,0 0 0,-1 0 0,1 0 0,-1-1 0,1 1-1,-1-1 1,0 1 0,0-1 0,0 0 0,0 0 0,-1 0 0,1 0 0,-1 0-1,0 0 1,0 0 0,0 0 0,0-1 0,0 1 0,-1 0 0,1-5 0,-1 6-42,-1 0 1,1-1 0,-1 1 0,1 0 0,-1 0 0,0 0-1,0 0 1,0 0 0,0 0 0,-1 0 0,1 0 0,0 0-1,-1 0 1,1 0 0,-1 1 0,0-1 0,1 1 0,-1-1-1,0 1 1,0 0 0,0-1 0,0 1 0,0 0 0,0 0-1,-1 1 1,-1-2 0,-9-2-178,0 0 0,0 1 0,-17-2 0,-13 0-1182,-74 3 0,79 2-415,14 0-920</inkml:trace>
  <inkml:trace contextRef="#ctx0" brushRef="#br0" timeOffset="1">1090 93 1536,'0'0'3961,"102"110"-3857,-67-99-104,16-9-264,-4-2-792,-9 0-1217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19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5169,'0'0'1738,"21"4"-1143,-4-1-469,-10-2-76,1 0 0,0 1 0,0-1-1,0 2 1,-1-1 0,1 1 0,-1 0 0,0 0-1,0 1 1,0 0 0,0 1 0,-1-1 0,0 1-1,11 11 1,3 7 109,-1 0 0,-1 2 0,22 41 0,-33-54-9,-1 1 0,-1 0 0,0 0-1,0 0 1,-2 0 0,1 1 0,-2 0 0,0 0 0,-1 0 0,0 14 0,-1-26-114,0 1 1,-1-1 0,1 0-1,0 0 1,-1 0 0,0 0-1,0 0 1,1 0 0,-1 0-1,0-1 1,-1 1 0,1 0 0,0 0-1,0-1 1,-1 1 0,-1 1-1,-1 0 0,0 0-1,0 0 1,0 0 0,0-1-1,-1 0 1,-7 4-1,-6-1-72,0 0 0,-34 4 0,44-8 5,-1 1-131,2-1-339,0 0-1,0 0 0,0-1 0,0 1 1,0-2-1,-10 0 0</inkml:trace>
  <inkml:trace contextRef="#ctx0" brushRef="#br0" timeOffset="1">419 275 1720,'0'0'6482,"122"37"-6458,-88-37-24,-9-4-1064,-6-8-1753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5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0 5801,'0'0'1918,"-16"10"-1745,-53 36 49,67-44-180,-1 0 1,0 0-1,1 0 1,-1 1-1,1-1 1,-1 1-1,1 0 1,0-1-1,0 1 1,1 0-1,-1 0 1,0 0-1,1 0 1,0 1-1,0-1 1,0 0-1,0 0 1,0 1 0,1-1-1,-1 1 1,1-1-1,0 1 1,0-1-1,0 0 1,2 7-1,-1-5-22,1-1-1,0 1 1,0-1 0,0 0-1,0 0 1,1 0-1,-1 0 1,1 0 0,0 0-1,0-1 1,1 1-1,-1-1 1,1 0 0,0 0-1,4 3 1,3 1-65,2-1 0,-1 0 1,1 0-1,0-2 0,0 1 1,21 3-1,-7-4 27,0-1 1,38-1-1,-60-2 75,0 0 1,0 0-1,0-1 0,-1 0 0,1 0 0,0 0 0,0 0 1,0-1-1,-1 0 0,1 0 0,-1 0 0,5-3 0,-6 3 34,0-1-1,-1 1 0,1-1 0,-1 1 1,1-1-1,-1 0 0,0 1 0,0-1 0,-1 0 1,1-1-1,0 1 0,-1 0 0,0 0 1,0-1-1,0 1 0,0-1 0,1-6 0,-2 5 1,1 0-1,-1 0 1,0 0-1,0 0 1,-1-1-1,1 1 1,-1 0-1,-1 0 1,1 0-1,0 0 1,-1 1-1,0-1 1,0 0 0,-5-7-1,2 6-83,0 0 0,0 0 0,-1 1 0,0-1 1,0 1-1,0 0 0,-1 1 0,-12-7 0,6 4-500,0 1-1,-1 1 1,1 0-1,-1 1 1,0 1-1,-1 0 1,1 1 0,0 0-1,-30 1 1,21 1-3456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20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35 8210,'0'0'5321,"-16"-35"-5321,16 49-1520,0 11-665,0 0-2416</inkml:trace>
  <inkml:trace contextRef="#ctx0" brushRef="#br0" timeOffset="1">248 238 4257,'0'0'3489,"123"0"-3385,-81 0-48,-7 0-56,-6 0 0,4 0-304,-10 0-809,-8 0-1487</inkml:trace>
  <inkml:trace contextRef="#ctx0" brushRef="#br0" timeOffset="2">415 283 7034,'0'0'1664,"-40"121"-864,36-98-360,4-1-408,0-1-32,10-5-736,19-6-560,-2-6-521,-1-4-1127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21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1 5633,'0'0'1545,"-110"57"-745,87-28 56,6 0-96,9-1-144,8-3-48,0 0-336,12-5-232,11-1 80,6-5-80,4-2-64,3-4-192,-1-1-496,11-7-928,-12 0-657,-7 0-2936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21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1136,'0'0'1114,"19"4"-729,3-1-251,2 1 42,0 1 0,40 14 0,-26-6-10,1-1 1,0-2 0,1-2 0,0-2-1,0-1 1,53-2 0,-88-3-137,1 0 1,-1-1-1,1 0 1,-1 0-1,0-1 1,1 1-1,-1-1 1,0 0 0,0-1-1,0 1 1,0-1-1,-1 0 1,6-4-1,-7 5 45,0-1-1,-1 1 1,1-1-1,-1 0 1,0 0-1,0 0 1,0 0-1,0 0 1,0-1-1,-1 1 1,1 0-1,-1-1 1,0 1-1,0-1 1,0 0-1,-1 1 1,1-1 0,-1 0-1,0 1 1,0-6-1,-1 8-31,1 0 1,0 0-1,-1 0 0,1 0 1,-1 0-1,1 0 0,-1 0 1,1 1-1,-1-1 0,1 0 1,-1 0-1,0 1 0,1-1 1,-1 0-1,0 1 0,0-1 1,0 1-1,1-1 0,-1 1 1,0-1-1,0 1 0,0 0 1,0-1-1,0 1 0,0 0 1,0 0-1,0 0 0,0 0 0,0 0 1,-1 0-1,-35 0 901,34 0-880,-3 1-15,1 1-1,0-1 1,-1 1 0,1 0-1,0 0 1,0 0 0,0 1-1,0 0 1,1 0 0,-1 0-1,1 1 1,-1-1 0,1 1-1,1 0 1,-1 0-1,0 0 1,1 1 0,-5 7-1,3-4 103,0 1-1,0 0 0,1 0 0,1 0 0,-1 0 0,1 1 1,1-1-1,0 1 0,-2 17 0,4-20-95,-1 0 0,2 0 0,-1 0-1,1 0 1,0 0 0,0-1 0,5 13 0,-5-17-82,0 1 1,1 0-1,-1-1 1,1 1-1,0-1 1,0 1 0,0-1-1,0 0 1,0 0-1,0 0 1,1 0-1,-1 0 1,1 0-1,-1 0 1,1-1-1,0 0 1,-1 1-1,1-1 1,0 0-1,5 1 1,10 1-1014,0-1 1,21 0 0,-1-2-2766</inkml:trace>
  <inkml:trace contextRef="#ctx0" brushRef="#br0" timeOffset="1">718 118 6769,'0'0'317,"17"13"-69,61 41 124,-73-50-329,2-2 0,-1 1 0,0 0 0,0-1 0,1-1 0,-1 1 0,1-1 0,0 0 0,-1 0 0,1-1 0,0 1 0,10-3 0,4 2 79,4 0-39,0-1 1,-1-1-1,32-6 0,-50 7-54,1-1 0,-1 0-1,0 0 1,0 0 0,0 0-1,0-1 1,0 0 0,0-1-1,-1 1 1,1-1 0,-1 0 0,0-1-1,0 1 1,-1-1 0,1 0-1,-1 0 1,6-10 0,-8 13 15,-1-1 0,1 1 0,-1 0 1,0-1-1,0 1 0,0-1 0,-1 0 0,1 1 1,0-1-1,-1 0 0,0 0 0,0 1 0,0-1 1,0 0-1,0 1 0,0-1 0,-1 0 1,1 0-1,-1 1 0,0-1 0,-1-4 0,0 5-36,0 0 0,0 0 0,0 0 0,0 0 0,0 0 0,-1 0-1,1 1 1,-1-1 0,1 1 0,-1-1 0,1 1 0,-1 0 0,0 0-1,1 0 1,-1 0 0,0 1 0,0-1 0,0 1 0,0 0 0,1 0-1,-5 0 1,-16 0-837,1 1-1,-42 7 1,9 5-2944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4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30 24,'0'0'2473,"2"-2"-2008,0 0-273,0-1 0,-1 1 0,1-1-1,0 1 1,-1-1 0,1 0 0,1-6 1938,-16 9 571,10 0-2666,-1-1 0,0 1 0,1 0 0,-1 1 0,0-1 0,1 1 0,-1-1 0,1 1 0,-1 0 0,1 0 0,-1 1 0,-4 2 0,-2 2-53,0 0 0,0 1-1,0 1 1,1 0-1,-16 18 1,21-22-1,0 1 0,0 1 0,1-1 0,0 1 0,0-1 0,0 1 0,0 0 0,1 0 0,0 0 0,1 0 0,-1 0 0,1 1 0,0 6 0,0-9-12,1 0 1,0 0-1,0 0 0,0-1 0,0 1 0,1 0 0,-1 0 0,1 0 0,0 0 0,0-1 1,1 1-1,-1-1 0,1 1 0,0-1 0,0 1 0,0-1 0,0 0 0,0 0 0,1 0 1,-1 0-1,1 0 0,0 0 0,0-1 0,0 0 0,0 1 0,1-1 0,-1 0 0,0-1 1,1 1-1,4 1 0,5 2 41,0-1-1,0 0 1,0-1 0,1-1-1,0 0 1,-1 0 0,1-2 0,0 0-1,-1 0 1,1-1 0,0-1 0,20-5-1,-29 5 29,0 0-1,0 0 0,0 0 0,0-1 0,0 1 0,-1-1 0,1-1 0,-1 1 1,0 0-1,0-1 0,0 0 0,-1 0 0,1 0 0,-1-1 0,3-4 0,-2 2 154,-1 0-1,0 0 1,-1 0-1,0-1 0,0 1 1,0-1-1,-1 1 1,0-1-1,-1-14 0,0 20-148,0 0 0,-1 0 0,1 0 0,-1 0 0,1 0 0,-1 0 0,0 0 0,0 0 0,0 0 0,0 0 0,0 0 0,0 1 0,0-1 0,0 0 0,-1 1 0,1-1 0,-1 1 0,1 0 0,-1-1 0,0 1 0,-3-2 0,1 1-514,1 0 1,-1 0-1,0 1 1,0-1-1,0 1 1,0 0-1,0 0 1,-1 0-1,-7 0 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5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0 271 992,'0'0'4305,"23"113"-3913,-11-87-184,1 1-56,5-2-152,3-7 0,0-1-152,13-9-360,-7-2-648,-4-6-945</inkml:trace>
  <inkml:trace contextRef="#ctx0" brushRef="#br0" timeOffset="1">48 39 5281,'0'0'3185,"-29"-39"-6490,27 50 737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5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130 179 3753,'0'0'2659,"-17"10"-2312,-50 39-169,63-46-161,1 0-1,-1 0 1,1 0-1,0 1 0,0 0 1,0-1-1,1 1 0,-1 0 1,1 0-1,0 1 0,0-1 1,1 0-1,-1 1 0,1-1 1,0 1-1,0-1 0,0 1 1,1-1-1,0 7 0,-1-3 15,-1 4 79,1 0 1,1 0-1,0 0 1,3 21-1,-3-31-88,1 1-1,0 0 1,-1 0-1,1-1 1,0 1-1,1 0 1,-1-1-1,0 1 1,1-1-1,-1 1 1,1-1-1,0 0 1,0 0-1,0 0 0,0 0 1,0 0-1,0 0 1,0 0-1,1-1 1,-1 1-1,1-1 1,-1 0-1,1 0 1,-1 0-1,5 1 1,-2 0 5,0-1-1,0 0 1,0 0 0,0-1 0,0 0-1,0 0 1,0 0 0,1 0 0,-1-1-1,0 1 1,0-2 0,0 1 0,0 0-1,0-1 1,-1 0 0,1 0 0,0 0-1,-1-1 1,0 1 0,1-1 0,-1 0-1,4-4 1,-3 1 32,0 1-1,0-1 1,0-1-1,-1 1 1,0-1-1,0 1 0,-1-1 1,0 0-1,0 0 1,0-1-1,-1 1 1,0 0-1,-1-1 1,1-9-1,0 2 19,-1 1 0,0 0 0,-1 0 0,-1 0 0,0 0 0,-1-1 0,-1 1 0,0 1 0,-1-1 0,0 0 0,-12-23 0,-13-10 485,23 38-393,0 0 1,0 0-1,0-1 0,1 0 0,1 0 0,-6-19 0,9 25-113,1 3-215,7 1-1880,5 0 397,0 1 0,17 3 0,2 3-2482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6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1 5233,'0'0'1106,"-19"0"-737,-61 1 117,71-1-379,0 1 0,0 0 0,0 1 0,0-1 0,0 2 1,1-1-1,-9 5 0,15-6-104,-1 0 0,1 0 0,0 0 0,0 1 0,0-1 0,1 0 0,-1 1 0,0 0 0,0-1 0,1 1 0,-1 0 0,1 0 0,0 0 0,-1 0 0,1 0 0,0 0 0,0 1 0,1-1 1,-1 0-1,0 0 0,1 1 0,-1-1 0,1 0 0,0 1 0,-1 2 0,1-1-16,0 0 1,0 0-1,1 0 1,-1 0-1,1 0 1,0 0 0,0 0-1,0-1 1,0 1-1,1 0 1,2 4-1,-1-4 7,1 1 0,0-1 0,0 0 0,0 0 0,0-1 0,0 1 0,7 3 0,1-1 12,4 5-430,-17-5 235,-11 1 163,-20 4 5,-52 23 364,77-30-299,0 0 0,-1 0 0,1 1 0,1 0 0,-1 0 0,1 0 0,0 1-1,-8 9 1,12-13-42,1 0 0,-1 1 0,0-1 0,1 1 0,0 0 0,-1-1 0,1 1 0,0 0 0,1 0 0,-1 0 0,0 0 0,1 0-1,0 0 1,-1 0 0,1 0 0,0 0 0,1 0 0,-1 0 0,0 0 0,1 0 0,0 0 0,0-1 0,1 5 0,1-2 1,-1-1 1,1 1 0,0-1 0,0 0 0,0 0 0,1 0-1,-1 0 1,1-1 0,0 0 0,0 1 0,0-1 0,8 4-1,4 0-120,0 1 0,0-2-1,1 0 1,-1-1-1,1-1 1,21 3-1,5-3-1348,58 0-1,-58-4-169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6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3929,'0'0'4905,"0"26"-4425,0 1-160,-2 0-272,0 1 88,2-1-128,0-4-8,0-3-8,17 1-672,6-5-672,4-8-913</inkml:trace>
  <inkml:trace contextRef="#ctx0" brushRef="#br0" timeOffset="1">315 27 6265,'0'0'1107,"-6"22"-1020,0 2-27,-8 46 0,14-66-54,0-1 1,1 0-1,-1 0 0,0 0 1,1 0-1,0 0 1,-1 0-1,1-1 0,0 1 1,1 0-1,-1 0 0,0-1 1,1 1-1,0 0 0,-1-1 1,1 0-1,0 1 1,0-1-1,1 0 0,-1 0 1,0 0-1,1 0 0,-1 0 1,1-1-1,-1 1 1,1-1-1,4 2 0,0 1 5,6 2 38,-1 0-1,1 0 1,-1-1-1,1-1 1,1 0 0,-1-1-1,16 1 1,12 0 151,43-2-1,-78-2-136,1 0-1,-1-1 1,0 1-1,0-1 0,0-1 1,0 1-1,-1-1 0,1 0 1,0 0-1,-1-1 0,11-5 1,-13 6 50,0-1 1,0 1-1,-1-1 1,1 0 0,0 0-1,-1 0 1,0 0 0,0 0-1,0 0 1,0-1-1,0 1 1,0-1 0,-1 1-1,0-1 1,0 0 0,0 0-1,0 1 1,-1-1 0,1-7-1,0 6-53,-1 1 0,0-1 0,0 1 0,0-1 0,-1 1 0,1-1 0,-1 1 0,0-1 0,0 1-1,-1 0 1,0-1 0,1 1 0,-1 0 0,0 0 0,-1 0 0,1 0 0,-1 1 0,0-1 0,0 1 0,0-1 0,0 1 0,0 0 0,-1 0 0,0 1-1,1-1 1,-1 1 0,0 0 0,0 0 0,0 0 0,-1 0 0,1 1 0,-6-2 0,-7-1-444,0 2 1,0 0-1,-1 1 0,1 0 1,-26 4-1,24-2-152,-45 5-2374,4 3-1608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7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3729,'0'0'7816,"3"0"-7787,166-5-1314,-134 1-1195,42-9 0,-52 6-657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8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0 5497,'0'0'1537,"-38"111"-753,34-78-248,0-3-144,4-1-240,0-2-152,0-5-144,0-7-808,0-5-713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5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76 3729,'0'0'1188,"7"17"-961,26 57-134,-31-69-39,1 1 0,1-1-1,-1 0 1,1-1 0,-1 1-1,1-1 1,1 0 0,-1 1 0,1-2-1,-1 1 1,1-1 0,0 1-1,0-1 1,1-1 0,-1 1-1,0-1 1,8 2 0,2 0 281,0-2 0,0 1 0,1-2 1,25-1-1,-29 0-197,-4 0 33,0 0 0,0-1 0,0 0 1,0-1-1,0 1 0,-1-2 0,1 1 1,0-1-1,-1 0 0,0-1 0,0 1 1,0-1-1,0-1 0,8-6 0,-10 6-119,0 0-1,0 0 0,0 0 1,-1-1-1,0 0 0,0 1 1,-1-1-1,0-1 0,0 1 1,0 0-1,-1-1 0,1 0 1,-2 1-1,1-1 0,-1 0 1,0 0-1,0-8 0,-1-47-2398,-3 37-159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8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 5633,'0'0'1877,"3"18"-1677,11 53 8,-8-55 163,0-13 96,2-14 172,-7 11-633,9-18 87,0 1 0,2 1 0,20-24-1,-28 35-86,0 1-1,0 0 1,1 0-1,0 1 1,-1-1-1,1 1 1,1 0 0,-1 0-1,0 1 1,1-1-1,-1 1 1,1 0-1,0 1 1,-1-1-1,1 1 1,11 0-1,-15 1 17,1 0 1,-1 1-1,1-1 1,-1 1-1,1 0 0,-1 0 1,1 0-1,-1 0 1,0 0-1,0 0 0,1 1 1,-1-1-1,0 1 0,0-1 1,0 1-1,-1 0 1,1 0-1,0 0 0,-1 0 1,2 2-1,5 7 129,-2 1 0,10 21 0,-3-6-67,-10-20-197,1 0 1,1 0-1,-1-1 0,1 1 0,0-1 1,1 0-1,-1 0 0,8 5 1,-8-8-312,1 1 1,-1-1-1,1-1 1,0 1 0,-1-1-1,1 0 1,0 0-1,0-1 1,0 1 0,13 0-1,14-1-2569</inkml:trace>
  <inkml:trace contextRef="#ctx0" brushRef="#br0" timeOffset="1">969 0 7194,'0'0'1025,"0"22"-305,0 139 993,3-98-1113,3 0 0,16 74 0,-21-133-686,9 38 438,-9-39-527,0 0 0,0 0 0,1 0 0,-1 0 0,1 0 1,-1 0-1,1 0 0,0-1 0,0 1 0,2 2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9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0 176 6249,'0'0'1393,"110"27"-1289,-74-27-104,3 0-40,1 0 24,1-14-296,11-11-601,-12 3-399,-5 1-512</inkml:trace>
  <inkml:trace contextRef="#ctx0" brushRef="#br0" timeOffset="1">448 0 4201,'0'0'5409,"0"53"-5241,4-36-168,2-3 0,2-2-96,9-3-608,-2-3-752,-1-6-1161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9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6585,'0'0'4929,"-8"121"-4472,8-100-249,0-1-24,0-1-184,2-5 16,4-2-16,0-4-400,-1 1-673,13-9-1183,-7 0-1721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50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0 4641,'0'0'2899,"-4"1"-2783,1-1-65,0 1 1,0-1-1,0 1 0,0 0 0,0 0 0,0 1 0,1-1 0,-1 0 1,0 1-1,1 0 0,0-1 0,-3 3 0,-2 3 113,0 0 0,0 0 0,-7 10 0,11-13-152,0 0 1,0 0 0,0 1-1,1-1 1,-1 1 0,1 0-1,0-1 1,0 1 0,1 0-1,0 0 1,0 0 0,0 0-1,0 1 1,1-1 0,-1 0-1,1 0 1,1 6 0,0-10-24,0 1 0,-1 0 0,1 0 0,0-1 1,0 1-1,0 0 0,0-1 0,1 1 0,-1-1 1,0 1-1,1-1 0,-1 0 0,1 1 1,-1-1-1,1 0 0,-1 0 0,1 0 0,0 0 1,0-1-1,0 1 0,-1 0 0,4 0 0,5 2-17,-1-1-1,1 0 1,11 1-1,16 1-99,1-3 1,61-4-1,-86 1 55,0 0 1,0-1-1,0 0 0,0-1 0,-1-1 0,17-8 1,-28 13 61,1 0 1,-1 0-1,0 0 1,0 0-1,0 1 1,0-1-1,1 0 1,-1 0 0,0 1-1,0-1 1,0 1-1,0-1 1,0 1-1,0 0 1,0-1-1,0 1 1,0 0-1,0-1 1,0 1-1,0 0 1,-1 0-1,2 2 1,8 5 8,-2-4 45,0 1-1,1-1 1,-1-1-1,1 1 1,0-1-1,0-1 1,17 3-1,2-2 34,37-1 0,-59-3-92,1 1 0,-1-1-1,0-1 1,1 1 0,-1-1 0,0 0-1,0 0 1,0 0 0,-1-1 0,11-6 0,-14 8 9,0 0 0,0-1 0,0 1 0,0-1 0,-1 1 0,1-1 1,0 0-1,-1 0 0,1 0 0,-1 0 0,0 0 0,1 0 1,-1 0-1,0 0 0,0 0 0,0 0 0,-1-1 0,1 1 1,0 0-1,-1-1 0,0 1 0,1-1 0,-1 1 0,0 0 1,0-1-1,0 1 0,-1-1 0,1 1 0,-1 0 0,1-1 1,-2-3-1,0 3 14,0 1 1,0-1 0,0 0 0,0 1-1,0-1 1,-1 1 0,1 0 0,-1 0-1,1 0 1,-1 0 0,0 0 0,0 1-1,0-1 1,0 1 0,-5-2 0,-5-1 54,0 0 1,-20-3 0,21 4 51,-1 1 1,0 1-1,0 0 1,1 1-1,-1 1 0,-25 3 1,33-3-56,0 1 0,0 0 0,0 0 0,0 0 0,0 0 1,0 1-1,1-1 0,-1 1 0,1 1 0,-1-1 0,1 0 0,0 1 0,1 0 1,-1 0-1,1 0 0,0 1 0,0-1 0,-5 9 0,4-4-2,1-1 0,-1 1 0,1 0 0,1 1 0,0-1 0,-2 16 1,2 57 329,2-54-348,0-26-106,0 0 0,0 0 0,0 0 0,0 0 0,0 0 0,0 0 0,1 0 1,-1 0-1,1 0 0,-1 0 0,1 0 0,0 0 0,0 0 0,0 0 0,0-1 1,0 1-1,0 0 0,0-1 0,1 1 0,-1-1 0,0 1 0,1-1 0,-1 1 1,1-1-1,2 1 0,2 0-270,0 0 1,0 0-1,-1-1 1,1 0-1,0 0 1,0-1-1,8 0 1,-13 0 284,26 1-2096</inkml:trace>
  <inkml:trace contextRef="#ctx0" brushRef="#br0" timeOffset="1">752 88 5065,'0'0'931,"8"15"-724,28 45-55,-33-57-123,-1-1 1,1 1-1,-1-1 1,1 0-1,0 0 1,0 0-1,0 0 1,0 0-1,0-1 0,0 1 1,1-1-1,-1 0 1,0 0-1,1 0 1,-1 0-1,1-1 1,-1 1-1,1-1 1,-1 0-1,1 0 1,-1 0-1,1-1 1,3 0-1,10 0 260,-15 1-188,1 0-1,-1 0 1,1 0 0,0-1 0,-1 1 0,1-1-1,-1 1 1,1-1 0,-1 0 0,1 0 0,-1 0-1,0 0 1,1-1 0,-1 1 0,0-1-1,0 1 1,0-1 0,0 0 0,0 0 0,0 1-1,-1-1 1,3-4 0,-2 2 6,1-1 1,-1 0-1,-1 1 0,1-1 0,-1 0 1,0 0-1,0 0 0,0 0 0,0-1 1,-1-7-1,-1 10-150,1 1 0,0 0 1,-1-1-1,0 1 0,1-1 0,-1 1 1,0 0-1,0 0 0,0 0 0,-1 0 1,1 0-1,-1 0 0,1 0 0,-1 0 1,1 0-1,-1 0 0,0 1 0,0-1 1,0 1-1,0-1 0,0 1 0,-2-1 1,-8-5-702,-1 2 1,-23-9 0,25 10 28,-33-10-2301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50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4113,'0'0'1048</inkml:trace>
  <inkml:trace contextRef="#ctx0" brushRef="#br0" timeOffset="1">490 19 1640,'0'0'4191,"12"0"-3807,72 1 685,-82-1-1034,-1 0-1,1 0 0,0 1 1,-1-1-1,1 1 1,0-1-1,-1 1 1,1-1-1,-1 1 0,1 0 1,-1 0-1,1 0 1,-1 0-1,0 0 1,1 0-1,-1 0 0,0 0 1,2 3-1,-1-1 40,0 0 0,-1 0 0,1 0 1,-1 0-1,0 0 0,0 1 0,0-1 0,0 0 0,0 4 0,-1 4 97,1-1 0,-1 0 0,-1 1 0,0-1 0,-3 15 0,-6 7 174,7-25-322,1-1-1,0 1 0,1-1 0,-1 1 1,1 0-1,0 7 0,2-13-84,0-1 0,-1 1 1,1 0-1,0-1 0,0 1 0,0-1 0,0 0 0,0 1 0,0-1 0,0 0 0,0 1 1,1-1-1,-1 0 0,0 0 0,0 0 0,0 0 0,0 0 0,0 0 0,0 0 0,0 0 1,2-1-1,0 1-241,25 0-1562,-1 0-811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51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0 6225,'0'0'2422,"-16"3"-1876,-51 8-250,66-11-292,-1 1 1,1-1 0,-1 1-1,1-1 1,-1 1-1,1 0 1,0-1 0,-1 1-1,1 0 1,0 0 0,0 0-1,-1 0 1,1 0-1,0 1 1,0-1 0,0 0-1,0 0 1,1 1 0,-1-1-1,0 0 1,0 1-1,1-1 1,-1 1 0,1-1-1,-1 1 1,1-1-1,0 1 1,0-1 0,0 1-1,0 0 1,0-1 0,0 1-1,0-1 1,0 1-1,0-1 1,1 1 0,-1-1-1,1 3 1,0 5-85,-1-7 38,1 0 1,-1 1-1,0-1 1,1 0-1,0 0 1,-1 0-1,1 0 1,0 0-1,1 2 0,-1-3 45,0 0 0,-1 0 0,1 0 0,0 0 0,-1 0 0,1 0 0,-1 0-1,0 1 1,1-1 0,-1 0 0,0 0 0,0 0 0,0 0 0,0 0-1,0 1 1,0-1 0,0 0 0,0 0 0,0 0 0,0 0 0,-1 0 0,1 1-1,0-1 1,-1 0 0,1 0 0,-1 0 0,1 0 0,-1 0 0,0 0-1,1 0 1,-1 0 0,0-1 0,0 1 0,0 0 0,-1 1 0,-2 2-2,1 0 1,-1 1 0,1 0 0,0 0 0,0 0 0,0 0-1,1 0 1,0 0 0,0 1 0,0-1 0,1 1-1,-1-1 1,1 1 0,1 0 0,-1 0 0,1-1 0,0 1-1,0 0 1,1-1 0,0 1 0,2 10 0,-1-12-22,-1 0 1,1 0 0,1-1 0,-1 1-1,0 0 1,1-1 0,0 1-1,0-1 1,0 0 0,0 0 0,0 0-1,1 0 1,-1-1 0,1 1 0,0-1-1,-1 0 1,1 0 0,0 0 0,8 2-1,5 1-22,0 0 0,0-1 0,28 3 0,71-4-298,-77-3 171,-31 0 125,0-1 1,0 0-1,-1 0 1,1 0 0,0-1-1,-1 0 1,1-1-1,-1 0 1,0 0-1,9-5 1,-12 6 31,-1 0-1,0-1 1,1 1 0,-1-1 0,0 0-1,0 0 1,0 0 0,-1 0 0,1 0 0,-1-1-1,0 1 1,0-1 0,0 0 0,0 1-1,-1-1 1,1 0 0,-1 0 0,0 0 0,0 0-1,0 0 1,-1-5 0,1 6 83,-1 0 0,0-1-1,0 1 1,0 0 0,0-1 0,-1 1 0,1 0 0,-1 0 0,0-1-1,0 1 1,0 0 0,-3-5 0,3 7-3,-1-1 0,1 1-1,-1-1 1,0 1 0,1 0 0,-1-1-1,0 1 1,0 0 0,0 0 0,0 1 0,0-1-1,0 0 1,0 1 0,0-1 0,0 1 0,0 0-1,0-1 1,0 1 0,-1 0 0,-2 1-1,1-2-29,1 1-1,0 0 0,-1 0 1,1 1-1,-1-1 0,1 1 1,0 0-1,0-1 1,-1 1-1,1 1 0,0-1 1,0 0-1,0 1 0,0 0 1,0-1-1,1 1 0,-1 0 1,0 1-1,1-1 0,0 0 1,-1 1-1,1-1 0,0 1 1,-2 3-1,-1 2 20,-1 1 0,1-1 0,1 1-1,0 0 1,0 0 0,1 1 0,0-1 0,0 1 0,1 0 0,1 0 0,-1 0-1,2 0 1,0 15 0,0-24-94,0 0-1,0 0 1,0 0 0,0 0-1,0 0 1,0 0 0,1 0-1,-1 0 1,0-1 0,1 1-1,-1 0 1,1 0 0,-1 0-1,1-1 1,-1 1-1,1 0 1,-1-1 0,1 1-1,0 0 1,-1-1 0,1 1-1,0-1 1,0 1 0,-1-1-1,1 1 1,0-1 0,0 1-1,0-1 1,0 0 0,0 0-1,1 1 1,31 1-1950,-25-2 1371,15 0-1694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52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6009,'0'0'2506,"10"19"-1790,29 63-382,-36-76-275,-1-1 0,1 0 0,1 0 0,-1 0 0,1 0 0,0 0 0,4 4 0,-6-8-45,-1 0 0,0 0 1,1-1-1,-1 1 0,1 0 1,-1-1-1,1 1 0,0-1 1,-1 1-1,1-1 0,0 0 1,-1 1-1,1-1 0,0 0 1,-1 0-1,1 0 0,0 0 1,1-1-1,1-1 14,0-1 0,0 1 0,-1-1 0,1 0 0,-1 0 0,1 0-1,-1-1 1,0 1 0,0-1 0,4-7 0,3-2-10,-5 7-16,5-5-21,-1 0 0,1 0 0,14-10 0,-21 19 3,0-1 0,0 1 0,1 0 0,-1 0 0,1 1 0,0-1-1,0 0 1,-1 1 0,1 0 0,0 0 0,0 0 0,0 1 0,0-1 0,0 1-1,0 0 1,6 1 0,-8-1 19,0 1 0,0 0-1,0 0 1,1 0-1,-1 0 1,0 0 0,0 0-1,-1 1 1,1-1 0,0 1-1,0-1 1,-1 1 0,1 0-1,-1 0 1,1-1 0,1 5-1,20 37 318,-18-33-247,39 95 408,-22-51-154,-22-53-465,1 0 0,-1 0-1,1 0 1,0 0 0,0 0 0,-1 0 0,1 0 0,0-1 0,0 1 0,0 0 0,0 0-1,0-1 1,0 1 0,0-1 0,0 1 0,0-1 0,1 1 0,-1-1 0,0 0 0,0 1 0,0-1-1,0 0 1,1 0 0,-1 0 0,0 0 0,0 0 0,0 0 0,1 0 0,-1 0 0,0-1-1,0 1 1,0 0 0,2-1 0,7-3-2705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38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12 4489,'0'0'1823,"-8"-2"-1650,2 0-147,2 0-17,-1 1-1,1 0 1,-1 0 0,1 0 0,-1 0 0,1 1 0,-1-1 0,0 1 0,1 0 0,-1 1 0,0-1 0,-6 3 0,-1 2 78,1 1 1,0 1 0,0 0-1,-17 14 1,-36 39 691,52-48-584,1 0-1,0 1 1,1 0 0,0 1-1,-7 14 1,12-19-115,2-1-1,-1 1 1,1 0 0,0 0 0,1 0 0,0 0 0,0 0 0,1 1-1,1-1 1,0 14 0,0-20-78,0-1 0,0 0-1,1 0 1,0 1 0,-1-1-1,1 0 1,0 0 0,0 0-1,0 0 1,0 1 0,0-2 0,1 1-1,-1 0 1,0 0 0,1 0-1,2 2 1,0-1-2,0 0 0,1 0 1,-1 0-1,1-1 0,-1 1 0,1-1 0,6 2 1,3 0-351,1-1 1,0 0 0,-1-1 0,22 1 0,25-3-2229,-40 0 566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39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83 6529,'0'0'1246,"12"0"-1391,45-1-604,65-9 0,-103 7 597,13-2-179,0-1 0,37-12 772,-71 22 156,-2 4-539,0 1 0,1-1 0,0 1 0,1 0 0,-1 0 0,2 0 1,-1 0-1,1 1 0,1-1 0,0 18 0,1-24-51,-1-1-1,1 0 1,0 1 0,0-1 0,0 0-1,0 0 1,0 0 0,1 0 0,-1 0 0,1 0-1,-1 0 1,1 0 0,-1 0 0,1-1-1,0 1 1,0-1 0,0 1 0,0-1-1,0 0 1,0 0 0,1 1 0,-1-2 0,0 1-1,1 0 1,-1 0 0,5 0 0,5 1-4,0 0 0,0 0 0,23-1 0,-29-1 6,0 0 1,1 0 0,-1-1 0,0 0-1,0 0 1,-1 0 0,1-1 0,11-4-1,-15 5 5,1-1-1,-1 1 0,0-1 0,0 1 0,-1-1 0,1 0 0,0 0 0,-1 1 1,1-1-1,-1-1 0,1 1 0,-1 0 0,0 0 0,0 0 0,0-1 0,0 1 1,0 0-1,-1-1 0,1 1 0,-1-1 0,1 1 0,-1-1 0,0 1 1,0-5-1,0 4 23,0-1 0,-1 0 1,1 0-1,-1 0 0,1 0 1,-1 0-1,-1 1 0,1-1 0,0 0 1,-4-4-1,0 0 166,0 1 1,0 0-1,-10-8 0,11 10-103,3 5-62,0-1 1,1 0 0,-1 0 0,0 0 0,0 0 0,0 0-1,1 0 1,-1 0 0,1 0 0,-1 0 0,1 0 0,-1-1-1,1 1 1,-1 0 0,1 0 0,0 0 0,0-1-1,0 1 1,0 0 0,0-2 0,0 1-96,0 1-1,1 0 1,0 0-1,-1 1 1,1-1 0,-1 0-1,1 0 1,0 0 0,0 0-1,-1 0 1,1 1-1,0-1 1,0 0 0,0 1-1,0-1 1,0 1-1,0-1 1,1 0 0,6-2-519,0 1 0,1 0 1,-1 0-1,14-1 0,-19 2 538,69-1-3692,-71 2 3743,-1 1-1,1-1 1,-1 0-1,1 1 0,0-1 1,-1 1-1,0-1 1,1 1-1,-1-1 0,1 1 1,-1 0-1,0-1 0,1 1 1,-1-1-1,0 1 1,0 0-1,1-1 0,-1 1 1,0 0-1,0-1 1,0 1-1,0 0 0,0-1 1,0 1-1,0 0 1,0-1-1,0 1 0,0 1 1,-1 25 789,0-24-686,-4 35 921,3-28-838,0-1 0,1 1 0,0 0 0,1 0-1,0 0 1,2 12 0,-2-20-188,1 1 1,0-1 0,0 0-1,0 0 1,0 0-1,0 1 1,1-1 0,-1 0-1,1-1 1,-1 1-1,1 0 1,0 0-1,0-1 1,-1 1 0,1-1-1,0 1 1,1-1-1,-1 0 1,0 0 0,0 0-1,0 0 1,1 0-1,-1 0 1,0-1 0,4 1-1,7 1 95,0 0 0,0-1-1,20-1 1,-23 0 2,-3 0-79,0-1-1,0 0 0,0 0 0,0-1 1,0 0-1,-1 0 0,1 0 0,-1-1 1,0 0-1,1-1 0,-1 1 1,7-6-1,-9 6 102,0 0 1,-1 0 0,1-1-1,-1 1 1,0-1 0,0 1-1,0-1 1,0 0 0,-1 0-1,1 0 1,-1 0 0,0-1-1,0 1 1,-1-1-1,1 1 1,-1-1 0,0 1-1,0-1 1,-1-6 440,0 11-571,0 1 1,-1-1 0,1 0 0,-1 0-1,1 1 1,-1-1 0,1 0-1,0 1 1,-1-1 0,1 1 0,0-1-1,-1 0 1,1 1 0,0-1-1,-1 1 1,1-1 0,0 1 0,0-1-1,0 1 1,-1-1 0,1 0-1,0 2 1,-1 2-79,0 1 1,0-1-1,1 0 0,-1 1 1,1-1-1,0 1 0,0-1 1,2 9-1,-2-12 57,1 1 1,-1-1 0,1 0-1,0 1 1,-1-1-1,1 0 1,0 1-1,0-1 1,0 0-1,0 0 1,0 0-1,0 0 1,0 1-1,0-2 1,0 1-1,1 0 1,-1 0-1,0 0 1,1 0 0,-1-1-1,0 1 1,1-1-1,-1 1 1,1-1-1,-1 0 1,1 1-1,-1-1 1,1 0-1,1 0 1,4 0 11,0 0 0,-1 0 1,1-1-1,0 0 0,-1 0 1,1 0-1,-1-1 0,1 0 1,-1 0-1,0-1 0,8-4 1,-5 1-92,1 0-1,-2 0 1,1-1 0,-1 0 0,0-1 0,8-9 0,3-8-1554,-6 4-987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39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 4185,'0'0'1367,"18"-4"-1079,7-2-187,61-18 210,-70 16-221,-13 6 199,0 1 1,0-1 0,0 1-1,0 0 1,1 0 0,-1 0-1,5-1 1,-9 10 284,-29 64-8,23-57-465,0-1 0,1 1 0,1 0-1,0 1 1,1-1 0,-4 32 0,8-39-95,1 23-236,-1-29 145,1-1 0,-1 0 0,1 0 0,-1 1 0,1-1 0,0 0-1,-1 0 1,1 0 0,0 0 0,0 1 0,0-1 0,0 0 0,0-1 0,0 1-1,0 0 1,0 0 0,0 0 0,0-1 0,1 1 0,-1 0 0,1 0-1,40 9-3326,-22-8 801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4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138 234 5881,'0'0'1066,"-18"15"-945,-54 52 183,67-62-278,1 0-1,-1 0 0,1 0 1,1 1-1,-1 0 0,1 0 1,0 0-1,0 0 0,1 0 1,-1 0-1,2 1 0,-1-1 1,1 1-1,-1-1 0,2 1 1,-1 0-1,1 8 0,0-5-23,-1-6-10,1 0 0,0 0 0,0 1 1,0-1-1,1 0 0,-1 0 0,1 0 0,0 1 1,0-1-1,1 0 0,-1 0 0,1 0 1,0-1-1,0 1 0,0 0 0,0-1 0,1 1 1,-1-1-1,1 0 0,0 0 0,0 0 1,0 0-1,0 0 0,1-1 0,-1 1 0,1-1 1,0 0-1,-1 0 0,1-1 0,0 1 1,0-1-1,0 1 0,0-1 0,1 0 0,4 0 1,1 0-9,0 0 1,0-1 0,0 0 0,0-1 0,0 0 0,0-1-1,0 1 1,0-2 0,-1 0 0,1 0 0,-1 0-1,10-6 1,-13 6-6,0-1 1,-1 0-1,1 0 0,-1 0 0,0-1 1,0 1-1,-1-1 0,1 0 0,-1-1 0,0 1 1,0-1-1,-1 0 0,0 0 0,0 0 1,0 0-1,-1-1 0,0 1 0,3-13 0,-4 8 9,1 0 0,-1 1 0,-1-1 0,0 0-1,-1 0 1,0 0 0,-1 0 0,0 0 0,0 1-1,-1-1 1,-1 1 0,0-1 0,0 1-1,-1 0 1,-6-9 0,-9-11 181,-1 1 0,-2 2 0,-32-32 0,7 8 752,45 47-807,1 2 14,0 0 1,0 0 0,0 0 0,0 0-1,0 0 1,1-1 0,-1 1 0,1-1 0,0 1-1,0-1 1,0 0 0,0 1 0,-1-6 0,21 8-967,50 1-1300,-34 6-265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5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410 40 5457,'0'0'3042,"-18"-6"-2556,-59-18 42,69 21-491,1 1-1,-1 1 1,-1-1 0,1 1 0,0 1 0,0-1 0,0 1 0,0 1 0,0-1 0,0 2 0,0-1-1,0 1 1,0 0 0,-14 6 0,19-7-41,0 1 0,0-1 1,1 1-1,-1-1 0,0 1 0,1 0 0,0 0 1,-1 0-1,1 0 0,0 1 0,0-1 0,0 1 0,0-1 1,1 1-1,-1 0 0,1-1 0,0 1 0,-2 3 0,2-1-9,1-1-1,-1 0 1,1 1-1,-1-1 1,1 0-1,1 1 0,-1-1 1,1 1-1,-1-1 1,1 0-1,2 6 0,5 8-38,0 0-1,0-1 0,2 0 0,17 24 0,-25-39 52,7 11 27,11 15-91,21 42 0,-36-61 110,-1 0 0,0 0 0,-1 0 1,0 1-1,-1-1 0,0 1 0,0-1 0,-1 1 1,0 16-1,-1-24 13,0 0 1,-1 0 0,0 0-1,1 0 1,-1 0 0,0-1-1,0 1 1,0 0 0,0 0-1,0 0 1,0-1 0,-1 1-1,1-1 1,-1 1 0,1-1-1,-1 1 1,1-1-1,-1 0 1,0 0 0,0 0-1,0 0 1,1 0 0,-1 0-1,0 0 1,0-1 0,0 1-1,0-1 1,-4 1 0,-7 2 118,-1-1 1,0-1 0,-15 0 0,20-1-115,-24 2 4,-44-1-358,28-4-3463,29-2-903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0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5737,'0'0'4849,"5"0"-6033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0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7178,'0'0'2272,"-2"113"-1360,-4-77-272,3-1-232,1 0-120,0-6-111,2-4-57,0-5-120,0-6-104,0-3-305,7-5-647,17-6-1152,-3 0-105,0 0-575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1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90 199 5401,'0'0'3045,"-16"13"-2854,-46 39-227,61-52 24,0 1 0,1-1 0,-1 1 0,0 0 0,0-1 0,1 1 1,-1 0-1,0-1 0,1 1 0,-1 0 0,1 0 0,-1 0 1,1 0-1,-1 0 0,1 0 0,0 0 0,-1 0 0,1 0 1,0 0-1,0 0 0,0 0 0,0 0 0,0 0 0,0 0 1,0 0-1,0 0 0,0 0 0,0 1 0,1-1-15,0 0 1,0 0-1,0 0 0,0 0 1,1 0-1,-1 0 0,0 0 1,0 0-1,1-1 0,-1 1 1,0 0-1,2 0 0,2 1-69,5 3-174,1-1-1,0 0 1,0 0 0,1-1 0,-1-1 0,1 0 0,14 1 0,87-3-2492,-89-1 2046,-17 1 463,0-1 0,0 0-1,13-3 1,-17 3 265,-1 1 0,1-1 0,-1 0 1,0 0-1,1 0 0,-1-1 0,0 1 0,0 0 0,0-1 0,0 1 1,0-1-1,0 0 0,-1 0 0,3-1 0,-5 3 48,1 0-1,0 0 0,0 0 0,0 1 1,0-1-1,0 0 0,-1 0 1,1 0-1,0 0 0,0 0 0,0 1 1,-1-1-1,1 0 0,0 0 0,0 0 1,0 0-1,-1 0 0,1 0 1,0 0-1,0 0 0,-1 0 0,1 0 1,0 0-1,0 1 0,-1-2 1,1 1-1,0 0 0,0 0 0,-1 0 1,1 0-1,0 0 0,0 0 0,0 0 1,-1 0-1,1 0 0,0 0 1,0 0-1,-1 0 0,1-1 0,0 1 1,0 0-1,0 0 0,0 0 1,-1 0-1,1-1 0,0 1 0,0 0 1,0 0-1,0 0 0,0-1 0,0 1 1,-1 0-1,1 0 0,0-1 1,0 1-1,0 0 0,0 0 0,0 0 1,0-1-1,0 1 0,0 0 1,0 0-1,0-1 0,0 1 0,0 0 1,0 0-1,0-1 0,1 1 0,-3 2-54,1 0-1,-1 0 0,1 1 0,0-1 1,0 0-1,0 1 0,1-1 0,-1 1 1,0-1-1,1 1 0,0-1 0,0 1 0,-1 0 1,2-1-1,-1 1 0,0-1 0,0 1 1,1-1-1,-1 1 0,1-1 0,0 1 1,0-1-1,0 1 0,0-1 0,0 0 0,0 1 1,1-1-1,2 3 0,1-2 13,-1 0-1,1-1 1,0 0-1,-1 0 1,1 0-1,0 0 1,0-1 0,1 0-1,-1 0 1,0 0-1,6-1 1,61-1 400,-65 0-393,-2 1 29,0-1-1,0 0 0,0 0 0,0-1 1,0 1-1,0-1 0,0 0 0,-1-1 1,1 1-1,-1-1 0,8-6 1,-10 8 34,0-1 0,0 0 1,0 1-1,-1-1 1,1 0-1,0 0 1,-1 0-1,0 0 0,0 0 1,1 0-1,-1-1 1,0 1-1,-1 0 1,1 0-1,0-1 0,-1 1 1,1-1-1,-1 1 1,0 0-1,0-1 1,0 1-1,0-1 0,0 1 1,0-1-1,-1 1 1,1 0-1,-2-5 1,0 4-52,0 1 0,0-1 0,0 0 0,0 1 0,-1-1 0,1 1 1,-1-1-1,0 1 0,1 0 0,-1 0 0,0 1 0,0-1 0,0 0 1,-1 1-1,1 0 0,0 0 0,-6-2 0,-9-1-90,-34-6 0,4 6-972,1 2-1,-64 4 0,53 3-1403</inkml:trace>
  <inkml:trace contextRef="#ctx0" brushRef="#br0" timeOffset="1">265 0 6513,'0'0'1129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1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5297,'0'0'3033,"-25"135"-1713,16-86-456,1 1-304,6-1-192,2-2-264,0-6 0,0-2-104,12-8-64,1-5-176,0-7-448,7-5-632,-5-8-712,-3-4-849</inkml:trace>
  <inkml:trace contextRef="#ctx0" brushRef="#br0" timeOffset="1">0 368 5841,'0'0'824,"108"-19"-1544,-68 15-872,-7-4-481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2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97 4369,'0'0'2574,"-1"21"-2378,-5 152 8,5-154-215,0-14-29,0 0 1,1 0-1,0 0 0,0 0 0,0-1 1,0 1-1,1 0 0,0 0 0,0 0 1,3 7-1,-4-12 13,0 0 0,0 0 1,0 1-1,0-1 0,0 0 0,0 0 0,0 0 1,0 1-1,1-1 0,-1 0 0,0 0 1,0 0-1,0 1 0,0-1 0,0 0 1,1 0-1,-1 0 0,0 0 0,0 1 0,0-1 1,1 0-1,-1 0 0,0 0 0,0 0 1,0 0-1,1 0 0,-1 0 0,0 0 1,0 0-1,1 0 0,-1 0 0,0 0 0,0 0 1,1 0-1,-1 0 0,0 0 0,0 0 1,1 0-1,-1 0 0,0 0 0,0 0 1,0 0-1,1 0 0,-1 0 0,0 0 0,0-1 1,0 1-1,1 0 0,-1 0 0,0 0 1,0 0-1,0-1 0,1 1 0,-1 0 1,0 0-1,0 0 0,0-1 0,3-13-682,-4 5 575,0-1 0,0 1 0,-1-1-1,0 1 1,-1 0 0,0 0 0,0 0 0,-1 1 0,0-1 0,-1 1-1,-9-14 1,3 4 484,-2-3 408,-14-28 0,24 41-530,0 1 1,0-1-1,1 0 1,0 0 0,0 0-1,1 0 1,-1-14-1,3 19-185,-1 0-1,0 1 0,1-1 1,0 1-1,0-1 0,-1 1 1,1-1-1,1 1 0,-1 0 0,0-1 1,1 1-1,-1 0 0,1 0 1,-1 0-1,1 0 0,0 0 0,0 0 1,0 1-1,0-1 0,0 1 1,1-1-1,-1 1 0,0 0 1,1 0-1,-1 0 0,0 0 0,1 0 1,2 0-1,8-3 58,0 1 0,1 1-1,-1 0 1,16 0 0,-11 0 7,-4 1-54,0 0-1,0 1 1,0 1-1,17 2 0,-29-3-48,1 1 0,-1-1 0,0 1 0,1-1 0,-1 1 0,0 0 0,0 0 0,1 0 0,-1 0 0,0 0 0,0 1-1,0-1 1,0 1 0,-1-1 0,1 1 0,0-1 0,-1 1 0,1 0 0,-1 0 0,1 0 0,-1 0 0,0 0 0,0 0 0,0 1-1,0-1 1,0 0 0,0 0 0,-1 1 0,1-1 0,-1 0 0,0 3 0,1-2 7,-1-1 0,0 1 0,0-1 0,0 1 0,0 0-1,0-1 1,0 1 0,-1-1 0,1 1 0,-1-1 0,0 1 0,0-1 0,0 0 0,0 1 0,0-1 0,0 0 0,-1 0-1,1 0 1,-1 0 0,0 0 0,1 0 0,-1 0 0,0 0 0,0-1 0,0 1 0,0-1 0,0 1 0,-1-1 0,1 0-1,0 0 1,-5 2 0,-6 1 32,-1 0 0,0 0 0,0-1 0,0-1 0,0 0 0,0-1-1,0-1 1,-23-1 0,5 0 109,27 1-129,4 1-8,-1-1-1,0 0 1,1 0-1,-1 0 1,0 0-1,0 0 1,1 0-1,-1 0 0,0 0 1,0-1-1,1 1 1,-1-1-1,0 1 1,1-1-1,-1 0 1,1 0-1,-1 0 1,1 0-1,-1 0 0,1 0 1,0 0-1,-2-1 1,3 2-22,0-1 0,0 1 1,0 0-1,0 0 0,0 0 0,0 0 1,0 0-1,0 0 0,0-1 0,0 1 1,0 0-1,0 0 0,0 0 0,0 0 1,0 0-1,0-1 0,0 1 0,0 0 1,0 0-1,0 0 0,0 0 0,0 0 1,0 0-1,0-1 0,0 1 0,0 0 0,0 0 1,0 0-1,0 0 0,0 0 0,1 0 1,-1 0-1,0-1 0,0 1 0,0 0 1,0 0-1,0 0 0,0 0 0,0 0 1,1 0-1,-1 0 0,0 0 0,0 0 1,0 0-1,0 0 0,0 0 0,1 0 1,-1 0-1,0 0 0,0 0 0,0 0 1,0 0-1,0 0 0,1 0 0,-1 0 1,0 0-1,0 0 0,0 0 0,0 0 1,0 0-1,1 0 0,15-1-38,0 1-1,1 0 1,-1 1-1,0 1 1,1 0-1,17 6 1,-26-6 36,0 0 0,-1 1 1,0 0-1,1 0 0,-1 1 1,-1 0-1,1 0 0,0 0 0,-1 1 1,0 0-1,0 0 0,0 1 1,-1-1-1,0 1 0,6 8 1,-11-13 10,1 0 1,0 0-1,0 0 1,-1 0-1,1 0 1,0 0-1,-1 0 1,1 0-1,-1 0 1,0 1-1,1-1 1,-1 0-1,0 0 0,0 0 1,1 0-1,-1 1 1,0-1-1,0 0 1,0 0-1,0 0 1,-1 1-1,1-1 1,0 0-1,0 0 1,-1 0-1,1 0 1,-1 0-1,1 0 1,-1 1-1,1-1 1,-1 0-1,0 0 1,0-1-1,1 1 1,-1 0-1,0 0 1,0 0-1,0 0 1,0-1-1,0 1 1,0 0-1,0-1 1,-2 2-1,-4 0 78,-1 1-1,1-1 1,-1-1 0,0 1-1,-11 0 1,9-1-119,-138 3-994,102-4-3098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2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0 101 3393,'0'0'817,"21"2"-362,7 2-257,9 0 287,48-1 0,-72-3-329,0 0 33,1 0-1,-1 0 1,0-2-1,0 1 1,14-5-1,-24 5-88,-1 1-1,1-1 0,-1 0 1,1 0-1,-1-1 0,0 1 1,0 0-1,0-1 0,1 1 1,-1-1-1,0 0 0,-1 1 1,1-1-1,0 0 0,-1 0 1,1 0-1,-1-1 0,1 1 1,-1 0-1,0-1 0,0 1 1,0 0-1,0-1 0,0 1 1,-1-1-1,1 1 0,-1-1 1,0 0-1,0 1 0,0-1 1,0 1-1,0-4 0,-1 4-77,1 1 1,-1-1-1,1 0 0,-1 1 0,0-1 1,0 1-1,0-1 0,0 1 0,0-1 1,0 1-1,0 0 0,0-1 0,-1 1 1,1 0-1,0 0 0,-1 0 0,1 0 1,-1 0-1,1 0 0,-1 0 0,0 1 1,1-1-1,-1 0 0,0 1 0,1 0 1,-4-1-1,-4-1-43,0 0 0,-1 1 0,-15 0 1,5 1-498,0 1 1,0 1-1,0 1 1,1 0-1,-1 2 1,-20 7 0,4 1-1912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5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0 6281,'0'0'1026,"-16"20"-562,-48 65 224,61-81-645,1-1 1,0 0-1,-1 1 0,2 0 0,-1-1 1,0 1-1,1 0 0,0 0 0,-1 0 0,2 0 1,-1 0-1,0 0 0,1 0 0,0 0 1,0 0-1,1 7 0,-1 3 22,0-9-59,1 1 0,-1-1 0,1 0-1,0 0 1,0 0 0,0 0 0,1 0-1,-1 0 1,1 0 0,0-1 0,1 1-1,-1 0 1,1-1 0,0 0 0,6 7-1,-3-5 6,0-1-1,0 0 0,1 0 1,-1 0-1,1-1 0,1 0 1,-1-1-1,0 1 0,10 2 1,6 0 6,1 0 1,0-2-1,-1-1 0,1 0 1,44-2-1,-63-1-10,-1-1 0,1 1 0,-1 0 0,1-1 0,-1 0-1,0 0 1,0 0 0,1-1 0,-1 1 0,0-1 0,0 0-1,0 0 1,-1-1 0,1 1 0,0-1 0,-1 0 0,0 0-1,1 0 1,-1 0 0,0 0 0,-1-1 0,1 0 0,-1 1 0,1-1-1,-1 0 1,0 0 0,-1 0 0,1 0 0,-1 0 0,1-1-1,-1 1 1,-1 0 0,1-1 0,0 1 0,-1-1 0,0 1-1,0-1 1,-1-5 0,0 9 28,1 0 0,-1 0 0,1 0 0,-1 0-1,1 0 1,-1 0 0,0 0 0,1 0 0,-1 0 0,0 1 0,0-1-1,1 0 1,-1 1 0,0-1 0,0 0 0,0 1 0,0-1 0,0 1-1,0 0 1,0-1 0,0 1 0,0 0 0,0-1 0,0 1 0,0 0 0,0 0-1,0 0 1,0 0 0,0 0 0,0 0 0,-2 0 0,-1 1-6,1-1 1,0 0-1,-1 1 1,1-1-1,0 1 1,-1 0-1,1 0 1,0 1 0,-5 2-1,1 1-10,1 1 1,0 0-1,0 0 1,1 0-1,0 1 0,0 0 1,0 0-1,-6 14 1,5-8 49,0 0 0,1 1 1,0 0-1,-3 19 1,6-25-64,1 1 1,0-1-1,0 0 1,1 0-1,0 1 1,1 11-1,0-18-56,-1 0-1,1 0 1,0 1-1,0-1 0,0 0 1,0 0-1,0 0 1,0 0-1,0 0 1,1 0-1,-1 0 1,1-1-1,-1 1 1,1 0-1,0-1 0,0 0 1,0 1-1,0-1 1,0 0-1,0 0 1,0 0-1,0 0 1,0 0-1,0 0 1,0 0-1,1-1 0,1 1 1,8 1-561,-1-1 1,0 0-1,1 0 0,-1-1 1,0-1-1,13-2 1,9-4-1616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5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0 179 3289,'0'0'2724,"12"8"-2402,40 24 15,-47-30-273,0 0-1,0-1 1,0 1 0,0-1 0,0 0-1,1 0 1,-1-1 0,0 1-1,1-1 1,-1-1 0,0 1-1,8-2 1,0 1 220,-9 0-232,0 1 0,-1-1 0,1 0-1,0 0 1,0-1 0,0 1 0,-1-1-1,1 0 1,-1 1 0,1-2 0,-1 1-1,0 0 1,0-1 0,0 1-1,0-1 1,0 0 0,-1 0 0,1 0-1,-1 0 1,0-1 0,1 1 0,-2-1-1,1 1 1,2-8 0,-2 6-240,-1 1 0,0-1 0,0 1-1,-1-1 1,0 1 0,1-1 0,-1 0 0,-1 1 0,1-1 0,-1 1 0,0-1-1,0 1 1,0-1 0,-3-6 0,-4-3-922,0 0 1,-15-19-1,4 8-617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6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0 2761,'0'0'3003,"19"24"-2524,59 77 55,-72-93-412,0 0 0,-1 1 0,0-1-1,-1 1 1,0 1 0,0-1-1,-1 0 1,4 18 0,-3-7 97,6 18 323,-2 0 0,-2 0 0,-2 0 0,0 76 0,-5-112-504,1 0-1,0 0 0,0-1 0,-1 1 0,1 0 1,-1 0-1,1-1 0,-1 1 0,0 0 0,0-1 1,0 1-1,0-1 0,0 1 0,0-1 1,0 1-1,0-1 0,0 0 0,-2 2 0,0-1-1,-1 0-1,1 0 0,0-1 0,0 1 0,-1-1 1,1 1-1,-1-1 0,-5 1 0,-6 0-132,-1-1 0,1 0-1,-22-2 1,26 1-87,6-1-42,0 1 0,0-1 0,0 0 0,0-1 0,0 1 0,0-1 0,1 0 0,-1 0 0,0 0 0,1-1 0,0 0 0,-1 0 0,1 0 0,0 0 0,1-1 0,-5-4 0,-7-10-2528</inkml:trace>
  <inkml:trace contextRef="#ctx0" brushRef="#br0" timeOffset="1">399 140 5089,'0'0'1502,"10"21"-1113,2 4-243,1 0 82,-1 1 0,-1 0 1,9 36-1,-9-16 492,-2 0 0,-2 1 1,-2 0-1,-2 55 0,-3-102-679,0 1 0,0-1 0,-1 1-1,1-1 1,0 1 0,0-1 0,0 1 0,-1-1 0,1 1 0,0-1 0,-1 0 0,1 1-1,0-1 1,-1 0 0,1 1 0,-1-1 0,1 0 0,0 1 0,-1-1 0,1 0 0,-1 0-1,1 1 1,-1-1 0,1 0 0,-1 0 0,1 0 0,-1 0 0,1 0 0,-1 0 0,1 0 0,-1 0-1,0 0 1,-23 0 147,15 0-61,-7-2-272,0 0 1,0 0-1,0-2 0,0 0 1,1 0-1,-1-2 0,1 0 1,0 0-1,1-2 0,0 0 1,-17-12-1,28 18-84,1 0 0,0 0 0,-1 0 0,1-1 0,0 1 1,0-1-1,0 1 0,0-1 0,1 0 0,-1 0 0,1 1 0,0-1 1,0 0-1,0 0 0,0 0 0,0-1 0,1 1 0,-1 0 0,1 0 0,0 0 1,0 0-1,0-1 0,0 1 0,0 0 0,2-4 0,1-14-3484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6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0 121 2561,'0'0'916,"18"3"-200,-18-2-712,36 5 774,0-1-1,41 1 0,-70-7-528,-1 0-1,1 0 0,0 0 0,-1 0 0,1-1 0,-1 0 1,1-1-1,9-5 0,-13 7-163,0-1-1,1 0 1,-1 0 0,0 0-1,0 0 1,-1-1-1,1 1 1,0-1 0,-1 1-1,1-1 1,-1 0-1,0 0 1,0 0 0,0-1-1,-1 1 1,1 0 0,1-6-1,-3 8-80,0-1 1,1 1-1,-1 0 0,0-1 0,0 1 1,-1 0-1,1-1 0,0 1 0,0 0 0,-1-1 1,1 1-1,-1 0 0,1 0 0,-1-1 1,1 1-1,-1 0 0,0 0 0,1 0 1,-1 0-1,0 0 0,0 0 0,0 0 0,0 0 1,0 0-1,0 0 0,0 0 0,0 0 1,-1 1-1,1-1 0,0 1 0,0-1 1,-2 0-1,-6-2-200,1 0 0,-1 1-1,-17-3 1,11 3-163,-26-5-1419,-69-3-1,68 8-265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15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62 304,'0'0'1024,"-3"-29"-816,-1 25-24,0 0 80,0 0-136,0-1 16,-2 1-144,3 0-80,-1 0-232,2 0-448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7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2985,'0'0'6082,"1"-3"-5182,1-2-277,0 15-352,0 32-155,-1-10 279,2 61 343,-3-57-615,2-1 1,1 1-1,8 37 0,-10-68-179,0-1 1,1 0 0,-1 0 0,1 1-1,0-1 1,0 0 0,5 5 0,-7-8-42,1 0 1,0 0-1,-1 0 0,1-1 1,0 1-1,0 0 1,0 0-1,0-1 1,-1 1-1,1-1 1,0 1-1,0-1 0,0 1 1,0-1-1,0 0 1,1 1-1,-1-1 1,0 0-1,0 0 0,0 0 1,0 0-1,0 0 1,0 0-1,0 0 1,0 0-1,0 0 0,0 0 1,1-1-1,-1 1 1,0 0-1,0-1 1,0 1-1,0-1 0,-1 1 1,1-1-1,0 0 1,1 0-1,12-16-2258,-2-5-1396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8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5945,'0'0'1161,"104"-25"-897,-72 21 520,-1 2-80,-2 0-288,0 2-192,-2 0-224,-2 0-616,0 0-560,-6 0-385,-6 2-679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8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4929,'0'0'1199,"-2"19"-699,-17 119 1208,11-69-763,2 107 0,6-175-1060,0 0 0,0-1 0,0 1 0,0-1 0,0 1 0,0-1 0,0 1 0,0 0 0,1-1 0,-1 1 0,0-1 0,0 1 0,0-1 0,1 1 0,-1-1 0,0 1 0,1-1 0,-1 1 0,0-1 0,1 0 0,-1 1 0,1-1 0,-1 1 0,0-1 0,1 0 0,-1 1 0,1-1-1,-1 0 1,1 0 0,-1 1 0,1-1 0,-1 0 0,1 0 0,0 0 0,-1 0 0,1 0 0,-1 0 0,1 0 0,-1 0 0,1 0 0,0 0 0,-1 0 0,1 0 0,-1 0 0,1 0 0,-1 0 0,1 0 0,-1-1 0,1 1 0,-1 0 0,2-1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9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72 784,'0'0'7212,"3"-10"-6427,8-32-225,-10 40-533,-1 1 1,1 0 0,0-1 0,0 1-1,0 0 1,1 0 0,-1 0 0,0 0 0,0 0-1,1 0 1,-1 0 0,0 0 0,1 0-1,-1 0 1,1 1 0,-1-1 0,1 1-1,-1-1 1,1 1 0,0 0 0,-1-1 0,1 1-1,-1 0 1,1 0 0,0 0 0,-1 0-1,1 0 1,0 1 0,2 0 0,4-1 96,-4 0-107,1 0 0,-1-1 0,0 2-1,1-1 1,-1 0 0,1 1 0,-1 0 0,0 0-1,0 0 1,0 1 0,0-1 0,0 1 0,0 0-1,0 0 1,0 0 0,0 1 0,-1-1 0,1 1-1,-1 0 1,0 0 0,0 0 0,0 0 0,0 1 0,3 5-1,-3-2-24,1-1 0,-1 1 0,-1-1-1,1 1 1,-1 0 0,-1 0 0,1 1 0,-1-1-1,0 0 1,-1 0 0,0 0 0,-1 9 0,1-14-3,0 1 1,-1-1 0,0 0 0,0 0-1,1 0 1,-1 0 0,-1 0-1,1 0 1,0-1 0,0 1 0,-1 0-1,1 0 1,0-1 0,-1 1 0,0-1-1,1 1 1,-1-1 0,0 0 0,0 0-1,0 0 1,0 0 0,0 0-1,0 0 1,0 0 0,0-1 0,-4 2-1,-8 1-677,1-1 0,-1 0 0,-14 1 0,19-3-241,-16 2-2699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9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118 196 3409,'0'0'3459,"17"-19"-3035,50-59 26,-49 50-30,-17 15 45,-2 6-217,1 5-210,0 0 0,-1-1-1,1 1 1,-1 0 0,1 0-1,-1 0 1,0 0 0,0 0 0,0 0-1,0 0 1,0 0 0,0 1-1,-1-1 1,1 0 0,0 1 0,-1-1-1,0 1 1,1-1 0,-1 1-1,0 0 1,1-1 0,-1 1-1,0 0 1,0 0 0,0 0 0,0 1-1,0-1 1,0 0 0,0 1-1,-1 0 1,-3-1 0,-5-1-8,-1 1 1,1 0-1,-1 1 1,-19 2-1,26-1-25,0 1-1,1-1 0,-1 0 1,0 1-1,1 0 0,-1 0 1,1 1-1,0-1 0,0 1 1,0 0-1,0 0 0,0 0 1,0 1-1,1-1 0,0 1 1,0 0-1,0 0 0,0 0 1,0 0-1,1 0 0,0 1 1,0-1-1,0 1 0,0 0 1,1-1-1,0 1 0,0 0 1,0 0-1,0 0 1,1 9-1,0-9-1,0 0 0,0 0 0,0 0 0,1-1 0,0 1 0,0 0 0,2 7 0,-1-9-8,0 0-1,0 0 1,0 0-1,0 0 0,0-1 1,1 1-1,-1-1 1,1 1-1,-1-1 0,1 0 1,5 3-1,2 0-142,0 1-1,0-2 1,0 1 0,1-2-1,-1 1 1,22 3-1,-7-4-1412,-1 0 0,26-2 0,-26-1-1235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9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0 4929,'0'0'5145,"-58"121"-4585,31-70-64,1-1-192,-3-1-72,4-4-127,2-4-97,3-8-8,9-7-161,3-5-527,8-3-576,0-7-768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0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4545,'0'0'2060,"18"-1"-1485,53-2 0,-70 3-550,1-1 1,-1 1-1,0 0 1,0 0-1,0 0 1,1 0-1,-1 0 1,0 1-1,0-1 0,0 0 1,0 1-1,1-1 1,-1 0-1,0 1 1,0-1-1,0 1 1,0 0-1,0-1 0,0 1 1,0 0-1,1 1 1,-1-1-23,-1 0 0,0 0 0,1 0 0,-1 0 0,0 0 0,0 0 0,0 0 0,0 0 0,0 0 0,0 0 0,0 0 0,0 0 0,0 0 0,-1 2 0,1 2 53,-1 2 11,0 0 0,0 0 0,-1 0-1,1 0 1,-1 0 0,-1 0-1,0-1 1,0 1 0,0-1-1,0 1 1,-5 5 0,-16 34 502,23-44-556,0-1 0,0 1-1,1-1 1,-1 1 0,1-1 0,-1 1-1,1-1 1,-1 1 0,1 0 0,0-1-1,0 1 1,0 0 0,0-1 0,0 1-1,0 0 1,0-1 0,1 1 0,-1 0-1,1-1 1,-1 1 0,1-1 0,0 1-1,-1-1 1,1 1 0,0-1 0,0 1-1,0-1 1,0 0 0,0 1 0,0-1-1,0 0 1,1 0 0,-1 0 0,0 0-1,1 0 1,-1 0 0,1 0 0,-1-1-1,1 1 1,-1 0 0,1-1 0,2 1-1,7 2 12,0-1-1,0-1 1,1 0-1,-1 0 0,13-2 1,-9 1-57,-11 0 28,93-4-1073,-84 2 519,0 0-1,0-1 1,0 0 0,-1-1-1,16-7 1,2-3-2299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0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4721,'0'0'716,"18"2"-325,149 24 289,-156-24-601,18 6 151,-28-8-213,0 1-1,1-1 0,-1 1 1,-1 0-1,1 0 0,0-1 1,0 1-1,0 0 0,0 0 0,0 0 1,-1 0-1,1 0 0,0 0 1,-1 0-1,1 0 0,-1 0 0,1 0 1,-1 0-1,1 0 0,-1 0 1,0 1-1,1 1 0,1 42 998,-3 70 0,0-84-756,-3 49 491,-1 102 709,18-184-3605,-5-8 152,-1-4-867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1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5601,'0'0'1376,"121"10"-1007,-77-6 135,1 2-160,-3-2-216,-4 0-128,5-2-624,-13-2-473,-10 0-1287</inkml:trace>
  <inkml:trace contextRef="#ctx0" brushRef="#br0" timeOffset="1">227 81 5737,'0'0'1745,"-8"110"-1089,8-89-288,0-5-328,0 1-40,16-5-1120,-3-6-649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1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0 291 7346,'0'0'3544,"24"119"-3544,-15-102-32,5-5-480,5-4-816,-4-4-656,1-4-1225</inkml:trace>
  <inkml:trace contextRef="#ctx0" brushRef="#br0" timeOffset="1">231 0 6065,'0'0'2686,"0"21"-1922,0-4-557,-8 130 1325,-5 133-219,13-279-1342,0 0 1,0-1 0,0 1 0,0 0 0,0 0-1,0 0 1,0 0 0,0 0 0,0 0-1,1-1 1,-1 1 0,0 0 0,1 0 0,-1 0-1,0 0 1,1-1 0,-1 1 0,1 0-1,-1-1 1,1 1 0,0 0 0,-1-1 0,1 1-1,0 0 1,22 2-3118,-22-3 2837,9 0-2360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16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45 215 656,'-44'-74'9958,"44"79"-9819,4 53 234,21 113 1,-15-112-281,44 221 253,-52-273-93,0-12-169,-1-11-95,-7-326-283,-1-14 548,7 355-288,10 1 6,0-1 0,0 2 1,0-1-1,-1 1 0,1 1 1,0 0-1,0 0 0,-1 1 1,1 0-1,9 5 1,-10-3 6,1 1 1,-1 0-1,0 0 1,0 1-1,-1 0 1,12 12-1,-18-16 18,0-1 1,0 1-1,0 0 0,-1 0 0,1 0 0,-1-1 0,1 1 0,-1 1 0,0-1 0,0 0 1,0 5-1,0-6 10,-1 0 0,-1 0 0,1 0 0,0 0 1,0 0-1,-1 0 0,1 0 0,-1 0 0,0 0 0,1 0 0,-1 0 1,0 0-1,0 0 0,0 0 0,0-1 0,-1 1 0,1 0 1,0-1-1,-4 3 0,-21 19 82,-1-1 0,-47 30 0,-67 28 25,135-78-142,5-1-138,28-3-3681,-8-5 1280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0 148 5881,'0'0'787,"23"-2"-834,147-14-170,-127 12-564,59-14 1,-87 15 725,0-2-1,0 0 1,0 0 0,0-2 0,-1 0-1,0 0 1,15-11 0,-25 15 345,-1 0 1,1 0 0,-1-1-1,0 1 1,6-8-1,-9 11-221,1-1-1,-1 1 0,1-1 1,-1 1-1,0-1 0,0 1 1,1-1-1,-1 0 1,0 1-1,0-1 0,0 1 1,1-1-1,-1 1 0,0-1 1,0 0-1,0 1 1,0-1-1,0 1 0,0-1 1,0 0-1,0 1 0,-1-1 1,1 1-1,0-1 1,0 1-1,0-1 0,-1 0 1,1 1-1,0-1 0,0 1 1,-1-1-1,1 1 1,-1-1-1,1 1 0,0 0 1,-1-1-1,1 1 0,-1-1 1,1 1-1,-1 0 1,1-1-1,-1 1 0,1 0 1,-1 0-1,1 0 0,-1-1 1,0 1-1,1 0 1,-1 0-1,1 0 0,-1 0 1,0 0-1,1 0 0,-1 0 1,-2 0-126,0-1 1,0 1 0,1 0-1,-1 0 1,0 1-1,1-1 1,-1 1 0,1-1-1,-1 1 1,0 0 0,1 0-1,-1 0 1,1 0-1,-4 2 1,-33 26 220,21-14-169,5-5 23,-2 1 33,-23 22 0,35-30-58,0 0 0,0 0 0,1 0 0,-1 1 1,1-1-1,0 1 0,0-1 0,0 1 0,0 0 0,1 0 1,-1-1-1,1 1 0,-1 7 0,2-10 5,0 0 1,0 0-1,0 1 0,1-1 1,-1 0-1,0 0 0,0 0 0,1 0 1,-1 0-1,1 0 0,-1 0 1,1 0-1,-1 0 0,1 0 1,0-1-1,-1 1 0,1 0 1,0 0-1,0 0 0,-1-1 1,1 1-1,0 0 0,0-1 1,0 1-1,0-1 0,0 1 0,0-1 1,0 1-1,0-1 0,2 1 1,38 5 137,-32-5-81,169 2 60,-57-3-70,-117 0-6,0 0 0,-1 1 0,1-1 0,0 1 0,0 0 0,0 0 0,-1 0 1,1 1-1,0-1 0,-1 1 0,1 0 0,-1 0 0,0 0 0,0 0 0,3 3 0,0 1-9,-1 0 0,0 0 0,-1 0 0,1 1 0,-1 0 0,4 9 0,-5-9-350,1 0 1,-1-1-1,2 0 1,-1 0 0,0 0-1,1-1 1,7 7-1,2-1-2307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2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1 280,'0'0'9330,"106"76"-13531</inkml:trace>
  <inkml:trace contextRef="#ctx0" brushRef="#br0" timeOffset="1">664 618 6305,'0'0'2761,"146"12"-2321,-92-6 16,-1 1-304,-3-1-152,-4 0-544,2 0-816,-11 0-497,-12-4-815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3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5601,'0'0'928,"105"15"-488,-58 7 369,-7 5 199,-5 4-464,-10 2-200,-10-3-56,-7 1-80,-8-4 128,0-3-40,-8-1-112,-11-5-184,-4-1-120,-4-3-328,-10-4-640,4-1-744,7-7-905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3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 5857,'0'0'3117,"-1"12"-2741,-15 77 561,5-38-349,3 0 0,-2 59 0,10-56-591,1-54-104,-1 1 0,1 0 0,-1 0 0,1-1-1,0 1 1,-1 0 0,1-1 0,0 1 0,0-1 0,0 1 0,-1-1 0,1 0 0,0 1 0,0-1 0,0 0 0,0 1 0,0-1-1,0 0 1,0 0 0,0 0 0,0 0 0,0 0 0,0 0 0,0 0 0,-1 0 0,3 0 0,26-2-3134,-13-3-635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3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8 6065,'0'0'3945,"-13"-2"-3598,5 0-318,3 1-24,-1 0 0,1 0 0,0 1 0,-1-1 0,1 1 0,-1 0 0,1 1 0,-1-1 0,1 1 0,-1 0 0,1 0 0,0 1 0,-1 0 0,1 0 0,-5 3 0,-6 4 46,0 1-1,1 1 0,1 0 0,-1 1 1,2 1-1,0 0 0,0 1 0,-17 25 1,23-28-52,1 1 1,0-1-1,0 1 0,1 0 1,0 1-1,1-1 1,1 1-1,0 0 1,1 0-1,0 0 1,1 0-1,1 25 1,0-34-24,1 0 1,-1 0 0,1 0 0,0 0 0,0-1 0,1 1-1,-1 0 1,1-1 0,0 1 0,0-1 0,0 1 0,0-1-1,1 0 1,-1 0 0,1 0 0,0 0 0,0-1-1,0 1 1,0-1 0,0 0 0,0 1 0,1-2 0,-1 1-1,1 0 1,0-1 0,-1 1 0,1-1 0,5 1-1,10 2-5,0 0-1,1-2 1,-1 0-1,27-2 0,-40 0 56,0-1-1,0-1 1,1 1-1,-1-1 1,0 0-1,0 0 1,-1 0-1,1-1 1,0 0-1,-1 0 1,0-1-1,0 1 1,0-1-1,0 0 1,0-1-1,-1 1 1,0-1-1,0 0 1,0 0-1,0 0 1,-1 0-1,0-1 1,0 0-1,-1 1 1,1-1-1,-1 0 1,0 0-1,-1 0 1,0 0-1,1-1 1,-2 1-1,1 0 1,-1 0-1,0-1 1,-2-9-1,2 14-11,-1 1 0,0-1 0,0 0 0,0 1 0,0-1 0,0 0 0,-1 1 0,1-1 0,0 1 0,-1 0 0,1 0 0,-1-1 0,1 1 0,-1 0 0,0 0 0,1 0 0,-1 1 1,0-1-1,0 0 0,0 1 0,0-1 0,1 1 0,-1-1 0,-4 1 0,-6-2-36,-1 1 0,-19 0 1,24 1-8,-2 0-60,0 1-1,0 0 1,0 0-1,0 1 1,0 1-1,1-1 1,-1 1-1,-12 7 0,7-3-573,1 2 0,0 0 1,0 1-1,-15 14 0,-4 7-3162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4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24 2665,'0'0'4545,"0"-5"-3832,-1-13 130,-1 25 278,-4 42 466,3-26-1935,3-20 326,-25 223 496,22-128-2858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4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4761,'0'0'1334,"19"-6"-701,58-17-46,-73 22-541,-1 0-1,0 0 1,1 1 0,-1-1 0,1 1-1,-1 0 1,0 0 0,1 0-1,-1 0 1,1 1 0,-1-1 0,0 1-1,1 0 1,4 2 0,-6-2-17,1 0-1,-1 1 1,0-1 0,0 1 0,0 0 0,0 0 0,0 0-1,-1 0 1,1 0 0,0 0 0,-1 0 0,0 0-1,1 1 1,0 3 0,2 4 102,-2 0 1,0 1-1,0-1 0,-1 0 0,0 1 1,-1 17-1,0-23-36,0-2-57,0 1 0,0 0 0,-1 0 0,1 0 0,-1 0 0,0-1-1,0 1 1,0 0 0,-1-1 0,1 1 0,-1-1 0,0 0 0,0 1-1,0-1 1,0 0 0,-1 0 0,1 0 0,-1 0 0,0-1 0,0 1-1,0-1 1,0 0 0,0 1 0,0-2 0,-1 1 0,1 0 0,-1 0-1,-3 0 1,-6 2-691,-1 0-1,0-1 1,0-1-1,0 0 1,0-1-1,-16-1 1,15 0-1725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5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525 1 5033,'0'0'2446,"-19"15"-1771,-63 50 62,56-43-247,2 1 1,-36 45-1,18-18 36,18-23-357,-53 53 327,69-73-556,0-1-1,0 1 1,-1-1 0,0-1 0,0 0-1,0 0 1,-1 0 0,-11 3-1,14-7-402,0 0-1,0 0 0,1 0 0,-1-1 1,-9 0-1,4 0-925,-6 0-1457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5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1096,'0'0'3660,"17"0"-3210,86 0 383,-101 0-814,-1 0 0,1 0 0,-1 0 1,1 0-1,-1 0 0,1 1 0,-1-1 1,1 0-1,-1 1 0,0-1 0,1 1 1,-1-1-1,0 1 0,1 0 0,-1 0 1,0 0-1,0-1 0,0 1 1,0 0-1,0 0 0,0 1 0,1 0 1,-1 0 17,0 0 1,0 0 0,0 0-1,-1 0 1,1 0 0,-1 0-1,1 0 1,-1 1 0,0-1-1,0 0 1,0 0 0,0 0-1,0 3 1,-1 2 46,-1-1 1,1 1-1,-1-1 1,0 0-1,-1 0 1,1 0-1,-1 0 1,0 0-1,-5 5 1,-39 39 370,15-19 446,33-31-910,-1 1 0,1-1 1,-1 1-1,0-1 0,1 0 0,-1 1 1,1-1-1,0 0 0,-1 1 0,1-1 0,-1 0 1,1 0-1,-1 1 0,1-1 0,0 0 1,-1 0-1,1 0 0,-1 0 0,1 0 0,0 0 1,-1 0-1,1 0 0,0 0 0,-1 0 1,1 0-1,0-1 0,25 2-8,-25-1 16,16 0-74,6 0-463,38-4 0,-54 3 109,1 0-1,-1-1 1,0 0-1,1-1 0,-1 0 1,0 0-1,0 0 1,12-9-1,-2-3-2436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6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46 3385,'0'0'5902,"-2"15"-5768,-11 212 255,13-107 223,7-122 4,-1-10-557,-2 0-1,1-1 0,-2 0 1,0 1-1,0-2 0,-1 1 0,0-14 1,1 0-34,26-204 262,-28 229-287,-1 1-1,0-1 0,1 1 0,0-1 1,-1 1-1,1 0 0,0-1 1,0 1-1,0 0 0,0 0 1,0-1-1,0 1 0,0 0 1,0 0-1,0 0 0,0 0 1,1 0-1,-1 1 0,0-1 1,1 0-1,-1 1 0,0-1 1,1 1-1,-1-1 0,1 1 1,-1-1-1,3 1 0,6-2 11,0 1 0,1 1 1,10 0-1,-6 0 27,226 0 59,-233 0-82,-5 0-4,0-1-1,0 1 0,0 1 1,0-1-1,0 0 0,0 1 1,0-1-1,0 1 1,6 3 204,-9-4-84,0 1-292,0-1 0,0 1 0,0 0 1,0 0-1,0 0 0,0-1 1,0 1-1,0 0 0,0 0 0,1 0 1,-1-1-1,0 1 0,0 0 0,1 0 1,-1-1-1,0 1 0,1 0 1,-1-1-1,1 1 0,-1 0 0,1-1 1,-1 1-1,1-1 0,0 1 0,-1-1 1,1 1-1,-1-1 0,1 1 0,0-1 1,0 0-1,-1 1 0,1-1 1,0 0-1,0 0 0,0 1 0,0-1 77,16 6-2773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17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5 273 3713,'0'0'3007,"-5"-2"-2627,11 0-300,0 1 0,0 0 0,-1 0 0,1 0 0,0 1 0,0-1 1,0 2-1,8 0 0,6 0 33,8-1 90,575-19 1765,-233 1-1559,-299 18-357,533-19 187,345-69 234,-904 84-359,0-2 0,-1-1-1,58-19 1,35-15 209,-137 41-311,0 0 0,0 0 0,0 0 0,0 0 0,0 0 1,0 0-1,1 0 0,-1 0 0,0 0 0,0 0 0,0 0 0,0 0 0,0 0 0,0 0 0,0 0 1,0-1-1,0 1 0,0 0 0,0 0 0,0 0 0,0 0 0,0 0 0,1 0 0,-1 0 0,0 0 1,0 0-1,0-1 0,0 1 0,0 0 0,0 0 0,0 0 0,0 0 0,0 0 0,0 0 1,0 0-1,0-1 0,0 1 0,0 0 0,-1 0 0,1 0 0,0 0 0,0 0 0,0 0 0,0 0 1,0 0-1,0 0 0,0-1 0,0 1 0,0 0 0,0 0 0,-7-7-251,-12-7-1966,-6 0-3815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6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1096,'0'0'6219,"7"-2"-5982,10-1 117,1-1-1,-1 2 1,1 1-1,0 0 0,23 2 1,-41 7-28,-15 271 556,3 26-1119,12-309-1638,2-6-885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7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189 176 5569,'0'0'2290,"-19"-3"-1482,-65-7-100,81 9-668,0 1 0,0-1-1,0 1 1,0 0 0,1 0 0,-1 0-1,0 0 1,0 1 0,0-1-1,1 1 1,-1 0 0,0-1-1,0 1 1,1 1 0,-1-1-1,1 0 1,-1 1 0,1-1 0,-1 1-1,1 0 1,0-1 0,0 1-1,0 0 1,0 0 0,0 1-1,0-1 1,1 0 0,-2 3 0,0 2-12,1 0 1,0-1 0,0 1 0,1 0 0,0 0 0,0 0 0,1 0-1,0 9 1,0-13-35,0 1 0,0 0 1,1-1-1,0 1 0,-1-1 0,1 0 0,0 1 0,0-1 0,1 0 0,-1 1 0,1-1 0,0 0 0,0 0 0,0 0 0,0 0 0,4 4 0,-1-3-3,0 0-1,0 0 1,0-1-1,0 0 1,0 0 0,1 0-1,-1-1 1,1 0-1,7 2 1,5 0 4,0 0 0,0-2 0,0 0 0,1-1 0,29-2 0,-45 1-1,1 0 0,0-1 1,-1 0-1,1 1 0,0-1 0,-1-1 1,1 1-1,-1 0 0,0-1 0,1 0 0,-1 0 1,0 0-1,0 0 0,0 0 0,0-1 1,-1 1-1,1-1 0,0 0 0,-1 1 1,0-1-1,0 0 0,0-1 0,0 1 0,0 0 1,-1-1-1,1 1 0,-1 0 0,0-1 1,1-3-1,-1 0 21,0 1 0,-1 0 1,1 0-1,-1-1 0,0 1 1,-1 0-1,1 0 0,-1-1 0,0 1 1,-1 0-1,0 0 0,0 0 0,0 0 1,-1 1-1,1-1 0,-7-9 1,-9-8 127,-31-30 1,29 32 276,-22-28 0,41 48-374,-1-1 1,1 0-1,0 1 1,0-1-1,0 0 1,0 0-1,0 0 1,0 1-1,0-1 1,1 0-1,-1 0 1,1 0-1,-1 0 1,1-3-1,0 4-81,1 1-1,-1-1 0,1 0 1,-1 0-1,1 1 1,0-1-1,-1 1 1,1-1-1,0 0 1,-1 1-1,1-1 1,0 1-1,0-1 1,0 1-1,-1 0 0,1-1 1,0 1-1,0 0 1,0-1-1,0 1 1,0 0-1,-1 0 1,1 0-1,0 0 1,0 0-1,0 0 1,0 0-1,0 0 1,0 0-1,1 1 0,8-1-624,1 1 0,-1 0 0,1 0-1,-1 1 1,1 1 0,-1 0-1,0 0 1,11 6 0,16 7-3328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7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0 4369,'0'0'2941,"-7"8"-2756,-24 25-153,30-32-35,0-1-1,1 1 1,-1 0 0,0 0 0,1-1 0,-1 1-1,1 0 1,-1 0 0,1 0 0,-1-1-1,1 1 1,0 0 0,-1 0 0,1 0-1,0 0 1,0 0 0,0 0 0,0 0 0,0 0-1,0 0 1,0 0 0,0 0 0,0-1-1,0 1 1,0 0 0,0 0 0,1 0-1,-1 0 1,0 0 0,1 1 0,1 0-14,0 0-1,0-1 1,0 1 0,0 0 0,0-1 0,1 0 0,-1 1 0,4 1 0,-4-3 17,-1 0 1,0 1-1,0-1 0,0 1 1,0-1-1,1 1 1,-1-1-1,0 1 1,0 0-1,0 0 0,0 0 1,0 0-1,0-1 1,-1 1-1,1 0 0,0 0 1,0 1-1,-1-1 1,1 0-1,0 2 1,-1 0 31,-1 0 1,1 1-1,-1-1 1,0 0 0,0 0-1,0 0 1,-1 0 0,1 0-1,-1 0 1,0 0 0,1-1-1,-1 1 1,-4 4 0,3-4 9,0 1 0,1-1 0,-1 0 0,1 1 0,0 0 0,0-1 0,0 1 1,-2 8-1,4-10-47,-1 0-1,1 1 1,-1-1 0,1 0 0,0 0 0,0 1-1,0-1 1,0 0 0,1 1 0,-1-1 0,1 0 0,-1 0-1,1 1 1,0-1 0,-1 0 0,1 0 0,0 0-1,1 0 1,-1 0 0,0 0 0,0 0 0,4 3 0,-1-2-12,0 0 0,1 0 1,-1-1-1,1 1 1,0-1-1,0 0 1,0 0-1,10 2 1,3 0-477,0-1 0,0 0 1,34 0-1,-45-3 155,26 0-1898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1536,'0'0'9266,"0"76"-9018,0-51-168,0-3-80,1-3 0,3-5-208,2-2-312,4-3-816,-1-5-825,-1-4-943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8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6889,'0'0'1617,"21"10"-5538,-9 7 608</inkml:trace>
  <inkml:trace contextRef="#ctx0" brushRef="#br0" timeOffset="1">263 199 3409,'0'0'3456,"23"105"-2263,-17-81-257,0-1-488,0-3-216,1-3-120,3-3-112,2-4-280,3-1-912,14-9-8,-6 0-225,0 0-1183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9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70 4793,'0'0'2809,"-27"88"-2809,48-78-128,6-1-56,21-3-129,-5-4-543,-7-2-1216</inkml:trace>
  <inkml:trace contextRef="#ctx0" brushRef="#br0" timeOffset="1">250 0 4481,'0'0'3325,"14"0"-2852,74 0 1408,-88 14-1728,-1 34 259,1 43 156,0-79-521,2-1 1,-1 0 0,2 0-1,-1 0 1,8 20-1,-9-29-67,0 0-1,0-1 1,0 1-1,0 0 0,1 0 1,-1-1-1,0 1 1,1-1-1,-1 1 0,1-1 1,-1 0-1,1 1 1,0-1-1,-1 0 0,1 0 1,0 0-1,0 0 1,0-1-1,3 2 0,1-1-321,1 0-1,0 0 1,-1-1-1,12 0 0,-6 0-396,15 0-1694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9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0 4113,'0'0'4814,"-5"5"-4784,1-2-36,3-2-4,0 0 1,-1 1 0,1-1 0,0 0 0,0 0-1,0 1 1,0-1 0,0 0 0,0 1-1,0-1 1,-1 4 0,2-4-14,0 0 0,1 0 1,-1 1-1,0-1 0,0 0 0,1 0 1,-1 0-1,1 0 0,-1 0 0,1 0 1,-1 0-1,1 0 0,0 0 0,-1 0 1,1 0-1,0 0 0,0 0 0,0 0 1,0-1-1,-1 1 0,1 0 0,0-1 1,0 1-1,2 0 0,11 6-152,8 7 69,-21-14 116,-13 15 657,1-4-642,0 0 0,-16 21 1,24-28-68,0 1 1,0-1-1,1 1 1,0-1 0,0 1-1,0 0 1,0 0-1,1 0 1,0 0 0,0 0-1,0 0 1,0 6-1,3-11-37,0 1 0,0 0 0,0-1 0,1 1 0,-1-1 0,0 0 0,0 0-1,0 0 1,0 0 0,5 0 0,-3-1 45,118-3 87,30 1 98,-148 2-119,-1 1-1,1 1 0,-1-1 1,0 0-1,1 1 0,-1 0 1,0-1-1,0 1 0,0 1 0,1-1 1,-1 0-1,0 1 0,0 0 1,-1-1-1,1 1 0,0 0 1,-1 1-1,1-1 0,-1 0 1,0 1-1,1-1 0,-1 1 1,0 0-1,-1-1 0,1 1 1,0 0-1,-1 0 0,0 1 1,1-1-1,-1 0 0,-1 0 1,1 0-1,0 1 0,-1-1 1,0 0-1,0 7 0,1-4-117,-1-1 1,-1 1-1,1 0 0,-1-1 0,0 1 0,0 0 1,0-1-1,-1 1 0,0-1 0,0 0 0,-5 8 1,5-9-1724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9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4201,'0'0'2440,"100"17"-1967,-42-9 127,4 2 144,-1 0-112,-3-2-328,-6 3-144,-6-5-160,-10 2 0,-7-4-280,-4 0-760,-8-2-441,-7-2-927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0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4841,'0'0'1104,"143"14"-504,-90 4 145,-6 7 151,-13 0-352,-11 1-136,-9 1-80,-10-1 64,-4-1 32,0-4-280,-20-3-16,-3-2-128,-6-1-312,-9-1-472,7-6-824,4-1-1017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7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3945,'0'0'5496,"13"0"-5251,405 28 2071,-72 0-2251,-276-27-1163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0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319 1 5209,'0'0'5175,"-6"3"-4746,-47 26-44,-134 67 79,171-89-450,7-3 19,1-1 0,0 1 0,0 1 0,-10 7 0,17-12-38,1 1 0,0-1-1,-1 0 1,1 1 0,0-1-1,-1 0 1,1 1 0,0-1 0,0 0-1,-1 1 1,1-1 0,0 0-1,0 1 1,0-1 0,-1 1 0,1-1-1,0 0 1,0 1 0,0-1-1,0 1 1,0-1 0,0 1 0,0-1-1,0 1 1,0-1 0,0 0-1,0 1 1,0-1 0,0 1 0,0-1-1,0 1 1,1-1 0,-1 0-1,0 1 1,0-1 0,0 1-1,1-1 1,-1 0 0,0 1 0,1-1-1,-1 0 1,0 1 0,0-1-1,1 0 1,-1 1 0,1-1 0,-1 0-1,0 0 1,1 0 0,-1 1-1,1-1 1,-1 0 0,1 0 0,27 11 6,-23-10-4,196 51 334,25 9-3555,-195-49 767,-10-1-1362</inkml:trace>
  <inkml:trace contextRef="#ctx0" brushRef="#br0" timeOffset="1">123 548 5145,'0'0'2817,"129"4"-2449,-63-4 192,5 0 72,-2 0 32,-2 2-272,-5 0 16,-8 0-320,-10 2-80,-12-2-8,-9 0-296,-11 0-240,-12 3-840,0 1-697,-8-2-1103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7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4961,'0'0'2040,"111"8"-1471,-53-2 479,7 2-208,2 2-368,1 1-104,-3-3-192,-5 0-96,-8 0-80,-8-2-176,-10-2-432,-7 3-816,-11-1-473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5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6409,'0'0'3093,"0"17"-2371,-1 49-192,2 166 1955,0-217-2445,-1-3-232,0 1 1,5 19-1,-5-31-57,1 0 0,-1-1 0,1 1 0,-1 0 0,1-1 0,-1 1 0,1-1 1,0 1-1,-1 0 0,1-1 0,0 0 0,-1 1 0,1-1 0,0 1 0,0-1 0,-1 0 0,1 0 0,0 1 0,0-1 0,0 0 0,-1 0 0,1 0 0,1 0 0,7 1-3663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6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0 6673,'0'0'3105,"-18"1"-2729,9-1-342,0 0-11,0 0 0,1 1 0,-1 0-1,1 0 1,-1 1 0,1 0 0,-1 0 0,1 1 0,0 0-1,0 0 1,0 1 0,1 0 0,-9 6 0,-6 7 53,1 1 0,1 1 0,0 1 0,2 1 0,-19 26 0,28-34-78,1 0 0,1 0 0,0 0 0,0 1 0,1-1 0,1 2 0,1-1 1,0 1-1,1-1 0,0 1 0,-1 18 0,4-29-15,0 0 0,0 0-1,1 0 1,-1 0 0,1 0 0,-1-1 0,1 1-1,1 0 1,-1 0 0,0-1 0,1 1 0,0-1 0,0 1-1,0-1 1,4 5 0,-3-4 6,2 0 0,-1-1 1,0 1-1,1-1 0,-1 0 0,1 0 1,0-1-1,0 0 0,0 0 0,9 3 1,9 0 11,-1 0 1,1-2-1,1 0 1,45-2 0,-66-1 10,0 0 1,1 0-1,-1 0 1,0 0-1,0-1 1,0 0-1,0 1 1,0-1-1,0 0 1,0 0-1,0-1 1,0 1-1,0-1 1,0 1-1,-1-1 1,1 0-1,-1 0 1,4-3-1,-4 2 28,0 0-1,0-1 1,0 1-1,-1-1 1,1 1 0,-1-1-1,1 1 1,-1-1-1,0 0 1,-1 0-1,1 0 1,-1 1-1,0-1 1,0-6-1,0 8-35,0-1 0,-1 1-1,0 0 1,1-1 0,-1 1-1,0 0 1,0 0 0,0-1 0,0 1-1,-1 0 1,1 0 0,-1 0-1,1 0 1,-1 1 0,0-1-1,1 0 1,-1 1 0,0-1-1,0 1 1,0-1 0,0 1-1,-1 0 1,1 0 0,0 0-1,0 0 1,-5-1 0,-4-1-95,0 0 0,-1 0-1,1 1 1,-16-1 0,12 2-272,1 0 0,-1 0 0,0 2-1,0 0 1,1 0 0,-1 2 0,1-1 0,-1 2-1,1 0 1,-26 11 0,10 4-3487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8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3649,'0'0'3393,"102"0"-2913,-44 0 360,9 0-64,4 2-152,2 3-312,2-1-136,-4 2-152,-3 0-24,-11-2-176,-7-2-320,-11-2-592,-7 0-176,-11 0-377,-9-2-583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8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6489,'0'0'2033,"109"18"-1169,-51-9-16,1-3-488,3 0-136,-4 0-120,-5 0-104,-8-2-128,-7 0-432,-7-4-760,-10 0-897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6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26 200 336,'0'0'1006,"-2"1"-981,-21 9 7609,26-11-7550,0 1 1,0-1-1,0 0 0,-1 0 1,1 0-1,0 0 1,0 0-1,-1 0 1,1-1-1,3-2 1,27-22 189,-29 22-226,7-5 52,0-1 0,-1 0 0,0-1 0,0 0 0,-2-1 0,1 0 0,-1 0 0,-1-1 0,-1 1 0,1-2 0,-2 1 0,4-15 0,-10 41-12,0 1 0,0-1 1,2 16-1,0 13-81,-1 189 41,-1-223-69,-1 0 1,0-1-1,0 1 1,0-1-1,-1 1 1,0-1 0,0 0-1,-1 0 1,1 0-1,-2 0 1,1-1-1,-1 0 1,-6 7-1,2-4-53,1 0 0,-1-1 1,-1 0-1,1-1 0,-2 0 0,1 0 0,-19 8 0,29-15 76,0 0 0,-1 1 1,1-1-1,0 0 0,0 0 0,0 0 0,0 0 0,0 0 0,0 0 0,0 1 0,0-1 0,0 0 0,0 0 0,0 0 0,0 0 0,0 1 0,0-1 0,0 0 0,0 0 1,0 0-1,0 0 0,0 0 0,0 1 0,0-1 0,0 0 0,0 0 0,0 0 0,0 0 0,0 0 0,0 1 0,0-1 0,0 0 0,0 0 0,0 0 0,0 0 0,0 0 1,1 0-1,-1 1 0,0-1 0,0 0 0,0 0 0,0 0 0,0 0 0,0 0 0,1 0 0,-1 0 0,0 0 0,0 0 0,0 0 0,0 0 0,0 0 0,1 0 0,-1 0 0,0 0 1,0 0-1,0 0 0,0 0 0,1 0 0,-1 0 0,0 0 0,14 6 67,-11-5-32,17 8-138,-1-2-1,1 0 0,0-1 0,1-1 0,-1-1 0,1-1 0,22 0 1,63-2-3304,-54-1 943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6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1 5233,'0'0'4102,"-19"17"-3456,2-4-484,6-4-66,0 0 0,1 0 0,0 1 0,0 0 1,1 1-1,0 0 0,1 0 0,0 1 0,1 0 0,-9 21 0,4 2 163,1-1 1,2 1-1,1 1 1,-2 37 0,2 146 610,8-204-829,1 0 0,1-1-1,0 1 1,1-1 0,1 1 0,0-1-1,11 26 1,-12-35-129,0 1-1,0-1 1,0 0-1,0 0 1,1 0-1,0 0 1,0-1-1,0 1 1,1-1-1,-1 0 1,1 0-1,0-1 1,0 1 0,0-1-1,1 0 1,-1-1-1,1 1 1,0-1-1,-1 0 1,1-1-1,12 3 1,-11-3-582,0-1 1,-1 0-1,1 0 0,-1 0 1,1-1-1,12-2 0,3-10-3813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7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7682,'0'0'1220,"0"17"-793,0 8-137,7 212 1887,-5-222-2148,15 105 197,-13-103-273,0-1-1,1 0 1,1 0-1,0 0 1,10 17 0,-4-16-532,-12-16 422,1-1 1,-1 1-1,0-1 1,0 0-1,1 1 1,-1-1-1,0 1 1,1-1-1,-1 0 1,0 1-1,1-1 0,-1 0 1,1 0-1,-1 1 1,0-1-1,1 0 1,-1 0-1,1 1 1,-1-1-1,1 0 1,-1 0-1,1 0 0,-1 0 1,1 0-1,-1 0 1,1 0-1,-1 0 1,1 0-1,-1 0 1,1 0-1,-1 0 1,1 0-1,-1 0 0,1 0 1,-1-1-1,1 1 1</inkml:trace>
  <inkml:trace contextRef="#ctx0" brushRef="#br0" timeOffset="1">41 58 5313,'0'0'576,"18"-2"-128,188-12 1902,-203 14-2324,0 0 0,0 0-1,0 0 1,0 0 0,0 0-1,0 1 1,0-1 0,0 1 0,0 0-1,0 0 1,0 0 0,-1 0-1,1 1 1,0-1 0,-1 1 0,1 0-1,-1-1 1,0 1 0,1 0-1,-1 0 1,0 1 0,0-1 0,0 0-1,-1 1 1,1-1 0,0 1-1,-1 0 1,0-1 0,0 1 0,0 0-1,0 0 1,0 0 0,0 0-1,-1 0 1,1 0 0,-1 0 0,0 0-1,0 0 1,0 0 0,0 0-1,0 0 1,-2 4 0,1-4-26,0 0 0,0 1 0,0-1 0,-1 0 0,1 0 0,-1 0 0,0 0 0,0 0 0,0 0 0,0 0 0,0-1 0,-1 1 0,1-1 0,-1 0 0,0 1 0,0-1-1,0-1 1,0 1 0,0 0 0,-5 1 0,-1 2-294,-1-2 0,0 1-1,1-1 1,-1-1-1,-17 2 1,-9-1-1657,6-3-1099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7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5569,'0'0'4889,"4"119"-4641,2-86-232,0-1-16,3 3-264,1-8-1448,-6-13-2481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8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6745,'0'0'-393,"18"5"-3086,5 4 3042,-5-2 7,0-1 1,1-1-1,32 5 0,-31-7 628,0 0 0,0-2-1,0-1 1,0 0-1,29-4 1,-44 2-3,-1 1 0,1-1 1,0 0-1,-1 0 0,0 0 0,1 0 0,-1-1 0,0 0 1,0 0-1,0 0 0,-1 0 0,1-1 0,-1 1 0,0-1 1,0 0-1,4-6 0,-4 4 343,1 0 1,-1-1-1,0 1 0,0-1 1,-1 0-1,0 0 0,0 0 0,-1 0 1,0 0-1,0-12 0,0 22-518,0 1 0,-1 0-1,1 0 1,1-1-1,-1 1 1,0-1 0,4 5-1,1 6-2,115 236 508,-5-11-57,-107-218-437,4 8-17,-1 1 0,-2 0 1,10 46-1,-20-75-3,0-1 0,0 0 0,0 1-1,0-1 1,0 0 0,0 0 0,0 1-1,0-1 1,0 0 0,0 0 0,0 1-1,0-1 1,0 0 0,0 0 0,-1 1-1,1-1 1,0 0 0,0 0 0,0 1-1,0-1 1,-1 0 0,1 0-1,0 0 1,0 0 0,0 1 0,-1-1-1,1 0 1,0 0 0,0 0 0,-1 0-1,1 0 1,0 0 0,0 1 0,-1-1-1,1 0 1,0 0 0,-1 0 0,1 0-1,-16 0-33,10-1 26,-7 1-407,-1-1 0,1 0 0,0-1 0,1-1 0,-1 0 0,0 0 0,1-1 0,-1-1 0,1 0 0,-17-11 0,1-4-4043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3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0 4113,'0'0'3835,"-5"21"-3293,-34 130 214,30-120-492,1 0-1,1 1 1,2-1-1,-2 45 1,7-75-226,0-2-18,1 1-1,0-1 0,-1 1 1,1-1-1,-1 0 0,1 1 1,-1-1-1,1 1 0,-1-1 1,1 0-1,-1 0 0,1 1 1,-1-1-1,0 0 0,1 0 1,-1 0-1,2-4 56,13-26 54,-2-1 0,-2-1 1,0 0-1,-3-1 0,0 0 0,-3 0 0,0-1 0,-1-50 0,-5 117-184,0-16 41,1 1 0,1-1 0,0 1 0,1-1 0,5 23 0,-5-34 11,-1-1 1,1 1-1,0-1 0,0 0 0,1 0 1,-1 0-1,1 0 0,0 0 1,0 0-1,0-1 0,0 1 0,1-1 1,0 0-1,-1 0 0,1 0 1,0-1-1,1 1 0,-1-1 0,0 0 1,1 0-1,-1-1 0,1 1 1,8 1-1,-3-1-9,0 0 1,1-1-1,0 0 0,-1 0 1,1-1-1,-1-1 1,1 0-1,-1 0 0,1-1 1,-1 0-1,16-6 1,-18 5 14,0-1 1,-1 0-1,0 0 0,1 0 1,-2-1-1,1-1 1,0 1-1,-1-1 1,0 0-1,-1 0 1,1 0-1,-1-1 1,0 0-1,-1 0 0,5-8 1,-5 7 87,0 1 1,-1-1-1,0 0 1,0 0-1,0 0 1,-1-1 0,1-9-1,-10 112 153,3-61-436,0 42 0,4-72 103,0 0 1,0 0-1,0 0 1,0 0-1,1 0 1,-1 0-1,1-1 0,0 1 1,0 0-1,0 0 1,0 0-1,0-1 1,0 1-1,1 0 0,0-1 1,-1 1-1,1-1 1,0 0-1,0 0 1,0 0-1,1 0 1,-1 0-1,0 0 0,1 0 1,-1-1-1,1 1 1,0-1-1,-1 0 1,1 0-1,0 0 0,0 0 1,0 0-1,4 0 1,19 2-1567,48-1-1,-54-2 800,40 0-2093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8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13 263 5129,'0'0'1466,"16"-3"-565,55-12 206,-59 12-893,0-1-1,-1-1 1,0 0-1,0 0 1,0-1 0,-1 0-1,0-1 1,0-1-1,13-12 1,-2 3-77,-15 12-111,0-1 0,-1 1 1,1-1-1,-1 0 0,6-8 1,-10 12-16,0 0 0,1 0 1,-1 0-1,0-1 1,0 1-1,0 0 1,0-1-1,0 1 1,-1-1-1,1 1 0,-1-1 1,0 1-1,0-1 1,0 1-1,0-1 1,0 1-1,0-1 1,-1 1-1,0-6 0,0 7-11,0-1-1,0 1 0,0-1 0,-1 1 0,1 0 1,0-1-1,-1 1 0,1 0 0,0 0 0,-1 0 1,0 0-1,1 0 0,-1 0 0,1 0 0,-1 1 1,0-1-1,0 1 0,1-1 0,-1 1 0,0 0 0,-3-1 1,-45-1-57,37 3 53,1-1-11,1 1-1,0 0 1,-1 1 0,1 0 0,0 1 0,0 0-1,1 1 1,-1 0 0,1 0 0,0 2-1,0-1 1,0 1 0,1 0 0,-11 10 0,18-15 7,0 1 0,1-1 0,-1 0 1,1 1-1,-1-1 0,1 1 0,0 0 1,-1 0-1,1-1 0,0 1 0,0 0 1,1 0-1,-1 0 0,0 0 0,1 0 1,-1 0-1,1 0 0,-1 0 0,1 4 0,0-4-31,1 0 0,-1 0 0,1 0 0,0 0 0,0 0 0,0 0 0,0 0-1,0 0 1,0 0 0,0 0 0,1-1 0,-1 1 0,0 0 0,1-1-1,3 3 1,3 2-210,1 0-1,0-1 1,0 0-1,1-1 0,0 0 1,10 3-1,15 4-1141,-5-5-708</inkml:trace>
  <inkml:trace contextRef="#ctx0" brushRef="#br0" timeOffset="1">382 1 4521,'0'0'3729,"-100"82"-3345,98-56-312,2-1 72,0 0-72,9-5-72,11-1-8,3-3-248,9-4-152,22-6-304,-8-6-745,-5 0-847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9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5617,'0'0'1026,"19"-2"-752,-3 0-146,-7 1-43,0-1 0,0 1 0,-1 1 0,1 0 0,0 0 0,0 1-1,-1 0 1,1 0 0,0 1 0,-1 0 0,1 1 0,9 4-1,1 3 88,-2 1 1,0 0-1,0 2 0,-1 0 0,0 0 0,24 29 0,-17-14-40,-1 1 1,-1 1-1,18 35 0,-21-30 34,-2 1 0,-1 1-1,-2 0 1,-2 1 0,11 63 0,-12-25 157,1 147-1,-11-199-240,-1 0 0,-2-1-1,-6 30 1,7-42-9,-1-1 1,0 0-1,-1 0 1,0-1-1,0 1 1,-1-1-1,0 0 1,-1 0-1,-12 15 1,0-23-1765,7-1-496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40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131 225 4417,'0'0'5533,"3"-7"-5354,69-211 1581,-73 224-1758,0 0-1,1 0 1,0 0-1,1 10 1,0 7-4,1 97 53,-12 237 96,10-353-147,0 0 0,-1 0 0,1 0 0,-1 0 0,0 0 0,-1-1 0,1 1 0,-1 0-1,1 0 1,-1-1 0,0 1 0,0-1 0,-1 0 0,1 1 0,-6 4 0,4-6-36,0 1 1,0 0-1,0-1 1,0 0-1,-1 0 1,1 0-1,-1-1 1,0 1-1,1-1 1,-1 0-1,0-1 1,-8 1-1,2 0-35,1 1 14,0-2-1,0 1 0,0-1 0,0 0 0,0-1 0,-17-4 0,27 6 57,0-1-1,-1 0 1,1 0-1,0 0 0,0 0 1,0 0-1,-1 0 1,1 0-1,0 0 0,0 0 1,0 0-1,0 0 1,-1 0-1,1-1 1,0 1-1,0 0 0,0 0 1,0 0-1,-1 0 1,1 0-1,0 0 0,0 0 1,0 0-1,0-1 1,0 1-1,-1 0 0,1 0 1,0 0-1,0 0 1,0 0-1,0-1 0,0 1 1,0 0-1,0 0 1,0 0-1,0 0 0,-1-1 1,1 1-1,0 0 1,0 0-1,0 0 1,0 0-1,0-1 0,0 1 1,0 0-1,0 0 1,0 0-1,1-1 0,-1 1 1,0 0-1,0 0 1,0 0-1,0 0 0,0-1 1,0 1-1,0 0 1,0 0-1,0 0 0,0 0 1,1 0-1,-1-1 1,0 1-1,0 0 1,0 0-1,0 0 0,0 0 1,1 0-1,12-4-98,224 1 540,-152 3-240,-81 0-308,-4 0 81,0 0-1,1 0 1,-1 0-1,1 0 1,-1 0-1,1 0 1,-1-1-1,1 1 0,-1 0 1,0 0-1,1 0 1,-1 1-1,1-1 1,-1 0-1,1 0 1,-1 0-1,1 0 1,-1 0-1,0 0 1,1 1-1,-1-1 1,1 0-1,-1 0 1,0 1-1,1-1 1,-1 0-1,0 0 1,1 1-1,-1-1 1,0 0-1,1 1 1,-1-1-1,0 1 1,0-1-1,0 0 1,1 1-1,-1-1 1,0 1-1,0-1 1,0 1-1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4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5617,'0'0'2289,"133"0"-1769,-87 2-520,9 0 0,-10 0-800,-17-2-1393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48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45 680,'3'-2'8188,"17"-11"-8219,-6 8 21,0-1 0,0 2 0,1 0 0,-1 0 0,1 2 1,0-1-1,0 2 0,-1 0 0,1 1 0,22 2 1,-36-1 11,0 0 1,0-1-1,0 1 1,0 0-1,0 0 1,0-1-1,0 1 1,0 0-1,-1 0 1,1 0-1,0 0 1,0 0-1,-1 0 1,1 0-1,-1 1 1,1-1-1,-1 0 1,1 0-1,-1 0 1,1 2-1,7 30 147,-7-28-146,2 21 65,-1-1 1,-1 1-1,-3 43 0,1-64-63,0 8 21,-1-1 0,-1 1 0,0-1 0,0 0 0,-1 0 0,-1 0 0,0 0 0,-1-1 0,0 0 0,-1 0 0,0 0 0,-1-1-1,0 0 1,0-1 0,-11 10 0,0-2 19,0-1 0,-1 0 0,-1-2 0,0-1 0,-1 0 0,-38 15 0,57-27-41,1 0-2,0-1 0,0 1 0,0-1 1,1 1-1,-1 0 0,0 0 1,0 0-1,1 0 0,-4 2 0,5-3-47,4 0-206,163 8 936,54-4-568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3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61 168 4417,'0'0'2210,"-1"-6"-1702,1 4-492,-1-1 8,0-1-1,0 0 1,1 1 0,-1-1 0,1 1 0,0-1 0,0 0-1,0 1 1,1-1 0,-1 1 0,1-1 0,0 1-1,0-1 1,0 1 0,1-1 0,-1 1 0,1 0 0,-1 0-1,1 0 1,3-4 0,1-1 88,1 1 1,1-1-1,-1 1 1,1 1-1,1-1 0,-1 1 1,1 1-1,12-7 1,-14 9-85,0 0 0,0 1 0,0-1-1,0 1 1,0 1 0,1 0 0,-1 0 0,1 0 0,-1 1 0,0 0 0,1 0 0,11 2 0,-17-1-27,1 0 0,-1 1 0,1-1 0,-1 0-1,0 1 1,1 0 0,-1-1 0,0 1 0,0 0 0,0 0 0,0 0 0,-1 0 0,1 0 0,0 1 0,-1-1-1,0 0 1,1 1 0,0 4 0,2 2 15,0 1-1,-1-1 0,3 19 1,-4-18 1,-1 0 1,0 0 0,0 0 0,-1 0-1,0 0 1,-1 0 0,0 0-1,-1-1 1,0 1 0,0 0 0,-1-1-1,0 1 1,-1-1 0,0 0 0,-1 0-1,-6 10 1,-4-1-11,0 0 1,-2 0-1,0-2 0,-1 0 0,-1-1 1,0-1-1,-1-1 0,0-1 1,-1 0-1,-1-2 0,0 0 0,-37 11 1,124-2-1170,22 10 1532,-36-11 261,86 19 0,-136-37-626,-1 0-1,0-1 0,0 1 0,1 0 0,-1 0 0,0 0 0,0 0 0,1 0 0,-1 0 1,0-1-1,0 1 0,0 0 0,1 0 0,-1 0 0,0 0 0,0-1 0,0 1 0,0 0 0,1 0 1,-1-1-1,0 1 0,0 0 0,0 0 0,0-1 0,0 1 0,0 0 0,0 0 0,0-1 1,0 1-1,0 0 0,0 0 0,0-1 0,0 1 0,0 0 0,0-1 0,0-15-1906,0 10 736,0-14-3084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5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18 181 488,'0'0'7134,"0"-5"-6448,-6-23 129,3 21-559,1-1 0,0 0 0,0 0 0,1 0 0,0 0 0,1 0 0,-1 0 0,2 0 0,0-12-1,1 18-258,0-1-1,-1 0 1,1 1-1,0 0 1,0-1-1,0 1 1,0 0-1,1 0 0,-1 0 1,1 0-1,-1 1 1,1-1-1,0 1 1,-1-1-1,1 1 0,0 0 1,3-1-1,52-13-20,-42 12 12,1 1 0,-1 1-1,0 0 1,1 1-1,22 4 1,-35-3 1,-1 0 1,1 0-1,-1 0 1,1 1-1,-1 0 1,1 0-1,-1 0 1,0 0-1,0 0 1,0 1 0,0-1-1,0 1 1,0 0-1,-1 0 1,1 0-1,-1 0 1,0 0-1,0 0 1,0 1-1,-1-1 1,1 1-1,1 5 1,1 3 3,0 0-1,-1 0 1,-1 0 0,0 1 0,0 20 0,-1-19 11,-2-1 0,0 1 1,0-1-1,-1 1 1,-1-1-1,0 0 0,-1 0 1,-1 0-1,0 0 0,0-1 1,-1 1-1,-1-1 0,0-1 1,-9 12-1,4-7-17,0-1 0,-1-1 1,-1 0-1,0-1 0,0-1 0,-2 0 0,1-1 0,-1 0 0,-1-2 0,0 0 1,0 0-1,-1-2 0,-26 8 0,57-17-291,0 1 0,1 1 0,16 1-1,-2-1 242,252 0 1855,-281-17-2359,-8-5-2133,3 12-121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6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22 181 3793,'0'0'4106,"-4"-16"-3461,-11-49-256,14 62-370,1 1 1,-1-1 0,1 0 0,0 1 0,-1-1 0,1 1 0,1-1 0,-1 0-1,0 1 1,1-1 0,-1 1 0,1-1 0,0 1 0,0-1 0,0 1 0,0-1-1,0 1 1,0 0 0,1-1 0,-1 1 0,1 0 0,-1 0 0,1 0-1,0 0 1,0 1 0,0-1 0,0 0 0,3-1 0,2-1-11,0 1 1,1 0-1,-1 0 1,1 0-1,-1 1 1,13-2-1,-7 1 17,1 1-1,0 0 0,0 1 0,0 1 0,0 0 0,0 0 1,26 6-1,-35-5-18,0 1 1,0-1-1,0 1 1,-1 0-1,1 0 1,-1 1-1,1-1 1,-1 1-1,0 0 0,0 0 1,0 1-1,-1-1 1,1 1-1,-1 0 1,0 0-1,0 0 1,0 0-1,0 0 1,-1 1-1,0-1 1,0 1-1,0 0 1,0-1-1,1 11 0,0-3-12,-2 1 0,0-1-1,0 1 1,-1-1 0,-1 1-1,0-1 1,-1 1-1,0-1 1,0 0 0,-2 0-1,0 0 1,0 0 0,-1 0-1,0-1 1,-1 0-1,0 0 1,-1 0 0,0-1-1,-1 0 1,0 0 0,0-1-1,-1 0 1,0-1-1,-1 0 1,0 0 0,0-1-1,-1 0 1,0-1-1,-17 8 1,24-13 8,-1 1 0,1-1 0,0 0 0,-1-1-1,1 1 1,-9 0 0,13-1-20,22 0-289,193 2-2002,-181-2-274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8802,'0'0'1904,"6"0"-3376,7 0-392,3-2-849,-1-6-456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7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7738,'0'0'2875,"0"21"-2384,0-4-389,-4 137 544,4-153-654,-10 146-2213,10-147 2076,0 1-1,0 0 0,0 0 1,0-1-1,0 1 0,0 0 0,0-1 1,1 1-1,-1 0 0,0-1 1,0 1-1,0 0 0,1-1 0,-1 1 1,0 0-1,1-1 0,-1 1 1,1-1-1,-1 1 0,0-1 1,1 1-1,-1-1 0,1 1 0,0-1 1,-1 1-1,1-1 0,-1 1 1,1-1-1,0 0 0,0 1 0,13 2-3848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3.5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0 4217,'0'0'3499,"-21"2"-2708,3-1-628,10-1-96,0 0-1,-1 0 1,1 1 0,0 0-1,-1 1 1,1 0 0,0 0-1,0 0 1,0 1 0,1 1-1,-1-1 1,1 1 0,0 0-1,-12 10 1,7-4 88,1 1 0,0 0 0,1 1 0,1 0 0,0 1 0,-14 25 0,19-30-115,0 0 0,1 1 0,0-1 0,0 1 0,1-1 0,0 1 0,1 0 0,-1 0-1,2 0 1,0 0 0,0-1 0,0 1 0,3 13 0,-2-18-38,1 0-1,-1 0 0,1 0 0,0 0 1,0-1-1,0 1 0,0-1 0,1 1 0,-1-1 1,1 0-1,0 0 0,0 0 0,0 0 1,0-1-1,1 1 0,-1-1 0,1 0 0,0 0 1,-1 0-1,1 0 0,0-1 0,0 0 1,6 2-1,6 1-209,0-1 0,0-1 0,1 0 1,25-1-1,-35 0 7,0-1-196,-1 0 0,0 0 0,1-1-1,-1 1 1,0-1 0,0-1 0,9-2 0,3-9-2241</inkml:trace>
  <inkml:trace contextRef="#ctx0" brushRef="#br0" timeOffset="1">0 195 6449,'0'0'512,"129"-22"-696,-77 16 168,-10-1-920,-9 3-1944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8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33 6105,'0'0'3509,"-21"-6"-3256,-71-18-82,87 23-146,-1 0-1,1 0 1,0 1-1,-1 0 1,1 0-1,-1 1 1,1 0-1,0-1 1,0 2-1,-1-1 1,1 1-1,0-1 1,0 1-1,0 1 1,1-1-1,-9 6 1,0 0 42,-6 3-15,1 0 0,0 2 0,0 0 0,1 1 0,1 1 0,0 1 0,1 0 0,1 1-1,1 0 1,-16 27 0,20-29-45,1 2 0,1-1-1,0 1 1,1 0 0,1 1-1,0-1 1,2 1-1,0 0 1,1 0 0,0 0-1,2 0 1,3 36 0,-2-47-17,0-1 1,0 0-1,1 0 0,0 0 1,0 0-1,0 0 1,1-1-1,0 1 0,0-1 1,1 0-1,-1 1 1,1-1-1,0-1 0,0 1 1,1-1-1,0 1 1,-1-1-1,1-1 0,1 1 1,-1-1-1,0 0 1,1 0-1,9 4 0,1-2-18,0 0 0,1-1 0,-1-1 0,1 0 0,0-1 0,-1-1 0,29-2 0,-39 1 53,1-1 1,0 0-1,-1-1 1,1 1-1,0-1 0,-1 0 1,0-1-1,0 0 1,0 0-1,0 0 1,0 0-1,0-1 0,-1 0 1,0-1-1,1 1 1,-2-1-1,1 0 0,0 0 1,-1 0-1,0-1 1,6-10-1,-5 6 28,0-1 0,0 0 0,-1 0 0,-1 0 1,0 0-1,0-1 0,-1 1 0,-1-1 0,0 1 0,0-1 0,-3-22 0,2 33-48,-1-1-1,1 1 0,-1-1 1,1 1-1,-1 0 0,0-1 1,0 1-1,0 0 1,0 0-1,0 0 0,0 0 1,0 0-1,0 0 0,0 0 1,-1 0-1,1 0 0,0 0 1,-1 0-1,1 1 1,0-1-1,-1 1 0,1-1 1,-1 1-1,1-1 0,-1 1 1,1 0-1,-1 0 1,1 0-1,-1 0 0,-2 0 1,-8 0-90,0 0-1,-21 3 1,29-3 64,-10 3-153,-1 0 0,0 1 0,1 0 0,0 1 0,0 1 1,1 0-1,-19 11 0,0 4-1536,-49 41 0,35-22-1922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2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158 103 3977,'0'0'2675,"-7"-6"-2081,-20-18 130,26 24-673,1-1 1,-1 1 0,1-1-1,-1 1 1,0-1-1,1 1 1,-1-1 0,1 1-1,-1-1 1,1 0 0,0 1-1,-1-1 1,1 0 0,0 1-1,-1-1 1,1 0-1,0 0 1,0 1 0,0-1-1,0 0 1,0 0 0,0 1-1,0-1 1,0 0-1,0 0 1,0 1 0,0-1-1,0 0 1,0 0 0,0 1-1,1-1 1,-1 0-1,0 0 1,1 1 0,-1-1-1,1 0 1,0 0 0,20-13-371,-19 12 435,12-3-131,-1-1 1,1 2-1,0 0 1,1 0-1,-1 1 0,0 1 1,1 1-1,0 0 1,-1 0-1,1 2 1,17 2-1,-29-2 6,1 0-1,-1 0 1,0 0 0,0 1 0,0-1-1,0 1 1,0 0 0,0 0 0,0 0-1,0 0 1,-1 0 0,1 1-1,-1-1 1,0 1 0,0-1 0,0 1-1,0 0 1,0 0 0,0 0-1,-1 0 1,0 1 0,1-1 0,-1 0-1,0 0 1,0 1 0,0 4-1,0-2 11,0 0 0,0 0-1,-1 1 1,0-1 0,0 1-1,0-1 1,-1 0 0,0 1-1,0-1 1,-1 0 0,1 0-1,-2 0 1,-3 10 0,-1-7 18,1 0 1,-1-1-1,0 1 1,-1-2-1,0 1 1,0-1-1,-1 0 0,0-1 1,0 0-1,0 0 1,-1-1-1,-11 4 1,6-3-173,0 0 0,0-1-1,0-1 1,0-1 0,-1 0 0,-30 2 0,57-6 125,1 1 1,0 1-1,0 0 1,0 0-1,-1 1 0,1 1 1,-1 0-1,0 1 1,1 0-1,-1 0 1,11 7-1,-7-2 39,-1 0 1,0 1-1,-1 1 0,13 12 0,-22-20 12,-1 0 0,0 1 0,0-1 0,0 1 0,0 0 0,-1 0 0,0 0 0,1 0 0,-1 0 0,-1 1 0,1-1 0,-1 1 0,1-1 0,-1 1 0,-1-1 0,1 1 0,-1 0 0,1-1 0,-2 9 0,0-10 13,0-1 0,0 1-1,0-1 1,-1 1 0,1-1 0,-1 0-1,0 1 1,0-1 0,1 0 0,-1 0-1,-1 0 1,1 0 0,0-1-1,0 1 1,-1 0 0,1-1 0,-1 0-1,-3 2 1,-51 19 348,53-21-360,-32 9 42,0-1-1,0-3 1,-1-1-1,0-1 1,-40-2 0,76-2-80,0 0 1,-1 0-1,1 0 1,0 0-1,0 0 1,-1 0-1,1 0 1,0 0-1,0-1 1,0 1-1,-1 0 1,1-1 0,0 1-1,0-1 1,0 1-1,0-1 1,0 0-1,0 1 1,0-1-1,0 0 1,0 0-1,0 0 1,1 1-1,-1-1 1,0 0 0,0 0-1,1 0 1,-1-1-1,0 1 1,1 0-1,0 0 1,-1 0-1,1 0 1,-1 0-1,1-1 1,0 1 0,0 0-1,0 0 1,0 0-1,0-1 1,0-1-1,0-1-210,1 1-1,0-1 0,0 0 1,0 0-1,0 1 1,1-1-1,-1 1 0,1-1 1,0 1-1,0 0 0,5-6 1,15-14-2218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3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64 180 5553,'0'0'3212,"-8"-9"-2702,4 5-454,-1-2 50,0 1 0,0-1 0,0-1 0,0 1 0,1-1 0,0 1 0,1-1 0,0 0 0,-4-10 1,5 5 6,0 0 0,1 0 0,0-19 0,2 30-118,-1 0 0,0 0 0,1-1 0,-1 1 0,1 0 0,-1 0 0,1 0 0,-1 0 0,1 0 0,0 0 0,-1 0 1,1 0-1,0 0 0,0 0 0,0 1 0,0-1 0,0 0 0,0 0 0,0 1 0,0-1 0,0 1 0,0-1 0,0 1 0,1-1 0,-1 1 1,0 0-1,0 0 0,0-1 0,1 1 0,1 0 0,45-2-77,-40 2 61,0 1 8,-1-1 0,1 1 0,0 1 0,-1-1 0,1 1 0,-1 1 0,0 0 0,0 0 1,0 0-1,0 0 0,0 1 0,-1 1 0,1-1 0,-1 1 0,0 0 0,-1 0 0,1 1 1,-1-1-1,0 1 0,0 0 0,-1 1 0,0-1 0,0 1 0,0 0 0,-1 0 0,0 0 1,-1 1-1,1-1 0,-1 0 0,-1 1 0,0 0 0,1 10 0,-1-10 16,-1 1 0,1-1 0,-2 0 0,1 0-1,-1 0 1,-1 0 0,1 0 0,-1 0 0,-1 0 0,1-1 0,-1 1 0,-1-1-1,1 1 1,-1-1 0,-1 0 0,1-1 0,-1 1 0,0-1 0,-1 0-1,1 0 1,-1 0 0,-1-1 0,1 0 0,-1 0 0,1-1 0,-11 5 0,10-5 0,-1-1 1,0 0-1,0 0 1,0-1 0,0 0-1,0 0 1,0-1-1,0 0 1,-15-1 0,23 0-114,22 0-373,103 2 662,99-2-4268,-180-4 180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4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7618,'0'0'4905,"4"0"-6106,1 0-943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4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5841,'0'0'3544,"-2"15"-3175,5 40 276,2 0-1,16 66 1,5 58-216,-25-166-52,0-5-2039,0-23-2319,1-4-2526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6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529 53 672,'6'-4'8758,"-6"3"-8697,-1 0 1,1 0-1,-1 0 0,1 0 0,-1 0 1,0 0-1,0 0 0,1 0 0,-1 0 1,0 0-1,0 0 0,0 0 0,0 0 1,0 1-1,0-1 0,0 0 0,0 1 1,0-1-1,-1 1 0,1-1 1,-2 0-1,-30-9-66,29 9 85,-25-6-30,-1 2 1,0 2-1,-1 0 1,1 2-1,-54 6 1,73-4-43,1 1 0,0 0 0,-1 1 1,1 1-1,0-1 0,0 2 0,-12 6 1,4 0-5,0 0 0,-28 25 0,40-31-2,1 1 0,-1 0 0,1 0 0,0 0 0,1 0 0,0 1 0,0 0 1,0 0-1,1 0 0,0 0 0,0 0 0,1 1 0,-2 8 0,0 8-15,2 0-1,0 47 1,2-61 16,0 0-12,1 0-1,1 0 0,0-1 0,0 1 0,1 0 1,0-1-1,1 1 0,0-1 0,0 0 0,1 0 1,0-1-1,0 1 0,1-1 0,0 0 0,1-1 1,8 8-1,-7-6-12,1-1 0,1-1 0,-1 0 1,1 0-1,1-1 0,-1 0 0,1-1 0,0 0 0,0 0 1,0-2-1,1 1 0,0-1 0,14 1 0,0-1-40,0-2 0,40-2 1,-56 0 49,0-1 1,0 0 0,0 0 0,0-1 0,0 0 0,0-1 0,-1 0 0,0 0 0,13-9 0,-9 4 11,0 0-1,-1-1 0,0-1 1,-1 0-1,0 0 0,11-17 1,-16 20 15,-2 1 0,1-1 1,-1-1-1,0 1 0,0 0 1,-1-1-1,-1 0 0,1 1 1,-1-1-1,-1 0 0,0 0 1,1-11-1,-3 18 1,1 0 1,-1 0-1,1-1 0,-1 1 1,0 0-1,0 1 0,0-1 0,0 0 1,0 0-1,-1 0 0,1 0 1,0 1-1,-1-1 0,1 1 1,-1-1-1,0 1 0,1 0 1,-1-1-1,0 1 0,0 0 1,0 0-1,0 0 0,0 0 0,-3 0 1,-3-2 31,-1 0 1,1 0 0,-1 1-1,-16-2 1,3 2-25,0 1 0,0 1 0,0 1 0,0 1 0,-25 5 0,38-5-23,-1 1 0,1 0 0,0 0 0,-1 1 1,2 0-1,-1 0 0,0 1 0,1 0 0,0 1 0,0 0 0,1 0 0,-1 1 0,1-1 0,-7 10 0,12-12-135,0-1 0,-1 1-1,1-1 1,1 1 0,-1 0 0,1 0 0,-1 0 0,1 0 0,-1 5 0,0 21-4112,2-21 649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7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7 306 5905,'0'0'1018,"-1"-18"-571,0 4-367,-3-33 598,3-48 0,2 89-639,-1 0 0,1 1-1,0-1 1,0 1 0,1-1 0,-1 1 0,1-1-1,0 1 1,1 0 0,-1 0 0,1 0 0,0 0 0,1 1-1,-1-1 1,1 1 0,0-1 0,5-3 0,-3 3-15,0 1 1,0 1 0,0-1-1,0 1 1,1 0 0,0 0-1,-1 1 1,1 0 0,0 0-1,0 1 1,0 0 0,1 0-1,8 0 1,-5 0-1,0 1 0,0 1 0,0-1 0,0 2 0,18 4 1,-24-5-13,0 1 1,-1 0 0,1 0 0,-1 1 0,0 0 0,0-1 0,0 1 0,0 1 0,0-1-1,0 0 1,-1 1 0,0 0 0,0 0 0,0 0 0,3 4 0,-1 2-3,0 1-1,-1-1 1,1 1 0,-2-1-1,0 1 1,0 0 0,-1 1 0,0-1-1,-1 0 1,-1 0 0,1 1 0,-2-1-1,-1 14 1,1-15-18,-1 1-1,0-1 1,-1 1-1,0-1 1,-1 0 0,0 0-1,0 0 1,-1-1-1,0 0 1,-1 0 0,0 0-1,0 0 1,-16 15 0,17-20 8,0 0 1,0 0 0,-1 0 0,1 0 0,-1-1 0,0 0-1,0 0 1,-1 0 0,1-1 0,0 0 0,-1 0 0,1-1-1,-1 0 1,0 0 0,-10 0 0,37 9-156,-4-4 160,0-2 0,1 0 1,0-1-1,22 2 0,70-2-3173,-87-3 1554,14 0-3300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8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7594,'0'0'3696,"9"0"-4640,7 0-560,1 0-961,2-6 345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8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74 6241,'0'0'2897,"-1"19"-1891,0-1-742,-12 102 969,2-59-999,-3 108-1,14-168-302,0 0 0,0 0-1,0 0 1,0 0 0,0 0 0,0-1 0,0 1 0,0 0-1,1 0 1,-1 0 0,0 0 0,1 0 0,-1 0 0,1-1 0,-1 1-1,1 0 1,-1 0 0,1-1 0,0 1 0,-1 0 0,1-1-1,0 1 1,-1 0 0,1-1 0,0 1 0,0-1 0,0 0-1,0 1 1,-1-1 0,1 1 0,2-1 0,1 1-271,1 0 1,-1-1 0,1 0-1,0 0 1,6-1-1,3 0-755,15 1-1291</inkml:trace>
  <inkml:trace contextRef="#ctx0" brushRef="#br0" timeOffset="1">545 1 6729,'0'0'3389,"-17"13"-3237,5-4-141,0 0-8,0 1-1,1 0 1,0 0 0,0 1 0,1 0 0,1 1 0,0 1-1,-8 13 1,1 4 22,1 1 1,-20 64-1,29-75-47,1 0 0,2 0 0,0 0 0,1 1 0,1-1 0,1 27 0,1-43 11,0 1 1,-1-1 0,1 0 0,1 0-1,-1 0 1,1 0 0,-1 0 0,1 0-1,0 0 1,1 0 0,-1 0 0,1-1-1,-1 1 1,1-1 0,0 0 0,1 0-1,-1 0 1,0 0 0,1-1 0,-1 1-1,1-1 1,7 3 0,-4-2 6,-1 0 0,1-1-1,0 0 1,0 0 0,-1-1 0,1 0 0,0 0 0,0-1 0,0 0 0,0 0-1,0 0 1,0-1 0,13-3 0,-16 2 36,0 0-1,0 0 1,0 0 0,0 0-1,0-1 1,-1 0 0,1 0-1,-1 0 1,0 0 0,0 0 0,0 0-1,0-1 1,-1 0 0,1 1-1,-1-1 1,0 0 0,0 0-1,-1 0 1,1-1 0,-1 1-1,1 0 1,-1-6 0,2-4 57,0 1 1,-2 0 0,0-1-1,0 1 1,-1-1 0,-3-16-1,3 27-99,0 0-1,-1 0 1,0 0-1,0 0 0,0 0 1,0 1-1,0-1 0,-1 0 1,1 0-1,-1 1 1,1-1-1,-1 1 0,0 0 1,0-1-1,0 1 0,-1 0 1,1 0-1,0 0 1,-1 1-1,1-1 0,-1 0 1,-4-1-1,-3-1-672,-1 1-1,1 0 0,-1 0 1,-19-1-1,27 4 458,-26-4-3783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9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8282,'0'0'4545,"4"2"-4545,-2-2-16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3.9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5145,'0'0'662,"17"0"-384,-9-1-232,3 0 69,-1 1-1,1 0 1,0 0-1,-1 1 1,1 1-1,0 0 1,-1 0-1,0 1 1,1 0-1,9 5 1,5 6 186,-1 1 0,0 0 1,-2 2-1,0 1 0,0 1 0,-2 1 0,0 0 1,-2 2-1,0 0 0,-1 1 0,-2 1 0,21 40 1,-19-29-222,-2 1 1,-1 1-1,-2 0 1,-1 0 0,-2 1-1,-2 0 1,-2 1-1,2 64 1,-7-84-76,1-7-1,-1-1 0,0 0 0,-1 0-1,-4 18 1,5-26-3,-1-1 1,0 0-1,0 1 0,1-1 1,-2 0-1,1 0 0,0 1 1,0-1-1,-1 0 0,1 0 1,-1-1-1,1 1 0,-1 0 1,0 0-1,0-1 0,0 1 1,0-1-1,0 0 0,0 1 1,0-1-1,-1 0 0,1 0 1,0 0-1,-1-1 0,1 1 1,-4 0-1,1 0 7,0 0 0,0-1-1,-1 0 1,1 0 0,0 0 0,0-1 0,-1 1 0,1-1-1,0 0 1,0-1 0,0 1 0,0-1 0,0 0-1,0-1 1,1 1 0,-1-1 0,1 0 0,-1 0 0,1 0-1,0 0 1,-6-7 0,4 2 30,0 0 0,1 0 0,0 0 0,0 0 0,0-1-1,1 0 1,1 0 0,0 0 0,0 0 0,1-1 0,-2-11 0,1 1-34,1-1 0,1 0 0,1 0 0,1 0 0,0 0 0,2 1 0,0-1 0,2 1 0,0 0 0,1 0-1,15-32 1,-13 36-102,0 0-1,2 0 0,0 1 0,1 1 1,0-1-1,1 2 0,1 0 0,0 0 1,1 1-1,0 1 0,1 0 0,0 1 1,29-14-1,-24 15-775,1 1 0,0 2 1,0 0-1,0 1 0,1 1 1,0 1-1,36 0 0,-11 1-1224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9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0 4481,'0'0'7151,"-6"22"-6574,-36 138 287,34-130-777,2 0-1,1 0 0,2 1 0,0-1 0,3 1 0,2 37 0,-1-65-174,-1-1 0,1 1 0,0-1 0,0 0 0,0 1 0,0-1 0,0 0 0,0 0 0,0 0-1,1 0 1,-1 0 0,1 0 0,0 0 0,-1 0 0,1 0 0,0-1 0,0 1 0,0-1 0,0 0 0,0 1 0,0-1-1,1 0 1,-1 0 0,0 0 0,4 0 0,5 2-742,0-1 1,0 0-1,0-1 1,14 0-1,-20-1 361,26 0-4396</inkml:trace>
  <inkml:trace contextRef="#ctx0" brushRef="#br0" timeOffset="1">752 19 8282,'0'0'2723,"-22"8"-2623,8-3-91,2-1-8,-1 1 0,1 0-1,0 1 1,0 0 0,0 0-1,1 2 1,0-1 0,1 1-1,-1 1 1,2 0 0,-12 13-1,1 3-11,1 2 0,1 0-1,-24 51 1,36-64-9,0-1 0,2 1 0,0 0 1,0 0-1,1 0 0,1 0 0,0 0 0,1 1 0,0-1 0,4 28 0,-3-37 16,1-1-1,0 0 1,1 1 0,-1-1-1,1 0 1,-1 0-1,1 0 1,0 0 0,1 0-1,-1-1 1,1 1-1,0 0 1,-1-1-1,5 4 1,-1-3 2,-1 0 0,1 0 0,0 0 0,0-1 0,0 0 0,0 0 0,1 0 0,8 2 0,4-1 12,0 0 0,0-2-1,1 0 1,-1-1 0,29-2 0,-44 0 11,0 1-1,1-1 1,-1 1-1,0-2 1,0 1 0,0 0-1,0-1 1,0 1-1,0-1 1,-1 0 0,1-1-1,0 1 1,-1-1-1,0 1 1,1-1 0,-1 0-1,0 0 1,-1 0-1,1-1 1,0 1-1,-1-1 1,0 1 0,3-8-1,0 1 31,-2 0-1,1 0 0,-2-1 0,1 1 1,-1-1-1,-1 0 0,0 0 1,0-12-1,-1 22-44,0-1 0,0 1 0,0-1-1,-1 0 1,1 1 0,0-1 0,-1 1 0,1-1 0,-1 1 0,0-1 0,1 1 0,-1-1 0,0 1 0,0 0-1,0-1 1,0 1 0,0 0 0,0 0 0,0-1 0,0 1 0,0 0 0,-1 0 0,-1-1 0,-1 0-50,0 1-1,0-1 1,0 1 0,0 0 0,0 0 0,0 0 0,0 1 0,0-1 0,-5 1 0,-4 1-221,0 0 1,0 0 0,0 1-1,0 1 1,-13 4-1,-20 14-1839,3 1-1533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1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0 5753,'0'0'2013,"0"5"-1965,-1 4 20,-1-1 1,1 0 0,-1 0 0,0 0-1,-1 0 1,0 0 0,0 0-1,-1-1 1,0 1 0,0-1 0,-9 11-1,-13 14 372,-31 32-1,32-37-279,5-7 25,15-16-137,0 0 0,1 1 0,-1 0 0,1 0 0,0 0 0,0 0 0,1 1 0,-4 5 0,7-9-43,-1 0 1,1-1-1,0 1 0,-1 0 1,1 0-1,0 0 0,0 0 1,0-1-1,1 1 0,-1 0 0,0 0 1,1 0-1,-1-1 0,1 1 1,-1 0-1,1 0 0,0-1 0,0 1 1,0-1-1,0 1 0,0-1 1,0 1-1,0-1 0,1 1 0,-1-1 1,0 0-1,1 0 0,-1 0 1,1 0-1,2 1 0,4 3 39,0-1 1,0 0-1,0 0 0,15 4 1,6-2-315,1 0 0,0-2 0,0-2 0,0 0 0,30-4 0,-19 2-1359,-6 0-953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2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 5961,'0'0'1506,"-5"19"-1127,-37 130 1670,20-76-1195,8-27-541,1 1 1,-11 87-1,23-132-378,1-1-1,0 0 1,0 0-1,0 0 1,0 0-1,0 0 1,0 0-1,0 0 1,0 0 0,0 0-1,1 1 1,-1-1-1,0 0 1,1 0-1,-1 0 1,0 0-1,2 1 1,-1-2-220,0 1-1,0-1 1,0 1 0,1-1-1,-1 0 1,0 1 0,0-1-1,1 0 1,-1 0 0,0 0 0,1 0-1,1 0 1,0 0-121,15 0-3798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2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16 168 7666,'0'0'1703,"-4"-18"-1301,-7-57-152,11 73-245,0-1 1,0 1-1,0-1 1,0 1-1,0-1 1,0 1-1,1 0 1,-1-1-1,1 1 1,0 0-1,0-1 1,0 1-1,0 0 1,0 0-1,0 0 1,1 0-1,-1 0 1,1 0-1,-1 0 1,1 0-1,0 0 1,0 1-1,-1-1 1,1 1-1,0-1 1,0 1-1,1 0 1,2-1-1,2-1 3,0 0 1,1 1-1,0 0 0,-1 1 1,1 0-1,8 0 0,-1-1 27,0 2-1,0 0 1,0 0 0,26 5-1,-34-3-20,1 0-1,-1 0 0,0 1 1,0 0-1,-1 0 0,1 1 1,0-1-1,-1 1 1,0 1-1,0-1 0,8 9 1,-8-7-7,-1 0 1,1 1-1,-1 0 1,-1 0-1,1 1 0,-1-1 1,0 1-1,-1 0 1,0 0-1,0 0 1,0 0-1,-1 0 1,-1 1-1,1-1 1,-1 1-1,-1-1 1,0 1-1,0 0 1,0-1-1,-1 1 1,-3 11-1,0-5-39,0-1 0,-1 0 0,0 0-1,-1 0 1,-1-1 0,0 0 0,-1 0 0,0 0 0,-1-1 0,-1-1-1,-15 16 1,15-17 8,-1-1 0,0-1-1,0 0 1,-1 0 0,0-1 0,0 0-1,-1-1 1,1-1 0,-1 0-1,-1-1 1,1 0 0,-1-1 0,1-1-1,-17 2 1,30-4-31,26 4-310,10 2 235,1-2 1,0-1-1,45-3 0,-42-1-1346,-2 1-1398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3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8386,'0'0'3745,"9"0"-5962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3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4601,'0'0'5418,"0"12"-5085,-1 256 1995,0-92-1984,1-175-405,-1 0-1,1-1 1,0 1-1,0 0 1,0-1-1,0 1 1,1 0-1,-1 0 1,0-1-1,0 1 1,0 0-1,0 0 1,1-1-1,-1 1 1,0 0-1,1-1 1,-1 1-1,1-1 1,-1 1-1,1 0 1,-1-1-1,1 1 1,-1-1-1,1 1 0,-1-1 1,1 0-1,0 1 1,-1-1-1,2 1 1,22-1-4517,-8-4-303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4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27 5033,'0'0'5428,"-13"-6"-5328,4 2-83,3 1-10,0 0 1,1 1-1,-1 0 1,-11-3-1,14 5-1,1-1-1,-1 1 0,0 0 1,1 0-1,-1 0 0,0 0 1,1 1-1,-1-1 0,0 1 1,1-1-1,-1 1 0,1 0 1,-1 0-1,1 0 1,-1 0-1,1 1 0,-3 2 1,-14 11 70,1 1 0,1 0 0,0 2 0,1 0 0,1 1 0,1 0 0,1 1 0,-15 29 0,20-32-78,0 0 0,1 0 1,1 1-1,1 0 0,0 1 1,2-1-1,0 1 0,1-1 1,0 1-1,2 0 0,2 22 1,-2-37-31,1 0 1,-1 0 0,1 0-1,1-1 1,-1 1 0,0 0-1,1-1 1,0 1 0,0-1-1,0 1 1,0-1-1,0 0 1,1 0 0,-1 0-1,1 0 1,0-1 0,0 1-1,0-1 1,0 1 0,0-1-1,1 0 1,-1 0 0,1-1-1,-1 1 1,9 2-1,3-1-48,0 1 0,0-2-1,1 0 1,-1-1 0,19-1-1,-29 0 90,1 0 0,-1-1 0,1 0 0,0 0 0,-1 0 0,0-1 0,1 1 0,-1-2 0,0 1 0,0 0 0,0-1 0,0 0 0,-1 0 0,1 0-1,-1-1 1,1 1 0,-1-1 0,-1 0 0,1 0 0,0-1 0,-1 1 0,0-1 0,0 0 0,0 0 0,-1 0 0,1 0 0,-1 0 0,-1 0 0,1-1 0,-1 1 0,0 0 0,0-1 0,0 0 0,0-6 0,-1 8 25,0 1 1,0-1 0,0 0 0,0 0 0,0 0 0,-1 1 0,1-1 0,-1 0 0,0 0 0,-1 1 0,1-1 0,0 1-1,-1-1 1,0 1 0,0 0 0,0 0 0,0-1 0,0 1 0,-1 1 0,0-1 0,1 0 0,-1 1 0,0-1 0,0 1-1,0 0 1,0 0 0,-1 0 0,1 0 0,-1 0 0,1 1 0,-1 0 0,-4-1 0,-6-2-368,-1 2 0,0 0 1,1 1-1,-1 0 0,-25 3 1,18-1-922,-10 0-1647</inkml:trace>
  <inkml:trace contextRef="#ctx0" brushRef="#br0" timeOffset="1">609 414 7058,'0'0'4440,"2"0"-4256,0 0-184,3 0-328,11 0-944,1-6-1080,-2-4-1961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4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2473,'0'0'7057,"0"113"-6345,0-68 456,0 4-455,0-4-65,0-4-288,0-2-256,0-6 144,0-5-248,3-7 0,3-5-80,0-3-712,15-9-409,-2-2-1199,3-2-697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5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0 7218,'0'0'3151,"-20"2"-2842,3-1-252,9-1-43,0 0 0,0 1 0,0 0 0,0 0 0,0 1 0,1 0 0,-1 0 0,0 0 0,1 1 0,-1 1 1,1-1-1,0 1 0,0 0 0,0 1 0,-9 7 0,2 2 19,1 0 0,0 1 0,1 0 0,1 1 0,1 1 0,0-1 0,1 1 1,0 1-1,2 0 0,0 0 0,1 1 0,1-1 0,0 1 0,2 0 0,0 1 0,0 32 0,3-45-62,0-1-1,0 1 1,1-1-1,0 1 0,0-1 1,1 0-1,-1 1 1,1-1-1,1 0 1,-1 0-1,1 0 0,0-1 1,1 1-1,-1-1 1,1 1-1,0-1 0,0 0 1,1-1-1,-1 1 1,1-1-1,0 0 0,0 0 1,1 0-1,-1-1 1,11 5-1,-1-2 10,1-1-1,0 0 1,0-1-1,0-1 1,0-1-1,0 0 1,1-1-1,30-2 1,-42 1 21,1 0 0,-1-1-1,0 1 1,0-2 0,0 1 0,0 0 0,0-1 0,0 0 0,0 0-1,0 0 1,-1-1 0,1 1 0,-1-1 0,0 0 0,0-1 0,0 1-1,5-6 1,-5 4 26,0 0 0,-1-1-1,1 0 1,-1 1 0,0-1 0,0-1-1,-1 1 1,0 0 0,0-1-1,0 1 1,-1-1 0,0 1 0,0-9-1,0 9-20,0-1 36,-1 0-1,0-1 1,0 1 0,-2-10 0,2 16-34,-1-1 0,1 0 0,-1 0 0,1 1 0,-1-1 0,0 0-1,0 1 1,0-1 0,1 1 0,-1-1 0,-1 1 0,1-1 0,0 1 0,0 0-1,0 0 1,-1 0 0,1-1 0,-1 1 0,1 0 0,-1 0 0,1 1 0,-4-2-1,-2 0-68,1 0-1,-1 1 0,0-1 1,1 2-1,-1-1 0,0 1 1,0 0-1,0 0 0,1 1 1,-1 0-1,0 0 0,1 1 1,-1-1-1,1 1 0,-1 1 1,-9 4-1,-3 4-1020,0 0 0,0 2-1,-27 24 1,14-10-2839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6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5617,'0'0'1722,"19"-8"-1045,62-22-64,-74 28-542,0 0 1,0 0 0,1 1 0,-1 0-1,1 1 1,-1-1 0,0 1 0,1 1 0,-1-1-1,0 1 1,1 1 0,-1-1 0,0 1 0,0 0-1,0 1 1,0 0 0,12 6 0,-14-5-55,0-1 0,0 1 0,0 0 0,-1 0 0,0 0 1,0 1-1,0 0 0,0-1 0,0 1 0,-1 1 0,0-1 0,0 0 1,-1 1-1,1 0 0,-1-1 0,0 1 0,-1 0 0,1 0 0,0 8 1,-2-4-3,1 0 1,-1 0 0,-1 0 0,0 0 0,0-1-1,-1 1 1,0 0 0,-6 14 0,2-10-49,0-1 0,-2 1 1,0-1-1,-17 22 0,-45 49 29,70-84-1,-1 0 1,1 1-1,0-1 0,-1 0 1,1 1-1,0-1 0,0 1 0,-1-1 1,1 0-1,0 1 0,0-1 1,0 1-1,-1-1 0,1 1 0,0-1 1,0 1-1,0-1 0,0 1 1,0-1-1,0 1 0,0-1 0,0 1 1,0-1-1,0 1 0,0-1 1,1 1-1,-1-1 0,0 0 0,0 1 1,0-1-1,1 1 0,-1-1 1,0 1-1,0-1 0,1 0 0,-1 1 1,0-1-1,1 0 0,-1 1 1,0-1-1,1 0 0,-1 1 0,1-1 1,-1 0-1,1 0 0,-1 1 1,0-1-1,1 0 0,-1 0 0,1 0 1,-1 0-1,1 0 0,-1 0 1,1 0-1,35 4 2,-28-4-3,119 2-570,-84-2-468,12 0-1177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4.3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8 488,'0'0'8573,"-13"-1"-8196,-45-5 0,54 6-321,0 0 0,0-1 0,0 1 0,1 1 0,-1-1-1,0 0 1,0 1 0,0 0 0,1 0 0,-1 0-1,0 0 1,1 1 0,-6 3 0,7-4-66,1 0 0,0 0 0,0 0 0,0 0 0,0 1 0,0-1 0,0 0 0,0 1 0,0-1 0,0 1 0,1-1 0,-1 1 0,1-1 1,-1 1-1,1 0 0,-1-1 0,1 1 0,0 0 0,0-1 0,0 1 0,0 0 0,0-1 0,0 1 0,1 0 0,-1-1 0,0 1 0,2 3 0,8 12-179,-9-16 180,0 0-1,1 1 0,-1-1 1,0 1-1,0-1 0,-1 1 1,1 0-1,0-1 0,0 1 1,-1 0-1,1-1 0,-1 1 1,1 3-1,-1 2-5,0 1 1,-1 0-1,0 0 0,0 0 1,-1-1-1,1 1 0,-2 0 1,-4 11-1,1-1 26,4-15-66,1 0 0,0 0 0,0 0 1,1 0-1,-1 0 0,1 0 0,-1 0 0,1 0 1,0 0-1,0 0 0,0 0 0,1 0 0,-1 0 1,1 0-1,-1 0 0,3 6 0,-1-7-60,0 0 0,0 0 0,0 1 0,0-1-1,0-1 1,0 1 0,1 0 0,-1 0 0,1-1-1,-1 0 1,1 1 0,0-1 0,0 0 0,-1 0-1,1 0 1,0-1 0,0 1 0,0-1 0,3 1-1,128 6-2604,-70-7 691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6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1 355 5369,'0'0'5193,"6"0"-7057,9 0-649,2-4-2136</inkml:trace>
  <inkml:trace contextRef="#ctx0" brushRef="#br0" timeOffset="1">447 0 6729,'0'0'4027,"1"18"-3635,4 116 436,-7-61-212,4 81-196,-2-151-467,0-1 1,1 1-1,-1 0 0,1 0 1,0 0-1,-1-1 0,1 1 1,0 0-1,1-1 0,-1 1 0,0-1 1,1 1-1,-1-1 0,1 0 1,3 4-1,-2-4-286,0 0 0,0 0 0,1 0 0,-1 0 0,0-1 0,1 1 0,-1-1 0,1 0 0,-1 0 0,1 0-1,5 0 1,12 0-2782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7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13 184,'0'0'8646,"-18"-3"-8170,4 0-383,8 2-66,0-1 0,0 1 0,-1 0 0,1 0 0,0 1 1,-1 0-1,1 0 0,0 0 0,0 1 0,-1 0 0,1 0 0,0 1 0,0-1 1,0 1-1,0 1 0,0-1 0,0 1 0,-5 3 0,-11 12 38,0 1-1,1 0 0,1 2 1,1 0-1,1 1 1,1 1-1,1 1 1,1 0-1,1 1 0,1 0 1,2 1-1,-9 28 1,16-43-74,1 0 1,1 0-1,0 0 0,0 0 1,1 0-1,1 0 1,0 0-1,0 1 1,3 12-1,-2-19-13,0 0 0,1 0 0,0 0 0,0 0 0,0 0 0,0-1 0,1 1 0,0-1 0,0 0 0,0 1 0,0-1 0,1 0 0,-1-1 0,1 1 0,0-1 0,0 0 0,0 0 0,1 0 0,-1 0 0,1-1 0,6 3 0,-1-1 1,0 0 0,1-1 1,-1 0-1,1-1 0,-1 0 0,1-1 0,0 0 0,0-1 0,0 0 0,-1 0 1,21-4-1,-25 2 39,1 1 1,-1-1 0,0 0 0,0-1-1,-1 1 1,1-1 0,0 0-1,-1-1 1,0 1 0,0-1 0,0 0-1,0-1 1,0 1 0,-1-1-1,0 0 1,0 0 0,0 0 0,-1 0-1,0-1 1,0 1 0,3-8 0,-2 1 144,-1 0 1,0-1 0,0 1-1,-1-1 1,-1 0-1,-1-22 1,0 33-127,0 0 0,0 0 0,0 0 0,-1-1 0,1 1 0,-1 0-1,1 0 1,-1 0 0,0 0 0,0 0 0,0 1 0,0-1 0,0 0 0,0 0 0,-1 1 0,1-1-1,-2-1 1,0 0-36,-1 0 0,1 1 0,-1 0-1,1 0 1,-1 0 0,0 0-1,1 0 1,-6-1 0,-5 0-478,0 0 1,0 0 0,-27 0-1,4 2-2574,6-1-3480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7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8450,'0'0'3865,"10"0"-3985,-8 0-104,0 0-225,5 0 41,-1-2-600,4-4-1888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8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6705,'0'0'2169,"4"104"-1001,-2-48-320,-2 5 1,2-1-337,0-5-368,-1-4 120,3-6-208,2-8-48,0-8-8,0-6-72,3-9-208,3-4-681,17-10-943,-3 0-224,-1-2-2938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8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 7826,'0'0'2023,"-23"24"-1723,-73 86-68,82-93-216,1 1 1,0 0-1,1 0 1,2 1 0,0 1-1,0 0 1,2 0-1,1 1 1,-6 23-1,10-30-69,0 0 0,1 0 0,0 1 0,1-1 0,1 21 0,1-31 33,-1 0 0,1-1 0,-1 1 0,1 0 0,0 0 0,0-1 0,1 1 0,-1-1 0,1 1 0,0-1 0,0 0 0,0 1 0,0-1 0,1 0 0,2 3 0,0-2 2,-1-1 0,1 1 0,0-1 0,-1 0 0,2 0 0,-1-1 0,0 1 0,0-1 0,7 1-1,9 2 17,-1-1 0,1-2 0,0 0 0,28-1 0,-43-1 39,1-1 1,-1 1 0,0-1 0,0 0-1,0 0 1,0 0 0,0-1-1,0 0 1,0-1 0,0 1-1,-1-1 1,1 0 0,-1 0-1,0-1 1,0 0 0,0 1 0,-1-2-1,1 1 1,-1 0 0,0-1-1,0 0 1,0 0 0,-1 0-1,0-1 1,0 1 0,0-1-1,0 0 1,-1 1 0,0-1 0,-1 0-1,1 0 1,-1 0 0,1-11-1,-2 12 12,1 1 0,-1-1 0,0 0 0,0 0 0,-1 0 0,1 0 0,-1 0 0,0 1-1,0-1 1,-1 0 0,1 1 0,-1-1 0,0 1 0,-5-8 0,4 8-45,-1 1 0,1-1 0,-1 0 0,0 1 0,0 0 0,-1 0 0,1 0 0,-1 1 0,1-1 0,-1 1 0,0 0 0,0 1 0,0-1 0,-5 0 0,-7-2-482,-1 2 1,1 0-1,-1 1 1,-30 2-1,30-1-591,-20 2-2985</inkml:trace>
  <inkml:trace contextRef="#ctx0" brushRef="#br0" timeOffset="1">882 468 9178,'0'0'4545,"6"0"-4745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9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 6465,'0'0'2345,"-17"108"-1289,4-56-16,1 1-368,2 0-239,7-2-361,-1-5-16,4-7-56,0-9-216,0-5-137,9-9-687,24-10-920,-2-1-297,0-5-2328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9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1 7842,'0'0'2197,"-24"20"-2035,3-4-113,-7 7-1,0 0 1,1 2 0,2 1 0,-23 31 0,30-33-14,1 1-1,1 1 0,-14 31 1,23-42-63,1 1 1,1 0 0,0 0-1,1 0 1,1 0 0,1 0-1,-1 23 1,2-33 13,1-1 1,1 0-1,-1 1 0,1-1 1,0 0-1,0 0 0,0 1 1,1-1-1,-1 0 1,1 0-1,1 0 0,-1 0 1,1-1-1,-1 1 0,1-1 1,1 0-1,-1 1 1,1-1-1,-1-1 0,1 1 1,0 0-1,1-1 0,-1 0 1,1 0-1,-1 0 0,8 2 1,-1 1 26,0-1 0,0-1 0,1 0 0,0-1 1,0 0-1,0-1 0,15 1 0,85-2 232,-111-1-243,8-1 54,0 0-1,0-1 1,1 0 0,-1 0-1,0-1 1,0 0 0,-1-1-1,1 0 1,-1 0 0,0-1-1,0 0 1,11-8 0,-15 10-15,0-1 0,-1 1 0,1-1 0,-1 1 0,1-1 0,-1 0 0,-1 0 0,1-1 0,0 1 0,-1 0 0,0-1 0,0 0 0,0 1-1,-1-1 1,0 0 0,1 0 0,-2 0 0,1 0 0,-1 0 0,1 0 0,-1 0 0,-1 0 0,1 0 0,-3-10 0,3 14-37,-1-1 1,1 0-1,-1 0 0,0 1 0,0-1 1,1 0-1,-1 1 0,-1-1 0,1 1 1,0-1-1,0 1 0,0 0 0,-1-1 1,1 1-1,-1 0 0,-1-1 0,-1-1-23,-1 1 0,0 0 0,0 0-1,1 1 1,-1-1 0,-7 0 0,-38-4-1367,-73-1 0,37 5-2284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2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15 3489,'0'0'4819,"0"-2"-4029,0-10 2092,0 15-2638,-2 22-186,-1 0 1,-10 42-1,2-7 76,2 2-418,-1 101 0,10-163 166,0 1 0,0-1 0,1 1-1,-1 0 1,0-1 0,1 1 0,-1-1 0,0 0-1,1 1 1,-1-1 0,1 1 0,-1-1 0,1 0-1,-1 1 1,1-1 0,-1 0 0,1 1 0,-1-1-1,1 0 1,-1 0 0,1 0 0,0 1 0,-1-1 0,1 0-1,-1 0 1,1 0 0,0 0 0,-1 0 0,1 0-1,-1 0 1,1 0 0,0 0 0,-1-1 0,1 1-1,-1 0 1,2-1 0,4 1-953,9 0-1505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3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1 4625,'0'0'1800,"-106"47"-1111,83-18-89,5 1-384,5-1 168,9-2-224,4-5-8,0-5-128,2-3-16,17-4-16,6-4-88,6-1-192,23-5-32,-6 0-841,-8 0-1191</inkml:trace>
  <inkml:trace contextRef="#ctx0" brushRef="#br0" timeOffset="1">413 157 4113,'0'0'432,"110"4"-440,-56-4-704,-4 0-985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3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0 3505,'0'0'5094,"0"22"-4680,-4 158 142,4-75-631,-2-103-8,0-1-1,0 0 1,0 1 0,0-1 0,-1 0-1,1 0 1,0-1 0,-3 2 0,-54 11-140,58-10 34,7 2 163,7 3 139,4-1 135,0-1-1,1-1 0,-1-1 0,25 4 0,73 1-1069,-77-8-470,-22 0-793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4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195 368 2937,'0'0'2428,"-17"-2"-1725,-57-5-188,71 7-458,-1-1 0,0 1 0,0 0 0,0 0 0,1 0 0,-1 1 0,0-1 0,1 1 0,-1 0 0,0 0 0,1 0 0,-1 0 0,1 1 0,-1-1 0,1 1 0,0 0 0,0 0 0,0 0 0,0 0 0,0 1 0,-4 4 0,4-3-27,0 1-1,1-1 0,0 1 1,0 0-1,0 0 1,1-1-1,-1 1 1,1 0-1,1 0 1,-1 0-1,1 1 1,-1-1-1,2 7 1,-1-8-27,0-1-1,1 0 1,-1 1 0,1-1 0,0 0 0,0 0 0,0 1 0,1-1-1,-1 0 1,1 0 0,-1 0 0,1 0 0,0-1 0,0 1-1,0 0 1,3 2 0,0-1 10,0 0 0,0-1 0,0 1 0,0-1 0,1 0 0,-1 0 0,1-1 0,8 3 0,-2-2 6,0 0 1,0 0-1,0-2 1,0 0-1,0 0 1,0-1-1,1 0 0,20-4 1,-27 3-3,-1-1 1,1 0-1,-1 0 1,1-1-1,-1 1 1,0-1-1,0-1 0,0 1 1,0 0-1,-1-1 1,1 0-1,-1 0 1,0-1-1,0 1 1,-1-1-1,1 0 0,-1 0 1,0 0-1,-1 0 1,1 0-1,-1-1 1,0 1-1,0-1 1,0 0-1,0-7 1,0 3 76,0 0 0,-1 0 1,0 0-1,-1-1 1,0 1-1,-1 0 0,0 0 1,-1 0-1,1 0 1,-2 0-1,0 0 0,0 1 1,-1-1-1,-4-8 1,-8-7 85,-1 0 1,0 2-1,-2 0 1,-22-20-1,-92-76 946,115 104-906,18 15-222,-14-10 46,14 10-76,0-1 1,0 1 0,-1 0-1,1 0 1,0-1 0,-1 1-1,1 0 1,0 0 0,-1 0 0,1 0-1,0-1 1,-1 1 0,1 0-1,0 0 1,-1 0 0,1 0-1,0 0 1,-1 0 0,1 0 0,-1 0-1,1 0 1,0 0 0,-1 0-1,1 0 1,0 0 0,-1 1-1,1-1 1,0 0 0,-1 0 0,1 0-1,0 0 1,-1 1 0,1-1-1,0 0 1,0 0 0,-1 1-1,1-1 1,0 0 0,0 0 0,-1 1-1,1-1 1,0 0 0,0 1-1,-1-1 1,-6 49-3436,7-24-294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4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119 178 5169,'0'0'5589,"-12"-13"-4993,-39-44-90,48 54-451,0-1 0,1 1 0,-1-1 0,1 1 0,0-1 0,0 0 1,1 0-1,-1 0 0,1 0 0,0 0 0,0 0 0,0 0 0,0 0 0,1-1 0,-1 1 1,1 0-1,0 0 0,2-9 0,-1-5-93,0 17 34,0 0-1,-1 1 1,1-1-1,0 1 1,0-1-1,0 1 0,0-1 1,0 1-1,0-1 1,0 1-1,0 0 1,0 0-1,0 0 1,0-1-1,0 1 0,0 0 1,0 0-1,0 1 1,0-1-1,0 0 1,2 0-1,0 1-8,3-1-3,0 0 0,1 1 0,-1 0 0,0 1 0,0-1 0,0 1 0,0 1 0,-1-1 0,1 1 0,-1 0 0,1 0 0,-1 0 0,0 1 0,0 0 0,0 0 0,-1 0 0,1 0 0,-1 1 0,0 0 0,0 0 0,3 6 0,-1-1-23,0 0 0,-1 1 0,0-1 0,-1 1 0,0 1 0,-1-1 1,0 0-1,0 1 0,-1-1 0,0 19 0,-1-21 15,-1 0 1,-1 1-1,1-1 0,-2 0 1,1 0-1,-1 0 1,0 0-1,-1 0 1,0 0-1,0-1 0,-1 1 1,0-1-1,-1 0 1,0 0-1,0-1 0,-1 1 1,1-1-1,-2 0 1,1-1-1,-1 0 0,0 0 1,-8 6-1,7-7 15,0 1 0,0-2-1,0 1 1,0-1 0,-1-1 0,0 1-1,0-2 1,0 1 0,0-1 0,0 0 0,0-1-1,-16 0 1,24-1-56,10 0-266,166 11 95,-131-11-1499,-3 0-1306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5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6569,'0'0'2953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5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6329,'0'0'2337,"-4"104"-1049,-3-61-144,-1 2-511,2-2-217,2-4-232,2-6-176,0-4 88,2-7-96,0-5-104,0-5-408,0-4-721,24-8-767,-1 0-769,2-6-2768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6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33 3441,'0'0'8104,"-14"-7"-7949,2 0-127,-1 2 1,-22-8-1,32 13-27,-1 0-1,1 0 1,0 0-1,0 0 1,-1 1-1,1-1 1,0 1-1,0 0 1,0 0-1,-1 0 1,1 1-1,0-1 1,1 1-1,-1-1 1,0 1-1,0 0 1,1 0-1,-1 0 1,1 0-1,-1 1 1,1-1-1,-3 6 1,-3 0-5,-13 13-8,1 2 0,1 0 0,1 1 0,2 1 0,-26 48 0,33-52-20,0 0 1,1 0 0,1 1-1,1 0 1,1 1 0,1-1-1,1 1 1,0 28-1,3-45-13,0 1 0,0-1-1,1 1 1,0-1-1,0 1 1,1-1 0,0 1-1,0-1 1,0 0-1,1 0 1,4 6 0,-4-7-1,0-1 1,1 1 0,0-1 0,0-1 0,0 1-1,0 0 1,0-1 0,1 0 0,-1 0 0,1 0-1,0-1 1,0 1 0,10 2 0,-1-1 22,1 0 0,-1-1 0,1 0 0,0-2 0,0 1 1,0-2-1,0 0 0,26-4 0,-32 3 31,0-1 0,1 0 0,-1 0 0,0-1 0,0-1 0,0 1 0,-1-1 0,0-1 0,1 0 0,-1 0 0,-1 0 0,1-1 0,-1 0 0,12-13 1,-14 12 29,0 0 1,-1 0 0,0-1 0,0 1-1,-1-1 1,0 0 0,0 0 0,-1 0-1,0 0 1,0-1 0,-1 1 0,0-1 0,0-15-1,-1 22-19,0 0-1,-1 0 0,1 0 1,0 1-1,-1-1 1,1 0-1,-1 0 0,1 0 1,-1 0-1,0 0 0,0 1 1,0-1-1,0 0 1,0 0-1,0 1 0,-1-1 1,1 1-1,0 0 0,-1-1 1,1 1-1,-1 0 1,1 0-1,-1-1 0,0 1 1,0 1-1,1-1 0,-1 0 1,0 0-1,0 1 1,-3-1-1,-5-2-95,-1 2 0,1-1 0,-1 1-1,-16 1 1,19 0-11,-16 1-873,0 1 0,0 0-1,0 2 1,-35 10 0,11-2-3007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2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139 141 4913,'0'0'4824,"-6"-3"-4060,2 2-656,1-1 0,0 0 0,0 1 0,0-1-1,1 0 1,-1 0 0,0-1 0,1 1 0,-1-1 0,1 1 0,0-1 0,0 0 0,0 0 0,0 1 0,0-1-1,1-1 1,-1 1 0,1 0 0,0 0 0,0-1 0,0 1 0,1 0 0,-2-7 0,2 9-96,0-4 31,-1 0-1,1 0 0,1 0 1,-1 0-1,2-9 0,-2 12-49,1 1 0,0 0 0,-1-1 0,1 1 0,0 0 0,-1-1 0,1 1 0,0 0 0,0 0 0,0 0 0,0 0 0,0 0 0,0 0 0,1 0 0,-1 0 0,0 0 0,0 0 0,1 1 0,-1-1 0,0 1 0,1-1 0,-1 1 0,1-1 0,1 1-1,2-2-1,0 1 0,0 0-1,1 1 1,-1-1-1,0 1 1,1 0-1,-1 0 1,0 1-1,0 0 1,1 0-1,-1 0 1,0 0-1,0 1 1,0 0-1,0 0 1,0 0-1,8 6 1,-7-3-15,0 1-1,0-1 1,0 1-1,-1 0 1,0 0-1,0 1 1,-1-1-1,0 1 1,0 0-1,0 1 1,3 10-1,-2-3-10,0 2-1,-2-1 0,0 0 1,0 1-1,-2-1 0,0 1 0,-1 0 1,0 0-1,-1-1 0,-1 1 0,-1-1 1,-1 1-1,0-1 0,-1 0 1,0 0-1,-9 15 0,4-9-107,-1-1 0,0-1-1,-2 0 1,-1 0 0,0-2 0,-1 1-1,-1-2 1,-1 0 0,-1-1 0,-33 24-1,51-40 146,-5 4 49,1-1 0,-1 0 0,0 0 0,0 0 0,0-1 0,0 0 0,-1 0 0,1 0 0,-1 0 0,1-1 0,-7 1 0,11-2 62,15-1-272,171-21-366,-65-2-4024,-75 13-423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2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0 565 5065,'0'0'4185,"20"0"-5657,-7 0-1473</inkml:trace>
  <inkml:trace contextRef="#ctx0" brushRef="#br0" timeOffset="1">419 1 7114,'0'0'3672,"0"137"-2992,0-77-319,0-3-257,0 0 128,0-5-184,2-9-40,0-6-8,0-11 0,2-7-352,4-5-545,7-10-1015,0-4-489,1 0-1711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3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1 2601,'0'0'5058,"-22"10"-4938,6-2-105,4-3-7,0 1 0,0 0 1,0 1-1,1 0 1,0 1-1,0 0 1,1 1-1,0 0 1,1 0-1,0 1 1,-9 12-1,-6 16 124,1 0 0,2 1 1,-26 68-1,39-87-102,2 1 1,0-1-1,1 1 1,1 0-1,1 0 1,1 0-1,1 1 1,1-1-1,5 37 1,-4-53-44,0 0 0,0-1 1,1 0-1,-1 1 0,1-1 1,0 0-1,1 0 0,-1 0 1,1 0-1,0 0 0,0 0 1,0-1-1,0 0 0,0 1 1,1-1-1,0-1 0,-1 1 1,1 0-1,0-1 0,0 0 1,1 0-1,-1 0 0,0 0 1,7 1-1,1 0-4,1 0 1,-1-1-1,1-1 0,0 0 1,0 0-1,-1-1 1,24-4-1,-28 3 32,0-1 0,-1 0 0,0 0 0,1-1 0,-1 0-1,0 0 1,0-1 0,0 0 0,-1 0 0,0 0 0,1-1 0,-1 0 0,-1 0 0,1-1-1,-1 0 1,8-11 0,-7 8 75,0 0 1,-1-1-1,0 1 0,-1-1 1,0-1-1,0 1 0,-1 0 0,0-1 1,-1 0-1,0 1 0,0-16 0,-2 23-70,0-3 64,0 0 1,0 0-1,0 1 1,0-1 0,-1 0-1,-3-9 1,4 13-74,-1 0 0,0 1-1,0-1 1,0 1 0,0-1 0,-1 1 0,1-1-1,0 1 1,-1 0 0,1-1 0,0 1 0,-1 0-1,0 0 1,1 0 0,-1 0 0,0 0 0,1 1-1,-1-1 1,0 0 0,0 1 0,0-1 0,1 1-1,-1 0 1,-3 0 0,-10-2-245,1 1 0,-1 1 1,0 0-1,0 1 0,1 1 0,-1 0 1,1 1-1,-1 1 0,1 0 0,0 1 1,1 0-1,-1 1 0,-14 9 0,-3 3-2397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3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8210,'0'0'2360,"0"152"-1792,-6-93-8,2 1-399,0-5-161,2-8 160,2-10-160,0-10-88,0-9-120,0-5-641,0-7-527,16-6-848,1 0-601,2-17-296</inkml:trace>
  <inkml:trace contextRef="#ctx0" brushRef="#br0" timeOffset="1">175 232 5145,'0'0'3305,"-98"127"-2913,95-98-56,3-7-264,0-1 120,19-7-192,6-2-152,9-3-112,20-9-712,-10 0-953,-5 0-3032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4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3001,'0'0'2432,"113"17"-2432,-65-11-8,-7 0-824,-7-4-1144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4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19 4385,'0'0'4505,"1"-5"-4217,3-8-271,-4 13-18,0 0 0,0 0 1,0 0-1,0 0 1,0 0-1,0 0 0,0 0 1,0 0-1,0 0 1,0 0-1,0 0 0,0 0 1,0 0-1,0 0 1,1 0-1,-1 0 1,0-1-1,0 1 0,0 0 1,0 0-1,0 0 1,0 0-1,0 0 0,0 0 1,0 0-1,0 0 1,0 0-1,0 0 0,1 0 1,-1 0-1,0 0 1,0 0-1,0 0 1,0 0-1,0 0 0,0 1 1,0-1-1,0 0 1,0 0-1,0 0 0,0 0 1,0 0-1,0 0 1,1 0-1,-1 0 1,0 0-1,0 0 0,0 0 1,0 0-1,0 0 1,0 0-1,0 0 0,0 0 1,0 0-1,0 1 1,0-1-1,0 0 0,0 0 1,0 0-1,0 0 1,0 0-1,0 0 1,0 0-1,0 0 0,6 28-40,-3-9 141,4 17-43,2 5-69,-2 1 1,3 65-1,-10-105-8,-1 0 1,1-1 0,0 1 0,-1 0 0,1 0-1,-1 0 1,0-1 0,0 1 0,1 0 0,-1 0-1,0-1 1,-1 1 0,1-1 0,0 1 0,0-1-1,-1 0 1,1 1 0,0-1 0,-1 0 0,1 0-1,-1 0 1,0 0 0,1 0 0,-1 0 0,0-1-1,0 1 1,1 0 0,-3-1 0,-4 3 45,0-1 1,0-1 0,0 0-1,-1 0 1,-8 0-1,16-1 154,7 4-77,17 2-38,0 0 0,0-1-1,1-2 1,24 1 0,-25-2-45,70 1-1948,-72-3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4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0 4481,'0'0'4829,"-10"11"-4426,-32 34-217,40-44-184,1 1 0,0-1 0,0 0 0,0 1 0,0-1 0,0 1 0,0 0 0,0-1-1,0 1 1,1 0 0,-1-1 0,1 1 0,-1 0 0,1 0 0,0-1 0,0 1 0,0 0-1,0 0 1,0 0 0,0-1 0,0 1 0,0 0 0,1 0 0,-1-1 0,1 1-1,-1 0 1,1 0 0,0-1 0,-1 1 0,1-1 0,2 3 0,0 0-33,1 0 0,0 0 0,0-1 0,1 0 0,-1 1 0,1-1 0,5 2 0,-6-2-3,7 2-171,-9-4 169,0 0 1,-1-1-1,1 1 1,-1 0-1,1 0 0,-1 0 1,1 0-1,-1 0 1,0 0-1,2 3 0,-2-3 37,-1 0-1,0-1 0,0 1 0,0 0 0,0 0 0,0 0 0,0 0 0,0-1 0,0 1 0,0 0 0,-1 0 0,1 0 0,0 0 0,0-1 0,-1 1 0,1 0 1,-1 0-1,1-1 0,0 1 0,-1 0 0,1 0 0,-1-1 0,0 1 0,1-1 0,-1 1 0,0-1 0,0 2 0,-20 19 75,7-7 17,2-1 1,-18 25-1,26-32-85,1-1 0,0 1 0,0 0-1,1 0 1,-1 0 0,1 0 0,1 0 0,-1 0-1,1 1 1,0-1 0,0 11 0,1-16-17,0 1 1,0-1 0,1 1 0,-1-1 0,0 1-1,1-1 1,-1 1 0,1-1 0,-1 1-1,1-1 1,0 0 0,-1 1 0,1-1 0,0 0-1,0 0 1,0 1 0,0-1 0,0 0-1,2 1 1,-1 0-29,1 0-1,0-1 1,0 1-1,0-1 1,0 1-1,0-1 0,0 0 1,6 1-1,3 0-216,1-1 0,0 0 0,23-2-1,-28 0-14,-1 0 0,1 0 0,0-1 0,-1 0 0,1 0 0,-1-1 0,11-5 0,10-9-1765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5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0 186 6265,'0'0'870,"13"19"-770,41 57-31,-53-74-56,1 0-1,-1 0 1,1 0-1,-1 0 0,1-1 1,0 1-1,-1-1 1,1 1-1,0-1 1,0 0-1,0 0 1,0 0-1,0 0 1,0 0-1,0 0 0,1 0 1,-1-1-1,0 1 1,0-1-1,1 0 1,-1 1-1,0-1 1,1 0-1,-1 0 0,3-1 1,5 0 33,-4 1-36,0 1 6,0-1 0,0-1-1,0 1 1,0-1 0,10-2-1,-15 2-18,1 0 0,0 1 0,0-1-1,0 0 1,-1-1 0,1 1 0,-1 0-1,1 0 1,-1-1 0,1 1 0,-1 0-1,0-1 1,0 0 0,1 1 0,-1-1-1,0 0 1,-1 1 0,1-1 0,0 0-1,0 0 1,0-3 0,0 1-17,0 0 1,0-1 0,0 0-1,-1 1 1,0-1-1,0 1 1,0-1-1,0 0 1,-1 1-1,1-1 1,-1 1-1,-3-9 1,-1 2-13,0 1 1,-1 0-1,-10-15 0,11 18 39,1 1 1,-1-1-1,1 0 0,0-1 0,1 1 0,0-1 0,0 1 0,1-1 0,-1 0 0,0-9 1,3 15-15,0 0 0,0 0 0,0 0 1,1 0-1,-1 0 0,1 0 1,-1 0-1,1 0 0,-1 0 0,1 0 1,0 0-1,0 1 0,0-1 0,0 0 1,0 1-1,1-1 0,-1 1 1,0-1-1,1 1 0,-1-1 0,1 1 1,-1 0-1,1 0 0,0 0 0,-1 0 1,1 0-1,0 0 0,0 0 1,0 0-1,0 1 0,0-1 0,0 1 1,0 0-1,2-1 0,11-1-19,-1 0 0,1 2 1,25 0-1,-19 1 49,-10-1-4,0 1 1,0 1 0,-1 0-1,1 0 1,-1 1-1,1 0 1,-1 1 0,0 0-1,0 0 1,0 1 0,15 11-1,-21-13 36,1 1 0,-1-1 0,0 1 0,0-1 0,0 1 0,0 1 0,-1-1 0,1 0 0,-1 1 0,0 0 0,-1-1 0,1 1 0,-1 0 0,0 0 0,0 1 0,0-1 0,-1 0 0,0 1-1,0-1 1,0 1 0,-1-1 0,0 1 0,0-1 0,-1 11 0,0-14-113,0 0-1,-1 1 0,1-1 0,0 0 1,0 0-1,-1 0 0,0 0 1,1 0-1,-1-1 0,0 1 1,0 0-1,0-1 0,0 1 1,0-1-1,0 0 0,0 1 1,0-1-1,-1 0 0,1-1 1,0 1-1,-1 0 0,1-1 1,-5 1-1,-3 0-2135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0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58 5529,'0'0'4570,"-8"0"-4284,-1 0-267,-6 0-33,32 3 60,80 4 636,113-6 0,-142-2-577,612-46 167,-499 31-757,-174 15 38,18-1 124,-20 1-1133,-22 1-5017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1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6929,'0'0'306,"27"2"213,358 6 2116,-319-8-2372,294-12 1849,-288 8-1780,1 1-392,-24-5-3683,-22 0 1114,0-2-1562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2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47 303 5513,'0'0'3433,"-7"-20"-2625,-19-68-149,23 79-577,0-1 1,1 0 0,0 0-1,0 0 1,1 0-1,1 0 1,0 0 0,2-18-1,-2 20-70,1 5-8,0-1 0,0 0 0,0 1 0,0-1 1,0 0-1,1 1 0,-1 0 0,1-1 0,0 1 0,0 0 1,1 0-1,-1 0 0,0 0 0,1 0 0,0 1 0,0-1 1,0 1-1,0-1 0,0 1 0,0 0 0,0 0 1,1 1-1,-1-1 0,1 1 0,3-2 0,-2 2-4,1-1-1,-1 1 1,0 0-1,0 0 1,1 1-1,-1 0 1,1 0-1,-1 0 1,0 0 0,1 1-1,-1 0 1,0 0-1,0 0 1,1 1-1,-1 0 1,0 0-1,8 4 1,-6-1 3,0 1 0,0 0 0,-1 0 0,0 1 0,0-1 0,0 1 0,-1 0 0,0 1 0,0-1 0,-1 1 0,0 0 0,0 0 0,-1 1 0,4 14 0,-2-4 6,-1 1-1,-1-1 0,-1 1 0,-1-1 0,-2 35 0,0-42-57,0 1-1,-2-1 1,0 0-1,0 0 1,-1 0-1,0 0 1,-1 0-1,0-1 1,-1 0-1,-1 0 1,-11 15-1,13-19 40,0-1-1,-1 0 1,0-1-1,0 1 1,0-1-1,0 0 1,-1 0-1,0-1 1,0 0-1,0 0 1,0-1-1,-1 0 1,1 0-1,-1-1 1,0 0-1,0 0 1,0 0-1,-15 0 1,275 8-106,-199-10-1886,-7 0-1936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2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1 482 8242,'0'0'3336,"13"0"-4640,-5-8-800,2 0-961</inkml:trace>
  <inkml:trace contextRef="#ctx0" brushRef="#br0" timeOffset="1">326 0 6689,'0'0'4481,"0"117"-3760,0-66-289,0 1-128,0-3-152,0-4-144,0-8-8,0-6 0,0-11-432,5-3-257,26-11-839,-4-6-696,4 0-457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3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0 6249,'0'0'4395,"-20"8"-4297,9-4-84,0-1 3,1 1 0,0 0 0,0 1 0,0 0 0,0 0 0,1 1 0,0 0 0,0 1 0,1 0 0,-1 1 0,2-1 0,-12 15 0,-5 12 33,2 1 1,2 2-1,-22 49 0,33-65-81,2 1-1,0 0 1,1 0-1,1 0 1,2 1-1,0 0 1,0 38-1,3-56 15,1 0 0,0 0 0,-1 0 0,2 0 0,-1 0 1,0 0-1,1-1 0,0 1 0,0 0 0,1-1 0,-1 0 0,1 1 0,0-1 0,0 0 0,0 0 0,1 0 0,-1-1 0,1 0 0,0 1 0,0-1 0,0 0 0,1-1 0,-1 1 0,1-1 0,-1 0 0,1 0 0,7 2 0,5 1-11,-1-1 1,1-1-1,0-1 0,0 0 0,0-1 0,0-1 1,17-2-1,-29 1 30,0 1 1,1-1-1,-1 0 1,0 0-1,0-1 1,0 1-1,-1-1 1,1 0-1,0-1 1,-1 1-1,1-1 1,-1 0-1,0 0 1,0 0-1,0-1 1,0 1-1,5-8 1,-5 5 28,0 0 0,0-1 0,-1 1 0,0-1 0,0 1 0,-1-1 0,0 0 0,0 0 0,0 0 0,-1 0 0,0 0 0,0-9 0,-1 14-24,0-6 25,0 0 0,0 1 0,0-1 0,-4-13 0,4 19-32,-1-1 0,0 1 0,0 0 1,0 0-1,0-1 0,0 1 1,-1 0-1,1 0 0,-1 0 0,1 0 1,-1 1-1,0-1 0,0 0 1,0 1-1,0-1 0,0 1 0,0 0 1,-4-3-1,-6 0-227,-1 1-1,1 0 1,-1 0 0,1 1-1,-1 1 1,0 0 0,0 0-1,-19 3 1,0-1-925,-7-1-794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6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3625,'0'0'5585,"-1"22"-4741,0 11-551,0 93 594,2-93-658,2 0 0,2-1 0,0 1-1,3-1 1,15 46 0,-22-76-307,0 0 0,0 0 0,0 0 0,0 0 0,1 0 0,-1 0 1,0 0-1,1 0 0,-1-1 0,1 1 0,0 0 0,-1-1 0,1 0 0,0 1 1,0-1-1,0 0 0,4 2 0,-1-2-542,0 1-1,0-1 1,0-1 0,1 1-1,-1-1 1,7 0 0,3 0-1970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7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 5169,'0'0'3569,"-110"90"-2881,97-55-296,3-2-8,6-3-336,4-3 56,0-6-24,6-3-72,11-4-16,6-5-120,6-3-104,21-6-48,-7 0-1152,-5 0-1217</inkml:trace>
  <inkml:trace contextRef="#ctx0" brushRef="#br0" timeOffset="1">341 130 1504,'0'0'5618,"109"14"-5682,-57-12-553,-10-2-1007,-9 0-1249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7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9 888,'0'0'6343,"19"-3"-5800,59-2-47,-75 5-462,1 0-1,-1 0 1,0 1 0,0-1 0,0 1 0,0 0 0,0 0-1,0 0 1,0 0 0,0 1 0,0-1 0,0 1 0,0 0-1,-1-1 1,1 1 0,-1 0 0,0 1 0,1-1 0,1 3-1,0 1 35,0 0-1,-1-1 1,0 1-1,0 0 0,0 1 1,1 6-1,-1-4-38,-1-1-1,-1 1 1,1 0 0,-1 0-1,-1 0 1,0 0 0,0 0-1,-1-1 1,0 1 0,0 0-1,-1 0 1,0 0 0,0-1-1,-1 0 1,-1 1 0,1-1-1,-1 0 1,-1 0 0,1-1-1,-1 1 1,-1-1 0,1 0-1,-10 9 1,-37 27-62,41-35 47,7-4-14,4-3 1,0-1 0,0 0-1,1 1 1,-1-1-1,0 0 1,0 0-1,0 1 1,1-1-1,-1 0 1,0 0-1,1 1 1,-1-1-1,0 0 1,0 0-1,1 0 1,-1 0-1,0 0 1,1 1-1,-1-1 1,0 0-1,1 0 1,-1 0-1,1 0 1,-1 0-1,0 0 1,1 0-1,-1 0 1,1 0 3,62 7 414,64-2-1,-7-1-1149,-115-4 355,0 1-1,0 0 1,0-1 0,0 2 0,0-1 0,5 2-1,-1 2-1757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4:53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84 1688,'0'0'2642,"-3"-28"2279,4 26-4921,1-1-1,0 1 1,0 1-1,0-1 0,0 0 1,0 0-1,0 1 1,1-1-1,-1 1 0,0 0 1,1-1-1,-1 1 1,4 0-1,36-13 2,-41 14-2,28-6-1,0 1 0,0 1-1,1 1 1,31 2-1,-60 2 2,0-1 0,-1 0 0,1 0-1,0 0 1,0 0 0,0 1 0,-1-1 0,1 0-1,0 1 1,-1-1 0,1 1 0,0-1 0,-1 1-1,1-1 1,0 1 0,-1-1 0,1 1-1,-1 0 1,1-1 0,-1 1 0,1 0 0,-1-1-1,0 1 1,1 0 0,-1 0 0,0-1 0,0 1-1,1 0 1,-1 0 0,0 0 0,0-1-1,0 2 1,1 31 190,-1-25-182,0 2 15,-1 0 0,0 0 0,0 0 0,-1 0 0,-1 0 0,1-1 0,-2 1 0,1-1 0,-1 0 0,-1 0 0,1 0 0,-2 0 0,1-1 0,-10 12 0,-10 10 44,-1-1 0,-55 47 0,75-74 33,16-6-403,-2 5 309,0 0 0,0 0 0,0 1 0,0 0 0,0 0 0,0 1 0,-1 0 0,9 4 0,6 5-6,28 20 1,-45-29-1,-1 0 0,0 0 0,1 0 0,-1 1 0,0-1 0,-1 1 0,1 0 0,-1 0 0,0 1 0,0-1 0,0 1 0,0 0 0,-1-1 0,0 1 0,0 0 0,0 0 0,0 0 0,-1 1 0,0-1-1,0 0 1,0 7 0,-1-9 15,0 0 1,0 0-1,0 0 0,-1 0 0,1 0 0,-1-1 0,1 1 0,-1 0 0,0 0 0,0 0 0,0 0 0,-2 2 0,0-2 7,0 0 0,1 0 1,-1-1-1,0 1 0,0-1 0,0 0 0,-1 0 1,-6 3-1,-15 7 42,-1-2 0,-1-1 0,1-1-1,-39 7 1,-52 15 80,254-25-503,-125-5 366,1 0 0,0-1 1,0 0-1,0-1 0,0 0 0,-1-1 0,1-1 0,-1 0 1,0-1-1,0 0 0,0 0 0,14-10 0,-26 14 21,1 1 0,-1 0 0,1-1 0,-1 1 0,1-1-1,-1 1 1,1-1 0,-1 1 0,1-1 0,-1 1 0,0-1 0,1 0 0,-1 1-1,0-1 1,1 1 0,-1-1 0,0 0 0,0 1 0,0-1 0,1 0 0,-1 1-1,0-1 1,0 0 0,0 1 0,0-1 0,0 0 0,-1 1 0,1-1 0,0 0-1,0 1 1,0-1 0,0 0 0,-1 1 0,1-1 0,0 1 0,-1-1 0,1 0-1,0 1 1,-1-1 0,1 1 0,-1-1 0,1 1 0,-1-1 0,1 1 0,-1 0 0,1-1-1,-1 1 1,1 0 0,-1-1 0,0 1 0,0-1 0,-38-19 93,33 17 0,-70-27 307,21 9-4631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7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31 141 5641,'0'0'658,"8"-18"-286,29-56 29,-34 70-342,0 1 0,0-1 0,0 1 0,1-1 0,-1 1 1,1 0-1,0 0 0,0 1 0,0-1 0,0 1 0,1 0 0,-1 0 0,0 0 0,1 1 0,-1-1 0,1 1 0,0 0 0,-1 1 0,1-1 0,0 1 0,6 0 0,-2-1 96,0 0-34,0 1 0,-1-1 0,1 1 0,0 1 1,0 0-1,0 0 0,15 4 0,-20-3-93,0 0-1,-1 0 0,1 0 1,0 0-1,-1 1 1,1-1-1,-1 1 1,0 0-1,0 0 1,0 0-1,0 0 1,-1 1-1,1-1 1,-1 1-1,0 0 0,0-1 1,0 1-1,1 5 1,2 4 7,-2 0 0,1 0 0,-2 0 0,1 0 1,-2 1-1,0-1 0,0 1 0,-2 0 0,-1 15 0,-1-10-4,0 0 0,-1 0 0,-1 0-1,-1-1 1,-15 34 0,9-30-35,0-1 1,-1 0-1,-2-1 0,0 0 1,-24 24-1,30-35 4,1-1-1,-2 0 1,1 0 0,-1-1-1,-1 0 1,1-1 0,-1 0-1,0-1 1,0 0-1,-1-1 1,1 0 0,-23 4-1,-1-7 159,45-11-292,4 7 133,0 1 0,0 1 0,1 0 0,-1 0 0,0 2 1,27 3-1,9 3-266,69 5-2102,-81-12-274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5.5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7498,'0'0'717,"0"20"-351,-1 4-267,-1-1-18,2-1 0,0 0 1,2 0-1,4 24 0,-2-27 53,2 0 1,0 0-1,2-1 0,0 0 1,11 19-1,0-5 115,42 53-1,-57-85 77,-1-8-149,3-16-89,-2 10-79,-3 10-16,1 0-1,-1 1 1,1 0-1,0-1 1,0 1-1,0 0 1,1 0 0,-1 0-1,1 0 1,0 0-1,0 1 1,0-1-1,0 1 1,0 0-1,0 0 1,1 0 0,-1 0-1,1 1 1,-1-1-1,1 1 1,0 0-1,-1 0 1,5 0 0,8-2 1,1 2 1,-1 0 0,0 1 0,18 2 0,-22-1 7,0 1 0,0 1 0,-1 0 1,0 0-1,1 1 0,-1 1 0,-1-1 1,1 2-1,13 8 0,-17-9 16,0 0 0,1 0 0,-2 1 1,1 0-1,-1 0 0,1 1 0,-2 0 0,1 0 0,-1 0 0,0 0 0,-1 1 0,0 0 1,4 9-1,-8-16 4,1-1 1,-1 1-1,1 0 0,-1 0 1,1 0-1,-1 0 1,0 0-1,1 0 0,-1 0 1,0 0-1,0 0 1,0 0-1,0 0 0,0 0 1,0 0-1,0 0 1,0 0-1,0 0 0,-1 0 1,1 0-1,0 0 1,-1 0-1,1 0 0,-1 0 1,1 0-1,-2 1 1,0-1 33,-1 0 1,1 0 0,-1 0-1,1-1 1,-1 0 0,0 1-1,1-1 1,-1 0 0,-4-1-1,5 1-57,-26-1-332,0-3 0,1 0 1,-1-2-1,1 0 0,0-2 0,0-1 0,1-2 0,1 0 1,-44-26-1,33 12-1705,12 6-679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8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0 403 5937,'0'0'4177,"14"0"-5833,-7 0-465,3-11-1167</inkml:trace>
  <inkml:trace contextRef="#ctx0" brushRef="#br0" timeOffset="1">342 1 6737,'0'0'3312,"1"23"-2447,2 145 454,-7 118-1081,4-286-306,0 1 0,0-1 0,1 1 0,-1-1-1,0 1 1,0-1 0,0 0 0,0 1 0,1-1 0,-1 1 0,0-1 0,0 0 0,1 1 0,-1-1 0,0 0 0,1 1 0,-1-1 0,0 0 0,1 1 0,-1-1 0,1 0 0,-1 0 0,0 0 0,1 1 0,-1-1 0,1 0 0,-1 0 0,1 0 0,-1 0 0,0 0 0,1 0 0,-1 0 0,1 0 0,0 0 0,20 0-2436,-17-1 1735,19-2-3103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8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1 4961,'0'0'4892,"-20"4"-4692,6-1-163,5-1-15,1-1-1,0 1 1,-1 1-1,1-1 1,0 1-1,0 1 1,0 0-1,1 0 1,-1 0-1,1 1 1,0 0-1,1 0 1,-1 1-1,-7 8 1,-4 9 47,0 0 1,2 1-1,1 1 0,1 0 1,1 1-1,1 0 0,2 1 1,0 1-1,2 0 0,1 0 1,1 0-1,2 1 0,0-1 1,2 1-1,2 38 0,0-63-80,1 0 0,-1-1 0,1 1-1,-1 0 1,1-1 0,0 1-1,0 0 1,1-1 0,-1 1 0,1-1-1,0 0 1,0 1 0,0-1-1,0 0 1,0 0 0,1-1 0,-1 1-1,1 0 1,0-1 0,0 1-1,3 1 1,0-1-7,0 0 0,1-1 0,-1 0-1,0 0 1,1 0 0,-1-1 0,1 0 0,-1 0 0,1-1 0,13 0-1,-16-1 19,0 1 0,1-1 0,-1 0 0,0 0 0,0 0 0,0 0 0,0-1 0,0 0-1,-1 0 1,1 0 0,0 0 0,5-4 0,-3 0 5,0 1 0,0-1 0,-1 0 0,0-1 0,0 1 0,5-9-1,-3 2 13,0 0 0,-1-1 0,-1 1 0,0-1-1,0 0 1,4-28 0,-8 33 3,0 0 1,0 1-1,-1-1 0,0 0 0,0 0 1,-3-15-1,2 22-24,0-1 1,0 1-1,0 0 1,0-1 0,0 1-1,-1 0 1,1 0-1,0 0 1,-1 0-1,0 0 1,0 0-1,1 1 1,-1-1-1,0 1 1,0-1-1,0 1 1,-1-1-1,1 1 1,0 0-1,0 0 1,-1 0-1,1 1 1,-1-1-1,1 0 1,0 1-1,-1 0 1,-4-1-1,-6 0-493,0 0 1,-1 0-1,1 1 0,0 1 1,0 0-1,0 1 0,0 0 0,-16 6 1,6 1-3318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9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6969,'0'0'2241,"0"140"-1385,0-85-472,-2-4-152,-2-4 24,2-8-200,1-8-8,1-6-48,0-9-128,0-6-264,1-5-1032,15-5-624,-1 0-809</inkml:trace>
  <inkml:trace contextRef="#ctx0" brushRef="#br0" timeOffset="1">160 168 5265,'0'0'3137,"-75"107"-2449,71-82-424,4-3 0,0-5-192,4-3-16,15-4-56,10-6-424,27-4-144,-4 0-488,-8-4-1049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9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4017,'0'0'1928,"102"8"-1928,-52-8-288,-10 2-760,-5-2-1633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0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4689,'0'0'4021,"0"8"-3944,2 315 274,-2-321-372,0-1 0,0 1 1,-1-1-1,1 0 0,0 1 0,-1-1 1,1 0-1,-1 1 0,0-1 1,1 0-1,-1 0 0,0 1 0,0-1 1,0 0-1,0 0 0,0 0 0,0 0 1,0 0-1,0 0 0,0 0 0,0-1 1,0 1-1,-1 0 0,1-1 0,0 1 1,0-1-1,-1 1 0,1-1 0,-3 1 1,-3 1-45,-1-1 0,1 0 0,0 0 0,-11-1 353,36 0-62,28-1 175,-14 0-699,35 3-1,-59 0-996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4:55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89 2481,'0'0'4749,"-5"-6"-4183,-16-18 108,21 24-612,-1-1 1,0 1 0,1-1-1,-1 1 1,0-1-1,1 0 1,-1 1 0,1-1-1,-1 0 1,1 0 0,0 1-1,-1-1 1,1 0-1,0 0 1,-1 1 0,1-1-1,0 0 1,0 0-1,0 0 1,0 0 0,0 1-1,0-1 1,0 0-1,0 0 1,0 0 0,0 0-1,0 0 1,1 1 0,-1-1-1,0 0 1,1 0-1,-1 1 1,0-1 0,1 0-1,-1 0 1,1 1-1,-1-1 1,1 0 0,-1 1-1,1-1 1,0 1-1,-1-1 1,2 0 0,2-1-113,0 0 1,0 0-1,0 0 1,1 1 0,-1-1-1,5 0 1,-4 1 224,19-3-180,-1 0 0,1 1 0,0 2-1,24 1 1,-38 0-23,-8 0 17,1 0 0,-1 0 0,0 1-1,0-1 1,0 0 0,1 1 0,-1 0 0,0 0 0,0-1 0,0 1 0,0 1 0,0-1 0,0 0 0,0 0 0,-1 1 0,4 2 0,-2-1-2,0 1 0,0-1 0,-1 1 1,1 0-1,-1 0 0,0 0 0,3 8 0,0 5 22,-1-1 0,-1 1-1,2 23 1,-4-36 0,2 21 14,-1 0-1,-1 0 1,-1 0 0,-3 28-1,-1-40 2,0 0 0,-1 0 0,-1 0-1,0-1 1,0 0 0,-1 0 0,-1-1-1,0 1 1,-1-2 0,-15 17 0,21-24-28,0 0-1,0 1 1,1 0 0,-1-1 0,1 1 0,0 0-1,0 0 1,1 0 0,-1 0 0,1 0-1,0 0 1,0 1 0,0-1 0,0 0 0,1 1-1,0-1 1,0 0 0,0 1 0,1 5 0,0-8 2,0-1-1,0 0 1,0 0 0,0 0 0,0 0 0,1 0 0,-1 0 0,0 0 0,0 0-1,1 0 1,-1-1 0,0 1 0,1 0 0,-1-1 0,1 1 0,-1-1 0,1 1-1,-1-1 1,1 0 0,2 0 0,34 2 45,-36-2-39,27 1 97,-1-2 1,0-1-1,1-1 0,-1-1 0,36-11 0,97-44 327,-158 59-1074,-5 2-69,-6 5-1472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3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8186,'0'0'1864,"10"139"-1600,-6-90 448,-4 1-296,2-5-288,-2-4-80,0-8 8,2-9-112,1-5-272,15-11-864,-3-4-1136,2-4-1825</inkml:trace>
  <inkml:trace contextRef="#ctx0" brushRef="#br0" timeOffset="1">191 185 6105,'0'0'2705,"-64"111"-1961,64-82-456,2-3-152,23-5 40,8-5-176,9-3-160,8-9-112,21-4-1064,-11 0-657,-12-4-2888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4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1 216 264,'0'0'5825,"128"8"-5833,-93-4-1008,-6-2-656</inkml:trace>
  <inkml:trace contextRef="#ctx0" brushRef="#br0" timeOffset="1">426 95 3929,'0'0'5325,"1"-16"-4517,4-47-269,-4 47-230,-1 18-123,-2 37-77,-11 61 0,-1 5 117,13-82-213,-2 3 21,2 0 0,0 0 0,5 32 0,-4-56-50,1 0-1,0 0 0,-1 1 1,1-1-1,0 0 1,0 0-1,1 0 1,-1 0-1,0 0 0,1 0 1,-1-1-1,1 1 1,-1 0-1,1-1 0,0 1 1,0-1-1,0 1 1,-1-1-1,2 0 1,-1 0-1,0 0 0,0 0 1,4 1-1,-3-1-325,1 0 0,0 0 0,0-1 0,0 1 0,-1-1-1,1 0 1,0 0 0,0 0 0,0 0 0,-1-1 0,1 1 0,0-1 0,5-2-1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4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9842,'0'0'4377,"2"0"-4377,0 0-320,2 0-632,13 0-361,-1-4-1551,-1-4-2969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5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6105,'0'0'5473,"2"145"-4680,-2-99 143,0-3-504,0-2-320,0-2 32,0-9-144,0-5-280,0-7-496,17-7-673,1-9-1095,1-2-1889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5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0 6969,'0'0'3369,"-6"117"-2585,2-70 217,0 3-281,4-3-336,0 0-312,0-4 104,10-4-176,7-6-400,6-9-320,21-7-809,-5-9-1199,-3-8-2281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5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1 8114,'0'0'1632,"-18"9"-1225,14-7-382,-10 5 57,-1 1 0,1 1 1,1 0-1,0 0 0,0 2 0,1-1 1,0 2-1,-12 15 0,0 5 148,1 1 0,-34 70 0,47-82-240,1 0 0,1 1 1,1 0-1,2 1 0,0-1 1,-3 35-1,7-50 1,1-1 0,0 1 0,0-1 1,0 1-1,1-1 0,0 1 0,0-1 0,1 0 1,0 1-1,0-1 0,4 8 0,-3-10 4,0 0 0,0 0-1,0 0 1,0-1 0,1 1-1,-1-1 1,1 0 0,0 0-1,0-1 1,0 1 0,0-1-1,0 1 1,0-1 0,1-1-1,7 3 1,4 0 10,-1 0-1,1-1 1,0-1 0,0-1-1,0-1 1,0 0 0,29-4-1,-42 4 11,0-1-1,0 1 1,0-1-1,-1 0 1,1 0-1,0 0 1,-1 0-1,1 0 1,-1-1-1,1 1 0,-1-1 1,0 0-1,1 0 1,-1 0-1,0 0 1,0 0-1,0 0 1,-1 0-1,1 0 1,-1-1-1,1 1 1,-1-1-1,0 0 0,1 1 1,-1-1-1,-1 0 1,1 1-1,0-1 1,-1 0-1,1 0 1,-1 0-1,0 0 1,0 1-1,0-1 1,0 0-1,-1 0 0,1 0 1,-1 0-1,0 1 1,1-1-1,-1 0 1,-1 1-1,1-1 1,0 0-1,-1 1 1,1-1-1,-1 1 0,1 0 1,-1 0-1,0 0 1,0 0-1,0 0 1,-1 0-1,1 0 1,0 0-1,-3-1 1,-6-2-113,-1 0 0,1 1 0,-1 0 0,1 1 0,-1 0 0,-20-2 0,-75 1-2492,86 4 1499,-14 0-2704</inkml:trace>
  <inkml:trace contextRef="#ctx0" brushRef="#br0" timeOffset="1">1211 40 6241,'0'0'1401,"129"2"-905,-77 4-88,2 2-360,4-2-48,-16 1-1000,-11-5-1089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6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0 6001,'0'0'2529,"-31"119"-1145,26-82-312,-1 2-384,4-2-583,2-4 31,0-4-136,0-7-417,0-3-519,2-9-1024</inkml:trace>
  <inkml:trace contextRef="#ctx0" brushRef="#br0" timeOffset="1">356 97 7058,'0'0'3152,"0"119"-2144,0-80-415,0-2-393,2-3-144,6-3-56,2-6 0,-1-5-296,1-7-681,7-5-871,-1-6-681,-3-2-599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6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1 6729,'0'0'1467,"-2"20"-497,-43 302 3316,36-247-3803,5 0-1,5 98 0,0-166-499,0 0 0,0-1 0,0 1-1,1 0 1,0-1 0,0 1 0,0-1 0,1 0 0,0 0-1,5 7 1,-6-10-127,0 0 1,0-1-1,0 1 0,1-1 1,-1 1-1,1-1 0,0 0 0,-1 0 1,1 0-1,0 0 0,0-1 0,1 1 1,-1-1-1,0 1 0,0-1 0,1 0 1,-1-1-1,0 1 0,1 0 1,6-1-1,11 0-2503,-5 0-1973</inkml:trace>
  <inkml:trace contextRef="#ctx0" brushRef="#br0" timeOffset="1">1 557 8026,'0'0'1248,"153"-21"-1440,-79 13-1520,-7 0-1385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7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163 369 2697,'0'0'7120,"-19"1"-6704,-63 5-219,79-5-184,-1-1-1,1 1 0,-1 0 1,1 0-1,0 0 1,-1 0-1,1 1 1,0-1-1,0 1 0,0 0 1,0 0-1,-3 2 1,4-2-11,1-1 1,-1 1 0,1 0-1,0-1 1,-1 1 0,1 0-1,0 0 1,0 0 0,0 0-1,1 0 1,-1 0 0,0 0-1,1 0 1,0 0 0,-1 2-1,1 0-25,0 0 0,0 0 0,1 0 0,-1 0 0,1 0-1,0 0 1,0-1 0,0 1 0,1 0 0,-1-1 0,1 1 0,0-1-1,0 1 1,0-1 0,1 0 0,2 3 0,-2-2 6,0 0 0,0-1 0,0 1 1,0 0-1,-1 1 0,1-1 0,-1 0 0,0 1 1,0-1-1,-1 1 0,1-1 0,-1 1 0,0 0 1,0 5-1,-1-3 23,0 0 0,-1-1 0,1 1 0,-1 0 0,-1-1 1,1 1-1,-1-1 0,-1 0 0,-4 11 0,1-4 47,3-8-23,0 0-1,1 0 1,-1 0-1,1 1 1,0-1 0,1 0-1,-1 1 1,1 0-1,1-1 1,-1 1-1,1 0 1,0 10 0,1-15-30,-1 1 1,1-1-1,0 1 1,0-1-1,0 1 0,0-1 1,0 0-1,0 1 1,1-1-1,-1 0 1,0 0-1,1 0 1,-1 0-1,1 0 1,-1 0-1,1 0 1,-1-1-1,1 1 1,-1-1-1,1 1 1,0-1-1,-1 1 1,4-1-1,46 7-170,-50-7 163,109 2-2027,-61-2-501</inkml:trace>
  <inkml:trace contextRef="#ctx0" brushRef="#br0" timeOffset="1">246 23 9034,'0'0'4425,"-39"-23"-5609,39 54 39,10-2-1607,2-3-2041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7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82 5721,'0'0'5353,"-7"-11"-5258,-28-32 2,33 41-94,0 0-1,0 0 0,-1 0 0,1 1 0,-1-1 0,1 1 1,-1-1-1,1 1 0,-1 0 0,0 0 0,0 0 0,1 0 0,-1 1 1,0-1-1,0 1 0,-4 0 0,-3-2 13,-20-1 57,-1 0 0,-55 3-1,84 0-72,0 1 0,0-1 0,-1 0 0,1 1 0,0 0 0,0-1 0,0 1 0,0 0 0,0 0 0,0 0 0,0 0 0,0 0 0,1 1 0,-1-1 0,0 1 0,1-1 0,-1 1 0,1-1 0,-1 1 0,1 0 0,0 0 0,0 0 0,-1 0 0,1-1 0,1 2 0,-1-1 0,0 0 0,0 0 0,0 4 0,-1 6-11,0 0 0,1 0 1,1 0-1,0 15 0,1-18 10,1 12 29,1-1-1,1 0 1,0 0-1,2 0 0,1-1 1,10 24-1,-8-25 25,-2 1-1,0 0 0,-1 0 1,-1 1-1,-1 0 1,3 36-1,-7-54-10,0 1 1,-1-1-1,1 0 0,0 0 1,-1 0-1,1 0 0,-1 0 1,0 0-1,0 0 0,0 0 1,0 0-1,0 0 0,0 0 1,0-1-1,-1 1 0,1 0 1,0-1-1,-3 2 0,1 0 16,-1 0 0,-1 0-1,1-1 1,0 1 0,-1-1-1,1 0 1,-9 2 0,-2 0-124,-2-1 0,1-1 1,-31 2-1,-26-5-2911,47-2-874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9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1 142 6673,'0'0'837,"20"0"-585,-3 0-143,318-1 1470,390-68 141,-567 51-1472,-78 9-770,106-26 0,-166 28-2548,-14 4 783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4:00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1 111 7058,'0'0'1681,"28"1"-875,422-9 1345,-37-33-757,-168 15-468,-168 20-790,38-5-898,-41-1-2779,-44 4-915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4:57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2216,'0'0'9948,"10"-9"-9689,-3 6-266,0 1 1,0-1 0,0 1 0,0 0 0,1 0 0,-1 1-1,10-1 1,57 2-95,-39 1 80,-30-1-13,-1 0 1,1 0-1,-1 0 1,0 1-1,1 0 1,-1-1-1,1 2 1,-1-1-1,0 0 1,8 5 0,-10-5 13,0 1 1,0 0 0,0 0 0,0 0 0,0 0-1,-1 0 1,1 0 0,-1 0 0,1 1-1,-1-1 1,0 1 0,0-1 0,0 1 0,0-1-1,-1 1 1,1 0 0,-1-1 0,1 1 0,-1 4-1,2 5 14,-1 1 0,-1-1-1,0 1 1,0-1 0,-2 0-1,1 1 1,-1-1-1,-1 0 1,0 0 0,-1 0-1,-1 0 1,1-1-1,-8 12 1,-9 10-22,-1-1 1,-2-1-1,-41 40 0,64-71 23,1 1 0,-1 0 0,0-1-1,0 1 1,1 0 0,-1 0 0,1 0-1,-1 0 1,1-1 0,-1 1 0,1 0 0,-1 0-1,1 0 1,0 0 0,-1 0 0,1 0-1,0 0 1,0 0 0,0 0 0,0 0-1,0 0 1,0 0 0,0 0 0,0 0-1,1 1 1,-1 0 5,1-1 0,0 0 1,0 0-1,0 0 0,0 1 0,0-1 0,0 0 0,1 0 0,-1-1 0,0 1 1,0 0-1,1 0 0,-1-1 0,0 1 0,2 0 0,7 3 55,1-2-1,-1 1 0,18 1 1,-26-4-45,64 6 346,70-3 1,-105-3-279,-31 0-100,0 0 0,0 0 1,0 0-1,0 0 1,0 0-1,0 0 1,0 0-1,0 0 1,0 1-1,0-1 1,0 0-1,1 0 0,-1 0 1,0 0-1,0 0 1,0 0-1,0 0 1,0 0-1,0 1 1,0-1-1,0 0 0,0 0 1,0 0-1,0 0 1,-1 0-1,1 0 1,0 0-1,0 1 1,0-1-1,0 0 0,0 0 1,0 0-1,0 0 1,0 0-1,0 0 1,0 0-1,0 0 1,0 0-1,0 0 0,0 1 1,-1-1-1,1 0 1,0 0-1,0 0 1,0 0-1,0 0 1,0 0-1,0 0 1,0 0-1,0 0 0,-1 0 1,1 0-1,0 0 1,0 0-1,0 0 1,0 0-1,0 0 1,0 0-1,0 0 0,0 0 1,-1 0-1,-39 2-4111,12-2-780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0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8426,'0'0'4793,"10"6"-5025,-10 10-872,0-1-817,0-1-4288</inkml:trace>
  <inkml:trace contextRef="#ctx0" brushRef="#br0" timeOffset="1">1 462 9898,'0'0'4073,"7"4"-5721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1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1 808,'0'0'4743,"22"-1"-4545,303 2 1703,94 34-100,-145-11-203,-204-17-1341,80 3-1214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6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79 7362,'0'0'1531,"-3"19"-1390,1-5-54,0 1 1,0-1-1,2 24 0,0-37-76,0 1 0,1 0 0,-1-1 0,1 1 0,0 0-1,0-1 1,-1 1 0,1-1 0,0 1 0,0-1 0,0 0 0,0 1-1,1-1 1,-1 0 0,0 0 0,0 1 0,1-1 0,-1 0-1,1 0 1,-1-1 0,1 1 0,2 1 0,2 0 21,1 0-1,-1 0 1,1-1-1,8 2 1,-5-2 8,19 3 19,1-1 0,37-2-1,-47-2-6,-14 2 7,-1-2 0,1 1 0,-1-1-1,0 0 1,0 0 0,1 0-1,-1-1 1,0 1 0,0-1-1,5-3 1,-7 3 30,-1 0-1,1 1 1,-1-1 0,0 0-1,0 0 1,0 0 0,0-1 0,0 1-1,0-1 1,0 1 0,-1-1-1,1 1 1,-1-1 0,0 0-1,0 1 1,0-1 0,0 0-1,0 0 1,0-5 0,-1 4-19,1 0 1,-1-1-1,0 1 1,0 0-1,0 0 1,0 0 0,-1 0-1,0 0 1,0 0-1,0 0 1,0 0-1,-1 0 1,1 0-1,-1 0 1,0 1 0,-3-5-1,1 3-90,-1 0-1,1 1 1,-1-1 0,-1 1-1,1 0 1,0 0 0,-1 1 0,0-1-1,-8-2 1,1 0-314,0 1 0,-1 0 0,0 2 0,0-1 1,-20-1-1,-36 1-3960,55 4 205</inkml:trace>
  <inkml:trace contextRef="#ctx0" brushRef="#br0" timeOffset="1">800 19 5233,'0'0'4365,"-21"-4"-3542,-70-10-126,88 14-667,0 0 1,1-1-1,-1 2 0,0-1 0,0 0 0,0 0 0,0 1 0,0-1 0,0 1 0,1 0 0,-1 0 0,0 0 0,1 1 0,-1-1 1,1 0-1,-1 1 0,1 0 0,-1-1 0,1 1 0,-3 3 0,2 0 4,0-1 0,0 1-1,1 0 1,-1 0 0,1 0 0,0 0-1,-1 7 1,2-11-30,-1 6 10,0 0 0,0 0 0,1 1 0,0-1 1,0 0-1,1 0 0,-1 1 0,2-1 0,-1 0 0,1 1 0,0-1 0,1 0 1,-1 0-1,1 0 0,1 0 0,-1 0 0,1 0 0,1-1 0,-1 0 0,1 1 1,0-1-1,1 0 0,-1-1 0,1 1 0,0-1 0,10 8 0,-3-3-78,1-1-1,0-1 0,1 0 0,0-1 0,0 0 1,1-1-1,-1 0 0,19 3 0,-1-2-1491,-1-1-1,63 2 0,-43-8-2890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3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3937,'0'0'2116,"25"0"-4175,8 1 2463,-31 0 68,-4-1-261,-18 0-1393,19 0 1208,0 0-1,0 0 1,0 0-1,0 0 1,0 0-1,0 0 0,0 1 1,0-1-1,0 0 1,0 0-1,0 1 0,0-1 1,0 1-1,0-1 1,0 1-1,0-1 0,0 1 1,0 0-1,1-1 1,-2 2-1,-6 21 1707,7-18-1905,-10 57 1487,-6 117-1,12-111-715,-3 262 1316,8-327-1900,23 9-61,26 11 122,0-1 0,2-3 0,0-2 0,2-3 0,61 10 0,276 20 334,-338-40-341,486 6 226,-530-10-399,35-2 117,43-6 0,-75 6-585,0 0 0,0-1 0,0 0 0,-1 0 0,0-1 0,1 0 0,-1-1 0,-1 0 0,13-9 0,-3-4-5935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3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5569,'0'0'678,"21"0"-457,-9 0-196,31 0 193,72 9-1,509 89 2077,-608-96-2231,-6-1 33,-1 0-1,1 1 1,17 6-1,-26-8-59,0 1-1,-1-1 0,1 1 0,0 0 0,-1-1 0,1 1 0,0 0 0,-1 0 1,1-1-1,-1 1 0,0 0 0,1 0 0,-1 0 0,1 0 0,-1 0 0,0 0 0,0-1 1,1 3-1,1 22 157,-1-18-103,2 51 218,-2 1 1,-3 0-1,-2-1 1,-3 1 0,-28 111-1,-27 48 61,66-257-6633,0 11-107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8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1 220 8146,'0'0'1891,"11"-20"-1348,37-67-230,-41 76-229,0 1 0,1-1-1,0 1 1,1 1 0,0 0 0,0 0 0,13-9 0,8-6 552,-30 23-631,0 1 0,0 0-1,1 0 1,-1 0 0,0 0 0,0 0 0,0 0 0,0 0-1,0 0 1,0 0 0,0 0 0,1 0 0,-1 0 0,0 0-1,0 0 1,0 0 0,0 0 0,0 0 0,0 0-1,1 0 1,-1 0 0,0 0 0,0 0 0,0 0 0,0 0-1,0 0 1,0 0 0,1 1 0,-1-1 0,0 0 0,0 0-1,0 0 1,0 0 0,0 0 0,0 0 0,0 0 0,0 0-1,0 0 1,0 1 0,0-1 0,0 0 0,1 0-1,-1 0 1,0 0 0,0 0 0,0 0 0,0 1 0,0-1-1,3 12 43,1 19-85,-3-27 76,20 322 106,-21-324-152,0 0 1,0 1-1,-1-1 1,1 0 0,-1 0-1,1 0 1,-1 0-1,1 0 1,-1 0 0,0 0-1,0 0 1,0 0-1,0 0 1,-1-1 0,1 1-1,0 0 1,-3 2-1,1-2 2,0 1 0,0-1-1,-1 0 1,1 0 0,-1-1-1,1 1 1,-1 0 0,1-1-1,-5 1 1,-8 1-3,0-1 0,1 0-1,-29-1 1,36-1 4,-13-1-4,-4 1 57,24 0-39,2 0-5,14 1-17,9 2 23,0 1 0,39 12 0,-17-4 22,52 13-1372,-36-3-3650,-40-12-49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0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0 105 2529,'0'0'2395,"3"-9"-2078,20-54 280,-4 30 4105,-18 41-4264,-1 17-831,0-16 528,-11 359 274,9-324-353,1-14 40,-3 37 9,7 77-1,-3-144-148,0 1 0,0-1 0,0 0 0,0 1 0,0-1 0,0 1 0,0-1 0,0 0 0,0 1-1,0-1 1,0 0 0,0 1 0,1-1 0,-1 1 0,0-1 0,0 0 0,0 1 0,0-1 0,1 0 0,-1 1-1,0-1 1,0 0 0,1 0 0,-1 1 0,0-1 0,1 0 0,-1 0 0,0 1 0,0-1 0,1 0-1,0 0 1,8-6-1336,7-19-1156,-5-1-1547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1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5417,'0'0'3601,"1"-2"-3452,0 1-145,0 0 0,1 0 0,-1 0-1,0 0 1,0 1 0,1-1 0,-1 0 0,0 0-1,1 1 1,-1-1 0,1 1 0,-1-1 0,1 1-1,-1 0 1,1-1 0,-1 1 0,1 0 0,-1 0-1,3 0 1,37 3 162,-32-1-110,128 15 424,144 15-120,574-3 51,-816-30-445,0-2 0,0-1 1,0-3-1,71-20 1,-109 26 81,1 1-1,-1-1 1,0 1 0,0-1 0,0 1 0,1 0 0,-1 0 0,0-1 0,1 1 0,-1 0 0,0 0 0,1 0 0,-1 1 0,2-1 0,-2 1-11,-1 0 0,1 0 0,-1-1 0,0 1 0,1 0 0,-1 0 0,0 0 0,0 0 0,0 0 1,0 0-1,0 0 0,0 0 0,0-1 0,0 1 0,0 0 0,0 2 0,0 8-268,-2 115 242,5 158 57,1-250-63,1 0 0,2-1 0,1 0 0,15 37 0,60 121-19,-78-180 19,-1-3 1,-2-4-4,-1-1-1,1 0 0,-1 0 1,0 1-1,0-1 1,0 1-1,0-1 0,0 1 1,-1-1-1,0 5 1,0-8 47,-4 1-33,-1 1 1,0-1 0,0-1-1,0 1 1,0-1 0,0 0-1,0 0 1,0 0 0,-6-2-1,-11 1 2,-721-30 75,-12-1 645,706 32-1764,17 0-2553,18 0-318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2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1393 1 5945,'0'0'4671,"-10"1"-4451,-32 11-159,0 1 0,1 2 1,-45 23-1,45-19 24,-768 294 1190,712-278-994,-104 53 0,194-84 356,-9 5-2761,28-5-1870,11-4 993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2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30 5417,'0'0'5844,"-5"-6"-5373,-14-17-252,61 71 97,3-2 0,2-3 1,2-1-1,101 66 1,-53-49 13,204 90 1,-139-88-201,-162-61-140,0 0-1,0 0 1,0 0-1,0 0 1,0 0-1,0 0 1,0 0-1,0 1 1,0-1-1,0 0 1,0 0-1,0 0 0,0 0 1,0 0-1,0 0 1,0 0-1,0 0 1,0 0-1,0 0 1,0 0-1,0 0 1,0 0-1,0 1 1,1-1-1,-1 0 1,0 0-1,0 0 1,0 0-1,0 0 0,0 0 1,0 0-1,-11 0-1640,8 0 1158,-17 0-3292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0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64 103 2537,'0'0'4957,"1"-16"-4081,2-71 1912,-3 93-2729,-2 21-33,-1 0-1,-12 48 1,1-6 176,-2 35 149,6 1-1,3 165 1,7-266-381,0 1-1,0-1 1,0 0-1,0 0 1,1 0 0,0 0-1,0-1 1,0 1 0,0 0-1,1 0 1,-1 0-1,1-1 1,3 5 0,-5-8-47,1 1 0,-1-1 1,1 0-1,0 0 1,-1 0-1,1 1 0,0-1 1,-1 0-1,1 0 1,0 0-1,-1 0 0,1 0 1,0 0-1,0 0 1,-1 0-1,1 0 0,0-1 1,-1 1-1,1 0 1,-1 0-1,1 0 0,0-1 1,-1 1-1,1 0 1,-1-1-1,1 1 0,0-1 1,-1 1-1,1-1 1,-1 1-1,1-1 0,-1 1 1,0-1-1,1 0 1,16-19-2255,-17 19 2180,16-21-3592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1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6025,'0'0'4073,"1"15"-3893,6 488 2202,-8-344-1955,1-144-440,0 0 0,1 0 0,0-1 0,1 1 0,1 0 0,0-1 0,6 17 0,-5-25-1001,-2-9-394,-2-13-1047,0 13 2180,0-21-3707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1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0 4385,'0'0'4097,"-59"109"-3593,22-60-376,-5 3 24,-4-5-104,2-4-48,5-8 0,10-9-264,8-7-440,12-9-520</inkml:trace>
  <inkml:trace contextRef="#ctx0" brushRef="#br0" timeOffset="1">416 296 6065,'0'0'1145,"-98"94"-489,54-61-112,-2-2-296,-1-3-112,5-5-128,9-7 56,12-3-64,10-7-216,11-4-600,48-2-2977,2-6 3001,2-7-841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6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6361,'0'0'4725,"0"15"-3916,-3 263 720,2-260-1618,1-5-484,0 1-1,4 25 1,-3-35 326,0 1-1,1-1 1,0 1 0,-1-1 0,1 1 0,1-1 0,-1 0-1,1 0 1,-1 0 0,1 0 0,6 6 0,8 5-4073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2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0 1584,'0'0'4676,"-10"21"-3774,-34 69-270,36-77-505,0-1 1,-1 1-1,0-1 1,-1-1-1,0 0 1,-1 0-1,0-1 1,-20 13-1,3-1 257,13-11-158,11-9-189,0 1 1,1 0 0,-1 0-1,1 0 1,-5 6 0,10-9-155,0 1-1,0-1 1,0 0 0,0 0 0,0 0-1,0 0 1,0 0 0,0 0 0,0 0-1,4-2 1,31-15-2129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2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858 8 3385,'0'0'4606,"3"-7"-3210,-6 7-1369,1 1 1,0 0-1,-1 0 0,1 0 0,0 0 0,0 1 0,0-1 1,0 1-1,0-1 0,-3 4 0,-1 0 14,-78 55 235,-3-3 1,-2-4-1,-116 50 0,131-71-206,1 4 0,-107 70 0,146-81-32,33-25-34,6-1-366,1 0 302,-1-2 0,0 1 0,0-1 0,0 0 0,8-6 0,8-4 67,99-54 152,349-209 9,-435 250 753,-47 29-5637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3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51 4825,'0'0'6112,"-4"-8"-5629,-13-25-60,13 25 690,7 9-1121,-1 1 0,1-1 0,0 1 0,-1 0 0,0 0 0,1 0 0,-1 0 1,0 0-1,0 1 0,0-1 0,-1 1 0,3 3 0,2 2 3,142 190 234,28 35-51,-122-171-143,3-3 1,99 83 0,-156-142-23,1 0 0,-1 0 0,0 0 0,0 1 0,0-1 0,0 0 0,1 0 0,-1 0 0,0 0 0,0 0 0,0 1 0,0-1 0,1 0 0,-1 0 0,0 0 0,0 0 0,1 0 0,-1 0 0,0 0 0,0 0 0,0 0 0,1 0 0,-1 0 0,0 0 0,0 0 0,1 0 0,-1 0 0,0 0 0,0 0 0,1 0 0,-1 0 0,0 0 0,0 0 0,0 0 0,1 0 0,-1 0 0,0-1 0,0 1 0,0 0 0,1 0 0,-1 0 0,0 0 0,0-1 0,0 1 0,0 0 0,1 0 0,-1 0 0,0 0 0,0-1 0,0 1 0,0 0 0,0 0 0,0-1 0,0 1 0,0 0 0,0 0 0,0 0 0,0-1 0,0 1 0,0-16-7,0 13 38,-1-11-31,0 0-1,-1 0 1,-1 0-1,0 0 0,-1 0 1,0 0-1,-2 1 1,1 0-1,-1 0 0,-10-13 1,-11-17-63,-50-58-1,64 85 45,-162-175-104,34 40 192,132 142-66,6 5-7,0 1 0,0-1-1,0 0 1,0 0 0,1 0-1,-4-7 1,5 8-26,2 10-25,1 0 0,0 1-1,0-1 1,1 0 0,-1 0 0,2 0 0,-1-1 0,1 1 0,0-1 0,5 7 0,0 1 3,11 15-96,1-1 0,1 0 0,1-2 0,2-1 0,0 0 0,2-2 1,0-1-1,2-2 0,56 32 0,-75-47-403,-3-2-378,-1 1 0,0-1 0,-1 1-1,1 0 1,5 6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6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4137,'0'0'3406,"-4"0"-3201,3 0-157,-11 0-37,12 1 8,0-1 0,0 0 1,1 0-1,-1 0 1,0 0-1,0 0 1,0 0-1,0 0 0,0 0 1,0 0-1,0 1 1,0-1-1,0 0 1,0 0-1,0 0 0,0 0 1,0 0-1,0 0 1,0 0-1,0 1 1,0-1-1,0 0 0,0 0 1,0 0-1,0 0 1,0 0-1,0 0 1,0 0-1,0 1 0,0-1 1,0 0-1,0 0 1,0 0-1,0 0 1,0 0-1,0 0 0,0 0 1,-1 0-1,1 0 1,0 1-1,29 8 567,0 0 0,57 8 0,66-1-153,-88-10-275,950 39 495,-1013-45-709,0 0 1,-1 0-1,1 0 0,0 0 1,0 0-1,0 0 1,0 0-1,0-1 0,-1 1 1,1 0-1,0 0 0,0-1 1,-1 1-1,1-1 0,0 1 1,0 0-1,0-2 0,-1 2-57,0 0 0,0-1-1,0 1 1,0 0 0,0 0 0,0-1-1,0 1 1,-1 0 0,1-1 0,-6-2-2379,6 3 2379,0 0 0,0 0-1,-1 0 1,1 0 0,0 0 0,-1 0-1,1 0 1,0 1 0,-1-1 0,-14 0-2757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7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1 5633,'0'0'2031,"0"19"-1233,1-4-638,0 73 575,-11 102 1,-65 158-199,32-167-429,39-167-110,2-8-18,1 1 1,-1 0-1,1-1 0,0 1 0,1 0 1,0 0-1,0 0 0,1 10 0,-1-16 15,1 0-1,-1-1 1,1 1-1,-1 0 1,1-1 0,-1 1-1,1 0 1,0-1-1,-1 1 1,1-1-1,0 1 1,-1-1-1,1 1 1,0-1-1,-1 0 1,1 1-1,0-1 1,0 0 0,0 0-1,1 1 1,21 2-75,-16-2 65,67 6 22,101-5 0,-13 0 63,239 20-7,176 7 187,-47 5 268,-393-22-778,-86-11-3144,-29-1-395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8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3505,'0'0'3191,"21"0"-3052,-6 0-93,24 0 305,72 9 0,336 66 1657,-365-61-1753,-67-11-233,4 0 20,0 1 0,28 9 0,-45-12-35,0 0-1,-1 0 1,1 0 0,-1 0-1,1 0 1,-1 0-1,0 0 1,1 0 0,-1 0-1,0 1 1,0-1-1,0 1 1,0-1-1,0 1 1,0-1 0,0 1-1,0-1 1,-1 1-1,1 0 1,0-1 0,-1 1-1,1 2 1,0 5 72,0-1 0,-1 1 0,-1 13 0,1-5 73,1 37 103,-3 1-1,-13 78 0,-10 2-129,-18 107 114,33-167-254,0 96-1,10-168-445,0 9 882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8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794 1 5569,'0'0'920,"-26"18"-738,-170 120 385,-355 182 3052,545-317-3149,-9 6-2257,36-5-5280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9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7034,'0'0'3024,"36"149"-1992,-19-93-472,5-3-23,3-2-249,2-1-136,1-9-80,1-3-16,-2-7-112,-2-4 32,-2-9-440,0-3-129,8-9-487,-8-4-904,-2-2-1225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5417,'0'0'2450,"22"26"-1536,15 17-494,94 107 972,-59-72-964,4-3 1,3-3-1,3-4 0,105 66 1,-183-132-757,0 1 0,0-1 0,0 0 1,1 0-1,-1 0 0,1-1 0,0 1 1,7 0-1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0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6313,'0'0'1317,"17"2"-1075,-3 0-138,-1-1 7,0 1 1,-1 0 0,1 1 0,-1 1 0,0 0-1,0 0 1,12 7 0,-5-2 90,-1 1 1,-1 1-1,31 24 0,-43-31-165,-1 0 1,0 1-1,0-1 0,0 1 0,0 0 0,-1 0 0,0 0 0,0 0 0,0 1 1,-1-1-1,0 1 0,0-1 0,0 1 0,0 0 0,-1 0 0,0 0 0,0 11 1,-1-16-28,0 1 1,0 0-1,0-1 1,0 1-1,-1 0 1,1-1-1,-1 1 1,1 0-1,-1-1 0,1 1 1,-1-1-1,0 1 1,0-1-1,0 1 1,0-1-1,0 0 1,0 1-1,-2 1 1,-1 0 23,1-1 0,-1 0 1,0 1-1,0-2 0,-7 4 1,-9 4 17,20-9-78,0 1-1,0 0 1,0 0 0,0 0 0,0 0-1,0-1 1,0 1 0,0 0 0,0 0-1,0 0 1,0 0 0,1-1-1,-1 1 1,0 0 0,0 0 0,1-1-1,-1 1 1,1 0 0,0 1 0,31 36-2,-22-28 68,-1 0 0,0 1 0,10 17 0,-14-18 21,0-1 1,0 2-1,-1-1 1,-1 0-1,0 1 1,0-1-1,-1 1 1,1 13-1,-2-20-45,-1 0-1,0 0 1,0 1-1,-1-1 1,1 0-1,-1 0 0,0 0 1,0 0-1,0 0 1,-1 0-1,1 0 1,-1 0-1,0-1 1,0 1-1,0-1 1,-1 1-1,1-1 1,-1 0-1,0 0 0,0 0 1,0 0-1,0 0 1,0-1-1,-4 3 1,-1 0-379,0-2 0,0 1 1,-1-1-1,1 0 0,-18 3 0,-2-2-2371</inkml:trace>
  <inkml:trace contextRef="#ctx0" brushRef="#br0" timeOffset="1">789 274 6009,'0'0'4820,"15"15"-4291,-2-2-413,-1 0 0,-1 0 0,12 18-1,-22-29-98,0 0 0,0 0 0,-1 0 0,1 1 0,0-1 0,-1 0 0,1 0 0,-1 1 0,0-1 0,0 0 0,0 1 0,0-1 0,0 0 1,0 0-1,-1 1 0,0 3 0,-1 0 34,-1 0 0,0-1 0,0 1 1,-4 6-1,-1 2 58,-3 5 8,5-9-105,1 0 0,-1 0 0,1 0 1,1 1-1,0 0 0,1 0 0,0 0 0,0 1 1,-1 18-1,4-27-18,1-1 0,-1 1 1,1-1-1,0 1 0,0-1 0,0 1 1,0-1-1,0 0 0,0 0 1,1 1-1,-1-1 0,1 0 0,-1 0 1,1 0-1,0-1 0,0 1 1,0 0-1,0-1 0,0 1 0,0-1 1,0 0-1,1 1 0,-1-1 1,5 1-1,7 4-102,0-2 1,29 7-1,-38-10 56,137 26-3747,-110-19 1338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7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1 5249,'0'0'1863,"-16"0"-1509,-53 2 299,65-1-553,0 0 0,0 0 0,0 0 1,0 0-1,0 1 0,0 0 0,0-1 0,0 1 0,1 1 0,-1-1 1,1 0-1,0 1 0,-1 0 0,1 0 0,0 0 0,1 0 0,-1 0 1,1 1-1,-1-1 0,1 1 0,0-1 0,0 1 0,1 0 0,-1 0 1,1 0-1,-1 0 0,1 0 0,1 0 0,-1 0 0,1 0 0,-1 1 1,1 3-1,0-5-59,1-1 0,-1 0 0,0 0 0,0 0 0,1 0 0,0-1 0,-1 1 0,1 0 0,0 0 0,0 0 0,0 0 0,0-1 0,0 1 0,0 0 0,1-1 1,1 3-1,1 0 9,0-1 0,0 0 0,0-1 0,0 1 0,1-1 0,7 4 0,5 0 33,-1-1 0,34 5 0,54 0-335,-52-6-3378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5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43 127 128,'0'0'6720,"1"-13"-5986,4-41 12,-5 49-451,0 0-1,0 1 0,1-1 1,0 1-1,0-1 0,0 1 0,0-1 1,1 1-1,0 0 0,0 0 1,2-5 848,-4 13-943,-16 237 226,0-18-207,16-74-134,0-149 16,0-14 114,21-590-55,-24 657-261,-2 1-1,-13 57 1,-7 72 164,24-94-361,1-88 246,0 0-1,1-1 0,-1 1 1,0 0-1,0-1 1,1 1-1,-1 0 0,0-1 1,1 1-1,-1-1 1,1 1-1,-1-1 0,1 1 1,-1-1-1,1 0 1,-1 1-1,1-1 1,-1 1-1,1-1 0,0 0 1,-1 1-1,1-1 1,0 0-1,-1 0 0,1 0 1,0 0-1,-1 1 1,1-1-1,0 0 0,1 0 1,27 1-1715,-23-2 985,25 1-2326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584 77 6433,'0'0'3728,"-17"-13"-2788,-4-3-706,-32-18 0,48 31-217,0 1 0,0 0 0,-1 1 0,1-1-1,-1 1 1,1 0 0,-1 0 0,1 1 0,-1-1 0,1 1-1,-1 1 1,1-1 0,-1 1 0,0 0 0,1 0 0,0 0 0,-1 1-1,-6 3 1,9-4-9,-17 7 90,0 0 0,1 1-1,0 1 1,1 1 0,0 1 0,1 1-1,-22 19 1,15-9 42,1 1-1,2 0 0,0 2 1,-20 31-1,29-35-107,1 0 1,1 0-1,1 1 0,0 0 1,2 1-1,1 0 0,1 0 1,1 0-1,1 1 0,1-1 0,1 1 1,1 0-1,5 32 0,-4-44-46,1 0-1,1 0 0,0 0 0,1-1 1,1 1-1,-1-1 0,2 0 1,0 0-1,0-1 0,1 0 0,0 0 1,12 13-1,-12-16-8,0-1 1,1 0 0,0-1-1,0 1 1,0-2-1,1 1 1,-1-1-1,1 0 1,1-1-1,-1 0 1,1 0-1,-1-1 1,1-1-1,0 1 1,0-1-1,15 0 1,-18-1 15,0-1-1,0 0 1,0 0 0,0-1 0,1 0-1,-1 0 1,0 0 0,-1-1 0,1 0 0,0-1-1,0 0 1,-1 0 0,0 0 0,1 0-1,-1-1 1,0 0 0,-1-1 0,1 1 0,-1-1-1,0 0 1,0 0 0,-1-1 0,6-6-1,-3 0 31,1 0-1,-2 0 1,1 0-1,-2-1 1,1 0-1,-2 0 1,4-17-1,-3 6 32,-1 0-1,-2-1 1,0-29-1,-2 49-40,0 0 0,0-1 0,-1 1-1,0 0 1,0 0 0,0 1 0,0-1 0,-1 0 0,1 0 0,-2 1 0,1-1 0,0 1-1,-1-1 1,0 1 0,1 0 0,-2 0 0,1 0 0,0 0 0,-1 1 0,0 0 0,0-1 0,0 1-1,0 1 1,0-1 0,-1 0 0,1 1 0,-1 0 0,0 0 0,-7-2 0,0 2-6,1-1 1,-1 1 0,0 1-1,0 0 1,0 1-1,1 0 1,-1 1 0,0 0-1,0 1 1,0 0 0,1 1-1,-1 0 1,1 1 0,0 0-1,0 0 1,0 2-1,-11 6 1,13-6-127,1 0 0,0 0 0,0 0 0,0 1 0,1 0 0,0 1 0,0 0-1,1 0 1,0 0 0,0 1 0,1 0 0,0 0 0,0 0 0,1 0 0,1 1 0,-1 0 0,2 0 0,-1 0 0,1 0 0,0 12-1,1-16-436,1 0 0,0 0 0,1-1 0,-1 1 0,1 0 0,0-1 0,0 1 0,5 10-1,3 0-4240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6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0 960,'0'0'10450,"6"138"-9929,-6-79-321,0 0 48,0-1-248,0-5-8,0-6-336,0-10-505,10-4-223,9-12-928,2-11-785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7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463 45 5577,'0'0'2297,"-19"-8"-1492,-65-22-49,77 28-699,1 1 0,-1-1-1,0 1 1,0 1-1,0-1 1,0 1-1,0 0 1,0 1 0,0 0-1,0 0 1,0 0-1,1 1 1,-1 0 0,0 0-1,-9 5 1,2 1 14,1 0 0,1 1-1,-1 0 1,2 1 0,-13 12 0,8-5-15,1 1-1,1 0 0,0 1 0,1 0 0,1 1 1,1 1-1,1-1 0,1 2 0,1-1 0,0 1 1,2 1-1,0-1 0,2 1 0,1 0 0,0 0 1,2 0-1,0 1 0,2-1 0,5 33 1,-5-46-62,1 1 0,1-1 0,0 0 0,0 0 1,1-1-1,0 1 0,1-1 0,0 0 1,1 0-1,0 0 0,0-1 0,0 0 1,1 0-1,1 0 0,13 11 0,-11-12-9,0 0 1,1-1-1,-1 0 0,1-1 0,0 0 0,1 0 0,-1-2 1,1 1-1,0-1 0,0-1 0,0 0 0,0-1 0,14 0 0,-15-1 9,0 0 0,0-1-1,0 0 1,0-1 0,0 0-1,12-5 1,-17 5 23,1-1 0,0-1 0,0 0 1,-1 0-1,0 0 0,0 0 0,0-1 0,-1 0 0,11-12 0,-7 5 28,0-1-1,0 0 1,-1-1 0,-1 0-1,0-1 1,-1 1-1,-1-1 1,0 0 0,-1 0-1,0-1 1,-1 1-1,-1-1 1,-1 0-1,0 0 1,-2-16 0,1 30-17,0 0 1,0 1 0,-1-1-1,1 0 1,0 1-1,-1-1 1,1 0 0,-1 1-1,0-1 1,1 1 0,-1-1-1,0 1 1,0-1-1,0 1 1,0-1 0,0 1-1,-1 0 1,1 0 0,0 0-1,-2-2 1,-1 1 3,1 0-1,0 1 1,-1-1 0,0 1-1,1 0 1,-1 0 0,0 0-1,-7-1 1,-3 1-23,0 1 0,0 0 0,0 1 0,-15 3 0,16-1-103,-1 0 0,1 1 0,1 1 1,-1 0-1,1 0 0,-1 1 0,2 1 1,-1 0-1,-19 16 0,19-13-746,0 1-1,1 0 1,1 1-1,-16 22 1,11-8-3321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7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1 6265,'0'0'2312,"-16"1"-1639,6-1-590,4-1-58,-1 1 1,1 1 0,-1-1-1,1 1 1,0 0 0,-1 0-1,1 1 1,0 0-1,0 0 1,0 0 0,0 1-1,1 0 1,-1 0 0,1 1-1,-1-1 1,1 1-1,-6 6 1,-15 20 42,2 1 0,1 0-1,2 2 1,1 1 0,2 0 0,1 1-1,1 1 1,3 1 0,-12 45 0,20-63-77,1-1 0,1 1 0,0 0 0,1 0 0,2 0 1,0 0-1,3 29 0,-2-42 5,1 1 1,-1 0-1,1-1 1,0 1 0,1-1-1,0 0 1,0 0-1,0 0 1,1 0-1,-1-1 1,1 1-1,1-1 1,-1 0-1,1 0 1,0-1-1,0 1 1,0-1-1,1 0 1,-1 0 0,1-1-1,0 0 1,0 0-1,0 0 1,8 2-1,-3-2 12,0 0-1,1 0 1,-1-1-1,0-1 1,1 0-1,-1 0 1,1-1-1,0-1 1,-1 0 0,0 0-1,1-1 1,-1-1-1,0 0 1,0 0-1,0-1 1,12-6-1,-14 5 57,0 0-1,-1-1 1,1 0-1,-1 0 1,-1-1-1,1 0 1,-1 0-1,0-1 1,0 0-1,-1 0 1,0 0 0,-1-1-1,0 0 1,0 0-1,-1 0 1,0-1-1,0 1 1,2-15-1,-3 9-9,0 0 1,-2 1-1,1-1 0,-2 0 1,0 0-1,-3-22 0,2 34-61,0 0 1,0 1-1,0-1 0,0 0 0,0 0 0,0 1 1,-1-1-1,1 0 0,-1 1 0,0 0 0,0-1 0,0 1 1,0 0-1,0 0 0,0 0 0,-1 0 0,1 0 1,-1 1-1,1-1 0,-1 1 0,0 0 0,1-1 0,-1 1 1,-5-1-1,-3-1-217,-1 1 0,0 0 0,0 1 1,-17 0-1,27 1 174,-54 0-1591,4 0-999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5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 4049,'4'4'6353,"-7"64"-6349,-17 93 0,-3 51 171,23-189-171,-1-6-45,2 32 1,0-49 11,-1 1 0,0-1 0,1 1 0,-1-1 0,0 0 0,1 1 0,-1-1 0,0 0 1,1 1-1,-1-1 0,1 0 0,-1 1 0,1-1 0,-1 0 0,0 0 0,1 1 0,-1-1 1,1 0-1,-1 0 0,1 0 0,-1 0 0,1 0 0,-1 0 0,1 0 0,0 0 0,-1 0 1,1 0-1,-1 0 0,1 0 0,-1 0 0,1 0 0,-1 0 0,1-1 0,-1 1 0,0 0 0,1 0 1,-1 0-1,1-1 0,20-8-1068,-1-10-355,0-3-779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6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6689,'0'0'1825,"112"-24"-1137,-85 38-200,-4 6-120,-6 3-184,-5 4 24,-8 3 120,-4 1-280,0 2 120,-8 0-168,-9-2-368,-3-1-432,3-9-1064,4-11-657</inkml:trace>
  <inkml:trace contextRef="#ctx0" brushRef="#br0" timeOffset="1">452 48 7722,'0'0'3640,"-2"49"-3576,-2-24-64,3 5-312,-1-7-1208,-2-7-1369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6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7402,'0'0'1652,"13"-10"-1617,40-31-15,-51 40-14,-1 0 0,0 0-1,0 1 1,1-1 0,-1 0 0,0 0 0,1 1 0,-1-1 0,0 1 0,1-1 0,-1 1 0,1 0 0,-1 0 0,1-1 0,-1 1 0,1 0 0,-1 0 0,1 0 0,-1 1 0,1-1 0,-1 0 0,1 1 0,-1-1 0,1 1-1,-1-1 1,1 1 0,-1-1 0,0 1 0,1 0 0,-1 0 0,0 0 0,0 0 0,0 0 0,0 0 0,0 0 0,0 0 0,2 2 0,2 3 38,18 17 86,-2 0 0,-1 2 0,-1 1 0,-1 0 0,-1 1 0,14 30 0,-3 4 171,37 116-1,-54-143-170,-2 0 0,-1 1 0,-2 0 0,-1 0 0,-1 69 0,-4-103-110,0 1 0,0-1 0,0 0 0,0 0 0,-1 0 0,1 1 0,-1-1 0,1 0 0,-1 0 0,1 0 0,-1 0 0,1 0-1,-1 0 1,0 0 0,0 0 0,0 0 0,1 0 0,-1 0 0,0-1 0,-2 2 0,1 0-1,-1-1 1,0 0-1,0 0 0,0 0 1,0 0-1,1 0 0,-1 0 1,-4-1-1,-4 1-125,0-1 0,0 0 0,0-1 0,-12-2 0,8 0-498,-1-1 0,1-1 0,1 0 1,-1-1-1,-20-12 0,-12-12-3697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7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0 6105,'0'0'1498,"-13"17"-1457,-42 48 41,54-63-83,0 0 1,-1-1 0,1 1 0,-1-1 0,0 0 0,1 1-1,-1-1 1,0 0 0,0 0 0,0 0 0,0 0 0,0 0-1,-3 0 1,5-1 5,-1 0 0,1 0 0,-1 0 0,0 0-1,1 0 1,-1 0 0,0 0 0,1 0 0,-1-1 0,0 1 0,1 0-1,-1 0 1,1 0 0,-1-1 0,1 1 0,-1 0 0,1-1-1,-1 1 1,1-1 0,-1 1 0,1 0 0,-1-1 0,1 1-1,-1-1 1,1 0 0,-1 0 2,1 1 1,-1-1-1,1 1 0,-1-1 0,1 0 1,0 1-1,0-1 0,-1 0 0,1 1 1,0-1-1,0 0 0,0 1 0,-1-1 1,1 0-1,0 1 0,0-1 0,0 0 1,0 1-1,0-1 0,1 0 0,-1 1 1,0-1-1,0 0 0,0 1 0,0-1 1,1 0-1,-1 1 0,0-1 0,1 0 1,-1 1-1,1-1 0,-1 1 0,0-1 1,1 1-1,-1-1 0,1 1 0,-1-1 1,1 1-1,1-1 0,5 1 1,1 1 0,-1 0 0,1 1 0,0 0 0,-1 0 0,0 0-1,0 1 1,0 0 0,0 1 0,0-1 0,0 1 0,-1 0 0,0 1 0,8 7 0,95 62-2218,-78-57-85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1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8210,'0'0'2676,"-11"0"-2502,34 2 117,0 1 1,-1 0-1,31 10 1,18 3 130,75 3 67,75 15-1263,-207-29-113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49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99 1272,'0'0'2892,"3"-3"-2211,19-31 6008,-22 38-6601,-1 7-93,-1 0 0,-1 0-1,0-1 1,0 0-1,-1 1 1,-9 16-1,0 2 38,-11 26-26,8-18-6,1-1 0,1 2 0,2 0 0,-7 41 0,19-74-58,0-4-5,0-3 20,2-17 37,0 1-1,1-1 1,1 1-1,9-26 1,3-11-130,3-39-162,14-54-184,-33 147 471,0 1 0,0-1 0,1 1 0,-1-1 0,0 1 0,0-1 0,0 1 0,0 0 0,0-1 0,1 1 0,-1-1 0,0 1 0,0 0 0,1-1 0,-1 1 0,0-1 0,1 1 0,-1 0 0,0-1 0,1 1-1,-1 0 1,0 0 0,1-1 0,-1 1 0,1 0 0,6 8-174,5 26 5,-10-27 149,4 16 20,0-3 6,0 0 0,0-1 1,2 1-1,17 29 0,-23-46-1,0 1-1,0-1 1,1 1 0,-1-1-1,1 0 1,0 0 0,0 0-1,0-1 1,0 1 0,0-1-1,1 1 1,-1-1 0,1 0-1,-1-1 1,1 1 0,0 0-1,0-1 1,0 0 0,0 0-1,0 0 1,0-1 0,0 1-1,0-1 1,0 0-1,0 0 1,0 0 0,0-1-1,0 1 1,0-1 0,4-1-1,-3 0 9,0 0-1,-1-1 1,1 1-1,-1-1 0,1 0 1,-1 0-1,0 0 0,0-1 1,-1 1-1,1-1 1,-1 0-1,0 0 0,0 0 1,4-7-1,3-7 17,0-1 1,8-23-1,-11 25 129,-1-1 1,-1-1-1,0 1 0,-1-1 0,-1 0 0,1-30 232,-4 56-298,0 29-191,4 121 299,-2-138-211,1 1 0,0 0 1,2-1-1,0 0 0,14 34 0,-17-49-164,0-1-1,0 1 0,1-1 1,-1 0-1,1 1 0,0-1 1,0 0-1,0-1 1,0 1-1,1 0 0,-1-1 1,1 0-1,-1 0 0,1 0 1,0 0-1,0 0 0,0-1 1,0 0-1,0 0 0,6 1 1,19 0-2536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1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9 5433,'0'0'4081,"3"-1"-3712,5-5-91,-5 5 38,-9 2-73,-10 6-206,1 0 0,0 1 0,1 1 0,-21 15 0,10-6-24,16-12-1,0 0-1,0 1 1,1 0-1,0 0 0,1 1 1,-9 11-1,13-14-4,0 0 0,0 0 0,0 1 0,0-1 0,1 1-1,0 0 1,1-1 0,-1 1 0,1 0 0,0 0 0,0 0 0,1 10 0,-1-12 26,1 1 1,1-1 0,-1 1 0,1-1-1,0 1 1,0-1 0,0 1-1,1-1 1,-1 0 0,1 1 0,0-1-1,0 0 1,1 0 0,-1-1 0,1 1-1,0 0 1,0-1 0,0 1-1,0-1 1,8 5 0,3 4-91,1-1 0,27 14 0,-28-17-931,1 1 0,-1 0-1,17 16 1,-17-9-1843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2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4993,'0'0'2833,"103"125"-1817,-70-86-448,-2 0 16,1-2-264,-1-5-216,-4-5-32,-6-6-72,-3-7-664,-3-10-928,-3-4-641,-3 0-1776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3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275 190 1688,'0'0'6466,"-100"30"-5978,63-1-352,-1 0-136,-6 8-264,11-9-1064,10-7-1321</inkml:trace>
  <inkml:trace contextRef="#ctx0" brushRef="#br0" timeOffset="1">271 1 4705,'0'0'5825,"-25"25"-5929,8 20 232,-2 10 56,-1 4-112,5 1-72,2-3-200,5-10-544,0-1-712,4-14-153,0-13-735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3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7290,'0'0'272,"113"-2"192,-61 2-32,2 6-264,1 5-160,9 5-8,-16 0-856,-13-5-969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4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1 6425,'0'0'1945,"-22"9"-1654,-74 34 91,86-38-281,1 1-1,0 0 1,0 0-1,0 1 1,1 0-1,0 1 1,1 0-1,-1 0 1,1 1-1,1-1 1,0 2-1,0-1 1,-5 13-1,6-13-28,1 0-1,0 1 0,1-1 1,0 1-1,0-1 0,0 12 1,2-18-66,0 1 1,1-1 0,0 1 0,0-1 0,0 1-1,0-1 1,0 1 0,1-1 0,-1 1-1,1-1 1,0 0 0,0 1 0,1-1-1,-1 0 1,0 0 0,1 0 0,0 0-1,0 0 1,0 0 0,3 3 0,3 0-54,0 0 1,0-1 0,0 0-1,0-1 1,1 1-1,0-2 1,0 1 0,0-1-1,0-1 1,18 3-1,6-1-2316,57-1-1,-82-3 1680,15 0-3774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4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5081,'17'-3'-372,"48"-10"-38,127-6 0,-175 19 279,-13-1 274,1 1 0,-1 0 1,1 0-1,-1 1 0,1-1 0,7 3 0,-11-3-78,1 1-1,-1 0 1,0 0-1,1 0 1,-1-1-1,0 1 0,0 1 1,0-1-1,0 0 1,0 0-1,0 0 1,0 0-1,0 1 0,0-1 1,0 0-1,-1 1 1,1-1-1,0 1 1,-1-1-1,0 1 0,1-1 1,-1 1-1,1 2 1,1 19 897,-2 46 1,0-32-896,-2-53-103,1 0 0,0 0-1,2 0 1,0 0 0,3-17 0,-4 30 42,1-1 0,0 1-1,0 0 1,0 0 0,0 0 0,0 0 0,1 0 0,-1 0 0,1 0-1,0 0 1,0 1 0,0-1 0,0 1 0,0-1 0,1 1 0,-1 0-1,1 0 1,-1 0 0,1 0 0,0 0 0,0 1 0,0-1 0,0 1-1,0 0 1,0-1 0,0 2 0,0-1 0,0 0 0,1 1 0,-1-1-1,0 1 1,5 0 0,-7 0 14,1 0 0,0 0 0,0 0 1,0 0-1,-1 0 0,1 0 0,0 1 0,0-1 0,-1 1 0,1-1 0,0 1 1,-1 0-1,1-1 0,0 1 0,2 2 0,-2-1 21,-1 1 0,1-1-1,0 1 1,-1-1 0,0 1 0,0 0-1,1 0 1,-1-1 0,0 4 0,24 101-1372,-19-87-598</inkml:trace>
  <inkml:trace contextRef="#ctx0" brushRef="#br0" timeOffset="1">737 1 6329,'0'0'2561,"0"106"-2225,0-77-248,0-2-88,5-5-192,11-1-576,-3-7-721,-1-8-1135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5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6433,'0'0'1885,"17"-2"-1789,128-5 140,-114 7 51,-20 0-646,-21 0-2142,-1 0 57</inkml:trace>
  <inkml:trace contextRef="#ctx0" brushRef="#br0" timeOffset="1">125 7 6545,'0'0'3529,"-21"119"-3369,19-97 0,2-1-160,0-3-448,4 1-592,11-7-560,4-4-953</inkml:trace>
  <inkml:trace contextRef="#ctx0" brushRef="#br0" timeOffset="2">377 154 6721,'0'0'1073,"6"-7"-1047,3-1 2,-5 5-16,-1-1-1,1 1 1,-1 0-1,0-1 1,0 0-1,0 0 1,2-5-1,-5 9 4,0 0 1,0 0-1,1 0 0,-1 0 0,0 0 0,0 0 0,0 0 0,0-1 0,0 1 0,0 0 0,0 0 0,0 0 0,0 0 0,0 0 0,0-1 0,0 1 1,1 0-1,-1 0 0,0 0 0,0 0 0,0 0 0,0-1 0,0 1 0,0 0 0,0 0 0,-1 0 0,1 0 0,0 0 0,0-1 0,0 1 1,0 0-1,0 0 0,0 0 0,0 0 0,0 0 0,0 0 0,0-1 0,0 1 0,0 0 0,0 0 0,-1 0 0,1 0 0,0 0 0,0 0 1,0 0-1,0 0 0,0 0 0,0-1 0,-1 1 0,1 0 0,0 0 0,0 0 0,0 0 0,0 0 0,0 0 0,-1 0 0,-9 3 463,-3 8-410,0 0-1,1 1 1,0 0 0,1 1 0,1 0 0,-12 18 0,21-29-47,-5 6 33,1-1 0,0 1 0,0 0 1,1 0-1,0 0 0,1 1 0,0 0 1,0 0-1,1-1 0,0 1 0,0 1 1,1-1-1,0 0 0,1 13 0,0-19-91,1-1-1,0 0 1,-1 0-1,1 0 1,0 0-1,0 0 1,0 0 0,1 0-1,-1 0 1,0 0-1,1 0 1,-1-1-1,1 1 1,0 0-1,-1-1 1,1 0-1,0 1 1,0-1-1,0 0 1,0 0-1,0 0 1,0 0 0,0 0-1,0-1 1,4 2-1,7 1-473,1 0 0,-1-1 0,15 1 0,-20-2 191,35 1-2199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5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58 257 6961,'0'0'1918,"-6"6"-1898,3-3-28,0 0 1,1 1-1,-1-1 0,1 1 0,-1-1 1,1 1-1,0 0 0,-2 5 0,4-7-2,0-1 1,-1 1-1,1 0 0,0 0 0,0 0 0,0-1 0,0 1 0,0 0 0,0 0 0,1 0 1,-1-1-1,0 1 0,1 0 0,0 0 0,-1-1 0,1 1 0,0 0 0,0-1 0,0 1 1,0-1-1,0 1 0,0-1 0,0 0 0,1 1 0,-1-1 0,0 0 0,3 2 0,-3-3-1,0 1 0,0 0-1,0 0 1,0-1-1,-1 1 1,1 0-1,0 0 1,-1 0-1,1 0 1,-1 0-1,1 0 1,-1 0 0,1 0-1,-1 0 1,1 0-1,-1 0 1,0 0-1,0 0 1,0 0-1,1 0 1,-1 1-1,0-1 1,0 0-1,-1 0 1,1 0 0,0 0-1,0 0 1,0 0-1,-1 2 1,-2 2 101,0 0 0,1 0 0,-1 0 0,-1 0 0,-3 3 0,-10 16 115,15-18-188,-1 1-1,1-1 1,0 0 0,0 1 0,1-1-1,0 1 1,0-1 0,0 1-1,1 0 1,0 10 0,1-15-44,-1-1 1,1 0 0,-1 0-1,1 1 1,0-1-1,-1 0 1,1 0-1,0 0 1,0 0-1,0 0 1,0 0-1,0 0 1,0 0-1,0 0 1,0-1-1,0 1 1,0 0-1,0-1 1,1 1-1,-1-1 1,0 1-1,0-1 1,1 1-1,-1-1 1,0 0-1,3 0 1,39 5-1426,-39-5 1145,22 0-1836</inkml:trace>
  <inkml:trace contextRef="#ctx0" brushRef="#br0" timeOffset="1">0 1 6081,'0'0'0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6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26 162 3793,'0'0'1395,"-2"18"-596,0 5-483,2-10-60,-1 0-1,-1 1 0,0-1 1,-5 15-1,7-27-155,0-1 1,0 0-1,0 1 0,0-1 0,0 1 0,0-1 1,0 1-1,0-1 0,0 1 0,0-1 0,0 1 0,-1-1 1,1 1-1,0-1 0,0 0 0,0 1 0,-1-1 1,1 1-1,0-1 0,-1 0 0,1 1 0,0-1 0,-1 0 1,1 1-1,-1-1 0,1 0 0,-3-13 620,2-35-1079,1 43 537,0-6-207,1-1 1,0 0-1,0 1 1,2-1-1,-1 1 1,8-20-1,-7 25 17,-1 1-1,1-1 1,0 1 0,0 0-1,0 0 1,1 0 0,-1 1-1,1-1 1,0 1-1,1 0 1,-1 0 0,1 0-1,0 0 1,0 1 0,7-4-1,-10 6 0,-1 1 1,1-1-1,-1 1 0,1-1 0,0 1 1,-1 0-1,1 0 0,0 0 0,-1 0 0,1 0 1,-1 0-1,1 0 0,0 0 0,-1 1 1,1-1-1,0 0 0,-1 1 0,1 0 0,-1-1 1,1 1-1,-1 0 0,0 0 0,3 1 0,1 3-153,1 0-1,0 0 0,-1 1 1,5 5-1,10 12-735,9-1-823,0-5-565</inkml:trace>
  <inkml:trace contextRef="#ctx0" brushRef="#br0" timeOffset="1">575 23 72,'0'0'9958,"-17"-4"-9487,-52-13-327,68 17-141,0 0 0,0-1 0,1 1-1,-1 0 1,0 0 0,0-1 0,1 1 0,-1 0 0,0 0 0,0 0 0,0 0 0,1 0-1,-1 0 1,0 0 0,0 0 0,0 0 0,1 1 0,-1-1 0,0 0 0,0 0-1,1 1 1,-1-1 0,0 0 0,1 1 0,-1-1 0,0 1 0,0 0 0,1 11-65,1-10 51,-1 9-112,1 10 55,-2 0 0,0 0 0,-1 0 0,-1 0 0,-6 22 0,7-38 39,-8 35 98,9-37-117,0 0 0,1 0 0,0 0 0,-1 0 0,1 0 0,1 0-1,-1 0 1,0 0 0,1 0 0,-1 0 0,2 4 0,-1-6-17,0 0 1,0 0-1,0 0 1,0 0 0,0 0-1,0 0 1,0 0-1,0 0 1,0 0 0,1-1-1,-1 1 1,0 0-1,0-1 1,1 1 0,-1-1-1,0 0 1,1 1-1,1-1 1,27 4-1015,-23-4 680,26 2-1888,-3-2-1501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7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3929,'0'0'3035,"16"0"-2771,89-2 272,-105 28 399,0 252 1275,0-276-2301,0-1 1,0 0-1,0 1 0,0-1 1,0 0-1,0 1 0,1-1 1,-1 0-1,0 0 0,1 1 0,-1-1 1,1 0-1,0 0 0,-1 0 1,1 0-1,0 0 0,0 0 1,0 0-1,0 0 0,-1 0 1,1 0-1,1 0 0,-1 0 1,0 0-1,0-1 0,0 1 0,0-1 1,0 1-1,1-1 0,-1 1 1,0-1-1,2 1 0,14 0-2528</inkml:trace>
  <inkml:trace contextRef="#ctx0" brushRef="#br0" timeOffset="1">441 87 5737,'0'0'1849,"-18"20"-758,-56 61-229,67-73-684,-1 0 0,-16 13 1,21-20-91,1 1 0,-1-1 1,1 0-1,-1 0 1,1 0-1,-1-1 1,1 1-1,-5 0 1,6-1-41,-4 1 738,9-3-719,12 0-188,-7 3 13,-1 1 0,0 0 0,1 0 0,-1 1 0,0 0 0,-1 1 0,1 0 0,8 5 0,24 11-1611,-9-10-444,-5-3-792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49.6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 0 6273,'0'0'1798,"-16"6"-1330,3-2-369,2-1-49,0 1-1,0 0 0,1 0 0,-1 1 1,1 1-1,0-1 0,0 2 1,-13 10-1,10-4 23,0 0-1,1 0 1,0 1-1,1 1 1,-13 22 0,18-26-36,0 0 0,1 0 1,1 0-1,0 1 0,1 0 1,0-1-1,0 1 1,1 0-1,0 14 0,2-19-22,0-1 0,0 1 0,0 0 0,1-1 0,0 1 0,0-1 0,1 1-1,-1-1 1,5 8 0,-4-10-11,0-1 0,0 0 0,0 0 0,1 0 0,0 0 0,-1 0 0,1-1 0,0 1 0,0-1 0,0 0 0,1 0 0,-1 0 0,1 0 0,-1 0 0,1-1 0,-1 0 0,5 2-1,7 0-47,-1 0-1,0-1 0,1-1 1,-1 0-1,1-1 0,-1 0 1,27-5-1,-35 4-134,-1-1 0,1 0 0,0 0 0,-1 0 0,1-1-1,-1 1 1,0-1 0,0 0 0,0-1 0,0 1 0,0-1 0,-1 0 0,0 0 0,0-1-1,0 1 1,0-1 0,-1 0 0,1 0 0,4-10 0,-1-10-2007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7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0 3833,'0'0'7489,"-8"103"-7257,4-60-79,-2-2-153,-3 2-17,-1-2-351,-19 12-992,2-10-1424,-1-10-4306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8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95 3745,'0'0'7589,"20"-15"-7016,69-48-136,-86 61-414,1-1 0,-1 2 0,1-1 1,0 0-1,-1 1 0,1 0 0,0-1 0,0 2 1,0-1-1,0 0 0,1 1 0,-1 0 0,0 0 0,0 0 1,0 0-1,0 1 0,0-1 0,0 1 0,0 0 0,4 2 1,-2 0 5,-1 0 0,0 0 1,0 0-1,0 0 0,0 1 1,-1 0-1,0 0 0,1 0 1,-1 1-1,3 5 0,-3-6-12,-1 1 0,0 0 0,0 1-1,0-1 1,-1 0 0,0 1 0,0-1-1,0 1 1,-1 0 0,0 0-1,0-1 1,0 1 0,-1 0 0,1 0-1,-1 0 1,-1 0 0,1 0 0,-1 0-1,0-1 1,-1 1 0,1 0-1,-1 0 1,0-1 0,-4 7 0,-5 8-54,-1 0 1,-1 0 0,-1-1 0,-26 28 0,37-44 28,-7 15-166,10-18 159,0 1 0,-1-1-1,1 1 1,0-1 0,0 1 0,1-1 0,-1 1 0,0-1 0,0 1-1,0-1 1,0 1 0,0-1 0,0 1 0,1-1 0,-1 0 0,0 1-1,0-1 1,1 1 0,-1-1 0,0 0 0,1 1 0,-1-1 0,1 1 0,2 1-37,0-1 0,0 1 0,0-1 1,0 0-1,1 0 0,-1 0 0,7 1 1,-1 0 159,49 8-276,79 4 0,-56-7-1056,18 1-2674,-62-6 249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8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147 288 3169,'0'0'6116,"0"-1"-5937,0 0 0,1 0 1,-1 0-1,0 0 1,0 1-1,0-1 0,0 0 1,0 0-1,0 0 0,-1 0 1,1 0-1,0 0 0,0 0 1,-1 0-1,0-1 1,-2 0-153,0 1 1,0 0 0,0 0 0,0 0-1,0 0 1,0 0 0,0 0 0,-1 1-1,1 0 1,0-1 0,0 1 0,-1 0-1,1 1 1,-4 0 0,3-1-35,-1 1 1,1 0 0,0 0 0,-1 0-1,1 0 1,0 1 0,0 0 0,0-1-1,-7 6 1,7-4 2,0 1 0,0 0 0,1 0-1,-1 0 1,1 0 0,0 1 0,0-1 0,1 1 0,-1 0 0,1 0 0,0 0-1,0 0 1,1 0 0,-1 0 0,1 1 0,0-1 0,1 0 0,-1 1 0,1-1-1,1 11 1,-1-15-3,0 0 0,0 1 0,1-1 0,-1 1 0,0-1 0,1 0 0,-1 1-1,1-1 1,0 0 0,-1 1 0,1-1 0,0 0 0,0 0 0,0 0 0,0 0 0,0 0-1,0 0 1,0 0 0,0 0 0,0 0 0,1 0 0,-1 0 0,0-1 0,0 1 0,1 0-1,-1-1 1,0 0 0,1 1 0,-1-1 0,1 0 0,1 1 0,6 0-31,1 1 0,0-2-1,15 1 1,-16-2 0,-6 1 39,-1 0 0,1 0 0,0 0 0,0-1 0,0 1 0,0-1 0,-1 0 0,1 0 0,0 0 0,-1 0-1,1-1 1,0 1 0,-1 0 0,0-1 0,1 0 0,-1 0 0,3-3 0,-1 1 11,-1 0-1,0-1 0,0 1 0,-1-1 0,0 1 0,1-1 0,-1 0 0,-1 0 0,2-6 0,0-6 13,0 0-1,-1 0 0,-1-1 1,-2-33-1,-1 38-33,-1 0 1,0 0-1,-1 0 0,0 0 0,-11-20 1,10 23 61,1 0 0,0 0 1,0 0-1,1-1 1,0 1-1,1-1 0,0 0 1,1 1-1,-1-17 0,3 27-54,-1-1 0,0 0-1,0 1 1,0-1-1,1 0 1,-1 1 0,0-1-1,1 1 1,-1-1-1,0 1 1,1-1 0,-1 1-1,1-1 1,-1 1-1,1-1 1,-1 1 0,1-1-1,-1 1 1,1 0-1,0-1 1,-1 1 0,1 0-1,-1 0 1,1-1-1,0 1 1,-1 0 0,1 0-1,0 0 1,0 0-1,25-1-260,-19 1 133,11 0-734,-1 1-1,1 0 1,0 1-1,0 1 1,32 11 0,-6 2-3685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9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1 4297,'0'0'3679,"-3"0"-3629,-8 0-45,11 0-3,1 0 0,-1 0 0,0 1 0,1-1 0,-1 0 0,1 0 0,-1 1 0,0-1 0,1 0 1,-1 0-1,0 1 0,1-1 0,-1 0 0,0 1 0,1-1 0,-1 1 0,0-1 0,0 0 0,1 1 0,-1-1 0,0 1 0,0-1 0,0 1 0,0-1 0,0 1 0,0-1 0,0 0 0,0 1 0,0-1 0,0 1 0,0-1 1,0 1-1,0-1 0,0 1 0,0-1 0,0 1 0,0-1 0,-1 0 0,1 1 0,0-1 0,0 1 0,0-1 0,-1 0 0,1 1 0,0-1 0,-1 0 0,1 1 0,0-1 0,-1 0 0,1 1 0,0-1 0,-1 0 1,1 0-1,-1 1 0,1-1 0,0 0 0,-2 0 0,-32 17 526,-28 15-65,57-29-448,1 0 0,-1 0 0,1 0 0,0 1 0,0-1-1,1 1 1,-1 0 0,1 0 0,0 1 0,-3 4 0,5-7-39,0 0 1,0-1 0,0 1-1,0 0 1,1-1 0,-1 1-1,0 0 1,1 0 0,0 0-1,-1-1 1,1 1 0,0 0-1,0 0 1,0 0 0,0 0-1,1 0 1,-1-1 0,0 1 0,1 0-1,-1 0 1,1 0 0,0-1-1,-1 1 1,1 0 0,0-1-1,0 1 1,0-1 0,0 1-1,1-1 1,-1 1 0,0-1-1,1 0 1,-1 0 0,0 1-1,1-1 1,0 0 0,-1 0-1,1 0 1,0-1 0,-1 1-1,1 0 1,2 0 0,5 1-319,-1 0 1,0-1-1,0 0 0,0 0 1,14-1-1,-12-1 133,-10 2 208,0-1 1,1 0-1,-1 0 1,0 0 0,1 0-1,-1 0 1,0 0-1,0 0 1,1 0-1,-1 0 1,0 0 0,1 0-1,-1 0 1,0 0-1,0-1 1,1 1 0,-1 0-1,0 0 1,0 0-1,1 0 1,-1 0 0,0-1-1,0 1 1,1 0-1,-1 0 1,0 0-1,0-1 1,0 1 0,1 0-1,-1 0 1,0 0-1,0-1 1,0 1 0,0 0-1,0-1 1,0 1-1,1 0 1,-1 0-1,0-1 1,0 1 0,0 0-1,0-1 1,0 1-1,0 0 1,0 0 0,0-1-1,0 1 1,0 0-1,0-1 1,-1 1-1,1 0 1,0-1 0,0 1 36,-1-1 0,1 0 0,-1 0 0,1 0-1,-1 1 1,1-1 0,-1 0 0,1 1 0,-1-1 0,0 1 0,1-1 0,-1 1 0,0-1 0,0 1 0,1-1 0,-1 1 0,-2-1 0,-8-2 205,0 1 0,-1 0 0,1 0 0,-1 1-1,-16 1 1,23 0-168,0 1-1,0 0 1,1-1-1,-1 1 1,0 1 0,0-1-1,1 1 1,-1 0-1,1 0 1,-1 0-1,1 1 1,0-1-1,0 1 1,0 0-1,-4 5 1,2-2-30,1 0-1,1 0 1,-1 1 0,1-1 0,0 1-1,-4 11 1,6-14-39,1 0 0,-1-1 1,1 1-1,1 0 0,-1 0 0,0 0 1,1 0-1,0 0 0,0 0 0,0 0 1,0 0-1,1 0 0,-1 0 0,3 7 1,-2-10-19,0 1 1,0-1 0,0 1-1,0-1 1,1 0-1,-1 0 1,0 0 0,0 0-1,1 0 1,-1 0-1,1 0 1,-1 0 0,1 0-1,-1 0 1,1-1-1,0 1 1,2 0 0,34 7-561,-27-6 276,11 1-542,-1 0 0,29-1-1,-25-2-545,11 0-1575</inkml:trace>
  <inkml:trace contextRef="#ctx0" brushRef="#br0" timeOffset="1">488 196 5153,'0'0'4345,"-2"121"-4353,2-93-672,0-5-696,-2-11-1401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9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8570,'0'0'1552,"38"12"-11210</inkml:trace>
  <inkml:trace contextRef="#ctx0" brushRef="#br0" timeOffset="1">170 149 2657,'0'0'2976,"9"106"-1912,-9-67 409,0 0-305,0-4-280,0-4-344,0-5-344,0-1-200,0-9-16,0-1-536,0-7-1368</inkml:trace>
  <inkml:trace contextRef="#ctx0" brushRef="#br0" timeOffset="2">241 286 3505,'0'0'5993,"-44"115"-5217,44-97-576,2 1-40,17-5-160,8-2-88,5-1-272,24-5-488,-8-4-640,-7-2-1233</inkml:trace>
  <inkml:trace contextRef="#ctx0" brushRef="#br0" timeOffset="3">447 210 4585,'0'0'1752,"126"0"-1424,-99 0-232,-2 0-96,-5 0-448,-7 0-1136,-7 0-608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10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0 2905,'0'0'3904,"-41"113"-2791,34-80-97,1 0-64,2-7-408,2-1-248,2-7-152,0-1-144,4-5-232,29-6-584,-3-2-1448,1-4-569</inkml:trace>
  <inkml:trace contextRef="#ctx0" brushRef="#br0" timeOffset="1">371 17 6489,'0'0'4607,"-12"2"-4501,-35 10-120,46-12 7,0 0-1,1 1 1,-1-1 0,0 0 0,1 1 0,-1-1 0,0 0-1,0 1 1,1-1 0,-1 1 0,1-1 0,-1 1 0,1-1 0,-1 1-1,1 0 1,-1-1 0,1 1 0,-1-1 0,1 1 0,0 0-1,-1 0 1,1-1 0,0 1 0,-1 0 0,1 0 0,0-1-1,0 1 1,0 0 0,0 0 0,0-1 0,0 1 0,0 0 0,0 0-1,0 0 1,0-1 0,0 1 0,1 0 0,-1 0 0,0-1-1,1 1 1,-1 0 0,0-1 0,1 2 0,1 1-41,0 1 1,1-2 0,-1 1-1,0 0 1,1 0-1,3 2 1,7 4-106,8 6-338,-20-14 482,0 0 1,-1 0-1,1-1 0,-1 1 1,0 0-1,1 0 1,-1-1-1,0 1 0,1 0 1,-1 0-1,0 0 1,0 0-1,0 0 0,0 0 1,0-1-1,0 1 1,0 0-1,0 0 0,0 0 1,0 0-1,0 0 1,0 0-1,-1-1 1,1 1-1,0 0 0,-1 1 1,-17 31 239,14-27-194,0 0 1,1 1-1,-1-1 0,1 1 0,1 0 1,-1 0-1,1 0 0,1 0 1,-1 0-1,0 15 0,2-21-50,0 1 0,1-1-1,-1 1 1,1-1-1,0 1 1,-1-1 0,1 0-1,0 1 1,0-1 0,0 0-1,0 0 1,0 0 0,0 0-1,0 0 1,0 0 0,0 0-1,0 0 1,1 0 0,-1 0-1,0-1 1,1 1-1,-1 0 1,0-1 0,1 1-1,-1-1 1,1 0 0,2 1-1,47 7-1126,-42-7 780,34 3-1755,-4-4-1825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11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8530,'0'0'3609,"-2"19"-6074,14 9 265,-3-1-2633</inkml:trace>
  <inkml:trace contextRef="#ctx0" brushRef="#br0" timeOffset="1">525 197 5721,'0'0'5243,"-17"-9"-5165,-56-25-70,71 33-4,1 0-1,-1 1 0,0-1 1,1 0-1,-1 1 1,0-1-1,1 1 0,-1 0 1,0-1-1,0 1 0,1 0 1,-1 0-1,0 0 1,0 0-1,0 1 0,1-1 1,-1 0-1,0 1 1,1-1-1,-1 1 0,0 0 1,1-1-1,-1 1 0,1 0 1,-1 0-1,1 0 1,-1 0-1,1 0 0,-1 0 1,1 1-1,0-1 0,0 0 1,0 1-1,0-1 1,0 1-1,0-1 0,-1 3 1,-1 3 35,1 0 0,0 0 0,0 0 0,0 1 0,1-1 0,0 10 0,0-13-15,-2 147 913,4-95-730,-1-52-183,0-1 0,0 1 1,-1-1-1,1 1 0,-1-1 0,0 1 0,0-1 0,0 1 1,0-1-1,-3 7 0,2-9-12,1 1 0,-1 0 0,1 0 0,-1-1 0,0 1 0,0-1 0,0 1 0,0-1 0,0 0 0,0 0 0,0 0 0,0 0 0,0 0 0,0 0 0,0 0 0,-1-1 0,1 1 0,0-1-1,-3 0 1,-79 1-2281,43-2-2130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35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73 179 1088,'0'0'3305,"-11"-19"497,3 13-3043,0-1 1,0 0-1,-11-14 1,16 18-650,1 0 1,0 0 0,0-1 0,1 1 0,-1-1 0,1 0-1,-1 1 1,1-1 0,0 0 0,1 0 0,-1 1-1,1-1 1,-1-5 0,1 7-106,0 0 0,1 0 0,-1 1 0,0-1 0,1 0 0,-1 0-1,1 1 1,-1-1 0,1 0 0,0 1 0,0-1 0,0 1 0,0-1 0,0 1 0,0-1 0,0 1 0,2-2-1,1 0-7,-1 1 0,1-1 0,-1 1-1,1 0 1,0 0 0,0 0 0,5-1 0,4-1-7,-1 1 1,1 1 0,0 0-1,14 0 1,-16 1 17,-1 1 0,1 1 0,0-1 0,-1 2 0,0-1 0,1 1 0,-1 1 0,11 4 0,-17-5-7,0 0-1,1 0 1,-1 0 0,0 1-1,-1 0 1,1 0-1,0 0 1,-1 0-1,0 0 1,0 1-1,0-1 1,0 1 0,0 0-1,-1 0 1,1 0-1,-1 0 1,0 1-1,-1-1 1,1 1 0,1 7-1,-1-2 10,0 0 1,-1 1-1,0-1 0,-1 0 1,0 0-1,-1 1 0,0-1 1,-1 0-1,0 0 0,0 0 1,-1 0-1,0 0 0,-1-1 1,0 1-1,-1-1 0,0 0 1,0 0-1,-1-1 0,-12 15 1,-113 114 74,40-47-101,90-89-61,6-1-154,20-2 245,0-1 0,38-8-1,21-3 73,22 11 48,-74 3 25,-30 0-130,-1 0 0,1 0 0,-1 0 0,1 1 1,-1-1-1,0 0 0,1 1 0,-1-1 0,0 1 0,1 0 0,-1-1 0,0 1 0,0 0 0,1 0 0,-1 0 0,0 0 0,0 0 0,0 0 0,0 0 0,1 2 1,-1-2 9,0-1-233,-1 0 0,1 0 0,0 1 0,-1-1 0,1 0 0,0 0 1,-1 0-1,1 0 0,-1 0 0,1 0 0,0 0 0,-1 0 0,1-1 0,0 1 1,-1 0-1,1 0 0,-1 0 0,1-1 0,0 1 0,-1 0 0,1-1 1,-1 1-1,1 0 0,-1-1 0,1 1 0,0-2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3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4505,'0'0'7186,"11"0"-7065,110-3-318,0 1-3836,-91 2 1508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4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0 5553,'0'0'4905,"-45"111"-4633,42-96-208,3-1-64,0 0 0,0 1-672,7-5-984,11-2-1033,-1-6-2408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0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5 330 4001,'0'0'2552,"111"-43"-3040,-70 31-872,-11 2-1369</inkml:trace>
  <inkml:trace contextRef="#ctx0" brushRef="#br0" timeOffset="1">1 0 6281,'0'0'0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4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2 216 5873,'0'0'662,"-1"19"-596,1 4 8,3 34 0,-2-54-58,-1 0-1,1 1 1,0-1-1,1 0 0,-1 0 1,0 0-1,1 0 0,0 0 1,0 0-1,0 0 1,0 0-1,0-1 0,0 1 1,1-1-1,-1 1 0,1-1 1,0 0-1,-1 0 1,1 0-1,0-1 0,4 3 1,2 1 58,2 1 3,0-1 0,0 1 0,0-2 1,1 0-1,0 0 0,0-1 1,19 3-1,6-3 113,45-1 1,-76-2-168,-4 1 9,0-1-1,0 0 1,0 0-1,0 0 0,0-1 1,0 1-1,0 0 0,0-1 1,0 1-1,-1-1 1,1 0-1,0 1 0,0-1 1,0 0-1,-1 0 0,1 0 1,0 0-1,-1-1 1,1 1-1,-1 0 0,0-1 1,1 1-1,-1-1 1,0 1-1,2-3 0,-2-1 151,1 0-1,-1-1 1,1 1-1,-2 0 0,1-1 1,0 1-1,-1-1 1,-1-5-1,1 8-153,0 0 1,0 0-1,-1 1 0,1-1 1,-1 0-1,0 0 0,0 1 1,0-1-1,0 1 0,0-1 1,0 1-1,-1-1 1,1 1-1,-1 0 0,-2-3 1,0 1-16,-1 0 0,1 0 0,-1 1 0,1-1 0,-1 1 0,0 0 0,-6-2 0,-4-1-90,1 1 0,-1 0-1,0 1 1,-27-3 0,24 4-501,0 1 0,-1 1 0,1 1 0,-1 0 0,-31 6 1,21 3-2056</inkml:trace>
  <inkml:trace contextRef="#ctx0" brushRef="#br0" timeOffset="1">672 1 7138,'0'0'2773,"-1"19"-2215,0 2-396,-11 108 681,3-54-573,2 0-1,5 107 1,2-181-324,0 1 0,0-1 0,1 0 1,-1 0-1,0 0 0,0 0 0,1 0 0,-1 0 1,1 0-1,-1 0 0,1 0 0,-1 0 1,1 0-1,0 0 0,0 0 0,-1 0 0,1 0 1,0-1-1,0 1 0,0 0 0,0-1 1,0 1-1,0 0 0,0-1 0,1 1 1,28 5-3802,-16-6 922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5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1 158 6729,'0'0'288,"96"-8"-552,-54 6-336,25-8-616,-9-3-512,-6 3-513</inkml:trace>
  <inkml:trace contextRef="#ctx0" brushRef="#br0" timeOffset="1">466 27 3873,'0'0'3667,"-20"-4"-3364,-63-14-170,79 17-112,0 0 0,1 0 0,-1 0 0,0 1 0,0 0 0,1 0-1,-1 0 1,0 0 0,0 0 0,1 1 0,-1-1 0,0 1 0,-6 2 0,9-2-24,0 0 1,0 0 0,0 1 0,1-1 0,-1 0 0,0 0 0,0 1 0,1-1 0,-1 0 0,0 1 0,1-1 0,-1 0 0,1 1 0,0-1 0,0 1 0,-1-1 0,1 1 0,0-1-1,0 1 1,0-1 0,1 1 0,-1-1 0,0 1 0,0-1 0,1 2 0,0 0 4,0-1-1,0 0 1,0 0-1,0 1 0,1-1 1,-1 0-1,0 0 1,1 0-1,-1-1 1,1 1-1,0 0 1,0 0-1,0-1 1,0 0-1,0 1 1,2 0-1,-2-1-4,0 0 0,0 1 0,-1-1 0,1 0 0,0 0 0,-1 1 0,1-1 0,-1 1 0,1 0 0,-1-1 1,0 1-1,1 0 0,-1 0 0,0 0 0,0 0 0,0 0 0,-1 0 0,1 0 0,0 0 0,0 3 0,-2 5 43,0 1 1,0-1-1,-1 1 1,0-1-1,-1 0 1,0 1-1,-7 14 1,8-19-42,-1 0 0,2 1 0,-1 0 0,1-1 0,0 1 0,-1 10 0,2-15-23,0 0-1,0 0 0,0 0 1,1 0-1,-1 0 1,0 0-1,1 0 1,-1 0-1,1-1 1,0 1-1,0 0 1,-1 0-1,1 0 0,0-1 1,1 1-1,-1 0 1,0-1-1,0 1 1,1-1-1,-1 1 1,1-1-1,-1 0 1,1 0-1,0 0 0,-1 0 1,3 1-1,9 3-274,-1-2 0,1 1 0,0-2 0,22 3 0,6-4-1485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5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64 6489,'0'0'735,"18"14"-148,5 3-323,-5-3 2,0 0 0,-1 1 0,0 1 0,15 19 0,-8-7 92,-2 2 1,19 32 0,-34-51-346,-2 0 1,1 0-1,-1 0 1,-1 1-1,0-1 1,-1 1-1,0 0 1,0 1-1,0 20 1,-3-31-19,0 0 1,0 0 0,0 0-1,0 0 1,0 0 0,-1 0 0,1-1-1,-1 1 1,1 0 0,-1 0-1,0 0 1,0-1 0,1 1 0,-1 0-1,0-1 1,-1 1 0,1-1-1,0 1 1,0-1 0,-1 0 0,1 1-1,-1-1 1,1 0 0,-1 0-1,1 0 1,-1 0 0,0 0 0,1-1-1,-1 1 1,-2 0 0,-5 1-60,0 0 1,0-1 0,0-1-1,0 1 1,-11-2 0,1 1-119,5-1 63,-1 0 1,0 0-1,1-1 1,-1-1-1,1-1 1,-17-6-1,22 7 143,1 0 0,0-1 1,1 0-1,-1-1 0,1 0 1,0 0-1,0 0 0,0-1 0,1 0 1,-1 0-1,-8-13 0,13 16 12,0 0 0,0 0-1,0 0 1,0 0 0,0-1 0,1 1 0,0-1-1,0 1 1,0-1 0,0 1 0,0-1-1,1 0 1,-1 1 0,1-1 0,0 0 0,0 0-1,1 1 1,-1-1 0,1 0 0,0 1 0,0-1-1,0 1 1,3-7 0,-1 4-36,1 1 0,0 0 0,0-1 0,0 1 0,1 1 0,-1-1 0,1 1 0,0 0 0,1 0 0,-1 0 0,1 0 0,9-3 0,12-5-197,2 0 0,0 2 0,0 2 0,49-9 0,-12 8-1313,70-1 0,-126 9 1454,-7 1 71,-1-1 1,1 1-1,-1-1 0,1 1 0,-1 0 0,1 0 0,-1 0 1,1 1-1,-1-1 0,1 1 0,-1-1 0,1 1 1,-1 0-1,0 0 0,1 0 0,-1 0 0,3 2 0,-1 1 54,-1 1 0,1-1 0,0 0 0,1-1 0,-1 1-1,1-1 1,-1 1 0,1-1 0,0-1 0,0 1 0,0-1-1,1 0 1,-1 0 0,8 2 0,-1-2 107,1 0 1,-1-1-1,1 0 1,-1-1-1,19-1 0,-28 0-89,0 0 0,0 1 0,0-1-1,0 0 1,0 0 0,0-1-1,-1 1 1,1 0 0,-1-1 0,1 0-1,-1 0 1,1 1 0,-1-1-1,0-1 1,0 1 0,0 0 0,0 0-1,0-1 1,-1 1 0,1-1-1,-1 0 1,1 1 0,-1-1 0,0 0-1,0 0 1,1-3 0,-1 1-34,0 1 0,0 0 0,-1 0 0,1-1-1,-1 1 1,0 0 0,0-1 0,0 1 0,-1 0 0,0 0 0,1-1 0,-1 1 0,-1 0 0,1 0 0,-1 0 0,1 0 0,-1 0 0,-3-5 0,-1 3-159,1 0 1,-1 1-1,0-1 1,0 1-1,0 0 1,0 1-1,-1 0 1,0 0 0,-12-5-1,-4 0-1439,-44-11 0,25 9-1513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6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0 271 4425,'0'0'4281,"14"92"-3961,-1-71-16,3-1-184,1-1-120,0-3-72,8-1-368,10-5-376,-4-4-481,-6-6-1095</inkml:trace>
  <inkml:trace contextRef="#ctx0" brushRef="#br0" timeOffset="1">144 1 6481,'0'0'1937,"17"18"-1146,4 4-597,4 5-6,-1 0 1,24 37 0,-30-37-67,-1 0 0,-1 1 1,-1 0-1,-1 2 0,-2-1 1,14 55-1,-26-84-122,2 5 55,-1 0 0,-1 0-1,1 1 1,-1-1 0,0 7 0,0-11-43,0 0-1,0 0 1,-1 0-1,1 0 1,0 0 0,0 0-1,-1 0 1,1 0 0,-1 0-1,1-1 1,-1 1 0,1 0-1,-1 0 1,0 0 0,1 0-1,-1-1 1,0 1-1,0 0 1,0-1 0,1 1-1,-1 0 1,0-1 0,0 1-1,0-1 1,0 0 0,0 1-1,0-1 1,0 0 0,0 1-1,0-1 1,-2 0-1,-1 1-6,-27 0-657,30-1 499,0 0 0,0 0 1,0-1-1,1 1 0,-1 0 1,0 0-1,0-1 0,0 1 1,0 0-1,0-1 0,0 1 1,1-1-1,-1 0 0,0 1 1,0-1-1,1 1 0,-1-1 1,0 0-1,1 0 0,-1 1 1,1-1-1,-1 0 0,1 0 1,-1 0-1,1 0 0,-1 0 1,1-1-1,-2-16-5011</inkml:trace>
  <inkml:trace contextRef="#ctx0" brushRef="#br0" timeOffset="2">596 327 6385,'0'0'4025,"117"18"-3689,-86-20-128,2-10-208,7-9-336,-7 3-1176,-10 1-1369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7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7378,'0'0'3400,"7"13"-5880,1 5-73</inkml:trace>
  <inkml:trace contextRef="#ctx0" brushRef="#br0" timeOffset="1">268 238 3881,'0'0'1483,"18"0"-770,64 0 106,-30 0 2274,-52 18-2704,-1 20-50,0-20-235,0 0-1,2 1 0,4 25 0,-5-40-145,1-1-1,0 0 0,0 0 0,1 0 0,-1 0 0,1 0 0,-1 0 1,1 0-1,0-1 0,0 1 0,0 0 0,0-1 0,1 0 1,-1 1-1,1-1 0,-1 0 0,1 0 0,0-1 0,0 1 0,0-1 1,0 1-1,5 1 0,4 0-523,0 0 1,-1-1 0,1 0-1,22 0 1,8-1-2000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7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12 4721,'0'0'5432,"-4"-3"-5392,-16-6-39,20 9 2,0 1-1,-1-1 0,1 0 1,0 0-1,-1 1 0,1-1 1,0 0-1,-1 1 1,1-1-1,0 0 0,0 1 1,-1-1-1,1 1 1,0-1-1,0 0 0,0 1 1,0-1-1,-1 1 0,1-1 1,0 0-1,0 1 1,0-1-1,0 1 0,0-1 1,0 1-1,0-1 0,0 1 1,0-1-1,1 1 1,-2 19-1,1-18-12,0-1-6,0 0-1,1 0 1,-1 0 0,0-1-1,0 1 1,0 0 0,0 0-1,1-1 1,-1 1 0,0 0-1,1 0 1,-1-1 0,0 1-1,1 0 1,-1-1-1,1 1 1,-1 0 0,1-1-1,0 1 1,-1-1 0,1 1-1,-1-1 1,1 1 0,0-1-1,-1 0 1,1 1-1,0-1 1,0 0 0,-1 1-1,2-1 1,12 8-584,-14-6 623,1 0-1,-1 0 1,0 0-1,0-1 1,0 1-1,0 0 1,0 0-1,0 0 1,0-1-1,-1 1 0,1 0 1,-1 0-1,0 1 1,1-3-23,-7 20 2,3-8 2,0 1 0,1-1 0,0 1 0,1 0-1,-2 21 1,4-29-2,0 0 0,1 0 0,-1 0 1,1 0-1,0 0 0,0 0 0,0 0 0,3 8 0,-2-10-1,0 0 0,1 0 0,-1 0 0,0 0-1,1 0 1,-1 0 0,1-1 0,0 0 0,0 1 0,0-1 0,0 0 0,6 2 0,0 1 4,0-1 0,0-1 1,1 0-1,-1 0 0,1-1 0,15 2 0,60-1 61,-77-3-65,-3 0 2,0-1-1,0 0 1,0-1 0,0 1 0,0-1-1,-1 0 1,1 0 0,0 0 0,-1-1-1,0 0 1,1 0 0,-1 0 0,0 0 0,6-7-1,-6 6 13,0 0-1,-1 1 1,0-1 0,0-1-1,0 1 1,0 0-1,0-1 1,-1 1-1,0-1 1,0 0 0,0 0-1,-1 0 1,0 0-1,2-9 1,-3 13 2,0 1 1,0-1-1,0 1 1,-1-1-1,1 1 1,0-1-1,0 1 1,0-1-1,0 1 1,-1-1-1,1 1 1,0-1-1,-1 1 1,1-1-1,0 1 0,-1-1 1,1 1-1,-1 0 1,1-1-1,0 1 1,-1 0-1,1-1 1,-1 1-1,1 0 1,-1-1-1,1 1 1,-1 0-1,0 0 1,1 0-1,-1 0 1,1 0-1,-1-1 1,1 1-1,-1 0 1,1 0-1,-1 0 1,0 1-1,1-1 1,-1 0-1,1 0 1,-1 0-1,1 0 0,-1 0 1,0 1-1,-2 0-16,0-1-1,0 1 0,0 1 1,0-1-1,0 0 0,1 1 1,-1-1-1,-2 3 0,-4 4 59,0 0-1,1 1 0,1 0 1,-1 1-1,1-1 1,1 2-1,0-1 1,0 1-1,1-1 0,-7 23 1,6-12 9,0 0 1,2 0-1,1 0 1,0 0-1,1 28 1,2-48-104,0 1-1,0-1 1,0 1 0,1 0-1,-1-1 1,0 1 0,1-1-1,0 1 1,-1-1 0,1 1-1,0-1 1,-1 1 0,1-1 0,0 0-1,0 1 1,0-1 0,0 0-1,0 0 1,0 0 0,1 0-1,-1 0 1,0 0 0,1 0 0,-1 0-1,0 0 1,1-1 0,-1 1-1,1-1 1,1 1 0,5 1-592,0 0 0,0-1-1,0 0 1,13 0 0,-17-1 293,28 1-4248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8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1 135 6809,'0'0'1845,"19"9"-1453,62 27-128,-73-33-217,-1 0 1,1-1-1,-1 0 0,1-1 0,0 0 1,-1 0-1,1-1 0,0 1 0,0-2 1,11-1-1,-5 1 14,-12 1-30,1 0-1,-1 0 0,0-1 0,1 1 1,-1-1-1,0 1 0,1-1 0,-1 0 1,0 0-1,0 0 0,0 0 0,0 0 0,0 0 1,0-1-1,0 1 0,0-1 0,0 1 1,-1-1-1,1 0 0,-1 0 0,1 0 1,1-3-1,-1 0 51,0 0 0,-1 1 0,1-1-1,-1 0 1,-1 0 0,1 0 0,-1 0 0,1 0 0,-2-9 0,0 11-98,0 0 0,1-1 0,-2 1 0,1 0 0,0 0 0,-1 0 0,1-1 0,-1 2 0,0-1 0,0 0 0,0 0 0,0 0 0,0 1 0,-1 0 0,1-1 0,-1 1 0,0 0 0,0 0 0,0 0 0,0 1 0,-4-3 1,-10-4-1140,0 0 0,-30-8 0,35 13-51,-14-6-3957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8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7178,'0'0'6017,"0"133"-5161,8-94-272,2-2-288,-1 0-120,-1-6-176,4-5 80,-5-3-160,3-5-208,0-3-752,7-5-320,2-4-1345,-4-6-1560</inkml:trace>
  <inkml:trace contextRef="#ctx0" brushRef="#br0" timeOffset="1">310 165 5617,'0'0'6594,"-6"3"-6348,-7 4-212,1 1-1,0 0 1,0 1-1,-20 20 1,27-25-23,1 1 0,0 0 0,0 0 0,0 0 0,1 0 0,0 0 1,0 1-1,0-1 0,1 1 0,-1 0 0,1 0 0,1 0 0,-1 0 0,1 0 1,-1 9-1,3-13 6,-1 0 0,0 0 1,1 0-1,0 0 0,0 0 1,-1 0-1,1 0 0,0 0 0,0 0 1,1 0-1,-1 0 0,0 0 1,1-1-1,-1 1 0,1 0 1,-1-1-1,1 0 0,0 1 0,0-1 1,-1 0-1,1 0 0,0 0 1,0 0-1,3 1 0,7 3 11,0-1 0,0 0 0,13 2 0,23 1-472,-1-2 1,1-2-1,50-3 1,-50 0-2376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2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6857,'0'0'957,"14"18"-599,43 59 103,-27-35 13,-2 1 0,37 80 0,-54-99-334,0 0 0,8 34 0,-16-48-107,-1 0 0,0 0 1,-1 1-1,0-1 0,0 0 1,-1 0-1,0 1 0,-1-1 0,-2 11 1,2-19-24,0 0 1,1 0 0,-1 0-1,0 1 1,0-1-1,0-1 1,-1 1 0,1 0-1,0 0 1,-1 0 0,1-1-1,-1 1 1,0 0-1,1-1 1,-1 0 0,0 1-1,0-1 1,0 0 0,0 0-1,0 0 1,0 0 0,0 0-1,0-1 1,-3 1-1,-5 1 10,0 0-1,1-1 1,-1 0-1,-11-1 0,18 0-8,-1 0-9,1 0 1,-1-1-1,1 1 0,-1-1 1,1 0-1,-1 1 0,1-1 1,-1-1-1,1 1 1,0 0-1,0-1 0,0 0 1,0 0-1,0 0 0,0 0 1,0 0-1,-4-5 0,3 2 5,1 0 1,-1 0-1,1 0 0,0 0 0,1 0 0,-1-1 0,1 1 0,0-1 0,-2-11 1,2 5-5,0 0 0,1-1 0,0 1 1,1 0-1,1 0 0,0-1 0,0 1 1,1 0-1,1 0 0,4-12 0,-4 16-12,1 0-1,0 1 1,0 0-1,1-1 0,0 2 1,0-1-1,1 0 1,-1 1-1,1 0 0,1 1 1,-1-1-1,1 1 1,12-7-1,5-1-976,1 1-1,47-15 1,-41 16-748,9-3-2200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2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5977,'0'0'4697,"6"112"-4545,0-93-16,6-3-136,13-3-936,-2-7-1256,-2-6-2441</inkml:trace>
  <inkml:trace contextRef="#ctx0" brushRef="#br0" timeOffset="1">514 13 7074,'0'0'1269,"-1"19"-562,-6 63 142,6-74-774,0 0 0,-1 0-1,0-1 1,0 1 0,-1-1 0,0 1-1,0-1 1,-1 0 0,0 0-1,0-1 1,0 1 0,-1-1-1,0 0 1,0 0 0,-1 0-1,-10 8 1,13-12-68,0 0 0,-1 0 0,1 0 1,0-1-1,-1 1 0,0-1 0,1 0 0,-1 0 0,1 0 1,-1 0-1,0-1 0,0 1 0,0-1 0,1 0 0,-1 0 0,0 0 1,0-1-1,-5-1 0,7 2-17,-1-1 0,1 0 0,-1 0 0,1 0 0,0 0-1,0 0 1,0 0 0,0-1 0,0 1 0,0-1 0,0 0 0,0 1 0,0-1 0,1 0 0,-1 0 0,1 0 0,-1 0 0,1 0 0,0-1 0,0 1 0,0 0-1,0 0 1,0-1 0,1 1 0,-1-1 0,1 1 0,-1 0 0,1-4 0,0 2-19,-1 0 0,1 0 0,0 0 0,1 1 0,-1-1 0,1 0 0,-1 0 0,3-5 0,-2 8 25,0-1-1,0 1 0,0-1 1,0 1-1,0 0 1,0-1-1,1 1 0,-1 0 1,0 0-1,1 0 1,-1 0-1,1 0 0,-1 0 1,1 0-1,0 1 1,-1-1-1,1 0 0,0 1 1,-1-1-1,3 1 1,11-3 10,1 1 1,-1 0 0,1 1-1,-1 1 1,1 1 0,0 0 0,-1 1-1,17 4 1,18 6-372,53 22 0,-27-8-1142,-2-5-1107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0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18 3897,'0'0'921,"17"13"-95,120 91 896,-111-85-1282,22 14 679,52 49 0,-88-72-1023,-1 1 0,0 1 1,-1 0-1,-1 0 0,0 1 0,0 0 0,-1 0 0,-1 1 0,9 25 0,-13-33-86,-2 1-1,1 0 1,-1 0 0,0 0-1,0 0 1,-1 0 0,0 0-1,0 0 1,0 0-1,-1 0 1,0 0 0,-1 0-1,1 0 1,-6 11 0,4-11-2,-2 1 0,1-1 1,-1 0-1,0 0 1,0-1-1,-1 1 0,0-1 1,0 0-1,0-1 1,-1 1-1,-12 7 0,3-4-9,1-1 0,-1-1 0,0 0 0,-1-1 0,0 0 0,0-2 0,-20 4 0,7-4-1,0-2 0,0 0 0,-41-4 0,63 1 5,0 0 0,0 0-1,0-1 1,1 1-1,-1-2 1,1 1-1,-1-1 1,1-1-1,-12-6 1,15 7 6,0 0 0,0 0 0,1 0 0,-1 0 0,1-1 0,0 0 0,0 1 0,0-1 0,0 0 0,0-1 0,1 1 0,0 0 0,0-1 0,0 1 0,1-1 0,-3-8 0,3 6-17,0-1 0,0 0-1,1 0 1,0 0 0,0 1 0,1-1-1,0 0 1,0 0 0,1 1 0,0-1-1,5-13 1,-1 10-11,-1 1 0,1 0 0,0 0 0,1 1 1,0 0-1,1 0 0,10-9 0,12-7-791,1 1 0,2 1 1,58-30-1,-71 42-34,31-17-2211</inkml:trace>
  <inkml:trace contextRef="#ctx0" brushRef="#br0" timeOffset="1">878 14 5721,'0'0'4960,"-11"-3"-4783,-37-8-146,47 11-35,0 0-1,0 0 1,0 0 0,0 0-1,0 0 1,0 0 0,0 0-1,0 0 1,0 1 0,1-1-1,-1 0 1,0 0 0,0 1-1,0-1 1,0 1 0,0-1-1,1 1 1,-1-1 0,0 1-1,0-1 1,1 1 0,-1 0 0,0-1-1,1 1 1,-1 0 0,1 0-1,-1-1 1,1 1 0,-1 0-1,1 0 1,-1 0 0,1 0-1,0 0 1,0-1 0,-1 1-1,1 0 1,0 0 0,0 0-1,0 0 1,0 1 0,0 0-15,0 0 1,0 0-1,0 0 1,0 0-1,1 0 1,-1-1 0,1 1-1,-1 0 1,1 0-1,0 0 1,-1-1-1,1 1 1,0 0 0,0-1-1,0 1 1,2 1-1,11 5-13,5 5-93,-19-12 121,1 0 0,-1 0 0,1 0 1,-1 0-1,0 0 0,0 0 1,1 0-1,-1 0 0,0-1 0,0 1 1,0 0-1,0 0 0,0 0 1,0 0-1,0 0 0,0 0 0,0 0 1,-1 0-1,1 0 0,0 0 0,-1 0 1,1 0-1,0 0 0,-2 1 1,-1 4 78,-1 1 0,-1-1 0,1 1 0,-9 7 0,9-10-58,1-1 0,-1 1 0,1 0 0,0-1 0,0 1 1,1 1-1,-1-1 0,1 0 0,0 1 0,0-1 0,0 1 0,1 0 1,0-1-1,0 1 0,-1 8 0,2-12-46,0 0 1,0 0-1,0 1 0,1-1 1,-1 0-1,0 0 1,1 0-1,-1 0 0,0 0 1,1 0-1,0 0 1,-1 0-1,1 0 0,-1 0 1,1 0-1,0 0 0,0 0 1,0 0-1,0 0 1,0-1-1,-1 1 0,1 0 1,0-1-1,1 1 0,-1-1 1,0 1-1,0-1 1,0 1-1,2-1 0,3 2-187,0-1 0,0 0 0,0 0 0,9-1 0,-8 1-51,46 0-2224,-1-1-1497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3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4489,'0'0'784,"17"-1"-142,141-4 979,-105 5-484,-53 1-1073,0 1 0,0-1 0,0 1 0,-1-1 0,1 1 0,0 0 0,-1-1 0,1 0 1,-1 1-1,0-1 0,1 1 0,-3 1 0,-11 17 190,6-10-138,1 0-1,1 0 1,-6 12 0,10-18-108,1 0 0,-1 0-1,1 1 1,0-1 0,0 0-1,0 1 1,1-1 0,0 1 0,0-1-1,0 0 1,0 1 0,1 5 0,0-8-9,0 1 1,0-1 0,0 0 0,0 0 0,1 0 0,-1 0 0,0 0 0,1-1 0,0 1 0,-1 0 0,1-1 0,0 1 0,0-1 0,0 1 0,0-1 0,0 0 0,0 0 0,0 0 0,0 0 0,0 0 0,1 0 0,-1-1 0,0 1 0,4-1 0,8 3-18,0-1 0,24 0 0,-33-2 5,6 1-30,0 0 0,1-1 1,-1-1-1,0 1 1,0-2-1,0 0 1,0 0-1,0-1 1,-1 0-1,21-10 0,-30 13 39,0 0 0,0 0 0,0 0 0,0 0-1,0 0 1,0 0 0,1 0 0,-1 1 0,0-1-1,0 0 1,0 0 0,0 1 0,0-1-1,0 1 1,0-1 0,0 1 0,-1-1 0,1 1-1,0 0 1,0-1 0,0 1 0,0 0 0,0 1-1,3 1-8,9 6 9,0-1-1,1 0 1,0-1 0,0-1 0,1 0 0,0-1 0,0 0 0,22 3-1,-10-4 32,-1-1-1,1-2 0,-1 0 0,32-4 0,-54 3 7,-1-1 0,0 1 1,0-1-1,1 1 0,-1-1 0,0 0 0,0 0 1,0-1-1,0 1 0,0-1 0,0 1 0,-1-1 1,1 0-1,0 0 0,-1 0 0,0-1 0,1 1 0,-1 0 1,0-1-1,0 0 0,0 1 0,0-1 0,-1 0 1,1 0-1,-1 0 0,0 0 0,0 0 0,0 0 0,0 0 1,0-1-1,-1 1 0,1 0 0,-1 0 0,0-1 1,0 1-1,0 0 0,-1 0 0,1-1 0,-1 1 1,1 0-1,-1 0 0,0 0 0,-1 0 0,1 0 0,0 0 1,-1 0-1,0 0 0,1 0 0,-1 0 0,0 1 1,-5-5-1,-4-2-11,0 0 1,-1 1-1,0 1 0,0 0 1,0 0-1,-1 1 1,0 1-1,-1 0 1,1 1-1,-25-5 0,-1 3-189,-1 1 0,-61 2 0,92 3 126,2-1-61,0 1 1,0 0 0,0 1 0,0 0-1,-9 2 1,15-2 31,0-1 0,-1 0 0,1 1 1,0 0-1,0-1 0,0 1 0,0-1 0,0 1 0,0 0 0,0 0 0,0 0 0,1 0 1,-1 0-1,0-1 0,0 1 0,1 1 0,-1-1 0,0 0 0,1 0 0,-1 0 0,1 0 0,0 0 1,-1 0-1,1 1 0,0-1 0,0 0 0,-1 0 0,1 0 0,0 1 0,0-1 0,1 0 0,-1 0 1,0 1-1,1 1 0,-1-1-181,1 1 0,-1-1 0,1 1 0,0-1 0,0 0 1,0 1-1,0-1 0,0 0 0,3 4 0,22 17-2853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3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1040,'0'0'6306,"2"18"-6002,1 5-168,8 32 0,-10-52-105,0 1 0,1-1 0,-1 0 1,1 0-1,0 0 0,0 0 0,0-1 1,0 1-1,0 0 0,0-1 1,1 1-1,-1-1 0,1 0 0,0 0 1,0 0-1,6 3 0,-1-1 79,1-1-1,-1 0 1,1 0-1,12 1 1,-12-2-37,8 1 67,1 0 0,0-1-1,1-1 1,-1 0 0,0-2 0,29-3 0,-44 3-96,-1 0 1,1 0 0,0 0-1,-1 0 1,0 0 0,1-1-1,-1 1 1,0-1 0,1 1-1,-1-1 1,0 0 0,0 0-1,-1 0 1,1 0-1,0 0 1,-1 0 0,1-1-1,-1 1 1,0 0 0,1-1-1,-1 1 1,0-1 0,-1 0-1,1 1 1,0-1 0,-1 0-1,0 1 1,1-1-1,-1 0 1,0 0 0,0 1-1,-1-1 1,1 0 0,0 1-1,-1-1 1,0 0 0,0 1-1,0-1 1,-2-4 0,-1 1-39,0 0 1,-1 0-1,1 1 1,-1-1-1,-1 1 1,1 0 0,-1 1-1,0-1 1,0 1-1,-9-5 1,-6-2-301,1 2 0,-25-9 0,-46-9-2915,63 20-434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4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4977,'0'0'4113,"1"16"-3826,2 4-229,1 43 309,-4-80 35,0 9-431,0 1 1,0 0-1,1 0 1,0-1-1,0 1 1,1 0-1,0 0 1,0 0-1,5-8 1,-5 11 23,1 0 1,-1 0-1,1 1 1,0-1-1,0 1 1,0 0 0,1 0-1,-1 0 1,1 0-1,0 1 1,-1-1 0,1 1-1,0 0 1,1 0-1,-1 1 1,6-3-1,-5 3 18,-1 0-1,0-1 1,0 2-1,0-1 0,1 0 1,-1 1-1,0 0 1,1 0-1,-1 0 0,0 1 1,1-1-1,-1 1 1,7 2-1,-6-1 27,0 1 0,-1 0 1,1-1-1,-1 1 0,1 1 1,-1-1-1,0 1 0,0 0 0,-1 0 1,5 5-1,0 2-37,1-1 1,0-1 0,1 1-1,0-1 1,0-1 0,1 0-1,0-1 1,0 0-1,1 0 1,0-1 0,0-1-1,1 0 1,-1 0-1,1-2 1,0 1 0,0-2-1,0 1 1,0-2-1,27 0 1,-35-1 5,1 0-1,-1 0 1,1-1-1,-1 1 1,1-1 0,-1-1-1,1 1 1,6-4-1,-10 4 19,0 0-1,0 0 0,0-1 0,0 1 0,0-1 0,-1 1 0,1-1 0,-1 0 0,1 1 0,-1-1 0,0 0 1,1 0-1,-1 0 0,0 0 0,0 0 0,0 0 0,-1 0 0,1-1 0,-1 1 0,1 0 0,-1 0 1,0-1-1,1-3 0,-1 2 58,0 1-1,0-1 1,0 0 0,0 0 0,0 0 0,-1 0 0,0 0-1,0 0 1,0 0 0,0 0 0,-2-3 0,1 4-72,0 0 1,0 1-1,0 0 1,-1-1-1,1 1 0,0 0 1,-1 0-1,0 0 1,1 0-1,-1 1 1,0-1-1,0 1 0,0-1 1,-3 0-1,-5-2-261,0 1-1,0 0 1,0 1-1,0 0 1,0 1-1,0 0 1,-1 0 0,1 1-1,0 1 1,-1 0-1,1 1 1,0 0-1,0 0 1,0 1-1,-15 7 1,-1 6-3671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4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97 257 5825,'0'0'6154,"9"25"-6130,-5-3-24,0 5-8,-2 4-865,-2-7-1543,0-9-2857</inkml:trace>
  <inkml:trace contextRef="#ctx0" brushRef="#br0" timeOffset="1">1 7 7698,'0'0'2640,"123"-6"-10521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4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2497,'0'0'2291,"9"20"-1582,34 62-89,-42-80-572,1 1-1,-1-1 0,1 1 0,0-1 0,-1 1 0,1-1 1,0 0-1,0 0 0,1 0 0,-1 0 0,0 0 1,1 0-1,-1-1 0,1 1 0,0-1 0,-1 0 1,1 0-1,0 0 0,0 0 0,5 1 0,1 0 123,0 0 91,1 0 0,-1 0 0,0-1 0,1 0 0,-1-1 0,0 0 0,1 0 0,-1-1 0,17-4 0,-22 4-158,-1 0 0,1 0 1,-1 0-1,1-1 0,-1 0 0,0 1 0,0-1 1,0 0-1,0-1 0,0 1 0,0 0 0,0-1 0,-1 0 1,1 0-1,-1 1 0,0-1 0,0-1 0,0 1 1,0 0-1,0 0 0,-1-1 0,1 1 0,-1-1 1,0 1-1,0-1 0,-1 0 0,1-4 0,0 5-43,0-1-1,-1 1 0,0 0 0,0 0 0,0-1 0,0 1 0,-1 0 1,1 0-1,-1-1 0,0 1 0,0 0 0,0 0 0,0 0 0,0 0 1,-1 0-1,0 0 0,1 1 0,-1-1 0,-3-3 0,1 3-99,0 0 1,-1 0-1,1 0 0,-1 1 0,1-1 0,-1 1 1,0 1-1,0-1 0,0 1 0,0-1 0,0 1 1,-5 0-1,-9-2-566,0 2-1,0 0 1,0 0 0,0 2 0,0 0 0,-25 6-1,-2 6-2367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0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19 2633,'0'0'3707,"4"-2"-3062,0 0-362,-2 0 73,0 0 0,1 1 1,-1-1-1,1 1 0,-1 0 0,1-1 0,0 1 0,-1 0 0,5 0 1346,-13 3-1581,-39 32-55,-36 24 77,52-43-112,20-10-27,-1 0 0,1 0 0,0 1 0,0 0 0,-9 9 0,18-15-14,0 1 0,-1-1 1,1 1-1,0-1 0,0 1 0,-1-1 0,1 1 1,0-1-1,0 1 0,0-1 0,0 1 0,0-1 0,0 1 1,0-1-1,0 1 0,0-1 0,0 1 0,0-1 1,0 1-1,0-1 0,0 1 0,0-1 0,0 1 1,1-1-1,-1 1 0,0-1 0,0 1 0,1-1 1,-1 1-1,0-1 0,1 1 0,-1-1 0,0 0 0,1 1 1,-1-1-1,1 0 0,-1 1 0,1-1 0,-1 0 1,0 1-1,1-1 0,-1 0 0,1 0 0,-1 0 1,2 1-1,26 10 21,-26-11-19,19 6 46,1-1 1,-1-1-1,38 2 1,70-5 316,21 2-6909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1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1 253 5857,'0'0'3593,"107"0"-3057,-66 0-296,1 2-136,2 0-104,4-2-440,16 0-648,-10 0-761,-10 0-775</inkml:trace>
  <inkml:trace contextRef="#ctx0" brushRef="#br0" timeOffset="1">618 1 4257,'0'0'6769,"0"53"-6281,0-22-15,0 4-161,0-3-304,0-1 128,6-2-136,7-7-376,4-5-377,24-7-591,-5-4-880,1-6-817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1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31 144 5857,'0'0'4205,"1"15"-3649,6 129 28,-9-129-1270,-14-34-7285,11 5 7428,1 0 1,1 0 0,-4-21-1,6 24 813,0 1-1,1-1 0,1 1 1,-1-1-1,4-13 0,-3 17 1,1 0 1,0 0-1,1 0 0,-1 0 0,1 0 1,1 1-1,-1-1 0,1 1 0,0 0 0,1 0 1,0 0-1,0 1 0,0 0 0,0 0 1,1 0-1,0 0 0,0 1 0,12-7 1,-8 6-181,0 1 0,-1 1 1,1-1-1,1 2 0,-1-1 1,0 1-1,1 1 0,15-1 1,-14 2-713,0 1 0,0 0 1,23 5-1,-7 3-2333</inkml:trace>
  <inkml:trace contextRef="#ctx0" brushRef="#br0" timeOffset="1">498 109 4785,'0'0'1951,"-9"20"-1140,-29 67-224,35-80-523,0 0 1,1 0-1,0 0 0,0 1 1,1-1-1,0 1 1,0-1-1,0 1 0,1 0 1,1-1-1,-1 1 0,1-1 1,2 11-1,-2-15-20,0 0-1,0 0 0,0 1 0,1-1 1,-1 0-1,0-1 0,1 1 0,0 0 1,0 0-1,0-1 0,0 1 0,0-1 1,1 1-1,-1-1 0,1 0 0,-1 0 1,1 0-1,0 0 0,0-1 1,0 1-1,0-1 0,0 0 0,4 2 1,4 0 152,0-1 1,1 0 0,-1 0 0,1-1 0,15-1-1,-23 0-154,-1 0 0,1 0 0,0-1-1,-1 1 1,1-1 0,0 0 0,-1 0-1,1-1 1,-1 1 0,0-1 0,1 1-1,-1-1 1,0 0 0,0 0 0,0-1 0,0 1-1,0 0 1,-1-1 0,1 0 0,-1 0-1,1 0 1,-1 0 0,0 0 0,0 0-1,-1 0 1,3-6 0,-1 0 34,0-1 0,0 0 0,-1 0 0,0 0 0,0 0 0,-1 0 0,-1 0 0,-1-16-1,1 22-107,-1 0-1,1 1 0,-1-1 1,0 0-1,0 1 0,0-1 1,-1 1-1,1-1 0,-1 1 1,0 0-1,0 0 0,0 0 1,0 0-1,-1 0 0,-4-4 0,0 0-480,-1 1-1,0 1 0,0 0 0,-16-8 0,-2 2-3106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2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0 173 1736,'0'0'10379,"8"0"-10715,7 0-945,3 2-1375,-1-2-3090</inkml:trace>
  <inkml:trace contextRef="#ctx0" brushRef="#br0" timeOffset="1">319 19 5769,'0'0'3621,"-7"18"-3398,-22 59-155,27-74-56,1 0 1,0 0 0,1 0-1,-1 0 1,0 0 0,1 0-1,0 1 1,0-1 0,0 0-1,0 0 1,0 0-1,1 1 1,-1-1 0,1 0-1,0 0 1,0 0 0,0 0-1,0 0 1,1 0 0,-1 0-1,1-1 1,-1 1 0,1 0-1,0-1 1,0 1-1,1-1 1,-1 0 0,0 0-1,1 0 1,-1 0 0,4 2-1,1 0 72,1 0-1,-1-1 0,1 0 0,0 0 0,-1-1 0,1 0 1,0 0-1,0-1 0,12 1 0,-11-2-11,-1 1 1,1-1-1,-1-1 1,1 0-1,14-3 0,-20 3-36,-1 0 0,1 0 0,-1 0 0,1-1 0,-1 1 0,0 0-1,1-1 1,-1 0 0,0 0 0,0 1 0,0-1 0,-1 0-1,1-1 1,0 1 0,-1 0 0,1 0 0,-1-1 0,0 1 0,1-1-1,-1 1 1,-1-1 0,2-3 0,-1 2 7,1-1 1,-1 0-1,0 0 1,-1 0-1,1 0 0,-1 0 1,0 0-1,0 1 0,-1-1 1,0 0-1,1 0 1,-2 0-1,1 0 0,0 1 1,-1-1-1,0 0 1,0 1-1,0 0 0,-1-1 1,-3-4-1,1 3-208,-1 0-1,0 1 1,0 0 0,0 0-1,0 0 1,-1 0-1,0 1 1,0 1 0,0-1-1,0 1 1,-12-4-1,-21-4-2568,8 4-2185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3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0 104 4561,'0'0'1858,"10"21"-1593,32 66 87,-40-83-303,1 1-1,0-1 0,0 0 1,0 0-1,1-1 1,-1 1-1,1-1 1,0 1-1,0-1 0,0 0 1,0-1-1,1 1 1,-1-1-1,1 0 1,-1 0-1,1 0 1,0-1-1,0 1 0,0-1 1,0 0-1,6 0 1,0 1 101,6 1 164,0-1-1,0-1 0,0 0 0,1-1 0,30-4 0,-45 3-233,1 0-1,-1 0 0,1-1 0,-1 0 0,0 1 0,1-1 0,-1 0 0,0 0 1,0-1-1,-1 1 0,1-1 0,0 1 0,-1-1 0,1 0 0,-1 0 0,0 0 1,0 0-1,0-1 0,-1 1 0,1 0 0,-1-1 0,1 1 0,-1-1 0,0-4 1,1 3-30,-1 0 1,0 1 0,-1-1 0,0 0-1,1 0 1,-1 0 0,-1 0-1,1 0 1,-1 0 0,0 1 0,0-1-1,0 0 1,-1 0 0,1 1 0,-1-1-1,0 1 1,-1-1 0,-2-3-1,1 3-99,-1 0 0,0 0-1,0 1 1,0 0-1,-1 0 1,1 0-1,-1 0 1,0 1-1,0 0 1,0 0-1,0 1 1,0 0 0,-14-3-1,0 1-895,-1 2 0,0 0 1,-22 1-1,6 1-2720</inkml:trace>
  <inkml:trace contextRef="#ctx0" brushRef="#br0" timeOffset="1">429 150 5033,'0'0'1227,"12"20"-852,43 66 218,-52-82-497,1 0-1,-1 1 0,1-1 0,0 0 1,1-1-1,-1 1 0,1-1 1,0 0-1,-1 0 0,1 0 1,0-1-1,1 1 0,-1-1 0,0-1 1,1 1-1,-1-1 0,1 0 1,-1 0-1,1 0 0,11-1 1,-9 1 21,6 0 107,-1-1 0,1 1 0,0-2 0,0 0 0,26-6 0,-34 5-159,0 0 0,0 0 0,0-1 0,-1 1 0,1-1 0,-1-1 0,0 1 0,0-1 0,0 0 0,0 0 1,-1 0-1,0-1 0,0 1 0,0-1 0,5-9 0,-5 8 28,0-1-1,-1 0 1,0-1 0,0 1-1,-1 0 1,0-1 0,2-13 0,-2-2 214,0-29-1,-3 43-262,2 6-56,-1 0 1,0 0 0,0 0-1,-1 0 1,1 0 0,-1 0-1,0 0 1,1 0-1,-1 0 1,-1 0 0,1 0-1,0 0 1,-1 1 0,1-1-1,-1 0 1,0 1-1,0-1 1,0 1 0,0 0-1,0 0 1,0 0 0,-1 0-1,1 0 1,-1 0-1,1 0 1,-1 1 0,0-1-1,0 1 1,0 0 0,0 0-1,0 0 1,0 0-1,-5 0 1,-8-2-317,-1 1-1,1 1 1,-1 0 0,1 1-1,-1 1 1,1 1 0,-18 3-1,-14 6-1212,-48 19-1,65-20 460,-47 15-2862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4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8018,'0'0'1936,"4"39"-5345,3-9-1024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0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172 250 5633,'0'0'1280,"-19"5"-949,-61 18 123,77-21-426,1-1 1,-1 0 0,0 1-1,1 0 1,-1 0 0,1-1 0,0 1-1,-1 1 1,1-1 0,0 0-1,0 0 1,0 1 0,1-1-1,-1 1 1,0 0 0,1-1 0,0 1-1,0 0 1,0 0 0,0 0-1,0 0 1,0 0 0,1 0-1,0 0 1,-1 0 0,1 0 0,0 0-1,0 0 1,1 4 0,-1 1 3,0-3-9,-1 1 0,2-1 0,-1 1 0,0 0 0,1-1 0,0 1 0,0-1 0,1 0 0,0 1 0,0-1 0,0 0 0,0 0 0,1 0 0,0 0 0,0 0 0,0-1 0,1 1 0,-1-1-1,1 0 1,0 0 0,0 0 0,1-1 0,-1 1 0,1-1 0,-1 0 0,1 0 0,0-1 0,0 0 0,1 0 0,-1 0 0,8 2 0,-7-3-1,-1 1 1,1-1-1,0-1 0,-1 1 1,1-1-1,0 0 0,-1 0 1,1 0-1,0-1 0,-1 0 1,9-2-1,-11 1 8,1 0 1,-1 0-1,1 0 0,-1 0 1,0 0-1,0 0 0,0-1 1,0 0-1,-1 1 0,1-1 0,-1 0 1,1 0-1,-1-1 0,0 1 1,0 0-1,0-1 0,1-5 1,1-2 56,-1-1 1,0 0 0,-1 0-1,-1 0 1,1 0 0,-2 0 0,0 0-1,0 0 1,-1 0 0,-1 0-1,0 0 1,-1 0 0,0 0 0,0 1-1,-1 0 1,-1-1 0,-10-17 0,2 6 9,-2 0 1,-1 1 0,0 1 0,-2 1 0,0 0 0,-1 1 0,-1 1 0,-39-27 0,58 45-120,1-1 0,-1 0 0,0 1 0,0-1 0,1 1 0,-1-1 0,0 1 0,0-1 0,0 1 0,1 0 0,-1-1 0,0 1 0,0 0 0,0 0 0,0-1 0,0 1-1,0 0 1,0 0 0,0 0 0,0 0 0,0 0 0,0 1 0,0-1 0,1 0 0,-1 0 0,0 1 0,0-1 0,-2 1 0,2 1-260,0 0 0,0 0 0,0 1 0,0-1 0,0 0-1,1 1 1,-1-1 0,1 0 0,-1 1 0,1 2 0,-4 20-3679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4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1 134 4761,'0'0'4448,"13"-18"-3926,43-55-48,-54 70-438,0 0 0,1 1 0,-1 0 0,1 0 0,-1-1 0,1 2 0,0-1 0,0 0 0,0 0 0,0 1 0,0 0 0,0-1 0,0 1 0,0 0 0,0 1 0,1-1 0,-1 1 0,6-1 0,5-1 116,29-3 55,1 1-1,0 2 1,73 6 0,-113-3-200,0-1 0,0 1 1,0 0-1,-1 0 0,1 0 0,0 1 1,0-1-1,-1 1 0,1 0 1,-1 0-1,0 0 0,1 0 0,-1 1 1,0-1-1,0 1 0,0 0 0,-1 0 1,1 0-1,-1 0 0,0 0 1,1 1-1,-2-1 0,1 1 0,2 4 1,-3-4 1,1 1 1,-1 0-1,0 0 1,0 0 0,-1 0-1,1 0 1,-1 0-1,0 0 1,0 0-1,-1 0 1,0 0 0,0 0-1,0 0 1,0 0-1,-1-1 1,1 1 0,-1 0-1,-1-1 1,-2 5-1,-3 3-11,0-1-1,-1-1 1,0 0-1,-1 0 1,0 0-1,-22 14 1,11-10-4,-2 0 0,-42 18 1,65-32-1,1 0 0,-1 0 0,0 0 0,0 0 0,0 0 0,0 0 0,0 0 0,1 0 0,-1 0 0,0 0 0,0 0 0,0 0 0,0 0 0,0 0 0,1 1 0,-1-1 0,0 0 0,0 0 0,0 0 0,0 0 0,0 0 0,0 0 0,1 0 0,-1 0 0,0 1 0,0-1 0,0 0 0,0 0 0,0 0 0,0 0 0,0 0 0,0 1 0,0-1 0,0 0 0,0 0 0,0 0 0,0 0 0,0 0 0,0 1 0,0-1 0,0 0 0,0 0 0,0 0 0,0 0 0,0 1 0,0-1 0,0 0 0,0 0 0,0 0 0,0 0 1,0 0-1,0 0 0,0 1 0,0-1 0,0 0 0,0 0 0,-1 0 0,1 0 0,0 0 0,0 0 0,0 1 0,0-1 0,0 0 0,0 0 0,-1 0 0,1 0 0,0 0 0,0 0 0,12 4 52,35 5-47,1-3 0,79 0 0,-89-4-612,12-1-1208,-8 0-1013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4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1 279 8530,'0'0'4913,"5"0"-4913,-1 0-520,6 0-416,-1 0-1433,3 0-2000</inkml:trace>
  <inkml:trace contextRef="#ctx0" brushRef="#br0" timeOffset="1">370 1 6041,'0'0'6483,"0"4"-6318,6 122 1408,-4-109-1576,1 0-1,0-1 1,2 1 0,0-1-1,11 27 1,-14-41-305,1 1 0,-1 0 0,0 0 0,1-1 0,-1 1 0,1-1 0,0 0 0,0 0 0,0 0 0,0 0 0,0 0 0,0-1 0,0 0 0,1 1 1,-1-1-1,0 0 0,1 0 0,-1-1 0,1 1 0,-1-1 0,8 0 0,12 1-4054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5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1 6809,'0'0'5704,"-14"10"-5656,1-2-23,5-3-14,1 0 1,-1 0-1,1 1 0,0-1 0,0 2 0,1-1 1,0 1-1,0 0 0,1 0 0,-8 12 0,7-8-11,1 1 0,-1 0-1,2 0 1,0 1-1,0-1 1,1 1 0,1 0-1,0-1 1,1 1 0,0 0-1,1 0 1,0 0-1,4 18 1,-3-26-5,1 0 0,0 0 1,0-1-1,0 1 0,1-1 0,0 1 1,0-1-1,0 0 0,0 0 0,0 0 0,1-1 1,0 1-1,0-1 0,0 0 0,0 0 0,0 0 1,1 0-1,-1-1 0,1 0 0,0 0 1,6 2-1,4 1-28,0-1 0,1-1 1,-1 0-1,1-1 0,26-1 1,-33-1 26,2 1 6,-1-1 1,0-1 0,1 0 0,-1 0-1,14-4 1,-21 4 14,-1 0 0,1 0 0,-1 0 0,1 0 0,-1-1 0,0 1 0,0-1 0,0 1 0,0-1 0,0 0 0,0 0 0,0 0 0,0 0 0,-1 0 0,1 0 1,-1 0-1,1 0 0,-1-1 0,0 1 0,0-1 0,0 1 0,0-1 0,-1 1 0,1-1 0,-1 1 0,1-5 0,0 5 5,-1 0 0,0 0 1,0 0-1,0 0 0,0 0 1,0 0-1,0 0 0,0 1 1,0-1-1,-1 0 0,1 0 1,-1 0-1,0 0 0,1 0 1,-1 1-1,0-1 0,0 0 1,0 1-1,0-1 0,0 0 1,0 1-1,-1 0 0,-2-3 1,-1 1-31,0 1 0,0-1 0,0 1 0,0 1 1,-1-1-1,1 1 0,-8-1 0,-33-6-932,-1 3-1,0 1 0,0 3 1,-51 5-1,69 1-960,12 1-744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5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4961,'0'0'5713,"2"11"-5137,6 40-5,1-1 0,19 53 0,-27-100-786,0 0 1,1 0-1,-1 0 1,1 0-1,0-1 1,0 1-1,0 0 1,1-1-1,-1 1 1,0-1-1,1 0 1,-1 0-1,1 0 1,0 0-1,0-1 1,0 1-1,0-1 1,0 1-1,0-1 1,0 0-1,1 0 1,-1-1-1,6 2 1,10 0-3712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6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4793,'0'0'4961,"-14"64"-4521,32-52-40,3-2-256,7-1-144,7-3-56,21-4-832,-8-2-1080,-6 0-1969</inkml:trace>
  <inkml:trace contextRef="#ctx0" brushRef="#br0" timeOffset="1">298 19 656,'0'0'6249,"133"-4"-6425,-99 4-896,-7 0-1784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7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5473,'0'0'1818,"20"0"-1017,61-2-38,-77 2-695,1-1 1,-1 1-1,1 0 0,0 1 1,-1-1-1,1 1 0,-1 0 0,1 0 1,-1 0-1,1 1 0,-1-1 0,0 1 1,0 0-1,7 5 0,-9-5-44,0 0 0,0 1 1,-1-1-1,1 1 0,-1-1 0,0 1 0,0 0 0,1 0 1,-2-1-1,1 1 0,0 0 0,-1 0 0,1 0 0,-1 0 1,0 0-1,0 0 0,0 0 0,-1 4 0,0-1-4,0 0 0,-1 1-1,1-1 1,-1-1-1,-1 1 1,1 0 0,-1 0-1,0-1 1,-1 0 0,1 1-1,-1-1 1,-6 6 0,4-3-17,0 0 1,0 0-1,1 0 1,-6 14 0,10-21-15,1 0 1,-1 0-1,1 0 0,0-1 1,0 1-1,-1 0 1,1 0-1,0 0 1,0 0-1,0-1 1,0 1-1,0 0 1,0 0-1,0 0 1,0 0-1,1 0 1,-1-1-1,0 1 1,0 0-1,1 0 0,-1 0 1,0-1-1,1 1 1,-1 0-1,1 0 1,-1-1-1,1 1 1,-1 0-1,1-1 1,0 1-1,-1-1 1,1 1-1,0-1 1,-1 1-1,1-1 1,0 1-1,0-1 0,0 0 1,-1 1-1,1-1 1,1 0-1,5 2-39,-1-1-1,1 0 1,-1 0-1,11 0 0,-6-1-26,104 1-3762,-85 1 776</inkml:trace>
  <inkml:trace contextRef="#ctx0" brushRef="#br0" timeOffset="1">212 555 7562,'0'0'7329,"4"0"-7329,-1 0-944,13 0-424,-3 0-1553,5 0-1248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7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7090,'0'0'6601,"12"116"-6297,-6-83-224,0-2 96,1 0-176,-1-5-48,4-3-344,3-5-600,22-1-369,-5-7-1263,-1-4-2497</inkml:trace>
  <inkml:trace contextRef="#ctx0" brushRef="#br0" timeOffset="1">510 0 6937,'0'0'3940,"-21"17"-3477,-66 60-194,80-71-257,0 1 1,1 1-1,0-1 0,1 1 1,0 0-1,0 0 0,0 1 1,1-1-1,-5 16 0,6-10-9,0-1 0,1 0 0,1 1 0,0 23 0,1-33-3,0-1 0,0 1 1,1-1-1,-1 0 0,1 1 1,0-1-1,0 1 1,0-1-1,0 0 0,1 0 1,-1 0-1,1 0 1,0 0-1,-1 0 0,2 0 1,1 2-1,0-1 2,-1-1-1,1 0 0,0 0 1,1 0-1,-1-1 0,0 0 1,1 1-1,-1-1 1,1-1-1,5 2 0,10 1 4,0 0 1,1-2-1,-1 0 0,28-2 0,-34 0-4,-9 0 2,0 0 0,0-1 0,0 1 0,0-1 0,0 0 0,0 0 0,0-1 0,0 1 0,0-1 0,-1 0 0,1-1 0,-1 1 0,0-1 0,9-6 1,-10 6 0,0 0 1,0 0-1,-1-1 1,1 1-1,-1-1 1,0 0-1,0 0 1,0 0 0,0 0-1,-1 0 1,1 0-1,-1 0 1,0-1-1,0 1 1,-1 0-1,1-1 1,-1-6 0,0 9-7,0-1 1,0 1-1,-1 0 1,1 0 0,-1-1-1,1 1 1,-1 0-1,0 0 1,1-1 0,-1 1-1,0 0 1,-1 0-1,1 0 1,0 0 0,0 1-1,-1-1 1,0 0-1,1 0 1,-1 1 0,0-1-1,1 1 1,-1-1-1,0 1 1,0 0 0,0 0-1,0 0 1,0 0-1,-1 0 1,1 0 0,0 1-1,-3-1 1,-7-2-178,-1 2 0,0-1 0,0 2 0,-19 0 0,12 1-140,4-1-261,0 1 0,0 1 0,0 0 1,0 2-1,0-1 0,-23 11 0,8-3-1920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1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11 2457,'0'0'3367,"-3"-6"-4043,17 4-1053,-8 0-874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2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47 128,'0'0'3689,"12"-7"-2968,53-32 5439,-72 38-5313,-13 2-1187,-14 9 394,-48 19 0,25-8-46,-28 10 132,84-31-161,0 0-37,39 11-3,135 10 762,-48-8-1592,-43 2-2652,-73-11 892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3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0 316 6113,'0'0'2913,"135"4"-2913,-80 0 0,30-4-888,-16 0-881,-9 0-1039</inkml:trace>
  <inkml:trace contextRef="#ctx0" brushRef="#br0" timeOffset="1">809 1 6177,'0'0'5602,"-5"131"-5298,5-96-64,0-5-216,0-3-24,0-2-128,13-7-521,18-4-695,-4-5-1008,2-9-2817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1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0 5145,'0'0'2021,"-13"23"-1641,-37 72 125,48-91-467,0-1 0,0 1 0,1 0 0,-1-1 0,1 1 0,0 0 0,0 0 0,0 0 0,1 0 0,-1 0 0,1 1 0,0-1 0,0 0 0,1 0 0,0 5 0,0-3 28,0-4-49,-1 1 1,1-1-1,0 1 1,0-1-1,0 1 1,1-1-1,-1 0 1,0 1-1,1-1 1,-1 0-1,1 0 1,0 0-1,0 0 1,0-1-1,0 1 1,0 0-1,0-1 1,0 1-1,1-1 1,-1 0-1,0 0 1,1 0-1,-1 0 1,1 0-1,-1-1 1,6 2 0,5 0 103,1-1 1,0 0-1,24-1 1,-35 0-97,2-1 14,-1 1 0,0-1 1,0 0-1,0 0 0,0-1 1,0 1-1,0-1 0,0 0 1,0 0-1,-1 0 1,1 0-1,0-1 0,-1 1 1,0-1-1,0 0 0,0 0 1,0 0-1,0-1 0,-1 1 1,4-5-1,-4 4 18,0 0 1,1-1-1,-1 1 0,-1 0 0,1-1 1,-1 1-1,0-1 0,0 0 1,0 1-1,0-1 0,-1 0 1,0 0-1,0 1 0,0-1 1,-1 0-1,1 0 0,-1 1 1,-2-8-1,1 8-64,0 0 0,-1 1 0,1-1 0,-1 1 0,1-1 0,-1 1 0,0 0 0,0 0 0,0 0 0,-1 1 0,1-1 0,-1 1 0,0 0 0,1-1 0,-8-1 0,-1-1-272,0 0 0,-1 1 0,-22-4 0,-7 3-1454,6 4-809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3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96 5657,'0'0'4070,"12"18"-3295,34 57-309,-43-70-476,0 0 0,0 1 0,0-1 0,0 1 0,-1 0 1,0 0-1,-1-1 0,1 1 0,-1 0 0,0 1 0,0-1 1,-1 0-1,0 8 0,0-6-366,0-8 243,-1 1 0,1-1 0,-1 0-1,1 0 1,-1 1 0,1-1 0,-1 0-1,0 0 1,1 1 0,-1-1 0,1 0-1,-1 0 1,1 0 0,-1 0 0,0 0 0,1 0-1,-1 0 1,1 0 0,-1 0 0,1 0-1,-1 0 1,0 0 0,1-1 0,-1 1-1,1 0 1,-1 0 0,1-1 0,-1 1-1,1 0 1,-2-1 0,-1-2-54,-1-1 0,0 0 0,1 1 0,-1-1 1,1 0-1,0 0 0,1-1 0,-1 1 0,1-1 0,-1 1 0,2-1 0,-1 0 0,-1-5 0,-1-4 628,0 0 0,2-1 0,-2-20 0,3 29-176,1-1 1,0 1 0,0 0 0,0-1 0,1 1 0,0 0 0,1 0 0,-1-1 0,1 1 0,5-10 0,-5 12-158,1 0-1,0 0 1,0 1 0,0-1-1,0 1 1,0 0-1,1 0 1,0 0 0,-1 0-1,1 1 1,0-1 0,0 1-1,0 0 1,1 0 0,7-1-1,4-2-110,1 1 0,0 1 0,0 1 0,30 0 1,67 8-3185,-73 1 962,-5-1-451</inkml:trace>
  <inkml:trace contextRef="#ctx0" brushRef="#br0" timeOffset="1">460 47 1816,'0'0'4851,"-6"21"-3944,-19 70-266,24-85-547,0 0 1,0 0-1,0 1 0,0-1 1,1 0-1,0 0 0,1 0 0,-1 0 1,3 11-1,-2-14-30,1 1-1,-1-1 1,0 0-1,1 0 1,0 0-1,0 0 1,0 0-1,0 0 1,0-1-1,0 1 1,1 0-1,-1-1 1,4 3-1,2-1 72,0 0 0,0 0-1,0-1 1,0 0 0,0 0 0,1-1-1,-1 0 1,1-1 0,-1 0-1,16 1 1,-16-2-63,7 1 39,0 0 0,-1-1 0,1-1 0,0 0 0,15-4 0,-27 5-81,0-1 0,0 0 0,0 0 0,0 0 0,0 0 0,-1-1 0,1 1 0,-1-1 0,1 0 0,-1 1 1,1-1-1,-1 0 0,0-1 0,0 1 0,0 0 0,0 0 0,0-1 0,-1 1 0,1-1 0,-1 0 0,1 1 1,-1-1-1,0 0 0,0 0 0,0 0 0,-1 0 0,1 0 0,-1 0 0,1 0 0,-1 0 0,0-4 0,0 4-52,0 0 0,0 0 0,-1 0-1,1 1 1,-1-1 0,1 0 0,-1 0-1,0 0 1,0 0 0,-1 1-1,1-1 1,0 0 0,-1 1 0,1-1-1,-1 1 1,0 0 0,0-1 0,0 1-1,0 0 1,0 0 0,-1 0-1,-3-2 1,-4-1-400,1 1-1,-1 0 1,0 0-1,0 1 1,-10-2-1,9 2-249,-26-6-3189</inkml:trace>
  <inkml:trace contextRef="#ctx0" brushRef="#br0" timeOffset="2">902 291 7938,'0'0'3112,"106"-6"-7577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4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4 5449,'0'0'2435,"-6"19"-2069,0 1-238,-8 38 0,14-56-109,0 0 0,0 1 0,0-1 0,0 0 0,1 1 0,-1-1 0,1 0 0,-1 0 0,1 1 0,0-1 1,-1 0-1,1 0 0,0 0 0,1 0 0,-1 0 0,0 0 0,1 0 0,-1-1 0,1 1 0,-1 0 0,1-1 0,0 1 0,-1-1 0,1 1 0,0-1 1,0 0-1,0 0 0,4 1 0,-1 2 43,6 1 37,-1 0 0,1 0 0,0-1 0,0 0 1,0-1-1,1-1 0,13 2 0,-3-1 103,1-2 0,40-3 0,-61 2-148,1 0 0,0-1 0,0 1 0,-1-1 0,1 0 1,-1 0-1,1 0 0,0 0 0,-1 0 0,0-1 0,1 1 1,-1-1-1,0 1 0,0-1 0,0 0 0,0 0 0,0 0 1,0 0-1,0 0 0,-1-1 0,1 1 0,-1 0 0,0-1 0,1 1 1,-1-1-1,0 1 0,-1-1 0,1 0 0,0-3 0,0 3-9,-1-1 0,1 1 0,-1-1-1,0 1 1,0-1 0,-1 1 0,1-1-1,-1 1 1,1-1 0,-1 1 0,0 0-1,-1-1 1,1 1 0,0 0 0,-1 0-1,0 0 1,0 0 0,0 0 0,0 0-1,0 0 1,0 1 0,-6-5-1,0 1-201,0 1-1,-1 0 0,0 0 0,0 1 0,0 0 0,-17-5 0,-59-7-3392,76 15 2872,-29-6-4553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4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0 224 4929,'0'0'1386,"23"18"-832,75 55-12,-93-69-480,-1-1-1,1-1 1,-1 1 0,1-1-1,0 0 1,0 0-1,0 0 1,0 0 0,0-1-1,0 0 1,1 0 0,-1-1-1,0 1 1,11-1 0,-1-1 185,-3 2-38,0-1 49,1 1 1,-1-2-1,0 1 1,0-2 0,13-2-1,-22 3-174,0 0 0,-1 0-1,1 0 1,-1 0 0,1 0-1,-1-1 1,1 1 0,-1-1 0,0 1-1,1-1 1,-1 0 0,0 0-1,0 0 1,-1 0 0,1 0-1,0-1 1,-1 1 0,1 0-1,-1-1 1,0 0 0,0 1 0,0-1-1,0 1 1,0-1 0,0 0-1,-1 0 1,1-4 0,0 2-23,-1 1 1,0 0-1,0-1 0,0 1 1,0 0-1,-1-1 1,1 1-1,-1 0 0,0 0 1,0 0-1,-1-1 1,1 1-1,-1 0 0,-4-7 1,2 7-163,1 1 0,-1-1 0,0 1 1,0-1-1,0 1 0,0 1 0,0-1 0,-1 0 1,1 1-1,-1 0 0,0 0 0,-9-2 0,-7-2-2543,-34-3 0,27 5-4365</inkml:trace>
  <inkml:trace contextRef="#ctx0" brushRef="#br0" timeOffset="1">421 226 2817,'0'0'2575,"19"10"-1979,61 34 281,-73-41-708,0 0 0,0 0 0,1-1 0,-1 1 0,1-2 0,-1 1 0,1-1 0,-1 0 0,1-1 0,0 0 0,9-1 0,6 1 255,-15 0-224,0 0 0,0-1 0,0 0 1,-1 0-1,1 0 0,0-1 1,-1-1-1,11-3 0,-15 4-106,0 1-1,0-1 1,-1 0-1,1 0 1,0 0-1,-1 0 1,0-1-1,1 1 1,-1-1-1,0 1 1,0-1-1,0 0 1,-1 0-1,1 0 1,-1 0-1,1 0 1,-1 0-1,0 0 1,0-1-1,-1 1 1,1 0-1,0-6 1,-1 5-87,1-1 0,-1 1 0,0-1 0,0 1 1,-1-1-1,1 1 0,-1-1 0,0 1 0,-1 0 1,1-1-1,-1 1 0,1 0 0,-1 0 0,0 0 1,-1 0-1,1 0 0,-1 1 0,0-1 1,0 1-1,0-1 0,0 1 0,0 0 0,-1 0 1,1 0-1,-1 1 0,-5-3 0,-20-13-974,-2 1 0,-1 1 0,-41-15-1,47 21-620,-20-9-3522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5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1 736 7682,'0'0'3427,"16"-13"-2499,53-44-156,-64 53-693,-1-1-1,0 1 0,0-1 0,0 1 0,-1-1 1,0-1-1,0 1 0,0 0 0,0-1 1,-1 1-1,0-1 0,0 0 0,-1 1 0,0-1 1,0 0-1,1-11 0,-1 5 43,5-56 67,-5-110 0,-3 80-177,2 88-18,0-1 0,1 1 0,0 0 0,1-1 0,0 1 0,1 0 0,0 0 0,7-16 0,-7 20 1,1 0 0,0 0 0,0 1 0,0-1 0,1 1 0,0-1-1,0 2 1,0-1 0,0 0 0,1 1 0,0 0 0,-1 0 0,13-5 0,-6 4-4,1 1-1,0 0 0,0 0 1,0 1-1,1 1 1,13-1-1,85 2 127,-61 2-15,116 4-70,-68 0-14,-30-5-629,-43 0-4499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6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6529,'0'0'945,"17"0"299,-14 0-1200,27 0 734,30 4 1,-48-2-579,0 0 0,0 0 0,-1 1 0,1 1 0,-1 0 0,1 1 0,11 6 0,-15-6-142,0 1 1,0 0 0,-1 0 0,1 1-1,-1 0 1,-1 0 0,1 1 0,-1-1-1,-1 2 1,1-1 0,-2 0 0,1 1-1,-1 0 1,6 16 0,-8-16-20,0-1 0,0 0 1,-1 0-1,0 1 0,0-1 1,-1 1-1,0-1 0,-1 0 0,0 1 1,0-1-1,0 0 0,-1 1 0,-1-1 1,1 0-1,-1 0 0,-1-1 1,-6 12-1,-9 7-131,-1-1-1,-1 0 1,-1-2 0,-1-1 0,-1 0 0,-29 18-1,45-34-593,0-1 1,0 0-1,-1-1 0,1 1 0,-1-2 0,0 1 0,0-1 0,-12 2 0,-7-2-5794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0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45 1872,'0'0'5450,"6"-7"-4688,19-23 105,-19 22 1278,-7 12-1817,-6 11-221,-1 0 1,-1-1 0,0 0-1,-1-1 1,0 0 0,-17 16-1,27-29-145,11 0 2,7 0 47,0 0 1,0 2 0,0 0 0,0 1 0,-1 0 0,21 8 0,-33-10-8,0 1 1,-1 0 0,1 0-1,0 1 1,-1 0 0,0-1 0,0 2-1,0-1 1,0 0 0,0 1-1,-1-1 1,1 1 0,-1 0-1,0 0 1,0 1 0,0-1-1,-1 1 1,0-1 0,0 1-1,0 0 1,0 0 0,-1-1-1,0 1 1,0 0 0,0 1-1,0 7 1,0-8 14,-1-1 1,0 1-1,-1 0 0,1 0 1,-1-1-1,0 1 0,0-1 1,0 1-1,0-1 0,-1 1 1,-3 5-1,3-7 6,0 0 0,-1 0 0,1 0 0,-1 0 0,0 0-1,0-1 1,0 1 0,0-1 0,0 0 0,-1 0 0,1 0 0,-1 0 0,1-1 0,-6 2-1,-4 1-7,0-2 0,0 1 0,-1-2 0,1 1 0,0-2 0,-15-1-1,8 1-383,18 0 178,0 0 0,0 0 0,0 0-1,0 0 1,1-1 0,-1 1 0,0-1 0,0 1 0,1-1-1,-1 0 1,0 0 0,1 1 0,-1-1 0,1 0 0,-1 0-1,1-1 1,-1 1 0,1 0 0,0 0 0,-1-1-1,1 1 1,0-1 0,0 1 0,0-1 0,-1-2 0,-6-12-4672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7666,'0'0'2240,"125"-7"-1424,-79 7-416,4 0-88,-2 0-304,-1 0-8,-5 7-208,4 1-1064,-13 0-1496,-8-4-3282</inkml:trace>
  <inkml:trace contextRef="#ctx0" brushRef="#br0" timeOffset="1">744 72 5617,'0'0'3136,"-17"18"-2256,-57 58-271,63-64-478,0 1 0,0 1-1,1 0 1,1 0 0,0 1-1,1 0 1,1 0 0,0 1-1,-5 18 1,9-25-91,1 0 0,-1 1 0,1-1 0,1 0 0,0 1 0,0 14 0,1-21-39,0 0 1,0 0-1,1 0 1,-1 0-1,1 0 1,0 0-1,0 0 1,0 0-1,0 0 0,0-1 1,1 1-1,-1 0 1,1-1-1,-1 1 1,1-1-1,0 0 1,0 0-1,0 1 1,1-1-1,-1-1 0,0 1 1,1 0-1,5 2 1,2 1-105,1-1 1,0 0-1,0-1 1,1-1-1,20 3 1,58-2-2694,-68-3 1443,14 0-2474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1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1 146 6409,'16'-1'-168,"-7"0"210,72-8-643,108-25 0,-140 16 536,-35 13 484,-1 0-1,1 0 1,17-2 0,-31 7-361,1 0 1,-1 0 0,1 0-1,-1 0 1,0 0 0,1 0-1,-1 1 1,1-1-1,-1 0 1,0 0 0,1 1-1,-1-1 1,0 0 0,1 1-1,-1-1 1,0 0 0,1 1-1,-1-1 1,0 0-1,0 1 1,0-1 0,1 1-1,-1-1 1,0 0 0,0 1-1,0-1 1,0 1 0,0-1-1,0 1 1,1-1-1,-1 0 1,0 1 0,0-1-1,-1 1 1,1 0 0,1 21 189,-2-17-40,-2 144 1360,3-161-1541,-1 0-16,1 0 0,0 1 0,1-1-1,0 1 1,1-1 0,0 1 0,1 0-1,0-1 1,9-20 0,-7 23-15,0 1-1,1 0 1,0-1 0,0 2-1,1-1 1,0 1 0,0 0-1,9-6 1,-12 10 32,0 0 1,0 1 0,0-1-1,0 1 1,1 0-1,-1 0 1,1 1-1,-1-1 1,1 1-1,-1 0 1,1 0 0,0 0-1,0 1 1,-1 0-1,1 0 1,0 0-1,0 0 1,-1 1 0,7 1-1,-9-1 6,0 0 0,0 1-1,0-1 1,0 0 0,0 1-1,0-1 1,0 1 0,0 0-1,-1 0 1,1-1 0,-1 1 0,1 0-1,-1 0 1,2 5 0,16 34 353,-16-32-308,6 13-39,-2-2-17,2 0 0,11 19 0,-17-33-211,1-1 0,-1 0 0,1 0 0,0 0 0,0-1 0,1 0-1,-1 0 1,1 0 0,0 0 0,0 0 0,9 4 0,17 4-2887,-2-5-2159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1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168 210 8010,'0'0'4929,"-2"96"-4913,0-69 136,2-3-152,0-1-264,0-1-376,0-3-825,0-9-1631</inkml:trace>
  <inkml:trace contextRef="#ctx0" brushRef="#br0" timeOffset="1">1 7 7466,'0'0'3752,"73"-7"-7977,-46 18-872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2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3745,'0'0'1806,"1"18"-745,6 148 2652,-7-172-2988,-1-4-723,0 0 0,2 0 0,-1-1 0,1 1 0,1 0-1,0 0 1,0 0 0,1 1 0,0-1 0,1 1 0,0-1 0,9-14-1,-9 17-4,1 1 0,0-1-1,0 1 1,8-6 0,-10 10 25,-1 0 0,1 0 1,-1 0-1,1 0 0,0 1 1,-1-1-1,1 1 1,0 0-1,0 0 0,0 0 1,0 0-1,0 0 0,0 1 1,4-1-1,-5 2 10,0 1-1,-1-1 1,1 1-1,-1 0 1,1-1 0,-1 1-1,0 0 1,0 0-1,0 0 1,0 0 0,0 0-1,0 0 1,1 3-1,2 5 41,2 0-229,1 1 0,0-1 0,0 0 1,17 16-1,-15-18-977,0 0 0,18 11 1,4-1-4012</inkml:trace>
  <inkml:trace contextRef="#ctx0" brushRef="#br0" timeOffset="1">537 1 6529,'0'0'4381,"-3"2"-4281,1-1-102,0 1-1,1 0 0,-1-1 0,0 1 1,1 0-1,0 0 0,-1 0 0,1 0 0,0 1 1,0-1-1,0 0 0,0 0 0,1 1 1,-1-1-1,1 1 0,-1-1 0,1 0 1,0 1-1,0-1 0,0 1 0,0-1 1,0 0-1,0 1 0,1-1 0,-1 1 1,1-1-1,2 5 0,17 15-221,-20-22 236,0 0-11,0 1 1,0-1-1,0 1 0,1-1 0,-1 0 1,0 1-1,0-1 0,0 0 0,0 1 1,0-1-1,0 0 0,-1 1 1,1-1-1,0 0 0,0 1 0,0-1 1,0 0-1,0 1 0,0-1 1,-1 0-1,1 1 0,0-1 0,0 0 1,0 1-1,-1-1 0,-36 27 109,27-22-60,0 2-1,1-1 0,0 1 0,-9 10 0,16-16-49,0 1-1,1 0 1,0-1 0,-1 1-1,1 0 1,0 0-1,0 0 1,0 0-1,0 0 1,0 0-1,0 0 1,1 0 0,-1 0-1,1 1 1,0-1-1,-1 0 1,1 0-1,0 0 1,0 1-1,0-1 1,1 0 0,-1 0-1,0 0 1,1 1-1,-1-1 1,2 3-1,0-3-113,0 0-1,0 1 1,0-1-1,0 0 0,0 0 1,0 0-1,0-1 0,0 1 1,1 0-1,-1-1 1,1 0-1,-1 1 0,1-1 1,0 0-1,0 0 1,5 0-1,107 27-4053,-57-19 1410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1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23 4217,'0'0'4303,"-9"-5"-4040,-28-12-233,36 17-31,1 0 0,0 0 0,0 0 0,-1-1 0,1 1 0,0 0 0,0 0 0,0 0 0,-1 0 0,1 0 0,0 0 0,0 0 0,-1 0 0,1 0 0,0 0 0,0 0 0,-1 1 0,1-1 0,0 0 0,0 0 0,0 0 0,-1 0 1,1 0-1,0 0 0,0 0 0,0 1 0,-1-1 0,1 0 0,0 0 0,0 0 0,0 0 0,0 1 0,-1-1 0,1 0 0,0 0 0,0 0 0,0 1 0,2 10-21,9 13 58,11 9 318,35 40 0,4 5 5,-60-76-333,0-1 0,0 1 0,1 0 0,-1 0 0,0-1 0,0 1 0,-1 0 0,1 0 0,0 0 0,-1 0 0,1 0 0,-1 0 0,1 0 0,-1 0 0,0 0 0,0 0 0,0 2 0,-1-3-6,0 1-1,1-1 1,-1 0-1,0 0 0,0 0 1,0 0-1,0 0 0,0 0 1,0 0-1,0 0 0,0 0 1,-1 0-1,1-1 1,0 1-1,-1 0 0,1-1 1,0 1-1,-1-1 0,1 0 1,0 1-1,-1-1 1,1 0-1,-2 0 0,-25 4-857,1-1 0,-49-1-1,56-2-237,-17 0-3018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3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68 310 3081,'0'0'6830,"-9"-2"-6700,-31-3-101,39 5-27,0 1 0,0-1 0,0 1 0,0 0 0,0-1 0,0 1 0,0-1 0,0 1 0,0 0 0,0 0 0,0 0 0,1 0 0,-1-1 1,0 1-1,1 0 0,-1 0 0,1 0 0,-1 0 0,1 1 0,-1-1 0,1 0 0,0 0 0,-1 0 0,1 0 0,0 0 0,0 0 0,0 1 0,0-1 0,0 1 0,0 2-4,0 0-1,0 0 1,0-1 0,0 1 0,1 0-1,-1 0 1,3 5 0,-2-7 0,1 0-1,-1 0 1,1 0 0,0-1-1,0 1 1,0-1 0,0 1-1,0-1 1,0 0 0,0 0 0,0 0-1,0 0 1,1 0 0,-1 0-1,0-1 1,1 1 0,-1-1 0,1 1-1,-1-1 1,5 0 0,-2 0 21,-1 0 1,1 0-1,0 0 0,-1 0 1,1-1-1,0 0 1,-1 0-1,1 0 0,-1 0 1,7-4-1,-7 2 50,0 0-1,0 0 0,0-1 1,-1 1-1,1-1 0,-1 0 1,0 0-1,0 0 1,0-1-1,-1 1 0,0-1 1,0 1-1,0-1 0,0 0 1,0 0-1,1-10 1,0-5 547,-1-1 1,-1-37 0,-1 44-405,-1-2 62,0 0 0,-2 0 0,0 1 0,-5-18 0,2 14-26,2 0 0,-2-20 0,6 39-330,0-1 0,0 1-1,0-1 1,0 1 0,0-1 0,0 1 0,0-1 0,0 1 0,0-1 0,0 1 0,0 0 0,0-1 0,0 1 0,0-1 0,1 1-1,-1-1 1,0 1 0,0 0 0,1-1 0,-1 1 0,0 0 0,0-1 0,1 1 0,-1 0 0,0-1 0,1 1 0,-1 0 0,1-1-1,-1 1 1,0 0 0,1 0 0,-1 0 0,1-1 0,-1 1 0,1 0 0,-1 0 0,0 0 0,1 0 0,-1 0 0,1 0 0,-1 0-1,1 0 1,-1 0 0,1 0 0,-1 0 0,1 0 0,-1 0 0,0 0 0,1 1 0,-1-1 0,1 0 0,-1 0 0,0 0 0,1 1-1,0-1 1,29 16-1399,-26-14 1053,33 21-2008,-2-1-486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3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2104,'0'0'3817,"15"18"-2990,53 57-21,-65-72-726,1 0 0,0 0 0,-1 0 0,1 0 0,0-1-1,1 1 1,-1-1 0,0 0 0,1-1 0,-1 1 0,1-1 0,-1 0 0,1 0 0,0 0 0,8 0 0,-1 0 110,19 2 377,1-1 1,46-4-1,-74 1-494,0 1 0,0-1 1,-1 0-1,1 0 0,-1 0 0,1-1 0,-1 1 1,1-1-1,-1 0 0,0 0 0,1 0 0,-1 0 1,0 0-1,-1-1 0,1 0 0,0 1 0,-1-1 1,1 0-1,3-6 0,-4 4-11,0 1 0,1 0 0,-1-1 0,-1 0 0,1 0 0,-1 1 0,0-1 1,0 0-1,0 0 0,-1 0 0,1 0 0,-1 0 0,-1 0 0,0-10 0,0 13-69,0 0 1,-1-1-1,1 1 0,0 0 0,-1-1 1,0 1-1,1 0 0,-1 0 0,0 0 1,0 1-1,0-1 0,0 0 1,0 1-1,-1-1 0,1 1 0,0 0 1,-1 0-1,1 0 0,-4-1 0,-6-3-125,0 1-1,-20-3 1,14 4-24,1 0-1,-1 2 1,-31 1 0,48 1 137,0-1-1,-1 0 1,1 0 0,0 1 0,-1-1 0,1 1 0,0-1 0,0 1 0,-1 0 0,1-1 0,0 1 0,0 0 0,0 0 0,0 0 0,0 0 0,0 0 0,0 0 0,0 0 0,0 0 0,1 0 0,-1 0 0,0 0 0,1 1 0,-1-1 0,1 0 0,-1 0 0,1 1 0,-1-1 0,1 0 0,0 1 0,0-1 0,0 1 0,0-1 0,0 0 0,0 1-1,0-1 1,0 0 0,0 1 0,1 1 0,0 2-21,0 0-1,0 0 0,0 0 1,1 0-1,0-1 0,0 1 0,0 0 1,0-1-1,6 7 0,9 8 76,24 20-1,-29-29 23,0 0 0,-1 1 0,-1 1 0,0-1 0,0 1 0,15 26 0,-22-29 84,-1-1-1,0 0 1,0 1-1,0-1 1,-1 1-1,-1 0 1,1-1-1,-3 18 1,2 3-3,0-28-341,1 0-1,0 0 0,0 0 0,-1-1 0,1 1 0,0 0 0,0-1 0,0 1 1,0 0-1,0-1 0,0 1 0,0-1 0,0 0 0,2 1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8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35 832,'0'0'5933,"-2"-5"-5256,-9-17-35,11 21-561,-1 0 0,0 1 0,0-1 0,0 1 0,1-1 0,-1 1-1,0-1 1,0 1 0,0-1 0,0 1 0,0 0 0,0-1 0,0 1-1,0 0 1,0 0 0,0 0 0,0 0 0,0 0 0,0 0 0,0 0-1,0 0 1,0 0 0,0 0 0,0 0 0,-1 1 0,-1 0 12,0-1-94,1 1 1,-1 0 0,0 0 0,1 0-1,-1 1 1,1-1 0,-1 1 0,1-1 0,0 1-1,0 0 1,0 0 0,0 0 0,0 0 0,0 0-1,-3 5 1,-24 39-75,29-45 74,-6 9-19,1 1 0,1 0 0,-6 20 1,9-26-1,-1 0 1,2 1-1,-1-1 1,0 0-1,1 1 1,0-1-1,0 1 1,1-1-1,-1 1 1,3 6-1,-2-9 26,1-1 0,-1 1 0,1-1 0,-1 0 0,1 0 0,0 0 0,0 0 1,0 0-1,0 0 0,0 0 0,0-1 0,1 1 0,-1-1 0,0 0 0,1 1 0,-1-1 0,1 0 0,0-1 0,-1 1 0,1 0 0,0-1 0,-1 1 0,1-1 0,0 0 0,0 0 0,2 0 0,0 0 28,0 0-1,0 0 0,1-1 1,-1 1-1,0-1 0,0 0 1,-1-1-1,1 1 0,0-1 0,0 0 1,-1 0-1,1-1 0,5-3 1,-4 0 37,0 0 0,0 0 0,-1-1 0,0 1 0,0-1 0,-1-1 0,1 1 0,5-15 0,-8 17-66,-1-1 0,1 1 0,-1 0 1,0 0-1,0-1 0,0 1 0,-1-1 0,1 1 0,-1-1 0,-1 1 0,1 0 1,-1-1-1,0 1 0,0 0 0,-3-7 0,2 9-305,0 0-1,0-1 1,0 1 0,-1 0-1,1 0 1,-1 0 0,0 1-1,0-1 1,0 0-1,-5-2 1,-6-5-3357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8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0 25 24</inkml:trace>
  <inkml:trace contextRef="#ctx0" brushRef="#br0" timeOffset="1">0 25 24,'8'-24'1144,"-4"38"-144,2 6-175,1 5 7,-1 2 16,4 3-120,-3-1-296,9 2-200,-1-2-224,14 1-16,-2-7-536,-4-11-1440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1 149 144,'0'0'7875,"11"16"-7209,38 50 67,-47-64-642,-1-1 0,1 1 0,-1-1 0,1 1 0,-1-1 0,1 1 0,0-1 0,0 0 0,3 2 0,-5-3-54,1 0-1,0 0 0,-1 1 0,1-1 1,0 0-1,-1 0 0,1 0 0,0 0 1,-1 0-1,1 0 0,0 0 0,0 0 1,-1 0-1,1-1 0,0 1 1,-1 0-1,1 0 0,1-1 0,-1 0 26,1-1 0,-1 1-1,1 0 1,-1-1 0,1 0-1,-1 1 1,0-1 0,0 0-1,0 1 1,0-1-1,1-2 1,-1 1-11,10-20 32,-1-1 0,-1 1 0,-1-1 0,-1-1 1,4-29-1,-11 51-375,1 0 1,-1 1 0,1-1 0,0 0-1,0 1 1,0-1 0,0 1 0,0 0-1,1-1 1,-1 1 0,1 0 0,-1 0 0,1 0-1,0 0 1,0 0 0,0 0 0,4-3-1,-4 4 136,-1 1 0,1-1 0,0 1 1,0-1-1,-1 1 0,1 0 0,0-1 0,0 1 0,0 0 0,-1 0 0,1 0 0,0 1 0,0-1 0,0 0 0,-1 1 0,1-1 0,0 1 0,0-1 0,-1 1 0,1 0 0,-1 0 0,1 0 1,0 0-1,-1 0 0,0 0 0,1 0 0,-1 0 0,2 2 0,14 14-7,18 24 1,-25-29 375,-1-1-1,2 0 1,-1 0 0,1-1 0,1 0-1,19 12 1,-18-15 38,0-1 0,0-1 0,1 0 0,-1-1 0,1-1 0,0 0 0,0 0 0,0-2 0,0 1 0,1-2-1,23-2 1,-35 2-127,0-1 0,0 0 0,0 0 0,0 0 0,0 0 0,0 0 0,0-1 0,0 1 0,-1-1 0,1 0 0,0 0 0,-1 0 0,0 0 0,1 0 0,1-3 0,-3 4-59,1 0 1,-1-1-1,0 0 1,0 1 0,0-1-1,0 1 1,0-1-1,0 0 1,-1 0 0,1 0-1,-1 1 1,1-1-1,-1 0 1,0 0 0,1 0-1,-1 0 1,0 0-1,0 0 1,0 0 0,-1 1-1,1-1 1,0 0-1,-1 0 1,1 0 0,-2-3-1,1 5-70,1-1-1,-1 0 1,1 0 0,-1 1-1,0-1 1,0 0-1,1 1 1,-1-1 0,0 0-1,0 1 1,0-1-1,0 1 1,0 0-1,0-1 1,0 1 0,-1-1-1,-19-4-930,0 1 0,-21-1 0,-7 0-2617</inkml:trace>
  <inkml:trace contextRef="#ctx0" brushRef="#br0" timeOffset="1">635 190 3369,'0'0'664,"158"55"-856,-99-73-352,-3-5-889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9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244 193 1256,'0'0'931,"-12"-17"-15,2 1-671,3 3-30,-1 1 0,-1 0 0,0 1 0,-1-1 0,0 2 1,-1-1-1,-18-13 0,-30-12 1314,53 33-1201,0 0 0,0 1 0,0-1 0,-1 1 1,1 1-1,-1-1 0,1 1 0,-8-1 0,14 2-322,0 0-1,-1 0 0,1 0 0,0 0 0,0 0 1,0 0-1,0 0 0,-1 0 0,1 0 0,0 0 0,0 0 1,0 0-1,0 0 0,-1 0 0,1 1 0,0-1 1,0 0-1,0 0 0,0 0 0,-1 0 0,1 0 1,0 0-1,0 0 0,0 0 0,0 1 0,0-1 0,0 0 1,-1 0-1,1 0 0,0 0 0,0 0 0,0 1 1,0-1-1,0 0 0,0 0 0,0 0 0,0 0 1,0 1-1,0-1 0,0 0 0,0 0 0,0 0 1,0 1-1,0-1 0,0 0 0,-1 10-3,1 0 1,0-1-1,1 1 0,0 0 1,1-1-1,0 1 0,0-1 1,5 13-1,36 78 129,-31-75-59,85 166 70,36 84-61,-127-262-70,-1 0-1,-1 0 1,0 0 0,-1 1-1,0-1 1,-1 1 0,0 17-1,-2-29-18,1 0 0,-1-1 0,0 1 0,0 0 0,0-1 0,0 1 0,0 0 1,-1-1-1,1 1 0,0 0 0,-1-1 0,1 1 0,-1-1 0,0 1 0,1-1 0,-1 1 0,0-1 0,0 1 0,0-1 0,0 0 0,0 0 0,0 1 0,0-1 0,-1 0 0,1 0 0,0 0 0,-1 0 0,1 0 0,-1 0 0,1-1 0,-1 1 0,1 0 0,-3 0 0,-14 4-599,0-1 0,0-1 0,-1 0 0,-20 0 0,-21-2-4289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9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1 343 4729,'0'0'2152,"4"18"-1794,11 52-201,-8-54 1637,-7-16-1776,0 0 0,0 0 0,0 0 0,0 0 0,1 0 0,-1 0 0,0 0 0,0 1 0,0-1 0,0 0 0,0 0 0,1 0 0,-1 0 0,0 0 0,0 0 0,0 0 0,0 0 0,1 0 0,-1 0 0,0 0 0,0 0 0,0 0 0,0 0 0,1 0 0,-1 0 0,0 0 0,0 0 1,0 0-1,0-1 0,1 1 0,-1 0 0,0 0 0,0 0 0,0 0 0,0 0 0,0 0 0,0 0 0,1-1 0,-1 1 0,7-15 237,-7 14-169,7-9-78,-1 1 0,1-1 0,1 1 0,0 0 0,0 1 0,0 0 0,1 0 0,18-11 0,-20 15 4,0 0 0,0 0 0,0 1 1,0 0-1,1 0 0,-1 1 0,1 0 0,0 0 0,-1 1 0,1 0 1,0 0-1,0 1 0,0 0 0,9 1 0,-14 0 8,-1 0-1,1 0 1,-1 0-1,1 0 1,-1 0-1,1 1 1,-1-1-1,0 1 1,0-1-1,0 1 1,0 0-1,0 0 1,0 0-1,0 0 1,0 0-1,-1 0 1,3 5-1,3 6-20,0 0 0,6 16 0,-3-4-199,21 32-2596,-20-41-149</inkml:trace>
  <inkml:trace contextRef="#ctx0" brushRef="#br0" timeOffset="1">12 1 232,'0'0'8386,"98"12"-10539,-55 5-2000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0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8586,'0'0'1248,"121"-10"-1088,-62 0-104,5 0-56,-10 1-264,1 5-456,-14 2-792,-16 2-1193</inkml:trace>
  <inkml:trace contextRef="#ctx0" brushRef="#br0" timeOffset="1">256 160 6361,'0'0'921,"0"109"-673,10-80-8,2-3-112,7 1-128,-2-9-881,-2-7-2015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0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0 158 392,'0'0'8099,"4"6"-7287,-2-2-654,10 12 295,-12-16-440,0 1 0,1-1 0,-1 0 0,0 0-1,1 0 1,-1 1 0,1-1 0,-1 0-1,1 0 1,-1 0 0,0 0 0,1 0-1,-1 0 1,1 0 0,-1 0 0,1 0-1,-1 0 1,1 0 0,-1 0 0,0-1 0,1 1-1,-1 0 1,1 0 0,-1 0 0,0 0-1,1-1 1,-1 1 0,1 0 0,-1 0-1,0-1 1,1 1 0,-1 0 0,0-1-1,0 1 1,1 0 0,-1-1 0,0 1 0,0-1-1,1 1 1,-1 0 0,0-1 0,0 1-1,0-1 1,0 0 0,11-19 97,1 1 0,1 0 0,1 1 1,25-27-1,-34 39-98,1 1 1,-1 0 0,1 1-1,0-1 1,1 1-1,-1 0 1,1 1 0,0-1-1,0 1 1,0 1-1,0-1 1,0 1-1,0 1 1,1-1 0,-1 1-1,1 0 1,12 1-1,-16 0 7,-1 1 0,1 0 0,-1 0 0,0 0 0,1 0 0,-1 0 0,0 0 0,0 1 0,0 0 0,0 0-1,0 0 1,-1 0 0,1 0 0,0 0 0,-1 1 0,1-1 0,-1 1 0,2 3 0,5 8 23,-1-1 0,12 29 0,-14-28-208,1-1 0,11 19 0,-13-26-316,1 1 0,0 0-1,0-1 1,1-1-1,-1 1 1,15 9 0,8-3-2539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1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35 100 6649,'0'0'1018,"-7"18"-863,-17 56 341,24-72-473,-1 0-1,0 0 1,1 0 0,0 0-1,-1 0 1,1 0 0,0 0 0,0 0-1,0 0 1,0 0 0,0 0 0,0 0-1,1 0 1,-1-1 0,1 1-1,-1 0 1,1 0 0,0 0 0,0 0-1,0-1 1,0 1 0,0 0 0,0-1-1,0 1 1,0-1 0,1 1 0,-1-1-1,1 1 1,-1-1 0,1 0-1,-1 0 1,1 0 0,0 0 0,1 1-1,3 0-6,0 0 1,0 0-1,0-1 0,0 0 0,0 0 0,0 0 0,10-1 0,-12 0-20,-1 0 0,0 0 0,1 0 1,-1 0-1,1-1 0,-1 1 0,1-1 0,-1 0 0,5-2 1,-6 1 0,0 1 0,-1 0 1,1-1-1,0 0 0,-1 1 0,1-1 1,-1 0-1,0 0 0,0 1 1,1-1-1,-1 0 0,0 0 1,-1 0-1,1-1 0,0 1 1,0-2-1,1-8 29,0 1 1,-1 0-1,0-1 1,-2-21-1,1 21 31,0 1-1,0-1 0,1 1 0,0-1 0,3-12 0,-3 21-60,1-1-1,-1 1 0,0 0 0,1 0 0,0 0 0,-1 0 0,1 0 1,1 0-1,-1 1 0,0-1 0,1 1 0,-1-1 0,1 1 0,-1 0 1,1 0-1,0 0 0,0 0 0,0 1 0,0-1 0,1 1 1,4-2-1,-3 2 5,0-1 0,0 1 1,0 0-1,0 0 0,1 1 1,-1 0-1,0 0 0,0 0 1,1 0-1,-1 1 0,0 0 1,0 0-1,0 0 0,7 3 1,-5-1 12,0 1 0,0 0 0,0 0 1,0 1-1,-1-1 0,0 2 0,0-1 1,8 10-1,1 4 14,-1 1 1,-1 1 0,-1-1-1,0 2 1,9 27-1,-21-49-24,1 1 0,-1-1 0,0 0 0,0 1 0,0-1 0,1 1 0,-1-1 0,0 0 0,1 1 0,-1-1 0,0 0 0,0 0 1,1 1-1,-1-1 0,1 0 0,-1 0 0,0 1 0,1-1 0,-1 0 0,1 0 0,-1 0 0,0 0 0,1 0 0,-1 0 0,1 0 0,-1 1 0,0-1 0,1 0 0,-1-1 0,1 1 0,-1 0 0,1 0 0,-1 0 0,0 0 0,1 0 0,-1 0 0,1 0 0,-1-1 0,0 1 0,1 0 0,-1 0 0,0 0 0,1-1 1,-1 1-1,0 0 0,1-1 0,-1 1 0,0 0 0,1-1 0,-1 1 0,0 0 0,0-1 0,1 0 0,20-26 474,-14 17-423,7-7 14,2 0-1,32-29 1,-42 41-40,0 0 1,0 1-1,0 0 1,1 1-1,0-1 1,-1 1-1,1 0 1,0 1-1,0-1 0,0 2 1,1-1-1,-1 1 1,10-1-1,-13 2-2,0 0 0,1 0 0,-1 0 0,0 1-1,1 0 1,-1 0 0,0 0 0,0 0-1,0 0 1,0 1 0,0 0 0,0 0 0,0 0-1,0 0 1,-1 1 0,1-1 0,-1 1-1,0 0 1,0 0 0,6 7 0,3 2-133,1-1-1,0 0 1,1-1 0,0-1 0,0 0 0,32 14-1,-7-8-1963,67 16 0,-30-13-3260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4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15 3305,'0'0'3388,"-21"-3"-2890,-8-1-345,2 1 113,0 0 0,-31 1 0,52 2-135,0 1 1,0-1-1,1 1 0,-1 0 1,0 0-1,1 0 1,-11 5-1,14-5-101,0 0-1,0 0 1,0 0 0,0 1 0,0-1-1,0 0 1,1 1 0,-1-1-1,1 1 1,-1 0 0,1-1 0,0 1-1,-1 0 1,1 0 0,0 0-1,0 0 1,0 0 0,1 0 0,-1 0-1,0 0 1,1 0 0,-1 0-1,1 5 1,0-5-33,0 0 0,0 1 0,0-1 0,0 0 0,1 1 0,-1-1 0,1 0-1,-1 0 1,1 1 0,0-1 0,0 0 0,0 0 0,0 0 0,1 0 0,-1 0 0,0 0 0,1 0 0,0-1-1,-1 1 1,1 0 0,0-1 0,0 0 0,-1 1 0,1-1 0,0 0 0,0 0 0,4 2 0,5 1-24,1 0 0,0-1 0,0 0 0,14 2 0,-1-1 3,-25-4 27,0 0 0,1 1 1,-1-1-1,0 0 0,0 0 0,0 0 1,1 0-1,-1 0 0,0 0 0,0 0 1,0 1-1,0-1 0,0 0 0,1 0 1,-1 0-1,0 0 0,0 1 0,0-1 1,0 0-1,0 0 0,0 0 1,0 1-1,0-1 0,0 0 0,1 0 1,-1 0-1,0 1 0,0-1 0,0 0 1,0 0-1,0 0 0,0 1 0,0-1 1,-1 0-1,1 0 0,0 0 1,0 1-1,0-1 0,0 0 0,0 0 1,0 0-1,0 1 0,0-1 0,0 0 1,-1 0-1,-6 10 160,-30 18-54,27-21-20,-1 1 0,2 0 0,-1 0 0,-10 12 0,19-19-87,0 0 1,0 1 0,0-1 0,0 0 0,0 1 0,0-1 0,1 1 0,-1-1 0,0 1 0,1-1 0,-1 1-1,1-1 1,-1 1 0,1 0 0,0-1 0,0 1 0,-1-1 0,1 1 0,0 0 0,1-1 0,-1 1 0,0 2-1,1-2-22,0-1 0,0 1 0,1 0 0,-1-1-1,0 1 1,0-1 0,1 0 0,-1 1-1,1-1 1,-1 0 0,1 0 0,0 0 0,-1 0-1,1 0 1,3 2 0,7 1-217,0-1 1,0 0 0,0 0-1,24 1 1,105-1-3397,-78-3 762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1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 8770,'0'0'1552,"121"90"-1080,-71-59 64,0 0-256,-2-5-224,-2-1-112,-6-9-240,6-8-1000,-11-5-1160,-10-3-1585</inkml:trace>
  <inkml:trace contextRef="#ctx0" brushRef="#br0" timeOffset="1">364 118 6025,'0'0'1713,"-138"24"-1633,88-1 376,-2 6 192,4 3-360,7 1-288,18 4-688,12-6-1289,11-13-1255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2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6729,'0'0'1034,"11"18"-874,2 2 14,27 33 0,-37-49-142,1-1 0,0 0 1,-1 0-1,2 0 0,-1 0 0,0-1 0,0 0 1,1 0-1,-1 0 0,1 0 0,0-1 0,-1 1 0,1-1 1,0 0-1,0-1 0,0 1 0,8-1 0,-1 1 23,6 0 45,54 3 14,-64-4-89,0 0-1,0-1 0,0 0 0,0 0 0,0-1 0,11-3 1,-16 3 51,0 1-1,0-1 1,0 0 0,0 0 0,0-1 0,-1 1 0,1 0 0,-1-1 0,1 0-1,-1 0 1,0 1 0,0-1 0,0 0 0,0-1 0,-1 1 0,1 0 0,-1 0-1,0-1 1,0 1 0,0-1 0,-1 1 0,1-1 0,-1 1 0,1-1 0,-1 0-1,0 1 1,-1-1 0,0-5 0,0 8-57,1-1 0,-1 1-1,0 0 1,0-1 0,0 1 0,0 0 0,0-1-1,0 1 1,0 0 0,0 0 0,0 0-1,-1 0 1,1 0 0,0 0 0,-1 1-1,1-1 1,-1 0 0,1 1 0,-1-1 0,1 1-1,-1-1 1,1 1 0,-1 0 0,1-1-1,-3 1 1,4 29-680,0-26 630,1-1 1,0 1-1,-1 0 1,1 0 0,1 0-1,-1-1 1,0 1-1,1-1 1,-1 1 0,1-1-1,0 1 1,0-1-1,0 0 1,0 0-1,0 0 1,0 0 0,0 0-1,1 0 1,4 2-1,8 5-53,1 0-1,16 6 1,-23-12 51,20 9 15,0-1 1,1-2 0,0-1-1,59 8 1,126-6-12,-209-10 1,1-1 1,-1 1-1,1-1 1,-1-1-1,1 1 1,-1-1-1,0 0 1,1 0-1,-1-1 1,0 0-1,-1 0 1,1 0-1,0-1 1,-1 0-1,0 0 1,0 0-1,0-1 1,0 0-1,-1 1 1,0-2-1,0 1 1,0 0-1,-1-1 1,0 0-1,0 0 1,0 0-1,0 0 1,-1 0-1,0 0 1,-1-1-1,1 1 1,-1-1-1,0-8 1,-1 13 11,0-1 0,-1 0 0,1 0 0,-1 1 0,1-1 0,-1 0 0,0 1 0,0-1 0,0 1 0,0-1 1,-1 1-1,1-1 0,-1 1 0,1 0 0,-1 0 0,-3-4 0,0 2 12,1 1 1,-1-1-1,1 1 1,-1 0-1,0 0 0,-1 1 1,-9-4-1,4 2 92,1 1-1,-1 1 0,0 0 1,0 1-1,0 0 1,0 0-1,0 1 0,-15 2 1,20 0-65,0 0 0,0 0 0,0 0 1,0 1-1,1 0 0,-1 0 0,1 1 0,0-1 1,0 1-1,0 0 0,0 1 0,1-1 1,-1 1-1,1 0 0,0 0 0,1 0 0,-5 8 1,-1 3 31,1-1 0,1 1 0,0 1 0,1-1 0,-4 21 0,6-19-1,1 0 0,0 0 0,2 1 0,0-1 0,2 29 0,0-38-105,0-1 0,1 0 0,-1 0 1,2 1-1,-1-1 0,1 0 0,0-1 0,1 1 0,-1 0 0,2-1 1,-1 0-1,1 0 0,0 0 0,7 6 0,-9-10-78,0 0-1,0-1 0,1 0 1,-1 1-1,0-2 0,1 1 1,0 0-1,-1-1 1,1 1-1,0-1 0,6 1 1,2 0-593,0-1 0,18-1-1,-14 0-173,23 0-2067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2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144 203 7282,'0'0'4577,"-27"131"-4561,20-75-16,5 9-617,2-14-1287,0-12-1193</inkml:trace>
  <inkml:trace contextRef="#ctx0" brushRef="#br0" timeOffset="1">0 12 7458,'0'0'3255,"18"-3"-2719,-8 1-452,-2 0-30,0 1 0,1-1 0,-1 2 0,0-1 0,1 1 0,-1 0 0,0 1 0,1-1 0,-1 2 0,0-1 0,0 1 0,0 1 0,0-1 0,10 6 0,11 7 32,-1 2 0,0 0 1,-2 2-1,0 2 0,34 33 0,-50-44-110,-1 0-1,0 0 1,-1 1-1,0 1 1,-1 0-1,0 0 1,-1 0-1,0 1 1,-1-1-1,0 1 1,-1 1-1,0-1 1,-2 1-1,1-1 0,0 24 1,-3-32-127,0 0 1,0 0-1,0 0 0,-1 1 1,0-1-1,0 0 0,0 0 1,-1 0-1,1 0 0,-4 5 1,3-7-66,0 0 0,0 0 1,-1-1-1,1 0 1,-1 1-1,0-1 1,1 0-1,-1 0 1,0 0-1,0 0 1,0-1-1,-1 1 1,1-1-1,0 0 1,-1 0-1,-3 1 1,-23 2-2891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2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50 9722,'0'0'2873,"-11"-50"-4818,42 73-1191,-3 1-3210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3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7210,'0'0'584,"152"23"-504,-91-15-40,22 2-40,-18-2-672,-15-4-1209</inkml:trace>
  <inkml:trace contextRef="#ctx0" brushRef="#br0" timeOffset="1">208 162 9194,'0'0'720,"-11"113"-680,28-91-40,41-1-72,-4-7-1248,0-8-1409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3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0 140 6145,'0'0'203,"23"11"173,75 33 152,-91-41-441,1 0 0,0-1 0,0 0 0,0-1 0,0 0 0,0 0 0,0 0 0,17-2 0,-5 1 96,-10-1-15,1 1 0,-1-1 0,1-1 0,-1 0 0,0 0 0,0-1 0,0 0 0,18-9 0,-25 10-79,0 1-1,0-1 1,0 0 0,0 0 0,0 0 0,-1 0-1,1 0 1,-1-1 0,0 1 0,0-1-1,0 0 1,0 1 0,0-1 0,0 0 0,-1 0-1,1 0 1,-1 0 0,0-1 0,0 1-1,0 0 1,0 0 0,-1-1 0,1 1-1,-1 0 1,0-1 0,0 1 0,0 0 0,0-1-1,-1 1 1,0-1 0,-1-4 0,0 4-70,1 0 0,-1 1 0,0 0 0,0-1 0,-1 1 0,1 0 1,-1 0-1,1 0 0,-1 0 0,0 1 0,0-1 0,-1 1 0,1 0 1,0 0-1,-1 0 0,-5-3 0,-6-1-148,1 0-1,-30-7 1,17 9-556,1 0 0,-1 2 0,-49 1 0,40 2-968,-15-1-2357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4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 8410,'0'0'1440,"-15"11"-1433,-2 2-7,-25 23 1,42-35-1,-1-1 0,1 1 0,-1-1 0,1 1 0,-1-1 0,1 1 0,-1 0 0,1-1 0,0 1 0,-1-1 0,1 1 0,0 0 0,0-1 0,-1 1 0,1 0 0,0 0 0,0-1 0,0 1 0,0 0 1,0-1-1,0 1 0,0 0 0,0 0 0,0-1 0,0 1 0,0 0 0,1-1 0,-1 1 0,0 0 0,0-1 0,1 1 0,-1 0 0,0-1 0,2 2 0,18 11-12,-15-10-1,68 25-468,-72-27 481,-1-1 0,0 0-1,1 0 1,-1 0 0,0 0 0,1 1 0,-1-1 0,0 0 0,1 1 0,-1-1 0,0 0 0,0 0 0,0 1 0,1-1 0,-1 0-1,0 1 1,0-1 0,0 0 0,0 1 0,0-1 0,1 0 0,-1 1 0,0-1 0,0 1 0,0-1 0,0 0 0,0 1 0,0-1-1,0 0 1,0 1 0,0-1 0,-1 1 0,1-1 0,0 0 0,0 1 0,0-1 0,-1 1 0,-8 12 79,-35 26 23,30-27-51,0 0-1,0 0 0,-13 17 1,24-25-50,1-1 0,-1 1 0,1 0 0,0 0 0,0 0 0,0 0 0,0 0 0,1 0 0,-1 0 0,1 0 0,0 1 0,0-1 0,1 0 0,-1 1 0,1-1-1,0 1 1,0-1 0,2 5 0,-2-7-9,1 0-1,-1 0 0,1 0 0,0-1 0,0 1 0,0 0 0,0-1 0,0 1 0,0-1 1,0 1-1,1-1 0,-1 1 0,1-1 0,-1 0 0,1 0 0,-1 0 0,1 0 0,-1 0 1,1 0-1,2 1 0,39 11 10,-37-12-14,21 4-48,0-1 1,0-2-1,0-1 1,0-1-1,40-4 1,-59 2 184,0 1-1,0-1 1,0-1 0,0 1 0,0-1 0,0-1-1,-1 1 1,1-1 0,-1-1 0,0 1-1,0-1 1,-1 0 0,1-1 0,6-7-1,-15 15-130,0 1-1,0 0 1,0 0-1,0 0 1,1 1-1,0-1 1,-1 0-1,1 1 1,0-1-1,0 1 1,1-1-1,-1 1 0,1-1 1,0 1-1,0-1 1,0 1-1,0-1 1,0 1-1,1-1 1,0 1-1,0-1 1,0 1-1,0-1 1,0 0-1,1 0 1,-1 1-1,1-1 0,0 0 1,0 0-1,0 0 1,0-1-1,0 1 1,4 2-1,1-1 28,0 0-1,0-1 0,0 1 1,1-2-1,0 1 1,-1-1-1,1 0 0,0-1 1,0 0-1,0 0 1,0 0-1,0-1 0,0-1 1,0 1-1,0-1 0,0 0 1,0-1-1,0 0 1,0-1-1,-1 1 0,1-1 1,-1-1-1,0 1 0,0-1 1,0 0-1,0-1 1,-1 0-1,0 0 0,10-10 1,-6 2-134,-1 1 0,-1-1 0,0 0-1,12-29 1,-13 27-1009,11 28-5821,-16-10 6518,8 8 578,0-1-1,1 1 0,0-2 0,1 1 1,0-2-1,1 0 0,0 0 0,0-1 0,0-1 1,1 0-1,0 0 0,0-2 0,21 5 0,6-2 373,0-1 0,1-3 0,64-2 0,-95-1-474,-1-1-1,1 0 0,0-1 1,0 0-1,-1-1 0,0 0 0,19-8 1,-26 9-40,1 1 0,-1-1 0,1 0 0,-1 0-1,0-1 1,0 1 0,0-1 0,0 1 0,0-1 0,-1 0 0,1 0 0,-1 0 0,0-1 0,0 1 0,0 0 0,0-1 0,-1 1 0,1-1 0,-1 0 0,0 1-1,0-1 1,0 0 0,0 0 0,-1-6 0,0 8 18,0 0-1,0 0 1,0 0 0,0-1-1,-1 1 1,0 0 0,1 0-1,-1 0 1,0 0 0,0 0-1,0 0 1,0 1 0,0-1-1,0 0 1,0 0-1,-1 1 1,1-1 0,-4-2-1,1 1 22,0 1 0,0-1 0,0 1 1,0 0-1,0 0 0,-1 0 0,1 1 0,-7-2 0,-7 0 165,0 0 0,-1 1 0,-24 1 0,28 1-38,-1 1 0,1 0 0,0 1 1,0 1-1,0 0 0,0 1 0,-14 6 0,17-5-28,1 1 0,0 0 0,1 0 0,0 1 1,0 1-1,0-1 0,1 2 0,0-1 0,-10 13 0,12-12-62,1 0-1,-1 1 0,2-1 1,0 1-1,0 1 0,0-1 1,1 0-1,1 1 1,0 0-1,1 0 0,0 0 1,0 0-1,0 12 0,2-18-127,0 1 0,0-1 0,1 0 0,0 1 0,0-1 0,0 0 0,0 1 0,1-1 0,0 0 0,0 0 0,0 0 0,0-1 0,1 1 0,0-1-1,0 1 1,0-1 0,1 0 0,0 0 0,-1 0 0,1 0 0,0-1 0,1 0 0,-1 0 0,1 0 0,-1 0 0,1-1 0,0 1 0,0-1 0,8 2 0,13 2-967,0-2 1,0 0 0,39 0 0,3-4-3105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4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8386,'0'0'1184,"-7"14"-1171,-24 45 19,29-54-22,0-1 0,1 1 0,-1-1 0,1 1-1,0 0 1,0-1 0,1 1 0,-1 0 0,1 0-1,0 0 1,0-1 0,2 7 0,-1 7-7,-2 10 97,-7 48 0,7-72-89,0 1 0,1 0 0,-1-1-1,1 1 1,0 0 0,2 8 0,-2-12-20,1 1 1,-1-1-1,1 1 1,0-1-1,-1 0 1,1 1-1,0-1 0,0 0 1,0 0-1,0 0 1,0 0-1,0 0 0,0 0 1,0 0-1,0 0 1,1 0-1,-1 0 1,0 0-1,1-1 0,-1 1 1,0-1-1,1 1 1,-1-1-1,2 1 0,11 2-133,-1-1-1,1 0 1,0-1-1,-1-1 0,21-1 1,2 0-811,13 1-1029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5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3001,'0'0'5070,"19"-2"-4819,60-2 236,-77 4-451,1-1 0,-1 1 0,1 0 0,-1 0 1,1 0-1,-1 1 0,1-1 0,-1 1 0,1-1 0,-1 1 1,1 0-1,-1 0 0,0 0 0,1 0 0,-1 0 1,0 1-1,0-1 0,0 0 0,0 1 0,0 0 1,0-1-1,0 1 0,-1 0 0,1 0 0,-1 0 1,3 4-1,-3-1-13,1 1 0,-1 0 1,0-1-1,0 1 1,0 0-1,-1 0 0,0-1 1,-1 9-1,1 0-4,-1 6 9,-1 0 0,-6 28 0,3-27-1,-2 39 1,7-55-32,0 1 0,0 0-1,0-1 1,1 1 0,-1 0-1,1-1 1,1 1 0,-1-1-1,1 1 1,4 8 0,-4-11-4,1 1-1,-1-1 1,1 0 0,0 0 0,0 0 0,0-1-1,0 1 1,1-1 0,-1 0 0,1 0 0,-1 0-1,1 0 1,0-1 0,-1 1 0,1-1 0,4 1-1,2 1-70,1-1-1,-1 0 0,0 0 0,1-1 1,0-1-1,-1 0 0,1 0 0,-1-1 1,19-4-1,-24 4 96,0 0 1,0-1-1,0 1 1,-1-1-1,1 0 1,-1-1-1,1 1 1,-1-1-1,0 0 1,0 0-1,0 0 1,0-1-1,-1 1 1,1-1-1,-1 0 0,0 0 1,0 0-1,0 0 1,-1-1-1,0 1 1,0-1-1,3-6 1,-4 8 165,1 0 1,-1 0-1,1 0 1,0 1 0,0-1-1,0 0 1,0 1-1,1 0 1,-1-1 0,1 1-1,2-2 1,34-19-339,-32 20 184,0 0 0,0 1 0,0-1 1,0 2-1,1-1 0,-1 1 0,1 0 0,-1 0 1,1 1-1,-1 0 0,1 0 0,-1 1 0,1 0 1,-1 0-1,1 1 0,-1 0 0,0 1 0,0-1 1,0 1-1,0 0 0,0 1 0,-1 0 0,1 0 1,-1 0-1,0 1 0,10 10 0,5 9-89,-16-16-62,2-1 0,-1 0-1,15 12 1,-18-17-242,0 0 0,0 0 0,0 0 1,1 0-1,-1-1 0,0 1 0,1-1 0,4 1 0,7-1-3605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5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21 7698,'0'0'4009,"-2"-20"-4009,13 20-1017,20 8-639,0 9-801,-2-3-1984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5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53 5721,'0'0'2038,"-17"12"-1553,-55 41 145,69-50-589,1 0 1,-1 0 0,0 0-1,1 0 1,0 0 0,0 1-1,0-1 1,0 1-1,0-1 1,1 1 0,-1 0-1,1 0 1,0-1-1,0 1 1,1 0 0,-1 0-1,1 0 1,0 0-1,0 0 1,0 0 0,0 0-1,1 0 1,0 0-1,-1 0 1,4 6 0,-4-9-40,1 3 12,1 0 0,0 1 0,0-1 0,1 0 0,-1 0-1,1 0 1,0-1 0,0 1 0,0 0 0,0-1 0,1 0 0,-1 0 0,1 0 0,0 0 0,0-1-1,0 1 1,0-1 0,0 0 0,7 2 0,3 2 18,1-2 0,-1 1 0,1-2 0,28 4 0,-31-6-24,11 2 40,27-2 0,-45-1-44,0 0 1,-1 0-1,1-1 1,-1 1-1,1-1 1,-1 0-1,1-1 1,-1 1-1,1-1 1,-1 0-1,0 0 1,6-5-1,-8 6 0,0-1 0,0 0 0,-1 1 0,1-1 0,-1 0 0,0 0 0,1 0-1,-1 0 1,0-1 0,0 1 0,0 0 0,-1 0 0,1-1 0,0 1 0,-1 0 0,0-1-1,1 1 1,-1-1 0,0 1 0,0 0 0,0-1 0,-1 1 0,1-1 0,-1 1 0,1 0-1,-1-1 1,-1-2 0,0 0 4,0-1 0,-1 1 0,0 0 0,0 0 0,0 0 0,-1 1 0,1-1 0,-1 1-1,0 0 1,-5-4 0,-9-5 60,-1 1-1,0 1 0,-1 1 0,-38-15 0,-11-4 223,69 29-265,-1-1-1,1 1 1,-1 0 0,0 0-1,1-1 1,-1 1 0,1 0 0,-1-1-1,1 1 1,-1 0 0,1-1 0,-1 1-1,1-1 1,0 1 0,-1 0-1,1-1 1,0 1 0,-1-1 0,1 0-1,0 1 1,-1-1 0,9-6-83,25 2-343,-29 5 494,318-25-5475,-321 25 5390,0 0 0,0 0 0,0 0-1,0 1 1,0-1 0,1 0 0,-1 1 0,0-1 0,0 0-1,0 1 1,0-1 0,0 1 0,0 0 0,0-1 0,0 1-1,0 0 1,-1 0 0,1 0 0,0-1 0,0 1 0,-1 0-1,1 0 1,0 0 0,-1 0 0,1 0 0,-1 0 0,1 0-1,-1 0 1,0 1 0,1-1 0,-1 0 0,0 2 0,1 5 222,0 0 1,-1 0-1,-1 15 1,0-6 55,1-5-127,1 0 0,-1-1-1,2 1 1,0 0 0,0 0 0,1-1-1,1 0 1,0 1 0,10 18 0,-11-24-118,1 0 0,0-1 1,0 0-1,0 0 0,0 0 1,1 0-1,0-1 0,0 0 0,1 0 1,-1 0-1,1 0 0,-1-1 1,1 0-1,0-1 0,1 1 1,-1-1-1,0 0 0,1 0 1,7 0-1,-4 0-33,0-1 1,0 0-1,-1-1 1,1 0-1,0 0 0,0-1 1,-1 0-1,15-5 1,-20 5 5,0 0 0,0-1 0,0 0 0,0 0 0,-1 0 1,1 0-1,-1 0 0,0-1 0,1 0 0,-1 0 0,0 0 1,-1 0-1,1 0 0,0 0 0,-1-1 0,0 1 0,0-1 0,0 1 1,0-1-1,-1 0 0,1 0 0,1-6 0,-2 2 69,1 1-1,-1-1 1,0 0 0,-1 0-1,0 1 1,0-1-1,-2-11 1,2 16-18,-1 1 0,1-1 1,-1 0-1,0 1 0,0-1 1,0 1-1,0-1 0,0 1 0,0-1 1,-1 1-1,1 0 0,-1 0 0,0-1 1,1 1-1,-1 0 0,0 1 1,0-1-1,0 0 0,-1 0 0,1 1 1,0 0-1,-1-1 0,1 1 0,-3-1 1,4 2-71,1 1-1,-1-1 1,1 0 0,0 1 0,-1-1 0,1 1-1,0-1 1,-1 0 0,1 1 0,0-1 0,-1 1-1,1-1 1,0 1 0,0-1 0,-1 1 0,1-1-1,0 1 1,0-1 0,0 1 0,0-1 0,0 1-1,0 0 1,0-1 0,0 1 0,0-1 0,0 1 0,0 0-1,0 24-118,0-21 102,0 2-7,0-1-1,1 1 1,-1-1 0,1 0 0,0 1 0,0-1 0,1 0 0,-1 1 0,1-1 0,0 0 0,1 0 0,-1 0 0,1-1-1,0 1 1,0-1 0,1 1 0,-1-1 0,1 0 0,0 0 0,0-1 0,0 1 0,1-1 0,-1 0 0,1 0 0,7 3 0,-7-3 29,1 0 0,0-1 0,-1 0 0,1 0 0,0-1 0,0 1 0,0-1 0,0-1 0,0 1 0,1-1 0,-1 0 0,0 0 0,0-1 0,0 0 0,0 0 0,0 0 0,0-1 0,0 0 0,0 0 0,-1 0 0,1-1 0,-1 0 0,1 0 0,-1 0 0,0-1 0,0 0 0,-1 0 0,1 0 0,-1 0 0,0-1 0,4-5 0,-2-1 65,-1-1 1,0 0 0,0 0-1,-2 0 1,1 0 0,-2-1 0,1 0-1,0-24 1,-2 22-382,0 1 1,2-1-1,0 0 0,0 1 0,10-25 1,-9 31-2327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6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1 213 3625,'0'0'1263,"19"8"-547,-1 0-571,-1 0-2,-1-1 0,1-1 1,1 0-1,-1-1 0,28 3 0,-28-6 222,0 0 1,0-2-1,1 0 0,-1-1 0,31-6 1,-42 6-309,0-1 0,0 1 0,0-1 0,0-1 0,0 1 0,0-1 0,-1 0 1,1-1-1,-1 1 0,0-1 0,0 0 0,0 0 0,-1-1 0,1 1 0,-1-1 0,0 0 1,-1 0-1,7-11 0,-9 14-44,0 0 0,0 0 1,0 0-1,0-1 0,0 1 1,0 0-1,-1 0 0,1-1 1,-1 1-1,1 0 0,-1-1 0,0 1 1,0-1-1,0 1 0,-1 0 1,1-1-1,0 1 0,-1 0 1,1-1-1,-1 1 0,0 0 1,0 0-1,0 0 0,0-1 0,0 1 1,-2-2-1,0 1 7,0 1-1,0 0 1,0-1 0,0 1-1,0 0 1,-1 1 0,1-1-1,0 0 1,-1 1-1,1 0 1,-1 0 0,0 0-1,1 0 1,-1 1 0,-7-1-1,3 0 2,-1 1-1,1 0 0,-1 1 1,1 0-1,-1 0 1,1 0-1,-1 1 0,-10 4 1,14-3 10,-1-1 0,1 2 0,-1-1 0,1 0 0,0 1 0,0 0 0,0 0 0,1 1 0,-1-1 0,1 1 0,0 0 0,-3 6 0,1-1 42,0 1 0,1-1-1,0 1 1,1 0 0,0 0 0,1 1 0,-4 21-1,4-11-85,2 0-1,0 1 0,3 27 0,-2-46-35,1 0 0,0-1 1,0 1-1,0 0 0,0-1 0,0 1 1,1-1-1,-1 0 0,1 1 0,0-1 1,0 0-1,0 0 0,1 0 0,4 5 1,1-2-350,-1 0 0,1 0 0,0-1 0,14 7 0,16 4-2168</inkml:trace>
  <inkml:trace contextRef="#ctx0" brushRef="#br0" timeOffset="0.99">622 0 9418,'0'0'2264,"-4"129"-2199,8-94-65,11-2-537,6-4-519,22-3-944,-7-9-617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6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33 6553,'0'0'1314,"16"16"-842,53 51-65,-66-65-374,0 0 0,0 1 0,1-1 1,-1 0-1,0 0 0,1-1 0,-1 1 0,1-1 1,-1 1-1,1-1 0,0 0 0,0-1 0,-1 1 1,1-1-1,0 0 0,0 1 0,0-2 0,-1 1 1,7-1-1,8-1 119,-16 2-111,1 0-1,-1 0 1,0 0-1,1-1 1,-1 1-1,0-1 1,1 1-1,-1-1 1,0 0 0,0 0-1,1 0 1,-1 0-1,0-1 1,0 1-1,0-1 1,-1 1-1,1-1 1,0 1-1,-1-1 1,1 0 0,2-4-1,-2 3 30,-1 0 0,1 0-1,-1 0 1,0 0 0,0-1 0,0 1 0,0 0 0,-1-1-1,1 1 1,-1-1 0,0 1 0,0 0 0,0-1-1,-1-6 1,0 8-48,0 0 0,0 0-1,0-1 1,0 1 0,0 0 0,-1 0-1,1 1 1,-1-1 0,1 0 0,-1 0 0,0 1-1,1-1 1,-1 1 0,0-1 0,0 1-1,0 0 1,0 0 0,0 0 0,0 0-1,0 0 1,-5-1 0,-5-1-123,1 0 0,-1 1 0,-12-2 0,-3 1-802,1 2 1,0 1-1,0 0 0,0 2 1,-52 10-1,10 6-4801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5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0 200,'1'0'9852,"4"0"-10462,386 4 2561,-328-5-2003,66 3-4478,-128-2 4331,0 0 1,-1 0-1,1 0 1,0 0-1,0 0 1,0 1-1,-1-1 1,1 0 0,0 0-1,0 1 1,-1-1-1,1 1 1,0-1-1,-1 0 1,1 1-1,1 1 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5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1 200,'0'0'7314,"19"4"-6580,3 2-494,0 0 130,1-1-1,0-1 0,33 1 0,171-5-772,-79-14-3751,-91 6 418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6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5457,'0'0'2733,"6"22"-1969,-1-4-617,30 140 545,-27-103-542,21 110 65,-22-136-179,1 0 0,1-1-1,20 43 1,-28-68-28,0-2-7,-1-1 0,0 1 0,0 0-1,0-1 1,1 1 0,-1-1 0,0 1-1,1-1 1,-1 1 0,0-1 0,1 1 0,-1-1-1,1 1 1,-1-1 0,1 0 0,-1 1 0,1-1-1,-1 0 1,2 1 0,-2-20 75,0-12-127,-1 16-7,0 0 1,2 0-1,0 0 1,3-17-1,-3 28 43,0 0 0,1 0 0,-1 0 0,1 0 0,-1 1 0,1-1 0,0 1 0,0-1 0,1 1 0,-1 0 0,1-1 0,0 1 0,0 1 0,0-1 0,0 0 0,0 1 0,0-1 0,1 1 0,-1 0 0,5-2 0,1 1 16,0 0 1,0 0-1,1 1 0,-1 0 0,1 0 0,-1 1 0,1 1 0,0-1 0,-1 2 0,1-1 0,-1 1 0,1 1 0,-1-1 0,1 2 0,-1-1 0,0 1 0,0 1 0,0 0 0,0 0 0,-1 1 0,1 0 0,12 10 0,-12-6 33,0-1-1,-1 2 0,0-1 0,0 1 0,-1 0 0,7 15 0,-11-19-12,0 1 0,0-1 0,-1 0-1,0 1 1,0 0 0,0-1 0,-1 1 0,0 0 0,-1 0 0,0-1-1,0 1 1,-1 14 0,0-20-2,0 1-1,0 0 1,1-1-1,-1 1 1,0-1-1,0 0 1,0 1-1,-1-1 1,1 0-1,0 1 1,0-1-1,-1 0 1,1 0-1,-1 0 1,1 0-1,-1 0 1,1 0-1,-1-1 1,0 1-1,1 0 1,-1-1-1,0 0 1,0 1-1,-2-1 1,-49 5 145,48-5-163,-24 1-124,-1-2-1,-47-7 0,63 5-209,0 0-1,0-1 0,1 0 1,-1-1-1,1-1 0,0 0 0,-17-11 1,26 14-4,0 0 1,0 0-1,1 0 0,-1 0 1,1-1-1,0 1 1,0-1-1,0 0 1,1 0-1,-4-6 1,1-8-2432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6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4641,'0'0'5305,"-6"125"-4585,-2-75 56,-1 3-343,1 0-201,4-1-168,4-7-16,0-4-96,2-6-144,17-7-761,24-7-495,-5-9-512,0-8-705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6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64 6857,'0'0'1026,"-12"20"-971,-38 64-47,47-79-6,1 0 1,-1 0 0,1 0 0,1 0 0,-1 0-1,1 1 1,0-1 0,0 0 0,0 1-1,1-1 1,-1 0 0,2 1 0,-1-1-1,0 1 1,3 6 0,-2-8 4,1 0-1,0 0 1,0 0 0,0 0-1,0 0 1,1-1 0,-1 1-1,1-1 1,0 1 0,0-1-1,0 0 1,1 0 0,-1-1-1,8 5 1,1 0 11,1-2-1,-1 1 0,1-2 1,1 0-1,-1 0 1,0-1-1,1-1 1,0 0-1,18-1 0,-13 0 34,-1-2 1,1 0-1,0-1 0,-1 0 0,25-8 0,-38 9 23,0-1-1,1 0 1,-1 0 0,0 0 0,0-1 0,0 0 0,-1 0 0,1 0 0,-1 0 0,1-1 0,-1 0-1,0 0 1,-1 0 0,1 0 0,-1-1 0,1 1 0,-1-1 0,-1 0 0,1 0 0,-1 0-1,0 0 1,3-9 0,-4 8-25,1 0 0,-1-1 0,0 1 0,-1-1-1,0 1 1,0-1 0,0 1 0,-1-1 0,0 1 0,0-1-1,0 1 1,-1 0 0,0 0 0,0 0 0,-1 0 0,1 0-1,-2 0 1,1 0 0,0 1 0,-6-7 0,1 4-113,0 0 1,0 1-1,0 0 1,-1 1-1,0 0 1,0 0-1,-1 1 1,0 0-1,0 0 1,0 1-1,0 1 1,-14-4-1,-32-4-1669,-109-7-1,57 15-2476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4673,'0'0'2160,"131"-21"-1527,-83 19-17,4-2-416,2 2 8,2 0-144,-4 0-64,-2 2-88,7 0-944,-14 0-537,-9 6-1167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7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1 5153,'0'0'1875,"-22"-1"-1472,-73 2 160,88-1-466,-1 2 0,1-1 1,-1 1-1,1 0 0,0 0 0,-1 1 1,1 0-1,1 1 0,-1-1 1,0 1-1,1 0 0,0 1 0,0 0 1,0 0-1,0 0 0,1 0 0,-7 10 1,9-12-87,0 0-1,1 0 1,-1 0 0,1 1 0,0-1-1,0 1 1,0-1 0,0 1 0,0 0-1,1 0 1,0 0 0,0 0 0,0 0-1,0 0 1,0 0 0,1 0 0,0 1-1,0-1 1,0 0 0,0 0 0,1 0-1,0 0 1,0 0 0,0 0 0,0 0-1,0 0 1,1 0 0,0 0 0,0-1 0,0 1-1,0 0 1,0-1 0,1 0 0,0 0-1,-1 0 1,1 0 0,0 0 0,1 0-1,-1-1 1,0 1 0,1-1 0,-1 0-1,8 3 1,2 1-106,1-1 0,0-1 0,0 0 0,0-1 0,1 0 0,-1-1 1,1-1-1,0 0 0,24-2 0,-20-1-423,0 0 0,0-1 0,0-1 0,0-1 0,-1-1 0,33-14 0,-3-6-2260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8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7274,'0'0'1048,"7"133"-120,-3-82-128,2 1-224,2-3-48,-1 0-296,3-8-120,1-4-16,1-6-16,-1-7-160,3-5-64,3-5-456,20-8-584,-7-4-944,1-2-897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5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7009,'0'0'2009,"98"0"-1569,-56 4-368,4 0-72,-1-2-288,3 2-1024,-14 0-545,-11-2-903</inkml:trace>
  <inkml:trace contextRef="#ctx0" brushRef="#br0" timeOffset="1">243 77 5281,'0'0'3833,"-40"108"-2825,40-81-328,0-2-224,0-3-136,4 1-256,11-5-64,6-1-328,20-3-696,-3-4-824,-1-8-1081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8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47 245 5513,'0'0'1510,"-8"11"-1285,-24 35-25,26-30-324,6-16 117,0 0 1,0 1-1,0-1 1,0 0-1,0 0 1,0 1-1,0-1 0,0 0 1,0 0-1,0 1 1,0-1-1,0 0 1,0 0-1,1 1 1,-1-1-1,0 0 0,0 0 1,0 1-1,0-1 1,1 0-1,-1 0 1,0 0-1,0 0 1,0 1-1,1-1 0,-1 0 1,0 0-1,1 0 1,19 0-355,-14-1 300,7 1-370,-1-1-1,1-1 0,-1 0 1,1 0-1,-1-1 1,0-1-1,0 0 1,0 0-1,18-11 1,-8 3-1958</inkml:trace>
  <inkml:trace contextRef="#ctx0" brushRef="#br0" timeOffset="1">295 1 4121,'0'0'2732,"-4"16"-2251,2-7-403,0-3-16,0 0 0,0 0 0,1 0 0,0 1 0,0-1 0,0 0 1,1 1-1,0-1 0,1 1 0,-1-1 0,1 0 0,0 1 0,1-1 0,-1 0 0,1 0 0,5 11 0,12 17 351,38 78 374,-52-98-715,0-1-1,-1 1 1,-1 0 0,0 0-1,-1 0 1,1 26 0,-3-38-70,0 0 0,0-1-1,0 1 1,0 0 0,0 0 0,-1 0 0,1-1-1,-1 1 1,0 0 0,1-1 0,-1 1 0,0-1 0,0 1-1,0 0 1,0-1 0,0 0 0,0 1 0,0-1 0,-2 2-1,0-2-42,1 1-1,-1 0 0,0-1 1,0 0-1,1 1 0,-1-1 1,0 0-1,0 0 0,0-1 0,-4 1 1,-6 0-526,1 0 0,-1-1 0,1-1 0,-19-3 0,-15-8-2352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9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5657,'0'0'992,"127"-25"-944,-66 19-96,41 4 16,-11 2-896,-11 0-1120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9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4905,'0'0'1116,"20"0"-965,6-1-75,-5-1 61,0 2 1,23 3-1,-44-3-95,1 0 0,-1 0-1,1 0 1,0 0 0,-1 0 0,1 0 0,0 0-1,-1 0 1,1 0 0,-1 1 0,1-1 0,0 0-1,-1 0 1,1 1 0,-1-1 0,1 0-1,-1 1 1,1-1 0,-1 0 0,1 1 0,-1-1-1,1 1 1,-1-1 0,0 1 0,1-1 0,-1 1-1,0-1 1,1 1 0,-1-1 0,0 1-1,0 0 1,0-1 0,1 1 0,-1-1 0,0 1-1,0 0 1,0-1 0,0 1 0,0 0 0,0-1-1,0 1 1,0-1 0,0 1 0,0 0-1,-1-1 1,1 1 0,0-1 0,-1 2 0,1 2 21,-2 6 76,0 1 0,-1-1 0,0 0 0,-1-1 0,0 1 0,0-1 0,-6 10 0,-4 8-69,9-17-15,-11 23 79,-12 41 0,24-62-123,1-1 0,1 1 0,0-1 0,0 1 1,1 0-1,1-1 0,1 23 0,0-30-18,-1-1 0,1 0-1,0 1 1,0-1 0,0 1 0,0-1 0,1 0 0,-1 0 0,1 0-1,0 0 1,0 0 0,0 0 0,0-1 0,1 1 0,3 3 0,-1-3-7,0 1 0,0-1 1,0 0-1,0 0 0,1 0 1,-1-1-1,1 0 1,7 2-1,9 0-80,0-1 0,0 0 0,40-2 0,-56-1 59,1 0-49,0-1 0,0 0 0,0 0-1,0 0 1,0-1 0,-1 0 0,1 0 0,-1-1 0,1 0 0,-1 0 0,7-5 0,0 1 97,-12 9 24,0 0 0,-1 1 0,1-1 0,-1 0 1,0 0-1,0 1 0,0-1 0,0 4 0,0-5-18,0 3-41,0 0 1,1 0-1,-1 0 0,1 0 1,0 0-1,0 0 0,1 0 1,-1 0-1,1 0 0,0-1 1,0 1-1,0 0 1,0-1-1,1 0 0,-1 1 1,1-1-1,0 0 0,0-1 1,0 1-1,0 0 0,1-1 1,-1 0-1,1 1 0,-1-1 1,1-1-1,0 1 0,0-1 1,-1 1-1,6 0 0,-1 1 13,0-1 0,0-1 0,1 1 0,-1-1-1,0 0 1,1-1 0,-1 0 0,1-1-1,10-1 1,-15 1 53,-1 1-1,1-1 1,-1-1 0,1 1 0,-1 0-1,0-1 1,0 0 0,1 0-1,-1 0 1,0 0 0,0 0-1,-1 0 1,1-1 0,0 1-1,-1-1 1,0 0 0,0 0 0,1 0-1,-2 0 1,1 0 0,0-1-1,-1 1 1,2-5 0,0 1-45,-2 0 0,1 0 1,-1-1-1,0 1 1,0 0-1,-1-1 0,0 1 1,0 0-1,-1-1 0,0 1 1,0 0-1,0-1 1,-1 1-1,0 0 0,-1 0 1,0 0-1,0 1 1,0-1-1,-1 1 0,0-1 1,0 1-1,-1 0 0,1 1 1,-1-1-1,-1 1 1,1 0-1,-11-7 0,-7-4-857,0 2 0,-30-14 0,12 8-1642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9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1 284 1880,'0'0'1369,"127"6"-841,-83-6 288,-10-4 200,-9-15 352,-7-1 217,-7-3-417,-1-1-656,-4-3 200,-1 0-360,-1-1-256,0 1-96,4 2 0,13-1-632,-2 5-1544,-2 3-2113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0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13 6665,'0'0'1047,"-16"18"-959,-55 57-69,66-69 4,0 0 0,-1-1-1,0 1 1,0-2 0,-1 1 0,1-1-1,-8 4 1,9-6 66,1-1 0,-1 0 0,0 0 0,0 0 1,0-1-1,0 1 0,-8-2 0,12 1-104,1 0 0,-1 0 0,1 0 0,0-1 0,-1 1 1,1 0-1,0 0 0,-1-1 0,1 1 0,0 0 0,-1-1 0,1 1 0,0 0 0,0-1 1,-1 1-1,1-1 0,0 1 0,0 0 0,0-1 0,0 1 0,-1-1 0,1 1 0,0-1 1,0 1-1,0 0 0,0-1 0,0 1 0,0-1 0,0 1 0,0-1 0,0 1 0,0-1 1,1 1-1,-1 0 0,0-1 0,0 1 0,0-1 0,0 1 0,1 0 0,-1-1 0,0 1 1,1-1-1,6 2-14,0 1 1,0-1-1,0 1 0,0 1 1,0-1-1,-1 1 0,1 1 1,-1-1-1,0 1 1,0 0-1,11 9 0,9 5 14,7 4 42,1-2 0,2-2 0,47 19 0,-63-30-56,0-1 1,1 0-1,0-2 1,0 0-1,0-2 1,0 0-1,41-3 1,-55 0-43,0 0 1,0 0-1,0-1 0,0 0 1,0-1-1,-1 1 1,1-1-1,-1-1 0,0 1 1,0-1-1,0 0 1,-1 0-1,1-1 0,-1 0 1,0 0-1,0 0 1,0 0-1,-1-1 0,0 0 1,0 0-1,5-11 0,-6 12-7,-1-1 0,0 1 0,0-1 0,0 0 0,-1 1 0,0-1 0,0 0 0,0 0 0,-1 0 0,0 0 0,0 0 0,0 0 0,-1 0 0,0 0 0,0 1 0,-1-1 0,1 0 0,-1 0 0,0 1 0,-1-1 0,1 1 0,-1 0 0,0 0 0,-1 0 0,1 0 1,-6-5-1,1 2 125,-1 0 0,0 1 0,0 0 0,0 0 0,-1 1 0,0 0 0,-15-6 0,18 9 109,1 0-1,-1 1 0,1 0 1,-1 1-1,0-1 0,0 1 1,0 0-1,0 1 0,0 0 0,0 0 1,0 1-1,1-1 0,-14 4 1,17-2-100,-1 0 1,0 0-1,1 0 1,-1 0-1,1 0 1,0 1-1,0 0 1,0 0-1,0 0 1,0 0-1,0 0 1,1 0-1,0 1 1,-1-1-1,1 1 1,1 0-1,-1-1 1,0 1-1,-1 8 1,-1 3 98,0 1 1,1 0-1,-1 29 1,3-27-37,1 0-1,0 0 0,1 0 1,2 0-1,-1 0 1,10 30-1,-9-39-131,1 0 0,0 0-1,0-1 1,1 0 0,0 0-1,0 0 1,1 0 0,0-1-1,0 0 1,1 0 0,0-1-1,0 0 1,1 0 0,14 8 0,-15-10-117,1 0 0,0 0 0,0-1 1,0-1-1,0 1 0,0-1 0,12 1 1,4-1-670,30-2 0,-29 0 10,30 0-1774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0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4729,'0'0'2593,"107"148"-2329,-62-97 128,-1-4 120,-2-4 32,2-4-248,-1-6-192,-1-6-104,0-9-440,4-16-752,-11-2-657,-8 0-2424</inkml:trace>
  <inkml:trace contextRef="#ctx0" brushRef="#br0" timeOffset="1">333 86 6601,'0'0'1433,"-111"47"-1353,67-24 152,7-1-168,10-3-64,10-1 0,17-1-616,8-5-825,17-8-1079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1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0 4889,'0'0'1274,"-18"1"-1072,9-1-163,-10 0 113,-31 4 0,42-2-69,0-1-1,0 1 0,0 0 1,1 1-1,-1 0 0,1 0 1,0 1-1,-12 7 1,15-8-81,1-1 0,-1 1 1,1 0-1,0 1 1,-1-1-1,1 0 1,1 1-1,-1 0 0,0 0 1,1 0-1,0 0 1,0 0-1,0 0 1,1 0-1,-1 1 1,1-1-1,0 0 0,0 1 1,0-1-1,1 1 1,0 0-1,0-1 1,0 1-1,0-1 0,1 1 1,0-1-1,-1 1 1,2-1-1,-1 1 1,0-1-1,1 0 0,0 0 1,0 1-1,0-1 1,1-1-1,-1 1 1,1 0-1,0-1 1,5 6-1,14 9-192,0-1-1,1-1 1,40 21-1,-55-33 113,0-1-1,0 0 0,0 0 0,0-1 0,1 0 0,-1 0 0,1-1 0,-1 0 0,10-1 0,-12 0 68,1 0-1,-1 0 1,1-1-1,0 0 0,-1-1 1,0 0-1,1 0 1,-1 0-1,0 0 0,0-1 1,11-7-1,7-10 94,-16 13 95,0 1 0,17-11 1,-24 16 90,-3 45 1027,1-18-940,3 42 1,-1-62-580,-1 0-1,2 1 1,-1-1 0,1 0 0,0 0 0,0 0-1,0 0 1,1-1 0,0 1 0,0-1 0,7 10 0,4-3-1526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1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0 184,'0'0'5977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2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93 1528,'0'0'1006,"5"18"-399,-1 2-478,0-3-10,1 0 1,0 1 0,1-2 0,14 27 0,-16-35-16,0 0 1,1 0-1,0-1 0,0 0 1,1 0-1,0 0 1,0 0-1,1-1 0,0 0 1,0-1-1,0 1 1,1-1-1,-1-1 0,1 1 1,1-1-1,-1-1 1,0 0-1,1 0 0,0 0 1,-1-1-1,1 0 1,0-1-1,0 0 1,0-1-1,0 1 0,0-2 1,15-1-1,-20 1-4,0 0 1,0 0-1,-1-1 0,1 1 1,0-1-1,-1 0 1,1 0-1,-1 0 0,0-1 1,1 1-1,-1-1 0,0 0 1,0 1-1,-1-1 0,1-1 1,-1 1-1,1 0 0,-1-1 1,0 1-1,0-1 0,-1 1 1,1-1-1,1-5 0,0-4 95,1 0 0,-2 0 0,1-1 0,-2 1 0,0-23 0,-1 28-208,-1-1 0,0 1 0,0 0 0,-1 0 0,0 0-1,-1 0 1,0 1 0,0-1 0,-1 0 0,1 1 0,-2 0 0,1 0 0,-1 0-1,0 1 1,0 0 0,-1 0 0,0 0 0,0 0 0,0 1 0,-1 0-1,0 0 1,0 1 0,0 0 0,0 0 0,-14-5 0,-4 4-831,-1 1-1,1 1 1,-38 1 0,-3 2-1927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2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5 381 2593,'0'0'3590,"-1"24"-3298,-2 75 190,3-93-431,0 0 0,1 0-1,0 0 1,0 0-1,0 1 1,1-2 0,0 1-1,0 0 1,1 0-1,-1-1 1,1 1-1,0-1 1,1 0 0,-1 0-1,1 0 1,0 0-1,0 0 1,1-1-1,-1 0 1,1 0 0,0 0-1,0-1 1,0 0-1,1 0 1,6 3-1,-7-3 36,1 0-1,0-1 0,-1 0 0,1 0 0,0 0 1,0-1-1,0 0 0,0 0 0,0-1 1,0 1-1,0-1 0,0 0 0,7-2 0,-9 1 0,1 0 0,-1 0 0,1-1 0,-1 1-1,0-1 1,1 0 0,-1 0 0,0-1 0,0 1-1,-1-1 1,1 0 0,-1 0 0,1 0-1,-1 0 1,0-1 0,0 1 0,3-6 0,-1 0-16,0 0 1,-1 0-1,0-1 1,0 0-1,-1 0 0,0 0 1,-1 0-1,2-20 1,-2-2-174,-3-49 0,-1 70-437,1-1 1,-6-20-1,-1-2-2678,7 20-548</inkml:trace>
  <inkml:trace contextRef="#ctx0" brushRef="#br0" timeOffset="1">682 386 5537,'0'0'1054,"-10"20"-973,-31 66 59,39-83-127,1 1 0,0-1 0,-1 0 0,1 1 0,1-1 0,-1 1 0,0-1 0,1 1 0,0 0 0,0-1 0,0 1 0,0-1 0,1 5 0,0-6-5,-1 0 0,1-1-1,0 1 1,0-1 0,0 1 0,0-1-1,0 1 1,0-1 0,0 1 0,0-1-1,0 0 1,1 0 0,-1 1 0,0-1-1,1 0 1,-1 0 0,1 0 0,2 0-1,4 2 26,-1-1 0,1 0-1,0-1 1,-1 0 0,1 0 0,0-1-1,15-1 1,-19 1-12,1 0 2,0-1-1,-1 1 0,1-1 1,0 0-1,-1 0 0,1 0 1,-1-1-1,1 0 0,-1 0 1,0 0-1,1 0 0,-1-1 1,0 1-1,-1-1 0,6-5 1,-4 3 25,-1 0-1,1-1 1,-1 0 0,0 0 0,0 0 0,-1 0 0,0-1-1,0 1 1,2-11 0,-1 2 66,-1 0-1,0 0 1,-1 0-1,-1 0 1,-1 0-1,0 0 1,-1 0-1,0 0 1,-5-20-1,1 18-10,0 1 0,-1-1-1,-1 1 1,-12-22 0,-43-58 410,6 10-126,53 81-433,2 4-22,0 0-1,0 0 1,1 0-1,-1-1 1,1 1-1,-1 0 0,1 0 1,-1-1-1,1 1 1,0 0-1,-1-3 1,15 4-2338,-4 0 1872,0 2 1,-1-1-1,1 2 1,-1-1-1,11 5 1,55 27-540,-27-11-22,16 5-759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6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232 0 7042,'0'0'2487,"-21"7"-1882,-70 26 62,84-30-611,0 1 1,0 0-1,0 0 0,1 0 1,-1 1-1,1 0 0,0 1 0,0-1 1,1 1-1,0 0 0,0 0 1,0 1-1,1 0 0,0 0 1,0 0-1,1 0 0,-3 8 1,2-7-31,1 0 0,0 1 0,1-1 0,-1 1 0,2-1 1,-1 1-1,1 0 0,1 0 0,0 11 0,0-16-21,1 0-1,-1 1 1,1-1-1,0 0 1,0 0-1,1 0 1,-1 0 0,1 0-1,0-1 1,0 1-1,0 0 1,1-1-1,-1 0 1,1 1-1,0-1 1,0 0-1,0 0 1,0-1-1,0 1 1,1 0-1,3 1 1,1 0-60,1 1-1,0-2 1,0 0 0,1 0-1,-1 0 1,1-1 0,10 1-1,67 0-1826,-72-3 1296,21-2-2075,-9-6-1983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2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1 800,'0'0'4494,"-6"8"-4012,1 2-309,3-6-89,-1 0 1,1 0 0,-1 0 0,1-1-1,-1 1 1,0-1 0,-1 0 0,1 1-1,-5 2 1,7-4-70,-1 0 1,1 0-1,-1 0 0,1 0 0,0 0 1,0 0-1,-1 1 0,2-1 0,-1 0 1,0 1-1,0-1 0,1 1 0,0-1 1,-1 1-1,1-1 0,0 1 0,0-1 1,0 1-1,1 0 0,-1-1 0,1 4 1,0-2-30,-1-1 1,1 1 0,-1-1 0,0 1 0,0 0 0,-1-1-1,1 1 1,-1-1 0,0 1 0,-2 6 0,-2-3 29,0 0 1,0 0-1,-1-1 1,0 0-1,-8 7 1,5-6 12,1 1 0,0 0 0,-8 11 1,14-16-47,1-1 1,-1 1 0,1-1 0,0 1 0,-1 0-1,1 0 1,1-1 0,-1 1 0,0 0 0,1 0-1,-1 0 1,1 0 0,0 0 0,0 0-1,0 0 1,0-1 0,1 4 0,0-4-42,-1 0 1,1 0-1,0 0 1,0-1-1,0 1 1,0 0-1,0-1 1,1 1-1,-1-1 1,1 0 0,-1 1-1,0-1 1,1 0-1,0 0 1,-1 0-1,1 0 1,0 0-1,0 0 1,2 1-1,41 11-723,-35-10 517,41 9-1170,-3-3-640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3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82 464 3513,'0'0'1996,"6"15"-1801,21 43 40,-27-57-222,0 0 0,1 0 0,-1-1 0,0 1 0,1 0 0,-1-1 0,0 1 0,1 0 0,-1-1 0,1 1 0,-1-1 0,1 1 0,-1 0 0,1-1 0,0 1 0,-1-1 0,1 0 0,0 1 0,-1-1-1,1 0 1,0 1 0,0-1 0,-1 0 0,1 0 0,0 1 0,0-1 0,-1 0 0,1 0 0,0 0 0,0 0 0,-1 0 0,1 0 0,0 0 0,0 0 0,0-1 0,-1 1 0,1 0 0,0 0 0,-1-1 0,1 1 0,0 0 0,0-1 0,-1 1 0,1-1 0,-1 1 0,1-1 0,0 1 0,-1-1 0,1 1 0,-1-1 0,1-1 0,2-1 42,0-1-1,0 0 1,-1 0-1,0 0 1,3-7-1,-2 1 42,-1 1-1,0-1 0,0 1 0,-1-1 1,0 0-1,0 0 0,-1 0 0,-1 0 0,0 1 1,-2-13-1,-1 4 130,0 1 0,-2-1 1,0 2-1,-14-29 0,-31-44 468,-17-33 556,65 117-1236,1-1 0,1 1 0,-1 0 0,1 0 0,0-1 0,0 1 0,0-11 0,1 15-56,0 0 1,0 1-1,0-1 0,0 1 0,0-1 1,0 0-1,0 1 0,1-1 1,-1 1-1,0-1 0,0 0 0,1 1 1,-1-1-1,0 1 0,1-1 1,-1 1-1,1 0 0,-1-1 0,0 1 1,1-1-1,-1 1 0,1 0 1,-1-1-1,1 1 0,-1 0 0,1-1 1,0 1-1,-1 0 0,1 0 1,-1 0-1,1-1 0,0 1 0,-1 0 1,1 0-1,-1 0 0,2 0 1,27 3-1444,-29-3 1463,10 2-502,0 1 0,0 0 0,0 0 0,-1 1 0,1 1 0,15 10 0,14 11-1800</inkml:trace>
  <inkml:trace contextRef="#ctx0" brushRef="#br0" timeOffset="1">368 394 1720,'0'0'1607,"15"19"-1215,47 55 115,-60-72-445,0 0-1,0 0 0,0 0 1,0 0-1,1-1 1,-1 1-1,1 0 0,-1-1 1,6 2-1,9-3 514,-11-2-347,-3 2-157,-1 0 0,0-1 0,1 1 0,-1-1 0,0 0 1,0 0-1,0 0 0,0 0 0,0 0 0,0 0 0,0 0 0,0-1 1,0 1-1,0-1 0,-1 0 0,1 1 0,1-3 0,0 0 64,-1 0-1,1 0 0,-1 0 0,0 0 0,-1 0 1,1-1-1,-1 1 0,2-8 0,-2 5-4,0 0-1,0-1 1,-1 1-1,0-1 1,0 1 0,-1-1-1,0 1 1,0 0-1,-1-1 1,0 1-1,-3-7 1,1 6-150,0 1 0,-1 0 0,0 0 0,0 0 0,-1 0 1,0 1-1,0 0 0,0 0 0,-13-8 0,7 5-640,-2 1 0,1 1 0,-1 0 0,-22-7 0,9 5-2326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3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0 3025,'0'0'4503,"-3"25"-3161,-23 179 966,11-111-1828,4 0 0,3 151-1,8-237-468,1 0-1,0 1 1,0-1-1,1 0 1,0 1-1,5 11 1,-6-17-114,0 0 0,0-1 0,0 1 0,0 0 0,0-1 0,0 1 0,0-1 0,1 0 0,-1 1 0,1-1 0,-1 0 0,4 2 0,-4-2-163,1-1 0,-1 1 0,1-1 0,-1 1 0,1-1 0,0 0 0,-1 0-1,1 0 1,-1 0 0,1 0 0,-1 0 0,1 0 0,-1 0 0,1-1 0,-1 1-1,1-1 1,-1 1 0,3-2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4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0 394 2937,'0'0'1332,"22"-3"-700,68-14-83,-82 16-294,1 0-1,0-1 0,-1 0 0,15-7 1,-16 6 143,-12 5-312,-1 0 1,1 1-1,-1 0 0,1-1 0,0 2 1,0-1-1,0 1 0,1-1 1,-1 1-1,1 1 0,0-1 0,0 1 1,1-1-1,-1 1 0,1 0 0,0 0 1,0 1-1,1-1 0,-1 1 0,1-1 1,0 1-1,1 0 0,0-1 0,-2 11 1,3-9-86,0-1 1,0 0-1,0 1 1,1-1-1,0 0 1,0 0-1,1 1 1,3 8-1,-4-12-13,1 0 0,-1 0 0,1-1-1,0 1 1,0-1 0,0 0-1,0 1 1,1-1 0,-1 0-1,0 0 1,1-1 0,-1 1 0,1 0-1,0-1 1,0 1 0,-1-1-1,1 0 1,0 0 0,5 1 0,4 0-546,0 0 0,1-1 1,18-1-1,-20 0-199,1 0-1003</inkml:trace>
  <inkml:trace contextRef="#ctx0" brushRef="#br0" timeOffset="1">23 50 5761,'0'0'4561,"16"-49"-4689,-1 69 56,2 11-400,8 20-560,-5-8-865,-5-4-2079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4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4993,'0'0'1827,"3"20"-895,11 64 86,-14-78-957,1-1 0,1 1-1,-1 0 1,1-1 0,0 1 0,1-1 0,-1 0 0,1 0-1,0 0 1,0 0 0,0 0 0,1 0 0,0-1 0,0 0-1,0 0 1,0 0 0,1 0 0,-1-1 0,1 1 0,6 2-1,-7-4-7,0 0-1,1 0 0,0 0 0,-1-1 0,1 1 0,0-1 0,-1 0 0,1-1 0,0 1 0,0-1 1,0 0-1,0 0 0,0 0 0,-1-1 0,1 0 0,0 0 0,0 0 0,-1-1 0,1 1 0,4-3 1,7-4-335,1-1 0,-1-1 1,25-20-1,-26 19-568,20-15-1575,-7 1-1370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4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4481,'0'0'2064,"3"19"-1337,15 61-185,-18-78-514,1 1 1,0-1 0,0 0 0,0 0-1,0 0 1,1 0 0,-1 0-1,1 0 1,-1 0 0,1 0 0,-1 0-1,1-1 1,0 1 0,0-1-1,0 1 1,0-1 0,0 0 0,0 0-1,0 1 1,1-2 0,-1 1 0,0 0-1,0 0 1,1-1 0,-1 1-1,1-1 1,-1 0 0,0 0 0,1 0-1,-1 0 1,4 0 0,1 0 23,-4 0-57,5 0 144,0 1 0,0-1 0,0-1 0,9-1 0,-14 1-73,0 0-1,0 0 1,0 0 0,-1 0-1,1-1 1,0 1 0,-1-1-1,1 1 1,-1-1 0,1 0-1,-1 0 1,0 0 0,4-5-1,1-3-11,1 0 1,-2 0-1,1 0 0,-2-1 0,8-16 1,-13 23-69,0 3-136,2 3-611,0 0 513,-1 0 1,1 0 0,-1 0-1,0 0 1,0 0-1,0 0 1,0 0 0,1 4-1,0-2-97,15 36-490,-8-19 660,0-1 0,1 0 0,19 28 0,-25-43 168,0 0 1,0-1-1,0 1 1,1-1-1,0 0 1,-1 0 0,1 0-1,1 0 1,-1-1-1,0 0 1,1 0-1,0-1 1,-1 0 0,1 0-1,0 0 1,0 0-1,9 0 1,-7-1 83,1 0-1,0 0 1,0-1 0,0-1 0,-1 1-1,1-2 1,9-1 0,-13 1 45,0 1 0,-1-1 0,1-1 0,0 1 0,-1-1 0,0 0 1,1 0-1,-1 0 0,0 0 0,-1-1 0,1 1 0,0-1 0,3-5 0,0-2 193,0 1 0,-1-1 0,0 0 0,0-1 0,-1 0 0,-1 1 0,0-1 0,0-1 0,-2 1 0,1-1 0,-1 1 1,0-18-1,-2 29-342,0 1 0,0-1 0,-1 1 0,1-1 0,0 0 1,0 1-1,0-1 0,0 1 0,0-1 0,-1 1 1,1-1-1,0 1 0,-1-1 0,1 1 0,0-1 0,-1 1 1,1 0-1,0-1 0,-1 1 0,1-1 0,-1 1 1,1 0-1,-1-1 0,1 1 0,-1 0 0,1 0 0,-1-1 1,1 1-1,-1 0 0,1 0 0,-1 0 0,1 0 0,-1 0 1,0 0-1,0 0 0,-37-12-1619,-3 0-980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5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6545,'0'0'2185,"102"63"-1433,-77-40-392,0-3-152,-2 1 104,-2-3-256,0-3-56,-1-1-192,8-12-1072,-3-2-512,-5 0-1137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5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393 1 5657,'0'0'1401,"-123"41"-1393,71-21 456,0 1-176,2-1-176,10 1-112,3-1-672,12-3-665,12-9-1055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6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2 5249,'0'0'903,"-19"0"-736,-103-2 618,120 2-699,0 1 0,-1-1 0,1 0 0,0 1 0,-1-1 0,1 1 0,0-1-1,-1 1 1,-3 2 0,6-2-82,-1-1 1,1 0-1,-1 1 0,1-1 1,-1 0-1,1 1 0,-1-1 0,1 1 1,0-1-1,-1 1 0,1-1 0,0 1 1,0-1-1,-1 1 0,1 0 0,0-1 1,0 1-1,0-1 0,-1 1 0,1 0 1,0-1-1,0 1 0,0-1 1,0 1-1,0 0 0,0-1 0,0 1 1,1 0-1,-1-1 0,0 1 0,0-1 1,0 1-1,1-1 0,-1 1 0,0 0 1,1-1-1,-1 1 0,0-1 0,1 1 1,-1-1-1,0 0 0,1 1 1,-1-1-1,2 1 0,2 3-24,1 0 0,0-1 0,0 0 0,0 0 0,1 0 0,-1 0 0,1-1 0,-1 0 0,1 0 0,12 2 0,28 12-352,-46-16 365,0 0 0,0 1 0,1-1 0,-1 0 0,0 1 0,0-1 0,0 0 0,0 0 0,0 1-1,1-1 1,-1 0 0,0 1 0,0-1 0,0 0 0,0 1 0,0-1 0,0 0 0,0 1 0,0-1 0,0 0 0,0 1 0,0-1 0,-1 0 0,1 1 0,0-1 0,0 0 0,0 0 0,0 1 0,0-1 0,0 0 0,-1 1-1,1-1 1,0 0 0,0 0 0,-1 0 0,1 1 0,0-1 0,0 0 0,-1 0 0,1 0 0,0 1 0,0-1 0,-1 0 0,0 0 0,-11 9 76,4-4-28,-2 0-27,1 1-1,0 0 0,-15 14 1,22-19-26,1 0 1,0 1-1,-1-1 0,1 1 1,0-1-1,-1 1 1,1 0-1,0 0 1,0-1-1,1 1 0,-1 0 1,0 0-1,0 0 1,1 0-1,-1 0 0,1 0 1,0 0-1,0 0 1,-1 0-1,1 0 1,1 0-1,-1 0 0,0 0 1,0 0-1,1 0 1,-1 0-1,2 3 1,0-2-13,0-1 1,0 0 0,0 1-1,0-1 1,0 0 0,0 0-1,1 0 1,-1 0 0,1-1-1,-1 1 1,1-1 0,0 1-1,4 1 1,42 11-96,-15-9-222,0-1 0,0-2 0,0-1 0,47-6-1,-70 4 144,0-1 0,0 0 0,0-1 0,-1 0 0,1-1 0,-1 0 0,0 0 0,0-1 0,0-1 0,-1 0 0,15-7 2927,-25 25-1382,0 26-1439,1-36 61,0-1 0,0 1-1,0 0 1,1-1 0,-1 1 0,0-1 0,1 1-1,0 0 1,-1-1 0,1 1 0,0-1-1,-1 1 1,1-1 0,0 0 0,0 1-1,0-1 1,0 0 0,3 2 0,15 5-999,3-5-406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6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66 139 4137,'0'0'461,"21"6"-389,70 14 22,-85-19-83,-1 1 0,1-1 1,0-1-1,0 1 1,1-1-1,-1 0 0,0-1 1,0 1-1,0-1 1,0-1-1,-1 1 0,1-1 1,0 0-1,9-4 1,-13 5-10,0-1 1,0 0 0,0 1 0,0-1-1,0 0 1,-1 0 0,1 0 0,0 0-1,-1 0 1,0 0 0,1-1 0,-1 1-1,0 0 1,0-1 0,0 1 0,0-1-1,-1 1 1,1-1 0,-1 1 0,0-1-1,1 0 1,-1 1 0,0-1 0,-1 1-1,1-1 1,0 1 0,-1-1 0,1 0-1,-2-2 1,1 2 28,-1-1 1,0 1-1,0-1 0,0 1 0,0 0 1,0 0-1,-1 0 0,1 0 1,-1 1-1,0-1 0,0 0 0,0 1 1,0 0-1,0 0 0,0 0 1,-7-2-1,-3-3 146,0 2 1,0 0-1,-16-3 1,18 5 47,0 1-1,0 0 1,0 0 0,0 2 0,-19 0 0,26 0-182,0 0 1,1 1-1,-1 0 1,0-1-1,1 1 0,-1 0 1,1 1-1,-1-1 0,1 1 1,0-1-1,0 1 1,-1 0-1,1 0 0,0 1 1,1-1-1,-1 1 1,0-1-1,1 1 0,-1 0 1,-2 4-1,1 1 28,0 1 1,0-1-1,1 1 0,0 0 0,1 0 1,-1 0-1,2 0 0,-1 1 1,1-1-1,1 0 0,0 1 0,0-1 1,1 0-1,0 1 0,1-1 0,4 16 1,-4-18-121,1 0 1,-1 0 0,2 0 0,-1-1 0,1 1 0,0-1 0,0 0-1,1 0 1,-1 0 0,1-1 0,1 1 0,-1-1 0,1 0-1,0-1 1,0 1 0,0-1 0,1-1 0,-1 1 0,1-1 0,0 0-1,14 3 1,4-1-867,1-2 0,44 1-1,-15-4-1464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6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1 144 1560,'0'0'2745,"17"0"-2105,55-3-30,-64 3-520,0 0 1,0 1 0,0 0 0,0 0 0,0 1 0,0 0 0,0 0 0,-1 1 0,1 0 0,-1 0 0,13 9 0,8 2 212,10 3 237,45 14 0,-65-26-428,0 0-1,1-2 1,-1 0 0,35 1-1,-36-4-100,-3 1 10,0-1 0,-1-1 0,1 0 0,0-1 0,13-4 0,-24 6-32,0-1 1,0 0 0,-1 0-1,1-1 1,0 1 0,0-1-1,-1 1 1,1-1 0,-1 0-1,0 0 1,0 0 0,1 0 0,-1 0-1,0 0 1,-1-1 0,1 1-1,0-1 1,-1 1 0,1-1-1,-1 0 1,0 1 0,0-1-1,0 0 1,0 0 0,0 0-1,-1 0 1,1 0 0,-1-5-1,0 5 4,0 0-1,0 1 0,0-1 1,-1 1-1,1-1 0,-1 0 1,0 1-1,0-1 0,1 1 1,-2 0-1,1-1 0,0 1 1,0 0-1,-1-1 0,1 1 1,-4-3-1,1 1 1,0 1 0,0-1-1,0 1 1,-1 0 0,1 0 0,-1 0-1,-9-3 1,1 1 147,-1 1 0,0 0 0,0 1 0,0 1-1,-20-2 1,25 4 16,0-1 0,0 1 0,0 1-1,0 0 1,0 0 0,-9 3 0,13-2-104,0 0 1,1 0 0,-1 0-1,1 1 1,-1-1 0,1 1-1,0 0 1,0 1 0,0-1-1,1 1 1,-1-1 0,-2 6-1,-1-2 5,1 1 1,1 0-1,0 0 0,0 1 0,0-1 0,1 1 0,0 0 0,1 0 0,0 1 1,0-1-1,1 1 0,0-1 0,1 1 0,0 0 0,1 0 0,-1-1 0,3 11 1,-2-19-75,0 1 0,1-1 0,-1 0 0,1 1 0,-1-1 1,1 0-1,-1 0 0,1 0 0,0 0 0,0 1 1,0-1-1,-1 0 0,1 0 0,0-1 0,0 1 0,0 0 1,1 0-1,-1 0 0,0-1 0,2 2 0,26 6-435,-19-6 215,40 8-1204,1-7-816</inkml:trace>
  <inkml:trace contextRef="#ctx0" brushRef="#br0" timeOffset="1">914 1 9178,'0'0'2673,"42"131"-2337,-28-102 80,-1-3-272,-1-1-136,-1-5-16,1-3-504,9-7-665,-2-6-1175,-3-4-1729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7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128 170 5129,'0'0'638,"8"13"-420,28 36-31,-34-47-175,0-1 0,-1 1 0,1-1 1,0 0-1,0 1 0,0-1 0,0 0 0,0 0 0,0 0 0,0 0 0,0-1 1,0 1-1,0 0 0,0-1 0,1 0 0,-1 1 0,0-1 0,0 0 1,1 0-1,-1 0 0,0-1 0,0 1 0,3-1 0,6 0 70,-9 1-76,0 0-1,0-1 1,0 1 0,0-1-1,0 1 1,0-1-1,0 0 1,-1 0-1,1 0 1,0 0-1,0 0 1,-1 0-1,1 0 1,-1 0-1,1-1 1,-1 1 0,1-1-1,-1 1 1,0-1-1,0 1 1,0-1-1,0 0 1,0 0-1,0 1 1,1-4-1,-1 3-26,0-1-1,-1 1 0,1-1 0,0 1 0,-1-1 0,0 1 0,1-1 0,-1 1 0,0-1 1,0 1-1,-1-1 0,1 1 0,0-1 0,-1 1 0,0-1 0,0 1 0,1-1 1,-1 1-1,0 0 0,-1-1 0,0-1 0,-4-2-163,1 1-1,-1 0 1,1 1-1,-1-1 1,-1 1 0,1 0-1,-13-6 1,4 2-158,-35-18-998,3 2-324</inkml:trace>
  <inkml:trace contextRef="#ctx0" brushRef="#br0" timeOffset="1">1 0 808,'0'0'2137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7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3745,'0'0'1517,"20"0"-1108,64 2-55,-78-1-293,-1-1 0,0 1 0,0 0 0,1 0 0,-1 0 0,5 2 0,-8-2-13,0 0 0,-1 0 0,1 0 0,0 0 0,-1 0 1,1 0-1,-1 0 0,1 0 0,-1 1 0,0-1 1,0 0-1,2 3 0,-1 0 61,-1-1 0,0 1 0,0 0 0,0-1 0,0 1 0,-1 0 0,1 0 0,-1 0 0,0 0 0,0-1 0,-1 7 0,0 8 196,-6 24 130,6-37-431,-1 1 0,1-1 0,0 0 0,1 0 0,-1 1 0,1-1 0,0 1 0,0-1 0,1 0 0,1 7 0,-1-11-78,0 1-1,0-1 1,0 0-1,0 1 1,0-1 0,0 0-1,1 0 1,-1 0 0,0 0-1,1 0 1,-1-1-1,1 1 1,-1 0 0,1-1-1,-1 1 1,1-1-1,-1 1 1,1-1 0,0 0-1,-1 1 1,1-1 0,0 0-1,-1 0 1,4-1-1,1 2-258,31 1-1638,0-1-1635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8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5881,'0'0'1373,"-9"3"-1308,-27 10 59,35-13-125,1 0 0,-1 0 1,1 1-1,-1-1 0,0 1 0,1-1 0,-1 1 1,1-1-1,-1 1 0,1-1 0,0 1 1,-1-1-1,1 1 0,-1-1 0,1 1 0,0 0 1,0-1-1,-1 1 0,1 0 0,0-1 1,0 1-1,0 0 0,-1-1 0,1 1 0,0 0 1,0-1-1,0 1 0,1 1 0,6 20-153,-2-9-8,-6 19 70,0-20 97,0 1 1,2 0-1,2 19 1,-2-29-8,0-1 1,0 1 0,0-1-1,0 0 1,1 1 0,-1-1 0,1 0-1,0 0 1,0 0 0,0 0-1,0 0 1,0-1 0,0 1 0,0 0-1,0-1 1,1 0 0,-1 1 0,1-1-1,-1 0 1,1 0 0,-1-1-1,1 1 1,5 0 0,7 2-25,0-1 0,27 1 0,-25-2 2,-1 0-55,1-1-1,26-3 1,-38 2 31,-1 1 0,0-1-1,1-1 1,-1 1 0,0-1 0,0 1 0,1-1-1,-2-1 1,1 1 0,0 0 0,0-1 0,-1 0-1,1 0 1,4-4 0,-8 6 74,1 0-1,0 0 1,0 0 0,0 1-1,-1-1 1,1 0 0,0 0-1,-1 0 1,1 0 0,-1-1-1,1 1 1,-1 0 0,0 0-1,1 0 1,-1 0 0,0 0-1,0 0 1,0-1-1,0 1 1,0 0 0,0 0-1,0 0 1,0 0 0,0-1-1,-1 1 1,1 0 0,0 0-1,-1 0 1,1 0 0,-1 0-1,1 0 1,-1 0 0,0 0-1,1 0 1,-1 0 0,0 0-1,0 0 1,1 0 0,-1 1-1,0-1 1,0 0 0,0 0-1,0 1 1,0-1 0,0 1-1,0-1 1,0 1 0,0-1-1,-1 1 1,1 0 0,0 0-1,0-1 1,0 1 0,0 0-1,-1 0 1,1 0 0,-2 1-1,0-1 15,1 0 0,-1 0 0,0 0-1,0 1 1,1 0 0,-1-1 0,0 1 0,1 0-1,-1 0 1,1 0 0,-1 1 0,1-1 0,0 1-1,0-1 1,-1 1 0,-2 3 0,1-1 48,1 1 0,-1-1 0,1 1 0,0 0 0,1 0 0,-1 0 0,-3 10 0,2 0 8,0 0 0,1 0 0,1 1 0,0-1 0,1 19 0,1-31-134,0 0 0,0 0 0,0-1 0,0 1 0,1 0-1,0 0 1,-1-1 0,1 1 0,0-1 0,0 1 0,0-1 0,1 1 0,-1-1 0,1 1 0,-1-1 0,1 0 0,0 0 0,0 0 0,3 3 0,-1-2-220,1 0 0,0 0 1,0-1-1,0 0 0,0 1 0,0-2 1,1 1-1,10 1 0,14 1-1813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8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4657,'0'0'1511,"6"8"-1198,-4-4-224,15 16 124,-16-20-188,-1 1 0,1 0 0,0-1 0,0 1 0,0-1 0,0 1 0,0-1-1,-1 0 1,1 1 0,0-1 0,0 0 0,0 0 0,0 1 0,0-1 0,0 0 0,0 0 0,0 0 0,0 0-1,0 0 1,0-1 0,0 1 0,0 0 0,0 0 0,0-1 0,0 1 0,0 0 0,-1-1 0,3 0 0,102-79 1674,-105 80-1663,1 0 1,0 0-1,0 0 0,-1 0 1,1 0-1,0 0 1,0 0-1,0 1 1,-1-1-1,1 0 1,0 0-1,-1 1 0,1-1 1,0 0-1,-1 1 1,1-1-1,0 1 1,-1-1-1,1 1 1,0-1-1,-1 1 0,1-1 1,-1 1-1,0 0 1,1-1-1,-1 1 1,1 0-1,-1-1 1,0 1-1,1 0 0,-1 0 1,11 12-609,-3-7-445,1 0-1,1-1 1,16 7-1,0-4-3495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9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6729,'0'0'1965,"2"17"-1830,9 50-17,-9-50 730,-2-33 200,0 9-957,-1 0-1,2 0 1,-1 0 0,1 0 0,3-12-1,-4 16-105,1 1-1,0 0 1,0 0-1,1 0 1,-1 0 0,0 1-1,1-1 1,-1 0-1,1 0 1,-1 1-1,1-1 1,0 1-1,0 0 1,-1-1-1,1 1 1,0 0-1,0 0 1,0 0 0,1 0-1,-1 0 1,0 1-1,3-1 1,1-1 18,0 1 1,0 0-1,0 0 1,1 0-1,-1 1 0,8 0 1,-11 0 0,-1 1 1,1-1-1,-1 1 0,0-1 1,1 1-1,-1 0 0,0 0 1,0 0-1,1 0 0,-1 0 1,0 0-1,0 1 0,0-1 1,0 1-1,-1-1 0,1 1 1,0 0-1,2 3 0,1 4 10,1-1-1,1 0 0,10 12 0,-13-18-132,-1 1 0,1 0 0,-1-1 0,1 0 0,0 1 0,0-2 0,0 1 0,0 0 0,0-1 0,7 2 0,25 3-2247,-1-3-1325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14 4489,'0'0'5482,"-16"-2"-5085,-45-9-393,59 11-438,6 3 163,14 9-3,17 10-644,-35-21 920,0-1-1,1 0 1,-1 1-1,0-1 1,0 1 0,0-1-1,0 0 1,0 1-1,0-1 1,0 0 0,0 1-1,0-1 1,0 0-1,0 1 1,0-1-1,0 1 1,0-1 0,0 0-1,0 1 1,-1-1-1,1 0 1,0 1-1,0-1 1,0 0 0,0 1-1,-1-1 1,1 0-1,0 0 1,0 1 0,-1-1-1,1 0 1,0 0-1,-1 1 1,1-1-1,-1 0 1,-13 11 28,10-8-30,2-2 13,0 1 1,0 0-1,0-1 0,0 1 1,1 0-1,-1 0 0,1 0 1,-1 0-1,1 0 1,0 0-1,0 1 0,0-1 1,0 0-1,0 1 0,1-1 1,-1 0-1,1 1 0,-1-1 1,1 1-1,0-1 1,0 1-1,0-1 0,1 5 1,0-4-17,0 0 1,0 0 0,1 0-1,-1 0 1,1 0 0,-1-1-1,1 1 1,0 0 0,0-1-1,1 0 1,-1 1 0,0-1-1,1 0 1,-1 0 0,1 0-1,0-1 1,5 3 0,5 2-8,0 0 1,1-2-1,0 1 1,0-2-1,1 0 1,27 2-1,90-4-159,-111-2 99,-16 1 30,1 0 0,-1-1 0,1 0 0,-1 0 0,0 0 0,0-1 0,1 1 0,-1-1 0,0-1 0,-1 1 0,1-1 0,0 0 0,-1 0 0,1 0 0,6-7 0,-8 7 90,0-1 0,0 1 0,-1-1 0,1 0 0,-1 0 0,0 0 0,0 0 0,0 0 0,-1 0 0,1 0 0,-1-1-1,0 1 1,-1-1 0,1 1 0,-1-1 0,1 1 0,-1-1 0,-1 1 0,0-5 0,1 8-17,0 1 0,-1-1-1,1 1 1,0-1 0,-1 1 0,1-1 0,0 1 0,-1-1 0,1 1-1,-1 0 1,1-1 0,-1 1 0,1 0 0,-1-1 0,1 1 0,-1 0-1,1 0 1,-1-1 0,0 1 0,1 0 0,-1 0 0,1 0 0,-1 0-1,0 0 1,1 0 0,-1 0 0,1 0 0,-2 0 0,-18 3 30,17-1-53,-1 0 1,0 0-1,1 1 0,-1-1 0,1 1 1,0 0-1,-1 0 0,2 1 0,-6 6 1,-22 38 296,25-40-229,-1 2-11,1-1-1,1 1 1,0 0-1,0 1 1,1-1-1,0 1 0,1 0 1,0-1-1,1 1 1,0 0-1,1 20 1,0-28-126,0-1 1,1 0 0,-1 0 0,1 0-1,0 1 1,0-1 0,0 0 0,0 0-1,0 0 1,0 0 0,0 0 0,0-1-1,1 1 1,-1 0 0,1-1 0,0 1-1,-1-1 1,1 1 0,0-1-1,0 0 1,0 1 0,0-1 0,0 0-1,3 1 1,5 1-570,-1 0 0,1 0 0,-1-1 0,14 1 0,9 0-2218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9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91 214 5641,'0'0'4545,"2"76"-4545,3-44-56,-1-5-952,0-6-1537</inkml:trace>
  <inkml:trace contextRef="#ctx0" brushRef="#br0" timeOffset="1">0 19 9154,'0'0'1208,"33"-19"-9674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0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3689,'0'0'1529,"5"21"-1072,13 63 184,-9-44 1562,-8-54-140,0-21-1981,0 30-115,0-1 0,1 1 1,-1 0-1,1 0 0,1-1 1,-1 1-1,1 1 0,-1-1 1,1 0-1,1 1 0,-1-1 1,1 1-1,-1 0 0,1 0 1,0 1-1,1-1 0,-1 1 0,1 0 1,-1 0-1,1 0 0,0 0 1,0 1-1,0 0 0,1 0 1,-1 1-1,0-1 0,1 1 1,-1 0-1,10 0 0,-9 1 48,0 0-1,-1 0 1,1 1 0,0 0-1,-1 0 1,1 1-1,-1-1 1,1 1-1,-1 1 1,0-1-1,1 1 1,-1-1-1,0 1 1,-1 1-1,1-1 1,-1 1-1,1 0 1,4 5-1,0 0-305,1-1-1,0 0 0,1 0 0,0-1 0,0 0 0,1-1 0,0 0 0,18 5 0,2-3-2223</inkml:trace>
  <inkml:trace contextRef="#ctx0" brushRef="#br0" timeOffset="1">639 0 3145,'0'0'2584,"84"0"-4480</inkml:trace>
  <inkml:trace contextRef="#ctx0" brushRef="#br0" timeOffset="2">639 0 3513,'23'76'1224,"-31"-53"-256,0 3-280,1 5 41,1-2-153,2-1-72,2-3-192,2-2-168,0-3-144,0-6-288,15-1-896,5-7-481,-1-4-1239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0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4561,'0'0'1970,"5"19"-1658,0 2-192,13 34 1,-17-53-110,0 1-1,1-1 0,-1 0 1,1 1-1,0-1 0,0 0 1,0 0-1,0 0 0,0-1 1,0 1-1,0 0 0,0-1 1,1 1-1,-1-1 0,1 0 1,-1 0-1,1 0 0,-1 0 1,1 0-1,0 0 0,-1-1 1,1 1-1,3-1 0,2 2 36,11 1-7,-1-1 1,1-1-1,0 0 0,28-4 1,-43 2-24,0 1-1,0-1 1,-1 0-1,1-1 1,0 1-1,-1-1 1,1 0 0,-1 0-1,7-4 1,-9 5 87,1-1 0,0 1-1,0-1 1,-1 1 0,1-1 0,-1 1 0,1-1 0,-1 0-1,0 0 1,1 0 0,-1 0 0,0 0 0,0 0 0,-1 0-1,1 0 1,0 0 0,-1-1 0,1-3 374,-1 30-807,0-20 278,0 0 0,0 0 0,1 0 0,-1 1 0,1-1 0,0 0 0,0 0 0,1 0 0,2 6 0,-3-8 42,1 0 0,-1 0 0,0 0 0,1 0 0,0-1 0,-1 1-1,1 0 1,0-1 0,0 0 0,0 1 0,0-1 0,0 0 0,0 0 0,1 0 0,-1 0 0,0 0 0,0-1 0,5 2 0,-3-1 58,0-1 0,-1 1 0,1-1 1,0 0-1,0 0 0,-1 0 0,1-1 0,0 1 0,0-1 0,-1 0 1,1 0-1,-1 0 0,1 0 0,-1-1 0,1 1 0,-1-1 0,0 0 1,0 0-1,5-4 0,0-2-35,0-1-1,0 0 1,-1 0 0,11-19 0,-11 18-289,7-12-1045,0 2-1126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1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3441,'0'0'983,"9"20"-634,32 61 78,-39-79-400,-1 0 1,1 1-1,-1-1 1,1 0-1,0 0 1,0 0-1,0 0 1,0 0-1,1-1 1,-1 1-1,0-1 0,1 1 1,-1-1-1,1 0 1,-1 0-1,1 0 1,-1 0-1,1 0 1,0-1-1,0 1 1,-1-1-1,1 1 1,0-1-1,0 0 1,0-1-1,-1 1 1,5-1-1,5 0 83,-6 2-83,-1-1 0,1 0 1,-1-1-1,0 0 0,1 1 1,9-4-1,-13 3-25,-1 0-1,0 0 1,1 0 0,-1 0 0,0 0-1,1 0 1,-1 0 0,0 0 0,0 0-1,0-1 1,0 1 0,0 0 0,0-1-1,0 1 1,-1-1 0,1 1 0,0-1-1,-1 1 1,1-1 0,-1 0-1,0 1 1,0-1 0,1 0 0,-1 1-1,0-1 1,0 1 0,-1-3 0,1-3-57,0 0-1,0 0 1,-1 0 0,0 0 0,-1 1 0,0-1 0,0 0-1,0 1 1,-1-1 0,-4-8 0,5 11 74,0 1 0,1 0 0,0-1 0,0 1 0,0-1 0,0 1 0,-1-6 0,2 8-19,0 1 0,0-1 0,0 0 0,1 0 0,-1 1 0,0-1 0,0 0 0,0 0-1,1 1 1,-1-1 0,0 0 0,1 1 0,-1-1 0,0 0 0,1 1 0,-1-1 0,1 0 0,-1 1 0,1-1 0,-1 1 0,1-1 0,0 1-1,-1-1 1,1 1 0,0-1 0,-1 1 0,1 0 0,0-1 0,-1 1 0,1 0 0,0 0 0,0 0 0,-1-1 0,1 1 0,0 0-1,0 0 1,-1 0 0,3 0 0,8 0 20,0-1-3,1 0 1,0 1-1,22 3 0,-31-3 40,0 1 0,0 0 0,-1-1-1,1 1 1,0 0 0,0 1 0,-1-1-1,1 0 1,-1 1 0,1-1-1,-1 1 1,0 0 0,1 0 0,-1 0-1,0 0 1,0 0 0,0 1-1,-1-1 1,1 0 0,2 5 0,-3-5 13,1 0 0,-1-1 0,1 1 0,0-1 0,0 0 0,0 1 0,0-1 1,0 0-1,0 0 0,0 0 0,0 0 0,0-1 0,0 1 0,0 0 0,0-1 0,1 0 1,-1 1-1,0-1 0,0 0 0,1 0 0,1-1 0,0 1 28,-1 0-1,0 1 1,1-1-1,-1 1 1,1 0-1,-1-1 1,0 2-1,1-1 1,5 3-1,-7-2-212,0 0-1,0 0 0,0 0 0,0 0 0,-1 0 1,1 0-1,-1 1 0,1-1 0,-1 0 1,0 1-1,0 0 0,0-1 0,0 1 0,0 0 1,-1-1-1,1 1 0,-1 0 0,1 0 1,-1-1-1,0 1 0,-1 5 0,1 8-2371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6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7642,'0'0'4913,"18"107"-4313,-14-80-192,-1-1-296,1-5-48,0-3-128,0-3-272,6-3-760,13-8-449,0 0-1415,-2-4-1001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2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 6705,'0'0'1968,"-5"19"-1230,-34 130 649,29-115-1140,1 1 1,2 0-1,2 0 0,1 0 0,0 38 0,4-72-280,0 0 0,0 0 0,0 0 0,1 0 0,-1 0 0,0 0 0,0-1-1,1 1 1,-1 0 0,0 0 0,1 0 0,-1 0 0,1 0 0,-1-1 0,1 1 0,-1 0 0,1 0-1,-1-1 1,1 1 0,0 0 0,-1-1 0,1 1 0,0-1 0,0 1 0,0-1 0,-1 1-1,1-1 1,0 0 0,0 1 0,0-1 0,1 0 0,32 2-2517,-23-2 1304,5 0-1643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3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92 5601,'0'0'520,"19"-3"-496,123-19-37,-64 11-359,218-44 310,-311 55 1043,-25 5-960,28-1 57,0 0 0,0 0 0,0 1 0,-12 6 0,21-9-51,1-1 1,-1 1-1,1 0 0,-1 0 0,1 0 1,0 0-1,0 0 0,-1 0 1,2 1-1,-1-1 0,0 1 0,0-1 1,1 1-1,-1 0 0,1 0 1,0-1-1,0 1 0,0 0 0,0 0 1,1 0-1,-1 0 0,0 6 1,1-6-13,0 0 0,0 1 0,0-1 0,0 0 1,1 1-1,-1-1 0,1 0 0,0 1 0,0-1 0,0 0 1,0 0-1,1 0 0,-1 0 0,1 0 0,0 0 1,0 0-1,0-1 0,0 1 0,0-1 0,0 1 0,1-1 1,-1 0-1,1 0 0,0 0 0,5 3 0,-2-1-177,-1-1-1,1 1 0,0-1 0,0-1 0,0 1 0,0-1 1,0 0-1,1 0 0,-1-1 0,1 0 0,-1 0 0,1 0 0,-1-1 1,1 0-1,-1-1 0,1 1 0,-1-1 0,9-2 0,3-6-2262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3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6753,'0'0'1313,"90"27"-5258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4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 3993,'0'0'6151,"0"2"-5531,-3 10-436,0 0 0,-1 0 1,-1-1-1,0 0 1,-7 13-1,-9 18 170,17-31-547,-1 1 0,2-1 1,0 1-1,0 0 0,1 0 0,-1 23 0,3-35 127,0 1 0,0-1 0,0 0 0,0 1 0,0-1 0,0 0-1,0 1 1,1-1 0,-1 0 0,0 0 0,0 1 0,0-1 0,1 0-1,-1 0 1,0 1 0,0-1 0,1 0 0,-1 0 0,0 0 0,0 1-1,1-1 1,-1 0 0,0 0 0,1 0 0,-1 0 0,0 0 0,1 0-1,-1 0 1,0 1 0,1-1 0,-1 0 0,1 0 0,13 0-775,-10 0 322,23 0-1589,0 0-395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4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0 5457,'0'0'5393,"-90"101"-5385,90-89-8,9 0-192,12-2-448,22-5-424,-3-5-544,-2 0-1145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5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1 4905,'0'0'1284,"-16"17"-550,-52 53-111,66-67-592,-1-1 1,0 0 0,0 1 0,0-1 0,0 0-1,0-1 1,-6 3 0,-9-3 100,9-2-94,6 1-27,-1 0 1,1-1-1,0 1 0,0-1 1,0 0-1,0 0 1,0 0-1,0 0 0,0-1 1,0 1-1,0-1 1,0 0-1,1 0 0,-1 0 1,1 0-1,-1 0 1,1 0-1,0-1 0,0 1 1,0-1-1,0 1 1,0-1-1,1 0 0,-1 0 1,1 0-1,0 0 1,0 0-1,0 0 0,0 0 1,0 0-1,1-1 1,-1 1-1,1 0 1,0 0-1,0-1 0,0 1 1,1-6-1,0 8-14,-1 1 1,1-1-1,-1 1 0,1-1 0,0 1 0,-1-1 1,1 1-1,-1 0 0,1-1 0,0 1 0,-1 0 1,1 0-1,0-1 0,-1 1 0,1 0 0,0 0 1,0 0-1,-1 0 0,1 0 0,0 0 0,0 0 1,22 1 10,-16-1-12,7 1-180,1 1 0,-1 1-1,0 0 1,0 1 0,18 7 0,7 2-989,4-2-957,-6-2-976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5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4233,'0'0'1578,"17"-1"-1234,53 1-32,-66 0-270,1 0 1,-1 1 0,1 0 0,-1-1-1,0 1 1,1 1 0,6 2-1,-9-3 16,0 0 0,-1 0-1,1 0 1,-1 0 0,1 0-1,-1 1 1,1-1-1,-1 0 1,0 1 0,0-1-1,1 1 1,-1 0 0,1 1-1,-1 2 130,1-1-1,-1 1 0,0 0 1,-1 0-1,1-1 1,-1 1-1,0 0 1,0 0-1,-1 8 1,1-11-150,-1 1 16,1 0 0,-1-1 1,0 1-1,0 0 0,0-1 0,0 1 1,0 0-1,-1-1 0,1 1 1,-4 2-1,4-3-139,-1 1 0,1-1 0,-1 0 1,1 0-1,0 1 0,0-1 0,0 0 0,0 1 1,0-1-1,1 1 0,-1-1 0,0 4 0,2-6-151,0 1-1,0 0 1,0-1-1,0 1 1,0-1 0,1 0-1,-1 1 1,0-1-1,0 0 1,0 1-1,0-1 1,0 0-1,0 0 1,1 0 0,-1 0-1,0 0 1,0-1-1,2 1 1,2 0-420,14 0-1666</inkml:trace>
  <inkml:trace contextRef="#ctx0" brushRef="#br0" timeOffset="1">412 54 3633,'0'0'3039,"-8"20"-2523,-1 5-313,-29 67 566,36-89-667,0 1-1,1-1 0,0 1 0,0 0 0,0-1 1,0 1-1,0 6 0,19-10-1080,46 0-2656,-46-4 607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6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28 3369,'0'0'6249,"-3"-27"-7777,31 47 87,1 3-1207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6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25 5513,'0'0'1797,"-15"20"-1355,-46 61-110,60-80-314,0 1-1,-1 0 1,1 0-1,0 0 0,0 0 1,0 0-1,0 0 0,0 0 1,1 0-1,-1 0 1,1 0-1,-1 0 0,1 0 1,0 0-1,-1 4 1,2-5-8,-1 0-1,1-1 1,-1 1 0,0 0 0,1 0 0,0 0 0,-1-1 0,1 1 0,-1 0 0,1-1 0,0 1 0,-1-1 0,1 1 0,0 0 0,0-1 0,0 0-1,-1 1 1,3 0 0,2 2 30,3 1-24,0 1 0,1-1-1,-1-1 1,1 0 0,0 0 0,0 0-1,0-1 1,1-1 0,8 1 0,10 0-96,48-4 1,-72 2 32,-1 0 0,1-1 1,-1 1-1,0-1 0,1 0 0,-1 0 1,0 0-1,0-1 0,0 1 0,0-1 1,0 1-1,0-1 0,0 0 0,0 0 1,-1 0-1,1-1 0,-1 1 0,1-1 1,-1 1-1,0-1 0,0 0 0,0 0 1,-1 0-1,1 0 0,-1 0 0,1 0 1,-1 0-1,0-1 0,0 1 0,0-5 1,0 2 71,0-1 0,-1 0 0,0 1-1,0-1 1,0 0 0,-1 1 0,0-1 0,0 0 0,-1 1 0,0 0 0,0-1 0,0 1 0,-1 0 0,-6-10 0,4 9 67,4 5-1,-1 1-1,1-1 1,0 1 0,0-1 0,0 0 0,0 1 0,0-1 0,0 0 0,1 0 0,-1 0 0,0-3 0,7 5-1221,4 0 542,1 0 0,0 1-1,-1 0 1,1 1 0,-1 0 0,17 6-1,-21-6 529,-1 1-1,1 0 0,0 0 1,-1 1-1,0-1 0,0 1 0,0 0 1,-1 0-1,1 1 0,-1-1 1,0 1-1,0 0 0,3 6 1,-2-3 273,0-1 1,0 0 0,1 0-1,0 0 1,1-1 0,-1 1 0,1-2-1,0 1 1,1-1 0,14 8-1,-11-8-89,0-1 0,0 0-1,0 0 1,1-2-1,-1 1 1,1-2-1,23 2 1,-22-3-194,-3 1 190,-1-1 0,1 0 0,0 0 0,-1-1 0,1 0-1,12-4 1,-20 5-45,0-1-1,-1 0 1,1 0-1,0 0 1,0 0-1,-1 0 1,1 0-1,-1 0 1,1-1-1,-1 1 0,1-1 1,-1 1-1,0-1 1,0 1-1,2-3 1,-2 1 45,0 1 1,0-1 0,-1 0-1,1 1 1,-1-1-1,1 0 1,-1 0-1,0 1 1,0-1-1,0 0 1,0 0 0,-1 0-1,0-4 1,0 3-112,-1 0 0,1 0 1,-1 1-1,1-1 1,-1 1-1,0-1 0,-1 1 1,1 0-1,0 0 1,-1 0-1,0 0 0,0 0 1,0 1-1,0-1 1,0 1-1,0 0 0,-1 0 1,1 0-1,-6-2 0,1 0-256,0 1-1,0 0 0,0 1 1,-1 0-1,1 0 0,-1 1 1,-14-1-1,-11 2-1434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7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6249,'0'0'647,"21"9"-722,70 30 349,-81-36-220,-1 0 0,0-1-1,1 0 1,-1 0 0,1-1 0,0-1 0,-1 1 0,19-3 0,0 1 136,-16 1-146,-6 1 165,0-1 1,-1 0-1,1-1 0,9-1 1,-14 2-156,0 0-1,0 0 1,0-1 0,0 1-1,0 0 1,0-1 0,0 1 0,0-1-1,0 0 1,0 1 0,-1-1 0,1 0-1,0 1 1,0-1 0,0 0 0,-1 0-1,1 0 1,0 0 0,-1 0 0,1 0-1,-1 0 1,1 0 0,-1 0-1,0 0 1,1 0 0,-1 0 0,0 0-1,0 0 1,1-1 0,-1 0-67,0 0 0,0 0 0,0 0 0,0 0 0,-1 0 0,1 1 0,0-1 0,-1 0 0,1 0 0,-1 0 0,0 1 0,1-1 0,-1 0 0,0 1 0,0-1 0,0 1 0,0-1 0,0 1 0,-3-3 0,-1 0-315,0 0 0,0 1-1,0 0 1,-10-5 0,-2 0-689,-17-11-1745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7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0 6633,'0'0'1918,"-17"10"-1176,-49 32-150,64-40-571,0 0 0,1-1 0,-1 1 0,0 0 1,1 0-1,-1 0 0,1 1 0,0-1 0,-1 0 1,1 0-1,0 1 0,1-1 0,-1 1 0,0-1 0,1 1 1,-1-1-1,1 1 0,0-1 0,0 1 0,0-1 0,0 1 1,0 0-1,0-1 0,1 1 0,-1-1 0,1 1 1,0-1-1,0 0 0,0 1 0,0-1 0,0 0 0,3 5 1,0-2-37,0-1 1,0 1 0,1-1 0,0 0 0,-1 0-1,1 0 1,1-1 0,-1 0 0,0 0-1,1 0 1,8 2 0,2 1-73,1 0 0,32 4-1,-14-5-278,1-2 0,0-1 0,36-3 0,-68 0 352,0 1-1,0-1 1,0 1-1,0-1 1,0 0-1,0-1 1,-1 1 0,1-1-1,0 1 1,-1-1-1,1 0 1,-1-1-1,0 1 1,5-4-1,-6 4 73,-1 0 0,1 0 0,0-1-1,0 1 1,-1 0 0,0-1 0,1 1-1,-1-1 1,0 0 0,0 1 0,0-1-1,-1 0 1,1 1 0,-1-1 0,1 0-1,-1 0 1,0 0 0,0 1 0,0-1-1,-1 0 1,0-3 0,1 5-11,0 0-1,-1 0 1,1 1 0,0-1 0,-1 0 0,1 0 0,-1 0-1,1 1 1,-1-1 0,1 0 0,-1 1 0,0-1 0,1 0-1,-1 1 1,0-1 0,0 1 0,1-1 0,-1 1 0,0-1-1,0 1 1,0 0 0,0-1 0,0 1 0,1 0 0,-3 0-1,-25-2 377,23 2-411,5 0-16,-1 0 0,0 1-1,0-1 1,1 0 0,-1 1 0,0-1-1,1 0 1,-1 1 0,1-1 0,-1 1-1,0-1 1,1 1 0,-1 0 0,1-1-1,-1 1 1,1-1 0,-1 1 0,1 0 0,0-1-1,-1 1 1,1 0 0,0 0 0,0-1-1,-1 1 1,1 0 0,0 0 0,0-1-1,0 1 1,0 0 0,0 0 0,0 0-1,0-1 1,0 2 0,0 0-7,0 0-1,0 0 1,1 0-1,-1 0 1,0 0 0,1 0-1,-1 0 1,1-1 0,-1 1-1,1 0 1,0 0-1,0 0 1,0-1 0,2 3-1,1-1-8,0 0-1,0 0 0,1-1 0,-1 1 0,1-1 0,0 0 1,0 0-1,0-1 0,-1 0 0,2 1 0,-1-2 0,0 1 1,6 0-1,9 0-4,40-4 1,-58 3 40,0-1 1,1 1-1,-1-1 0,0 1 0,0-1 0,0 0 0,0 0 1,0 0-1,0 0 0,0 0 0,0 0 0,-1 0 0,1-1 0,0 1 1,-1-1-1,1 1 0,-1-1 0,1 0 0,-1 0 0,0 0 1,0 1-1,0-1 0,0 0 0,0 0 0,0 0 0,-1-1 1,1 1-1,0 0 0,-1 0 0,0 0 0,1-4 0,-1 2 15,0 1 0,0 0 0,0-1 0,0 1 0,-1 0 0,1-1 0,-1 1 0,0 0 0,0 0 0,0-1 0,0 1 0,-1 0 0,1 0 0,-1 0 0,0 0-1,0 1 1,0-1 0,0 0 0,0 1 0,-4-4 0,-2 1-308,-1 0-1,0 1 1,0 0-1,0 0 1,0 0-1,-1 1 1,0 1-1,1 0 1,-1 0-1,0 1 1,0 0-1,-13 1 1,22 0 179,1 0 1,-1 0-1,1 0 1,-1 0-1,1 0 0,-1 0 1,1 0-1,-1 0 1,1 0-1,0 1 1,-1-1-1,1 0 1,-1 0-1,1 1 0,-1-1 1,1 0-1,0 0 1,-1 1-1,1-1 1,0 0-1,-1 1 0,1-1 1,0 0-1,-1 1 1,1-1-1,0 1 1,0-1-1,-1 1 1,1-1-1,0 0 0,0 1 1,0-1-1,0 1 1,0-1-1,0 1 1,0-1-1,0 1 1,0-1-1,0 1 0,0-1 1,0 1-1,0 0 1,0 1-151,1 0 0,-1 1 0,1-1 0,0 0 0,0 0 0,0 0 0,0 0 0,0 0 0,1 2 0,4 2 96,-1 0-1,1 0 1,0 0 0,1-1-1,-1 0 1,1 0 0,0-1-1,8 5 1,65 26 2062,-78-34-1860,28 9 707,0-1 0,0-2-1,1-1 1,-1-1-1,1-1 1,61-2-1,-89-2-620,1 0 0,-1 0-1,1-1 1,-1 1 0,1-1-1,-1 0 1,1 0-1,-1 0 1,0-1 0,1 1-1,-1-1 1,0 1 0,0-1-1,0 0 1,0 0 0,-1-1-1,1 1 1,0 0 0,-1-1-1,0 0 1,0 0 0,1 1-1,-2-1 1,1 0 0,2-4-1,-2 0-287,1 1 0,-1-1-1,0 0 1,-1 0 0,1 1-1,-1-1 1,-1 0 0,1-1-1,-1 1 1,-1 0 0,-1-13-1,-4-2-2685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7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1 656,'0'0'3281,"34"4"-4057,-28-4-353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8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1480,'0'0'4488,"5"20"-4124,17 60-140,-20-75-195,0 0 0,1 0 0,-1 0-1,1-1 1,0 1 0,1-1 0,-1 1 0,1-1-1,-1-1 1,1 1 0,1 0 0,-1-1 0,0 0 0,1 0-1,0 0 1,-1 0 0,1-1 0,0 0 0,6 2 0,-5-2 10,11 4 4,-1-1 0,2-1-1,-1-1 1,0 0 0,1-1-1,-1-1 1,27-2 0,-41 2-41,-1-1 0,1 0 0,0-1 0,0 1 0,-1 0 0,1-1 1,0 0-1,-1 1 0,1-1 0,-1 0 0,1 0 0,-1-1 0,1 1 0,-1 0 1,0-1-1,1 1 0,2-4 0,-3 2 24,0 1-1,0-1 1,-1 0-1,0 0 1,1 0 0,-1 0-1,0 0 1,0 0 0,0 0-1,-1 0 1,1 0-1,-1 0 1,0 0 0,0-7-1,0 8 10,0 0-1,-1 0 0,1 0 0,-1 0 1,0 0-1,0 0 0,1 0 0,-1 0 1,0 0-1,-1 0 0,1 0 0,0 0 0,-1 1 1,1-1-1,-1 1 0,1-1 0,-1 1 1,0-1-1,1 1 0,-1 0 0,0 0 1,0 0-1,0 0 0,0 0 0,0 0 1,0 1-1,-4-2 0,-5-1 117,1 1-1,-1 0 0,1 0 1,-17 1-1,17 0-54,0 1 0,-1 1-1,1 0 1,0 0 0,0 1-1,-1 0 1,-11 5 0,15-4-47,0 0 0,0 1 1,1 0-1,-1 0 1,1 1-1,0-1 0,0 1 1,1 1-1,-1-1 0,-6 11 1,6-9-39,1 0-1,1 1 1,0 0 0,0 0 0,0 0 0,1 0 0,0 1 0,0-1 0,1 1 0,0-1 0,1 1 0,0 0-1,1 0 1,-1 0 0,2 0 0,1 13 0,-2-19-69,1 0 0,0 0 0,0 0 0,0-1 0,0 1 0,1 0 0,-1 0 0,1-1 0,0 1 0,0-1 0,0 1 0,0-1 0,0 0 0,0 0 0,1 0 0,-1 0-1,0 0 1,1 0 0,0-1 0,-1 1 0,6 1 0,2 1-395,0-1 0,1 0 0,-1 0 0,19 2 0,21-1-1800,-3-3-684</inkml:trace>
  <inkml:trace contextRef="#ctx0" brushRef="#br0" timeOffset="1">558 234 5169,'0'0'1918,"20"-1"-1310,65-8-20,-77 8-463,0 0 1,0-1-1,-1 0 0,1-1 0,-1 1 0,12-7 1,-15 7-26,-1 0 0,1-1 0,-1 1 0,0-1 0,0 1 0,0-1 0,0 0 0,-1 0 0,1-1 0,2-4 0,-4 8-98,-1 0 1,0-1 0,1 1 0,-1-1 0,0 1 0,0-1 0,1 1 0,-1 0 0,0-1 0,0 1 0,0-1 0,0 1 0,0-1 0,1 1 0,-1-1 0,0 1 0,0-1 0,0 1 0,0-1-1,0 1 1,-1-1 0,1 1 0,0-1 0,0 1 0,0-1 0,0 1 0,-1-1 0,1 1 0,0-1 0,0 1 0,-1-1 0,1 1 0,0 0 0,0-1 0,-1 1 0,1 0 0,-1-1 0,1 1-1,0 0 1,-1-1 0,1 1 0,-1 0 0,1 0 0,-1-1 0,1 1 0,-1 0 0,1 0 0,-1 0 0,1 0 0,-1 0 0,0 0 0,-36-2-702,26 2 410,-2 0 28,-107 4-2548,53 4 551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8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 4489,'0'0'3322,"2"14"-2563,-1-2-607,0 1 0,0 0-1,-1 0 1,-1 0 0,0 0 0,-1 0 0,0-1 0,-8 24 0,-17 25 38,-2-1 1,-3-1-1,-41 57 0,15-25-376,53-83-180,-4 6 101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9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1 6409,'0'0'2489,"-61"145"-2249,26-87 488,-1 3-56,-1-6-320,3-3-272,5-7 72,6-10-152,7-9-8,7-5-200,5-9-544,4-2-536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9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64 440,'0'0'5641,"125"-15"-5457,-62 9-128,4 0 176,-3 0 88,-3 2 9,-5-2-169,-4 0-160,4-1-8,-14 3-665,-15 0-1119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9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1 382 5217,'25'-1'115,"-10"0"-139,37-2-477,83-15 0,98-43-1036,-203 51 1384,-1-1 0,0-2 0,-1-1 0,-1-1 0,42-31 0,-56 35 218,-1 0 0,0 0 0,-1-1 0,0 0 0,-1-1 0,13-21 0,-18 25 535,0 0-1,-1-1 1,0 0 0,0 0 0,-1-1-1,3-15 1,-7 44 312,0 0 0,2 23 0,1 1-574,-8 345-138,6-386-373,0-9-21,1-2 186,0 1-1,1 0 0,1-1 0,-1 1 1,1 0-1,1 1 0,-1-1 0,2 1 0,-1-1 1,1 1-1,0 0 0,1 1 0,10-12 1,-11 13-14,1 1 0,0-1 0,1 1 0,-1 0 0,1 1 0,0-1 0,0 2 0,0-1 0,1 1 0,0 0 0,-1 0 0,1 1 0,0 0 0,0 0 0,0 1 0,9 0 0,-11 0 30,1 1 0,-1 0 0,1 0 0,-1 1 0,0 0 0,1 0 0,-1 0 0,0 1 0,1 0 0,-1 0 0,0 0 0,0 1 0,-1 0 0,1 0 0,-1 1 0,1 0 0,-1 0 0,0 0 0,-1 0 0,1 1 0,-1 0 0,1-1 0,-1 2 0,-1-1 0,1 0 0,-1 1 0,3 7 0,-4-9 11,0 0 0,0 0-1,-1 1 1,1-1-1,-1 0 1,0 1 0,-1-1-1,1 1 1,-1-1 0,1 1-1,-2-1 1,1 1 0,0-1-1,-1 1 1,0-1-1,-1 7 1,0-7 3,0 0-1,-1-1 1,1 1-1,-1 0 1,1-1-1,-1 1 1,0-1-1,0 0 1,-1 0-1,1 0 1,-1 0-1,1-1 1,-1 1 0,0-1-1,0 0 1,-5 2-1,-8 2-283,0 0 0,0-2 0,0 0-1,-1 0 1,1-2 0,-1 0 0,1-1 0,-1-1-1,0-1 1,1 0 0,-1-2 0,0 0 0,1 0-1,-21-8 1,-7-10-3355</inkml:trace>
  <inkml:trace contextRef="#ctx0" brushRef="#br0" timeOffset="1">1306 111 3209,'0'0'4689,"-8"123"-3985,-3-75 360,-3 1-392,-1-2 24,5-4-408,3-6-288,7-6 0,0-7-568,11-5-736,10-9-760,4-6-1913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0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5617,'0'0'880,"9"17"-840,2 5 30,18 28-1,-27-47-40,0-1-1,1 1 1,-1-1-1,0 1 1,1-1-1,0 0 1,-1 0-1,1 0 1,0 0 0,0-1-1,0 1 1,0-1-1,1 0 1,-1 0-1,4 1 1,2-1 64,-1 0 1,0 0-1,1-1 0,9-1 0,0 0 98,-4 1 10,-1-1 1,0 0-1,0 0 1,0-2-1,0 1 1,0-2-1,14-5 1,-23 8-112,0-1 1,0 0-1,-1 0 0,1 0 1,-1 0-1,1-1 1,-1 1-1,0-1 0,0 0 1,0 0-1,0 0 1,0 0-1,-1-1 0,0 1 1,1-1-1,-1 0 1,0 1-1,-1-1 0,1 0 1,-1 0-1,0 0 1,0 0-1,0 0 0,0 0 1,-1 0-1,1-7 1,-1 9-95,0-1 1,-1 0 0,1 0-1,0 0 1,-1 0 0,0 0 0,0 1-1,0-1 1,0 0 0,0 1 0,-1-1-1,1 0 1,-1 1 0,1 0 0,-1-1-1,0 1 1,0 0 0,0 0 0,0 0-1,0 0 1,-1 0 0,1 1-1,-1-1 1,1 1 0,-1-1 0,1 1-1,-1 0 1,-3-1 0,-7-2-191,0 1 1,0 1 0,0 0-1,-22-1 1,32 3 133,-62-3-1563,2 3-1018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0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 6385,'0'0'1761,"-125"16"-1057,108-3 96,11 1-400,6 0 64,4 5-192,21-3-184,13 3 64,12-5-152,10-4-160,5-6-696,3-4-920,12 0 103,-16-10-583,-14-6-825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1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4641,'0'0'3489,"-2"18"-3236,-8 124 977,9-129-1061,-3 250 485,7-248-1294,-3-15 603,0 1-1,0-1 1,0 0-1,0 0 1,0 0-1,0 0 1,0 0 0,0 1-1,0-1 1,1 0-1,-1 0 1,0 0-1,0 0 1,0 0-1,0 0 1,0 0 0,0 0-1,0 0 1,1 0-1,-1 1 1,0-1-1,0 0 1,0 0 0,0 0-1,0 0 1,1 0-1,-1 0 1,0 0-1,0 0 1,0 0-1,0 0 1,0 0 0,1 0-1,-1 0 1,0 0-1,0 0 1,0 0-1,0-1 1,0 1 0,1 0-1,-1 0 1,0 0-1,14-20-2611,-9 12 2883,1-2-216,1 1 1,0-1-1,1 1 1,0 0-1,0 1 1,1 0-1,0 0 1,0 1 0,1 0-1,0 0 1,0 1-1,1 1 1,0 0-1,0 0 1,0 1-1,0 1 1,1-1-1,-1 2 1,1 0 0,0 0-1,23 0 1,-18 2 219,-1-1 155,-1 1 1,21 2-1,-32-2-277,-1 1 0,1 0 1,-1-1-1,0 1 0,1 0 0,-1 1 1,0-1-1,1 1 0,-1-1 0,0 1 1,0 0-1,0 0 0,-1 0 0,1 0 0,4 5 1,-6-5-72,0 0 0,1 0 1,-1 0-1,0 0 1,-1 0-1,1 0 1,0 0-1,-1 0 0,1 0 1,-1 1-1,0-1 1,1 0-1,-1 0 0,0 0 1,0 1-1,-1-1 1,1 0-1,0 0 0,-1 0 1,1 0-1,-1 0 1,0 0-1,0 0 0,0 0 1,0 0-1,0 0 1,0 0-1,0 0 0,0 0 1,-1-1-1,-2 4 1,-4 3-607,0 0 0,0-1 0,-1 0 1,-15 10-1,8-8-1880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1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5265,'0'0'1571,"14"0"-1407,43-3-52,-56 3-84,0 0 0,-1 0-1,1 0 1,0 0 0,0 0-1,-1 0 1,1 0 0,0 0 0,0 0-1,0 1 1,-1-1 0,1 0-1,0 0 1,-1 1 0,1-1 0,0 0-1,0 1 1,-1-1 0,1 1-1,-1-1 1,1 1 0,0-1 0,-1 1-1,1-1 1,-1 1 0,1 0 0,-1-1-1,0 1 1,1 0 0,-1-1-1,0 1 1,1 1 0,-2 19 765,0-16-646,-1 21 37,0-14-151,1 0-1,0 0 0,1 0 0,1 0 0,2 14 0,-2-22-43,0 0-1,0-1 0,0 1 1,1-1-1,-1 1 1,1-1-1,0 0 0,0 0 1,0 0-1,1 0 0,-1 0 1,1 0-1,0-1 1,-1 1-1,1-1 0,0 0 1,0 1-1,1-1 0,-1-1 1,0 1-1,5 1 1,6 2-81,0-1 1,1-1 0,-1-1-1,1 0 1,0 0-1,-1-2 1,21-1 0,-12 1 219,-15 6-100,0-1-37,0-1 1,0 1-1,0-2 0,0 1 1,0-1-1,1 0 0,0-1 1,-1 0-1,17 1 0,4-1 197,47-3-1,-74 1-123,0-1 1,1 1-1,-1 0 1,0-1-1,0 1 0,0-1 1,0 0-1,0 1 1,0-1-1,0 0 1,0 0-1,0-1 0,-1 1 1,1 0-1,0 0 1,-1-1-1,1 1 1,-1-1-1,1 0 0,-1 1 1,0-1-1,0 0 1,0 0-1,0 0 1,0 0-1,1-2 0,0-1 8,-1 1 0,0 0-1,-1-1 1,1 1 0,-1-1-1,1 1 1,-1-1 0,-1 1-1,1-1 1,-1 1-1,-1-9 1,0 10-121,1 0 0,0 1 0,-1-1 0,1 1 0,-1-1 0,0 1 1,0-1-1,0 1 0,0 0 0,0 0 0,-1 0 0,1 0 0,-1 1 0,1-1 0,-1 0 0,1 1 0,-1 0 0,0 0 0,-3-2 0,-7-1-674,0 0 1,-23-3-1,33 7 593,-42-7-2410,4 3-1188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B0776-C38A-4E0C-8445-871EDA736624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13667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3668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15</a:t>
            </a:r>
          </a:p>
        </p:txBody>
      </p:sp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3670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36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367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995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30445-9DFF-4472-A8F8-7E83FDA477F3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15</a:t>
            </a:r>
          </a:p>
        </p:txBody>
      </p:sp>
      <p:sp>
        <p:nvSpPr>
          <p:cNvPr id="114693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4694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46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46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20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C94CD-AAFA-4D31-A6F5-6DF02B0A95B4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115715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5716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9</a:t>
            </a:r>
          </a:p>
        </p:txBody>
      </p:sp>
      <p:sp>
        <p:nvSpPr>
          <p:cNvPr id="115717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5718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57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57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349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87033-E2DA-4623-9673-D213651911A1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  <p:sp>
        <p:nvSpPr>
          <p:cNvPr id="1167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2974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8573B-6691-40D1-971F-766A6666CC99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7764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10</a:t>
            </a:r>
          </a:p>
        </p:txBody>
      </p:sp>
      <p:sp>
        <p:nvSpPr>
          <p:cNvPr id="117765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77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776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248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BD1CE-062E-4B02-B833-09A1070373B1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5162"/>
          </a:xfrm>
          <a:ln w="12700" cap="flat">
            <a:solidFill>
              <a:schemeClr val="tx1"/>
            </a:solidFill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820"/>
            <a:ext cx="5030018" cy="3852123"/>
          </a:xfrm>
          <a:noFill/>
          <a:ln/>
        </p:spPr>
        <p:txBody>
          <a:bodyPr lIns="88537" tIns="44269" rIns="88537" bIns="44269"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67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3FAED-5455-47E9-A7FF-E445A5932806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121859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1860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12</a:t>
            </a:r>
          </a:p>
        </p:txBody>
      </p:sp>
      <p:sp>
        <p:nvSpPr>
          <p:cNvPr id="121861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1862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18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218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849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0C899-C5E1-494C-A625-7B869C97692D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9812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13</a:t>
            </a:r>
          </a:p>
        </p:txBody>
      </p:sp>
      <p:sp>
        <p:nvSpPr>
          <p:cNvPr id="119813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9814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98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98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815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7B472-2707-4F09-B4B0-EAACD86279D1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0836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11</a:t>
            </a:r>
          </a:p>
        </p:txBody>
      </p:sp>
      <p:sp>
        <p:nvSpPr>
          <p:cNvPr id="120837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0838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08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208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8555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FF545-9252-4F1A-9327-CE4428D9337C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6CBD5-A18C-459F-B8F6-BDF76536501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10</a:t>
            </a: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54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54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46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CF82F-C1C9-487E-B50D-724F864977A3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3884462" y="-1420"/>
            <a:ext cx="297353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3884462" y="8685381"/>
            <a:ext cx="2973538" cy="45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2493" eaLnBrk="0" hangingPunct="0"/>
            <a:r>
              <a:rPr lang="en-US" sz="900" i="1">
                <a:latin typeface="Times New Roman" pitchFamily="18" charset="0"/>
              </a:rPr>
              <a:t>6</a:t>
            </a: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-1534" y="8685381"/>
            <a:ext cx="2972005" cy="45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-1534" y="-1420"/>
            <a:ext cx="297200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65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65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31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80B27-0AC0-4869-8AB2-0238FF3DD814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10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75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75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20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9876B-22A0-44D7-B85E-5CB826473160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12</a:t>
            </a:r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85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85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52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46F4E-4748-4DFF-988A-6D5B157EA70F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9572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13</a:t>
            </a:r>
          </a:p>
        </p:txBody>
      </p:sp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9574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95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957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70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98EE1-D451-4B02-A66F-C335EBEB8F5B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13</a:t>
            </a: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05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06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2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7642D-AB2D-472D-9E88-23CE31CEB7F9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1620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15</a:t>
            </a: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16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16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86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879DB-9FAB-444E-94FD-FB4859EA5941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16</a:t>
            </a:r>
          </a:p>
        </p:txBody>
      </p:sp>
      <p:sp>
        <p:nvSpPr>
          <p:cNvPr id="112645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26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264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2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Βάσεις Δεδομένων 20</a:t>
            </a:r>
            <a:r>
              <a:rPr lang="en-US" altLang="en-US"/>
              <a:t>1</a:t>
            </a:r>
            <a:r>
              <a:rPr lang="el-GR" altLang="en-US"/>
              <a:t>0-20</a:t>
            </a:r>
            <a:r>
              <a:rPr lang="en-US" altLang="en-US"/>
              <a:t>1</a:t>
            </a:r>
            <a:r>
              <a:rPr lang="el-GR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Ευ</a:t>
            </a:r>
            <a:r>
              <a:rPr lang="en-US" altLang="en-US"/>
              <a:t>α</a:t>
            </a:r>
            <a:r>
              <a:rPr lang="el-GR" altLang="en-US"/>
              <a:t>γγελία Πιτουρά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30D5-3995-4727-89B3-6AE4D969590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8158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@</a:t>
            </a:r>
            <a:r>
              <a:rPr lang="en-US" dirty="0" err="1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.xml"/><Relationship Id="rId17" Type="http://schemas.openxmlformats.org/officeDocument/2006/relationships/image" Target="../media/image183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840.png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8.png"/><Relationship Id="rId671" Type="http://schemas.openxmlformats.org/officeDocument/2006/relationships/customXml" Target="../ink/ink240.xml"/><Relationship Id="rId21" Type="http://schemas.openxmlformats.org/officeDocument/2006/relationships/image" Target="../media/image1850.png"/><Relationship Id="rId324" Type="http://schemas.openxmlformats.org/officeDocument/2006/relationships/customXml" Target="../ink/ink112.xml"/><Relationship Id="rId170" Type="http://schemas.openxmlformats.org/officeDocument/2006/relationships/customXml" Target="../ink/ink84.xml"/><Relationship Id="rId682" Type="http://schemas.openxmlformats.org/officeDocument/2006/relationships/image" Target="../media/image2178.png"/><Relationship Id="rId32" Type="http://schemas.openxmlformats.org/officeDocument/2006/relationships/customXml" Target="../ink/ink17.xml"/><Relationship Id="rId128" Type="http://schemas.openxmlformats.org/officeDocument/2006/relationships/customXml" Target="../ink/ink65.xml"/><Relationship Id="rId335" Type="http://schemas.openxmlformats.org/officeDocument/2006/relationships/image" Target="../media/image2005.png"/><Relationship Id="rId542" Type="http://schemas.openxmlformats.org/officeDocument/2006/relationships/customXml" Target="../ink/ink176.xml"/><Relationship Id="rId181" Type="http://schemas.openxmlformats.org/officeDocument/2006/relationships/image" Target="../media/image1929.png"/><Relationship Id="rId402" Type="http://schemas.openxmlformats.org/officeDocument/2006/relationships/customXml" Target="../ink/ink150.xml"/><Relationship Id="rId693" Type="http://schemas.openxmlformats.org/officeDocument/2006/relationships/customXml" Target="../ink/ink251.xml"/><Relationship Id="rId707" Type="http://schemas.openxmlformats.org/officeDocument/2006/relationships/customXml" Target="../ink/ink258.xml"/><Relationship Id="rId43" Type="http://schemas.openxmlformats.org/officeDocument/2006/relationships/image" Target="../media/image1861.png"/><Relationship Id="rId139" Type="http://schemas.openxmlformats.org/officeDocument/2006/relationships/image" Target="../media/image1909.png"/><Relationship Id="rId346" Type="http://schemas.openxmlformats.org/officeDocument/2006/relationships/customXml" Target="../ink/ink123.xml"/><Relationship Id="rId553" Type="http://schemas.openxmlformats.org/officeDocument/2006/relationships/image" Target="../media/image2114.png"/><Relationship Id="rId760" Type="http://schemas.openxmlformats.org/officeDocument/2006/relationships/image" Target="../media/image2217.png"/><Relationship Id="rId206" Type="http://schemas.openxmlformats.org/officeDocument/2006/relationships/customXml" Target="../ink/ink96.xml"/><Relationship Id="rId413" Type="http://schemas.openxmlformats.org/officeDocument/2006/relationships/image" Target="../media/image2044.png"/><Relationship Id="rId620" Type="http://schemas.openxmlformats.org/officeDocument/2006/relationships/customXml" Target="../ink/ink215.xml"/><Relationship Id="rId718" Type="http://schemas.openxmlformats.org/officeDocument/2006/relationships/image" Target="../media/image2196.png"/><Relationship Id="rId357" Type="http://schemas.openxmlformats.org/officeDocument/2006/relationships/image" Target="../media/image2016.png"/><Relationship Id="rId54" Type="http://schemas.openxmlformats.org/officeDocument/2006/relationships/customXml" Target="../ink/ink28.xml"/><Relationship Id="rId217" Type="http://schemas.openxmlformats.org/officeDocument/2006/relationships/image" Target="../media/image1946.png"/><Relationship Id="rId564" Type="http://schemas.openxmlformats.org/officeDocument/2006/relationships/customXml" Target="../ink/ink187.xml"/><Relationship Id="rId424" Type="http://schemas.openxmlformats.org/officeDocument/2006/relationships/customXml" Target="../ink/ink161.xml"/><Relationship Id="rId631" Type="http://schemas.openxmlformats.org/officeDocument/2006/relationships/customXml" Target="../ink/ink220.xml"/><Relationship Id="rId729" Type="http://schemas.openxmlformats.org/officeDocument/2006/relationships/customXml" Target="../ink/ink269.xml"/><Relationship Id="rId65" Type="http://schemas.openxmlformats.org/officeDocument/2006/relationships/image" Target="../media/image1872.png"/><Relationship Id="rId130" Type="http://schemas.openxmlformats.org/officeDocument/2006/relationships/customXml" Target="../ink/ink66.xml"/><Relationship Id="rId368" Type="http://schemas.openxmlformats.org/officeDocument/2006/relationships/customXml" Target="../ink/ink134.xml"/><Relationship Id="rId575" Type="http://schemas.openxmlformats.org/officeDocument/2006/relationships/image" Target="../media/image2125.png"/><Relationship Id="rId172" Type="http://schemas.openxmlformats.org/officeDocument/2006/relationships/customXml" Target="../ink/ink85.xml"/><Relationship Id="rId228" Type="http://schemas.openxmlformats.org/officeDocument/2006/relationships/customXml" Target="../ink/ink107.xml"/><Relationship Id="rId435" Type="http://schemas.openxmlformats.org/officeDocument/2006/relationships/image" Target="../media/image2055.png"/><Relationship Id="rId600" Type="http://schemas.openxmlformats.org/officeDocument/2006/relationships/customXml" Target="../ink/ink205.xml"/><Relationship Id="rId642" Type="http://schemas.openxmlformats.org/officeDocument/2006/relationships/image" Target="../media/image8.emf"/><Relationship Id="rId684" Type="http://schemas.openxmlformats.org/officeDocument/2006/relationships/image" Target="../media/image2179.png"/><Relationship Id="rId337" Type="http://schemas.openxmlformats.org/officeDocument/2006/relationships/image" Target="../media/image2006.png"/><Relationship Id="rId34" Type="http://schemas.openxmlformats.org/officeDocument/2006/relationships/customXml" Target="../ink/ink18.xml"/><Relationship Id="rId76" Type="http://schemas.openxmlformats.org/officeDocument/2006/relationships/customXml" Target="../ink/ink39.xml"/><Relationship Id="rId379" Type="http://schemas.openxmlformats.org/officeDocument/2006/relationships/image" Target="../media/image2027.png"/><Relationship Id="rId544" Type="http://schemas.openxmlformats.org/officeDocument/2006/relationships/customXml" Target="../ink/ink177.xml"/><Relationship Id="rId586" Type="http://schemas.openxmlformats.org/officeDocument/2006/relationships/customXml" Target="../ink/ink198.xml"/><Relationship Id="rId751" Type="http://schemas.openxmlformats.org/officeDocument/2006/relationships/customXml" Target="../ink/ink280.xml"/><Relationship Id="rId7" Type="http://schemas.openxmlformats.org/officeDocument/2006/relationships/image" Target="../media/image1843.png"/><Relationship Id="rId183" Type="http://schemas.openxmlformats.org/officeDocument/2006/relationships/image" Target="../media/image1930.png"/><Relationship Id="rId390" Type="http://schemas.openxmlformats.org/officeDocument/2006/relationships/customXml" Target="../ink/ink144.xml"/><Relationship Id="rId404" Type="http://schemas.openxmlformats.org/officeDocument/2006/relationships/customXml" Target="../ink/ink151.xml"/><Relationship Id="rId446" Type="http://schemas.openxmlformats.org/officeDocument/2006/relationships/customXml" Target="../ink/ink172.xml"/><Relationship Id="rId611" Type="http://schemas.openxmlformats.org/officeDocument/2006/relationships/image" Target="../media/image2143.png"/><Relationship Id="rId653" Type="http://schemas.openxmlformats.org/officeDocument/2006/relationships/customXml" Target="../ink/ink231.xml"/><Relationship Id="rId695" Type="http://schemas.openxmlformats.org/officeDocument/2006/relationships/customXml" Target="../ink/ink252.xml"/><Relationship Id="rId709" Type="http://schemas.openxmlformats.org/officeDocument/2006/relationships/customXml" Target="../ink/ink259.xml"/><Relationship Id="rId45" Type="http://schemas.openxmlformats.org/officeDocument/2006/relationships/image" Target="../media/image1862.png"/><Relationship Id="rId87" Type="http://schemas.openxmlformats.org/officeDocument/2006/relationships/image" Target="../media/image1883.png"/><Relationship Id="rId110" Type="http://schemas.openxmlformats.org/officeDocument/2006/relationships/customXml" Target="../ink/ink56.xml"/><Relationship Id="rId348" Type="http://schemas.openxmlformats.org/officeDocument/2006/relationships/customXml" Target="../ink/ink124.xml"/><Relationship Id="rId555" Type="http://schemas.openxmlformats.org/officeDocument/2006/relationships/image" Target="../media/image2115.png"/><Relationship Id="rId597" Type="http://schemas.openxmlformats.org/officeDocument/2006/relationships/image" Target="../media/image2136.png"/><Relationship Id="rId720" Type="http://schemas.openxmlformats.org/officeDocument/2006/relationships/image" Target="../media/image2197.png"/><Relationship Id="rId762" Type="http://schemas.openxmlformats.org/officeDocument/2006/relationships/image" Target="../media/image2218.png"/><Relationship Id="rId208" Type="http://schemas.openxmlformats.org/officeDocument/2006/relationships/customXml" Target="../ink/ink97.xml"/><Relationship Id="rId415" Type="http://schemas.openxmlformats.org/officeDocument/2006/relationships/image" Target="../media/image2045.png"/><Relationship Id="rId622" Type="http://schemas.openxmlformats.org/officeDocument/2006/relationships/customXml" Target="../ink/ink216.xml"/><Relationship Id="rId664" Type="http://schemas.openxmlformats.org/officeDocument/2006/relationships/image" Target="../media/image2169.png"/><Relationship Id="rId14" Type="http://schemas.openxmlformats.org/officeDocument/2006/relationships/customXml" Target="../ink/ink8.xml"/><Relationship Id="rId56" Type="http://schemas.openxmlformats.org/officeDocument/2006/relationships/customXml" Target="../ink/ink29.xml"/><Relationship Id="rId317" Type="http://schemas.openxmlformats.org/officeDocument/2006/relationships/customXml" Target="../ink/ink108.xml"/><Relationship Id="rId359" Type="http://schemas.openxmlformats.org/officeDocument/2006/relationships/image" Target="../media/image2017.png"/><Relationship Id="rId566" Type="http://schemas.openxmlformats.org/officeDocument/2006/relationships/customXml" Target="../ink/ink188.xml"/><Relationship Id="rId731" Type="http://schemas.openxmlformats.org/officeDocument/2006/relationships/customXml" Target="../ink/ink270.xml"/><Relationship Id="rId98" Type="http://schemas.openxmlformats.org/officeDocument/2006/relationships/customXml" Target="../ink/ink50.xml"/><Relationship Id="rId121" Type="http://schemas.openxmlformats.org/officeDocument/2006/relationships/image" Target="../media/image1900.png"/><Relationship Id="rId163" Type="http://schemas.openxmlformats.org/officeDocument/2006/relationships/image" Target="../media/image1920.png"/><Relationship Id="rId219" Type="http://schemas.openxmlformats.org/officeDocument/2006/relationships/image" Target="../media/image1947.png"/><Relationship Id="rId370" Type="http://schemas.openxmlformats.org/officeDocument/2006/relationships/customXml" Target="../ink/ink135.xml"/><Relationship Id="rId426" Type="http://schemas.openxmlformats.org/officeDocument/2006/relationships/customXml" Target="../ink/ink162.xml"/><Relationship Id="rId633" Type="http://schemas.openxmlformats.org/officeDocument/2006/relationships/customXml" Target="../ink/ink221.xml"/><Relationship Id="rId675" Type="http://schemas.openxmlformats.org/officeDocument/2006/relationships/customXml" Target="../ink/ink242.xml"/><Relationship Id="rId25" Type="http://schemas.openxmlformats.org/officeDocument/2006/relationships/image" Target="../media/image1852.png"/><Relationship Id="rId67" Type="http://schemas.openxmlformats.org/officeDocument/2006/relationships/image" Target="../media/image1873.png"/><Relationship Id="rId328" Type="http://schemas.openxmlformats.org/officeDocument/2006/relationships/customXml" Target="../ink/ink114.xml"/><Relationship Id="rId577" Type="http://schemas.openxmlformats.org/officeDocument/2006/relationships/image" Target="../media/image2126.png"/><Relationship Id="rId700" Type="http://schemas.openxmlformats.org/officeDocument/2006/relationships/image" Target="../media/image2187.png"/><Relationship Id="rId742" Type="http://schemas.openxmlformats.org/officeDocument/2006/relationships/image" Target="../media/image2208.png"/><Relationship Id="rId132" Type="http://schemas.openxmlformats.org/officeDocument/2006/relationships/customXml" Target="../ink/ink67.xml"/><Relationship Id="rId174" Type="http://schemas.openxmlformats.org/officeDocument/2006/relationships/customXml" Target="../ink/ink86.xml"/><Relationship Id="rId381" Type="http://schemas.openxmlformats.org/officeDocument/2006/relationships/image" Target="../media/image2028.png"/><Relationship Id="rId602" Type="http://schemas.openxmlformats.org/officeDocument/2006/relationships/customXml" Target="../ink/ink206.xml"/><Relationship Id="rId437" Type="http://schemas.openxmlformats.org/officeDocument/2006/relationships/image" Target="../media/image2056.png"/><Relationship Id="rId644" Type="http://schemas.openxmlformats.org/officeDocument/2006/relationships/image" Target="../media/image2159.png"/><Relationship Id="rId686" Type="http://schemas.openxmlformats.org/officeDocument/2006/relationships/image" Target="../media/image2180.png"/><Relationship Id="rId36" Type="http://schemas.openxmlformats.org/officeDocument/2006/relationships/customXml" Target="../ink/ink19.xml"/><Relationship Id="rId339" Type="http://schemas.openxmlformats.org/officeDocument/2006/relationships/image" Target="../media/image2007.png"/><Relationship Id="rId546" Type="http://schemas.openxmlformats.org/officeDocument/2006/relationships/customXml" Target="../ink/ink178.xml"/><Relationship Id="rId711" Type="http://schemas.openxmlformats.org/officeDocument/2006/relationships/customXml" Target="../ink/ink260.xml"/><Relationship Id="rId753" Type="http://schemas.openxmlformats.org/officeDocument/2006/relationships/customXml" Target="../ink/ink281.xml"/><Relationship Id="rId78" Type="http://schemas.openxmlformats.org/officeDocument/2006/relationships/customXml" Target="../ink/ink40.xml"/><Relationship Id="rId101" Type="http://schemas.openxmlformats.org/officeDocument/2006/relationships/image" Target="../media/image1890.png"/><Relationship Id="rId143" Type="http://schemas.openxmlformats.org/officeDocument/2006/relationships/image" Target="../media/image1911.png"/><Relationship Id="rId185" Type="http://schemas.openxmlformats.org/officeDocument/2006/relationships/image" Target="../media/image1931.png"/><Relationship Id="rId350" Type="http://schemas.openxmlformats.org/officeDocument/2006/relationships/customXml" Target="../ink/ink125.xml"/><Relationship Id="rId406" Type="http://schemas.openxmlformats.org/officeDocument/2006/relationships/customXml" Target="../ink/ink152.xml"/><Relationship Id="rId588" Type="http://schemas.openxmlformats.org/officeDocument/2006/relationships/customXml" Target="../ink/ink199.xml"/><Relationship Id="rId9" Type="http://schemas.openxmlformats.org/officeDocument/2006/relationships/image" Target="../media/image1844.png"/><Relationship Id="rId210" Type="http://schemas.openxmlformats.org/officeDocument/2006/relationships/customXml" Target="../ink/ink98.xml"/><Relationship Id="rId392" Type="http://schemas.openxmlformats.org/officeDocument/2006/relationships/customXml" Target="../ink/ink145.xml"/><Relationship Id="rId448" Type="http://schemas.openxmlformats.org/officeDocument/2006/relationships/customXml" Target="../ink/ink173.xml"/><Relationship Id="rId613" Type="http://schemas.openxmlformats.org/officeDocument/2006/relationships/image" Target="../media/image2144.png"/><Relationship Id="rId655" Type="http://schemas.openxmlformats.org/officeDocument/2006/relationships/customXml" Target="../ink/ink232.xml"/><Relationship Id="rId697" Type="http://schemas.openxmlformats.org/officeDocument/2006/relationships/customXml" Target="../ink/ink253.xml"/><Relationship Id="rId722" Type="http://schemas.openxmlformats.org/officeDocument/2006/relationships/image" Target="../media/image2198.png"/><Relationship Id="rId47" Type="http://schemas.openxmlformats.org/officeDocument/2006/relationships/image" Target="../media/image1863.png"/><Relationship Id="rId89" Type="http://schemas.openxmlformats.org/officeDocument/2006/relationships/image" Target="../media/image1884.png"/><Relationship Id="rId112" Type="http://schemas.openxmlformats.org/officeDocument/2006/relationships/customXml" Target="../ink/ink57.xml"/><Relationship Id="rId154" Type="http://schemas.openxmlformats.org/officeDocument/2006/relationships/customXml" Target="../ink/ink76.xml"/><Relationship Id="rId361" Type="http://schemas.openxmlformats.org/officeDocument/2006/relationships/image" Target="../media/image2018.png"/><Relationship Id="rId557" Type="http://schemas.openxmlformats.org/officeDocument/2006/relationships/image" Target="../media/image5.emf"/><Relationship Id="rId599" Type="http://schemas.openxmlformats.org/officeDocument/2006/relationships/image" Target="../media/image2137.png"/><Relationship Id="rId764" Type="http://schemas.openxmlformats.org/officeDocument/2006/relationships/image" Target="../media/image2219.png"/><Relationship Id="rId417" Type="http://schemas.openxmlformats.org/officeDocument/2006/relationships/image" Target="../media/image2046.png"/><Relationship Id="rId624" Type="http://schemas.openxmlformats.org/officeDocument/2006/relationships/customXml" Target="../ink/ink217.xml"/><Relationship Id="rId666" Type="http://schemas.openxmlformats.org/officeDocument/2006/relationships/image" Target="../media/image2170.png"/><Relationship Id="rId16" Type="http://schemas.openxmlformats.org/officeDocument/2006/relationships/customXml" Target="../ink/ink9.xml"/><Relationship Id="rId221" Type="http://schemas.openxmlformats.org/officeDocument/2006/relationships/image" Target="../media/image1948.png"/><Relationship Id="rId319" Type="http://schemas.openxmlformats.org/officeDocument/2006/relationships/customXml" Target="../ink/ink109.xml"/><Relationship Id="rId58" Type="http://schemas.openxmlformats.org/officeDocument/2006/relationships/customXml" Target="../ink/ink30.xml"/><Relationship Id="rId123" Type="http://schemas.openxmlformats.org/officeDocument/2006/relationships/image" Target="../media/image1901.png"/><Relationship Id="rId330" Type="http://schemas.openxmlformats.org/officeDocument/2006/relationships/customXml" Target="../ink/ink115.xml"/><Relationship Id="rId568" Type="http://schemas.openxmlformats.org/officeDocument/2006/relationships/customXml" Target="../ink/ink189.xml"/><Relationship Id="rId733" Type="http://schemas.openxmlformats.org/officeDocument/2006/relationships/customXml" Target="../ink/ink271.xml"/><Relationship Id="rId165" Type="http://schemas.openxmlformats.org/officeDocument/2006/relationships/image" Target="../media/image1921.png"/><Relationship Id="rId372" Type="http://schemas.openxmlformats.org/officeDocument/2006/relationships/customXml" Target="../ink/ink136.xml"/><Relationship Id="rId428" Type="http://schemas.openxmlformats.org/officeDocument/2006/relationships/customXml" Target="../ink/ink163.xml"/><Relationship Id="rId635" Type="http://schemas.openxmlformats.org/officeDocument/2006/relationships/customXml" Target="../ink/ink222.xml"/><Relationship Id="rId677" Type="http://schemas.openxmlformats.org/officeDocument/2006/relationships/customXml" Target="../ink/ink243.xml"/><Relationship Id="rId702" Type="http://schemas.openxmlformats.org/officeDocument/2006/relationships/image" Target="../media/image2188.png"/><Relationship Id="rId27" Type="http://schemas.openxmlformats.org/officeDocument/2006/relationships/image" Target="../media/image1853.png"/><Relationship Id="rId69" Type="http://schemas.openxmlformats.org/officeDocument/2006/relationships/image" Target="../media/image1874.png"/><Relationship Id="rId134" Type="http://schemas.openxmlformats.org/officeDocument/2006/relationships/customXml" Target="../ink/ink68.xml"/><Relationship Id="rId537" Type="http://schemas.openxmlformats.org/officeDocument/2006/relationships/image" Target="../media/image2106.png"/><Relationship Id="rId579" Type="http://schemas.openxmlformats.org/officeDocument/2006/relationships/image" Target="../media/image2127.png"/><Relationship Id="rId744" Type="http://schemas.openxmlformats.org/officeDocument/2006/relationships/image" Target="../media/image2209.png"/><Relationship Id="rId80" Type="http://schemas.openxmlformats.org/officeDocument/2006/relationships/customXml" Target="../ink/ink41.xml"/><Relationship Id="rId176" Type="http://schemas.openxmlformats.org/officeDocument/2006/relationships/customXml" Target="../ink/ink87.xml"/><Relationship Id="rId341" Type="http://schemas.openxmlformats.org/officeDocument/2006/relationships/image" Target="../media/image2008.png"/><Relationship Id="rId383" Type="http://schemas.openxmlformats.org/officeDocument/2006/relationships/image" Target="../media/image2029.png"/><Relationship Id="rId439" Type="http://schemas.openxmlformats.org/officeDocument/2006/relationships/image" Target="../media/image2057.png"/><Relationship Id="rId590" Type="http://schemas.openxmlformats.org/officeDocument/2006/relationships/customXml" Target="../ink/ink200.xml"/><Relationship Id="rId604" Type="http://schemas.openxmlformats.org/officeDocument/2006/relationships/customXml" Target="../ink/ink207.xml"/><Relationship Id="rId646" Type="http://schemas.openxmlformats.org/officeDocument/2006/relationships/image" Target="../media/image2160.png"/><Relationship Id="rId201" Type="http://schemas.openxmlformats.org/officeDocument/2006/relationships/image" Target="../media/image1939.png"/><Relationship Id="rId688" Type="http://schemas.openxmlformats.org/officeDocument/2006/relationships/image" Target="../media/image2181.png"/><Relationship Id="rId38" Type="http://schemas.openxmlformats.org/officeDocument/2006/relationships/customXml" Target="../ink/ink20.xml"/><Relationship Id="rId103" Type="http://schemas.openxmlformats.org/officeDocument/2006/relationships/image" Target="../media/image1891.png"/><Relationship Id="rId548" Type="http://schemas.openxmlformats.org/officeDocument/2006/relationships/customXml" Target="../ink/ink179.xml"/><Relationship Id="rId713" Type="http://schemas.openxmlformats.org/officeDocument/2006/relationships/customXml" Target="../ink/ink261.xml"/><Relationship Id="rId755" Type="http://schemas.openxmlformats.org/officeDocument/2006/relationships/customXml" Target="../ink/ink282.xml"/><Relationship Id="rId91" Type="http://schemas.openxmlformats.org/officeDocument/2006/relationships/image" Target="../media/image1885.png"/><Relationship Id="rId145" Type="http://schemas.openxmlformats.org/officeDocument/2006/relationships/image" Target="../media/image1912.png"/><Relationship Id="rId187" Type="http://schemas.openxmlformats.org/officeDocument/2006/relationships/image" Target="../media/image1932.png"/><Relationship Id="rId352" Type="http://schemas.openxmlformats.org/officeDocument/2006/relationships/customXml" Target="../ink/ink126.xml"/><Relationship Id="rId394" Type="http://schemas.openxmlformats.org/officeDocument/2006/relationships/customXml" Target="../ink/ink146.xml"/><Relationship Id="rId408" Type="http://schemas.openxmlformats.org/officeDocument/2006/relationships/customXml" Target="../ink/ink153.xml"/><Relationship Id="rId615" Type="http://schemas.openxmlformats.org/officeDocument/2006/relationships/image" Target="../media/image2145.png"/><Relationship Id="rId212" Type="http://schemas.openxmlformats.org/officeDocument/2006/relationships/customXml" Target="../ink/ink99.xml"/><Relationship Id="rId657" Type="http://schemas.openxmlformats.org/officeDocument/2006/relationships/customXml" Target="../ink/ink233.xml"/><Relationship Id="rId699" Type="http://schemas.openxmlformats.org/officeDocument/2006/relationships/customXml" Target="../ink/ink254.xml"/><Relationship Id="rId49" Type="http://schemas.openxmlformats.org/officeDocument/2006/relationships/image" Target="../media/image1864.png"/><Relationship Id="rId114" Type="http://schemas.openxmlformats.org/officeDocument/2006/relationships/customXml" Target="../ink/ink58.xml"/><Relationship Id="rId559" Type="http://schemas.openxmlformats.org/officeDocument/2006/relationships/image" Target="../media/image2117.png"/><Relationship Id="rId724" Type="http://schemas.openxmlformats.org/officeDocument/2006/relationships/image" Target="../media/image2199.png"/><Relationship Id="rId766" Type="http://schemas.openxmlformats.org/officeDocument/2006/relationships/image" Target="../media/image9.emf"/><Relationship Id="rId60" Type="http://schemas.openxmlformats.org/officeDocument/2006/relationships/customXml" Target="../ink/ink31.xml"/><Relationship Id="rId156" Type="http://schemas.openxmlformats.org/officeDocument/2006/relationships/customXml" Target="../ink/ink77.xml"/><Relationship Id="rId321" Type="http://schemas.openxmlformats.org/officeDocument/2006/relationships/image" Target="../media/image1998.png"/><Relationship Id="rId363" Type="http://schemas.openxmlformats.org/officeDocument/2006/relationships/image" Target="../media/image2019.png"/><Relationship Id="rId419" Type="http://schemas.openxmlformats.org/officeDocument/2006/relationships/image" Target="../media/image2047.png"/><Relationship Id="rId570" Type="http://schemas.openxmlformats.org/officeDocument/2006/relationships/customXml" Target="../ink/ink190.xml"/><Relationship Id="rId626" Type="http://schemas.openxmlformats.org/officeDocument/2006/relationships/customXml" Target="../ink/ink218.xml"/><Relationship Id="rId223" Type="http://schemas.openxmlformats.org/officeDocument/2006/relationships/image" Target="../media/image1949.png"/><Relationship Id="rId430" Type="http://schemas.openxmlformats.org/officeDocument/2006/relationships/customXml" Target="../ink/ink164.xml"/><Relationship Id="rId668" Type="http://schemas.openxmlformats.org/officeDocument/2006/relationships/image" Target="../media/image2171.png"/><Relationship Id="rId18" Type="http://schemas.openxmlformats.org/officeDocument/2006/relationships/customXml" Target="../ink/ink10.xml"/><Relationship Id="rId735" Type="http://schemas.openxmlformats.org/officeDocument/2006/relationships/customXml" Target="../ink/ink272.xml"/><Relationship Id="rId125" Type="http://schemas.openxmlformats.org/officeDocument/2006/relationships/image" Target="../media/image1902.png"/><Relationship Id="rId167" Type="http://schemas.openxmlformats.org/officeDocument/2006/relationships/image" Target="../media/image1922.png"/><Relationship Id="rId332" Type="http://schemas.openxmlformats.org/officeDocument/2006/relationships/customXml" Target="../ink/ink116.xml"/><Relationship Id="rId581" Type="http://schemas.openxmlformats.org/officeDocument/2006/relationships/image" Target="../media/image2128.png"/><Relationship Id="rId71" Type="http://schemas.openxmlformats.org/officeDocument/2006/relationships/image" Target="../media/image1875.png"/><Relationship Id="rId637" Type="http://schemas.openxmlformats.org/officeDocument/2006/relationships/customXml" Target="../ink/ink223.xml"/><Relationship Id="rId679" Type="http://schemas.openxmlformats.org/officeDocument/2006/relationships/customXml" Target="../ink/ink244.xml"/><Relationship Id="rId2" Type="http://schemas.openxmlformats.org/officeDocument/2006/relationships/customXml" Target="../ink/ink3.xml"/><Relationship Id="rId29" Type="http://schemas.openxmlformats.org/officeDocument/2006/relationships/image" Target="../media/image1854.png"/><Relationship Id="rId441" Type="http://schemas.openxmlformats.org/officeDocument/2006/relationships/image" Target="../media/image2058.png"/><Relationship Id="rId539" Type="http://schemas.openxmlformats.org/officeDocument/2006/relationships/image" Target="../media/image2107.png"/><Relationship Id="rId690" Type="http://schemas.openxmlformats.org/officeDocument/2006/relationships/image" Target="../media/image2182.png"/><Relationship Id="rId704" Type="http://schemas.openxmlformats.org/officeDocument/2006/relationships/image" Target="../media/image2189.png"/><Relationship Id="rId746" Type="http://schemas.openxmlformats.org/officeDocument/2006/relationships/image" Target="../media/image2210.png"/><Relationship Id="rId40" Type="http://schemas.openxmlformats.org/officeDocument/2006/relationships/customXml" Target="../ink/ink21.xml"/><Relationship Id="rId136" Type="http://schemas.openxmlformats.org/officeDocument/2006/relationships/customXml" Target="../ink/ink69.xml"/><Relationship Id="rId178" Type="http://schemas.openxmlformats.org/officeDocument/2006/relationships/customXml" Target="../ink/ink88.xml"/><Relationship Id="rId343" Type="http://schemas.openxmlformats.org/officeDocument/2006/relationships/image" Target="../media/image2009.png"/><Relationship Id="rId550" Type="http://schemas.openxmlformats.org/officeDocument/2006/relationships/customXml" Target="../ink/ink180.xml"/><Relationship Id="rId82" Type="http://schemas.openxmlformats.org/officeDocument/2006/relationships/customXml" Target="../ink/ink42.xml"/><Relationship Id="rId203" Type="http://schemas.openxmlformats.org/officeDocument/2006/relationships/image" Target="../media/image1940.png"/><Relationship Id="rId385" Type="http://schemas.openxmlformats.org/officeDocument/2006/relationships/image" Target="../media/image2030.png"/><Relationship Id="rId592" Type="http://schemas.openxmlformats.org/officeDocument/2006/relationships/customXml" Target="../ink/ink201.xml"/><Relationship Id="rId606" Type="http://schemas.openxmlformats.org/officeDocument/2006/relationships/customXml" Target="../ink/ink208.xml"/><Relationship Id="rId648" Type="http://schemas.openxmlformats.org/officeDocument/2006/relationships/image" Target="../media/image2161.png"/><Relationship Id="rId410" Type="http://schemas.openxmlformats.org/officeDocument/2006/relationships/customXml" Target="../ink/ink154.xml"/><Relationship Id="rId715" Type="http://schemas.openxmlformats.org/officeDocument/2006/relationships/customXml" Target="../ink/ink262.xml"/><Relationship Id="rId105" Type="http://schemas.openxmlformats.org/officeDocument/2006/relationships/image" Target="../media/image1892.png"/><Relationship Id="rId147" Type="http://schemas.openxmlformats.org/officeDocument/2006/relationships/image" Target="../media/image1913.png"/><Relationship Id="rId354" Type="http://schemas.openxmlformats.org/officeDocument/2006/relationships/customXml" Target="../ink/ink127.xml"/><Relationship Id="rId757" Type="http://schemas.openxmlformats.org/officeDocument/2006/relationships/customXml" Target="../ink/ink283.xml"/><Relationship Id="rId51" Type="http://schemas.openxmlformats.org/officeDocument/2006/relationships/image" Target="../media/image1865.png"/><Relationship Id="rId93" Type="http://schemas.openxmlformats.org/officeDocument/2006/relationships/image" Target="../media/image1886.png"/><Relationship Id="rId396" Type="http://schemas.openxmlformats.org/officeDocument/2006/relationships/customXml" Target="../ink/ink147.xml"/><Relationship Id="rId561" Type="http://schemas.openxmlformats.org/officeDocument/2006/relationships/image" Target="../media/image2118.png"/><Relationship Id="rId617" Type="http://schemas.openxmlformats.org/officeDocument/2006/relationships/image" Target="../media/image7.emf"/><Relationship Id="rId659" Type="http://schemas.openxmlformats.org/officeDocument/2006/relationships/customXml" Target="../ink/ink234.xml"/><Relationship Id="rId214" Type="http://schemas.openxmlformats.org/officeDocument/2006/relationships/customXml" Target="../ink/ink100.xml"/><Relationship Id="rId421" Type="http://schemas.openxmlformats.org/officeDocument/2006/relationships/image" Target="../media/image2048.png"/><Relationship Id="rId670" Type="http://schemas.openxmlformats.org/officeDocument/2006/relationships/image" Target="../media/image2172.png"/><Relationship Id="rId116" Type="http://schemas.openxmlformats.org/officeDocument/2006/relationships/customXml" Target="../ink/ink59.xml"/><Relationship Id="rId158" Type="http://schemas.openxmlformats.org/officeDocument/2006/relationships/customXml" Target="../ink/ink78.xml"/><Relationship Id="rId323" Type="http://schemas.openxmlformats.org/officeDocument/2006/relationships/image" Target="../media/image1999.png"/><Relationship Id="rId726" Type="http://schemas.openxmlformats.org/officeDocument/2006/relationships/image" Target="../media/image2200.png"/><Relationship Id="rId20" Type="http://schemas.openxmlformats.org/officeDocument/2006/relationships/customXml" Target="../ink/ink11.xml"/><Relationship Id="rId62" Type="http://schemas.openxmlformats.org/officeDocument/2006/relationships/customXml" Target="../ink/ink32.xml"/><Relationship Id="rId365" Type="http://schemas.openxmlformats.org/officeDocument/2006/relationships/image" Target="../media/image2020.png"/><Relationship Id="rId572" Type="http://schemas.openxmlformats.org/officeDocument/2006/relationships/customXml" Target="../ink/ink191.xml"/><Relationship Id="rId628" Type="http://schemas.openxmlformats.org/officeDocument/2006/relationships/customXml" Target="../ink/ink219.xml"/><Relationship Id="rId225" Type="http://schemas.openxmlformats.org/officeDocument/2006/relationships/image" Target="../media/image1950.png"/><Relationship Id="rId432" Type="http://schemas.openxmlformats.org/officeDocument/2006/relationships/customXml" Target="../ink/ink165.xml"/><Relationship Id="rId127" Type="http://schemas.openxmlformats.org/officeDocument/2006/relationships/image" Target="../media/image1903.png"/><Relationship Id="rId681" Type="http://schemas.openxmlformats.org/officeDocument/2006/relationships/customXml" Target="../ink/ink245.xml"/><Relationship Id="rId737" Type="http://schemas.openxmlformats.org/officeDocument/2006/relationships/customXml" Target="../ink/ink273.xml"/><Relationship Id="rId31" Type="http://schemas.openxmlformats.org/officeDocument/2006/relationships/image" Target="../media/image1855.png"/><Relationship Id="rId73" Type="http://schemas.openxmlformats.org/officeDocument/2006/relationships/image" Target="../media/image1876.png"/><Relationship Id="rId169" Type="http://schemas.openxmlformats.org/officeDocument/2006/relationships/image" Target="../media/image1923.png"/><Relationship Id="rId334" Type="http://schemas.openxmlformats.org/officeDocument/2006/relationships/customXml" Target="../ink/ink117.xml"/><Relationship Id="rId376" Type="http://schemas.openxmlformats.org/officeDocument/2006/relationships/customXml" Target="../ink/ink137.xml"/><Relationship Id="rId541" Type="http://schemas.openxmlformats.org/officeDocument/2006/relationships/image" Target="../media/image2108.png"/><Relationship Id="rId583" Type="http://schemas.openxmlformats.org/officeDocument/2006/relationships/image" Target="../media/image2129.png"/><Relationship Id="rId639" Type="http://schemas.openxmlformats.org/officeDocument/2006/relationships/customXml" Target="../ink/ink224.xml"/><Relationship Id="rId180" Type="http://schemas.openxmlformats.org/officeDocument/2006/relationships/customXml" Target="../ink/ink89.xml"/><Relationship Id="rId401" Type="http://schemas.openxmlformats.org/officeDocument/2006/relationships/image" Target="../media/image2038.png"/><Relationship Id="rId443" Type="http://schemas.openxmlformats.org/officeDocument/2006/relationships/image" Target="../media/image2059.png"/><Relationship Id="rId650" Type="http://schemas.openxmlformats.org/officeDocument/2006/relationships/image" Target="../media/image2162.png"/><Relationship Id="rId692" Type="http://schemas.openxmlformats.org/officeDocument/2006/relationships/image" Target="../media/image2183.png"/><Relationship Id="rId706" Type="http://schemas.openxmlformats.org/officeDocument/2006/relationships/image" Target="../media/image2190.png"/><Relationship Id="rId748" Type="http://schemas.openxmlformats.org/officeDocument/2006/relationships/image" Target="../media/image2211.png"/><Relationship Id="rId42" Type="http://schemas.openxmlformats.org/officeDocument/2006/relationships/customXml" Target="../ink/ink22.xml"/><Relationship Id="rId84" Type="http://schemas.openxmlformats.org/officeDocument/2006/relationships/customXml" Target="../ink/ink43.xml"/><Relationship Id="rId138" Type="http://schemas.openxmlformats.org/officeDocument/2006/relationships/customXml" Target="../ink/ink70.xml"/><Relationship Id="rId345" Type="http://schemas.openxmlformats.org/officeDocument/2006/relationships/image" Target="../media/image2010.png"/><Relationship Id="rId387" Type="http://schemas.openxmlformats.org/officeDocument/2006/relationships/image" Target="../media/image2031.png"/><Relationship Id="rId552" Type="http://schemas.openxmlformats.org/officeDocument/2006/relationships/customXml" Target="../ink/ink181.xml"/><Relationship Id="rId594" Type="http://schemas.openxmlformats.org/officeDocument/2006/relationships/customXml" Target="../ink/ink202.xml"/><Relationship Id="rId608" Type="http://schemas.openxmlformats.org/officeDocument/2006/relationships/customXml" Target="../ink/ink209.xml"/><Relationship Id="rId205" Type="http://schemas.openxmlformats.org/officeDocument/2006/relationships/image" Target="../media/image1941.png"/><Relationship Id="rId412" Type="http://schemas.openxmlformats.org/officeDocument/2006/relationships/customXml" Target="../ink/ink155.xml"/><Relationship Id="rId107" Type="http://schemas.openxmlformats.org/officeDocument/2006/relationships/image" Target="../media/image1893.png"/><Relationship Id="rId661" Type="http://schemas.openxmlformats.org/officeDocument/2006/relationships/customXml" Target="../ink/ink235.xml"/><Relationship Id="rId717" Type="http://schemas.openxmlformats.org/officeDocument/2006/relationships/customXml" Target="../ink/ink263.xml"/><Relationship Id="rId759" Type="http://schemas.openxmlformats.org/officeDocument/2006/relationships/customXml" Target="../ink/ink284.xml"/><Relationship Id="rId11" Type="http://schemas.openxmlformats.org/officeDocument/2006/relationships/image" Target="../media/image1845.png"/><Relationship Id="rId53" Type="http://schemas.openxmlformats.org/officeDocument/2006/relationships/image" Target="../media/image1866.png"/><Relationship Id="rId149" Type="http://schemas.openxmlformats.org/officeDocument/2006/relationships/image" Target="../media/image4.emf"/><Relationship Id="rId356" Type="http://schemas.openxmlformats.org/officeDocument/2006/relationships/customXml" Target="../ink/ink128.xml"/><Relationship Id="rId398" Type="http://schemas.openxmlformats.org/officeDocument/2006/relationships/customXml" Target="../ink/ink148.xml"/><Relationship Id="rId563" Type="http://schemas.openxmlformats.org/officeDocument/2006/relationships/image" Target="../media/image2119.png"/><Relationship Id="rId619" Type="http://schemas.openxmlformats.org/officeDocument/2006/relationships/image" Target="../media/image2147.png"/><Relationship Id="rId95" Type="http://schemas.openxmlformats.org/officeDocument/2006/relationships/image" Target="../media/image1887.png"/><Relationship Id="rId160" Type="http://schemas.openxmlformats.org/officeDocument/2006/relationships/customXml" Target="../ink/ink79.xml"/><Relationship Id="rId216" Type="http://schemas.openxmlformats.org/officeDocument/2006/relationships/customXml" Target="../ink/ink101.xml"/><Relationship Id="rId423" Type="http://schemas.openxmlformats.org/officeDocument/2006/relationships/image" Target="../media/image2049.png"/><Relationship Id="rId630" Type="http://schemas.openxmlformats.org/officeDocument/2006/relationships/image" Target="../media/image2152.png"/><Relationship Id="rId672" Type="http://schemas.openxmlformats.org/officeDocument/2006/relationships/image" Target="../media/image2173.png"/><Relationship Id="rId728" Type="http://schemas.openxmlformats.org/officeDocument/2006/relationships/image" Target="../media/image2201.png"/><Relationship Id="rId22" Type="http://schemas.openxmlformats.org/officeDocument/2006/relationships/customXml" Target="../ink/ink12.xml"/><Relationship Id="rId64" Type="http://schemas.openxmlformats.org/officeDocument/2006/relationships/customXml" Target="../ink/ink33.xml"/><Relationship Id="rId118" Type="http://schemas.openxmlformats.org/officeDocument/2006/relationships/customXml" Target="../ink/ink60.xml"/><Relationship Id="rId325" Type="http://schemas.openxmlformats.org/officeDocument/2006/relationships/image" Target="../media/image2000.png"/><Relationship Id="rId367" Type="http://schemas.openxmlformats.org/officeDocument/2006/relationships/image" Target="../media/image2021.png"/><Relationship Id="rId574" Type="http://schemas.openxmlformats.org/officeDocument/2006/relationships/customXml" Target="../ink/ink192.xml"/><Relationship Id="rId171" Type="http://schemas.openxmlformats.org/officeDocument/2006/relationships/image" Target="../media/image1924.png"/><Relationship Id="rId227" Type="http://schemas.openxmlformats.org/officeDocument/2006/relationships/image" Target="../media/image1951.png"/><Relationship Id="rId434" Type="http://schemas.openxmlformats.org/officeDocument/2006/relationships/customXml" Target="../ink/ink166.xml"/><Relationship Id="rId641" Type="http://schemas.openxmlformats.org/officeDocument/2006/relationships/customXml" Target="../ink/ink225.xml"/><Relationship Id="rId683" Type="http://schemas.openxmlformats.org/officeDocument/2006/relationships/customXml" Target="../ink/ink246.xml"/><Relationship Id="rId739" Type="http://schemas.openxmlformats.org/officeDocument/2006/relationships/customXml" Target="../ink/ink274.xml"/><Relationship Id="rId33" Type="http://schemas.openxmlformats.org/officeDocument/2006/relationships/image" Target="../media/image1856.png"/><Relationship Id="rId129" Type="http://schemas.openxmlformats.org/officeDocument/2006/relationships/image" Target="../media/image1904.png"/><Relationship Id="rId336" Type="http://schemas.openxmlformats.org/officeDocument/2006/relationships/customXml" Target="../ink/ink118.xml"/><Relationship Id="rId543" Type="http://schemas.openxmlformats.org/officeDocument/2006/relationships/image" Target="../media/image2109.png"/><Relationship Id="rId75" Type="http://schemas.openxmlformats.org/officeDocument/2006/relationships/image" Target="../media/image1877.png"/><Relationship Id="rId140" Type="http://schemas.openxmlformats.org/officeDocument/2006/relationships/customXml" Target="../ink/ink71.xml"/><Relationship Id="rId182" Type="http://schemas.openxmlformats.org/officeDocument/2006/relationships/customXml" Target="../ink/ink90.xml"/><Relationship Id="rId378" Type="http://schemas.openxmlformats.org/officeDocument/2006/relationships/customXml" Target="../ink/ink138.xml"/><Relationship Id="rId403" Type="http://schemas.openxmlformats.org/officeDocument/2006/relationships/image" Target="../media/image2039.png"/><Relationship Id="rId585" Type="http://schemas.openxmlformats.org/officeDocument/2006/relationships/image" Target="../media/image2130.png"/><Relationship Id="rId750" Type="http://schemas.openxmlformats.org/officeDocument/2006/relationships/image" Target="../media/image2212.png"/><Relationship Id="rId6" Type="http://schemas.openxmlformats.org/officeDocument/2006/relationships/customXml" Target="../ink/ink4.xml"/><Relationship Id="rId445" Type="http://schemas.openxmlformats.org/officeDocument/2006/relationships/image" Target="../media/image2060.png"/><Relationship Id="rId610" Type="http://schemas.openxmlformats.org/officeDocument/2006/relationships/customXml" Target="../ink/ink210.xml"/><Relationship Id="rId652" Type="http://schemas.openxmlformats.org/officeDocument/2006/relationships/image" Target="../media/image2163.png"/><Relationship Id="rId694" Type="http://schemas.openxmlformats.org/officeDocument/2006/relationships/image" Target="../media/image2184.png"/><Relationship Id="rId708" Type="http://schemas.openxmlformats.org/officeDocument/2006/relationships/image" Target="../media/image2191.png"/><Relationship Id="rId347" Type="http://schemas.openxmlformats.org/officeDocument/2006/relationships/image" Target="../media/image2011.png"/><Relationship Id="rId44" Type="http://schemas.openxmlformats.org/officeDocument/2006/relationships/customXml" Target="../ink/ink23.xml"/><Relationship Id="rId86" Type="http://schemas.openxmlformats.org/officeDocument/2006/relationships/customXml" Target="../ink/ink44.xml"/><Relationship Id="rId389" Type="http://schemas.openxmlformats.org/officeDocument/2006/relationships/image" Target="../media/image2032.png"/><Relationship Id="rId554" Type="http://schemas.openxmlformats.org/officeDocument/2006/relationships/customXml" Target="../ink/ink182.xml"/><Relationship Id="rId596" Type="http://schemas.openxmlformats.org/officeDocument/2006/relationships/customXml" Target="../ink/ink203.xml"/><Relationship Id="rId761" Type="http://schemas.openxmlformats.org/officeDocument/2006/relationships/customXml" Target="../ink/ink285.xml"/><Relationship Id="rId207" Type="http://schemas.openxmlformats.org/officeDocument/2006/relationships/image" Target="../media/image1942.png"/><Relationship Id="rId414" Type="http://schemas.openxmlformats.org/officeDocument/2006/relationships/customXml" Target="../ink/ink156.xml"/><Relationship Id="rId621" Type="http://schemas.openxmlformats.org/officeDocument/2006/relationships/image" Target="../media/image2148.png"/><Relationship Id="rId663" Type="http://schemas.openxmlformats.org/officeDocument/2006/relationships/customXml" Target="../ink/ink236.xml"/><Relationship Id="rId13" Type="http://schemas.openxmlformats.org/officeDocument/2006/relationships/image" Target="../media/image1846.png"/><Relationship Id="rId109" Type="http://schemas.openxmlformats.org/officeDocument/2006/relationships/image" Target="../media/image1894.png"/><Relationship Id="rId316" Type="http://schemas.openxmlformats.org/officeDocument/2006/relationships/image" Target="../media/image1996.png"/><Relationship Id="rId719" Type="http://schemas.openxmlformats.org/officeDocument/2006/relationships/customXml" Target="../ink/ink264.xml"/><Relationship Id="rId55" Type="http://schemas.openxmlformats.org/officeDocument/2006/relationships/image" Target="../media/image1867.png"/><Relationship Id="rId97" Type="http://schemas.openxmlformats.org/officeDocument/2006/relationships/image" Target="../media/image1888.png"/><Relationship Id="rId120" Type="http://schemas.openxmlformats.org/officeDocument/2006/relationships/customXml" Target="../ink/ink61.xml"/><Relationship Id="rId358" Type="http://schemas.openxmlformats.org/officeDocument/2006/relationships/customXml" Target="../ink/ink129.xml"/><Relationship Id="rId565" Type="http://schemas.openxmlformats.org/officeDocument/2006/relationships/image" Target="../media/image2120.png"/><Relationship Id="rId730" Type="http://schemas.openxmlformats.org/officeDocument/2006/relationships/image" Target="../media/image2202.png"/><Relationship Id="rId162" Type="http://schemas.openxmlformats.org/officeDocument/2006/relationships/customXml" Target="../ink/ink80.xml"/><Relationship Id="rId218" Type="http://schemas.openxmlformats.org/officeDocument/2006/relationships/customXml" Target="../ink/ink102.xml"/><Relationship Id="rId425" Type="http://schemas.openxmlformats.org/officeDocument/2006/relationships/image" Target="../media/image2050.png"/><Relationship Id="rId632" Type="http://schemas.openxmlformats.org/officeDocument/2006/relationships/image" Target="../media/image2153.png"/><Relationship Id="rId674" Type="http://schemas.openxmlformats.org/officeDocument/2006/relationships/image" Target="../media/image2174.png"/><Relationship Id="rId24" Type="http://schemas.openxmlformats.org/officeDocument/2006/relationships/customXml" Target="../ink/ink13.xml"/><Relationship Id="rId66" Type="http://schemas.openxmlformats.org/officeDocument/2006/relationships/customXml" Target="../ink/ink34.xml"/><Relationship Id="rId131" Type="http://schemas.openxmlformats.org/officeDocument/2006/relationships/image" Target="../media/image1905.png"/><Relationship Id="rId327" Type="http://schemas.openxmlformats.org/officeDocument/2006/relationships/image" Target="../media/image2001.png"/><Relationship Id="rId369" Type="http://schemas.openxmlformats.org/officeDocument/2006/relationships/image" Target="../media/image2022.png"/><Relationship Id="rId576" Type="http://schemas.openxmlformats.org/officeDocument/2006/relationships/customXml" Target="../ink/ink193.xml"/><Relationship Id="rId741" Type="http://schemas.openxmlformats.org/officeDocument/2006/relationships/customXml" Target="../ink/ink275.xml"/><Relationship Id="rId173" Type="http://schemas.openxmlformats.org/officeDocument/2006/relationships/image" Target="../media/image1925.png"/><Relationship Id="rId380" Type="http://schemas.openxmlformats.org/officeDocument/2006/relationships/customXml" Target="../ink/ink139.xml"/><Relationship Id="rId436" Type="http://schemas.openxmlformats.org/officeDocument/2006/relationships/customXml" Target="../ink/ink167.xml"/><Relationship Id="rId601" Type="http://schemas.openxmlformats.org/officeDocument/2006/relationships/image" Target="../media/image2138.png"/><Relationship Id="rId643" Type="http://schemas.openxmlformats.org/officeDocument/2006/relationships/customXml" Target="../ink/ink226.xml"/><Relationship Id="rId685" Type="http://schemas.openxmlformats.org/officeDocument/2006/relationships/customXml" Target="../ink/ink247.xml"/><Relationship Id="rId35" Type="http://schemas.openxmlformats.org/officeDocument/2006/relationships/image" Target="../media/image1857.png"/><Relationship Id="rId77" Type="http://schemas.openxmlformats.org/officeDocument/2006/relationships/image" Target="../media/image1878.png"/><Relationship Id="rId100" Type="http://schemas.openxmlformats.org/officeDocument/2006/relationships/customXml" Target="../ink/ink51.xml"/><Relationship Id="rId338" Type="http://schemas.openxmlformats.org/officeDocument/2006/relationships/customXml" Target="../ink/ink119.xml"/><Relationship Id="rId545" Type="http://schemas.openxmlformats.org/officeDocument/2006/relationships/image" Target="../media/image2110.png"/><Relationship Id="rId587" Type="http://schemas.openxmlformats.org/officeDocument/2006/relationships/image" Target="../media/image2131.png"/><Relationship Id="rId710" Type="http://schemas.openxmlformats.org/officeDocument/2006/relationships/image" Target="../media/image2192.png"/><Relationship Id="rId752" Type="http://schemas.openxmlformats.org/officeDocument/2006/relationships/image" Target="../media/image2213.png"/><Relationship Id="rId8" Type="http://schemas.openxmlformats.org/officeDocument/2006/relationships/customXml" Target="../ink/ink5.xml"/><Relationship Id="rId184" Type="http://schemas.openxmlformats.org/officeDocument/2006/relationships/customXml" Target="../ink/ink91.xml"/><Relationship Id="rId391" Type="http://schemas.openxmlformats.org/officeDocument/2006/relationships/image" Target="../media/image2033.png"/><Relationship Id="rId405" Type="http://schemas.openxmlformats.org/officeDocument/2006/relationships/image" Target="../media/image2040.png"/><Relationship Id="rId447" Type="http://schemas.openxmlformats.org/officeDocument/2006/relationships/image" Target="../media/image2061.png"/><Relationship Id="rId612" Type="http://schemas.openxmlformats.org/officeDocument/2006/relationships/customXml" Target="../ink/ink211.xml"/><Relationship Id="rId654" Type="http://schemas.openxmlformats.org/officeDocument/2006/relationships/image" Target="../media/image2164.png"/><Relationship Id="rId696" Type="http://schemas.openxmlformats.org/officeDocument/2006/relationships/image" Target="../media/image2185.png"/><Relationship Id="rId46" Type="http://schemas.openxmlformats.org/officeDocument/2006/relationships/customXml" Target="../ink/ink24.xml"/><Relationship Id="rId349" Type="http://schemas.openxmlformats.org/officeDocument/2006/relationships/image" Target="../media/image2012.png"/><Relationship Id="rId556" Type="http://schemas.openxmlformats.org/officeDocument/2006/relationships/customXml" Target="../ink/ink183.xml"/><Relationship Id="rId721" Type="http://schemas.openxmlformats.org/officeDocument/2006/relationships/customXml" Target="../ink/ink265.xml"/><Relationship Id="rId763" Type="http://schemas.openxmlformats.org/officeDocument/2006/relationships/customXml" Target="../ink/ink286.xml"/><Relationship Id="rId88" Type="http://schemas.openxmlformats.org/officeDocument/2006/relationships/customXml" Target="../ink/ink45.xml"/><Relationship Id="rId111" Type="http://schemas.openxmlformats.org/officeDocument/2006/relationships/image" Target="../media/image1895.png"/><Relationship Id="rId153" Type="http://schemas.openxmlformats.org/officeDocument/2006/relationships/image" Target="../media/image1915.png"/><Relationship Id="rId209" Type="http://schemas.openxmlformats.org/officeDocument/2006/relationships/image" Target="../media/image1943.png"/><Relationship Id="rId360" Type="http://schemas.openxmlformats.org/officeDocument/2006/relationships/customXml" Target="../ink/ink130.xml"/><Relationship Id="rId416" Type="http://schemas.openxmlformats.org/officeDocument/2006/relationships/customXml" Target="../ink/ink157.xml"/><Relationship Id="rId598" Type="http://schemas.openxmlformats.org/officeDocument/2006/relationships/customXml" Target="../ink/ink204.xml"/><Relationship Id="rId220" Type="http://schemas.openxmlformats.org/officeDocument/2006/relationships/customXml" Target="../ink/ink103.xml"/><Relationship Id="rId623" Type="http://schemas.openxmlformats.org/officeDocument/2006/relationships/image" Target="../media/image2149.png"/><Relationship Id="rId665" Type="http://schemas.openxmlformats.org/officeDocument/2006/relationships/customXml" Target="../ink/ink237.xml"/><Relationship Id="rId15" Type="http://schemas.openxmlformats.org/officeDocument/2006/relationships/image" Target="../media/image1847.png"/><Relationship Id="rId57" Type="http://schemas.openxmlformats.org/officeDocument/2006/relationships/image" Target="../media/image1868.png"/><Relationship Id="rId318" Type="http://schemas.openxmlformats.org/officeDocument/2006/relationships/image" Target="../media/image1997.png"/><Relationship Id="rId567" Type="http://schemas.openxmlformats.org/officeDocument/2006/relationships/image" Target="../media/image2121.png"/><Relationship Id="rId732" Type="http://schemas.openxmlformats.org/officeDocument/2006/relationships/image" Target="../media/image2203.png"/><Relationship Id="rId99" Type="http://schemas.openxmlformats.org/officeDocument/2006/relationships/image" Target="../media/image1889.png"/><Relationship Id="rId122" Type="http://schemas.openxmlformats.org/officeDocument/2006/relationships/customXml" Target="../ink/ink62.xml"/><Relationship Id="rId164" Type="http://schemas.openxmlformats.org/officeDocument/2006/relationships/customXml" Target="../ink/ink81.xml"/><Relationship Id="rId371" Type="http://schemas.openxmlformats.org/officeDocument/2006/relationships/image" Target="../media/image2023.png"/><Relationship Id="rId427" Type="http://schemas.openxmlformats.org/officeDocument/2006/relationships/image" Target="../media/image2051.png"/><Relationship Id="rId634" Type="http://schemas.openxmlformats.org/officeDocument/2006/relationships/image" Target="../media/image2154.png"/><Relationship Id="rId676" Type="http://schemas.openxmlformats.org/officeDocument/2006/relationships/image" Target="../media/image2175.png"/><Relationship Id="rId26" Type="http://schemas.openxmlformats.org/officeDocument/2006/relationships/customXml" Target="../ink/ink14.xml"/><Relationship Id="rId329" Type="http://schemas.openxmlformats.org/officeDocument/2006/relationships/image" Target="../media/image2002.png"/><Relationship Id="rId701" Type="http://schemas.openxmlformats.org/officeDocument/2006/relationships/customXml" Target="../ink/ink255.xml"/><Relationship Id="rId68" Type="http://schemas.openxmlformats.org/officeDocument/2006/relationships/customXml" Target="../ink/ink35.xml"/><Relationship Id="rId133" Type="http://schemas.openxmlformats.org/officeDocument/2006/relationships/image" Target="../media/image1906.png"/><Relationship Id="rId175" Type="http://schemas.openxmlformats.org/officeDocument/2006/relationships/image" Target="../media/image1926.png"/><Relationship Id="rId340" Type="http://schemas.openxmlformats.org/officeDocument/2006/relationships/customXml" Target="../ink/ink120.xml"/><Relationship Id="rId578" Type="http://schemas.openxmlformats.org/officeDocument/2006/relationships/customXml" Target="../ink/ink194.xml"/><Relationship Id="rId743" Type="http://schemas.openxmlformats.org/officeDocument/2006/relationships/customXml" Target="../ink/ink276.xml"/><Relationship Id="rId382" Type="http://schemas.openxmlformats.org/officeDocument/2006/relationships/customXml" Target="../ink/ink140.xml"/><Relationship Id="rId438" Type="http://schemas.openxmlformats.org/officeDocument/2006/relationships/customXml" Target="../ink/ink168.xml"/><Relationship Id="rId603" Type="http://schemas.openxmlformats.org/officeDocument/2006/relationships/image" Target="../media/image2139.png"/><Relationship Id="rId645" Type="http://schemas.openxmlformats.org/officeDocument/2006/relationships/customXml" Target="../ink/ink227.xml"/><Relationship Id="rId687" Type="http://schemas.openxmlformats.org/officeDocument/2006/relationships/customXml" Target="../ink/ink248.xml"/><Relationship Id="rId712" Type="http://schemas.openxmlformats.org/officeDocument/2006/relationships/image" Target="../media/image2193.png"/><Relationship Id="rId37" Type="http://schemas.openxmlformats.org/officeDocument/2006/relationships/image" Target="../media/image1858.png"/><Relationship Id="rId79" Type="http://schemas.openxmlformats.org/officeDocument/2006/relationships/image" Target="../media/image1879.png"/><Relationship Id="rId102" Type="http://schemas.openxmlformats.org/officeDocument/2006/relationships/customXml" Target="../ink/ink52.xml"/><Relationship Id="rId144" Type="http://schemas.openxmlformats.org/officeDocument/2006/relationships/customXml" Target="../ink/ink72.xml"/><Relationship Id="rId547" Type="http://schemas.openxmlformats.org/officeDocument/2006/relationships/image" Target="../media/image2111.png"/><Relationship Id="rId589" Type="http://schemas.openxmlformats.org/officeDocument/2006/relationships/image" Target="../media/image2132.png"/><Relationship Id="rId754" Type="http://schemas.openxmlformats.org/officeDocument/2006/relationships/image" Target="../media/image2214.png"/><Relationship Id="rId90" Type="http://schemas.openxmlformats.org/officeDocument/2006/relationships/customXml" Target="../ink/ink46.xml"/><Relationship Id="rId186" Type="http://schemas.openxmlformats.org/officeDocument/2006/relationships/customXml" Target="../ink/ink92.xml"/><Relationship Id="rId351" Type="http://schemas.openxmlformats.org/officeDocument/2006/relationships/image" Target="../media/image2013.png"/><Relationship Id="rId393" Type="http://schemas.openxmlformats.org/officeDocument/2006/relationships/image" Target="../media/image2034.png"/><Relationship Id="rId407" Type="http://schemas.openxmlformats.org/officeDocument/2006/relationships/image" Target="../media/image2041.png"/><Relationship Id="rId614" Type="http://schemas.openxmlformats.org/officeDocument/2006/relationships/customXml" Target="../ink/ink212.xml"/><Relationship Id="rId656" Type="http://schemas.openxmlformats.org/officeDocument/2006/relationships/image" Target="../media/image2165.png"/><Relationship Id="rId211" Type="http://schemas.openxmlformats.org/officeDocument/2006/relationships/image" Target="../media/image1944.png"/><Relationship Id="rId698" Type="http://schemas.openxmlformats.org/officeDocument/2006/relationships/image" Target="../media/image2186.png"/><Relationship Id="rId48" Type="http://schemas.openxmlformats.org/officeDocument/2006/relationships/customXml" Target="../ink/ink25.xml"/><Relationship Id="rId113" Type="http://schemas.openxmlformats.org/officeDocument/2006/relationships/image" Target="../media/image1896.png"/><Relationship Id="rId320" Type="http://schemas.openxmlformats.org/officeDocument/2006/relationships/customXml" Target="../ink/ink110.xml"/><Relationship Id="rId558" Type="http://schemas.openxmlformats.org/officeDocument/2006/relationships/customXml" Target="../ink/ink184.xml"/><Relationship Id="rId723" Type="http://schemas.openxmlformats.org/officeDocument/2006/relationships/customXml" Target="../ink/ink266.xml"/><Relationship Id="rId765" Type="http://schemas.openxmlformats.org/officeDocument/2006/relationships/customXml" Target="../ink/ink287.xml"/><Relationship Id="rId155" Type="http://schemas.openxmlformats.org/officeDocument/2006/relationships/image" Target="../media/image1916.png"/><Relationship Id="rId362" Type="http://schemas.openxmlformats.org/officeDocument/2006/relationships/customXml" Target="../ink/ink131.xml"/><Relationship Id="rId418" Type="http://schemas.openxmlformats.org/officeDocument/2006/relationships/customXml" Target="../ink/ink158.xml"/><Relationship Id="rId625" Type="http://schemas.openxmlformats.org/officeDocument/2006/relationships/image" Target="../media/image2150.png"/><Relationship Id="rId222" Type="http://schemas.openxmlformats.org/officeDocument/2006/relationships/customXml" Target="../ink/ink104.xml"/><Relationship Id="rId667" Type="http://schemas.openxmlformats.org/officeDocument/2006/relationships/customXml" Target="../ink/ink238.xml"/><Relationship Id="rId17" Type="http://schemas.openxmlformats.org/officeDocument/2006/relationships/image" Target="../media/image1848.png"/><Relationship Id="rId59" Type="http://schemas.openxmlformats.org/officeDocument/2006/relationships/image" Target="../media/image1869.png"/><Relationship Id="rId124" Type="http://schemas.openxmlformats.org/officeDocument/2006/relationships/customXml" Target="../ink/ink63.xml"/><Relationship Id="rId569" Type="http://schemas.openxmlformats.org/officeDocument/2006/relationships/image" Target="../media/image2122.png"/><Relationship Id="rId734" Type="http://schemas.openxmlformats.org/officeDocument/2006/relationships/image" Target="../media/image2204.png"/><Relationship Id="rId70" Type="http://schemas.openxmlformats.org/officeDocument/2006/relationships/customXml" Target="../ink/ink36.xml"/><Relationship Id="rId166" Type="http://schemas.openxmlformats.org/officeDocument/2006/relationships/customXml" Target="../ink/ink82.xml"/><Relationship Id="rId331" Type="http://schemas.openxmlformats.org/officeDocument/2006/relationships/image" Target="../media/image2003.png"/><Relationship Id="rId429" Type="http://schemas.openxmlformats.org/officeDocument/2006/relationships/image" Target="../media/image2052.png"/><Relationship Id="rId580" Type="http://schemas.openxmlformats.org/officeDocument/2006/relationships/customXml" Target="../ink/ink195.xml"/><Relationship Id="rId636" Type="http://schemas.openxmlformats.org/officeDocument/2006/relationships/image" Target="../media/image2155.png"/><Relationship Id="rId1" Type="http://schemas.openxmlformats.org/officeDocument/2006/relationships/slideLayout" Target="../slideLayouts/slideLayout7.xml"/><Relationship Id="rId440" Type="http://schemas.openxmlformats.org/officeDocument/2006/relationships/customXml" Target="../ink/ink169.xml"/><Relationship Id="rId678" Type="http://schemas.openxmlformats.org/officeDocument/2006/relationships/image" Target="../media/image2176.png"/><Relationship Id="rId28" Type="http://schemas.openxmlformats.org/officeDocument/2006/relationships/customXml" Target="../ink/ink15.xml"/><Relationship Id="rId538" Type="http://schemas.openxmlformats.org/officeDocument/2006/relationships/customXml" Target="../ink/ink174.xml"/><Relationship Id="rId703" Type="http://schemas.openxmlformats.org/officeDocument/2006/relationships/customXml" Target="../ink/ink256.xml"/><Relationship Id="rId745" Type="http://schemas.openxmlformats.org/officeDocument/2006/relationships/customXml" Target="../ink/ink277.xml"/><Relationship Id="rId81" Type="http://schemas.openxmlformats.org/officeDocument/2006/relationships/image" Target="../media/image1880.png"/><Relationship Id="rId135" Type="http://schemas.openxmlformats.org/officeDocument/2006/relationships/image" Target="../media/image1907.png"/><Relationship Id="rId177" Type="http://schemas.openxmlformats.org/officeDocument/2006/relationships/image" Target="../media/image1927.png"/><Relationship Id="rId342" Type="http://schemas.openxmlformats.org/officeDocument/2006/relationships/customXml" Target="../ink/ink121.xml"/><Relationship Id="rId384" Type="http://schemas.openxmlformats.org/officeDocument/2006/relationships/customXml" Target="../ink/ink141.xml"/><Relationship Id="rId591" Type="http://schemas.openxmlformats.org/officeDocument/2006/relationships/image" Target="../media/image2133.png"/><Relationship Id="rId605" Type="http://schemas.openxmlformats.org/officeDocument/2006/relationships/image" Target="../media/image2140.png"/><Relationship Id="rId202" Type="http://schemas.openxmlformats.org/officeDocument/2006/relationships/customXml" Target="../ink/ink94.xml"/><Relationship Id="rId647" Type="http://schemas.openxmlformats.org/officeDocument/2006/relationships/customXml" Target="../ink/ink228.xml"/><Relationship Id="rId689" Type="http://schemas.openxmlformats.org/officeDocument/2006/relationships/customXml" Target="../ink/ink249.xml"/><Relationship Id="rId39" Type="http://schemas.openxmlformats.org/officeDocument/2006/relationships/image" Target="../media/image1859.png"/><Relationship Id="rId549" Type="http://schemas.openxmlformats.org/officeDocument/2006/relationships/image" Target="../media/image2112.png"/><Relationship Id="rId714" Type="http://schemas.openxmlformats.org/officeDocument/2006/relationships/image" Target="../media/image2194.png"/><Relationship Id="rId756" Type="http://schemas.openxmlformats.org/officeDocument/2006/relationships/image" Target="../media/image2215.png"/><Relationship Id="rId50" Type="http://schemas.openxmlformats.org/officeDocument/2006/relationships/customXml" Target="../ink/ink26.xml"/><Relationship Id="rId104" Type="http://schemas.openxmlformats.org/officeDocument/2006/relationships/customXml" Target="../ink/ink53.xml"/><Relationship Id="rId146" Type="http://schemas.openxmlformats.org/officeDocument/2006/relationships/customXml" Target="../ink/ink73.xml"/><Relationship Id="rId188" Type="http://schemas.openxmlformats.org/officeDocument/2006/relationships/customXml" Target="../ink/ink93.xml"/><Relationship Id="rId353" Type="http://schemas.openxmlformats.org/officeDocument/2006/relationships/image" Target="../media/image2014.png"/><Relationship Id="rId395" Type="http://schemas.openxmlformats.org/officeDocument/2006/relationships/image" Target="../media/image2035.png"/><Relationship Id="rId409" Type="http://schemas.openxmlformats.org/officeDocument/2006/relationships/image" Target="../media/image2042.png"/><Relationship Id="rId560" Type="http://schemas.openxmlformats.org/officeDocument/2006/relationships/customXml" Target="../ink/ink185.xml"/><Relationship Id="rId92" Type="http://schemas.openxmlformats.org/officeDocument/2006/relationships/customXml" Target="../ink/ink47.xml"/><Relationship Id="rId213" Type="http://schemas.openxmlformats.org/officeDocument/2006/relationships/image" Target="../media/image1945.png"/><Relationship Id="rId420" Type="http://schemas.openxmlformats.org/officeDocument/2006/relationships/customXml" Target="../ink/ink159.xml"/><Relationship Id="rId616" Type="http://schemas.openxmlformats.org/officeDocument/2006/relationships/customXml" Target="../ink/ink213.xml"/><Relationship Id="rId658" Type="http://schemas.openxmlformats.org/officeDocument/2006/relationships/image" Target="../media/image2166.png"/><Relationship Id="rId725" Type="http://schemas.openxmlformats.org/officeDocument/2006/relationships/customXml" Target="../ink/ink267.xml"/><Relationship Id="rId115" Type="http://schemas.openxmlformats.org/officeDocument/2006/relationships/image" Target="../media/image1897.png"/><Relationship Id="rId157" Type="http://schemas.openxmlformats.org/officeDocument/2006/relationships/image" Target="../media/image1917.png"/><Relationship Id="rId322" Type="http://schemas.openxmlformats.org/officeDocument/2006/relationships/customXml" Target="../ink/ink111.xml"/><Relationship Id="rId364" Type="http://schemas.openxmlformats.org/officeDocument/2006/relationships/customXml" Target="../ink/ink132.xml"/><Relationship Id="rId61" Type="http://schemas.openxmlformats.org/officeDocument/2006/relationships/image" Target="../media/image1870.png"/><Relationship Id="rId571" Type="http://schemas.openxmlformats.org/officeDocument/2006/relationships/image" Target="../media/image2123.png"/><Relationship Id="rId627" Type="http://schemas.openxmlformats.org/officeDocument/2006/relationships/image" Target="../media/image2151.png"/><Relationship Id="rId669" Type="http://schemas.openxmlformats.org/officeDocument/2006/relationships/customXml" Target="../ink/ink239.xml"/><Relationship Id="rId19" Type="http://schemas.openxmlformats.org/officeDocument/2006/relationships/image" Target="../media/image1849.png"/><Relationship Id="rId224" Type="http://schemas.openxmlformats.org/officeDocument/2006/relationships/customXml" Target="../ink/ink105.xml"/><Relationship Id="rId431" Type="http://schemas.openxmlformats.org/officeDocument/2006/relationships/image" Target="../media/image2053.png"/><Relationship Id="rId680" Type="http://schemas.openxmlformats.org/officeDocument/2006/relationships/image" Target="../media/image2177.png"/><Relationship Id="rId736" Type="http://schemas.openxmlformats.org/officeDocument/2006/relationships/image" Target="../media/image2205.png"/><Relationship Id="rId30" Type="http://schemas.openxmlformats.org/officeDocument/2006/relationships/customXml" Target="../ink/ink16.xml"/><Relationship Id="rId126" Type="http://schemas.openxmlformats.org/officeDocument/2006/relationships/customXml" Target="../ink/ink64.xml"/><Relationship Id="rId168" Type="http://schemas.openxmlformats.org/officeDocument/2006/relationships/customXml" Target="../ink/ink83.xml"/><Relationship Id="rId333" Type="http://schemas.openxmlformats.org/officeDocument/2006/relationships/image" Target="../media/image2004.png"/><Relationship Id="rId540" Type="http://schemas.openxmlformats.org/officeDocument/2006/relationships/customXml" Target="../ink/ink175.xml"/><Relationship Id="rId72" Type="http://schemas.openxmlformats.org/officeDocument/2006/relationships/customXml" Target="../ink/ink37.xml"/><Relationship Id="rId375" Type="http://schemas.openxmlformats.org/officeDocument/2006/relationships/image" Target="../media/image2025.png"/><Relationship Id="rId582" Type="http://schemas.openxmlformats.org/officeDocument/2006/relationships/customXml" Target="../ink/ink196.xml"/><Relationship Id="rId638" Type="http://schemas.openxmlformats.org/officeDocument/2006/relationships/image" Target="../media/image2156.png"/><Relationship Id="rId400" Type="http://schemas.openxmlformats.org/officeDocument/2006/relationships/customXml" Target="../ink/ink149.xml"/><Relationship Id="rId442" Type="http://schemas.openxmlformats.org/officeDocument/2006/relationships/customXml" Target="../ink/ink170.xml"/><Relationship Id="rId705" Type="http://schemas.openxmlformats.org/officeDocument/2006/relationships/customXml" Target="../ink/ink257.xml"/><Relationship Id="rId137" Type="http://schemas.openxmlformats.org/officeDocument/2006/relationships/image" Target="../media/image1908.png"/><Relationship Id="rId344" Type="http://schemas.openxmlformats.org/officeDocument/2006/relationships/customXml" Target="../ink/ink122.xml"/><Relationship Id="rId691" Type="http://schemas.openxmlformats.org/officeDocument/2006/relationships/customXml" Target="../ink/ink250.xml"/><Relationship Id="rId747" Type="http://schemas.openxmlformats.org/officeDocument/2006/relationships/customXml" Target="../ink/ink278.xml"/><Relationship Id="rId41" Type="http://schemas.openxmlformats.org/officeDocument/2006/relationships/image" Target="../media/image1860.png"/><Relationship Id="rId83" Type="http://schemas.openxmlformats.org/officeDocument/2006/relationships/image" Target="../media/image1881.png"/><Relationship Id="rId179" Type="http://schemas.openxmlformats.org/officeDocument/2006/relationships/image" Target="../media/image1928.png"/><Relationship Id="rId386" Type="http://schemas.openxmlformats.org/officeDocument/2006/relationships/customXml" Target="../ink/ink142.xml"/><Relationship Id="rId551" Type="http://schemas.openxmlformats.org/officeDocument/2006/relationships/image" Target="../media/image2113.png"/><Relationship Id="rId593" Type="http://schemas.openxmlformats.org/officeDocument/2006/relationships/image" Target="../media/image2134.png"/><Relationship Id="rId607" Type="http://schemas.openxmlformats.org/officeDocument/2006/relationships/image" Target="../media/image6.emf"/><Relationship Id="rId649" Type="http://schemas.openxmlformats.org/officeDocument/2006/relationships/customXml" Target="../ink/ink229.xml"/><Relationship Id="rId204" Type="http://schemas.openxmlformats.org/officeDocument/2006/relationships/customXml" Target="../ink/ink95.xml"/><Relationship Id="rId411" Type="http://schemas.openxmlformats.org/officeDocument/2006/relationships/image" Target="../media/image2043.png"/><Relationship Id="rId660" Type="http://schemas.openxmlformats.org/officeDocument/2006/relationships/image" Target="../media/image2167.png"/><Relationship Id="rId106" Type="http://schemas.openxmlformats.org/officeDocument/2006/relationships/customXml" Target="../ink/ink54.xml"/><Relationship Id="rId716" Type="http://schemas.openxmlformats.org/officeDocument/2006/relationships/image" Target="../media/image2195.png"/><Relationship Id="rId758" Type="http://schemas.openxmlformats.org/officeDocument/2006/relationships/image" Target="../media/image2216.png"/><Relationship Id="rId10" Type="http://schemas.openxmlformats.org/officeDocument/2006/relationships/customXml" Target="../ink/ink6.xml"/><Relationship Id="rId52" Type="http://schemas.openxmlformats.org/officeDocument/2006/relationships/customXml" Target="../ink/ink27.xml"/><Relationship Id="rId94" Type="http://schemas.openxmlformats.org/officeDocument/2006/relationships/customXml" Target="../ink/ink48.xml"/><Relationship Id="rId148" Type="http://schemas.openxmlformats.org/officeDocument/2006/relationships/customXml" Target="../ink/ink74.xml"/><Relationship Id="rId355" Type="http://schemas.openxmlformats.org/officeDocument/2006/relationships/image" Target="../media/image2015.png"/><Relationship Id="rId397" Type="http://schemas.openxmlformats.org/officeDocument/2006/relationships/image" Target="../media/image2036.png"/><Relationship Id="rId562" Type="http://schemas.openxmlformats.org/officeDocument/2006/relationships/customXml" Target="../ink/ink186.xml"/><Relationship Id="rId618" Type="http://schemas.openxmlformats.org/officeDocument/2006/relationships/customXml" Target="../ink/ink214.xml"/><Relationship Id="rId215" Type="http://schemas.openxmlformats.org/officeDocument/2006/relationships/image" Target="../media/image1804.png"/><Relationship Id="rId422" Type="http://schemas.openxmlformats.org/officeDocument/2006/relationships/customXml" Target="../ink/ink160.xml"/><Relationship Id="rId727" Type="http://schemas.openxmlformats.org/officeDocument/2006/relationships/customXml" Target="../ink/ink268.xml"/><Relationship Id="rId63" Type="http://schemas.openxmlformats.org/officeDocument/2006/relationships/image" Target="../media/image1871.png"/><Relationship Id="rId159" Type="http://schemas.openxmlformats.org/officeDocument/2006/relationships/image" Target="../media/image1918.png"/><Relationship Id="rId366" Type="http://schemas.openxmlformats.org/officeDocument/2006/relationships/customXml" Target="../ink/ink133.xml"/><Relationship Id="rId573" Type="http://schemas.openxmlformats.org/officeDocument/2006/relationships/image" Target="../media/image2124.png"/><Relationship Id="rId226" Type="http://schemas.openxmlformats.org/officeDocument/2006/relationships/customXml" Target="../ink/ink106.xml"/><Relationship Id="rId433" Type="http://schemas.openxmlformats.org/officeDocument/2006/relationships/image" Target="../media/image2054.png"/><Relationship Id="rId640" Type="http://schemas.openxmlformats.org/officeDocument/2006/relationships/image" Target="../media/image2157.png"/><Relationship Id="rId738" Type="http://schemas.openxmlformats.org/officeDocument/2006/relationships/image" Target="../media/image2206.png"/><Relationship Id="rId74" Type="http://schemas.openxmlformats.org/officeDocument/2006/relationships/customXml" Target="../ink/ink38.xml"/><Relationship Id="rId377" Type="http://schemas.openxmlformats.org/officeDocument/2006/relationships/image" Target="../media/image2026.png"/><Relationship Id="rId584" Type="http://schemas.openxmlformats.org/officeDocument/2006/relationships/customXml" Target="../ink/ink197.xml"/><Relationship Id="rId5" Type="http://schemas.openxmlformats.org/officeDocument/2006/relationships/image" Target="../media/image1842.png"/><Relationship Id="rId444" Type="http://schemas.openxmlformats.org/officeDocument/2006/relationships/customXml" Target="../ink/ink171.xml"/><Relationship Id="rId651" Type="http://schemas.openxmlformats.org/officeDocument/2006/relationships/customXml" Target="../ink/ink230.xml"/><Relationship Id="rId749" Type="http://schemas.openxmlformats.org/officeDocument/2006/relationships/customXml" Target="../ink/ink279.xml"/><Relationship Id="rId388" Type="http://schemas.openxmlformats.org/officeDocument/2006/relationships/customXml" Target="../ink/ink143.xml"/><Relationship Id="rId609" Type="http://schemas.openxmlformats.org/officeDocument/2006/relationships/image" Target="../media/image2142.png"/><Relationship Id="rId85" Type="http://schemas.openxmlformats.org/officeDocument/2006/relationships/image" Target="../media/image1882.png"/><Relationship Id="rId150" Type="http://schemas.openxmlformats.org/officeDocument/2006/relationships/customXml" Target="../ink/ink75.xml"/><Relationship Id="rId595" Type="http://schemas.openxmlformats.org/officeDocument/2006/relationships/image" Target="../media/image2135.png"/><Relationship Id="rId662" Type="http://schemas.openxmlformats.org/officeDocument/2006/relationships/image" Target="../media/image2168.png"/><Relationship Id="rId12" Type="http://schemas.openxmlformats.org/officeDocument/2006/relationships/customXml" Target="../ink/ink7.xml"/><Relationship Id="rId108" Type="http://schemas.openxmlformats.org/officeDocument/2006/relationships/customXml" Target="../ink/ink55.xml"/><Relationship Id="rId96" Type="http://schemas.openxmlformats.org/officeDocument/2006/relationships/customXml" Target="../ink/ink49.xml"/><Relationship Id="rId161" Type="http://schemas.openxmlformats.org/officeDocument/2006/relationships/image" Target="../media/image1919.png"/><Relationship Id="rId399" Type="http://schemas.openxmlformats.org/officeDocument/2006/relationships/image" Target="../media/image2037.png"/><Relationship Id="rId673" Type="http://schemas.openxmlformats.org/officeDocument/2006/relationships/customXml" Target="../ink/ink241.xml"/><Relationship Id="rId23" Type="http://schemas.openxmlformats.org/officeDocument/2006/relationships/image" Target="../media/image1851.png"/><Relationship Id="rId119" Type="http://schemas.openxmlformats.org/officeDocument/2006/relationships/image" Target="../media/image1899.png"/><Relationship Id="rId326" Type="http://schemas.openxmlformats.org/officeDocument/2006/relationships/customXml" Target="../ink/ink113.xml"/><Relationship Id="rId740" Type="http://schemas.openxmlformats.org/officeDocument/2006/relationships/image" Target="../media/image2207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78.png"/><Relationship Id="rId21" Type="http://schemas.openxmlformats.org/officeDocument/2006/relationships/image" Target="../media/image2230.png"/><Relationship Id="rId324" Type="http://schemas.openxmlformats.org/officeDocument/2006/relationships/customXml" Target="../ink/ink448.xml"/><Relationship Id="rId531" Type="http://schemas.openxmlformats.org/officeDocument/2006/relationships/customXml" Target="../ink/ink551.xml"/><Relationship Id="rId170" Type="http://schemas.openxmlformats.org/officeDocument/2006/relationships/customXml" Target="../ink/ink371.xml"/><Relationship Id="rId268" Type="http://schemas.openxmlformats.org/officeDocument/2006/relationships/customXml" Target="../ink/ink420.xml"/><Relationship Id="rId475" Type="http://schemas.openxmlformats.org/officeDocument/2006/relationships/customXml" Target="../ink/ink523.xml"/><Relationship Id="rId32" Type="http://schemas.openxmlformats.org/officeDocument/2006/relationships/customXml" Target="../ink/ink302.xml"/><Relationship Id="rId128" Type="http://schemas.openxmlformats.org/officeDocument/2006/relationships/customXml" Target="../ink/ink350.xml"/><Relationship Id="rId335" Type="http://schemas.openxmlformats.org/officeDocument/2006/relationships/image" Target="../media/image2387.png"/><Relationship Id="rId542" Type="http://schemas.openxmlformats.org/officeDocument/2006/relationships/image" Target="../media/image2488.png"/><Relationship Id="rId181" Type="http://schemas.openxmlformats.org/officeDocument/2006/relationships/image" Target="../media/image2310.png"/><Relationship Id="rId402" Type="http://schemas.openxmlformats.org/officeDocument/2006/relationships/customXml" Target="../ink/ink487.xml"/><Relationship Id="rId279" Type="http://schemas.openxmlformats.org/officeDocument/2006/relationships/image" Target="../media/image2359.png"/><Relationship Id="rId486" Type="http://schemas.openxmlformats.org/officeDocument/2006/relationships/image" Target="../media/image2460.png"/><Relationship Id="rId43" Type="http://schemas.openxmlformats.org/officeDocument/2006/relationships/image" Target="../media/image2241.png"/><Relationship Id="rId139" Type="http://schemas.openxmlformats.org/officeDocument/2006/relationships/image" Target="../media/image2289.png"/><Relationship Id="rId346" Type="http://schemas.openxmlformats.org/officeDocument/2006/relationships/customXml" Target="../ink/ink459.xml"/><Relationship Id="rId553" Type="http://schemas.openxmlformats.org/officeDocument/2006/relationships/customXml" Target="../ink/ink562.xml"/><Relationship Id="rId192" Type="http://schemas.openxmlformats.org/officeDocument/2006/relationships/customXml" Target="../ink/ink382.xml"/><Relationship Id="rId206" Type="http://schemas.openxmlformats.org/officeDocument/2006/relationships/customXml" Target="../ink/ink389.xml"/><Relationship Id="rId413" Type="http://schemas.openxmlformats.org/officeDocument/2006/relationships/image" Target="../media/image2424.png"/><Relationship Id="rId497" Type="http://schemas.openxmlformats.org/officeDocument/2006/relationships/customXml" Target="../ink/ink534.xml"/><Relationship Id="rId357" Type="http://schemas.openxmlformats.org/officeDocument/2006/relationships/image" Target="../media/image2396.png"/><Relationship Id="rId54" Type="http://schemas.openxmlformats.org/officeDocument/2006/relationships/customXml" Target="../ink/ink313.xml"/><Relationship Id="rId217" Type="http://schemas.openxmlformats.org/officeDocument/2006/relationships/image" Target="../media/image2328.png"/><Relationship Id="rId564" Type="http://schemas.openxmlformats.org/officeDocument/2006/relationships/image" Target="../media/image2499.png"/><Relationship Id="rId424" Type="http://schemas.openxmlformats.org/officeDocument/2006/relationships/customXml" Target="../ink/ink498.xml"/><Relationship Id="rId270" Type="http://schemas.openxmlformats.org/officeDocument/2006/relationships/customXml" Target="../ink/ink421.xml"/><Relationship Id="rId65" Type="http://schemas.openxmlformats.org/officeDocument/2006/relationships/image" Target="../media/image2252.png"/><Relationship Id="rId130" Type="http://schemas.openxmlformats.org/officeDocument/2006/relationships/customXml" Target="../ink/ink351.xml"/><Relationship Id="rId368" Type="http://schemas.openxmlformats.org/officeDocument/2006/relationships/customXml" Target="../ink/ink470.xml"/><Relationship Id="rId575" Type="http://schemas.openxmlformats.org/officeDocument/2006/relationships/customXml" Target="../ink/ink573.xml"/><Relationship Id="rId228" Type="http://schemas.openxmlformats.org/officeDocument/2006/relationships/customXml" Target="../ink/ink400.xml"/><Relationship Id="rId435" Type="http://schemas.openxmlformats.org/officeDocument/2006/relationships/customXml" Target="../ink/ink503.xml"/><Relationship Id="rId281" Type="http://schemas.openxmlformats.org/officeDocument/2006/relationships/image" Target="../media/image2360.png"/><Relationship Id="rId502" Type="http://schemas.openxmlformats.org/officeDocument/2006/relationships/image" Target="../media/image2468.png"/><Relationship Id="rId76" Type="http://schemas.openxmlformats.org/officeDocument/2006/relationships/customXml" Target="../ink/ink324.xml"/><Relationship Id="rId141" Type="http://schemas.openxmlformats.org/officeDocument/2006/relationships/image" Target="../media/image2290.png"/><Relationship Id="rId379" Type="http://schemas.openxmlformats.org/officeDocument/2006/relationships/image" Target="../media/image2407.png"/><Relationship Id="rId586" Type="http://schemas.openxmlformats.org/officeDocument/2006/relationships/image" Target="../media/image2510.png"/><Relationship Id="rId7" Type="http://schemas.openxmlformats.org/officeDocument/2006/relationships/image" Target="../media/image2223.png"/><Relationship Id="rId239" Type="http://schemas.openxmlformats.org/officeDocument/2006/relationships/image" Target="../media/image2339.png"/><Relationship Id="rId446" Type="http://schemas.openxmlformats.org/officeDocument/2006/relationships/image" Target="../media/image2440.png"/><Relationship Id="rId292" Type="http://schemas.openxmlformats.org/officeDocument/2006/relationships/customXml" Target="../ink/ink432.xml"/><Relationship Id="rId306" Type="http://schemas.openxmlformats.org/officeDocument/2006/relationships/customXml" Target="../ink/ink439.xml"/><Relationship Id="rId87" Type="http://schemas.openxmlformats.org/officeDocument/2006/relationships/image" Target="../media/image2263.png"/><Relationship Id="rId513" Type="http://schemas.openxmlformats.org/officeDocument/2006/relationships/customXml" Target="../ink/ink542.xml"/><Relationship Id="rId597" Type="http://schemas.openxmlformats.org/officeDocument/2006/relationships/customXml" Target="../ink/ink584.xml"/><Relationship Id="rId152" Type="http://schemas.openxmlformats.org/officeDocument/2006/relationships/customXml" Target="../ink/ink362.xml"/><Relationship Id="rId457" Type="http://schemas.openxmlformats.org/officeDocument/2006/relationships/customXml" Target="../ink/ink514.xml"/><Relationship Id="rId14" Type="http://schemas.openxmlformats.org/officeDocument/2006/relationships/customXml" Target="../ink/ink293.xml"/><Relationship Id="rId317" Type="http://schemas.openxmlformats.org/officeDocument/2006/relationships/image" Target="../media/image2378.png"/><Relationship Id="rId524" Type="http://schemas.openxmlformats.org/officeDocument/2006/relationships/image" Target="../media/image2479.png"/><Relationship Id="rId98" Type="http://schemas.openxmlformats.org/officeDocument/2006/relationships/customXml" Target="../ink/ink335.xml"/><Relationship Id="rId121" Type="http://schemas.openxmlformats.org/officeDocument/2006/relationships/image" Target="../media/image2280.png"/><Relationship Id="rId163" Type="http://schemas.openxmlformats.org/officeDocument/2006/relationships/image" Target="../media/image2301.png"/><Relationship Id="rId219" Type="http://schemas.openxmlformats.org/officeDocument/2006/relationships/image" Target="../media/image2329.png"/><Relationship Id="rId370" Type="http://schemas.openxmlformats.org/officeDocument/2006/relationships/customXml" Target="../ink/ink471.xml"/><Relationship Id="rId426" Type="http://schemas.openxmlformats.org/officeDocument/2006/relationships/customXml" Target="../ink/ink499.xml"/><Relationship Id="rId230" Type="http://schemas.openxmlformats.org/officeDocument/2006/relationships/customXml" Target="../ink/ink401.xml"/><Relationship Id="rId468" Type="http://schemas.openxmlformats.org/officeDocument/2006/relationships/image" Target="../media/image2451.png"/><Relationship Id="rId25" Type="http://schemas.openxmlformats.org/officeDocument/2006/relationships/image" Target="../media/image2232.png"/><Relationship Id="rId67" Type="http://schemas.openxmlformats.org/officeDocument/2006/relationships/image" Target="../media/image2253.png"/><Relationship Id="rId272" Type="http://schemas.openxmlformats.org/officeDocument/2006/relationships/customXml" Target="../ink/ink422.xml"/><Relationship Id="rId328" Type="http://schemas.openxmlformats.org/officeDocument/2006/relationships/customXml" Target="../ink/ink450.xml"/><Relationship Id="rId535" Type="http://schemas.openxmlformats.org/officeDocument/2006/relationships/customXml" Target="../ink/ink553.xml"/><Relationship Id="rId577" Type="http://schemas.openxmlformats.org/officeDocument/2006/relationships/customXml" Target="../ink/ink574.xml"/><Relationship Id="rId132" Type="http://schemas.openxmlformats.org/officeDocument/2006/relationships/customXml" Target="../ink/ink352.xml"/><Relationship Id="rId174" Type="http://schemas.openxmlformats.org/officeDocument/2006/relationships/customXml" Target="../ink/ink373.xml"/><Relationship Id="rId381" Type="http://schemas.openxmlformats.org/officeDocument/2006/relationships/image" Target="../media/image2408.png"/><Relationship Id="rId602" Type="http://schemas.openxmlformats.org/officeDocument/2006/relationships/image" Target="../media/image2518.png"/><Relationship Id="rId241" Type="http://schemas.openxmlformats.org/officeDocument/2006/relationships/image" Target="../media/image2340.png"/><Relationship Id="rId437" Type="http://schemas.openxmlformats.org/officeDocument/2006/relationships/customXml" Target="../ink/ink504.xml"/><Relationship Id="rId479" Type="http://schemas.openxmlformats.org/officeDocument/2006/relationships/customXml" Target="../ink/ink525.xml"/><Relationship Id="rId36" Type="http://schemas.openxmlformats.org/officeDocument/2006/relationships/customXml" Target="../ink/ink304.xml"/><Relationship Id="rId283" Type="http://schemas.openxmlformats.org/officeDocument/2006/relationships/image" Target="../media/image2361.png"/><Relationship Id="rId339" Type="http://schemas.openxmlformats.org/officeDocument/2006/relationships/image" Target="../media/image2389.png"/><Relationship Id="rId490" Type="http://schemas.openxmlformats.org/officeDocument/2006/relationships/image" Target="../media/image2462.png"/><Relationship Id="rId504" Type="http://schemas.openxmlformats.org/officeDocument/2006/relationships/image" Target="../media/image2469.png"/><Relationship Id="rId546" Type="http://schemas.openxmlformats.org/officeDocument/2006/relationships/image" Target="../media/image2490.png"/><Relationship Id="rId78" Type="http://schemas.openxmlformats.org/officeDocument/2006/relationships/customXml" Target="../ink/ink325.xml"/><Relationship Id="rId101" Type="http://schemas.openxmlformats.org/officeDocument/2006/relationships/image" Target="../media/image2270.png"/><Relationship Id="rId143" Type="http://schemas.openxmlformats.org/officeDocument/2006/relationships/image" Target="../media/image2291.png"/><Relationship Id="rId185" Type="http://schemas.openxmlformats.org/officeDocument/2006/relationships/image" Target="../media/image2312.png"/><Relationship Id="rId350" Type="http://schemas.openxmlformats.org/officeDocument/2006/relationships/customXml" Target="../ink/ink461.xml"/><Relationship Id="rId406" Type="http://schemas.openxmlformats.org/officeDocument/2006/relationships/customXml" Target="../ink/ink489.xml"/><Relationship Id="rId588" Type="http://schemas.openxmlformats.org/officeDocument/2006/relationships/image" Target="../media/image2511.png"/><Relationship Id="rId9" Type="http://schemas.openxmlformats.org/officeDocument/2006/relationships/image" Target="../media/image2224.png"/><Relationship Id="rId210" Type="http://schemas.openxmlformats.org/officeDocument/2006/relationships/customXml" Target="../ink/ink391.xml"/><Relationship Id="rId392" Type="http://schemas.openxmlformats.org/officeDocument/2006/relationships/customXml" Target="../ink/ink482.xml"/><Relationship Id="rId448" Type="http://schemas.openxmlformats.org/officeDocument/2006/relationships/image" Target="../media/image2441.png"/><Relationship Id="rId252" Type="http://schemas.openxmlformats.org/officeDocument/2006/relationships/customXml" Target="../ink/ink412.xml"/><Relationship Id="rId294" Type="http://schemas.openxmlformats.org/officeDocument/2006/relationships/customXml" Target="../ink/ink433.xml"/><Relationship Id="rId308" Type="http://schemas.openxmlformats.org/officeDocument/2006/relationships/customXml" Target="../ink/ink440.xml"/><Relationship Id="rId515" Type="http://schemas.openxmlformats.org/officeDocument/2006/relationships/customXml" Target="../ink/ink543.xml"/><Relationship Id="rId47" Type="http://schemas.openxmlformats.org/officeDocument/2006/relationships/image" Target="../media/image2243.png"/><Relationship Id="rId89" Type="http://schemas.openxmlformats.org/officeDocument/2006/relationships/image" Target="../media/image2264.png"/><Relationship Id="rId112" Type="http://schemas.openxmlformats.org/officeDocument/2006/relationships/customXml" Target="../ink/ink342.xml"/><Relationship Id="rId154" Type="http://schemas.openxmlformats.org/officeDocument/2006/relationships/customXml" Target="../ink/ink363.xml"/><Relationship Id="rId361" Type="http://schemas.openxmlformats.org/officeDocument/2006/relationships/image" Target="../media/image2398.png"/><Relationship Id="rId557" Type="http://schemas.openxmlformats.org/officeDocument/2006/relationships/customXml" Target="../ink/ink564.xml"/><Relationship Id="rId599" Type="http://schemas.openxmlformats.org/officeDocument/2006/relationships/customXml" Target="../ink/ink585.xml"/><Relationship Id="rId196" Type="http://schemas.openxmlformats.org/officeDocument/2006/relationships/customXml" Target="../ink/ink384.xml"/><Relationship Id="rId417" Type="http://schemas.openxmlformats.org/officeDocument/2006/relationships/image" Target="../media/image2426.png"/><Relationship Id="rId459" Type="http://schemas.openxmlformats.org/officeDocument/2006/relationships/customXml" Target="../ink/ink515.xml"/><Relationship Id="rId16" Type="http://schemas.openxmlformats.org/officeDocument/2006/relationships/customXml" Target="../ink/ink294.xml"/><Relationship Id="rId221" Type="http://schemas.openxmlformats.org/officeDocument/2006/relationships/image" Target="../media/image2330.png"/><Relationship Id="rId263" Type="http://schemas.openxmlformats.org/officeDocument/2006/relationships/image" Target="../media/image2351.png"/><Relationship Id="rId319" Type="http://schemas.openxmlformats.org/officeDocument/2006/relationships/image" Target="../media/image2379.png"/><Relationship Id="rId470" Type="http://schemas.openxmlformats.org/officeDocument/2006/relationships/image" Target="../media/image2452.png"/><Relationship Id="rId526" Type="http://schemas.openxmlformats.org/officeDocument/2006/relationships/image" Target="../media/image2480.png"/><Relationship Id="rId58" Type="http://schemas.openxmlformats.org/officeDocument/2006/relationships/customXml" Target="../ink/ink315.xml"/><Relationship Id="rId123" Type="http://schemas.openxmlformats.org/officeDocument/2006/relationships/image" Target="../media/image2281.png"/><Relationship Id="rId330" Type="http://schemas.openxmlformats.org/officeDocument/2006/relationships/customXml" Target="../ink/ink451.xml"/><Relationship Id="rId568" Type="http://schemas.openxmlformats.org/officeDocument/2006/relationships/image" Target="../media/image2501.png"/><Relationship Id="rId165" Type="http://schemas.openxmlformats.org/officeDocument/2006/relationships/image" Target="../media/image2302.png"/><Relationship Id="rId372" Type="http://schemas.openxmlformats.org/officeDocument/2006/relationships/customXml" Target="../ink/ink472.xml"/><Relationship Id="rId428" Type="http://schemas.openxmlformats.org/officeDocument/2006/relationships/image" Target="../media/image2431.png"/><Relationship Id="rId232" Type="http://schemas.openxmlformats.org/officeDocument/2006/relationships/customXml" Target="../ink/ink402.xml"/><Relationship Id="rId274" Type="http://schemas.openxmlformats.org/officeDocument/2006/relationships/customXml" Target="../ink/ink423.xml"/><Relationship Id="rId481" Type="http://schemas.openxmlformats.org/officeDocument/2006/relationships/customXml" Target="../ink/ink526.xml"/><Relationship Id="rId27" Type="http://schemas.openxmlformats.org/officeDocument/2006/relationships/image" Target="../media/image2233.png"/><Relationship Id="rId69" Type="http://schemas.openxmlformats.org/officeDocument/2006/relationships/image" Target="../media/image2254.png"/><Relationship Id="rId134" Type="http://schemas.openxmlformats.org/officeDocument/2006/relationships/customXml" Target="../ink/ink353.xml"/><Relationship Id="rId537" Type="http://schemas.openxmlformats.org/officeDocument/2006/relationships/customXml" Target="../ink/ink554.xml"/><Relationship Id="rId579" Type="http://schemas.openxmlformats.org/officeDocument/2006/relationships/customXml" Target="../ink/ink575.xml"/><Relationship Id="rId80" Type="http://schemas.openxmlformats.org/officeDocument/2006/relationships/customXml" Target="../ink/ink326.xml"/><Relationship Id="rId176" Type="http://schemas.openxmlformats.org/officeDocument/2006/relationships/customXml" Target="../ink/ink374.xml"/><Relationship Id="rId341" Type="http://schemas.openxmlformats.org/officeDocument/2006/relationships/image" Target="../media/image2390.png"/><Relationship Id="rId383" Type="http://schemas.openxmlformats.org/officeDocument/2006/relationships/image" Target="../media/image2409.png"/><Relationship Id="rId439" Type="http://schemas.openxmlformats.org/officeDocument/2006/relationships/customXml" Target="../ink/ink505.xml"/><Relationship Id="rId590" Type="http://schemas.openxmlformats.org/officeDocument/2006/relationships/image" Target="../media/image2512.png"/><Relationship Id="rId604" Type="http://schemas.openxmlformats.org/officeDocument/2006/relationships/image" Target="../media/image17.emf"/><Relationship Id="rId201" Type="http://schemas.openxmlformats.org/officeDocument/2006/relationships/image" Target="../media/image2320.png"/><Relationship Id="rId243" Type="http://schemas.openxmlformats.org/officeDocument/2006/relationships/image" Target="../media/image2341.png"/><Relationship Id="rId285" Type="http://schemas.openxmlformats.org/officeDocument/2006/relationships/image" Target="../media/image2362.png"/><Relationship Id="rId450" Type="http://schemas.openxmlformats.org/officeDocument/2006/relationships/image" Target="../media/image2442.png"/><Relationship Id="rId506" Type="http://schemas.openxmlformats.org/officeDocument/2006/relationships/image" Target="../media/image2470.png"/><Relationship Id="rId38" Type="http://schemas.openxmlformats.org/officeDocument/2006/relationships/customXml" Target="../ink/ink305.xml"/><Relationship Id="rId103" Type="http://schemas.openxmlformats.org/officeDocument/2006/relationships/image" Target="../media/image2271.png"/><Relationship Id="rId310" Type="http://schemas.openxmlformats.org/officeDocument/2006/relationships/customXml" Target="../ink/ink441.xml"/><Relationship Id="rId492" Type="http://schemas.openxmlformats.org/officeDocument/2006/relationships/image" Target="../media/image2463.png"/><Relationship Id="rId548" Type="http://schemas.openxmlformats.org/officeDocument/2006/relationships/image" Target="../media/image2491.png"/><Relationship Id="rId91" Type="http://schemas.openxmlformats.org/officeDocument/2006/relationships/image" Target="../media/image2265.png"/><Relationship Id="rId145" Type="http://schemas.openxmlformats.org/officeDocument/2006/relationships/image" Target="../media/image2292.png"/><Relationship Id="rId187" Type="http://schemas.openxmlformats.org/officeDocument/2006/relationships/image" Target="../media/image2313.png"/><Relationship Id="rId352" Type="http://schemas.openxmlformats.org/officeDocument/2006/relationships/customXml" Target="../ink/ink462.xml"/><Relationship Id="rId394" Type="http://schemas.openxmlformats.org/officeDocument/2006/relationships/customXml" Target="../ink/ink483.xml"/><Relationship Id="rId408" Type="http://schemas.openxmlformats.org/officeDocument/2006/relationships/customXml" Target="../ink/ink490.xml"/><Relationship Id="rId212" Type="http://schemas.openxmlformats.org/officeDocument/2006/relationships/customXml" Target="../ink/ink392.xml"/><Relationship Id="rId254" Type="http://schemas.openxmlformats.org/officeDocument/2006/relationships/customXml" Target="../ink/ink413.xml"/><Relationship Id="rId49" Type="http://schemas.openxmlformats.org/officeDocument/2006/relationships/image" Target="../media/image2244.png"/><Relationship Id="rId114" Type="http://schemas.openxmlformats.org/officeDocument/2006/relationships/customXml" Target="../ink/ink343.xml"/><Relationship Id="rId296" Type="http://schemas.openxmlformats.org/officeDocument/2006/relationships/customXml" Target="../ink/ink434.xml"/><Relationship Id="rId461" Type="http://schemas.openxmlformats.org/officeDocument/2006/relationships/customXml" Target="../ink/ink516.xml"/><Relationship Id="rId517" Type="http://schemas.openxmlformats.org/officeDocument/2006/relationships/customXml" Target="../ink/ink544.xml"/><Relationship Id="rId559" Type="http://schemas.openxmlformats.org/officeDocument/2006/relationships/customXml" Target="../ink/ink565.xml"/><Relationship Id="rId60" Type="http://schemas.openxmlformats.org/officeDocument/2006/relationships/customXml" Target="../ink/ink316.xml"/><Relationship Id="rId156" Type="http://schemas.openxmlformats.org/officeDocument/2006/relationships/customXml" Target="../ink/ink364.xml"/><Relationship Id="rId198" Type="http://schemas.openxmlformats.org/officeDocument/2006/relationships/customXml" Target="../ink/ink385.xml"/><Relationship Id="rId321" Type="http://schemas.openxmlformats.org/officeDocument/2006/relationships/image" Target="../media/image2380.png"/><Relationship Id="rId363" Type="http://schemas.openxmlformats.org/officeDocument/2006/relationships/image" Target="../media/image2399.png"/><Relationship Id="rId419" Type="http://schemas.openxmlformats.org/officeDocument/2006/relationships/image" Target="../media/image2427.png"/><Relationship Id="rId570" Type="http://schemas.openxmlformats.org/officeDocument/2006/relationships/image" Target="../media/image2502.png"/><Relationship Id="rId223" Type="http://schemas.openxmlformats.org/officeDocument/2006/relationships/image" Target="../media/image2331.png"/><Relationship Id="rId430" Type="http://schemas.openxmlformats.org/officeDocument/2006/relationships/image" Target="../media/image2432.png"/><Relationship Id="rId18" Type="http://schemas.openxmlformats.org/officeDocument/2006/relationships/customXml" Target="../ink/ink295.xml"/><Relationship Id="rId265" Type="http://schemas.openxmlformats.org/officeDocument/2006/relationships/image" Target="../media/image2352.png"/><Relationship Id="rId472" Type="http://schemas.openxmlformats.org/officeDocument/2006/relationships/image" Target="../media/image2453.png"/><Relationship Id="rId528" Type="http://schemas.openxmlformats.org/officeDocument/2006/relationships/image" Target="../media/image2481.png"/><Relationship Id="rId125" Type="http://schemas.openxmlformats.org/officeDocument/2006/relationships/image" Target="../media/image2282.png"/><Relationship Id="rId167" Type="http://schemas.openxmlformats.org/officeDocument/2006/relationships/image" Target="../media/image2303.png"/><Relationship Id="rId332" Type="http://schemas.openxmlformats.org/officeDocument/2006/relationships/customXml" Target="../ink/ink452.xml"/><Relationship Id="rId374" Type="http://schemas.openxmlformats.org/officeDocument/2006/relationships/customXml" Target="../ink/ink473.xml"/><Relationship Id="rId581" Type="http://schemas.openxmlformats.org/officeDocument/2006/relationships/customXml" Target="../ink/ink576.xml"/><Relationship Id="rId71" Type="http://schemas.openxmlformats.org/officeDocument/2006/relationships/image" Target="../media/image2255.png"/><Relationship Id="rId234" Type="http://schemas.openxmlformats.org/officeDocument/2006/relationships/customXml" Target="../ink/ink403.xml"/><Relationship Id="rId2" Type="http://schemas.openxmlformats.org/officeDocument/2006/relationships/customXml" Target="../ink/ink288.xml"/><Relationship Id="rId29" Type="http://schemas.openxmlformats.org/officeDocument/2006/relationships/image" Target="../media/image2234.png"/><Relationship Id="rId276" Type="http://schemas.openxmlformats.org/officeDocument/2006/relationships/customXml" Target="../ink/ink424.xml"/><Relationship Id="rId441" Type="http://schemas.openxmlformats.org/officeDocument/2006/relationships/customXml" Target="../ink/ink506.xml"/><Relationship Id="rId483" Type="http://schemas.openxmlformats.org/officeDocument/2006/relationships/customXml" Target="../ink/ink527.xml"/><Relationship Id="rId539" Type="http://schemas.openxmlformats.org/officeDocument/2006/relationships/customXml" Target="../ink/ink555.xml"/><Relationship Id="rId40" Type="http://schemas.openxmlformats.org/officeDocument/2006/relationships/customXml" Target="../ink/ink306.xml"/><Relationship Id="rId136" Type="http://schemas.openxmlformats.org/officeDocument/2006/relationships/customXml" Target="../ink/ink354.xml"/><Relationship Id="rId178" Type="http://schemas.openxmlformats.org/officeDocument/2006/relationships/customXml" Target="../ink/ink375.xml"/><Relationship Id="rId301" Type="http://schemas.openxmlformats.org/officeDocument/2006/relationships/image" Target="../media/image2370.png"/><Relationship Id="rId343" Type="http://schemas.openxmlformats.org/officeDocument/2006/relationships/image" Target="../media/image2391.png"/><Relationship Id="rId550" Type="http://schemas.openxmlformats.org/officeDocument/2006/relationships/image" Target="../media/image2492.png"/><Relationship Id="rId82" Type="http://schemas.openxmlformats.org/officeDocument/2006/relationships/customXml" Target="../ink/ink327.xml"/><Relationship Id="rId203" Type="http://schemas.openxmlformats.org/officeDocument/2006/relationships/image" Target="../media/image2321.png"/><Relationship Id="rId385" Type="http://schemas.openxmlformats.org/officeDocument/2006/relationships/image" Target="../media/image2410.png"/><Relationship Id="rId592" Type="http://schemas.openxmlformats.org/officeDocument/2006/relationships/image" Target="../media/image2513.png"/><Relationship Id="rId606" Type="http://schemas.openxmlformats.org/officeDocument/2006/relationships/image" Target="../media/image18.emf"/><Relationship Id="rId245" Type="http://schemas.openxmlformats.org/officeDocument/2006/relationships/image" Target="../media/image2342.png"/><Relationship Id="rId287" Type="http://schemas.openxmlformats.org/officeDocument/2006/relationships/image" Target="../media/image11.emf"/><Relationship Id="rId410" Type="http://schemas.openxmlformats.org/officeDocument/2006/relationships/customXml" Target="../ink/ink491.xml"/><Relationship Id="rId452" Type="http://schemas.openxmlformats.org/officeDocument/2006/relationships/image" Target="../media/image2443.png"/><Relationship Id="rId494" Type="http://schemas.openxmlformats.org/officeDocument/2006/relationships/image" Target="../media/image2464.png"/><Relationship Id="rId508" Type="http://schemas.openxmlformats.org/officeDocument/2006/relationships/image" Target="../media/image2471.png"/><Relationship Id="rId105" Type="http://schemas.openxmlformats.org/officeDocument/2006/relationships/image" Target="../media/image2272.png"/><Relationship Id="rId147" Type="http://schemas.openxmlformats.org/officeDocument/2006/relationships/image" Target="../media/image2293.png"/><Relationship Id="rId312" Type="http://schemas.openxmlformats.org/officeDocument/2006/relationships/customXml" Target="../ink/ink442.xml"/><Relationship Id="rId354" Type="http://schemas.openxmlformats.org/officeDocument/2006/relationships/customXml" Target="../ink/ink463.xml"/><Relationship Id="rId51" Type="http://schemas.openxmlformats.org/officeDocument/2006/relationships/image" Target="../media/image2245.png"/><Relationship Id="rId93" Type="http://schemas.openxmlformats.org/officeDocument/2006/relationships/image" Target="../media/image2266.png"/><Relationship Id="rId189" Type="http://schemas.openxmlformats.org/officeDocument/2006/relationships/image" Target="../media/image2314.png"/><Relationship Id="rId396" Type="http://schemas.openxmlformats.org/officeDocument/2006/relationships/customXml" Target="../ink/ink484.xml"/><Relationship Id="rId561" Type="http://schemas.openxmlformats.org/officeDocument/2006/relationships/customXml" Target="../ink/ink566.xml"/><Relationship Id="rId214" Type="http://schemas.openxmlformats.org/officeDocument/2006/relationships/customXml" Target="../ink/ink393.xml"/><Relationship Id="rId256" Type="http://schemas.openxmlformats.org/officeDocument/2006/relationships/customXml" Target="../ink/ink414.xml"/><Relationship Id="rId298" Type="http://schemas.openxmlformats.org/officeDocument/2006/relationships/customXml" Target="../ink/ink435.xml"/><Relationship Id="rId421" Type="http://schemas.openxmlformats.org/officeDocument/2006/relationships/image" Target="../media/image2428.png"/><Relationship Id="rId463" Type="http://schemas.openxmlformats.org/officeDocument/2006/relationships/customXml" Target="../ink/ink517.xml"/><Relationship Id="rId519" Type="http://schemas.openxmlformats.org/officeDocument/2006/relationships/customXml" Target="../ink/ink545.xml"/><Relationship Id="rId116" Type="http://schemas.openxmlformats.org/officeDocument/2006/relationships/customXml" Target="../ink/ink344.xml"/><Relationship Id="rId158" Type="http://schemas.openxmlformats.org/officeDocument/2006/relationships/customXml" Target="../ink/ink365.xml"/><Relationship Id="rId323" Type="http://schemas.openxmlformats.org/officeDocument/2006/relationships/image" Target="../media/image2381.png"/><Relationship Id="rId530" Type="http://schemas.openxmlformats.org/officeDocument/2006/relationships/image" Target="../media/image2482.png"/><Relationship Id="rId20" Type="http://schemas.openxmlformats.org/officeDocument/2006/relationships/customXml" Target="../ink/ink296.xml"/><Relationship Id="rId62" Type="http://schemas.openxmlformats.org/officeDocument/2006/relationships/customXml" Target="../ink/ink317.xml"/><Relationship Id="rId365" Type="http://schemas.openxmlformats.org/officeDocument/2006/relationships/image" Target="../media/image2400.png"/><Relationship Id="rId572" Type="http://schemas.openxmlformats.org/officeDocument/2006/relationships/image" Target="../media/image2503.png"/><Relationship Id="rId225" Type="http://schemas.openxmlformats.org/officeDocument/2006/relationships/image" Target="../media/image2332.png"/><Relationship Id="rId267" Type="http://schemas.openxmlformats.org/officeDocument/2006/relationships/image" Target="../media/image2353.png"/><Relationship Id="rId432" Type="http://schemas.openxmlformats.org/officeDocument/2006/relationships/image" Target="../media/image2433.png"/><Relationship Id="rId474" Type="http://schemas.openxmlformats.org/officeDocument/2006/relationships/image" Target="../media/image2454.png"/><Relationship Id="rId127" Type="http://schemas.openxmlformats.org/officeDocument/2006/relationships/image" Target="../media/image2283.png"/><Relationship Id="rId31" Type="http://schemas.openxmlformats.org/officeDocument/2006/relationships/image" Target="../media/image2235.png"/><Relationship Id="rId73" Type="http://schemas.openxmlformats.org/officeDocument/2006/relationships/image" Target="../media/image2256.png"/><Relationship Id="rId169" Type="http://schemas.openxmlformats.org/officeDocument/2006/relationships/image" Target="../media/image2304.png"/><Relationship Id="rId334" Type="http://schemas.openxmlformats.org/officeDocument/2006/relationships/customXml" Target="../ink/ink453.xml"/><Relationship Id="rId376" Type="http://schemas.openxmlformats.org/officeDocument/2006/relationships/customXml" Target="../ink/ink474.xml"/><Relationship Id="rId541" Type="http://schemas.openxmlformats.org/officeDocument/2006/relationships/customXml" Target="../ink/ink556.xml"/><Relationship Id="rId583" Type="http://schemas.openxmlformats.org/officeDocument/2006/relationships/customXml" Target="../ink/ink577.xml"/><Relationship Id="rId180" Type="http://schemas.openxmlformats.org/officeDocument/2006/relationships/customXml" Target="../ink/ink376.xml"/><Relationship Id="rId236" Type="http://schemas.openxmlformats.org/officeDocument/2006/relationships/customXml" Target="../ink/ink404.xml"/><Relationship Id="rId278" Type="http://schemas.openxmlformats.org/officeDocument/2006/relationships/customXml" Target="../ink/ink425.xml"/><Relationship Id="rId401" Type="http://schemas.openxmlformats.org/officeDocument/2006/relationships/image" Target="../media/image2418.png"/><Relationship Id="rId443" Type="http://schemas.openxmlformats.org/officeDocument/2006/relationships/customXml" Target="../ink/ink507.xml"/><Relationship Id="rId303" Type="http://schemas.openxmlformats.org/officeDocument/2006/relationships/image" Target="../media/image2371.png"/><Relationship Id="rId485" Type="http://schemas.openxmlformats.org/officeDocument/2006/relationships/customXml" Target="../ink/ink528.xml"/><Relationship Id="rId42" Type="http://schemas.openxmlformats.org/officeDocument/2006/relationships/customXml" Target="../ink/ink307.xml"/><Relationship Id="rId84" Type="http://schemas.openxmlformats.org/officeDocument/2006/relationships/customXml" Target="../ink/ink328.xml"/><Relationship Id="rId138" Type="http://schemas.openxmlformats.org/officeDocument/2006/relationships/customXml" Target="../ink/ink355.xml"/><Relationship Id="rId345" Type="http://schemas.openxmlformats.org/officeDocument/2006/relationships/image" Target="../media/image14.emf"/><Relationship Id="rId387" Type="http://schemas.openxmlformats.org/officeDocument/2006/relationships/image" Target="../media/image2411.png"/><Relationship Id="rId510" Type="http://schemas.openxmlformats.org/officeDocument/2006/relationships/image" Target="../media/image2472.png"/><Relationship Id="rId552" Type="http://schemas.openxmlformats.org/officeDocument/2006/relationships/image" Target="../media/image2493.png"/><Relationship Id="rId594" Type="http://schemas.openxmlformats.org/officeDocument/2006/relationships/image" Target="../media/image2514.png"/><Relationship Id="rId608" Type="http://schemas.openxmlformats.org/officeDocument/2006/relationships/image" Target="../media/image2521.png"/><Relationship Id="rId191" Type="http://schemas.openxmlformats.org/officeDocument/2006/relationships/image" Target="../media/image2315.png"/><Relationship Id="rId205" Type="http://schemas.openxmlformats.org/officeDocument/2006/relationships/image" Target="../media/image2322.png"/><Relationship Id="rId247" Type="http://schemas.openxmlformats.org/officeDocument/2006/relationships/image" Target="../media/image2343.png"/><Relationship Id="rId412" Type="http://schemas.openxmlformats.org/officeDocument/2006/relationships/customXml" Target="../ink/ink492.xml"/><Relationship Id="rId107" Type="http://schemas.openxmlformats.org/officeDocument/2006/relationships/image" Target="../media/image2273.png"/><Relationship Id="rId289" Type="http://schemas.openxmlformats.org/officeDocument/2006/relationships/image" Target="../media/image2364.png"/><Relationship Id="rId454" Type="http://schemas.openxmlformats.org/officeDocument/2006/relationships/image" Target="../media/image2444.png"/><Relationship Id="rId496" Type="http://schemas.openxmlformats.org/officeDocument/2006/relationships/image" Target="../media/image2465.png"/><Relationship Id="rId11" Type="http://schemas.openxmlformats.org/officeDocument/2006/relationships/image" Target="../media/image2225.png"/><Relationship Id="rId53" Type="http://schemas.openxmlformats.org/officeDocument/2006/relationships/image" Target="../media/image2246.png"/><Relationship Id="rId149" Type="http://schemas.openxmlformats.org/officeDocument/2006/relationships/image" Target="../media/image2294.png"/><Relationship Id="rId314" Type="http://schemas.openxmlformats.org/officeDocument/2006/relationships/customXml" Target="../ink/ink443.xml"/><Relationship Id="rId356" Type="http://schemas.openxmlformats.org/officeDocument/2006/relationships/customXml" Target="../ink/ink464.xml"/><Relationship Id="rId398" Type="http://schemas.openxmlformats.org/officeDocument/2006/relationships/customXml" Target="../ink/ink485.xml"/><Relationship Id="rId521" Type="http://schemas.openxmlformats.org/officeDocument/2006/relationships/customXml" Target="../ink/ink546.xml"/><Relationship Id="rId563" Type="http://schemas.openxmlformats.org/officeDocument/2006/relationships/customXml" Target="../ink/ink567.xml"/><Relationship Id="rId95" Type="http://schemas.openxmlformats.org/officeDocument/2006/relationships/image" Target="../media/image2267.png"/><Relationship Id="rId160" Type="http://schemas.openxmlformats.org/officeDocument/2006/relationships/customXml" Target="../ink/ink366.xml"/><Relationship Id="rId216" Type="http://schemas.openxmlformats.org/officeDocument/2006/relationships/customXml" Target="../ink/ink394.xml"/><Relationship Id="rId423" Type="http://schemas.openxmlformats.org/officeDocument/2006/relationships/image" Target="../media/image2429.png"/><Relationship Id="rId258" Type="http://schemas.openxmlformats.org/officeDocument/2006/relationships/customXml" Target="../ink/ink415.xml"/><Relationship Id="rId465" Type="http://schemas.openxmlformats.org/officeDocument/2006/relationships/customXml" Target="../ink/ink518.xml"/><Relationship Id="rId22" Type="http://schemas.openxmlformats.org/officeDocument/2006/relationships/customXml" Target="../ink/ink297.xml"/><Relationship Id="rId64" Type="http://schemas.openxmlformats.org/officeDocument/2006/relationships/customXml" Target="../ink/ink318.xml"/><Relationship Id="rId118" Type="http://schemas.openxmlformats.org/officeDocument/2006/relationships/customXml" Target="../ink/ink345.xml"/><Relationship Id="rId325" Type="http://schemas.openxmlformats.org/officeDocument/2006/relationships/image" Target="../media/image2382.png"/><Relationship Id="rId367" Type="http://schemas.openxmlformats.org/officeDocument/2006/relationships/image" Target="../media/image2401.png"/><Relationship Id="rId532" Type="http://schemas.openxmlformats.org/officeDocument/2006/relationships/image" Target="../media/image2483.png"/><Relationship Id="rId574" Type="http://schemas.openxmlformats.org/officeDocument/2006/relationships/image" Target="../media/image2504.png"/><Relationship Id="rId171" Type="http://schemas.openxmlformats.org/officeDocument/2006/relationships/image" Target="../media/image2305.png"/><Relationship Id="rId227" Type="http://schemas.openxmlformats.org/officeDocument/2006/relationships/image" Target="../media/image2333.png"/><Relationship Id="rId269" Type="http://schemas.openxmlformats.org/officeDocument/2006/relationships/image" Target="../media/image2354.png"/><Relationship Id="rId434" Type="http://schemas.openxmlformats.org/officeDocument/2006/relationships/image" Target="../media/image2434.png"/><Relationship Id="rId476" Type="http://schemas.openxmlformats.org/officeDocument/2006/relationships/image" Target="../media/image2455.png"/><Relationship Id="rId33" Type="http://schemas.openxmlformats.org/officeDocument/2006/relationships/image" Target="../media/image2236.png"/><Relationship Id="rId129" Type="http://schemas.openxmlformats.org/officeDocument/2006/relationships/image" Target="../media/image2284.png"/><Relationship Id="rId280" Type="http://schemas.openxmlformats.org/officeDocument/2006/relationships/customXml" Target="../ink/ink426.xml"/><Relationship Id="rId336" Type="http://schemas.openxmlformats.org/officeDocument/2006/relationships/customXml" Target="../ink/ink454.xml"/><Relationship Id="rId501" Type="http://schemas.openxmlformats.org/officeDocument/2006/relationships/customXml" Target="../ink/ink536.xml"/><Relationship Id="rId543" Type="http://schemas.openxmlformats.org/officeDocument/2006/relationships/customXml" Target="../ink/ink557.xml"/><Relationship Id="rId75" Type="http://schemas.openxmlformats.org/officeDocument/2006/relationships/image" Target="../media/image2257.png"/><Relationship Id="rId140" Type="http://schemas.openxmlformats.org/officeDocument/2006/relationships/customXml" Target="../ink/ink356.xml"/><Relationship Id="rId182" Type="http://schemas.openxmlformats.org/officeDocument/2006/relationships/customXml" Target="../ink/ink377.xml"/><Relationship Id="rId378" Type="http://schemas.openxmlformats.org/officeDocument/2006/relationships/customXml" Target="../ink/ink475.xml"/><Relationship Id="rId403" Type="http://schemas.openxmlformats.org/officeDocument/2006/relationships/image" Target="../media/image2419.png"/><Relationship Id="rId585" Type="http://schemas.openxmlformats.org/officeDocument/2006/relationships/customXml" Target="../ink/ink578.xml"/><Relationship Id="rId6" Type="http://schemas.openxmlformats.org/officeDocument/2006/relationships/customXml" Target="../ink/ink289.xml"/><Relationship Id="rId238" Type="http://schemas.openxmlformats.org/officeDocument/2006/relationships/customXml" Target="../ink/ink405.xml"/><Relationship Id="rId445" Type="http://schemas.openxmlformats.org/officeDocument/2006/relationships/customXml" Target="../ink/ink508.xml"/><Relationship Id="rId487" Type="http://schemas.openxmlformats.org/officeDocument/2006/relationships/customXml" Target="../ink/ink529.xml"/><Relationship Id="rId610" Type="http://schemas.openxmlformats.org/officeDocument/2006/relationships/image" Target="../media/image2522.png"/><Relationship Id="rId291" Type="http://schemas.openxmlformats.org/officeDocument/2006/relationships/image" Target="../media/image2365.png"/><Relationship Id="rId305" Type="http://schemas.openxmlformats.org/officeDocument/2006/relationships/image" Target="../media/image2372.png"/><Relationship Id="rId347" Type="http://schemas.openxmlformats.org/officeDocument/2006/relationships/image" Target="../media/image15.emf"/><Relationship Id="rId512" Type="http://schemas.openxmlformats.org/officeDocument/2006/relationships/image" Target="../media/image2473.png"/><Relationship Id="rId44" Type="http://schemas.openxmlformats.org/officeDocument/2006/relationships/customXml" Target="../ink/ink308.xml"/><Relationship Id="rId86" Type="http://schemas.openxmlformats.org/officeDocument/2006/relationships/customXml" Target="../ink/ink329.xml"/><Relationship Id="rId151" Type="http://schemas.openxmlformats.org/officeDocument/2006/relationships/image" Target="../media/image2295.png"/><Relationship Id="rId389" Type="http://schemas.openxmlformats.org/officeDocument/2006/relationships/image" Target="../media/image2412.png"/><Relationship Id="rId554" Type="http://schemas.openxmlformats.org/officeDocument/2006/relationships/image" Target="../media/image2494.png"/><Relationship Id="rId596" Type="http://schemas.openxmlformats.org/officeDocument/2006/relationships/image" Target="../media/image2515.png"/><Relationship Id="rId193" Type="http://schemas.openxmlformats.org/officeDocument/2006/relationships/image" Target="../media/image2316.png"/><Relationship Id="rId207" Type="http://schemas.openxmlformats.org/officeDocument/2006/relationships/image" Target="../media/image2323.png"/><Relationship Id="rId249" Type="http://schemas.openxmlformats.org/officeDocument/2006/relationships/image" Target="../media/image2344.png"/><Relationship Id="rId414" Type="http://schemas.openxmlformats.org/officeDocument/2006/relationships/customXml" Target="../ink/ink493.xml"/><Relationship Id="rId456" Type="http://schemas.openxmlformats.org/officeDocument/2006/relationships/image" Target="../media/image2445.png"/><Relationship Id="rId498" Type="http://schemas.openxmlformats.org/officeDocument/2006/relationships/image" Target="../media/image2466.png"/><Relationship Id="rId13" Type="http://schemas.openxmlformats.org/officeDocument/2006/relationships/image" Target="../media/image2226.png"/><Relationship Id="rId109" Type="http://schemas.openxmlformats.org/officeDocument/2006/relationships/image" Target="../media/image2274.png"/><Relationship Id="rId260" Type="http://schemas.openxmlformats.org/officeDocument/2006/relationships/customXml" Target="../ink/ink416.xml"/><Relationship Id="rId316" Type="http://schemas.openxmlformats.org/officeDocument/2006/relationships/customXml" Target="../ink/ink444.xml"/><Relationship Id="rId523" Type="http://schemas.openxmlformats.org/officeDocument/2006/relationships/customXml" Target="../ink/ink547.xml"/><Relationship Id="rId55" Type="http://schemas.openxmlformats.org/officeDocument/2006/relationships/image" Target="../media/image2247.png"/><Relationship Id="rId97" Type="http://schemas.openxmlformats.org/officeDocument/2006/relationships/image" Target="../media/image2268.png"/><Relationship Id="rId120" Type="http://schemas.openxmlformats.org/officeDocument/2006/relationships/customXml" Target="../ink/ink346.xml"/><Relationship Id="rId358" Type="http://schemas.openxmlformats.org/officeDocument/2006/relationships/customXml" Target="../ink/ink465.xml"/><Relationship Id="rId565" Type="http://schemas.openxmlformats.org/officeDocument/2006/relationships/customXml" Target="../ink/ink568.xml"/><Relationship Id="rId162" Type="http://schemas.openxmlformats.org/officeDocument/2006/relationships/customXml" Target="../ink/ink367.xml"/><Relationship Id="rId218" Type="http://schemas.openxmlformats.org/officeDocument/2006/relationships/customXml" Target="../ink/ink395.xml"/><Relationship Id="rId425" Type="http://schemas.openxmlformats.org/officeDocument/2006/relationships/image" Target="../media/image16.emf"/><Relationship Id="rId467" Type="http://schemas.openxmlformats.org/officeDocument/2006/relationships/customXml" Target="../ink/ink519.xml"/><Relationship Id="rId271" Type="http://schemas.openxmlformats.org/officeDocument/2006/relationships/image" Target="../media/image2355.png"/><Relationship Id="rId24" Type="http://schemas.openxmlformats.org/officeDocument/2006/relationships/customXml" Target="../ink/ink298.xml"/><Relationship Id="rId66" Type="http://schemas.openxmlformats.org/officeDocument/2006/relationships/customXml" Target="../ink/ink319.xml"/><Relationship Id="rId131" Type="http://schemas.openxmlformats.org/officeDocument/2006/relationships/image" Target="../media/image2285.png"/><Relationship Id="rId327" Type="http://schemas.openxmlformats.org/officeDocument/2006/relationships/image" Target="../media/image2383.png"/><Relationship Id="rId369" Type="http://schemas.openxmlformats.org/officeDocument/2006/relationships/image" Target="../media/image2402.png"/><Relationship Id="rId534" Type="http://schemas.openxmlformats.org/officeDocument/2006/relationships/image" Target="../media/image2484.png"/><Relationship Id="rId576" Type="http://schemas.openxmlformats.org/officeDocument/2006/relationships/image" Target="../media/image2505.png"/><Relationship Id="rId173" Type="http://schemas.openxmlformats.org/officeDocument/2006/relationships/image" Target="../media/image10.emf"/><Relationship Id="rId229" Type="http://schemas.openxmlformats.org/officeDocument/2006/relationships/image" Target="../media/image2334.png"/><Relationship Id="rId380" Type="http://schemas.openxmlformats.org/officeDocument/2006/relationships/customXml" Target="../ink/ink476.xml"/><Relationship Id="rId436" Type="http://schemas.openxmlformats.org/officeDocument/2006/relationships/image" Target="../media/image2435.png"/><Relationship Id="rId601" Type="http://schemas.openxmlformats.org/officeDocument/2006/relationships/customXml" Target="../ink/ink586.xml"/><Relationship Id="rId240" Type="http://schemas.openxmlformats.org/officeDocument/2006/relationships/customXml" Target="../ink/ink406.xml"/><Relationship Id="rId478" Type="http://schemas.openxmlformats.org/officeDocument/2006/relationships/image" Target="../media/image2456.png"/><Relationship Id="rId35" Type="http://schemas.openxmlformats.org/officeDocument/2006/relationships/image" Target="../media/image2237.png"/><Relationship Id="rId77" Type="http://schemas.openxmlformats.org/officeDocument/2006/relationships/image" Target="../media/image2258.png"/><Relationship Id="rId100" Type="http://schemas.openxmlformats.org/officeDocument/2006/relationships/customXml" Target="../ink/ink336.xml"/><Relationship Id="rId282" Type="http://schemas.openxmlformats.org/officeDocument/2006/relationships/customXml" Target="../ink/ink427.xml"/><Relationship Id="rId338" Type="http://schemas.openxmlformats.org/officeDocument/2006/relationships/customXml" Target="../ink/ink455.xml"/><Relationship Id="rId503" Type="http://schemas.openxmlformats.org/officeDocument/2006/relationships/customXml" Target="../ink/ink537.xml"/><Relationship Id="rId545" Type="http://schemas.openxmlformats.org/officeDocument/2006/relationships/customXml" Target="../ink/ink558.xml"/><Relationship Id="rId587" Type="http://schemas.openxmlformats.org/officeDocument/2006/relationships/customXml" Target="../ink/ink579.xml"/><Relationship Id="rId8" Type="http://schemas.openxmlformats.org/officeDocument/2006/relationships/customXml" Target="../ink/ink290.xml"/><Relationship Id="rId142" Type="http://schemas.openxmlformats.org/officeDocument/2006/relationships/customXml" Target="../ink/ink357.xml"/><Relationship Id="rId184" Type="http://schemas.openxmlformats.org/officeDocument/2006/relationships/customXml" Target="../ink/ink378.xml"/><Relationship Id="rId391" Type="http://schemas.openxmlformats.org/officeDocument/2006/relationships/image" Target="../media/image2413.png"/><Relationship Id="rId405" Type="http://schemas.openxmlformats.org/officeDocument/2006/relationships/image" Target="../media/image2420.png"/><Relationship Id="rId447" Type="http://schemas.openxmlformats.org/officeDocument/2006/relationships/customXml" Target="../ink/ink509.xml"/><Relationship Id="rId251" Type="http://schemas.openxmlformats.org/officeDocument/2006/relationships/image" Target="../media/image2345.png"/><Relationship Id="rId489" Type="http://schemas.openxmlformats.org/officeDocument/2006/relationships/customXml" Target="../ink/ink530.xml"/><Relationship Id="rId46" Type="http://schemas.openxmlformats.org/officeDocument/2006/relationships/customXml" Target="../ink/ink309.xml"/><Relationship Id="rId293" Type="http://schemas.openxmlformats.org/officeDocument/2006/relationships/image" Target="../media/image2366.png"/><Relationship Id="rId307" Type="http://schemas.openxmlformats.org/officeDocument/2006/relationships/image" Target="../media/image2373.png"/><Relationship Id="rId349" Type="http://schemas.openxmlformats.org/officeDocument/2006/relationships/image" Target="../media/image2392.png"/><Relationship Id="rId514" Type="http://schemas.openxmlformats.org/officeDocument/2006/relationships/image" Target="../media/image2474.png"/><Relationship Id="rId556" Type="http://schemas.openxmlformats.org/officeDocument/2006/relationships/image" Target="../media/image2495.png"/><Relationship Id="rId88" Type="http://schemas.openxmlformats.org/officeDocument/2006/relationships/customXml" Target="../ink/ink330.xml"/><Relationship Id="rId111" Type="http://schemas.openxmlformats.org/officeDocument/2006/relationships/image" Target="../media/image2275.png"/><Relationship Id="rId153" Type="http://schemas.openxmlformats.org/officeDocument/2006/relationships/image" Target="../media/image2296.png"/><Relationship Id="rId195" Type="http://schemas.openxmlformats.org/officeDocument/2006/relationships/image" Target="../media/image2317.png"/><Relationship Id="rId209" Type="http://schemas.openxmlformats.org/officeDocument/2006/relationships/image" Target="../media/image2324.png"/><Relationship Id="rId360" Type="http://schemas.openxmlformats.org/officeDocument/2006/relationships/customXml" Target="../ink/ink466.xml"/><Relationship Id="rId416" Type="http://schemas.openxmlformats.org/officeDocument/2006/relationships/customXml" Target="../ink/ink494.xml"/><Relationship Id="rId598" Type="http://schemas.openxmlformats.org/officeDocument/2006/relationships/image" Target="../media/image2516.png"/><Relationship Id="rId220" Type="http://schemas.openxmlformats.org/officeDocument/2006/relationships/customXml" Target="../ink/ink396.xml"/><Relationship Id="rId458" Type="http://schemas.openxmlformats.org/officeDocument/2006/relationships/image" Target="../media/image2446.png"/><Relationship Id="rId15" Type="http://schemas.openxmlformats.org/officeDocument/2006/relationships/image" Target="../media/image2227.png"/><Relationship Id="rId57" Type="http://schemas.openxmlformats.org/officeDocument/2006/relationships/image" Target="../media/image2248.png"/><Relationship Id="rId262" Type="http://schemas.openxmlformats.org/officeDocument/2006/relationships/customXml" Target="../ink/ink417.xml"/><Relationship Id="rId318" Type="http://schemas.openxmlformats.org/officeDocument/2006/relationships/customXml" Target="../ink/ink445.xml"/><Relationship Id="rId525" Type="http://schemas.openxmlformats.org/officeDocument/2006/relationships/customXml" Target="../ink/ink548.xml"/><Relationship Id="rId567" Type="http://schemas.openxmlformats.org/officeDocument/2006/relationships/customXml" Target="../ink/ink569.xml"/><Relationship Id="rId99" Type="http://schemas.openxmlformats.org/officeDocument/2006/relationships/image" Target="../media/image2269.png"/><Relationship Id="rId122" Type="http://schemas.openxmlformats.org/officeDocument/2006/relationships/customXml" Target="../ink/ink347.xml"/><Relationship Id="rId164" Type="http://schemas.openxmlformats.org/officeDocument/2006/relationships/customXml" Target="../ink/ink368.xml"/><Relationship Id="rId371" Type="http://schemas.openxmlformats.org/officeDocument/2006/relationships/image" Target="../media/image2403.png"/><Relationship Id="rId469" Type="http://schemas.openxmlformats.org/officeDocument/2006/relationships/customXml" Target="../ink/ink520.xml"/><Relationship Id="rId26" Type="http://schemas.openxmlformats.org/officeDocument/2006/relationships/customXml" Target="../ink/ink299.xml"/><Relationship Id="rId231" Type="http://schemas.openxmlformats.org/officeDocument/2006/relationships/image" Target="../media/image2335.png"/><Relationship Id="rId273" Type="http://schemas.openxmlformats.org/officeDocument/2006/relationships/image" Target="../media/image2356.png"/><Relationship Id="rId329" Type="http://schemas.openxmlformats.org/officeDocument/2006/relationships/image" Target="../media/image2384.png"/><Relationship Id="rId480" Type="http://schemas.openxmlformats.org/officeDocument/2006/relationships/image" Target="../media/image2457.png"/><Relationship Id="rId536" Type="http://schemas.openxmlformats.org/officeDocument/2006/relationships/image" Target="../media/image2485.png"/><Relationship Id="rId68" Type="http://schemas.openxmlformats.org/officeDocument/2006/relationships/customXml" Target="../ink/ink320.xml"/><Relationship Id="rId133" Type="http://schemas.openxmlformats.org/officeDocument/2006/relationships/image" Target="../media/image2286.png"/><Relationship Id="rId175" Type="http://schemas.openxmlformats.org/officeDocument/2006/relationships/image" Target="../media/image2307.png"/><Relationship Id="rId340" Type="http://schemas.openxmlformats.org/officeDocument/2006/relationships/customXml" Target="../ink/ink456.xml"/><Relationship Id="rId578" Type="http://schemas.openxmlformats.org/officeDocument/2006/relationships/image" Target="../media/image2506.png"/><Relationship Id="rId200" Type="http://schemas.openxmlformats.org/officeDocument/2006/relationships/customXml" Target="../ink/ink386.xml"/><Relationship Id="rId382" Type="http://schemas.openxmlformats.org/officeDocument/2006/relationships/customXml" Target="../ink/ink477.xml"/><Relationship Id="rId438" Type="http://schemas.openxmlformats.org/officeDocument/2006/relationships/image" Target="../media/image2436.png"/><Relationship Id="rId603" Type="http://schemas.openxmlformats.org/officeDocument/2006/relationships/customXml" Target="../ink/ink587.xml"/><Relationship Id="rId242" Type="http://schemas.openxmlformats.org/officeDocument/2006/relationships/customXml" Target="../ink/ink407.xml"/><Relationship Id="rId284" Type="http://schemas.openxmlformats.org/officeDocument/2006/relationships/customXml" Target="../ink/ink428.xml"/><Relationship Id="rId491" Type="http://schemas.openxmlformats.org/officeDocument/2006/relationships/customXml" Target="../ink/ink531.xml"/><Relationship Id="rId505" Type="http://schemas.openxmlformats.org/officeDocument/2006/relationships/customXml" Target="../ink/ink538.xml"/><Relationship Id="rId37" Type="http://schemas.openxmlformats.org/officeDocument/2006/relationships/image" Target="../media/image2238.png"/><Relationship Id="rId79" Type="http://schemas.openxmlformats.org/officeDocument/2006/relationships/image" Target="../media/image2259.png"/><Relationship Id="rId102" Type="http://schemas.openxmlformats.org/officeDocument/2006/relationships/customXml" Target="../ink/ink337.xml"/><Relationship Id="rId144" Type="http://schemas.openxmlformats.org/officeDocument/2006/relationships/customXml" Target="../ink/ink358.xml"/><Relationship Id="rId547" Type="http://schemas.openxmlformats.org/officeDocument/2006/relationships/customXml" Target="../ink/ink559.xml"/><Relationship Id="rId589" Type="http://schemas.openxmlformats.org/officeDocument/2006/relationships/customXml" Target="../ink/ink580.xml"/><Relationship Id="rId90" Type="http://schemas.openxmlformats.org/officeDocument/2006/relationships/customXml" Target="../ink/ink331.xml"/><Relationship Id="rId186" Type="http://schemas.openxmlformats.org/officeDocument/2006/relationships/customXml" Target="../ink/ink379.xml"/><Relationship Id="rId351" Type="http://schemas.openxmlformats.org/officeDocument/2006/relationships/image" Target="../media/image2393.png"/><Relationship Id="rId393" Type="http://schemas.openxmlformats.org/officeDocument/2006/relationships/image" Target="../media/image2414.png"/><Relationship Id="rId407" Type="http://schemas.openxmlformats.org/officeDocument/2006/relationships/image" Target="../media/image2421.png"/><Relationship Id="rId449" Type="http://schemas.openxmlformats.org/officeDocument/2006/relationships/customXml" Target="../ink/ink510.xml"/><Relationship Id="rId211" Type="http://schemas.openxmlformats.org/officeDocument/2006/relationships/image" Target="../media/image2325.png"/><Relationship Id="rId253" Type="http://schemas.openxmlformats.org/officeDocument/2006/relationships/image" Target="../media/image2346.png"/><Relationship Id="rId295" Type="http://schemas.openxmlformats.org/officeDocument/2006/relationships/image" Target="../media/image2367.png"/><Relationship Id="rId309" Type="http://schemas.openxmlformats.org/officeDocument/2006/relationships/image" Target="../media/image12.emf"/><Relationship Id="rId460" Type="http://schemas.openxmlformats.org/officeDocument/2006/relationships/image" Target="../media/image2447.png"/><Relationship Id="rId516" Type="http://schemas.openxmlformats.org/officeDocument/2006/relationships/image" Target="../media/image2475.png"/><Relationship Id="rId48" Type="http://schemas.openxmlformats.org/officeDocument/2006/relationships/customXml" Target="../ink/ink310.xml"/><Relationship Id="rId113" Type="http://schemas.openxmlformats.org/officeDocument/2006/relationships/image" Target="../media/image2276.png"/><Relationship Id="rId320" Type="http://schemas.openxmlformats.org/officeDocument/2006/relationships/customXml" Target="../ink/ink446.xml"/><Relationship Id="rId558" Type="http://schemas.openxmlformats.org/officeDocument/2006/relationships/image" Target="../media/image2496.png"/><Relationship Id="rId155" Type="http://schemas.openxmlformats.org/officeDocument/2006/relationships/image" Target="../media/image2297.png"/><Relationship Id="rId197" Type="http://schemas.openxmlformats.org/officeDocument/2006/relationships/image" Target="../media/image2318.png"/><Relationship Id="rId362" Type="http://schemas.openxmlformats.org/officeDocument/2006/relationships/customXml" Target="../ink/ink467.xml"/><Relationship Id="rId418" Type="http://schemas.openxmlformats.org/officeDocument/2006/relationships/customXml" Target="../ink/ink495.xml"/><Relationship Id="rId222" Type="http://schemas.openxmlformats.org/officeDocument/2006/relationships/customXml" Target="../ink/ink397.xml"/><Relationship Id="rId264" Type="http://schemas.openxmlformats.org/officeDocument/2006/relationships/customXml" Target="../ink/ink418.xml"/><Relationship Id="rId471" Type="http://schemas.openxmlformats.org/officeDocument/2006/relationships/customXml" Target="../ink/ink521.xml"/><Relationship Id="rId17" Type="http://schemas.openxmlformats.org/officeDocument/2006/relationships/image" Target="../media/image2228.png"/><Relationship Id="rId59" Type="http://schemas.openxmlformats.org/officeDocument/2006/relationships/image" Target="../media/image2249.png"/><Relationship Id="rId124" Type="http://schemas.openxmlformats.org/officeDocument/2006/relationships/customXml" Target="../ink/ink348.xml"/><Relationship Id="rId527" Type="http://schemas.openxmlformats.org/officeDocument/2006/relationships/customXml" Target="../ink/ink549.xml"/><Relationship Id="rId569" Type="http://schemas.openxmlformats.org/officeDocument/2006/relationships/customXml" Target="../ink/ink570.xml"/><Relationship Id="rId70" Type="http://schemas.openxmlformats.org/officeDocument/2006/relationships/customXml" Target="../ink/ink321.xml"/><Relationship Id="rId166" Type="http://schemas.openxmlformats.org/officeDocument/2006/relationships/customXml" Target="../ink/ink369.xml"/><Relationship Id="rId331" Type="http://schemas.openxmlformats.org/officeDocument/2006/relationships/image" Target="../media/image2385.png"/><Relationship Id="rId373" Type="http://schemas.openxmlformats.org/officeDocument/2006/relationships/image" Target="../media/image2404.png"/><Relationship Id="rId429" Type="http://schemas.openxmlformats.org/officeDocument/2006/relationships/customXml" Target="../ink/ink500.xml"/><Relationship Id="rId580" Type="http://schemas.openxmlformats.org/officeDocument/2006/relationships/image" Target="../media/image250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36.png"/><Relationship Id="rId440" Type="http://schemas.openxmlformats.org/officeDocument/2006/relationships/image" Target="../media/image2437.png"/><Relationship Id="rId28" Type="http://schemas.openxmlformats.org/officeDocument/2006/relationships/customXml" Target="../ink/ink300.xml"/><Relationship Id="rId275" Type="http://schemas.openxmlformats.org/officeDocument/2006/relationships/image" Target="../media/image2357.png"/><Relationship Id="rId300" Type="http://schemas.openxmlformats.org/officeDocument/2006/relationships/customXml" Target="../ink/ink436.xml"/><Relationship Id="rId482" Type="http://schemas.openxmlformats.org/officeDocument/2006/relationships/image" Target="../media/image2458.png"/><Relationship Id="rId538" Type="http://schemas.openxmlformats.org/officeDocument/2006/relationships/image" Target="../media/image2486.png"/><Relationship Id="rId81" Type="http://schemas.openxmlformats.org/officeDocument/2006/relationships/image" Target="../media/image2260.png"/><Relationship Id="rId135" Type="http://schemas.openxmlformats.org/officeDocument/2006/relationships/image" Target="../media/image2287.png"/><Relationship Id="rId177" Type="http://schemas.openxmlformats.org/officeDocument/2006/relationships/image" Target="../media/image2308.png"/><Relationship Id="rId342" Type="http://schemas.openxmlformats.org/officeDocument/2006/relationships/customXml" Target="../ink/ink457.xml"/><Relationship Id="rId384" Type="http://schemas.openxmlformats.org/officeDocument/2006/relationships/customXml" Target="../ink/ink478.xml"/><Relationship Id="rId591" Type="http://schemas.openxmlformats.org/officeDocument/2006/relationships/customXml" Target="../ink/ink581.xml"/><Relationship Id="rId605" Type="http://schemas.openxmlformats.org/officeDocument/2006/relationships/customXml" Target="../ink/ink588.xml"/><Relationship Id="rId202" Type="http://schemas.openxmlformats.org/officeDocument/2006/relationships/customXml" Target="../ink/ink387.xml"/><Relationship Id="rId244" Type="http://schemas.openxmlformats.org/officeDocument/2006/relationships/customXml" Target="../ink/ink408.xml"/><Relationship Id="rId39" Type="http://schemas.openxmlformats.org/officeDocument/2006/relationships/image" Target="../media/image2239.png"/><Relationship Id="rId286" Type="http://schemas.openxmlformats.org/officeDocument/2006/relationships/customXml" Target="../ink/ink429.xml"/><Relationship Id="rId451" Type="http://schemas.openxmlformats.org/officeDocument/2006/relationships/customXml" Target="../ink/ink511.xml"/><Relationship Id="rId493" Type="http://schemas.openxmlformats.org/officeDocument/2006/relationships/customXml" Target="../ink/ink532.xml"/><Relationship Id="rId507" Type="http://schemas.openxmlformats.org/officeDocument/2006/relationships/customXml" Target="../ink/ink539.xml"/><Relationship Id="rId549" Type="http://schemas.openxmlformats.org/officeDocument/2006/relationships/customXml" Target="../ink/ink560.xml"/><Relationship Id="rId50" Type="http://schemas.openxmlformats.org/officeDocument/2006/relationships/customXml" Target="../ink/ink311.xml"/><Relationship Id="rId104" Type="http://schemas.openxmlformats.org/officeDocument/2006/relationships/customXml" Target="../ink/ink338.xml"/><Relationship Id="rId146" Type="http://schemas.openxmlformats.org/officeDocument/2006/relationships/customXml" Target="../ink/ink359.xml"/><Relationship Id="rId188" Type="http://schemas.openxmlformats.org/officeDocument/2006/relationships/customXml" Target="../ink/ink380.xml"/><Relationship Id="rId311" Type="http://schemas.openxmlformats.org/officeDocument/2006/relationships/image" Target="../media/image2375.png"/><Relationship Id="rId353" Type="http://schemas.openxmlformats.org/officeDocument/2006/relationships/image" Target="../media/image2394.png"/><Relationship Id="rId395" Type="http://schemas.openxmlformats.org/officeDocument/2006/relationships/image" Target="../media/image2415.png"/><Relationship Id="rId409" Type="http://schemas.openxmlformats.org/officeDocument/2006/relationships/image" Target="../media/image2422.png"/><Relationship Id="rId560" Type="http://schemas.openxmlformats.org/officeDocument/2006/relationships/image" Target="../media/image2497.png"/><Relationship Id="rId92" Type="http://schemas.openxmlformats.org/officeDocument/2006/relationships/customXml" Target="../ink/ink332.xml"/><Relationship Id="rId213" Type="http://schemas.openxmlformats.org/officeDocument/2006/relationships/image" Target="../media/image2326.png"/><Relationship Id="rId420" Type="http://schemas.openxmlformats.org/officeDocument/2006/relationships/customXml" Target="../ink/ink496.xml"/><Relationship Id="rId255" Type="http://schemas.openxmlformats.org/officeDocument/2006/relationships/image" Target="../media/image2347.png"/><Relationship Id="rId297" Type="http://schemas.openxmlformats.org/officeDocument/2006/relationships/image" Target="../media/image2368.png"/><Relationship Id="rId462" Type="http://schemas.openxmlformats.org/officeDocument/2006/relationships/image" Target="../media/image2448.png"/><Relationship Id="rId518" Type="http://schemas.openxmlformats.org/officeDocument/2006/relationships/image" Target="../media/image2476.png"/><Relationship Id="rId115" Type="http://schemas.openxmlformats.org/officeDocument/2006/relationships/image" Target="../media/image2277.png"/><Relationship Id="rId157" Type="http://schemas.openxmlformats.org/officeDocument/2006/relationships/image" Target="../media/image2298.png"/><Relationship Id="rId322" Type="http://schemas.openxmlformats.org/officeDocument/2006/relationships/customXml" Target="../ink/ink447.xml"/><Relationship Id="rId364" Type="http://schemas.openxmlformats.org/officeDocument/2006/relationships/customXml" Target="../ink/ink468.xml"/><Relationship Id="rId61" Type="http://schemas.openxmlformats.org/officeDocument/2006/relationships/image" Target="../media/image2250.png"/><Relationship Id="rId199" Type="http://schemas.openxmlformats.org/officeDocument/2006/relationships/image" Target="../media/image2319.png"/><Relationship Id="rId571" Type="http://schemas.openxmlformats.org/officeDocument/2006/relationships/customXml" Target="../ink/ink571.xml"/><Relationship Id="rId19" Type="http://schemas.openxmlformats.org/officeDocument/2006/relationships/image" Target="../media/image2229.png"/><Relationship Id="rId224" Type="http://schemas.openxmlformats.org/officeDocument/2006/relationships/customXml" Target="../ink/ink398.xml"/><Relationship Id="rId266" Type="http://schemas.openxmlformats.org/officeDocument/2006/relationships/customXml" Target="../ink/ink419.xml"/><Relationship Id="rId431" Type="http://schemas.openxmlformats.org/officeDocument/2006/relationships/customXml" Target="../ink/ink501.xml"/><Relationship Id="rId473" Type="http://schemas.openxmlformats.org/officeDocument/2006/relationships/customXml" Target="../ink/ink522.xml"/><Relationship Id="rId529" Type="http://schemas.openxmlformats.org/officeDocument/2006/relationships/customXml" Target="../ink/ink550.xml"/><Relationship Id="rId30" Type="http://schemas.openxmlformats.org/officeDocument/2006/relationships/customXml" Target="../ink/ink301.xml"/><Relationship Id="rId126" Type="http://schemas.openxmlformats.org/officeDocument/2006/relationships/customXml" Target="../ink/ink349.xml"/><Relationship Id="rId168" Type="http://schemas.openxmlformats.org/officeDocument/2006/relationships/customXml" Target="../ink/ink370.xml"/><Relationship Id="rId333" Type="http://schemas.openxmlformats.org/officeDocument/2006/relationships/image" Target="../media/image2386.png"/><Relationship Id="rId540" Type="http://schemas.openxmlformats.org/officeDocument/2006/relationships/image" Target="../media/image2487.png"/><Relationship Id="rId72" Type="http://schemas.openxmlformats.org/officeDocument/2006/relationships/customXml" Target="../ink/ink322.xml"/><Relationship Id="rId375" Type="http://schemas.openxmlformats.org/officeDocument/2006/relationships/image" Target="../media/image2405.png"/><Relationship Id="rId582" Type="http://schemas.openxmlformats.org/officeDocument/2006/relationships/image" Target="../media/image2508.png"/><Relationship Id="rId235" Type="http://schemas.openxmlformats.org/officeDocument/2006/relationships/image" Target="../media/image2337.png"/><Relationship Id="rId277" Type="http://schemas.openxmlformats.org/officeDocument/2006/relationships/image" Target="../media/image2358.png"/><Relationship Id="rId400" Type="http://schemas.openxmlformats.org/officeDocument/2006/relationships/customXml" Target="../ink/ink486.xml"/><Relationship Id="rId442" Type="http://schemas.openxmlformats.org/officeDocument/2006/relationships/image" Target="../media/image2438.png"/><Relationship Id="rId484" Type="http://schemas.openxmlformats.org/officeDocument/2006/relationships/image" Target="../media/image2459.png"/><Relationship Id="rId137" Type="http://schemas.openxmlformats.org/officeDocument/2006/relationships/image" Target="../media/image2288.png"/><Relationship Id="rId302" Type="http://schemas.openxmlformats.org/officeDocument/2006/relationships/customXml" Target="../ink/ink437.xml"/><Relationship Id="rId344" Type="http://schemas.openxmlformats.org/officeDocument/2006/relationships/customXml" Target="../ink/ink458.xml"/><Relationship Id="rId41" Type="http://schemas.openxmlformats.org/officeDocument/2006/relationships/image" Target="../media/image2240.png"/><Relationship Id="rId83" Type="http://schemas.openxmlformats.org/officeDocument/2006/relationships/image" Target="../media/image2261.png"/><Relationship Id="rId179" Type="http://schemas.openxmlformats.org/officeDocument/2006/relationships/image" Target="../media/image2309.png"/><Relationship Id="rId386" Type="http://schemas.openxmlformats.org/officeDocument/2006/relationships/customXml" Target="../ink/ink479.xml"/><Relationship Id="rId551" Type="http://schemas.openxmlformats.org/officeDocument/2006/relationships/customXml" Target="../ink/ink561.xml"/><Relationship Id="rId593" Type="http://schemas.openxmlformats.org/officeDocument/2006/relationships/customXml" Target="../ink/ink582.xml"/><Relationship Id="rId607" Type="http://schemas.openxmlformats.org/officeDocument/2006/relationships/customXml" Target="../ink/ink589.xml"/><Relationship Id="rId190" Type="http://schemas.openxmlformats.org/officeDocument/2006/relationships/customXml" Target="../ink/ink381.xml"/><Relationship Id="rId204" Type="http://schemas.openxmlformats.org/officeDocument/2006/relationships/customXml" Target="../ink/ink388.xml"/><Relationship Id="rId246" Type="http://schemas.openxmlformats.org/officeDocument/2006/relationships/customXml" Target="../ink/ink409.xml"/><Relationship Id="rId288" Type="http://schemas.openxmlformats.org/officeDocument/2006/relationships/customXml" Target="../ink/ink430.xml"/><Relationship Id="rId411" Type="http://schemas.openxmlformats.org/officeDocument/2006/relationships/image" Target="../media/image2423.png"/><Relationship Id="rId453" Type="http://schemas.openxmlformats.org/officeDocument/2006/relationships/customXml" Target="../ink/ink512.xml"/><Relationship Id="rId509" Type="http://schemas.openxmlformats.org/officeDocument/2006/relationships/customXml" Target="../ink/ink540.xml"/><Relationship Id="rId106" Type="http://schemas.openxmlformats.org/officeDocument/2006/relationships/customXml" Target="../ink/ink339.xml"/><Relationship Id="rId313" Type="http://schemas.openxmlformats.org/officeDocument/2006/relationships/image" Target="../media/image2376.png"/><Relationship Id="rId495" Type="http://schemas.openxmlformats.org/officeDocument/2006/relationships/customXml" Target="../ink/ink533.xml"/><Relationship Id="rId10" Type="http://schemas.openxmlformats.org/officeDocument/2006/relationships/customXml" Target="../ink/ink291.xml"/><Relationship Id="rId52" Type="http://schemas.openxmlformats.org/officeDocument/2006/relationships/customXml" Target="../ink/ink312.xml"/><Relationship Id="rId94" Type="http://schemas.openxmlformats.org/officeDocument/2006/relationships/customXml" Target="../ink/ink333.xml"/><Relationship Id="rId148" Type="http://schemas.openxmlformats.org/officeDocument/2006/relationships/customXml" Target="../ink/ink360.xml"/><Relationship Id="rId355" Type="http://schemas.openxmlformats.org/officeDocument/2006/relationships/image" Target="../media/image2395.png"/><Relationship Id="rId397" Type="http://schemas.openxmlformats.org/officeDocument/2006/relationships/image" Target="../media/image2416.png"/><Relationship Id="rId520" Type="http://schemas.openxmlformats.org/officeDocument/2006/relationships/image" Target="../media/image2477.png"/><Relationship Id="rId562" Type="http://schemas.openxmlformats.org/officeDocument/2006/relationships/image" Target="../media/image2498.png"/><Relationship Id="rId215" Type="http://schemas.openxmlformats.org/officeDocument/2006/relationships/image" Target="../media/image2327.png"/><Relationship Id="rId257" Type="http://schemas.openxmlformats.org/officeDocument/2006/relationships/image" Target="../media/image2348.png"/><Relationship Id="rId422" Type="http://schemas.openxmlformats.org/officeDocument/2006/relationships/customXml" Target="../ink/ink497.xml"/><Relationship Id="rId464" Type="http://schemas.openxmlformats.org/officeDocument/2006/relationships/image" Target="../media/image2449.png"/><Relationship Id="rId299" Type="http://schemas.openxmlformats.org/officeDocument/2006/relationships/image" Target="../media/image2369.png"/><Relationship Id="rId63" Type="http://schemas.openxmlformats.org/officeDocument/2006/relationships/image" Target="../media/image2251.png"/><Relationship Id="rId159" Type="http://schemas.openxmlformats.org/officeDocument/2006/relationships/image" Target="../media/image2299.png"/><Relationship Id="rId366" Type="http://schemas.openxmlformats.org/officeDocument/2006/relationships/customXml" Target="../ink/ink469.xml"/><Relationship Id="rId573" Type="http://schemas.openxmlformats.org/officeDocument/2006/relationships/customXml" Target="../ink/ink572.xml"/><Relationship Id="rId226" Type="http://schemas.openxmlformats.org/officeDocument/2006/relationships/customXml" Target="../ink/ink399.xml"/><Relationship Id="rId433" Type="http://schemas.openxmlformats.org/officeDocument/2006/relationships/customXml" Target="../ink/ink502.xml"/><Relationship Id="rId74" Type="http://schemas.openxmlformats.org/officeDocument/2006/relationships/customXml" Target="../ink/ink323.xml"/><Relationship Id="rId377" Type="http://schemas.openxmlformats.org/officeDocument/2006/relationships/image" Target="../media/image2406.png"/><Relationship Id="rId500" Type="http://schemas.openxmlformats.org/officeDocument/2006/relationships/image" Target="../media/image2467.png"/><Relationship Id="rId584" Type="http://schemas.openxmlformats.org/officeDocument/2006/relationships/image" Target="../media/image2509.png"/><Relationship Id="rId5" Type="http://schemas.openxmlformats.org/officeDocument/2006/relationships/image" Target="../media/image2222.png"/><Relationship Id="rId237" Type="http://schemas.openxmlformats.org/officeDocument/2006/relationships/image" Target="../media/image2338.png"/><Relationship Id="rId444" Type="http://schemas.openxmlformats.org/officeDocument/2006/relationships/image" Target="../media/image2439.png"/><Relationship Id="rId290" Type="http://schemas.openxmlformats.org/officeDocument/2006/relationships/customXml" Target="../ink/ink431.xml"/><Relationship Id="rId304" Type="http://schemas.openxmlformats.org/officeDocument/2006/relationships/customXml" Target="../ink/ink438.xml"/><Relationship Id="rId388" Type="http://schemas.openxmlformats.org/officeDocument/2006/relationships/customXml" Target="../ink/ink480.xml"/><Relationship Id="rId511" Type="http://schemas.openxmlformats.org/officeDocument/2006/relationships/customXml" Target="../ink/ink541.xml"/><Relationship Id="rId609" Type="http://schemas.openxmlformats.org/officeDocument/2006/relationships/customXml" Target="../ink/ink590.xml"/><Relationship Id="rId85" Type="http://schemas.openxmlformats.org/officeDocument/2006/relationships/image" Target="../media/image2262.png"/><Relationship Id="rId150" Type="http://schemas.openxmlformats.org/officeDocument/2006/relationships/customXml" Target="../ink/ink361.xml"/><Relationship Id="rId595" Type="http://schemas.openxmlformats.org/officeDocument/2006/relationships/customXml" Target="../ink/ink583.xml"/><Relationship Id="rId248" Type="http://schemas.openxmlformats.org/officeDocument/2006/relationships/customXml" Target="../ink/ink410.xml"/><Relationship Id="rId455" Type="http://schemas.openxmlformats.org/officeDocument/2006/relationships/customXml" Target="../ink/ink513.xml"/><Relationship Id="rId12" Type="http://schemas.openxmlformats.org/officeDocument/2006/relationships/customXml" Target="../ink/ink292.xml"/><Relationship Id="rId108" Type="http://schemas.openxmlformats.org/officeDocument/2006/relationships/customXml" Target="../ink/ink340.xml"/><Relationship Id="rId315" Type="http://schemas.openxmlformats.org/officeDocument/2006/relationships/image" Target="../media/image13.emf"/><Relationship Id="rId522" Type="http://schemas.openxmlformats.org/officeDocument/2006/relationships/image" Target="../media/image2478.png"/><Relationship Id="rId96" Type="http://schemas.openxmlformats.org/officeDocument/2006/relationships/customXml" Target="../ink/ink334.xml"/><Relationship Id="rId161" Type="http://schemas.openxmlformats.org/officeDocument/2006/relationships/image" Target="../media/image2300.png"/><Relationship Id="rId399" Type="http://schemas.openxmlformats.org/officeDocument/2006/relationships/image" Target="../media/image2417.png"/><Relationship Id="rId259" Type="http://schemas.openxmlformats.org/officeDocument/2006/relationships/image" Target="../media/image2349.png"/><Relationship Id="rId466" Type="http://schemas.openxmlformats.org/officeDocument/2006/relationships/image" Target="../media/image2450.png"/><Relationship Id="rId23" Type="http://schemas.openxmlformats.org/officeDocument/2006/relationships/image" Target="../media/image2231.png"/><Relationship Id="rId119" Type="http://schemas.openxmlformats.org/officeDocument/2006/relationships/image" Target="../media/image2279.png"/><Relationship Id="rId326" Type="http://schemas.openxmlformats.org/officeDocument/2006/relationships/customXml" Target="../ink/ink449.xml"/><Relationship Id="rId533" Type="http://schemas.openxmlformats.org/officeDocument/2006/relationships/customXml" Target="../ink/ink552.xml"/><Relationship Id="rId172" Type="http://schemas.openxmlformats.org/officeDocument/2006/relationships/customXml" Target="../ink/ink372.xml"/><Relationship Id="rId477" Type="http://schemas.openxmlformats.org/officeDocument/2006/relationships/customXml" Target="../ink/ink524.xml"/><Relationship Id="rId600" Type="http://schemas.openxmlformats.org/officeDocument/2006/relationships/image" Target="../media/image2517.png"/><Relationship Id="rId337" Type="http://schemas.openxmlformats.org/officeDocument/2006/relationships/image" Target="../media/image2388.png"/><Relationship Id="rId34" Type="http://schemas.openxmlformats.org/officeDocument/2006/relationships/customXml" Target="../ink/ink303.xml"/><Relationship Id="rId544" Type="http://schemas.openxmlformats.org/officeDocument/2006/relationships/image" Target="../media/image2489.png"/><Relationship Id="rId183" Type="http://schemas.openxmlformats.org/officeDocument/2006/relationships/image" Target="../media/image2311.png"/><Relationship Id="rId390" Type="http://schemas.openxmlformats.org/officeDocument/2006/relationships/customXml" Target="../ink/ink481.xml"/><Relationship Id="rId404" Type="http://schemas.openxmlformats.org/officeDocument/2006/relationships/customXml" Target="../ink/ink488.xml"/><Relationship Id="rId250" Type="http://schemas.openxmlformats.org/officeDocument/2006/relationships/customXml" Target="../ink/ink411.xml"/><Relationship Id="rId488" Type="http://schemas.openxmlformats.org/officeDocument/2006/relationships/image" Target="../media/image2461.png"/><Relationship Id="rId45" Type="http://schemas.openxmlformats.org/officeDocument/2006/relationships/image" Target="../media/image2242.png"/><Relationship Id="rId110" Type="http://schemas.openxmlformats.org/officeDocument/2006/relationships/customXml" Target="../ink/ink341.xml"/><Relationship Id="rId348" Type="http://schemas.openxmlformats.org/officeDocument/2006/relationships/customXml" Target="../ink/ink460.xml"/><Relationship Id="rId555" Type="http://schemas.openxmlformats.org/officeDocument/2006/relationships/customXml" Target="../ink/ink563.xml"/><Relationship Id="rId194" Type="http://schemas.openxmlformats.org/officeDocument/2006/relationships/customXml" Target="../ink/ink383.xml"/><Relationship Id="rId208" Type="http://schemas.openxmlformats.org/officeDocument/2006/relationships/customXml" Target="../ink/ink390.xml"/><Relationship Id="rId415" Type="http://schemas.openxmlformats.org/officeDocument/2006/relationships/image" Target="../media/image2425.png"/><Relationship Id="rId261" Type="http://schemas.openxmlformats.org/officeDocument/2006/relationships/image" Target="../media/image2350.png"/><Relationship Id="rId499" Type="http://schemas.openxmlformats.org/officeDocument/2006/relationships/customXml" Target="../ink/ink535.xml"/><Relationship Id="rId56" Type="http://schemas.openxmlformats.org/officeDocument/2006/relationships/customXml" Target="../ink/ink314.xml"/><Relationship Id="rId359" Type="http://schemas.openxmlformats.org/officeDocument/2006/relationships/image" Target="../media/image2397.png"/><Relationship Id="rId566" Type="http://schemas.openxmlformats.org/officeDocument/2006/relationships/image" Target="../media/image2500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9.png"/><Relationship Id="rId21" Type="http://schemas.openxmlformats.org/officeDocument/2006/relationships/image" Target="../media/image2532.png"/><Relationship Id="rId324" Type="http://schemas.openxmlformats.org/officeDocument/2006/relationships/customXml" Target="../ink/ink750.xml"/><Relationship Id="rId531" Type="http://schemas.openxmlformats.org/officeDocument/2006/relationships/image" Target="../media/image2784.png"/><Relationship Id="rId629" Type="http://schemas.openxmlformats.org/officeDocument/2006/relationships/image" Target="../media/image2833.png"/><Relationship Id="rId170" Type="http://schemas.openxmlformats.org/officeDocument/2006/relationships/customXml" Target="../ink/ink674.xml"/><Relationship Id="rId268" Type="http://schemas.openxmlformats.org/officeDocument/2006/relationships/customXml" Target="../ink/ink722.xml"/><Relationship Id="rId475" Type="http://schemas.openxmlformats.org/officeDocument/2006/relationships/image" Target="../media/image2756.png"/><Relationship Id="rId32" Type="http://schemas.openxmlformats.org/officeDocument/2006/relationships/customXml" Target="../ink/ink605.xml"/><Relationship Id="rId128" Type="http://schemas.openxmlformats.org/officeDocument/2006/relationships/customXml" Target="../ink/ink653.xml"/><Relationship Id="rId335" Type="http://schemas.openxmlformats.org/officeDocument/2006/relationships/image" Target="../media/image47.emf"/><Relationship Id="rId542" Type="http://schemas.openxmlformats.org/officeDocument/2006/relationships/customXml" Target="../ink/ink860.xml"/><Relationship Id="rId181" Type="http://schemas.openxmlformats.org/officeDocument/2006/relationships/image" Target="../media/image2610.png"/><Relationship Id="rId402" Type="http://schemas.openxmlformats.org/officeDocument/2006/relationships/image" Target="../media/image2720.png"/><Relationship Id="rId279" Type="http://schemas.openxmlformats.org/officeDocument/2006/relationships/image" Target="../media/image2659.png"/><Relationship Id="rId486" Type="http://schemas.openxmlformats.org/officeDocument/2006/relationships/customXml" Target="../ink/ink832.xml"/><Relationship Id="rId43" Type="http://schemas.openxmlformats.org/officeDocument/2006/relationships/image" Target="../media/image2542.png"/><Relationship Id="rId139" Type="http://schemas.openxmlformats.org/officeDocument/2006/relationships/image" Target="../media/image2590.png"/><Relationship Id="rId346" Type="http://schemas.openxmlformats.org/officeDocument/2006/relationships/customXml" Target="../ink/ink761.xml"/><Relationship Id="rId553" Type="http://schemas.openxmlformats.org/officeDocument/2006/relationships/image" Target="../media/image2795.png"/><Relationship Id="rId192" Type="http://schemas.openxmlformats.org/officeDocument/2006/relationships/customXml" Target="../ink/ink684.xml"/><Relationship Id="rId206" Type="http://schemas.openxmlformats.org/officeDocument/2006/relationships/customXml" Target="../ink/ink691.xml"/><Relationship Id="rId413" Type="http://schemas.openxmlformats.org/officeDocument/2006/relationships/image" Target="../media/image2725.png"/><Relationship Id="rId497" Type="http://schemas.openxmlformats.org/officeDocument/2006/relationships/image" Target="../media/image2767.png"/><Relationship Id="rId620" Type="http://schemas.openxmlformats.org/officeDocument/2006/relationships/customXml" Target="../ink/ink899.xml"/><Relationship Id="rId357" Type="http://schemas.openxmlformats.org/officeDocument/2006/relationships/image" Target="../media/image2698.png"/><Relationship Id="rId54" Type="http://schemas.openxmlformats.org/officeDocument/2006/relationships/customXml" Target="../ink/ink616.xml"/><Relationship Id="rId217" Type="http://schemas.openxmlformats.org/officeDocument/2006/relationships/image" Target="../media/image2628.png"/><Relationship Id="rId564" Type="http://schemas.openxmlformats.org/officeDocument/2006/relationships/customXml" Target="../ink/ink871.xml"/><Relationship Id="rId424" Type="http://schemas.openxmlformats.org/officeDocument/2006/relationships/customXml" Target="../ink/ink801.xml"/><Relationship Id="rId631" Type="http://schemas.openxmlformats.org/officeDocument/2006/relationships/image" Target="../media/image2834.png"/><Relationship Id="rId270" Type="http://schemas.openxmlformats.org/officeDocument/2006/relationships/customXml" Target="../ink/ink723.xml"/><Relationship Id="rId65" Type="http://schemas.openxmlformats.org/officeDocument/2006/relationships/image" Target="../media/image2553.png"/><Relationship Id="rId130" Type="http://schemas.openxmlformats.org/officeDocument/2006/relationships/customXml" Target="../ink/ink654.xml"/><Relationship Id="rId368" Type="http://schemas.openxmlformats.org/officeDocument/2006/relationships/customXml" Target="../ink/ink772.xml"/><Relationship Id="rId575" Type="http://schemas.openxmlformats.org/officeDocument/2006/relationships/image" Target="../media/image2806.png"/><Relationship Id="rId228" Type="http://schemas.openxmlformats.org/officeDocument/2006/relationships/customXml" Target="../ink/ink702.xml"/><Relationship Id="rId435" Type="http://schemas.openxmlformats.org/officeDocument/2006/relationships/image" Target="../media/image2736.png"/><Relationship Id="rId642" Type="http://schemas.openxmlformats.org/officeDocument/2006/relationships/customXml" Target="../ink/ink910.xml"/><Relationship Id="rId281" Type="http://schemas.openxmlformats.org/officeDocument/2006/relationships/image" Target="../media/image2660.png"/><Relationship Id="rId502" Type="http://schemas.openxmlformats.org/officeDocument/2006/relationships/customXml" Target="../ink/ink840.xml"/><Relationship Id="rId76" Type="http://schemas.openxmlformats.org/officeDocument/2006/relationships/customXml" Target="../ink/ink627.xml"/><Relationship Id="rId141" Type="http://schemas.openxmlformats.org/officeDocument/2006/relationships/image" Target="../media/image2591.png"/><Relationship Id="rId379" Type="http://schemas.openxmlformats.org/officeDocument/2006/relationships/customXml" Target="../ink/ink778.xml"/><Relationship Id="rId586" Type="http://schemas.openxmlformats.org/officeDocument/2006/relationships/customXml" Target="../ink/ink882.xml"/><Relationship Id="rId7" Type="http://schemas.openxmlformats.org/officeDocument/2006/relationships/image" Target="../media/image2525.png"/><Relationship Id="rId239" Type="http://schemas.openxmlformats.org/officeDocument/2006/relationships/image" Target="../media/image29.emf"/><Relationship Id="rId446" Type="http://schemas.openxmlformats.org/officeDocument/2006/relationships/customXml" Target="../ink/ink812.xml"/><Relationship Id="rId653" Type="http://schemas.openxmlformats.org/officeDocument/2006/relationships/image" Target="../media/image2845.png"/><Relationship Id="rId292" Type="http://schemas.openxmlformats.org/officeDocument/2006/relationships/customXml" Target="../ink/ink734.xml"/><Relationship Id="rId306" Type="http://schemas.openxmlformats.org/officeDocument/2006/relationships/customXml" Target="../ink/ink741.xml"/><Relationship Id="rId87" Type="http://schemas.openxmlformats.org/officeDocument/2006/relationships/image" Target="../media/image2564.png"/><Relationship Id="rId513" Type="http://schemas.openxmlformats.org/officeDocument/2006/relationships/image" Target="../media/image2775.png"/><Relationship Id="rId597" Type="http://schemas.openxmlformats.org/officeDocument/2006/relationships/image" Target="../media/image52.emf"/><Relationship Id="rId152" Type="http://schemas.openxmlformats.org/officeDocument/2006/relationships/customXml" Target="../ink/ink665.xml"/><Relationship Id="rId457" Type="http://schemas.openxmlformats.org/officeDocument/2006/relationships/image" Target="../media/image2747.png"/><Relationship Id="rId664" Type="http://schemas.openxmlformats.org/officeDocument/2006/relationships/customXml" Target="../ink/ink921.xml"/><Relationship Id="rId14" Type="http://schemas.openxmlformats.org/officeDocument/2006/relationships/customXml" Target="../ink/ink596.xml"/><Relationship Id="rId317" Type="http://schemas.openxmlformats.org/officeDocument/2006/relationships/image" Target="../media/image2678.png"/><Relationship Id="rId524" Type="http://schemas.openxmlformats.org/officeDocument/2006/relationships/customXml" Target="../ink/ink851.xml"/><Relationship Id="rId98" Type="http://schemas.openxmlformats.org/officeDocument/2006/relationships/customXml" Target="../ink/ink638.xml"/><Relationship Id="rId163" Type="http://schemas.openxmlformats.org/officeDocument/2006/relationships/image" Target="../media/image2602.png"/><Relationship Id="rId370" Type="http://schemas.openxmlformats.org/officeDocument/2006/relationships/customXml" Target="../ink/ink773.xml"/><Relationship Id="rId230" Type="http://schemas.openxmlformats.org/officeDocument/2006/relationships/customXml" Target="../ink/ink703.xml"/><Relationship Id="rId468" Type="http://schemas.openxmlformats.org/officeDocument/2006/relationships/customXml" Target="../ink/ink823.xml"/><Relationship Id="rId25" Type="http://schemas.openxmlformats.org/officeDocument/2006/relationships/image" Target="../media/image2534.png"/><Relationship Id="rId328" Type="http://schemas.openxmlformats.org/officeDocument/2006/relationships/customXml" Target="../ink/ink752.xml"/><Relationship Id="rId535" Type="http://schemas.openxmlformats.org/officeDocument/2006/relationships/image" Target="../media/image2786.png"/><Relationship Id="rId174" Type="http://schemas.openxmlformats.org/officeDocument/2006/relationships/customXml" Target="../ink/ink676.xml"/><Relationship Id="rId381" Type="http://schemas.openxmlformats.org/officeDocument/2006/relationships/customXml" Target="../ink/ink779.xml"/><Relationship Id="rId602" Type="http://schemas.openxmlformats.org/officeDocument/2006/relationships/customXml" Target="../ink/ink890.xml"/><Relationship Id="rId241" Type="http://schemas.openxmlformats.org/officeDocument/2006/relationships/image" Target="../media/image30.emf"/><Relationship Id="rId479" Type="http://schemas.openxmlformats.org/officeDocument/2006/relationships/image" Target="../media/image50.emf"/><Relationship Id="rId36" Type="http://schemas.openxmlformats.org/officeDocument/2006/relationships/customXml" Target="../ink/ink607.xml"/><Relationship Id="rId339" Type="http://schemas.openxmlformats.org/officeDocument/2006/relationships/image" Target="../media/image2689.png"/><Relationship Id="rId546" Type="http://schemas.openxmlformats.org/officeDocument/2006/relationships/customXml" Target="../ink/ink862.xml"/><Relationship Id="rId101" Type="http://schemas.openxmlformats.org/officeDocument/2006/relationships/image" Target="../media/image2571.png"/><Relationship Id="rId185" Type="http://schemas.openxmlformats.org/officeDocument/2006/relationships/image" Target="../media/image2612.png"/><Relationship Id="rId406" Type="http://schemas.openxmlformats.org/officeDocument/2006/relationships/customXml" Target="../ink/ink792.xml"/><Relationship Id="rId392" Type="http://schemas.openxmlformats.org/officeDocument/2006/relationships/image" Target="../media/image2715.png"/><Relationship Id="rId613" Type="http://schemas.openxmlformats.org/officeDocument/2006/relationships/image" Target="../media/image2825.png"/><Relationship Id="rId252" Type="http://schemas.openxmlformats.org/officeDocument/2006/relationships/customXml" Target="../ink/ink714.xml"/><Relationship Id="rId47" Type="http://schemas.openxmlformats.org/officeDocument/2006/relationships/image" Target="../media/image2544.png"/><Relationship Id="rId112" Type="http://schemas.openxmlformats.org/officeDocument/2006/relationships/customXml" Target="../ink/ink645.xml"/><Relationship Id="rId557" Type="http://schemas.openxmlformats.org/officeDocument/2006/relationships/image" Target="../media/image2797.png"/><Relationship Id="rId196" Type="http://schemas.openxmlformats.org/officeDocument/2006/relationships/customXml" Target="../ink/ink686.xml"/><Relationship Id="rId417" Type="http://schemas.openxmlformats.org/officeDocument/2006/relationships/image" Target="../media/image2727.png"/><Relationship Id="rId624" Type="http://schemas.openxmlformats.org/officeDocument/2006/relationships/customXml" Target="../ink/ink901.xml"/><Relationship Id="rId263" Type="http://schemas.openxmlformats.org/officeDocument/2006/relationships/image" Target="../media/image41.emf"/><Relationship Id="rId470" Type="http://schemas.openxmlformats.org/officeDocument/2006/relationships/customXml" Target="../ink/ink824.xml"/><Relationship Id="rId58" Type="http://schemas.openxmlformats.org/officeDocument/2006/relationships/customXml" Target="../ink/ink618.xml"/><Relationship Id="rId123" Type="http://schemas.openxmlformats.org/officeDocument/2006/relationships/image" Target="../media/image2582.png"/><Relationship Id="rId330" Type="http://schemas.openxmlformats.org/officeDocument/2006/relationships/customXml" Target="../ink/ink753.xml"/><Relationship Id="rId568" Type="http://schemas.openxmlformats.org/officeDocument/2006/relationships/customXml" Target="../ink/ink873.xml"/><Relationship Id="rId428" Type="http://schemas.openxmlformats.org/officeDocument/2006/relationships/customXml" Target="../ink/ink803.xml"/><Relationship Id="rId635" Type="http://schemas.openxmlformats.org/officeDocument/2006/relationships/image" Target="../media/image2836.png"/><Relationship Id="rId232" Type="http://schemas.openxmlformats.org/officeDocument/2006/relationships/customXml" Target="../ink/ink704.xml"/><Relationship Id="rId274" Type="http://schemas.openxmlformats.org/officeDocument/2006/relationships/customXml" Target="../ink/ink725.xml"/><Relationship Id="rId481" Type="http://schemas.openxmlformats.org/officeDocument/2006/relationships/image" Target="../media/image2759.png"/><Relationship Id="rId27" Type="http://schemas.openxmlformats.org/officeDocument/2006/relationships/image" Target="../media/image2535.png"/><Relationship Id="rId69" Type="http://schemas.openxmlformats.org/officeDocument/2006/relationships/image" Target="../media/image2555.png"/><Relationship Id="rId134" Type="http://schemas.openxmlformats.org/officeDocument/2006/relationships/customXml" Target="../ink/ink656.xml"/><Relationship Id="rId537" Type="http://schemas.openxmlformats.org/officeDocument/2006/relationships/image" Target="../media/image2787.png"/><Relationship Id="rId579" Type="http://schemas.openxmlformats.org/officeDocument/2006/relationships/image" Target="../media/image2808.png"/><Relationship Id="rId80" Type="http://schemas.openxmlformats.org/officeDocument/2006/relationships/customXml" Target="../ink/ink629.xml"/><Relationship Id="rId341" Type="http://schemas.openxmlformats.org/officeDocument/2006/relationships/image" Target="../media/image2690.png"/><Relationship Id="rId383" Type="http://schemas.openxmlformats.org/officeDocument/2006/relationships/customXml" Target="../ink/ink780.xml"/><Relationship Id="rId439" Type="http://schemas.openxmlformats.org/officeDocument/2006/relationships/image" Target="../media/image2738.png"/><Relationship Id="rId590" Type="http://schemas.openxmlformats.org/officeDocument/2006/relationships/customXml" Target="../ink/ink884.xml"/><Relationship Id="rId604" Type="http://schemas.openxmlformats.org/officeDocument/2006/relationships/customXml" Target="../ink/ink891.xml"/><Relationship Id="rId646" Type="http://schemas.openxmlformats.org/officeDocument/2006/relationships/customXml" Target="../ink/ink912.xml"/><Relationship Id="rId201" Type="http://schemas.openxmlformats.org/officeDocument/2006/relationships/image" Target="../media/image2620.png"/><Relationship Id="rId243" Type="http://schemas.openxmlformats.org/officeDocument/2006/relationships/image" Target="../media/image31.emf"/><Relationship Id="rId285" Type="http://schemas.openxmlformats.org/officeDocument/2006/relationships/image" Target="../media/image2662.png"/><Relationship Id="rId450" Type="http://schemas.openxmlformats.org/officeDocument/2006/relationships/customXml" Target="../ink/ink814.xml"/><Relationship Id="rId506" Type="http://schemas.openxmlformats.org/officeDocument/2006/relationships/customXml" Target="../ink/ink842.xml"/><Relationship Id="rId38" Type="http://schemas.openxmlformats.org/officeDocument/2006/relationships/customXml" Target="../ink/ink608.xml"/><Relationship Id="rId103" Type="http://schemas.openxmlformats.org/officeDocument/2006/relationships/image" Target="../media/image2572.png"/><Relationship Id="rId310" Type="http://schemas.openxmlformats.org/officeDocument/2006/relationships/customXml" Target="../ink/ink743.xml"/><Relationship Id="rId492" Type="http://schemas.openxmlformats.org/officeDocument/2006/relationships/customXml" Target="../ink/ink835.xml"/><Relationship Id="rId548" Type="http://schemas.openxmlformats.org/officeDocument/2006/relationships/customXml" Target="../ink/ink863.xml"/><Relationship Id="rId91" Type="http://schemas.openxmlformats.org/officeDocument/2006/relationships/image" Target="../media/image2566.png"/><Relationship Id="rId145" Type="http://schemas.openxmlformats.org/officeDocument/2006/relationships/image" Target="../media/image2593.png"/><Relationship Id="rId187" Type="http://schemas.openxmlformats.org/officeDocument/2006/relationships/image" Target="../media/image2613.png"/><Relationship Id="rId352" Type="http://schemas.openxmlformats.org/officeDocument/2006/relationships/customXml" Target="../ink/ink764.xml"/><Relationship Id="rId394" Type="http://schemas.openxmlformats.org/officeDocument/2006/relationships/image" Target="../media/image2716.png"/><Relationship Id="rId408" Type="http://schemas.openxmlformats.org/officeDocument/2006/relationships/customXml" Target="../ink/ink793.xml"/><Relationship Id="rId615" Type="http://schemas.openxmlformats.org/officeDocument/2006/relationships/image" Target="../media/image2826.png"/><Relationship Id="rId212" Type="http://schemas.openxmlformats.org/officeDocument/2006/relationships/customXml" Target="../ink/ink694.xml"/><Relationship Id="rId254" Type="http://schemas.openxmlformats.org/officeDocument/2006/relationships/customXml" Target="../ink/ink715.xml"/><Relationship Id="rId657" Type="http://schemas.openxmlformats.org/officeDocument/2006/relationships/image" Target="../media/image2847.png"/><Relationship Id="rId49" Type="http://schemas.openxmlformats.org/officeDocument/2006/relationships/image" Target="../media/image2545.png"/><Relationship Id="rId114" Type="http://schemas.openxmlformats.org/officeDocument/2006/relationships/customXml" Target="../ink/ink646.xml"/><Relationship Id="rId296" Type="http://schemas.openxmlformats.org/officeDocument/2006/relationships/customXml" Target="../ink/ink736.xml"/><Relationship Id="rId461" Type="http://schemas.openxmlformats.org/officeDocument/2006/relationships/image" Target="../media/image2749.png"/><Relationship Id="rId517" Type="http://schemas.openxmlformats.org/officeDocument/2006/relationships/image" Target="../media/image2777.png"/><Relationship Id="rId559" Type="http://schemas.openxmlformats.org/officeDocument/2006/relationships/image" Target="../media/image2798.png"/><Relationship Id="rId60" Type="http://schemas.openxmlformats.org/officeDocument/2006/relationships/customXml" Target="../ink/ink619.xml"/><Relationship Id="rId156" Type="http://schemas.openxmlformats.org/officeDocument/2006/relationships/customXml" Target="../ink/ink667.xml"/><Relationship Id="rId198" Type="http://schemas.openxmlformats.org/officeDocument/2006/relationships/customXml" Target="../ink/ink687.xml"/><Relationship Id="rId321" Type="http://schemas.openxmlformats.org/officeDocument/2006/relationships/image" Target="../media/image2680.png"/><Relationship Id="rId363" Type="http://schemas.openxmlformats.org/officeDocument/2006/relationships/image" Target="../media/image2701.png"/><Relationship Id="rId419" Type="http://schemas.openxmlformats.org/officeDocument/2006/relationships/image" Target="../media/image2728.png"/><Relationship Id="rId570" Type="http://schemas.openxmlformats.org/officeDocument/2006/relationships/customXml" Target="../ink/ink874.xml"/><Relationship Id="rId626" Type="http://schemas.openxmlformats.org/officeDocument/2006/relationships/customXml" Target="../ink/ink902.xml"/><Relationship Id="rId223" Type="http://schemas.openxmlformats.org/officeDocument/2006/relationships/image" Target="../media/image21.emf"/><Relationship Id="rId430" Type="http://schemas.openxmlformats.org/officeDocument/2006/relationships/customXml" Target="../ink/ink804.xml"/><Relationship Id="rId18" Type="http://schemas.openxmlformats.org/officeDocument/2006/relationships/customXml" Target="../ink/ink598.xml"/><Relationship Id="rId265" Type="http://schemas.openxmlformats.org/officeDocument/2006/relationships/image" Target="../media/image42.emf"/><Relationship Id="rId472" Type="http://schemas.openxmlformats.org/officeDocument/2006/relationships/customXml" Target="../ink/ink825.xml"/><Relationship Id="rId528" Type="http://schemas.openxmlformats.org/officeDocument/2006/relationships/customXml" Target="../ink/ink853.xml"/><Relationship Id="rId125" Type="http://schemas.openxmlformats.org/officeDocument/2006/relationships/image" Target="../media/image2583.png"/><Relationship Id="rId167" Type="http://schemas.openxmlformats.org/officeDocument/2006/relationships/image" Target="../media/image2604.png"/><Relationship Id="rId332" Type="http://schemas.openxmlformats.org/officeDocument/2006/relationships/customXml" Target="../ink/ink754.xml"/><Relationship Id="rId374" Type="http://schemas.openxmlformats.org/officeDocument/2006/relationships/image" Target="../media/image2706.png"/><Relationship Id="rId581" Type="http://schemas.openxmlformats.org/officeDocument/2006/relationships/image" Target="../media/image2809.png"/><Relationship Id="rId71" Type="http://schemas.openxmlformats.org/officeDocument/2006/relationships/image" Target="../media/image2556.png"/><Relationship Id="rId234" Type="http://schemas.openxmlformats.org/officeDocument/2006/relationships/customXml" Target="../ink/ink705.xml"/><Relationship Id="rId637" Type="http://schemas.openxmlformats.org/officeDocument/2006/relationships/image" Target="../media/image2837.png"/><Relationship Id="rId2" Type="http://schemas.openxmlformats.org/officeDocument/2006/relationships/customXml" Target="../ink/ink591.xml"/><Relationship Id="rId29" Type="http://schemas.openxmlformats.org/officeDocument/2006/relationships/image" Target="../media/image2536.png"/><Relationship Id="rId276" Type="http://schemas.openxmlformats.org/officeDocument/2006/relationships/customXml" Target="../ink/ink726.xml"/><Relationship Id="rId441" Type="http://schemas.openxmlformats.org/officeDocument/2006/relationships/image" Target="../media/image2739.png"/><Relationship Id="rId483" Type="http://schemas.openxmlformats.org/officeDocument/2006/relationships/image" Target="../media/image2760.png"/><Relationship Id="rId539" Type="http://schemas.openxmlformats.org/officeDocument/2006/relationships/image" Target="../media/image2788.png"/><Relationship Id="rId40" Type="http://schemas.openxmlformats.org/officeDocument/2006/relationships/customXml" Target="../ink/ink609.xml"/><Relationship Id="rId136" Type="http://schemas.openxmlformats.org/officeDocument/2006/relationships/customXml" Target="../ink/ink657.xml"/><Relationship Id="rId178" Type="http://schemas.openxmlformats.org/officeDocument/2006/relationships/customXml" Target="../ink/ink677.xml"/><Relationship Id="rId301" Type="http://schemas.openxmlformats.org/officeDocument/2006/relationships/image" Target="../media/image2670.png"/><Relationship Id="rId343" Type="http://schemas.openxmlformats.org/officeDocument/2006/relationships/image" Target="../media/image2691.png"/><Relationship Id="rId550" Type="http://schemas.openxmlformats.org/officeDocument/2006/relationships/customXml" Target="../ink/ink864.xml"/><Relationship Id="rId82" Type="http://schemas.openxmlformats.org/officeDocument/2006/relationships/customXml" Target="../ink/ink630.xml"/><Relationship Id="rId203" Type="http://schemas.openxmlformats.org/officeDocument/2006/relationships/image" Target="../media/image2621.png"/><Relationship Id="rId385" Type="http://schemas.openxmlformats.org/officeDocument/2006/relationships/customXml" Target="../ink/ink781.xml"/><Relationship Id="rId592" Type="http://schemas.openxmlformats.org/officeDocument/2006/relationships/customXml" Target="../ink/ink885.xml"/><Relationship Id="rId606" Type="http://schemas.openxmlformats.org/officeDocument/2006/relationships/customXml" Target="../ink/ink892.xml"/><Relationship Id="rId648" Type="http://schemas.openxmlformats.org/officeDocument/2006/relationships/customXml" Target="../ink/ink913.xml"/><Relationship Id="rId245" Type="http://schemas.openxmlformats.org/officeDocument/2006/relationships/image" Target="../media/image32.emf"/><Relationship Id="rId287" Type="http://schemas.openxmlformats.org/officeDocument/2006/relationships/image" Target="../media/image2663.png"/><Relationship Id="rId410" Type="http://schemas.openxmlformats.org/officeDocument/2006/relationships/customXml" Target="../ink/ink794.xml"/><Relationship Id="rId452" Type="http://schemas.openxmlformats.org/officeDocument/2006/relationships/customXml" Target="../ink/ink815.xml"/><Relationship Id="rId494" Type="http://schemas.openxmlformats.org/officeDocument/2006/relationships/customXml" Target="../ink/ink836.xml"/><Relationship Id="rId508" Type="http://schemas.openxmlformats.org/officeDocument/2006/relationships/customXml" Target="../ink/ink843.xml"/><Relationship Id="rId105" Type="http://schemas.openxmlformats.org/officeDocument/2006/relationships/image" Target="../media/image2573.png"/><Relationship Id="rId147" Type="http://schemas.openxmlformats.org/officeDocument/2006/relationships/image" Target="../media/image2594.png"/><Relationship Id="rId312" Type="http://schemas.openxmlformats.org/officeDocument/2006/relationships/customXml" Target="../ink/ink744.xml"/><Relationship Id="rId354" Type="http://schemas.openxmlformats.org/officeDocument/2006/relationships/customXml" Target="../ink/ink765.xml"/><Relationship Id="rId51" Type="http://schemas.openxmlformats.org/officeDocument/2006/relationships/image" Target="../media/image2546.png"/><Relationship Id="rId93" Type="http://schemas.openxmlformats.org/officeDocument/2006/relationships/image" Target="../media/image2567.png"/><Relationship Id="rId189" Type="http://schemas.openxmlformats.org/officeDocument/2006/relationships/image" Target="../media/image2614.png"/><Relationship Id="rId396" Type="http://schemas.openxmlformats.org/officeDocument/2006/relationships/image" Target="../media/image2717.png"/><Relationship Id="rId561" Type="http://schemas.openxmlformats.org/officeDocument/2006/relationships/image" Target="../media/image2799.png"/><Relationship Id="rId617" Type="http://schemas.openxmlformats.org/officeDocument/2006/relationships/image" Target="../media/image2827.png"/><Relationship Id="rId659" Type="http://schemas.openxmlformats.org/officeDocument/2006/relationships/image" Target="../media/image2848.png"/><Relationship Id="rId214" Type="http://schemas.openxmlformats.org/officeDocument/2006/relationships/customXml" Target="../ink/ink695.xml"/><Relationship Id="rId256" Type="http://schemas.openxmlformats.org/officeDocument/2006/relationships/customXml" Target="../ink/ink716.xml"/><Relationship Id="rId298" Type="http://schemas.openxmlformats.org/officeDocument/2006/relationships/customXml" Target="../ink/ink737.xml"/><Relationship Id="rId421" Type="http://schemas.openxmlformats.org/officeDocument/2006/relationships/image" Target="../media/image2729.png"/><Relationship Id="rId463" Type="http://schemas.openxmlformats.org/officeDocument/2006/relationships/image" Target="../media/image2750.png"/><Relationship Id="rId519" Type="http://schemas.openxmlformats.org/officeDocument/2006/relationships/image" Target="../media/image2778.png"/><Relationship Id="rId116" Type="http://schemas.openxmlformats.org/officeDocument/2006/relationships/customXml" Target="../ink/ink647.xml"/><Relationship Id="rId158" Type="http://schemas.openxmlformats.org/officeDocument/2006/relationships/customXml" Target="../ink/ink668.xml"/><Relationship Id="rId323" Type="http://schemas.openxmlformats.org/officeDocument/2006/relationships/image" Target="../media/image2681.png"/><Relationship Id="rId530" Type="http://schemas.openxmlformats.org/officeDocument/2006/relationships/customXml" Target="../ink/ink854.xml"/><Relationship Id="rId20" Type="http://schemas.openxmlformats.org/officeDocument/2006/relationships/customXml" Target="../ink/ink599.xml"/><Relationship Id="rId62" Type="http://schemas.openxmlformats.org/officeDocument/2006/relationships/customXml" Target="../ink/ink620.xml"/><Relationship Id="rId365" Type="http://schemas.openxmlformats.org/officeDocument/2006/relationships/image" Target="../media/image2702.png"/><Relationship Id="rId572" Type="http://schemas.openxmlformats.org/officeDocument/2006/relationships/customXml" Target="../ink/ink875.xml"/><Relationship Id="rId628" Type="http://schemas.openxmlformats.org/officeDocument/2006/relationships/customXml" Target="../ink/ink903.xml"/><Relationship Id="rId225" Type="http://schemas.openxmlformats.org/officeDocument/2006/relationships/image" Target="../media/image22.emf"/><Relationship Id="rId267" Type="http://schemas.openxmlformats.org/officeDocument/2006/relationships/image" Target="../media/image43.emf"/><Relationship Id="rId432" Type="http://schemas.openxmlformats.org/officeDocument/2006/relationships/customXml" Target="../ink/ink805.xml"/><Relationship Id="rId474" Type="http://schemas.openxmlformats.org/officeDocument/2006/relationships/customXml" Target="../ink/ink826.xml"/><Relationship Id="rId127" Type="http://schemas.openxmlformats.org/officeDocument/2006/relationships/image" Target="../media/image2584.png"/><Relationship Id="rId31" Type="http://schemas.openxmlformats.org/officeDocument/2006/relationships/image" Target="../media/image2537.png"/><Relationship Id="rId73" Type="http://schemas.openxmlformats.org/officeDocument/2006/relationships/image" Target="../media/image2557.png"/><Relationship Id="rId169" Type="http://schemas.openxmlformats.org/officeDocument/2006/relationships/image" Target="../media/image2605.png"/><Relationship Id="rId334" Type="http://schemas.openxmlformats.org/officeDocument/2006/relationships/customXml" Target="../ink/ink755.xml"/><Relationship Id="rId376" Type="http://schemas.openxmlformats.org/officeDocument/2006/relationships/image" Target="../media/image2707.png"/><Relationship Id="rId541" Type="http://schemas.openxmlformats.org/officeDocument/2006/relationships/image" Target="../media/image2789.png"/><Relationship Id="rId583" Type="http://schemas.openxmlformats.org/officeDocument/2006/relationships/image" Target="../media/image2810.png"/><Relationship Id="rId639" Type="http://schemas.openxmlformats.org/officeDocument/2006/relationships/image" Target="../media/image2838.png"/><Relationship Id="rId180" Type="http://schemas.openxmlformats.org/officeDocument/2006/relationships/customXml" Target="../ink/ink678.xml"/><Relationship Id="rId236" Type="http://schemas.openxmlformats.org/officeDocument/2006/relationships/customXml" Target="../ink/ink706.xml"/><Relationship Id="rId278" Type="http://schemas.openxmlformats.org/officeDocument/2006/relationships/customXml" Target="../ink/ink727.xml"/><Relationship Id="rId401" Type="http://schemas.openxmlformats.org/officeDocument/2006/relationships/customXml" Target="../ink/ink789.xml"/><Relationship Id="rId443" Type="http://schemas.openxmlformats.org/officeDocument/2006/relationships/image" Target="../media/image2740.png"/><Relationship Id="rId650" Type="http://schemas.openxmlformats.org/officeDocument/2006/relationships/customXml" Target="../ink/ink914.xml"/><Relationship Id="rId303" Type="http://schemas.openxmlformats.org/officeDocument/2006/relationships/image" Target="../media/image2671.png"/><Relationship Id="rId485" Type="http://schemas.openxmlformats.org/officeDocument/2006/relationships/image" Target="../media/image2761.png"/><Relationship Id="rId42" Type="http://schemas.openxmlformats.org/officeDocument/2006/relationships/customXml" Target="../ink/ink610.xml"/><Relationship Id="rId84" Type="http://schemas.openxmlformats.org/officeDocument/2006/relationships/customXml" Target="../ink/ink631.xml"/><Relationship Id="rId138" Type="http://schemas.openxmlformats.org/officeDocument/2006/relationships/customXml" Target="../ink/ink658.xml"/><Relationship Id="rId345" Type="http://schemas.openxmlformats.org/officeDocument/2006/relationships/image" Target="../media/image2692.png"/><Relationship Id="rId387" Type="http://schemas.openxmlformats.org/officeDocument/2006/relationships/customXml" Target="../ink/ink782.xml"/><Relationship Id="rId510" Type="http://schemas.openxmlformats.org/officeDocument/2006/relationships/customXml" Target="../ink/ink844.xml"/><Relationship Id="rId552" Type="http://schemas.openxmlformats.org/officeDocument/2006/relationships/customXml" Target="../ink/ink865.xml"/><Relationship Id="rId594" Type="http://schemas.openxmlformats.org/officeDocument/2006/relationships/customXml" Target="../ink/ink886.xml"/><Relationship Id="rId608" Type="http://schemas.openxmlformats.org/officeDocument/2006/relationships/customXml" Target="../ink/ink893.xml"/><Relationship Id="rId191" Type="http://schemas.openxmlformats.org/officeDocument/2006/relationships/image" Target="../media/image2615.png"/><Relationship Id="rId205" Type="http://schemas.openxmlformats.org/officeDocument/2006/relationships/image" Target="../media/image2622.png"/><Relationship Id="rId247" Type="http://schemas.openxmlformats.org/officeDocument/2006/relationships/image" Target="../media/image33.emf"/><Relationship Id="rId412" Type="http://schemas.openxmlformats.org/officeDocument/2006/relationships/customXml" Target="../ink/ink795.xml"/><Relationship Id="rId107" Type="http://schemas.openxmlformats.org/officeDocument/2006/relationships/image" Target="../media/image2574.png"/><Relationship Id="rId289" Type="http://schemas.openxmlformats.org/officeDocument/2006/relationships/image" Target="../media/image2664.png"/><Relationship Id="rId454" Type="http://schemas.openxmlformats.org/officeDocument/2006/relationships/customXml" Target="../ink/ink816.xml"/><Relationship Id="rId496" Type="http://schemas.openxmlformats.org/officeDocument/2006/relationships/customXml" Target="../ink/ink837.xml"/><Relationship Id="rId661" Type="http://schemas.openxmlformats.org/officeDocument/2006/relationships/image" Target="../media/image2849.png"/><Relationship Id="rId11" Type="http://schemas.openxmlformats.org/officeDocument/2006/relationships/image" Target="../media/image2527.png"/><Relationship Id="rId53" Type="http://schemas.openxmlformats.org/officeDocument/2006/relationships/image" Target="../media/image2547.png"/><Relationship Id="rId149" Type="http://schemas.openxmlformats.org/officeDocument/2006/relationships/image" Target="../media/image2595.png"/><Relationship Id="rId314" Type="http://schemas.openxmlformats.org/officeDocument/2006/relationships/customXml" Target="../ink/ink745.xml"/><Relationship Id="rId356" Type="http://schemas.openxmlformats.org/officeDocument/2006/relationships/customXml" Target="../ink/ink766.xml"/><Relationship Id="rId398" Type="http://schemas.openxmlformats.org/officeDocument/2006/relationships/image" Target="../media/image2718.png"/><Relationship Id="rId521" Type="http://schemas.openxmlformats.org/officeDocument/2006/relationships/image" Target="../media/image2779.png"/><Relationship Id="rId563" Type="http://schemas.openxmlformats.org/officeDocument/2006/relationships/image" Target="../media/image2800.png"/><Relationship Id="rId619" Type="http://schemas.openxmlformats.org/officeDocument/2006/relationships/image" Target="../media/image2828.png"/><Relationship Id="rId95" Type="http://schemas.openxmlformats.org/officeDocument/2006/relationships/image" Target="../media/image2568.png"/><Relationship Id="rId160" Type="http://schemas.openxmlformats.org/officeDocument/2006/relationships/customXml" Target="../ink/ink669.xml"/><Relationship Id="rId216" Type="http://schemas.openxmlformats.org/officeDocument/2006/relationships/customXml" Target="../ink/ink696.xml"/><Relationship Id="rId423" Type="http://schemas.openxmlformats.org/officeDocument/2006/relationships/image" Target="../media/image2730.png"/><Relationship Id="rId258" Type="http://schemas.openxmlformats.org/officeDocument/2006/relationships/customXml" Target="../ink/ink717.xml"/><Relationship Id="rId465" Type="http://schemas.openxmlformats.org/officeDocument/2006/relationships/image" Target="../media/image2751.png"/><Relationship Id="rId630" Type="http://schemas.openxmlformats.org/officeDocument/2006/relationships/customXml" Target="../ink/ink904.xml"/><Relationship Id="rId22" Type="http://schemas.openxmlformats.org/officeDocument/2006/relationships/customXml" Target="../ink/ink600.xml"/><Relationship Id="rId64" Type="http://schemas.openxmlformats.org/officeDocument/2006/relationships/customXml" Target="../ink/ink621.xml"/><Relationship Id="rId118" Type="http://schemas.openxmlformats.org/officeDocument/2006/relationships/customXml" Target="../ink/ink648.xml"/><Relationship Id="rId325" Type="http://schemas.openxmlformats.org/officeDocument/2006/relationships/image" Target="../media/image2682.png"/><Relationship Id="rId367" Type="http://schemas.openxmlformats.org/officeDocument/2006/relationships/image" Target="../media/image2703.png"/><Relationship Id="rId532" Type="http://schemas.openxmlformats.org/officeDocument/2006/relationships/customXml" Target="../ink/ink855.xml"/><Relationship Id="rId574" Type="http://schemas.openxmlformats.org/officeDocument/2006/relationships/customXml" Target="../ink/ink876.xml"/><Relationship Id="rId171" Type="http://schemas.openxmlformats.org/officeDocument/2006/relationships/image" Target="../media/image2606.png"/><Relationship Id="rId227" Type="http://schemas.openxmlformats.org/officeDocument/2006/relationships/image" Target="../media/image23.emf"/><Relationship Id="rId269" Type="http://schemas.openxmlformats.org/officeDocument/2006/relationships/image" Target="../media/image44.emf"/><Relationship Id="rId434" Type="http://schemas.openxmlformats.org/officeDocument/2006/relationships/customXml" Target="../ink/ink806.xml"/><Relationship Id="rId476" Type="http://schemas.openxmlformats.org/officeDocument/2006/relationships/customXml" Target="../ink/ink827.xml"/><Relationship Id="rId641" Type="http://schemas.openxmlformats.org/officeDocument/2006/relationships/image" Target="../media/image2839.png"/><Relationship Id="rId33" Type="http://schemas.openxmlformats.org/officeDocument/2006/relationships/image" Target="../media/image2538.png"/><Relationship Id="rId129" Type="http://schemas.openxmlformats.org/officeDocument/2006/relationships/image" Target="../media/image2585.png"/><Relationship Id="rId280" Type="http://schemas.openxmlformats.org/officeDocument/2006/relationships/customXml" Target="../ink/ink728.xml"/><Relationship Id="rId336" Type="http://schemas.openxmlformats.org/officeDocument/2006/relationships/customXml" Target="../ink/ink756.xml"/><Relationship Id="rId501" Type="http://schemas.openxmlformats.org/officeDocument/2006/relationships/image" Target="../media/image2769.png"/><Relationship Id="rId543" Type="http://schemas.openxmlformats.org/officeDocument/2006/relationships/image" Target="../media/image2790.png"/><Relationship Id="rId75" Type="http://schemas.openxmlformats.org/officeDocument/2006/relationships/image" Target="../media/image2558.png"/><Relationship Id="rId140" Type="http://schemas.openxmlformats.org/officeDocument/2006/relationships/customXml" Target="../ink/ink659.xml"/><Relationship Id="rId182" Type="http://schemas.openxmlformats.org/officeDocument/2006/relationships/customXml" Target="../ink/ink679.xml"/><Relationship Id="rId378" Type="http://schemas.openxmlformats.org/officeDocument/2006/relationships/image" Target="../media/image2708.png"/><Relationship Id="rId403" Type="http://schemas.openxmlformats.org/officeDocument/2006/relationships/customXml" Target="../ink/ink790.xml"/><Relationship Id="rId585" Type="http://schemas.openxmlformats.org/officeDocument/2006/relationships/image" Target="../media/image2811.png"/><Relationship Id="rId6" Type="http://schemas.openxmlformats.org/officeDocument/2006/relationships/customXml" Target="../ink/ink592.xml"/><Relationship Id="rId238" Type="http://schemas.openxmlformats.org/officeDocument/2006/relationships/customXml" Target="../ink/ink707.xml"/><Relationship Id="rId445" Type="http://schemas.openxmlformats.org/officeDocument/2006/relationships/image" Target="../media/image2741.png"/><Relationship Id="rId487" Type="http://schemas.openxmlformats.org/officeDocument/2006/relationships/image" Target="../media/image2762.png"/><Relationship Id="rId610" Type="http://schemas.openxmlformats.org/officeDocument/2006/relationships/customXml" Target="../ink/ink894.xml"/><Relationship Id="rId652" Type="http://schemas.openxmlformats.org/officeDocument/2006/relationships/customXml" Target="../ink/ink915.xml"/><Relationship Id="rId291" Type="http://schemas.openxmlformats.org/officeDocument/2006/relationships/image" Target="../media/image2665.png"/><Relationship Id="rId305" Type="http://schemas.openxmlformats.org/officeDocument/2006/relationships/image" Target="../media/image2672.png"/><Relationship Id="rId347" Type="http://schemas.openxmlformats.org/officeDocument/2006/relationships/image" Target="../media/image49.emf"/><Relationship Id="rId512" Type="http://schemas.openxmlformats.org/officeDocument/2006/relationships/customXml" Target="../ink/ink845.xml"/><Relationship Id="rId44" Type="http://schemas.openxmlformats.org/officeDocument/2006/relationships/customXml" Target="../ink/ink611.xml"/><Relationship Id="rId86" Type="http://schemas.openxmlformats.org/officeDocument/2006/relationships/customXml" Target="../ink/ink632.xml"/><Relationship Id="rId151" Type="http://schemas.openxmlformats.org/officeDocument/2006/relationships/image" Target="../media/image2596.png"/><Relationship Id="rId389" Type="http://schemas.openxmlformats.org/officeDocument/2006/relationships/customXml" Target="../ink/ink783.xml"/><Relationship Id="rId554" Type="http://schemas.openxmlformats.org/officeDocument/2006/relationships/customXml" Target="../ink/ink866.xml"/><Relationship Id="rId596" Type="http://schemas.openxmlformats.org/officeDocument/2006/relationships/customXml" Target="../ink/ink887.xml"/><Relationship Id="rId193" Type="http://schemas.openxmlformats.org/officeDocument/2006/relationships/image" Target="../media/image2616.png"/><Relationship Id="rId207" Type="http://schemas.openxmlformats.org/officeDocument/2006/relationships/image" Target="../media/image2623.png"/><Relationship Id="rId249" Type="http://schemas.openxmlformats.org/officeDocument/2006/relationships/image" Target="../media/image34.emf"/><Relationship Id="rId414" Type="http://schemas.openxmlformats.org/officeDocument/2006/relationships/customXml" Target="../ink/ink796.xml"/><Relationship Id="rId456" Type="http://schemas.openxmlformats.org/officeDocument/2006/relationships/customXml" Target="../ink/ink817.xml"/><Relationship Id="rId498" Type="http://schemas.openxmlformats.org/officeDocument/2006/relationships/customXml" Target="../ink/ink838.xml"/><Relationship Id="rId621" Type="http://schemas.openxmlformats.org/officeDocument/2006/relationships/image" Target="../media/image2829.png"/><Relationship Id="rId663" Type="http://schemas.openxmlformats.org/officeDocument/2006/relationships/image" Target="../media/image2850.png"/><Relationship Id="rId13" Type="http://schemas.openxmlformats.org/officeDocument/2006/relationships/image" Target="../media/image2528.png"/><Relationship Id="rId109" Type="http://schemas.openxmlformats.org/officeDocument/2006/relationships/image" Target="../media/image10.emf"/><Relationship Id="rId260" Type="http://schemas.openxmlformats.org/officeDocument/2006/relationships/customXml" Target="../ink/ink718.xml"/><Relationship Id="rId316" Type="http://schemas.openxmlformats.org/officeDocument/2006/relationships/customXml" Target="../ink/ink746.xml"/><Relationship Id="rId523" Type="http://schemas.openxmlformats.org/officeDocument/2006/relationships/image" Target="../media/image2780.png"/><Relationship Id="rId55" Type="http://schemas.openxmlformats.org/officeDocument/2006/relationships/image" Target="../media/image2548.png"/><Relationship Id="rId97" Type="http://schemas.openxmlformats.org/officeDocument/2006/relationships/image" Target="../media/image2569.png"/><Relationship Id="rId120" Type="http://schemas.openxmlformats.org/officeDocument/2006/relationships/customXml" Target="../ink/ink649.xml"/><Relationship Id="rId358" Type="http://schemas.openxmlformats.org/officeDocument/2006/relationships/customXml" Target="../ink/ink767.xml"/><Relationship Id="rId565" Type="http://schemas.openxmlformats.org/officeDocument/2006/relationships/image" Target="../media/image2801.png"/><Relationship Id="rId162" Type="http://schemas.openxmlformats.org/officeDocument/2006/relationships/customXml" Target="../ink/ink670.xml"/><Relationship Id="rId218" Type="http://schemas.openxmlformats.org/officeDocument/2006/relationships/customXml" Target="../ink/ink697.xml"/><Relationship Id="rId425" Type="http://schemas.openxmlformats.org/officeDocument/2006/relationships/image" Target="../media/image2731.png"/><Relationship Id="rId467" Type="http://schemas.openxmlformats.org/officeDocument/2006/relationships/image" Target="../media/image2752.png"/><Relationship Id="rId632" Type="http://schemas.openxmlformats.org/officeDocument/2006/relationships/customXml" Target="../ink/ink905.xml"/><Relationship Id="rId271" Type="http://schemas.openxmlformats.org/officeDocument/2006/relationships/image" Target="../media/image2655.png"/><Relationship Id="rId24" Type="http://schemas.openxmlformats.org/officeDocument/2006/relationships/customXml" Target="../ink/ink601.xml"/><Relationship Id="rId66" Type="http://schemas.openxmlformats.org/officeDocument/2006/relationships/customXml" Target="../ink/ink622.xml"/><Relationship Id="rId131" Type="http://schemas.openxmlformats.org/officeDocument/2006/relationships/image" Target="../media/image2586.png"/><Relationship Id="rId327" Type="http://schemas.openxmlformats.org/officeDocument/2006/relationships/image" Target="../media/image2683.png"/><Relationship Id="rId369" Type="http://schemas.openxmlformats.org/officeDocument/2006/relationships/image" Target="../media/image2704.png"/><Relationship Id="rId534" Type="http://schemas.openxmlformats.org/officeDocument/2006/relationships/customXml" Target="../ink/ink856.xml"/><Relationship Id="rId576" Type="http://schemas.openxmlformats.org/officeDocument/2006/relationships/customXml" Target="../ink/ink877.xml"/><Relationship Id="rId173" Type="http://schemas.openxmlformats.org/officeDocument/2006/relationships/image" Target="../media/image2607.png"/><Relationship Id="rId229" Type="http://schemas.openxmlformats.org/officeDocument/2006/relationships/image" Target="../media/image24.emf"/><Relationship Id="rId380" Type="http://schemas.openxmlformats.org/officeDocument/2006/relationships/image" Target="../media/image2709.png"/><Relationship Id="rId436" Type="http://schemas.openxmlformats.org/officeDocument/2006/relationships/customXml" Target="../ink/ink807.xml"/><Relationship Id="rId601" Type="http://schemas.openxmlformats.org/officeDocument/2006/relationships/image" Target="../media/image2819.png"/><Relationship Id="rId643" Type="http://schemas.openxmlformats.org/officeDocument/2006/relationships/image" Target="../media/image2840.png"/><Relationship Id="rId240" Type="http://schemas.openxmlformats.org/officeDocument/2006/relationships/customXml" Target="../ink/ink708.xml"/><Relationship Id="rId478" Type="http://schemas.openxmlformats.org/officeDocument/2006/relationships/customXml" Target="../ink/ink828.xml"/><Relationship Id="rId35" Type="http://schemas.openxmlformats.org/officeDocument/2006/relationships/image" Target="../media/image2539.png"/><Relationship Id="rId77" Type="http://schemas.openxmlformats.org/officeDocument/2006/relationships/image" Target="../media/image2559.png"/><Relationship Id="rId100" Type="http://schemas.openxmlformats.org/officeDocument/2006/relationships/customXml" Target="../ink/ink639.xml"/><Relationship Id="rId282" Type="http://schemas.openxmlformats.org/officeDocument/2006/relationships/customXml" Target="../ink/ink729.xml"/><Relationship Id="rId338" Type="http://schemas.openxmlformats.org/officeDocument/2006/relationships/customXml" Target="../ink/ink757.xml"/><Relationship Id="rId503" Type="http://schemas.openxmlformats.org/officeDocument/2006/relationships/image" Target="../media/image2770.png"/><Relationship Id="rId545" Type="http://schemas.openxmlformats.org/officeDocument/2006/relationships/image" Target="../media/image2791.png"/><Relationship Id="rId587" Type="http://schemas.openxmlformats.org/officeDocument/2006/relationships/image" Target="../media/image2812.png"/><Relationship Id="rId8" Type="http://schemas.openxmlformats.org/officeDocument/2006/relationships/customXml" Target="../ink/ink593.xml"/><Relationship Id="rId142" Type="http://schemas.openxmlformats.org/officeDocument/2006/relationships/customXml" Target="../ink/ink660.xml"/><Relationship Id="rId184" Type="http://schemas.openxmlformats.org/officeDocument/2006/relationships/customXml" Target="../ink/ink680.xml"/><Relationship Id="rId391" Type="http://schemas.openxmlformats.org/officeDocument/2006/relationships/customXml" Target="../ink/ink784.xml"/><Relationship Id="rId405" Type="http://schemas.openxmlformats.org/officeDocument/2006/relationships/customXml" Target="../ink/ink791.xml"/><Relationship Id="rId447" Type="http://schemas.openxmlformats.org/officeDocument/2006/relationships/image" Target="../media/image2742.png"/><Relationship Id="rId612" Type="http://schemas.openxmlformats.org/officeDocument/2006/relationships/customXml" Target="../ink/ink895.xml"/><Relationship Id="rId251" Type="http://schemas.openxmlformats.org/officeDocument/2006/relationships/image" Target="../media/image35.emf"/><Relationship Id="rId489" Type="http://schemas.openxmlformats.org/officeDocument/2006/relationships/image" Target="../media/image2763.png"/><Relationship Id="rId654" Type="http://schemas.openxmlformats.org/officeDocument/2006/relationships/customXml" Target="../ink/ink916.xml"/><Relationship Id="rId46" Type="http://schemas.openxmlformats.org/officeDocument/2006/relationships/customXml" Target="../ink/ink612.xml"/><Relationship Id="rId293" Type="http://schemas.openxmlformats.org/officeDocument/2006/relationships/image" Target="../media/image2666.png"/><Relationship Id="rId307" Type="http://schemas.openxmlformats.org/officeDocument/2006/relationships/image" Target="../media/image2673.png"/><Relationship Id="rId349" Type="http://schemas.openxmlformats.org/officeDocument/2006/relationships/image" Target="../media/image2694.png"/><Relationship Id="rId514" Type="http://schemas.openxmlformats.org/officeDocument/2006/relationships/customXml" Target="../ink/ink846.xml"/><Relationship Id="rId556" Type="http://schemas.openxmlformats.org/officeDocument/2006/relationships/customXml" Target="../ink/ink867.xml"/><Relationship Id="rId88" Type="http://schemas.openxmlformats.org/officeDocument/2006/relationships/customXml" Target="../ink/ink633.xml"/><Relationship Id="rId111" Type="http://schemas.openxmlformats.org/officeDocument/2006/relationships/image" Target="../media/image2576.png"/><Relationship Id="rId153" Type="http://schemas.openxmlformats.org/officeDocument/2006/relationships/image" Target="../media/image2597.png"/><Relationship Id="rId195" Type="http://schemas.openxmlformats.org/officeDocument/2006/relationships/image" Target="../media/image2617.png"/><Relationship Id="rId209" Type="http://schemas.openxmlformats.org/officeDocument/2006/relationships/image" Target="../media/image2624.png"/><Relationship Id="rId360" Type="http://schemas.openxmlformats.org/officeDocument/2006/relationships/customXml" Target="../ink/ink768.xml"/><Relationship Id="rId416" Type="http://schemas.openxmlformats.org/officeDocument/2006/relationships/customXml" Target="../ink/ink797.xml"/><Relationship Id="rId598" Type="http://schemas.openxmlformats.org/officeDocument/2006/relationships/customXml" Target="../ink/ink888.xml"/><Relationship Id="rId220" Type="http://schemas.openxmlformats.org/officeDocument/2006/relationships/customXml" Target="../ink/ink698.xml"/><Relationship Id="rId458" Type="http://schemas.openxmlformats.org/officeDocument/2006/relationships/customXml" Target="../ink/ink818.xml"/><Relationship Id="rId623" Type="http://schemas.openxmlformats.org/officeDocument/2006/relationships/image" Target="../media/image2830.png"/><Relationship Id="rId665" Type="http://schemas.openxmlformats.org/officeDocument/2006/relationships/image" Target="../media/image2851.png"/><Relationship Id="rId15" Type="http://schemas.openxmlformats.org/officeDocument/2006/relationships/image" Target="../media/image2529.png"/><Relationship Id="rId57" Type="http://schemas.openxmlformats.org/officeDocument/2006/relationships/image" Target="../media/image2549.png"/><Relationship Id="rId262" Type="http://schemas.openxmlformats.org/officeDocument/2006/relationships/customXml" Target="../ink/ink719.xml"/><Relationship Id="rId318" Type="http://schemas.openxmlformats.org/officeDocument/2006/relationships/customXml" Target="../ink/ink747.xml"/><Relationship Id="rId525" Type="http://schemas.openxmlformats.org/officeDocument/2006/relationships/image" Target="../media/image2781.png"/><Relationship Id="rId567" Type="http://schemas.openxmlformats.org/officeDocument/2006/relationships/image" Target="../media/image2802.png"/><Relationship Id="rId99" Type="http://schemas.openxmlformats.org/officeDocument/2006/relationships/image" Target="../media/image2570.png"/><Relationship Id="rId122" Type="http://schemas.openxmlformats.org/officeDocument/2006/relationships/customXml" Target="../ink/ink650.xml"/><Relationship Id="rId164" Type="http://schemas.openxmlformats.org/officeDocument/2006/relationships/customXml" Target="../ink/ink671.xml"/><Relationship Id="rId371" Type="http://schemas.openxmlformats.org/officeDocument/2006/relationships/image" Target="../media/image2705.png"/><Relationship Id="rId427" Type="http://schemas.openxmlformats.org/officeDocument/2006/relationships/image" Target="../media/image2732.png"/><Relationship Id="rId469" Type="http://schemas.openxmlformats.org/officeDocument/2006/relationships/image" Target="../media/image2753.png"/><Relationship Id="rId634" Type="http://schemas.openxmlformats.org/officeDocument/2006/relationships/customXml" Target="../ink/ink906.xml"/><Relationship Id="rId26" Type="http://schemas.openxmlformats.org/officeDocument/2006/relationships/customXml" Target="../ink/ink602.xml"/><Relationship Id="rId231" Type="http://schemas.openxmlformats.org/officeDocument/2006/relationships/image" Target="../media/image25.emf"/><Relationship Id="rId273" Type="http://schemas.openxmlformats.org/officeDocument/2006/relationships/image" Target="../media/image2656.png"/><Relationship Id="rId329" Type="http://schemas.openxmlformats.org/officeDocument/2006/relationships/image" Target="../media/image2684.png"/><Relationship Id="rId480" Type="http://schemas.openxmlformats.org/officeDocument/2006/relationships/customXml" Target="../ink/ink829.xml"/><Relationship Id="rId536" Type="http://schemas.openxmlformats.org/officeDocument/2006/relationships/customXml" Target="../ink/ink857.xml"/><Relationship Id="rId68" Type="http://schemas.openxmlformats.org/officeDocument/2006/relationships/customXml" Target="../ink/ink623.xml"/><Relationship Id="rId133" Type="http://schemas.openxmlformats.org/officeDocument/2006/relationships/image" Target="../media/image2587.png"/><Relationship Id="rId340" Type="http://schemas.openxmlformats.org/officeDocument/2006/relationships/customXml" Target="../ink/ink758.xml"/><Relationship Id="rId175" Type="http://schemas.openxmlformats.org/officeDocument/2006/relationships/image" Target="../media/image1711.png"/><Relationship Id="rId578" Type="http://schemas.openxmlformats.org/officeDocument/2006/relationships/customXml" Target="../ink/ink878.xml"/><Relationship Id="rId200" Type="http://schemas.openxmlformats.org/officeDocument/2006/relationships/customXml" Target="../ink/ink688.xml"/><Relationship Id="rId382" Type="http://schemas.openxmlformats.org/officeDocument/2006/relationships/image" Target="../media/image2710.png"/><Relationship Id="rId438" Type="http://schemas.openxmlformats.org/officeDocument/2006/relationships/customXml" Target="../ink/ink808.xml"/><Relationship Id="rId603" Type="http://schemas.openxmlformats.org/officeDocument/2006/relationships/image" Target="../media/image2820.png"/><Relationship Id="rId645" Type="http://schemas.openxmlformats.org/officeDocument/2006/relationships/image" Target="../media/image2841.png"/><Relationship Id="rId242" Type="http://schemas.openxmlformats.org/officeDocument/2006/relationships/customXml" Target="../ink/ink709.xml"/><Relationship Id="rId284" Type="http://schemas.openxmlformats.org/officeDocument/2006/relationships/customXml" Target="../ink/ink730.xml"/><Relationship Id="rId491" Type="http://schemas.openxmlformats.org/officeDocument/2006/relationships/image" Target="../media/image2764.png"/><Relationship Id="rId505" Type="http://schemas.openxmlformats.org/officeDocument/2006/relationships/image" Target="../media/image2771.png"/><Relationship Id="rId37" Type="http://schemas.openxmlformats.org/officeDocument/2006/relationships/image" Target="../media/image2540.png"/><Relationship Id="rId79" Type="http://schemas.openxmlformats.org/officeDocument/2006/relationships/image" Target="../media/image2560.png"/><Relationship Id="rId102" Type="http://schemas.openxmlformats.org/officeDocument/2006/relationships/customXml" Target="../ink/ink640.xml"/><Relationship Id="rId144" Type="http://schemas.openxmlformats.org/officeDocument/2006/relationships/customXml" Target="../ink/ink661.xml"/><Relationship Id="rId547" Type="http://schemas.openxmlformats.org/officeDocument/2006/relationships/image" Target="../media/image2792.png"/><Relationship Id="rId589" Type="http://schemas.openxmlformats.org/officeDocument/2006/relationships/image" Target="../media/image2813.png"/><Relationship Id="rId90" Type="http://schemas.openxmlformats.org/officeDocument/2006/relationships/customXml" Target="../ink/ink634.xml"/><Relationship Id="rId186" Type="http://schemas.openxmlformats.org/officeDocument/2006/relationships/customXml" Target="../ink/ink681.xml"/><Relationship Id="rId351" Type="http://schemas.openxmlformats.org/officeDocument/2006/relationships/image" Target="../media/image2695.png"/><Relationship Id="rId393" Type="http://schemas.openxmlformats.org/officeDocument/2006/relationships/customXml" Target="../ink/ink785.xml"/><Relationship Id="rId407" Type="http://schemas.openxmlformats.org/officeDocument/2006/relationships/image" Target="../media/image2722.png"/><Relationship Id="rId449" Type="http://schemas.openxmlformats.org/officeDocument/2006/relationships/image" Target="../media/image2743.png"/><Relationship Id="rId614" Type="http://schemas.openxmlformats.org/officeDocument/2006/relationships/customXml" Target="../ink/ink896.xml"/><Relationship Id="rId656" Type="http://schemas.openxmlformats.org/officeDocument/2006/relationships/customXml" Target="../ink/ink917.xml"/><Relationship Id="rId211" Type="http://schemas.openxmlformats.org/officeDocument/2006/relationships/image" Target="../media/image2625.png"/><Relationship Id="rId253" Type="http://schemas.openxmlformats.org/officeDocument/2006/relationships/image" Target="../media/image36.emf"/><Relationship Id="rId295" Type="http://schemas.openxmlformats.org/officeDocument/2006/relationships/image" Target="../media/image2667.png"/><Relationship Id="rId309" Type="http://schemas.openxmlformats.org/officeDocument/2006/relationships/image" Target="../media/image2674.png"/><Relationship Id="rId460" Type="http://schemas.openxmlformats.org/officeDocument/2006/relationships/customXml" Target="../ink/ink819.xml"/><Relationship Id="rId516" Type="http://schemas.openxmlformats.org/officeDocument/2006/relationships/customXml" Target="../ink/ink847.xml"/><Relationship Id="rId48" Type="http://schemas.openxmlformats.org/officeDocument/2006/relationships/customXml" Target="../ink/ink613.xml"/><Relationship Id="rId113" Type="http://schemas.openxmlformats.org/officeDocument/2006/relationships/image" Target="../media/image2577.png"/><Relationship Id="rId320" Type="http://schemas.openxmlformats.org/officeDocument/2006/relationships/customXml" Target="../ink/ink748.xml"/><Relationship Id="rId558" Type="http://schemas.openxmlformats.org/officeDocument/2006/relationships/customXml" Target="../ink/ink868.xml"/><Relationship Id="rId155" Type="http://schemas.openxmlformats.org/officeDocument/2006/relationships/image" Target="../media/image2598.png"/><Relationship Id="rId197" Type="http://schemas.openxmlformats.org/officeDocument/2006/relationships/image" Target="../media/image2618.png"/><Relationship Id="rId362" Type="http://schemas.openxmlformats.org/officeDocument/2006/relationships/customXml" Target="../ink/ink769.xml"/><Relationship Id="rId418" Type="http://schemas.openxmlformats.org/officeDocument/2006/relationships/customXml" Target="../ink/ink798.xml"/><Relationship Id="rId625" Type="http://schemas.openxmlformats.org/officeDocument/2006/relationships/image" Target="../media/image2831.png"/><Relationship Id="rId222" Type="http://schemas.openxmlformats.org/officeDocument/2006/relationships/customXml" Target="../ink/ink699.xml"/><Relationship Id="rId264" Type="http://schemas.openxmlformats.org/officeDocument/2006/relationships/customXml" Target="../ink/ink720.xml"/><Relationship Id="rId471" Type="http://schemas.openxmlformats.org/officeDocument/2006/relationships/image" Target="../media/image2754.png"/><Relationship Id="rId17" Type="http://schemas.openxmlformats.org/officeDocument/2006/relationships/image" Target="../media/image2530.png"/><Relationship Id="rId59" Type="http://schemas.openxmlformats.org/officeDocument/2006/relationships/image" Target="../media/image2550.png"/><Relationship Id="rId124" Type="http://schemas.openxmlformats.org/officeDocument/2006/relationships/customXml" Target="../ink/ink651.xml"/><Relationship Id="rId527" Type="http://schemas.openxmlformats.org/officeDocument/2006/relationships/image" Target="../media/image2782.png"/><Relationship Id="rId569" Type="http://schemas.openxmlformats.org/officeDocument/2006/relationships/image" Target="../media/image2803.png"/><Relationship Id="rId70" Type="http://schemas.openxmlformats.org/officeDocument/2006/relationships/customXml" Target="../ink/ink624.xml"/><Relationship Id="rId166" Type="http://schemas.openxmlformats.org/officeDocument/2006/relationships/customXml" Target="../ink/ink672.xml"/><Relationship Id="rId331" Type="http://schemas.openxmlformats.org/officeDocument/2006/relationships/image" Target="../media/image2685.png"/><Relationship Id="rId373" Type="http://schemas.openxmlformats.org/officeDocument/2006/relationships/customXml" Target="../ink/ink775.xml"/><Relationship Id="rId429" Type="http://schemas.openxmlformats.org/officeDocument/2006/relationships/image" Target="../media/image2733.png"/><Relationship Id="rId580" Type="http://schemas.openxmlformats.org/officeDocument/2006/relationships/customXml" Target="../ink/ink879.xml"/><Relationship Id="rId636" Type="http://schemas.openxmlformats.org/officeDocument/2006/relationships/customXml" Target="../ink/ink90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.emf"/><Relationship Id="rId440" Type="http://schemas.openxmlformats.org/officeDocument/2006/relationships/customXml" Target="../ink/ink809.xml"/><Relationship Id="rId28" Type="http://schemas.openxmlformats.org/officeDocument/2006/relationships/customXml" Target="../ink/ink603.xml"/><Relationship Id="rId275" Type="http://schemas.openxmlformats.org/officeDocument/2006/relationships/image" Target="../media/image2657.png"/><Relationship Id="rId300" Type="http://schemas.openxmlformats.org/officeDocument/2006/relationships/customXml" Target="../ink/ink738.xml"/><Relationship Id="rId482" Type="http://schemas.openxmlformats.org/officeDocument/2006/relationships/customXml" Target="../ink/ink830.xml"/><Relationship Id="rId538" Type="http://schemas.openxmlformats.org/officeDocument/2006/relationships/customXml" Target="../ink/ink858.xml"/><Relationship Id="rId81" Type="http://schemas.openxmlformats.org/officeDocument/2006/relationships/image" Target="../media/image2561.png"/><Relationship Id="rId135" Type="http://schemas.openxmlformats.org/officeDocument/2006/relationships/image" Target="../media/image2588.png"/><Relationship Id="rId177" Type="http://schemas.openxmlformats.org/officeDocument/2006/relationships/image" Target="../media/image2608.png"/><Relationship Id="rId342" Type="http://schemas.openxmlformats.org/officeDocument/2006/relationships/customXml" Target="../ink/ink759.xml"/><Relationship Id="rId384" Type="http://schemas.openxmlformats.org/officeDocument/2006/relationships/image" Target="../media/image2711.png"/><Relationship Id="rId591" Type="http://schemas.openxmlformats.org/officeDocument/2006/relationships/image" Target="../media/image2814.png"/><Relationship Id="rId605" Type="http://schemas.openxmlformats.org/officeDocument/2006/relationships/image" Target="../media/image2821.png"/><Relationship Id="rId202" Type="http://schemas.openxmlformats.org/officeDocument/2006/relationships/customXml" Target="../ink/ink689.xml"/><Relationship Id="rId244" Type="http://schemas.openxmlformats.org/officeDocument/2006/relationships/customXml" Target="../ink/ink710.xml"/><Relationship Id="rId647" Type="http://schemas.openxmlformats.org/officeDocument/2006/relationships/image" Target="../media/image2842.png"/><Relationship Id="rId39" Type="http://schemas.openxmlformats.org/officeDocument/2006/relationships/image" Target="../media/image2541.png"/><Relationship Id="rId286" Type="http://schemas.openxmlformats.org/officeDocument/2006/relationships/customXml" Target="../ink/ink731.xml"/><Relationship Id="rId451" Type="http://schemas.openxmlformats.org/officeDocument/2006/relationships/image" Target="../media/image2744.png"/><Relationship Id="rId493" Type="http://schemas.openxmlformats.org/officeDocument/2006/relationships/image" Target="../media/image2765.png"/><Relationship Id="rId507" Type="http://schemas.openxmlformats.org/officeDocument/2006/relationships/image" Target="../media/image2772.png"/><Relationship Id="rId549" Type="http://schemas.openxmlformats.org/officeDocument/2006/relationships/image" Target="../media/image2793.png"/><Relationship Id="rId50" Type="http://schemas.openxmlformats.org/officeDocument/2006/relationships/customXml" Target="../ink/ink614.xml"/><Relationship Id="rId104" Type="http://schemas.openxmlformats.org/officeDocument/2006/relationships/customXml" Target="../ink/ink641.xml"/><Relationship Id="rId146" Type="http://schemas.openxmlformats.org/officeDocument/2006/relationships/customXml" Target="../ink/ink662.xml"/><Relationship Id="rId188" Type="http://schemas.openxmlformats.org/officeDocument/2006/relationships/customXml" Target="../ink/ink682.xml"/><Relationship Id="rId311" Type="http://schemas.openxmlformats.org/officeDocument/2006/relationships/image" Target="../media/image2675.png"/><Relationship Id="rId353" Type="http://schemas.openxmlformats.org/officeDocument/2006/relationships/image" Target="../media/image2696.png"/><Relationship Id="rId395" Type="http://schemas.openxmlformats.org/officeDocument/2006/relationships/customXml" Target="../ink/ink786.xml"/><Relationship Id="rId409" Type="http://schemas.openxmlformats.org/officeDocument/2006/relationships/image" Target="../media/image2723.png"/><Relationship Id="rId560" Type="http://schemas.openxmlformats.org/officeDocument/2006/relationships/customXml" Target="../ink/ink869.xml"/><Relationship Id="rId92" Type="http://schemas.openxmlformats.org/officeDocument/2006/relationships/customXml" Target="../ink/ink635.xml"/><Relationship Id="rId213" Type="http://schemas.openxmlformats.org/officeDocument/2006/relationships/image" Target="../media/image2626.png"/><Relationship Id="rId420" Type="http://schemas.openxmlformats.org/officeDocument/2006/relationships/customXml" Target="../ink/ink799.xml"/><Relationship Id="rId616" Type="http://schemas.openxmlformats.org/officeDocument/2006/relationships/customXml" Target="../ink/ink897.xml"/><Relationship Id="rId658" Type="http://schemas.openxmlformats.org/officeDocument/2006/relationships/customXml" Target="../ink/ink918.xml"/><Relationship Id="rId255" Type="http://schemas.openxmlformats.org/officeDocument/2006/relationships/image" Target="../media/image37.emf"/><Relationship Id="rId297" Type="http://schemas.openxmlformats.org/officeDocument/2006/relationships/image" Target="../media/image2668.png"/><Relationship Id="rId462" Type="http://schemas.openxmlformats.org/officeDocument/2006/relationships/customXml" Target="../ink/ink820.xml"/><Relationship Id="rId518" Type="http://schemas.openxmlformats.org/officeDocument/2006/relationships/customXml" Target="../ink/ink848.xml"/><Relationship Id="rId115" Type="http://schemas.openxmlformats.org/officeDocument/2006/relationships/image" Target="../media/image2578.png"/><Relationship Id="rId157" Type="http://schemas.openxmlformats.org/officeDocument/2006/relationships/image" Target="../media/image2599.png"/><Relationship Id="rId322" Type="http://schemas.openxmlformats.org/officeDocument/2006/relationships/customXml" Target="../ink/ink749.xml"/><Relationship Id="rId364" Type="http://schemas.openxmlformats.org/officeDocument/2006/relationships/customXml" Target="../ink/ink770.xml"/><Relationship Id="rId61" Type="http://schemas.openxmlformats.org/officeDocument/2006/relationships/image" Target="../media/image2551.png"/><Relationship Id="rId199" Type="http://schemas.openxmlformats.org/officeDocument/2006/relationships/image" Target="../media/image2619.png"/><Relationship Id="rId571" Type="http://schemas.openxmlformats.org/officeDocument/2006/relationships/image" Target="../media/image2804.png"/><Relationship Id="rId627" Type="http://schemas.openxmlformats.org/officeDocument/2006/relationships/image" Target="../media/image2832.png"/><Relationship Id="rId19" Type="http://schemas.openxmlformats.org/officeDocument/2006/relationships/image" Target="../media/image2531.png"/><Relationship Id="rId224" Type="http://schemas.openxmlformats.org/officeDocument/2006/relationships/customXml" Target="../ink/ink700.xml"/><Relationship Id="rId266" Type="http://schemas.openxmlformats.org/officeDocument/2006/relationships/customXml" Target="../ink/ink721.xml"/><Relationship Id="rId431" Type="http://schemas.openxmlformats.org/officeDocument/2006/relationships/image" Target="../media/image2734.png"/><Relationship Id="rId473" Type="http://schemas.openxmlformats.org/officeDocument/2006/relationships/image" Target="../media/image2755.png"/><Relationship Id="rId529" Type="http://schemas.openxmlformats.org/officeDocument/2006/relationships/image" Target="../media/image2783.png"/><Relationship Id="rId30" Type="http://schemas.openxmlformats.org/officeDocument/2006/relationships/customXml" Target="../ink/ink604.xml"/><Relationship Id="rId126" Type="http://schemas.openxmlformats.org/officeDocument/2006/relationships/customXml" Target="../ink/ink652.xml"/><Relationship Id="rId168" Type="http://schemas.openxmlformats.org/officeDocument/2006/relationships/customXml" Target="../ink/ink673.xml"/><Relationship Id="rId333" Type="http://schemas.openxmlformats.org/officeDocument/2006/relationships/image" Target="../media/image46.emf"/><Relationship Id="rId540" Type="http://schemas.openxmlformats.org/officeDocument/2006/relationships/customXml" Target="../ink/ink859.xml"/><Relationship Id="rId72" Type="http://schemas.openxmlformats.org/officeDocument/2006/relationships/customXml" Target="../ink/ink625.xml"/><Relationship Id="rId375" Type="http://schemas.openxmlformats.org/officeDocument/2006/relationships/customXml" Target="../ink/ink776.xml"/><Relationship Id="rId582" Type="http://schemas.openxmlformats.org/officeDocument/2006/relationships/customXml" Target="../ink/ink880.xml"/><Relationship Id="rId638" Type="http://schemas.openxmlformats.org/officeDocument/2006/relationships/customXml" Target="../ink/ink908.xml"/><Relationship Id="rId235" Type="http://schemas.openxmlformats.org/officeDocument/2006/relationships/image" Target="../media/image27.emf"/><Relationship Id="rId277" Type="http://schemas.openxmlformats.org/officeDocument/2006/relationships/image" Target="../media/image2658.png"/><Relationship Id="rId400" Type="http://schemas.openxmlformats.org/officeDocument/2006/relationships/image" Target="../media/image2719.png"/><Relationship Id="rId442" Type="http://schemas.openxmlformats.org/officeDocument/2006/relationships/customXml" Target="../ink/ink810.xml"/><Relationship Id="rId484" Type="http://schemas.openxmlformats.org/officeDocument/2006/relationships/customXml" Target="../ink/ink831.xml"/><Relationship Id="rId137" Type="http://schemas.openxmlformats.org/officeDocument/2006/relationships/image" Target="../media/image2589.png"/><Relationship Id="rId302" Type="http://schemas.openxmlformats.org/officeDocument/2006/relationships/customXml" Target="../ink/ink739.xml"/><Relationship Id="rId344" Type="http://schemas.openxmlformats.org/officeDocument/2006/relationships/customXml" Target="../ink/ink760.xml"/><Relationship Id="rId41" Type="http://schemas.openxmlformats.org/officeDocument/2006/relationships/image" Target="../media/image2250.png"/><Relationship Id="rId83" Type="http://schemas.openxmlformats.org/officeDocument/2006/relationships/image" Target="../media/image2562.png"/><Relationship Id="rId179" Type="http://schemas.openxmlformats.org/officeDocument/2006/relationships/image" Target="../media/image2609.png"/><Relationship Id="rId386" Type="http://schemas.openxmlformats.org/officeDocument/2006/relationships/image" Target="../media/image2712.png"/><Relationship Id="rId551" Type="http://schemas.openxmlformats.org/officeDocument/2006/relationships/image" Target="../media/image2794.png"/><Relationship Id="rId593" Type="http://schemas.openxmlformats.org/officeDocument/2006/relationships/image" Target="../media/image2815.png"/><Relationship Id="rId607" Type="http://schemas.openxmlformats.org/officeDocument/2006/relationships/image" Target="../media/image2822.png"/><Relationship Id="rId649" Type="http://schemas.openxmlformats.org/officeDocument/2006/relationships/image" Target="../media/image2843.png"/><Relationship Id="rId190" Type="http://schemas.openxmlformats.org/officeDocument/2006/relationships/customXml" Target="../ink/ink683.xml"/><Relationship Id="rId204" Type="http://schemas.openxmlformats.org/officeDocument/2006/relationships/customXml" Target="../ink/ink690.xml"/><Relationship Id="rId246" Type="http://schemas.openxmlformats.org/officeDocument/2006/relationships/customXml" Target="../ink/ink711.xml"/><Relationship Id="rId288" Type="http://schemas.openxmlformats.org/officeDocument/2006/relationships/customXml" Target="../ink/ink732.xml"/><Relationship Id="rId411" Type="http://schemas.openxmlformats.org/officeDocument/2006/relationships/image" Target="../media/image2724.png"/><Relationship Id="rId453" Type="http://schemas.openxmlformats.org/officeDocument/2006/relationships/image" Target="../media/image2745.png"/><Relationship Id="rId509" Type="http://schemas.openxmlformats.org/officeDocument/2006/relationships/image" Target="../media/image2773.png"/><Relationship Id="rId660" Type="http://schemas.openxmlformats.org/officeDocument/2006/relationships/customXml" Target="../ink/ink919.xml"/><Relationship Id="rId106" Type="http://schemas.openxmlformats.org/officeDocument/2006/relationships/customXml" Target="../ink/ink642.xml"/><Relationship Id="rId313" Type="http://schemas.openxmlformats.org/officeDocument/2006/relationships/image" Target="../media/image2676.png"/><Relationship Id="rId495" Type="http://schemas.openxmlformats.org/officeDocument/2006/relationships/image" Target="../media/image2766.png"/><Relationship Id="rId10" Type="http://schemas.openxmlformats.org/officeDocument/2006/relationships/customXml" Target="../ink/ink594.xml"/><Relationship Id="rId52" Type="http://schemas.openxmlformats.org/officeDocument/2006/relationships/customXml" Target="../ink/ink615.xml"/><Relationship Id="rId94" Type="http://schemas.openxmlformats.org/officeDocument/2006/relationships/customXml" Target="../ink/ink636.xml"/><Relationship Id="rId148" Type="http://schemas.openxmlformats.org/officeDocument/2006/relationships/customXml" Target="../ink/ink663.xml"/><Relationship Id="rId355" Type="http://schemas.openxmlformats.org/officeDocument/2006/relationships/image" Target="../media/image2697.png"/><Relationship Id="rId397" Type="http://schemas.openxmlformats.org/officeDocument/2006/relationships/customXml" Target="../ink/ink787.xml"/><Relationship Id="rId520" Type="http://schemas.openxmlformats.org/officeDocument/2006/relationships/customXml" Target="../ink/ink849.xml"/><Relationship Id="rId562" Type="http://schemas.openxmlformats.org/officeDocument/2006/relationships/customXml" Target="../ink/ink870.xml"/><Relationship Id="rId618" Type="http://schemas.openxmlformats.org/officeDocument/2006/relationships/customXml" Target="../ink/ink898.xml"/><Relationship Id="rId215" Type="http://schemas.openxmlformats.org/officeDocument/2006/relationships/image" Target="../media/image2627.png"/><Relationship Id="rId257" Type="http://schemas.openxmlformats.org/officeDocument/2006/relationships/image" Target="../media/image38.emf"/><Relationship Id="rId422" Type="http://schemas.openxmlformats.org/officeDocument/2006/relationships/customXml" Target="../ink/ink800.xml"/><Relationship Id="rId464" Type="http://schemas.openxmlformats.org/officeDocument/2006/relationships/customXml" Target="../ink/ink821.xml"/><Relationship Id="rId299" Type="http://schemas.openxmlformats.org/officeDocument/2006/relationships/image" Target="../media/image2669.png"/><Relationship Id="rId63" Type="http://schemas.openxmlformats.org/officeDocument/2006/relationships/image" Target="../media/image2552.png"/><Relationship Id="rId159" Type="http://schemas.openxmlformats.org/officeDocument/2006/relationships/image" Target="../media/image2600.png"/><Relationship Id="rId366" Type="http://schemas.openxmlformats.org/officeDocument/2006/relationships/customXml" Target="../ink/ink771.xml"/><Relationship Id="rId573" Type="http://schemas.openxmlformats.org/officeDocument/2006/relationships/image" Target="../media/image2805.png"/><Relationship Id="rId226" Type="http://schemas.openxmlformats.org/officeDocument/2006/relationships/customXml" Target="../ink/ink701.xml"/><Relationship Id="rId433" Type="http://schemas.openxmlformats.org/officeDocument/2006/relationships/image" Target="../media/image2735.png"/><Relationship Id="rId640" Type="http://schemas.openxmlformats.org/officeDocument/2006/relationships/customXml" Target="../ink/ink909.xml"/><Relationship Id="rId74" Type="http://schemas.openxmlformats.org/officeDocument/2006/relationships/customXml" Target="../ink/ink626.xml"/><Relationship Id="rId377" Type="http://schemas.openxmlformats.org/officeDocument/2006/relationships/customXml" Target="../ink/ink777.xml"/><Relationship Id="rId500" Type="http://schemas.openxmlformats.org/officeDocument/2006/relationships/customXml" Target="../ink/ink839.xml"/><Relationship Id="rId584" Type="http://schemas.openxmlformats.org/officeDocument/2006/relationships/customXml" Target="../ink/ink881.xml"/><Relationship Id="rId5" Type="http://schemas.openxmlformats.org/officeDocument/2006/relationships/image" Target="../media/image2524.png"/><Relationship Id="rId237" Type="http://schemas.openxmlformats.org/officeDocument/2006/relationships/image" Target="../media/image28.emf"/><Relationship Id="rId444" Type="http://schemas.openxmlformats.org/officeDocument/2006/relationships/customXml" Target="../ink/ink811.xml"/><Relationship Id="rId651" Type="http://schemas.openxmlformats.org/officeDocument/2006/relationships/image" Target="../media/image2844.png"/><Relationship Id="rId290" Type="http://schemas.openxmlformats.org/officeDocument/2006/relationships/customXml" Target="../ink/ink733.xml"/><Relationship Id="rId304" Type="http://schemas.openxmlformats.org/officeDocument/2006/relationships/customXml" Target="../ink/ink740.xml"/><Relationship Id="rId388" Type="http://schemas.openxmlformats.org/officeDocument/2006/relationships/image" Target="../media/image2713.png"/><Relationship Id="rId511" Type="http://schemas.openxmlformats.org/officeDocument/2006/relationships/image" Target="../media/image2774.png"/><Relationship Id="rId609" Type="http://schemas.openxmlformats.org/officeDocument/2006/relationships/image" Target="../media/image2823.png"/><Relationship Id="rId85" Type="http://schemas.openxmlformats.org/officeDocument/2006/relationships/image" Target="../media/image2563.png"/><Relationship Id="rId150" Type="http://schemas.openxmlformats.org/officeDocument/2006/relationships/customXml" Target="../ink/ink664.xml"/><Relationship Id="rId595" Type="http://schemas.openxmlformats.org/officeDocument/2006/relationships/image" Target="../media/image2816.png"/><Relationship Id="rId248" Type="http://schemas.openxmlformats.org/officeDocument/2006/relationships/customXml" Target="../ink/ink712.xml"/><Relationship Id="rId455" Type="http://schemas.openxmlformats.org/officeDocument/2006/relationships/image" Target="../media/image2746.png"/><Relationship Id="rId662" Type="http://schemas.openxmlformats.org/officeDocument/2006/relationships/customXml" Target="../ink/ink920.xml"/><Relationship Id="rId12" Type="http://schemas.openxmlformats.org/officeDocument/2006/relationships/customXml" Target="../ink/ink595.xml"/><Relationship Id="rId108" Type="http://schemas.openxmlformats.org/officeDocument/2006/relationships/customXml" Target="../ink/ink643.xml"/><Relationship Id="rId315" Type="http://schemas.openxmlformats.org/officeDocument/2006/relationships/image" Target="../media/image45.emf"/><Relationship Id="rId522" Type="http://schemas.openxmlformats.org/officeDocument/2006/relationships/customXml" Target="../ink/ink850.xml"/><Relationship Id="rId96" Type="http://schemas.openxmlformats.org/officeDocument/2006/relationships/customXml" Target="../ink/ink637.xml"/><Relationship Id="rId161" Type="http://schemas.openxmlformats.org/officeDocument/2006/relationships/image" Target="../media/image2601.png"/><Relationship Id="rId399" Type="http://schemas.openxmlformats.org/officeDocument/2006/relationships/customXml" Target="../ink/ink788.xml"/><Relationship Id="rId259" Type="http://schemas.openxmlformats.org/officeDocument/2006/relationships/image" Target="../media/image39.emf"/><Relationship Id="rId466" Type="http://schemas.openxmlformats.org/officeDocument/2006/relationships/customXml" Target="../ink/ink822.xml"/><Relationship Id="rId23" Type="http://schemas.openxmlformats.org/officeDocument/2006/relationships/image" Target="../media/image2533.png"/><Relationship Id="rId119" Type="http://schemas.openxmlformats.org/officeDocument/2006/relationships/image" Target="../media/image2580.png"/><Relationship Id="rId326" Type="http://schemas.openxmlformats.org/officeDocument/2006/relationships/customXml" Target="../ink/ink751.xml"/><Relationship Id="rId533" Type="http://schemas.openxmlformats.org/officeDocument/2006/relationships/image" Target="../media/image2785.png"/><Relationship Id="rId172" Type="http://schemas.openxmlformats.org/officeDocument/2006/relationships/customXml" Target="../ink/ink675.xml"/><Relationship Id="rId477" Type="http://schemas.openxmlformats.org/officeDocument/2006/relationships/image" Target="../media/image2757.png"/><Relationship Id="rId600" Type="http://schemas.openxmlformats.org/officeDocument/2006/relationships/customXml" Target="../ink/ink889.xml"/><Relationship Id="rId337" Type="http://schemas.openxmlformats.org/officeDocument/2006/relationships/image" Target="../media/image48.emf"/><Relationship Id="rId34" Type="http://schemas.openxmlformats.org/officeDocument/2006/relationships/customXml" Target="../ink/ink606.xml"/><Relationship Id="rId544" Type="http://schemas.openxmlformats.org/officeDocument/2006/relationships/customXml" Target="../ink/ink861.xml"/><Relationship Id="rId183" Type="http://schemas.openxmlformats.org/officeDocument/2006/relationships/image" Target="../media/image2611.png"/><Relationship Id="rId390" Type="http://schemas.openxmlformats.org/officeDocument/2006/relationships/image" Target="../media/image2714.png"/><Relationship Id="rId404" Type="http://schemas.openxmlformats.org/officeDocument/2006/relationships/image" Target="../media/image2721.png"/><Relationship Id="rId611" Type="http://schemas.openxmlformats.org/officeDocument/2006/relationships/image" Target="../media/image2824.png"/><Relationship Id="rId250" Type="http://schemas.openxmlformats.org/officeDocument/2006/relationships/customXml" Target="../ink/ink713.xml"/><Relationship Id="rId488" Type="http://schemas.openxmlformats.org/officeDocument/2006/relationships/customXml" Target="../ink/ink833.xml"/><Relationship Id="rId45" Type="http://schemas.openxmlformats.org/officeDocument/2006/relationships/image" Target="../media/image2543.png"/><Relationship Id="rId110" Type="http://schemas.openxmlformats.org/officeDocument/2006/relationships/customXml" Target="../ink/ink644.xml"/><Relationship Id="rId348" Type="http://schemas.openxmlformats.org/officeDocument/2006/relationships/customXml" Target="../ink/ink762.xml"/><Relationship Id="rId555" Type="http://schemas.openxmlformats.org/officeDocument/2006/relationships/image" Target="../media/image2796.png"/><Relationship Id="rId194" Type="http://schemas.openxmlformats.org/officeDocument/2006/relationships/customXml" Target="../ink/ink685.xml"/><Relationship Id="rId208" Type="http://schemas.openxmlformats.org/officeDocument/2006/relationships/customXml" Target="../ink/ink692.xml"/><Relationship Id="rId415" Type="http://schemas.openxmlformats.org/officeDocument/2006/relationships/image" Target="../media/image2726.png"/><Relationship Id="rId622" Type="http://schemas.openxmlformats.org/officeDocument/2006/relationships/customXml" Target="../ink/ink900.xml"/><Relationship Id="rId261" Type="http://schemas.openxmlformats.org/officeDocument/2006/relationships/image" Target="../media/image40.emf"/><Relationship Id="rId499" Type="http://schemas.openxmlformats.org/officeDocument/2006/relationships/image" Target="../media/image2768.png"/><Relationship Id="rId56" Type="http://schemas.openxmlformats.org/officeDocument/2006/relationships/customXml" Target="../ink/ink617.xml"/><Relationship Id="rId359" Type="http://schemas.openxmlformats.org/officeDocument/2006/relationships/image" Target="../media/image2699.png"/><Relationship Id="rId566" Type="http://schemas.openxmlformats.org/officeDocument/2006/relationships/customXml" Target="../ink/ink872.xml"/><Relationship Id="rId121" Type="http://schemas.openxmlformats.org/officeDocument/2006/relationships/image" Target="../media/image2581.png"/><Relationship Id="rId219" Type="http://schemas.openxmlformats.org/officeDocument/2006/relationships/image" Target="../media/image19.emf"/><Relationship Id="rId426" Type="http://schemas.openxmlformats.org/officeDocument/2006/relationships/customXml" Target="../ink/ink802.xml"/><Relationship Id="rId633" Type="http://schemas.openxmlformats.org/officeDocument/2006/relationships/image" Target="../media/image2835.png"/><Relationship Id="rId67" Type="http://schemas.openxmlformats.org/officeDocument/2006/relationships/image" Target="../media/image2554.png"/><Relationship Id="rId272" Type="http://schemas.openxmlformats.org/officeDocument/2006/relationships/customXml" Target="../ink/ink724.xml"/><Relationship Id="rId577" Type="http://schemas.openxmlformats.org/officeDocument/2006/relationships/image" Target="../media/image51.emf"/><Relationship Id="rId132" Type="http://schemas.openxmlformats.org/officeDocument/2006/relationships/customXml" Target="../ink/ink655.xml"/><Relationship Id="rId437" Type="http://schemas.openxmlformats.org/officeDocument/2006/relationships/image" Target="../media/image2737.png"/><Relationship Id="rId644" Type="http://schemas.openxmlformats.org/officeDocument/2006/relationships/customXml" Target="../ink/ink911.xml"/><Relationship Id="rId283" Type="http://schemas.openxmlformats.org/officeDocument/2006/relationships/image" Target="../media/image2661.png"/><Relationship Id="rId490" Type="http://schemas.openxmlformats.org/officeDocument/2006/relationships/customXml" Target="../ink/ink834.xml"/><Relationship Id="rId504" Type="http://schemas.openxmlformats.org/officeDocument/2006/relationships/customXml" Target="../ink/ink841.xml"/><Relationship Id="rId78" Type="http://schemas.openxmlformats.org/officeDocument/2006/relationships/customXml" Target="../ink/ink628.xml"/><Relationship Id="rId143" Type="http://schemas.openxmlformats.org/officeDocument/2006/relationships/image" Target="../media/image2592.png"/><Relationship Id="rId350" Type="http://schemas.openxmlformats.org/officeDocument/2006/relationships/customXml" Target="../ink/ink763.xml"/><Relationship Id="rId588" Type="http://schemas.openxmlformats.org/officeDocument/2006/relationships/customXml" Target="../ink/ink883.xml"/><Relationship Id="rId9" Type="http://schemas.openxmlformats.org/officeDocument/2006/relationships/image" Target="../media/image2526.png"/><Relationship Id="rId210" Type="http://schemas.openxmlformats.org/officeDocument/2006/relationships/customXml" Target="../ink/ink693.xml"/><Relationship Id="rId448" Type="http://schemas.openxmlformats.org/officeDocument/2006/relationships/customXml" Target="../ink/ink813.xml"/><Relationship Id="rId655" Type="http://schemas.openxmlformats.org/officeDocument/2006/relationships/image" Target="../media/image2846.png"/><Relationship Id="rId294" Type="http://schemas.openxmlformats.org/officeDocument/2006/relationships/customXml" Target="../ink/ink735.xml"/><Relationship Id="rId308" Type="http://schemas.openxmlformats.org/officeDocument/2006/relationships/customXml" Target="../ink/ink742.xml"/><Relationship Id="rId515" Type="http://schemas.openxmlformats.org/officeDocument/2006/relationships/image" Target="../media/image2776.png"/><Relationship Id="rId89" Type="http://schemas.openxmlformats.org/officeDocument/2006/relationships/image" Target="../media/image2565.png"/><Relationship Id="rId154" Type="http://schemas.openxmlformats.org/officeDocument/2006/relationships/customXml" Target="../ink/ink666.xml"/><Relationship Id="rId361" Type="http://schemas.openxmlformats.org/officeDocument/2006/relationships/image" Target="../media/image2700.png"/><Relationship Id="rId599" Type="http://schemas.openxmlformats.org/officeDocument/2006/relationships/image" Target="../media/image2818.png"/><Relationship Id="rId459" Type="http://schemas.openxmlformats.org/officeDocument/2006/relationships/image" Target="../media/image2748.png"/><Relationship Id="rId16" Type="http://schemas.openxmlformats.org/officeDocument/2006/relationships/customXml" Target="../ink/ink597.xml"/><Relationship Id="rId221" Type="http://schemas.openxmlformats.org/officeDocument/2006/relationships/image" Target="../media/image20.emf"/><Relationship Id="rId319" Type="http://schemas.openxmlformats.org/officeDocument/2006/relationships/image" Target="../media/image2679.png"/><Relationship Id="rId526" Type="http://schemas.openxmlformats.org/officeDocument/2006/relationships/customXml" Target="../ink/ink852.xml"/><Relationship Id="rId165" Type="http://schemas.openxmlformats.org/officeDocument/2006/relationships/image" Target="../media/image2603.png"/><Relationship Id="rId372" Type="http://schemas.openxmlformats.org/officeDocument/2006/relationships/customXml" Target="../ink/ink774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08.png"/><Relationship Id="rId21" Type="http://schemas.openxmlformats.org/officeDocument/2006/relationships/image" Target="../media/image2861.png"/><Relationship Id="rId324" Type="http://schemas.openxmlformats.org/officeDocument/2006/relationships/image" Target="../media/image3011.png"/><Relationship Id="rId531" Type="http://schemas.openxmlformats.org/officeDocument/2006/relationships/customXml" Target="../ink/ink1185.xml"/><Relationship Id="rId170" Type="http://schemas.openxmlformats.org/officeDocument/2006/relationships/customXml" Target="../ink/ink1006.xml"/><Relationship Id="rId268" Type="http://schemas.openxmlformats.org/officeDocument/2006/relationships/image" Target="../media/image2983.png"/><Relationship Id="rId475" Type="http://schemas.openxmlformats.org/officeDocument/2006/relationships/customXml" Target="../ink/ink1157.xml"/><Relationship Id="rId32" Type="http://schemas.openxmlformats.org/officeDocument/2006/relationships/customXml" Target="../ink/ink937.xml"/><Relationship Id="rId128" Type="http://schemas.openxmlformats.org/officeDocument/2006/relationships/customXml" Target="../ink/ink985.xml"/><Relationship Id="rId335" Type="http://schemas.openxmlformats.org/officeDocument/2006/relationships/customXml" Target="../ink/ink1088.xml"/><Relationship Id="rId542" Type="http://schemas.openxmlformats.org/officeDocument/2006/relationships/image" Target="../media/image3120.png"/><Relationship Id="rId181" Type="http://schemas.openxmlformats.org/officeDocument/2006/relationships/image" Target="../media/image2940.png"/><Relationship Id="rId402" Type="http://schemas.openxmlformats.org/officeDocument/2006/relationships/image" Target="../media/image3050.png"/><Relationship Id="rId279" Type="http://schemas.openxmlformats.org/officeDocument/2006/relationships/customXml" Target="../ink/ink1060.xml"/><Relationship Id="rId486" Type="http://schemas.openxmlformats.org/officeDocument/2006/relationships/image" Target="../media/image3092.png"/><Relationship Id="rId43" Type="http://schemas.openxmlformats.org/officeDocument/2006/relationships/image" Target="../media/image2872.png"/><Relationship Id="rId139" Type="http://schemas.openxmlformats.org/officeDocument/2006/relationships/image" Target="../media/image2919.png"/><Relationship Id="rId346" Type="http://schemas.openxmlformats.org/officeDocument/2006/relationships/image" Target="../media/image3022.png"/><Relationship Id="rId85" Type="http://schemas.openxmlformats.org/officeDocument/2006/relationships/image" Target="../media/image2892.png"/><Relationship Id="rId150" Type="http://schemas.openxmlformats.org/officeDocument/2006/relationships/customXml" Target="../ink/ink996.xml"/><Relationship Id="rId192" Type="http://schemas.openxmlformats.org/officeDocument/2006/relationships/customXml" Target="../ink/ink1017.xml"/><Relationship Id="rId206" Type="http://schemas.openxmlformats.org/officeDocument/2006/relationships/image" Target="../media/image2952.png"/><Relationship Id="rId413" Type="http://schemas.openxmlformats.org/officeDocument/2006/relationships/customXml" Target="../ink/ink1127.xml"/><Relationship Id="rId248" Type="http://schemas.openxmlformats.org/officeDocument/2006/relationships/image" Target="../media/image2973.png"/><Relationship Id="rId455" Type="http://schemas.openxmlformats.org/officeDocument/2006/relationships/customXml" Target="../ink/ink1147.xml"/><Relationship Id="rId497" Type="http://schemas.openxmlformats.org/officeDocument/2006/relationships/customXml" Target="../ink/ink1168.xml"/><Relationship Id="rId12" Type="http://schemas.openxmlformats.org/officeDocument/2006/relationships/customXml" Target="../ink/ink927.xml"/><Relationship Id="rId108" Type="http://schemas.openxmlformats.org/officeDocument/2006/relationships/customXml" Target="../ink/ink975.xml"/><Relationship Id="rId315" Type="http://schemas.openxmlformats.org/officeDocument/2006/relationships/customXml" Target="../ink/ink1078.xml"/><Relationship Id="rId357" Type="http://schemas.openxmlformats.org/officeDocument/2006/relationships/customXml" Target="../ink/ink1099.xml"/><Relationship Id="rId522" Type="http://schemas.openxmlformats.org/officeDocument/2006/relationships/image" Target="../media/image3110.png"/><Relationship Id="rId54" Type="http://schemas.openxmlformats.org/officeDocument/2006/relationships/customXml" Target="../ink/ink948.xml"/><Relationship Id="rId96" Type="http://schemas.openxmlformats.org/officeDocument/2006/relationships/customXml" Target="../ink/ink969.xml"/><Relationship Id="rId161" Type="http://schemas.openxmlformats.org/officeDocument/2006/relationships/image" Target="../media/image2930.png"/><Relationship Id="rId217" Type="http://schemas.openxmlformats.org/officeDocument/2006/relationships/customXml" Target="../ink/ink1029.xml"/><Relationship Id="rId399" Type="http://schemas.openxmlformats.org/officeDocument/2006/relationships/customXml" Target="../ink/ink1120.xml"/><Relationship Id="rId259" Type="http://schemas.openxmlformats.org/officeDocument/2006/relationships/customXml" Target="../ink/ink1050.xml"/><Relationship Id="rId424" Type="http://schemas.openxmlformats.org/officeDocument/2006/relationships/image" Target="../media/image3061.png"/><Relationship Id="rId466" Type="http://schemas.openxmlformats.org/officeDocument/2006/relationships/image" Target="../media/image3082.png"/><Relationship Id="rId23" Type="http://schemas.openxmlformats.org/officeDocument/2006/relationships/image" Target="../media/image2862.png"/><Relationship Id="rId119" Type="http://schemas.openxmlformats.org/officeDocument/2006/relationships/image" Target="../media/image2909.png"/><Relationship Id="rId270" Type="http://schemas.openxmlformats.org/officeDocument/2006/relationships/image" Target="../media/image2984.png"/><Relationship Id="rId326" Type="http://schemas.openxmlformats.org/officeDocument/2006/relationships/image" Target="../media/image3012.png"/><Relationship Id="rId533" Type="http://schemas.openxmlformats.org/officeDocument/2006/relationships/customXml" Target="../ink/ink1186.xml"/><Relationship Id="rId65" Type="http://schemas.openxmlformats.org/officeDocument/2006/relationships/image" Target="../media/image2883.png"/><Relationship Id="rId130" Type="http://schemas.openxmlformats.org/officeDocument/2006/relationships/customXml" Target="../ink/ink986.xml"/><Relationship Id="rId368" Type="http://schemas.openxmlformats.org/officeDocument/2006/relationships/image" Target="../media/image3033.png"/><Relationship Id="rId172" Type="http://schemas.openxmlformats.org/officeDocument/2006/relationships/customXml" Target="../ink/ink1007.xml"/><Relationship Id="rId228" Type="http://schemas.openxmlformats.org/officeDocument/2006/relationships/image" Target="../media/image2963.png"/><Relationship Id="rId435" Type="http://schemas.openxmlformats.org/officeDocument/2006/relationships/customXml" Target="../ink/ink1138.xml"/><Relationship Id="rId477" Type="http://schemas.openxmlformats.org/officeDocument/2006/relationships/customXml" Target="../ink/ink1158.xml"/><Relationship Id="rId281" Type="http://schemas.openxmlformats.org/officeDocument/2006/relationships/customXml" Target="../ink/ink1061.xml"/><Relationship Id="rId337" Type="http://schemas.openxmlformats.org/officeDocument/2006/relationships/customXml" Target="../ink/ink1089.xml"/><Relationship Id="rId502" Type="http://schemas.openxmlformats.org/officeDocument/2006/relationships/image" Target="../media/image3100.png"/><Relationship Id="rId34" Type="http://schemas.openxmlformats.org/officeDocument/2006/relationships/customXml" Target="../ink/ink938.xml"/><Relationship Id="rId76" Type="http://schemas.openxmlformats.org/officeDocument/2006/relationships/customXml" Target="../ink/ink959.xml"/><Relationship Id="rId141" Type="http://schemas.openxmlformats.org/officeDocument/2006/relationships/image" Target="../media/image2920.png"/><Relationship Id="rId379" Type="http://schemas.openxmlformats.org/officeDocument/2006/relationships/customXml" Target="../ink/ink1110.xml"/><Relationship Id="rId544" Type="http://schemas.openxmlformats.org/officeDocument/2006/relationships/image" Target="../media/image3121.png"/><Relationship Id="rId7" Type="http://schemas.openxmlformats.org/officeDocument/2006/relationships/image" Target="../media/image2854.png"/><Relationship Id="rId183" Type="http://schemas.openxmlformats.org/officeDocument/2006/relationships/image" Target="../media/image2941.png"/><Relationship Id="rId239" Type="http://schemas.openxmlformats.org/officeDocument/2006/relationships/customXml" Target="../ink/ink1040.xml"/><Relationship Id="rId390" Type="http://schemas.openxmlformats.org/officeDocument/2006/relationships/image" Target="../media/image3044.png"/><Relationship Id="rId404" Type="http://schemas.openxmlformats.org/officeDocument/2006/relationships/image" Target="../media/image3051.png"/><Relationship Id="rId446" Type="http://schemas.openxmlformats.org/officeDocument/2006/relationships/image" Target="../media/image3072.png"/><Relationship Id="rId250" Type="http://schemas.openxmlformats.org/officeDocument/2006/relationships/image" Target="../media/image2974.png"/><Relationship Id="rId292" Type="http://schemas.openxmlformats.org/officeDocument/2006/relationships/image" Target="../media/image2995.png"/><Relationship Id="rId306" Type="http://schemas.openxmlformats.org/officeDocument/2006/relationships/image" Target="../media/image58.emf"/><Relationship Id="rId488" Type="http://schemas.openxmlformats.org/officeDocument/2006/relationships/image" Target="../media/image3093.png"/><Relationship Id="rId45" Type="http://schemas.openxmlformats.org/officeDocument/2006/relationships/image" Target="../media/image2873.png"/><Relationship Id="rId87" Type="http://schemas.openxmlformats.org/officeDocument/2006/relationships/image" Target="../media/image2893.png"/><Relationship Id="rId110" Type="http://schemas.openxmlformats.org/officeDocument/2006/relationships/customXml" Target="../ink/ink976.xml"/><Relationship Id="rId348" Type="http://schemas.openxmlformats.org/officeDocument/2006/relationships/image" Target="../media/image3023.png"/><Relationship Id="rId513" Type="http://schemas.openxmlformats.org/officeDocument/2006/relationships/customXml" Target="../ink/ink1176.xml"/><Relationship Id="rId152" Type="http://schemas.openxmlformats.org/officeDocument/2006/relationships/customXml" Target="../ink/ink997.xml"/><Relationship Id="rId194" Type="http://schemas.openxmlformats.org/officeDocument/2006/relationships/customXml" Target="../ink/ink1018.xml"/><Relationship Id="rId208" Type="http://schemas.openxmlformats.org/officeDocument/2006/relationships/image" Target="../media/image2953.png"/><Relationship Id="rId415" Type="http://schemas.openxmlformats.org/officeDocument/2006/relationships/customXml" Target="../ink/ink1128.xml"/><Relationship Id="rId457" Type="http://schemas.openxmlformats.org/officeDocument/2006/relationships/customXml" Target="../ink/ink1148.xml"/><Relationship Id="rId261" Type="http://schemas.openxmlformats.org/officeDocument/2006/relationships/customXml" Target="../ink/ink1051.xml"/><Relationship Id="rId499" Type="http://schemas.openxmlformats.org/officeDocument/2006/relationships/customXml" Target="../ink/ink1169.xml"/><Relationship Id="rId14" Type="http://schemas.openxmlformats.org/officeDocument/2006/relationships/customXml" Target="../ink/ink928.xml"/><Relationship Id="rId56" Type="http://schemas.openxmlformats.org/officeDocument/2006/relationships/customXml" Target="../ink/ink949.xml"/><Relationship Id="rId317" Type="http://schemas.openxmlformats.org/officeDocument/2006/relationships/customXml" Target="../ink/ink1079.xml"/><Relationship Id="rId359" Type="http://schemas.openxmlformats.org/officeDocument/2006/relationships/customXml" Target="../ink/ink1100.xml"/><Relationship Id="rId524" Type="http://schemas.openxmlformats.org/officeDocument/2006/relationships/image" Target="../media/image3111.png"/><Relationship Id="rId98" Type="http://schemas.openxmlformats.org/officeDocument/2006/relationships/customXml" Target="../ink/ink970.xml"/><Relationship Id="rId121" Type="http://schemas.openxmlformats.org/officeDocument/2006/relationships/image" Target="../media/image2910.png"/><Relationship Id="rId163" Type="http://schemas.openxmlformats.org/officeDocument/2006/relationships/image" Target="../media/image2931.png"/><Relationship Id="rId219" Type="http://schemas.openxmlformats.org/officeDocument/2006/relationships/customXml" Target="../ink/ink1030.xml"/><Relationship Id="rId370" Type="http://schemas.openxmlformats.org/officeDocument/2006/relationships/image" Target="../media/image3034.png"/><Relationship Id="rId426" Type="http://schemas.openxmlformats.org/officeDocument/2006/relationships/image" Target="../media/image3062.png"/><Relationship Id="rId230" Type="http://schemas.openxmlformats.org/officeDocument/2006/relationships/image" Target="../media/image2964.png"/><Relationship Id="rId468" Type="http://schemas.openxmlformats.org/officeDocument/2006/relationships/image" Target="../media/image3083.png"/><Relationship Id="rId25" Type="http://schemas.openxmlformats.org/officeDocument/2006/relationships/image" Target="../media/image2863.png"/><Relationship Id="rId67" Type="http://schemas.openxmlformats.org/officeDocument/2006/relationships/image" Target="../media/image2884.png"/><Relationship Id="rId272" Type="http://schemas.openxmlformats.org/officeDocument/2006/relationships/image" Target="../media/image2985.png"/><Relationship Id="rId328" Type="http://schemas.openxmlformats.org/officeDocument/2006/relationships/image" Target="../media/image3013.png"/><Relationship Id="rId535" Type="http://schemas.openxmlformats.org/officeDocument/2006/relationships/customXml" Target="../ink/ink1187.xml"/><Relationship Id="rId132" Type="http://schemas.openxmlformats.org/officeDocument/2006/relationships/customXml" Target="../ink/ink987.xml"/><Relationship Id="rId174" Type="http://schemas.openxmlformats.org/officeDocument/2006/relationships/customXml" Target="../ink/ink1008.xml"/><Relationship Id="rId381" Type="http://schemas.openxmlformats.org/officeDocument/2006/relationships/customXml" Target="../ink/ink1111.xml"/><Relationship Id="rId241" Type="http://schemas.openxmlformats.org/officeDocument/2006/relationships/customXml" Target="../ink/ink1041.xml"/><Relationship Id="rId437" Type="http://schemas.openxmlformats.org/officeDocument/2006/relationships/customXml" Target="../ink/ink1139.xml"/><Relationship Id="rId479" Type="http://schemas.openxmlformats.org/officeDocument/2006/relationships/customXml" Target="../ink/ink1159.xml"/><Relationship Id="rId36" Type="http://schemas.openxmlformats.org/officeDocument/2006/relationships/customXml" Target="../ink/ink939.xml"/><Relationship Id="rId283" Type="http://schemas.openxmlformats.org/officeDocument/2006/relationships/customXml" Target="../ink/ink1062.xml"/><Relationship Id="rId339" Type="http://schemas.openxmlformats.org/officeDocument/2006/relationships/customXml" Target="../ink/ink1090.xml"/><Relationship Id="rId490" Type="http://schemas.openxmlformats.org/officeDocument/2006/relationships/image" Target="../media/image3094.png"/><Relationship Id="rId504" Type="http://schemas.openxmlformats.org/officeDocument/2006/relationships/image" Target="../media/image3101.png"/><Relationship Id="rId546" Type="http://schemas.openxmlformats.org/officeDocument/2006/relationships/image" Target="../media/image3122.png"/><Relationship Id="rId78" Type="http://schemas.openxmlformats.org/officeDocument/2006/relationships/customXml" Target="../ink/ink960.xml"/><Relationship Id="rId101" Type="http://schemas.openxmlformats.org/officeDocument/2006/relationships/image" Target="../media/image2900.png"/><Relationship Id="rId143" Type="http://schemas.openxmlformats.org/officeDocument/2006/relationships/image" Target="../media/image2921.png"/><Relationship Id="rId185" Type="http://schemas.openxmlformats.org/officeDocument/2006/relationships/image" Target="../media/image2942.png"/><Relationship Id="rId350" Type="http://schemas.openxmlformats.org/officeDocument/2006/relationships/image" Target="../media/image3024.png"/><Relationship Id="rId406" Type="http://schemas.openxmlformats.org/officeDocument/2006/relationships/image" Target="../media/image3052.png"/><Relationship Id="rId9" Type="http://schemas.openxmlformats.org/officeDocument/2006/relationships/image" Target="../media/image2855.png"/><Relationship Id="rId210" Type="http://schemas.openxmlformats.org/officeDocument/2006/relationships/image" Target="../media/image2954.png"/><Relationship Id="rId392" Type="http://schemas.openxmlformats.org/officeDocument/2006/relationships/image" Target="../media/image3045.png"/><Relationship Id="rId448" Type="http://schemas.openxmlformats.org/officeDocument/2006/relationships/image" Target="../media/image3073.png"/><Relationship Id="rId252" Type="http://schemas.openxmlformats.org/officeDocument/2006/relationships/image" Target="../media/image2975.png"/><Relationship Id="rId294" Type="http://schemas.openxmlformats.org/officeDocument/2006/relationships/image" Target="../media/image2996.png"/><Relationship Id="rId308" Type="http://schemas.openxmlformats.org/officeDocument/2006/relationships/image" Target="../media/image59.emf"/><Relationship Id="rId515" Type="http://schemas.openxmlformats.org/officeDocument/2006/relationships/customXml" Target="../ink/ink1177.xml"/><Relationship Id="rId47" Type="http://schemas.openxmlformats.org/officeDocument/2006/relationships/image" Target="../media/image2874.png"/><Relationship Id="rId89" Type="http://schemas.openxmlformats.org/officeDocument/2006/relationships/image" Target="../media/image2894.png"/><Relationship Id="rId112" Type="http://schemas.openxmlformats.org/officeDocument/2006/relationships/customXml" Target="../ink/ink977.xml"/><Relationship Id="rId154" Type="http://schemas.openxmlformats.org/officeDocument/2006/relationships/customXml" Target="../ink/ink998.xml"/><Relationship Id="rId361" Type="http://schemas.openxmlformats.org/officeDocument/2006/relationships/customXml" Target="../ink/ink1101.xml"/><Relationship Id="rId196" Type="http://schemas.openxmlformats.org/officeDocument/2006/relationships/customXml" Target="../ink/ink1019.xml"/><Relationship Id="rId417" Type="http://schemas.openxmlformats.org/officeDocument/2006/relationships/customXml" Target="../ink/ink1129.xml"/><Relationship Id="rId459" Type="http://schemas.openxmlformats.org/officeDocument/2006/relationships/customXml" Target="../ink/ink1149.xml"/><Relationship Id="rId16" Type="http://schemas.openxmlformats.org/officeDocument/2006/relationships/customXml" Target="../ink/ink929.xml"/><Relationship Id="rId221" Type="http://schemas.openxmlformats.org/officeDocument/2006/relationships/customXml" Target="../ink/ink1031.xml"/><Relationship Id="rId263" Type="http://schemas.openxmlformats.org/officeDocument/2006/relationships/customXml" Target="../ink/ink1052.xml"/><Relationship Id="rId319" Type="http://schemas.openxmlformats.org/officeDocument/2006/relationships/customXml" Target="../ink/ink1080.xml"/><Relationship Id="rId470" Type="http://schemas.openxmlformats.org/officeDocument/2006/relationships/image" Target="../media/image3084.png"/><Relationship Id="rId526" Type="http://schemas.openxmlformats.org/officeDocument/2006/relationships/image" Target="../media/image3112.png"/><Relationship Id="rId58" Type="http://schemas.openxmlformats.org/officeDocument/2006/relationships/customXml" Target="../ink/ink950.xml"/><Relationship Id="rId123" Type="http://schemas.openxmlformats.org/officeDocument/2006/relationships/image" Target="../media/image2911.png"/><Relationship Id="rId330" Type="http://schemas.openxmlformats.org/officeDocument/2006/relationships/image" Target="../media/image3014.png"/><Relationship Id="rId165" Type="http://schemas.openxmlformats.org/officeDocument/2006/relationships/image" Target="../media/image2932.png"/><Relationship Id="rId372" Type="http://schemas.openxmlformats.org/officeDocument/2006/relationships/image" Target="../media/image3035.png"/><Relationship Id="rId428" Type="http://schemas.openxmlformats.org/officeDocument/2006/relationships/image" Target="../media/image3063.png"/><Relationship Id="rId232" Type="http://schemas.openxmlformats.org/officeDocument/2006/relationships/image" Target="../media/image2965.png"/><Relationship Id="rId274" Type="http://schemas.openxmlformats.org/officeDocument/2006/relationships/image" Target="../media/image2986.png"/><Relationship Id="rId481" Type="http://schemas.openxmlformats.org/officeDocument/2006/relationships/customXml" Target="../ink/ink1160.xml"/><Relationship Id="rId27" Type="http://schemas.openxmlformats.org/officeDocument/2006/relationships/image" Target="../media/image2864.png"/><Relationship Id="rId69" Type="http://schemas.openxmlformats.org/officeDocument/2006/relationships/image" Target="../media/image2885.png"/><Relationship Id="rId134" Type="http://schemas.openxmlformats.org/officeDocument/2006/relationships/customXml" Target="../ink/ink988.xml"/><Relationship Id="rId537" Type="http://schemas.openxmlformats.org/officeDocument/2006/relationships/customXml" Target="../ink/ink1188.xml"/><Relationship Id="rId80" Type="http://schemas.openxmlformats.org/officeDocument/2006/relationships/customXml" Target="../ink/ink961.xml"/><Relationship Id="rId176" Type="http://schemas.openxmlformats.org/officeDocument/2006/relationships/customXml" Target="../ink/ink1009.xml"/><Relationship Id="rId341" Type="http://schemas.openxmlformats.org/officeDocument/2006/relationships/customXml" Target="../ink/ink1091.xml"/><Relationship Id="rId383" Type="http://schemas.openxmlformats.org/officeDocument/2006/relationships/customXml" Target="../ink/ink1112.xml"/><Relationship Id="rId201" Type="http://schemas.openxmlformats.org/officeDocument/2006/relationships/image" Target="../media/image53.emf"/><Relationship Id="rId243" Type="http://schemas.openxmlformats.org/officeDocument/2006/relationships/customXml" Target="../ink/ink1042.xml"/><Relationship Id="rId285" Type="http://schemas.openxmlformats.org/officeDocument/2006/relationships/customXml" Target="../ink/ink1063.xml"/><Relationship Id="rId450" Type="http://schemas.openxmlformats.org/officeDocument/2006/relationships/image" Target="../media/image3074.png"/><Relationship Id="rId506" Type="http://schemas.openxmlformats.org/officeDocument/2006/relationships/image" Target="../media/image3102.png"/><Relationship Id="rId38" Type="http://schemas.openxmlformats.org/officeDocument/2006/relationships/customXml" Target="../ink/ink940.xml"/><Relationship Id="rId103" Type="http://schemas.openxmlformats.org/officeDocument/2006/relationships/image" Target="../media/image2901.png"/><Relationship Id="rId310" Type="http://schemas.openxmlformats.org/officeDocument/2006/relationships/image" Target="../media/image3004.png"/><Relationship Id="rId492" Type="http://schemas.openxmlformats.org/officeDocument/2006/relationships/image" Target="../media/image3095.png"/><Relationship Id="rId91" Type="http://schemas.openxmlformats.org/officeDocument/2006/relationships/image" Target="../media/image2895.png"/><Relationship Id="rId145" Type="http://schemas.openxmlformats.org/officeDocument/2006/relationships/image" Target="../media/image2922.png"/><Relationship Id="rId187" Type="http://schemas.openxmlformats.org/officeDocument/2006/relationships/image" Target="../media/image2943.png"/><Relationship Id="rId352" Type="http://schemas.openxmlformats.org/officeDocument/2006/relationships/image" Target="../media/image3025.png"/><Relationship Id="rId394" Type="http://schemas.openxmlformats.org/officeDocument/2006/relationships/image" Target="../media/image3046.png"/><Relationship Id="rId408" Type="http://schemas.openxmlformats.org/officeDocument/2006/relationships/image" Target="../media/image3053.png"/><Relationship Id="rId212" Type="http://schemas.openxmlformats.org/officeDocument/2006/relationships/image" Target="../media/image2955.png"/><Relationship Id="rId254" Type="http://schemas.openxmlformats.org/officeDocument/2006/relationships/image" Target="../media/image2976.png"/><Relationship Id="rId49" Type="http://schemas.openxmlformats.org/officeDocument/2006/relationships/image" Target="../media/image2875.png"/><Relationship Id="rId114" Type="http://schemas.openxmlformats.org/officeDocument/2006/relationships/customXml" Target="../ink/ink978.xml"/><Relationship Id="rId296" Type="http://schemas.openxmlformats.org/officeDocument/2006/relationships/image" Target="../media/image2997.png"/><Relationship Id="rId461" Type="http://schemas.openxmlformats.org/officeDocument/2006/relationships/customXml" Target="../ink/ink1150.xml"/><Relationship Id="rId517" Type="http://schemas.openxmlformats.org/officeDocument/2006/relationships/customXml" Target="../ink/ink1178.xml"/><Relationship Id="rId60" Type="http://schemas.openxmlformats.org/officeDocument/2006/relationships/customXml" Target="../ink/ink951.xml"/><Relationship Id="rId156" Type="http://schemas.openxmlformats.org/officeDocument/2006/relationships/customXml" Target="../ink/ink999.xml"/><Relationship Id="rId198" Type="http://schemas.openxmlformats.org/officeDocument/2006/relationships/customXml" Target="../ink/ink1020.xml"/><Relationship Id="rId321" Type="http://schemas.openxmlformats.org/officeDocument/2006/relationships/customXml" Target="../ink/ink1081.xml"/><Relationship Id="rId363" Type="http://schemas.openxmlformats.org/officeDocument/2006/relationships/customXml" Target="../ink/ink1102.xml"/><Relationship Id="rId419" Type="http://schemas.openxmlformats.org/officeDocument/2006/relationships/customXml" Target="../ink/ink1130.xml"/><Relationship Id="rId223" Type="http://schemas.openxmlformats.org/officeDocument/2006/relationships/customXml" Target="../ink/ink1032.xml"/><Relationship Id="rId430" Type="http://schemas.openxmlformats.org/officeDocument/2006/relationships/image" Target="../media/image3064.png"/><Relationship Id="rId18" Type="http://schemas.openxmlformats.org/officeDocument/2006/relationships/customXml" Target="../ink/ink930.xml"/><Relationship Id="rId265" Type="http://schemas.openxmlformats.org/officeDocument/2006/relationships/customXml" Target="../ink/ink1053.xml"/><Relationship Id="rId472" Type="http://schemas.openxmlformats.org/officeDocument/2006/relationships/image" Target="../media/image3085.png"/><Relationship Id="rId528" Type="http://schemas.openxmlformats.org/officeDocument/2006/relationships/image" Target="../media/image3113.png"/><Relationship Id="rId125" Type="http://schemas.openxmlformats.org/officeDocument/2006/relationships/image" Target="../media/image2912.png"/><Relationship Id="rId167" Type="http://schemas.openxmlformats.org/officeDocument/2006/relationships/image" Target="../media/image2933.png"/><Relationship Id="rId332" Type="http://schemas.openxmlformats.org/officeDocument/2006/relationships/image" Target="../media/image3015.png"/><Relationship Id="rId374" Type="http://schemas.openxmlformats.org/officeDocument/2006/relationships/image" Target="../media/image63.emf"/><Relationship Id="rId71" Type="http://schemas.openxmlformats.org/officeDocument/2006/relationships/image" Target="../media/image2886.png"/><Relationship Id="rId234" Type="http://schemas.openxmlformats.org/officeDocument/2006/relationships/image" Target="../media/image2966.png"/><Relationship Id="rId2" Type="http://schemas.openxmlformats.org/officeDocument/2006/relationships/customXml" Target="../ink/ink922.xml"/><Relationship Id="rId29" Type="http://schemas.openxmlformats.org/officeDocument/2006/relationships/image" Target="../media/image2865.png"/><Relationship Id="rId276" Type="http://schemas.openxmlformats.org/officeDocument/2006/relationships/image" Target="../media/image2987.png"/><Relationship Id="rId441" Type="http://schemas.openxmlformats.org/officeDocument/2006/relationships/customXml" Target="../ink/ink1140.xml"/><Relationship Id="rId483" Type="http://schemas.openxmlformats.org/officeDocument/2006/relationships/customXml" Target="../ink/ink1161.xml"/><Relationship Id="rId539" Type="http://schemas.openxmlformats.org/officeDocument/2006/relationships/customXml" Target="../ink/ink1189.xml"/><Relationship Id="rId40" Type="http://schemas.openxmlformats.org/officeDocument/2006/relationships/customXml" Target="../ink/ink941.xml"/><Relationship Id="rId136" Type="http://schemas.openxmlformats.org/officeDocument/2006/relationships/customXml" Target="../ink/ink989.xml"/><Relationship Id="rId178" Type="http://schemas.openxmlformats.org/officeDocument/2006/relationships/customXml" Target="../ink/ink1010.xml"/><Relationship Id="rId301" Type="http://schemas.openxmlformats.org/officeDocument/2006/relationships/customXml" Target="../ink/ink1071.xml"/><Relationship Id="rId343" Type="http://schemas.openxmlformats.org/officeDocument/2006/relationships/customXml" Target="../ink/ink1092.xml"/><Relationship Id="rId82" Type="http://schemas.openxmlformats.org/officeDocument/2006/relationships/customXml" Target="../ink/ink962.xml"/><Relationship Id="rId385" Type="http://schemas.openxmlformats.org/officeDocument/2006/relationships/customXml" Target="../ink/ink1113.xml"/><Relationship Id="rId245" Type="http://schemas.openxmlformats.org/officeDocument/2006/relationships/customXml" Target="../ink/ink1043.xml"/><Relationship Id="rId287" Type="http://schemas.openxmlformats.org/officeDocument/2006/relationships/customXml" Target="../ink/ink1064.xml"/><Relationship Id="rId410" Type="http://schemas.openxmlformats.org/officeDocument/2006/relationships/image" Target="../media/image3054.png"/><Relationship Id="rId452" Type="http://schemas.openxmlformats.org/officeDocument/2006/relationships/image" Target="../media/image3075.png"/><Relationship Id="rId494" Type="http://schemas.openxmlformats.org/officeDocument/2006/relationships/image" Target="../media/image3096.png"/><Relationship Id="rId508" Type="http://schemas.openxmlformats.org/officeDocument/2006/relationships/image" Target="../media/image3103.png"/><Relationship Id="rId105" Type="http://schemas.openxmlformats.org/officeDocument/2006/relationships/image" Target="../media/image2902.png"/><Relationship Id="rId147" Type="http://schemas.openxmlformats.org/officeDocument/2006/relationships/image" Target="../media/image2923.png"/><Relationship Id="rId312" Type="http://schemas.openxmlformats.org/officeDocument/2006/relationships/image" Target="../media/image3005.png"/><Relationship Id="rId354" Type="http://schemas.openxmlformats.org/officeDocument/2006/relationships/image" Target="../media/image3026.png"/><Relationship Id="rId51" Type="http://schemas.openxmlformats.org/officeDocument/2006/relationships/image" Target="../media/image2876.png"/><Relationship Id="rId93" Type="http://schemas.openxmlformats.org/officeDocument/2006/relationships/image" Target="../media/image2896.png"/><Relationship Id="rId189" Type="http://schemas.openxmlformats.org/officeDocument/2006/relationships/image" Target="../media/image2944.png"/><Relationship Id="rId396" Type="http://schemas.openxmlformats.org/officeDocument/2006/relationships/image" Target="../media/image3047.png"/><Relationship Id="rId214" Type="http://schemas.openxmlformats.org/officeDocument/2006/relationships/image" Target="../media/image2956.png"/><Relationship Id="rId256" Type="http://schemas.openxmlformats.org/officeDocument/2006/relationships/image" Target="../media/image2977.png"/><Relationship Id="rId298" Type="http://schemas.openxmlformats.org/officeDocument/2006/relationships/image" Target="../media/image2998.png"/><Relationship Id="rId421" Type="http://schemas.openxmlformats.org/officeDocument/2006/relationships/customXml" Target="../ink/ink1131.xml"/><Relationship Id="rId463" Type="http://schemas.openxmlformats.org/officeDocument/2006/relationships/customXml" Target="../ink/ink1151.xml"/><Relationship Id="rId519" Type="http://schemas.openxmlformats.org/officeDocument/2006/relationships/customXml" Target="../ink/ink1179.xml"/><Relationship Id="rId116" Type="http://schemas.openxmlformats.org/officeDocument/2006/relationships/customXml" Target="../ink/ink979.xml"/><Relationship Id="rId158" Type="http://schemas.openxmlformats.org/officeDocument/2006/relationships/customXml" Target="../ink/ink1000.xml"/><Relationship Id="rId323" Type="http://schemas.openxmlformats.org/officeDocument/2006/relationships/customXml" Target="../ink/ink1082.xml"/><Relationship Id="rId530" Type="http://schemas.openxmlformats.org/officeDocument/2006/relationships/image" Target="../media/image3114.png"/><Relationship Id="rId20" Type="http://schemas.openxmlformats.org/officeDocument/2006/relationships/customXml" Target="../ink/ink931.xml"/><Relationship Id="rId62" Type="http://schemas.openxmlformats.org/officeDocument/2006/relationships/customXml" Target="../ink/ink952.xml"/><Relationship Id="rId365" Type="http://schemas.openxmlformats.org/officeDocument/2006/relationships/customXml" Target="../ink/ink1103.xml"/><Relationship Id="rId225" Type="http://schemas.openxmlformats.org/officeDocument/2006/relationships/customXml" Target="../ink/ink1033.xml"/><Relationship Id="rId267" Type="http://schemas.openxmlformats.org/officeDocument/2006/relationships/customXml" Target="../ink/ink1054.xml"/><Relationship Id="rId432" Type="http://schemas.openxmlformats.org/officeDocument/2006/relationships/image" Target="../media/image3065.png"/><Relationship Id="rId474" Type="http://schemas.openxmlformats.org/officeDocument/2006/relationships/image" Target="../media/image66.emf"/><Relationship Id="rId127" Type="http://schemas.openxmlformats.org/officeDocument/2006/relationships/image" Target="../media/image2913.png"/><Relationship Id="rId31" Type="http://schemas.openxmlformats.org/officeDocument/2006/relationships/image" Target="../media/image2866.png"/><Relationship Id="rId73" Type="http://schemas.openxmlformats.org/officeDocument/2006/relationships/image" Target="../media/image1711.png"/><Relationship Id="rId169" Type="http://schemas.openxmlformats.org/officeDocument/2006/relationships/image" Target="../media/image2934.png"/><Relationship Id="rId334" Type="http://schemas.openxmlformats.org/officeDocument/2006/relationships/image" Target="../media/image3016.png"/><Relationship Id="rId376" Type="http://schemas.openxmlformats.org/officeDocument/2006/relationships/image" Target="../media/image64.emf"/><Relationship Id="rId541" Type="http://schemas.openxmlformats.org/officeDocument/2006/relationships/customXml" Target="../ink/ink1190.xml"/><Relationship Id="rId4" Type="http://schemas.openxmlformats.org/officeDocument/2006/relationships/customXml" Target="../ink/ink923.xml"/><Relationship Id="rId180" Type="http://schemas.openxmlformats.org/officeDocument/2006/relationships/customXml" Target="../ink/ink1011.xml"/><Relationship Id="rId236" Type="http://schemas.openxmlformats.org/officeDocument/2006/relationships/image" Target="../media/image2967.png"/><Relationship Id="rId278" Type="http://schemas.openxmlformats.org/officeDocument/2006/relationships/image" Target="../media/image2988.png"/><Relationship Id="rId401" Type="http://schemas.openxmlformats.org/officeDocument/2006/relationships/customXml" Target="../ink/ink1121.xml"/><Relationship Id="rId443" Type="http://schemas.openxmlformats.org/officeDocument/2006/relationships/customXml" Target="../ink/ink1141.xml"/><Relationship Id="rId303" Type="http://schemas.openxmlformats.org/officeDocument/2006/relationships/customXml" Target="../ink/ink1072.xml"/><Relationship Id="rId485" Type="http://schemas.openxmlformats.org/officeDocument/2006/relationships/customXml" Target="../ink/ink1162.xml"/><Relationship Id="rId42" Type="http://schemas.openxmlformats.org/officeDocument/2006/relationships/customXml" Target="../ink/ink942.xml"/><Relationship Id="rId84" Type="http://schemas.openxmlformats.org/officeDocument/2006/relationships/customXml" Target="../ink/ink963.xml"/><Relationship Id="rId138" Type="http://schemas.openxmlformats.org/officeDocument/2006/relationships/customXml" Target="../ink/ink990.xml"/><Relationship Id="rId345" Type="http://schemas.openxmlformats.org/officeDocument/2006/relationships/customXml" Target="../ink/ink1093.xml"/><Relationship Id="rId387" Type="http://schemas.openxmlformats.org/officeDocument/2006/relationships/customXml" Target="../ink/ink1114.xml"/><Relationship Id="rId510" Type="http://schemas.openxmlformats.org/officeDocument/2006/relationships/image" Target="../media/image3104.png"/><Relationship Id="rId191" Type="http://schemas.openxmlformats.org/officeDocument/2006/relationships/image" Target="../media/image2945.png"/><Relationship Id="rId205" Type="http://schemas.openxmlformats.org/officeDocument/2006/relationships/customXml" Target="../ink/ink1023.xml"/><Relationship Id="rId247" Type="http://schemas.openxmlformats.org/officeDocument/2006/relationships/customXml" Target="../ink/ink1044.xml"/><Relationship Id="rId412" Type="http://schemas.openxmlformats.org/officeDocument/2006/relationships/image" Target="../media/image3055.png"/><Relationship Id="rId107" Type="http://schemas.openxmlformats.org/officeDocument/2006/relationships/image" Target="../media/image2903.png"/><Relationship Id="rId289" Type="http://schemas.openxmlformats.org/officeDocument/2006/relationships/customXml" Target="../ink/ink1065.xml"/><Relationship Id="rId454" Type="http://schemas.openxmlformats.org/officeDocument/2006/relationships/image" Target="../media/image3076.png"/><Relationship Id="rId496" Type="http://schemas.openxmlformats.org/officeDocument/2006/relationships/image" Target="../media/image3097.png"/><Relationship Id="rId11" Type="http://schemas.openxmlformats.org/officeDocument/2006/relationships/image" Target="../media/image2856.png"/><Relationship Id="rId53" Type="http://schemas.openxmlformats.org/officeDocument/2006/relationships/image" Target="../media/image2877.png"/><Relationship Id="rId149" Type="http://schemas.openxmlformats.org/officeDocument/2006/relationships/image" Target="../media/image2924.png"/><Relationship Id="rId314" Type="http://schemas.openxmlformats.org/officeDocument/2006/relationships/image" Target="../media/image3006.png"/><Relationship Id="rId356" Type="http://schemas.openxmlformats.org/officeDocument/2006/relationships/image" Target="../media/image61.emf"/><Relationship Id="rId398" Type="http://schemas.openxmlformats.org/officeDocument/2006/relationships/image" Target="../media/image3048.png"/><Relationship Id="rId521" Type="http://schemas.openxmlformats.org/officeDocument/2006/relationships/customXml" Target="../ink/ink1180.xml"/><Relationship Id="rId95" Type="http://schemas.openxmlformats.org/officeDocument/2006/relationships/image" Target="../media/image2897.png"/><Relationship Id="rId160" Type="http://schemas.openxmlformats.org/officeDocument/2006/relationships/customXml" Target="../ink/ink1001.xml"/><Relationship Id="rId216" Type="http://schemas.openxmlformats.org/officeDocument/2006/relationships/image" Target="../media/image2957.png"/><Relationship Id="rId423" Type="http://schemas.openxmlformats.org/officeDocument/2006/relationships/customXml" Target="../ink/ink1132.xml"/><Relationship Id="rId258" Type="http://schemas.openxmlformats.org/officeDocument/2006/relationships/image" Target="../media/image2978.png"/><Relationship Id="rId465" Type="http://schemas.openxmlformats.org/officeDocument/2006/relationships/customXml" Target="../ink/ink1152.xml"/><Relationship Id="rId22" Type="http://schemas.openxmlformats.org/officeDocument/2006/relationships/customXml" Target="../ink/ink932.xml"/><Relationship Id="rId64" Type="http://schemas.openxmlformats.org/officeDocument/2006/relationships/customXml" Target="../ink/ink953.xml"/><Relationship Id="rId118" Type="http://schemas.openxmlformats.org/officeDocument/2006/relationships/customXml" Target="../ink/ink980.xml"/><Relationship Id="rId325" Type="http://schemas.openxmlformats.org/officeDocument/2006/relationships/customXml" Target="../ink/ink1083.xml"/><Relationship Id="rId367" Type="http://schemas.openxmlformats.org/officeDocument/2006/relationships/customXml" Target="../ink/ink1104.xml"/><Relationship Id="rId532" Type="http://schemas.openxmlformats.org/officeDocument/2006/relationships/image" Target="../media/image3115.png"/><Relationship Id="rId171" Type="http://schemas.openxmlformats.org/officeDocument/2006/relationships/image" Target="../media/image2935.png"/><Relationship Id="rId227" Type="http://schemas.openxmlformats.org/officeDocument/2006/relationships/customXml" Target="../ink/ink1034.xml"/><Relationship Id="rId269" Type="http://schemas.openxmlformats.org/officeDocument/2006/relationships/customXml" Target="../ink/ink1055.xml"/><Relationship Id="rId434" Type="http://schemas.openxmlformats.org/officeDocument/2006/relationships/image" Target="../media/image3066.png"/><Relationship Id="rId476" Type="http://schemas.openxmlformats.org/officeDocument/2006/relationships/image" Target="../media/image67.emf"/><Relationship Id="rId33" Type="http://schemas.openxmlformats.org/officeDocument/2006/relationships/image" Target="../media/image2867.png"/><Relationship Id="rId129" Type="http://schemas.openxmlformats.org/officeDocument/2006/relationships/image" Target="../media/image2914.png"/><Relationship Id="rId280" Type="http://schemas.openxmlformats.org/officeDocument/2006/relationships/image" Target="../media/image2989.png"/><Relationship Id="rId336" Type="http://schemas.openxmlformats.org/officeDocument/2006/relationships/image" Target="../media/image60.emf"/><Relationship Id="rId501" Type="http://schemas.openxmlformats.org/officeDocument/2006/relationships/customXml" Target="../ink/ink1170.xml"/><Relationship Id="rId543" Type="http://schemas.openxmlformats.org/officeDocument/2006/relationships/customXml" Target="../ink/ink1191.xml"/><Relationship Id="rId75" Type="http://schemas.openxmlformats.org/officeDocument/2006/relationships/image" Target="../media/image2887.png"/><Relationship Id="rId140" Type="http://schemas.openxmlformats.org/officeDocument/2006/relationships/customXml" Target="../ink/ink991.xml"/><Relationship Id="rId182" Type="http://schemas.openxmlformats.org/officeDocument/2006/relationships/customXml" Target="../ink/ink1012.xml"/><Relationship Id="rId378" Type="http://schemas.openxmlformats.org/officeDocument/2006/relationships/image" Target="../media/image65.emf"/><Relationship Id="rId403" Type="http://schemas.openxmlformats.org/officeDocument/2006/relationships/customXml" Target="../ink/ink1122.xml"/><Relationship Id="rId6" Type="http://schemas.openxmlformats.org/officeDocument/2006/relationships/customXml" Target="../ink/ink924.xml"/><Relationship Id="rId238" Type="http://schemas.openxmlformats.org/officeDocument/2006/relationships/image" Target="../media/image2968.png"/><Relationship Id="rId445" Type="http://schemas.openxmlformats.org/officeDocument/2006/relationships/customXml" Target="../ink/ink1142.xml"/><Relationship Id="rId487" Type="http://schemas.openxmlformats.org/officeDocument/2006/relationships/customXml" Target="../ink/ink1163.xml"/><Relationship Id="rId291" Type="http://schemas.openxmlformats.org/officeDocument/2006/relationships/customXml" Target="../ink/ink1066.xml"/><Relationship Id="rId305" Type="http://schemas.openxmlformats.org/officeDocument/2006/relationships/customXml" Target="../ink/ink1073.xml"/><Relationship Id="rId347" Type="http://schemas.openxmlformats.org/officeDocument/2006/relationships/customXml" Target="../ink/ink1094.xml"/><Relationship Id="rId512" Type="http://schemas.openxmlformats.org/officeDocument/2006/relationships/image" Target="../media/image3105.png"/><Relationship Id="rId44" Type="http://schemas.openxmlformats.org/officeDocument/2006/relationships/customXml" Target="../ink/ink943.xml"/><Relationship Id="rId86" Type="http://schemas.openxmlformats.org/officeDocument/2006/relationships/customXml" Target="../ink/ink964.xml"/><Relationship Id="rId151" Type="http://schemas.openxmlformats.org/officeDocument/2006/relationships/image" Target="../media/image2925.png"/><Relationship Id="rId389" Type="http://schemas.openxmlformats.org/officeDocument/2006/relationships/customXml" Target="../ink/ink1115.xml"/><Relationship Id="rId193" Type="http://schemas.openxmlformats.org/officeDocument/2006/relationships/image" Target="../media/image2946.png"/><Relationship Id="rId207" Type="http://schemas.openxmlformats.org/officeDocument/2006/relationships/customXml" Target="../ink/ink1024.xml"/><Relationship Id="rId249" Type="http://schemas.openxmlformats.org/officeDocument/2006/relationships/customXml" Target="../ink/ink1045.xml"/><Relationship Id="rId414" Type="http://schemas.openxmlformats.org/officeDocument/2006/relationships/image" Target="../media/image3056.png"/><Relationship Id="rId456" Type="http://schemas.openxmlformats.org/officeDocument/2006/relationships/image" Target="../media/image3077.png"/><Relationship Id="rId498" Type="http://schemas.openxmlformats.org/officeDocument/2006/relationships/image" Target="../media/image3098.png"/><Relationship Id="rId13" Type="http://schemas.openxmlformats.org/officeDocument/2006/relationships/image" Target="../media/image2857.png"/><Relationship Id="rId109" Type="http://schemas.openxmlformats.org/officeDocument/2006/relationships/image" Target="../media/image2904.png"/><Relationship Id="rId260" Type="http://schemas.openxmlformats.org/officeDocument/2006/relationships/image" Target="../media/image2979.png"/><Relationship Id="rId316" Type="http://schemas.openxmlformats.org/officeDocument/2006/relationships/image" Target="../media/image3007.png"/><Relationship Id="rId523" Type="http://schemas.openxmlformats.org/officeDocument/2006/relationships/customXml" Target="../ink/ink1181.xml"/><Relationship Id="rId55" Type="http://schemas.openxmlformats.org/officeDocument/2006/relationships/image" Target="../media/image2878.png"/><Relationship Id="rId97" Type="http://schemas.openxmlformats.org/officeDocument/2006/relationships/image" Target="../media/image2898.png"/><Relationship Id="rId120" Type="http://schemas.openxmlformats.org/officeDocument/2006/relationships/customXml" Target="../ink/ink981.xml"/><Relationship Id="rId358" Type="http://schemas.openxmlformats.org/officeDocument/2006/relationships/image" Target="../media/image62.emf"/><Relationship Id="rId162" Type="http://schemas.openxmlformats.org/officeDocument/2006/relationships/customXml" Target="../ink/ink1002.xml"/><Relationship Id="rId218" Type="http://schemas.openxmlformats.org/officeDocument/2006/relationships/image" Target="../media/image2958.png"/><Relationship Id="rId425" Type="http://schemas.openxmlformats.org/officeDocument/2006/relationships/customXml" Target="../ink/ink1133.xml"/><Relationship Id="rId467" Type="http://schemas.openxmlformats.org/officeDocument/2006/relationships/customXml" Target="../ink/ink1153.xml"/><Relationship Id="rId271" Type="http://schemas.openxmlformats.org/officeDocument/2006/relationships/customXml" Target="../ink/ink1056.xml"/><Relationship Id="rId24" Type="http://schemas.openxmlformats.org/officeDocument/2006/relationships/customXml" Target="../ink/ink933.xml"/><Relationship Id="rId66" Type="http://schemas.openxmlformats.org/officeDocument/2006/relationships/customXml" Target="../ink/ink954.xml"/><Relationship Id="rId131" Type="http://schemas.openxmlformats.org/officeDocument/2006/relationships/image" Target="../media/image2915.png"/><Relationship Id="rId327" Type="http://schemas.openxmlformats.org/officeDocument/2006/relationships/customXml" Target="../ink/ink1084.xml"/><Relationship Id="rId369" Type="http://schemas.openxmlformats.org/officeDocument/2006/relationships/customXml" Target="../ink/ink1105.xml"/><Relationship Id="rId534" Type="http://schemas.openxmlformats.org/officeDocument/2006/relationships/image" Target="../media/image3116.png"/><Relationship Id="rId173" Type="http://schemas.openxmlformats.org/officeDocument/2006/relationships/image" Target="../media/image2936.png"/><Relationship Id="rId229" Type="http://schemas.openxmlformats.org/officeDocument/2006/relationships/customXml" Target="../ink/ink1035.xml"/><Relationship Id="rId380" Type="http://schemas.openxmlformats.org/officeDocument/2006/relationships/image" Target="../media/image3039.png"/><Relationship Id="rId436" Type="http://schemas.openxmlformats.org/officeDocument/2006/relationships/image" Target="../media/image3067.png"/><Relationship Id="rId240" Type="http://schemas.openxmlformats.org/officeDocument/2006/relationships/image" Target="../media/image2969.png"/><Relationship Id="rId478" Type="http://schemas.openxmlformats.org/officeDocument/2006/relationships/image" Target="../media/image3088.png"/><Relationship Id="rId35" Type="http://schemas.openxmlformats.org/officeDocument/2006/relationships/image" Target="../media/image2868.png"/><Relationship Id="rId77" Type="http://schemas.openxmlformats.org/officeDocument/2006/relationships/image" Target="../media/image2888.png"/><Relationship Id="rId100" Type="http://schemas.openxmlformats.org/officeDocument/2006/relationships/customXml" Target="../ink/ink971.xml"/><Relationship Id="rId282" Type="http://schemas.openxmlformats.org/officeDocument/2006/relationships/image" Target="../media/image2990.png"/><Relationship Id="rId338" Type="http://schemas.openxmlformats.org/officeDocument/2006/relationships/image" Target="../media/image3018.png"/><Relationship Id="rId503" Type="http://schemas.openxmlformats.org/officeDocument/2006/relationships/customXml" Target="../ink/ink1171.xml"/><Relationship Id="rId545" Type="http://schemas.openxmlformats.org/officeDocument/2006/relationships/customXml" Target="../ink/ink1192.xml"/><Relationship Id="rId8" Type="http://schemas.openxmlformats.org/officeDocument/2006/relationships/customXml" Target="../ink/ink925.xml"/><Relationship Id="rId142" Type="http://schemas.openxmlformats.org/officeDocument/2006/relationships/customXml" Target="../ink/ink992.xml"/><Relationship Id="rId184" Type="http://schemas.openxmlformats.org/officeDocument/2006/relationships/customXml" Target="../ink/ink1013.xml"/><Relationship Id="rId391" Type="http://schemas.openxmlformats.org/officeDocument/2006/relationships/customXml" Target="../ink/ink1116.xml"/><Relationship Id="rId405" Type="http://schemas.openxmlformats.org/officeDocument/2006/relationships/customXml" Target="../ink/ink1123.xml"/><Relationship Id="rId447" Type="http://schemas.openxmlformats.org/officeDocument/2006/relationships/customXml" Target="../ink/ink1143.xml"/><Relationship Id="rId251" Type="http://schemas.openxmlformats.org/officeDocument/2006/relationships/customXml" Target="../ink/ink1046.xml"/><Relationship Id="rId489" Type="http://schemas.openxmlformats.org/officeDocument/2006/relationships/customXml" Target="../ink/ink1164.xml"/><Relationship Id="rId46" Type="http://schemas.openxmlformats.org/officeDocument/2006/relationships/customXml" Target="../ink/ink944.xml"/><Relationship Id="rId293" Type="http://schemas.openxmlformats.org/officeDocument/2006/relationships/customXml" Target="../ink/ink1067.xml"/><Relationship Id="rId307" Type="http://schemas.openxmlformats.org/officeDocument/2006/relationships/customXml" Target="../ink/ink1074.xml"/><Relationship Id="rId349" Type="http://schemas.openxmlformats.org/officeDocument/2006/relationships/customXml" Target="../ink/ink1095.xml"/><Relationship Id="rId514" Type="http://schemas.openxmlformats.org/officeDocument/2006/relationships/image" Target="../media/image3106.png"/><Relationship Id="rId88" Type="http://schemas.openxmlformats.org/officeDocument/2006/relationships/customXml" Target="../ink/ink965.xml"/><Relationship Id="rId111" Type="http://schemas.openxmlformats.org/officeDocument/2006/relationships/image" Target="../media/image2905.png"/><Relationship Id="rId153" Type="http://schemas.openxmlformats.org/officeDocument/2006/relationships/image" Target="../media/image2926.png"/><Relationship Id="rId195" Type="http://schemas.openxmlformats.org/officeDocument/2006/relationships/image" Target="../media/image2947.png"/><Relationship Id="rId209" Type="http://schemas.openxmlformats.org/officeDocument/2006/relationships/customXml" Target="../ink/ink1025.xml"/><Relationship Id="rId360" Type="http://schemas.openxmlformats.org/officeDocument/2006/relationships/image" Target="../media/image3029.png"/><Relationship Id="rId416" Type="http://schemas.openxmlformats.org/officeDocument/2006/relationships/image" Target="../media/image3057.png"/><Relationship Id="rId220" Type="http://schemas.openxmlformats.org/officeDocument/2006/relationships/image" Target="../media/image2959.png"/><Relationship Id="rId458" Type="http://schemas.openxmlformats.org/officeDocument/2006/relationships/image" Target="../media/image3078.png"/><Relationship Id="rId15" Type="http://schemas.openxmlformats.org/officeDocument/2006/relationships/image" Target="../media/image2858.png"/><Relationship Id="rId57" Type="http://schemas.openxmlformats.org/officeDocument/2006/relationships/image" Target="../media/image2879.png"/><Relationship Id="rId262" Type="http://schemas.openxmlformats.org/officeDocument/2006/relationships/image" Target="../media/image2980.png"/><Relationship Id="rId318" Type="http://schemas.openxmlformats.org/officeDocument/2006/relationships/image" Target="../media/image3008.png"/><Relationship Id="rId525" Type="http://schemas.openxmlformats.org/officeDocument/2006/relationships/customXml" Target="../ink/ink1182.xml"/><Relationship Id="rId99" Type="http://schemas.openxmlformats.org/officeDocument/2006/relationships/image" Target="../media/image2899.png"/><Relationship Id="rId122" Type="http://schemas.openxmlformats.org/officeDocument/2006/relationships/customXml" Target="../ink/ink982.xml"/><Relationship Id="rId164" Type="http://schemas.openxmlformats.org/officeDocument/2006/relationships/customXml" Target="../ink/ink1003.xml"/><Relationship Id="rId371" Type="http://schemas.openxmlformats.org/officeDocument/2006/relationships/customXml" Target="../ink/ink1106.xml"/><Relationship Id="rId427" Type="http://schemas.openxmlformats.org/officeDocument/2006/relationships/customXml" Target="../ink/ink1134.xml"/><Relationship Id="rId469" Type="http://schemas.openxmlformats.org/officeDocument/2006/relationships/customXml" Target="../ink/ink1154.xml"/><Relationship Id="rId26" Type="http://schemas.openxmlformats.org/officeDocument/2006/relationships/customXml" Target="../ink/ink934.xml"/><Relationship Id="rId231" Type="http://schemas.openxmlformats.org/officeDocument/2006/relationships/customXml" Target="../ink/ink1036.xml"/><Relationship Id="rId273" Type="http://schemas.openxmlformats.org/officeDocument/2006/relationships/customXml" Target="../ink/ink1057.xml"/><Relationship Id="rId329" Type="http://schemas.openxmlformats.org/officeDocument/2006/relationships/customXml" Target="../ink/ink1085.xml"/><Relationship Id="rId480" Type="http://schemas.openxmlformats.org/officeDocument/2006/relationships/image" Target="../media/image3089.png"/><Relationship Id="rId536" Type="http://schemas.openxmlformats.org/officeDocument/2006/relationships/image" Target="../media/image3117.png"/><Relationship Id="rId68" Type="http://schemas.openxmlformats.org/officeDocument/2006/relationships/customXml" Target="../ink/ink955.xml"/><Relationship Id="rId133" Type="http://schemas.openxmlformats.org/officeDocument/2006/relationships/image" Target="../media/image2916.png"/><Relationship Id="rId175" Type="http://schemas.openxmlformats.org/officeDocument/2006/relationships/image" Target="../media/image2937.png"/><Relationship Id="rId340" Type="http://schemas.openxmlformats.org/officeDocument/2006/relationships/image" Target="../media/image3019.png"/><Relationship Id="rId200" Type="http://schemas.openxmlformats.org/officeDocument/2006/relationships/customXml" Target="../ink/ink1021.xml"/><Relationship Id="rId382" Type="http://schemas.openxmlformats.org/officeDocument/2006/relationships/image" Target="../media/image3040.png"/><Relationship Id="rId242" Type="http://schemas.openxmlformats.org/officeDocument/2006/relationships/image" Target="../media/image2970.png"/><Relationship Id="rId284" Type="http://schemas.openxmlformats.org/officeDocument/2006/relationships/image" Target="../media/image2991.png"/><Relationship Id="rId491" Type="http://schemas.openxmlformats.org/officeDocument/2006/relationships/customXml" Target="../ink/ink1165.xml"/><Relationship Id="rId505" Type="http://schemas.openxmlformats.org/officeDocument/2006/relationships/customXml" Target="../ink/ink1172.xml"/><Relationship Id="rId37" Type="http://schemas.openxmlformats.org/officeDocument/2006/relationships/image" Target="../media/image2869.png"/><Relationship Id="rId79" Type="http://schemas.openxmlformats.org/officeDocument/2006/relationships/image" Target="../media/image2889.png"/><Relationship Id="rId102" Type="http://schemas.openxmlformats.org/officeDocument/2006/relationships/customXml" Target="../ink/ink972.xml"/><Relationship Id="rId144" Type="http://schemas.openxmlformats.org/officeDocument/2006/relationships/customXml" Target="../ink/ink993.xml"/><Relationship Id="rId90" Type="http://schemas.openxmlformats.org/officeDocument/2006/relationships/customXml" Target="../ink/ink966.xml"/><Relationship Id="rId186" Type="http://schemas.openxmlformats.org/officeDocument/2006/relationships/customXml" Target="../ink/ink1014.xml"/><Relationship Id="rId351" Type="http://schemas.openxmlformats.org/officeDocument/2006/relationships/customXml" Target="../ink/ink1096.xml"/><Relationship Id="rId393" Type="http://schemas.openxmlformats.org/officeDocument/2006/relationships/customXml" Target="../ink/ink1117.xml"/><Relationship Id="rId407" Type="http://schemas.openxmlformats.org/officeDocument/2006/relationships/customXml" Target="../ink/ink1124.xml"/><Relationship Id="rId449" Type="http://schemas.openxmlformats.org/officeDocument/2006/relationships/customXml" Target="../ink/ink1144.xml"/><Relationship Id="rId211" Type="http://schemas.openxmlformats.org/officeDocument/2006/relationships/customXml" Target="../ink/ink1026.xml"/><Relationship Id="rId253" Type="http://schemas.openxmlformats.org/officeDocument/2006/relationships/customXml" Target="../ink/ink1047.xml"/><Relationship Id="rId295" Type="http://schemas.openxmlformats.org/officeDocument/2006/relationships/customXml" Target="../ink/ink1068.xml"/><Relationship Id="rId309" Type="http://schemas.openxmlformats.org/officeDocument/2006/relationships/customXml" Target="../ink/ink1075.xml"/><Relationship Id="rId460" Type="http://schemas.openxmlformats.org/officeDocument/2006/relationships/image" Target="../media/image3079.png"/><Relationship Id="rId516" Type="http://schemas.openxmlformats.org/officeDocument/2006/relationships/image" Target="../media/image3107.png"/><Relationship Id="rId48" Type="http://schemas.openxmlformats.org/officeDocument/2006/relationships/customXml" Target="../ink/ink945.xml"/><Relationship Id="rId113" Type="http://schemas.openxmlformats.org/officeDocument/2006/relationships/image" Target="../media/image2906.png"/><Relationship Id="rId320" Type="http://schemas.openxmlformats.org/officeDocument/2006/relationships/image" Target="../media/image3009.png"/><Relationship Id="rId155" Type="http://schemas.openxmlformats.org/officeDocument/2006/relationships/image" Target="../media/image2927.png"/><Relationship Id="rId197" Type="http://schemas.openxmlformats.org/officeDocument/2006/relationships/image" Target="../media/image2948.png"/><Relationship Id="rId362" Type="http://schemas.openxmlformats.org/officeDocument/2006/relationships/image" Target="../media/image3030.png"/><Relationship Id="rId418" Type="http://schemas.openxmlformats.org/officeDocument/2006/relationships/image" Target="../media/image3058.png"/><Relationship Id="rId222" Type="http://schemas.openxmlformats.org/officeDocument/2006/relationships/image" Target="../media/image2960.png"/><Relationship Id="rId264" Type="http://schemas.openxmlformats.org/officeDocument/2006/relationships/image" Target="../media/image54.emf"/><Relationship Id="rId471" Type="http://schemas.openxmlformats.org/officeDocument/2006/relationships/customXml" Target="../ink/ink1155.xml"/><Relationship Id="rId17" Type="http://schemas.openxmlformats.org/officeDocument/2006/relationships/image" Target="../media/image2859.png"/><Relationship Id="rId59" Type="http://schemas.openxmlformats.org/officeDocument/2006/relationships/image" Target="../media/image2880.png"/><Relationship Id="rId124" Type="http://schemas.openxmlformats.org/officeDocument/2006/relationships/customXml" Target="../ink/ink983.xml"/><Relationship Id="rId527" Type="http://schemas.openxmlformats.org/officeDocument/2006/relationships/customXml" Target="../ink/ink1183.xml"/><Relationship Id="rId70" Type="http://schemas.openxmlformats.org/officeDocument/2006/relationships/customXml" Target="../ink/ink956.xml"/><Relationship Id="rId166" Type="http://schemas.openxmlformats.org/officeDocument/2006/relationships/customXml" Target="../ink/ink1004.xml"/><Relationship Id="rId331" Type="http://schemas.openxmlformats.org/officeDocument/2006/relationships/customXml" Target="../ink/ink1086.xml"/><Relationship Id="rId373" Type="http://schemas.openxmlformats.org/officeDocument/2006/relationships/customXml" Target="../ink/ink1107.xml"/><Relationship Id="rId429" Type="http://schemas.openxmlformats.org/officeDocument/2006/relationships/customXml" Target="../ink/ink113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37.xml"/><Relationship Id="rId440" Type="http://schemas.openxmlformats.org/officeDocument/2006/relationships/image" Target="../media/image3069.png"/><Relationship Id="rId28" Type="http://schemas.openxmlformats.org/officeDocument/2006/relationships/customXml" Target="../ink/ink935.xml"/><Relationship Id="rId275" Type="http://schemas.openxmlformats.org/officeDocument/2006/relationships/customXml" Target="../ink/ink1058.xml"/><Relationship Id="rId300" Type="http://schemas.openxmlformats.org/officeDocument/2006/relationships/image" Target="../media/image2999.png"/><Relationship Id="rId482" Type="http://schemas.openxmlformats.org/officeDocument/2006/relationships/image" Target="../media/image3090.png"/><Relationship Id="rId538" Type="http://schemas.openxmlformats.org/officeDocument/2006/relationships/image" Target="../media/image3118.png"/><Relationship Id="rId81" Type="http://schemas.openxmlformats.org/officeDocument/2006/relationships/image" Target="../media/image2890.png"/><Relationship Id="rId135" Type="http://schemas.openxmlformats.org/officeDocument/2006/relationships/image" Target="../media/image2917.png"/><Relationship Id="rId177" Type="http://schemas.openxmlformats.org/officeDocument/2006/relationships/image" Target="../media/image2938.png"/><Relationship Id="rId342" Type="http://schemas.openxmlformats.org/officeDocument/2006/relationships/image" Target="../media/image3020.png"/><Relationship Id="rId384" Type="http://schemas.openxmlformats.org/officeDocument/2006/relationships/image" Target="../media/image3041.png"/><Relationship Id="rId202" Type="http://schemas.openxmlformats.org/officeDocument/2006/relationships/customXml" Target="../ink/ink1022.xml"/><Relationship Id="rId244" Type="http://schemas.openxmlformats.org/officeDocument/2006/relationships/image" Target="../media/image2971.png"/><Relationship Id="rId39" Type="http://schemas.openxmlformats.org/officeDocument/2006/relationships/image" Target="../media/image2870.png"/><Relationship Id="rId286" Type="http://schemas.openxmlformats.org/officeDocument/2006/relationships/image" Target="../media/image2992.png"/><Relationship Id="rId451" Type="http://schemas.openxmlformats.org/officeDocument/2006/relationships/customXml" Target="../ink/ink1145.xml"/><Relationship Id="rId493" Type="http://schemas.openxmlformats.org/officeDocument/2006/relationships/customXml" Target="../ink/ink1166.xml"/><Relationship Id="rId507" Type="http://schemas.openxmlformats.org/officeDocument/2006/relationships/customXml" Target="../ink/ink1173.xml"/><Relationship Id="rId50" Type="http://schemas.openxmlformats.org/officeDocument/2006/relationships/customXml" Target="../ink/ink946.xml"/><Relationship Id="rId104" Type="http://schemas.openxmlformats.org/officeDocument/2006/relationships/customXml" Target="../ink/ink973.xml"/><Relationship Id="rId146" Type="http://schemas.openxmlformats.org/officeDocument/2006/relationships/customXml" Target="../ink/ink994.xml"/><Relationship Id="rId188" Type="http://schemas.openxmlformats.org/officeDocument/2006/relationships/customXml" Target="../ink/ink1015.xml"/><Relationship Id="rId311" Type="http://schemas.openxmlformats.org/officeDocument/2006/relationships/customXml" Target="../ink/ink1076.xml"/><Relationship Id="rId353" Type="http://schemas.openxmlformats.org/officeDocument/2006/relationships/customXml" Target="../ink/ink1097.xml"/><Relationship Id="rId395" Type="http://schemas.openxmlformats.org/officeDocument/2006/relationships/customXml" Target="../ink/ink1118.xml"/><Relationship Id="rId409" Type="http://schemas.openxmlformats.org/officeDocument/2006/relationships/customXml" Target="../ink/ink1125.xml"/><Relationship Id="rId92" Type="http://schemas.openxmlformats.org/officeDocument/2006/relationships/customXml" Target="../ink/ink967.xml"/><Relationship Id="rId213" Type="http://schemas.openxmlformats.org/officeDocument/2006/relationships/customXml" Target="../ink/ink1027.xml"/><Relationship Id="rId420" Type="http://schemas.openxmlformats.org/officeDocument/2006/relationships/image" Target="../media/image3059.png"/><Relationship Id="rId255" Type="http://schemas.openxmlformats.org/officeDocument/2006/relationships/customXml" Target="../ink/ink1048.xml"/><Relationship Id="rId297" Type="http://schemas.openxmlformats.org/officeDocument/2006/relationships/customXml" Target="../ink/ink1069.xml"/><Relationship Id="rId462" Type="http://schemas.openxmlformats.org/officeDocument/2006/relationships/image" Target="../media/image3080.png"/><Relationship Id="rId518" Type="http://schemas.openxmlformats.org/officeDocument/2006/relationships/image" Target="../media/image3108.png"/><Relationship Id="rId115" Type="http://schemas.openxmlformats.org/officeDocument/2006/relationships/image" Target="../media/image2907.png"/><Relationship Id="rId157" Type="http://schemas.openxmlformats.org/officeDocument/2006/relationships/image" Target="../media/image2928.png"/><Relationship Id="rId322" Type="http://schemas.openxmlformats.org/officeDocument/2006/relationships/image" Target="../media/image3010.png"/><Relationship Id="rId364" Type="http://schemas.openxmlformats.org/officeDocument/2006/relationships/image" Target="../media/image3031.png"/><Relationship Id="rId61" Type="http://schemas.openxmlformats.org/officeDocument/2006/relationships/image" Target="../media/image2881.png"/><Relationship Id="rId199" Type="http://schemas.openxmlformats.org/officeDocument/2006/relationships/image" Target="../media/image2949.png"/><Relationship Id="rId19" Type="http://schemas.openxmlformats.org/officeDocument/2006/relationships/image" Target="../media/image2860.png"/><Relationship Id="rId224" Type="http://schemas.openxmlformats.org/officeDocument/2006/relationships/image" Target="../media/image2961.png"/><Relationship Id="rId266" Type="http://schemas.openxmlformats.org/officeDocument/2006/relationships/image" Target="../media/image55.emf"/><Relationship Id="rId431" Type="http://schemas.openxmlformats.org/officeDocument/2006/relationships/customXml" Target="../ink/ink1136.xml"/><Relationship Id="rId473" Type="http://schemas.openxmlformats.org/officeDocument/2006/relationships/customXml" Target="../ink/ink1156.xml"/><Relationship Id="rId529" Type="http://schemas.openxmlformats.org/officeDocument/2006/relationships/customXml" Target="../ink/ink1184.xml"/><Relationship Id="rId30" Type="http://schemas.openxmlformats.org/officeDocument/2006/relationships/customXml" Target="../ink/ink936.xml"/><Relationship Id="rId126" Type="http://schemas.openxmlformats.org/officeDocument/2006/relationships/customXml" Target="../ink/ink984.xml"/><Relationship Id="rId168" Type="http://schemas.openxmlformats.org/officeDocument/2006/relationships/customXml" Target="../ink/ink1005.xml"/><Relationship Id="rId333" Type="http://schemas.openxmlformats.org/officeDocument/2006/relationships/customXml" Target="../ink/ink1087.xml"/><Relationship Id="rId540" Type="http://schemas.openxmlformats.org/officeDocument/2006/relationships/image" Target="../media/image3119.png"/><Relationship Id="rId72" Type="http://schemas.openxmlformats.org/officeDocument/2006/relationships/customXml" Target="../ink/ink957.xml"/><Relationship Id="rId375" Type="http://schemas.openxmlformats.org/officeDocument/2006/relationships/customXml" Target="../ink/ink1108.xml"/><Relationship Id="rId3" Type="http://schemas.openxmlformats.org/officeDocument/2006/relationships/image" Target="../media/image2852.png"/><Relationship Id="rId235" Type="http://schemas.openxmlformats.org/officeDocument/2006/relationships/customXml" Target="../ink/ink1038.xml"/><Relationship Id="rId277" Type="http://schemas.openxmlformats.org/officeDocument/2006/relationships/customXml" Target="../ink/ink1059.xml"/><Relationship Id="rId400" Type="http://schemas.openxmlformats.org/officeDocument/2006/relationships/image" Target="../media/image3049.png"/><Relationship Id="rId442" Type="http://schemas.openxmlformats.org/officeDocument/2006/relationships/image" Target="../media/image3070.png"/><Relationship Id="rId484" Type="http://schemas.openxmlformats.org/officeDocument/2006/relationships/image" Target="../media/image3091.png"/><Relationship Id="rId137" Type="http://schemas.openxmlformats.org/officeDocument/2006/relationships/image" Target="../media/image2918.png"/><Relationship Id="rId302" Type="http://schemas.openxmlformats.org/officeDocument/2006/relationships/image" Target="../media/image3000.png"/><Relationship Id="rId344" Type="http://schemas.openxmlformats.org/officeDocument/2006/relationships/image" Target="../media/image3021.png"/><Relationship Id="rId41" Type="http://schemas.openxmlformats.org/officeDocument/2006/relationships/image" Target="../media/image2871.png"/><Relationship Id="rId83" Type="http://schemas.openxmlformats.org/officeDocument/2006/relationships/image" Target="../media/image2891.png"/><Relationship Id="rId179" Type="http://schemas.openxmlformats.org/officeDocument/2006/relationships/image" Target="../media/image2939.png"/><Relationship Id="rId386" Type="http://schemas.openxmlformats.org/officeDocument/2006/relationships/image" Target="../media/image3042.png"/><Relationship Id="rId190" Type="http://schemas.openxmlformats.org/officeDocument/2006/relationships/customXml" Target="../ink/ink1016.xml"/><Relationship Id="rId204" Type="http://schemas.openxmlformats.org/officeDocument/2006/relationships/image" Target="../media/image2951.png"/><Relationship Id="rId246" Type="http://schemas.openxmlformats.org/officeDocument/2006/relationships/image" Target="../media/image2972.png"/><Relationship Id="rId288" Type="http://schemas.openxmlformats.org/officeDocument/2006/relationships/image" Target="../media/image56.emf"/><Relationship Id="rId411" Type="http://schemas.openxmlformats.org/officeDocument/2006/relationships/customXml" Target="../ink/ink1126.xml"/><Relationship Id="rId453" Type="http://schemas.openxmlformats.org/officeDocument/2006/relationships/customXml" Target="../ink/ink1146.xml"/><Relationship Id="rId509" Type="http://schemas.openxmlformats.org/officeDocument/2006/relationships/customXml" Target="../ink/ink1174.xml"/><Relationship Id="rId106" Type="http://schemas.openxmlformats.org/officeDocument/2006/relationships/customXml" Target="../ink/ink974.xml"/><Relationship Id="rId313" Type="http://schemas.openxmlformats.org/officeDocument/2006/relationships/customXml" Target="../ink/ink1077.xml"/><Relationship Id="rId495" Type="http://schemas.openxmlformats.org/officeDocument/2006/relationships/customXml" Target="../ink/ink1167.xml"/><Relationship Id="rId10" Type="http://schemas.openxmlformats.org/officeDocument/2006/relationships/customXml" Target="../ink/ink926.xml"/><Relationship Id="rId52" Type="http://schemas.openxmlformats.org/officeDocument/2006/relationships/customXml" Target="../ink/ink947.xml"/><Relationship Id="rId94" Type="http://schemas.openxmlformats.org/officeDocument/2006/relationships/customXml" Target="../ink/ink968.xml"/><Relationship Id="rId148" Type="http://schemas.openxmlformats.org/officeDocument/2006/relationships/customXml" Target="../ink/ink995.xml"/><Relationship Id="rId355" Type="http://schemas.openxmlformats.org/officeDocument/2006/relationships/customXml" Target="../ink/ink1098.xml"/><Relationship Id="rId397" Type="http://schemas.openxmlformats.org/officeDocument/2006/relationships/customXml" Target="../ink/ink1119.xml"/><Relationship Id="rId520" Type="http://schemas.openxmlformats.org/officeDocument/2006/relationships/image" Target="../media/image3109.png"/><Relationship Id="rId215" Type="http://schemas.openxmlformats.org/officeDocument/2006/relationships/customXml" Target="../ink/ink1028.xml"/><Relationship Id="rId257" Type="http://schemas.openxmlformats.org/officeDocument/2006/relationships/customXml" Target="../ink/ink1049.xml"/><Relationship Id="rId422" Type="http://schemas.openxmlformats.org/officeDocument/2006/relationships/image" Target="../media/image3060.png"/><Relationship Id="rId464" Type="http://schemas.openxmlformats.org/officeDocument/2006/relationships/image" Target="../media/image3081.png"/><Relationship Id="rId299" Type="http://schemas.openxmlformats.org/officeDocument/2006/relationships/customXml" Target="../ink/ink1070.xml"/><Relationship Id="rId63" Type="http://schemas.openxmlformats.org/officeDocument/2006/relationships/image" Target="../media/image2882.png"/><Relationship Id="rId159" Type="http://schemas.openxmlformats.org/officeDocument/2006/relationships/image" Target="../media/image2929.png"/><Relationship Id="rId366" Type="http://schemas.openxmlformats.org/officeDocument/2006/relationships/image" Target="../media/image3032.png"/><Relationship Id="rId226" Type="http://schemas.openxmlformats.org/officeDocument/2006/relationships/image" Target="../media/image2962.png"/><Relationship Id="rId433" Type="http://schemas.openxmlformats.org/officeDocument/2006/relationships/customXml" Target="../ink/ink1137.xml"/><Relationship Id="rId74" Type="http://schemas.openxmlformats.org/officeDocument/2006/relationships/customXml" Target="../ink/ink958.xml"/><Relationship Id="rId377" Type="http://schemas.openxmlformats.org/officeDocument/2006/relationships/customXml" Target="../ink/ink1109.xml"/><Relationship Id="rId500" Type="http://schemas.openxmlformats.org/officeDocument/2006/relationships/image" Target="../media/image3099.png"/><Relationship Id="rId5" Type="http://schemas.openxmlformats.org/officeDocument/2006/relationships/image" Target="../media/image2853.png"/><Relationship Id="rId237" Type="http://schemas.openxmlformats.org/officeDocument/2006/relationships/customXml" Target="../ink/ink1039.xml"/><Relationship Id="rId444" Type="http://schemas.openxmlformats.org/officeDocument/2006/relationships/image" Target="../media/image3071.png"/><Relationship Id="rId290" Type="http://schemas.openxmlformats.org/officeDocument/2006/relationships/image" Target="../media/image57.emf"/><Relationship Id="rId304" Type="http://schemas.openxmlformats.org/officeDocument/2006/relationships/image" Target="../media/image3001.png"/><Relationship Id="rId388" Type="http://schemas.openxmlformats.org/officeDocument/2006/relationships/image" Target="../media/image3043.png"/><Relationship Id="rId511" Type="http://schemas.openxmlformats.org/officeDocument/2006/relationships/customXml" Target="../ink/ink11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80.png"/><Relationship Id="rId299" Type="http://schemas.openxmlformats.org/officeDocument/2006/relationships/customXml" Target="../ink/ink1315.xml"/><Relationship Id="rId63" Type="http://schemas.openxmlformats.org/officeDocument/2006/relationships/image" Target="../media/image3153.png"/><Relationship Id="rId159" Type="http://schemas.openxmlformats.org/officeDocument/2006/relationships/image" Target="../media/image3200.png"/><Relationship Id="rId324" Type="http://schemas.openxmlformats.org/officeDocument/2006/relationships/image" Target="../media/image3282.png"/><Relationship Id="rId170" Type="http://schemas.openxmlformats.org/officeDocument/2006/relationships/customXml" Target="../ink/ink1252.xml"/><Relationship Id="rId226" Type="http://schemas.openxmlformats.org/officeDocument/2006/relationships/image" Target="../media/image3233.png"/><Relationship Id="rId268" Type="http://schemas.openxmlformats.org/officeDocument/2006/relationships/image" Target="../media/image3254.png"/><Relationship Id="rId74" Type="http://schemas.openxmlformats.org/officeDocument/2006/relationships/customXml" Target="../ink/ink1205.xml"/><Relationship Id="rId128" Type="http://schemas.openxmlformats.org/officeDocument/2006/relationships/customXml" Target="../ink/ink1231.xml"/><Relationship Id="rId335" Type="http://schemas.openxmlformats.org/officeDocument/2006/relationships/customXml" Target="../ink/ink1333.xml"/><Relationship Id="rId181" Type="http://schemas.openxmlformats.org/officeDocument/2006/relationships/image" Target="../media/image68.emf"/><Relationship Id="rId237" Type="http://schemas.openxmlformats.org/officeDocument/2006/relationships/customXml" Target="../ink/ink1286.xml"/><Relationship Id="rId279" Type="http://schemas.openxmlformats.org/officeDocument/2006/relationships/customXml" Target="../ink/ink1307.xml"/><Relationship Id="rId139" Type="http://schemas.openxmlformats.org/officeDocument/2006/relationships/image" Target="../media/image3190.png"/><Relationship Id="rId290" Type="http://schemas.openxmlformats.org/officeDocument/2006/relationships/image" Target="../media/image3265.png"/><Relationship Id="rId304" Type="http://schemas.openxmlformats.org/officeDocument/2006/relationships/image" Target="../media/image3272.png"/><Relationship Id="rId346" Type="http://schemas.openxmlformats.org/officeDocument/2006/relationships/image" Target="../media/image69.emf"/><Relationship Id="rId85" Type="http://schemas.openxmlformats.org/officeDocument/2006/relationships/image" Target="../media/image3164.png"/><Relationship Id="rId150" Type="http://schemas.openxmlformats.org/officeDocument/2006/relationships/customXml" Target="../ink/ink1242.xml"/><Relationship Id="rId192" Type="http://schemas.openxmlformats.org/officeDocument/2006/relationships/customXml" Target="../ink/ink1263.xml"/><Relationship Id="rId206" Type="http://schemas.openxmlformats.org/officeDocument/2006/relationships/customXml" Target="../ink/ink1270.xml"/><Relationship Id="rId248" Type="http://schemas.openxmlformats.org/officeDocument/2006/relationships/image" Target="../media/image3244.png"/><Relationship Id="rId108" Type="http://schemas.openxmlformats.org/officeDocument/2006/relationships/customXml" Target="../ink/ink1222.xml"/><Relationship Id="rId129" Type="http://schemas.openxmlformats.org/officeDocument/2006/relationships/image" Target="../media/image3185.png"/><Relationship Id="rId280" Type="http://schemas.openxmlformats.org/officeDocument/2006/relationships/image" Target="../media/image3260.png"/><Relationship Id="rId315" Type="http://schemas.openxmlformats.org/officeDocument/2006/relationships/customXml" Target="../ink/ink1323.xml"/><Relationship Id="rId336" Type="http://schemas.openxmlformats.org/officeDocument/2006/relationships/image" Target="../media/image3288.png"/><Relationship Id="rId54" Type="http://schemas.openxmlformats.org/officeDocument/2006/relationships/customXml" Target="../ink/ink1195.xml"/><Relationship Id="rId75" Type="http://schemas.openxmlformats.org/officeDocument/2006/relationships/image" Target="../media/image3159.png"/><Relationship Id="rId96" Type="http://schemas.openxmlformats.org/officeDocument/2006/relationships/customXml" Target="../ink/ink1216.xml"/><Relationship Id="rId140" Type="http://schemas.openxmlformats.org/officeDocument/2006/relationships/customXml" Target="../ink/ink1237.xml"/><Relationship Id="rId161" Type="http://schemas.openxmlformats.org/officeDocument/2006/relationships/image" Target="../media/image3201.png"/><Relationship Id="rId182" Type="http://schemas.openxmlformats.org/officeDocument/2006/relationships/customXml" Target="../ink/ink1258.xml"/><Relationship Id="rId217" Type="http://schemas.openxmlformats.org/officeDocument/2006/relationships/image" Target="../media/image3229.png"/><Relationship Id="rId238" Type="http://schemas.openxmlformats.org/officeDocument/2006/relationships/image" Target="../media/image3239.png"/><Relationship Id="rId259" Type="http://schemas.openxmlformats.org/officeDocument/2006/relationships/customXml" Target="../ink/ink1297.xml"/><Relationship Id="rId119" Type="http://schemas.openxmlformats.org/officeDocument/2006/relationships/image" Target="../media/image3181.png"/><Relationship Id="rId270" Type="http://schemas.openxmlformats.org/officeDocument/2006/relationships/image" Target="../media/image3255.png"/><Relationship Id="rId291" Type="http://schemas.openxmlformats.org/officeDocument/2006/relationships/customXml" Target="../ink/ink1311.xml"/><Relationship Id="rId305" Type="http://schemas.openxmlformats.org/officeDocument/2006/relationships/customXml" Target="../ink/ink1318.xml"/><Relationship Id="rId326" Type="http://schemas.openxmlformats.org/officeDocument/2006/relationships/image" Target="../media/image3283.png"/><Relationship Id="rId65" Type="http://schemas.openxmlformats.org/officeDocument/2006/relationships/image" Target="../media/image3154.png"/><Relationship Id="rId86" Type="http://schemas.openxmlformats.org/officeDocument/2006/relationships/customXml" Target="../ink/ink1211.xml"/><Relationship Id="rId130" Type="http://schemas.openxmlformats.org/officeDocument/2006/relationships/customXml" Target="../ink/ink1232.xml"/><Relationship Id="rId151" Type="http://schemas.openxmlformats.org/officeDocument/2006/relationships/image" Target="../media/image3196.png"/><Relationship Id="rId172" Type="http://schemas.openxmlformats.org/officeDocument/2006/relationships/customXml" Target="../ink/ink1253.xml"/><Relationship Id="rId193" Type="http://schemas.openxmlformats.org/officeDocument/2006/relationships/image" Target="../media/image3217.png"/><Relationship Id="rId207" Type="http://schemas.openxmlformats.org/officeDocument/2006/relationships/image" Target="../media/image3224.png"/><Relationship Id="rId228" Type="http://schemas.openxmlformats.org/officeDocument/2006/relationships/image" Target="../media/image3234.png"/><Relationship Id="rId249" Type="http://schemas.openxmlformats.org/officeDocument/2006/relationships/customXml" Target="../ink/ink1292.xml"/><Relationship Id="rId109" Type="http://schemas.openxmlformats.org/officeDocument/2006/relationships/image" Target="../media/image3176.png"/><Relationship Id="rId260" Type="http://schemas.openxmlformats.org/officeDocument/2006/relationships/image" Target="../media/image3250.png"/><Relationship Id="rId281" Type="http://schemas.openxmlformats.org/officeDocument/2006/relationships/customXml" Target="../ink/ink1308.xml"/><Relationship Id="rId316" Type="http://schemas.openxmlformats.org/officeDocument/2006/relationships/image" Target="../media/image3278.png"/><Relationship Id="rId337" Type="http://schemas.openxmlformats.org/officeDocument/2006/relationships/customXml" Target="../ink/ink1334.xml"/><Relationship Id="rId55" Type="http://schemas.openxmlformats.org/officeDocument/2006/relationships/image" Target="../media/image3149.png"/><Relationship Id="rId76" Type="http://schemas.openxmlformats.org/officeDocument/2006/relationships/customXml" Target="../ink/ink1206.xml"/><Relationship Id="rId97" Type="http://schemas.openxmlformats.org/officeDocument/2006/relationships/image" Target="../media/image3170.png"/><Relationship Id="rId120" Type="http://schemas.openxmlformats.org/officeDocument/2006/relationships/customXml" Target="../ink/ink1228.xml"/><Relationship Id="rId141" Type="http://schemas.openxmlformats.org/officeDocument/2006/relationships/image" Target="../media/image3191.png"/><Relationship Id="rId162" Type="http://schemas.openxmlformats.org/officeDocument/2006/relationships/customXml" Target="../ink/ink1248.xml"/><Relationship Id="rId183" Type="http://schemas.openxmlformats.org/officeDocument/2006/relationships/image" Target="../media/image3212.png"/><Relationship Id="rId218" Type="http://schemas.openxmlformats.org/officeDocument/2006/relationships/customXml" Target="../ink/ink1276.xml"/><Relationship Id="rId239" Type="http://schemas.openxmlformats.org/officeDocument/2006/relationships/customXml" Target="../ink/ink1287.xml"/><Relationship Id="rId250" Type="http://schemas.openxmlformats.org/officeDocument/2006/relationships/image" Target="../media/image3245.png"/><Relationship Id="rId271" Type="http://schemas.openxmlformats.org/officeDocument/2006/relationships/customXml" Target="../ink/ink1303.xml"/><Relationship Id="rId292" Type="http://schemas.openxmlformats.org/officeDocument/2006/relationships/image" Target="../media/image3266.png"/><Relationship Id="rId306" Type="http://schemas.openxmlformats.org/officeDocument/2006/relationships/image" Target="../media/image3273.png"/><Relationship Id="rId66" Type="http://schemas.openxmlformats.org/officeDocument/2006/relationships/customXml" Target="../ink/ink1201.xml"/><Relationship Id="rId87" Type="http://schemas.openxmlformats.org/officeDocument/2006/relationships/image" Target="../media/image3165.png"/><Relationship Id="rId110" Type="http://schemas.openxmlformats.org/officeDocument/2006/relationships/customXml" Target="../ink/ink1223.xml"/><Relationship Id="rId131" Type="http://schemas.openxmlformats.org/officeDocument/2006/relationships/image" Target="../media/image3186.png"/><Relationship Id="rId327" Type="http://schemas.openxmlformats.org/officeDocument/2006/relationships/customXml" Target="../ink/ink1329.xml"/><Relationship Id="rId152" Type="http://schemas.openxmlformats.org/officeDocument/2006/relationships/customXml" Target="../ink/ink1243.xml"/><Relationship Id="rId173" Type="http://schemas.openxmlformats.org/officeDocument/2006/relationships/image" Target="../media/image3207.png"/><Relationship Id="rId194" Type="http://schemas.openxmlformats.org/officeDocument/2006/relationships/customXml" Target="../ink/ink1264.xml"/><Relationship Id="rId208" Type="http://schemas.openxmlformats.org/officeDocument/2006/relationships/customXml" Target="../ink/ink1271.xml"/><Relationship Id="rId229" Type="http://schemas.openxmlformats.org/officeDocument/2006/relationships/customXml" Target="../ink/ink1282.xml"/><Relationship Id="rId240" Type="http://schemas.openxmlformats.org/officeDocument/2006/relationships/image" Target="../media/image3240.png"/><Relationship Id="rId261" Type="http://schemas.openxmlformats.org/officeDocument/2006/relationships/customXml" Target="../ink/ink1298.xml"/><Relationship Id="rId56" Type="http://schemas.openxmlformats.org/officeDocument/2006/relationships/customXml" Target="../ink/ink1196.xml"/><Relationship Id="rId77" Type="http://schemas.openxmlformats.org/officeDocument/2006/relationships/image" Target="../media/image3160.png"/><Relationship Id="rId100" Type="http://schemas.openxmlformats.org/officeDocument/2006/relationships/customXml" Target="../ink/ink1218.xml"/><Relationship Id="rId282" Type="http://schemas.openxmlformats.org/officeDocument/2006/relationships/image" Target="../media/image3261.png"/><Relationship Id="rId317" Type="http://schemas.openxmlformats.org/officeDocument/2006/relationships/customXml" Target="../ink/ink1324.xml"/><Relationship Id="rId338" Type="http://schemas.openxmlformats.org/officeDocument/2006/relationships/image" Target="../media/image3289.png"/><Relationship Id="rId98" Type="http://schemas.openxmlformats.org/officeDocument/2006/relationships/customXml" Target="../ink/ink1217.xml"/><Relationship Id="rId121" Type="http://schemas.openxmlformats.org/officeDocument/2006/relationships/image" Target="../media/image3182.png"/><Relationship Id="rId142" Type="http://schemas.openxmlformats.org/officeDocument/2006/relationships/customXml" Target="../ink/ink1238.xml"/><Relationship Id="rId163" Type="http://schemas.openxmlformats.org/officeDocument/2006/relationships/image" Target="../media/image3202.png"/><Relationship Id="rId184" Type="http://schemas.openxmlformats.org/officeDocument/2006/relationships/customXml" Target="../ink/ink1259.xml"/><Relationship Id="rId219" Type="http://schemas.openxmlformats.org/officeDocument/2006/relationships/image" Target="../media/image3230.png"/><Relationship Id="rId230" Type="http://schemas.openxmlformats.org/officeDocument/2006/relationships/image" Target="../media/image3235.png"/><Relationship Id="rId251" Type="http://schemas.openxmlformats.org/officeDocument/2006/relationships/customXml" Target="../ink/ink1293.xml"/><Relationship Id="rId67" Type="http://schemas.openxmlformats.org/officeDocument/2006/relationships/image" Target="../media/image3155.png"/><Relationship Id="rId272" Type="http://schemas.openxmlformats.org/officeDocument/2006/relationships/image" Target="../media/image3256.png"/><Relationship Id="rId293" Type="http://schemas.openxmlformats.org/officeDocument/2006/relationships/customXml" Target="../ink/ink1312.xml"/><Relationship Id="rId307" Type="http://schemas.openxmlformats.org/officeDocument/2006/relationships/customXml" Target="../ink/ink1319.xml"/><Relationship Id="rId328" Type="http://schemas.openxmlformats.org/officeDocument/2006/relationships/image" Target="../media/image3284.png"/><Relationship Id="rId88" Type="http://schemas.openxmlformats.org/officeDocument/2006/relationships/customXml" Target="../ink/ink1212.xml"/><Relationship Id="rId111" Type="http://schemas.openxmlformats.org/officeDocument/2006/relationships/image" Target="../media/image3177.png"/><Relationship Id="rId132" Type="http://schemas.openxmlformats.org/officeDocument/2006/relationships/customXml" Target="../ink/ink1233.xml"/><Relationship Id="rId153" Type="http://schemas.openxmlformats.org/officeDocument/2006/relationships/image" Target="../media/image3197.png"/><Relationship Id="rId174" Type="http://schemas.openxmlformats.org/officeDocument/2006/relationships/customXml" Target="../ink/ink1254.xml"/><Relationship Id="rId195" Type="http://schemas.openxmlformats.org/officeDocument/2006/relationships/image" Target="../media/image3218.png"/><Relationship Id="rId209" Type="http://schemas.openxmlformats.org/officeDocument/2006/relationships/image" Target="../media/image3225.png"/><Relationship Id="rId220" Type="http://schemas.openxmlformats.org/officeDocument/2006/relationships/customXml" Target="../ink/ink1277.xml"/><Relationship Id="rId241" Type="http://schemas.openxmlformats.org/officeDocument/2006/relationships/customXml" Target="../ink/ink1288.xml"/><Relationship Id="rId57" Type="http://schemas.openxmlformats.org/officeDocument/2006/relationships/image" Target="../media/image3150.png"/><Relationship Id="rId262" Type="http://schemas.openxmlformats.org/officeDocument/2006/relationships/image" Target="../media/image3251.png"/><Relationship Id="rId283" Type="http://schemas.openxmlformats.org/officeDocument/2006/relationships/customXml" Target="../ink/ink1309.xml"/><Relationship Id="rId318" Type="http://schemas.openxmlformats.org/officeDocument/2006/relationships/image" Target="../media/image3279.png"/><Relationship Id="rId339" Type="http://schemas.openxmlformats.org/officeDocument/2006/relationships/customXml" Target="../ink/ink1335.xml"/><Relationship Id="rId78" Type="http://schemas.openxmlformats.org/officeDocument/2006/relationships/customXml" Target="../ink/ink1207.xml"/><Relationship Id="rId99" Type="http://schemas.openxmlformats.org/officeDocument/2006/relationships/image" Target="../media/image3171.png"/><Relationship Id="rId101" Type="http://schemas.openxmlformats.org/officeDocument/2006/relationships/image" Target="../media/image3172.png"/><Relationship Id="rId122" Type="http://schemas.openxmlformats.org/officeDocument/2006/relationships/customXml" Target="../ink/ink1229.xml"/><Relationship Id="rId143" Type="http://schemas.openxmlformats.org/officeDocument/2006/relationships/image" Target="../media/image3192.png"/><Relationship Id="rId164" Type="http://schemas.openxmlformats.org/officeDocument/2006/relationships/customXml" Target="../ink/ink1249.xml"/><Relationship Id="rId185" Type="http://schemas.openxmlformats.org/officeDocument/2006/relationships/image" Target="../media/image3213.png"/><Relationship Id="rId210" Type="http://schemas.openxmlformats.org/officeDocument/2006/relationships/customXml" Target="../ink/ink1272.xml"/><Relationship Id="rId231" Type="http://schemas.openxmlformats.org/officeDocument/2006/relationships/customXml" Target="../ink/ink1283.xml"/><Relationship Id="rId252" Type="http://schemas.openxmlformats.org/officeDocument/2006/relationships/image" Target="../media/image3246.png"/><Relationship Id="rId273" Type="http://schemas.openxmlformats.org/officeDocument/2006/relationships/customXml" Target="../ink/ink1304.xml"/><Relationship Id="rId294" Type="http://schemas.openxmlformats.org/officeDocument/2006/relationships/image" Target="../media/image3267.png"/><Relationship Id="rId308" Type="http://schemas.openxmlformats.org/officeDocument/2006/relationships/image" Target="../media/image3274.png"/><Relationship Id="rId329" Type="http://schemas.openxmlformats.org/officeDocument/2006/relationships/customXml" Target="../ink/ink1330.xml"/><Relationship Id="rId68" Type="http://schemas.openxmlformats.org/officeDocument/2006/relationships/customXml" Target="../ink/ink1202.xml"/><Relationship Id="rId89" Type="http://schemas.openxmlformats.org/officeDocument/2006/relationships/image" Target="../media/image3166.png"/><Relationship Id="rId112" Type="http://schemas.openxmlformats.org/officeDocument/2006/relationships/customXml" Target="../ink/ink1224.xml"/><Relationship Id="rId133" Type="http://schemas.openxmlformats.org/officeDocument/2006/relationships/image" Target="../media/image3187.png"/><Relationship Id="rId154" Type="http://schemas.openxmlformats.org/officeDocument/2006/relationships/customXml" Target="../ink/ink1244.xml"/><Relationship Id="rId175" Type="http://schemas.openxmlformats.org/officeDocument/2006/relationships/image" Target="../media/image3208.png"/><Relationship Id="rId340" Type="http://schemas.openxmlformats.org/officeDocument/2006/relationships/image" Target="../media/image3290.png"/><Relationship Id="rId196" Type="http://schemas.openxmlformats.org/officeDocument/2006/relationships/customXml" Target="../ink/ink1265.xml"/><Relationship Id="rId200" Type="http://schemas.openxmlformats.org/officeDocument/2006/relationships/customXml" Target="../ink/ink1267.xml"/><Relationship Id="rId221" Type="http://schemas.openxmlformats.org/officeDocument/2006/relationships/customXml" Target="../ink/ink1278.xml"/><Relationship Id="rId242" Type="http://schemas.openxmlformats.org/officeDocument/2006/relationships/image" Target="../media/image3241.png"/><Relationship Id="rId263" Type="http://schemas.openxmlformats.org/officeDocument/2006/relationships/customXml" Target="../ink/ink1299.xml"/><Relationship Id="rId284" Type="http://schemas.openxmlformats.org/officeDocument/2006/relationships/image" Target="../media/image3262.png"/><Relationship Id="rId319" Type="http://schemas.openxmlformats.org/officeDocument/2006/relationships/customXml" Target="../ink/ink1325.xml"/><Relationship Id="rId58" Type="http://schemas.openxmlformats.org/officeDocument/2006/relationships/customXml" Target="../ink/ink1197.xml"/><Relationship Id="rId79" Type="http://schemas.openxmlformats.org/officeDocument/2006/relationships/image" Target="../media/image3161.png"/><Relationship Id="rId102" Type="http://schemas.openxmlformats.org/officeDocument/2006/relationships/customXml" Target="../ink/ink1219.xml"/><Relationship Id="rId144" Type="http://schemas.openxmlformats.org/officeDocument/2006/relationships/customXml" Target="../ink/ink1239.xml"/><Relationship Id="rId123" Type="http://schemas.openxmlformats.org/officeDocument/2006/relationships/image" Target="../media/image2950.png"/><Relationship Id="rId330" Type="http://schemas.openxmlformats.org/officeDocument/2006/relationships/image" Target="../media/image3285.png"/><Relationship Id="rId90" Type="http://schemas.openxmlformats.org/officeDocument/2006/relationships/customXml" Target="../ink/ink1213.xml"/><Relationship Id="rId165" Type="http://schemas.openxmlformats.org/officeDocument/2006/relationships/image" Target="../media/image3203.png"/><Relationship Id="rId186" Type="http://schemas.openxmlformats.org/officeDocument/2006/relationships/customXml" Target="../ink/ink1260.xml"/><Relationship Id="rId211" Type="http://schemas.openxmlformats.org/officeDocument/2006/relationships/image" Target="../media/image3226.png"/><Relationship Id="rId232" Type="http://schemas.openxmlformats.org/officeDocument/2006/relationships/image" Target="../media/image3236.png"/><Relationship Id="rId253" Type="http://schemas.openxmlformats.org/officeDocument/2006/relationships/customXml" Target="../ink/ink1294.xml"/><Relationship Id="rId274" Type="http://schemas.openxmlformats.org/officeDocument/2006/relationships/image" Target="../media/image3257.png"/><Relationship Id="rId295" Type="http://schemas.openxmlformats.org/officeDocument/2006/relationships/customXml" Target="../ink/ink1313.xml"/><Relationship Id="rId309" Type="http://schemas.openxmlformats.org/officeDocument/2006/relationships/customXml" Target="../ink/ink1320.xml"/><Relationship Id="rId69" Type="http://schemas.openxmlformats.org/officeDocument/2006/relationships/image" Target="../media/image3156.png"/><Relationship Id="rId113" Type="http://schemas.openxmlformats.org/officeDocument/2006/relationships/image" Target="../media/image3178.png"/><Relationship Id="rId134" Type="http://schemas.openxmlformats.org/officeDocument/2006/relationships/customXml" Target="../ink/ink1234.xml"/><Relationship Id="rId320" Type="http://schemas.openxmlformats.org/officeDocument/2006/relationships/image" Target="../media/image3280.png"/><Relationship Id="rId80" Type="http://schemas.openxmlformats.org/officeDocument/2006/relationships/customXml" Target="../ink/ink1208.xml"/><Relationship Id="rId155" Type="http://schemas.openxmlformats.org/officeDocument/2006/relationships/image" Target="../media/image3198.png"/><Relationship Id="rId176" Type="http://schemas.openxmlformats.org/officeDocument/2006/relationships/customXml" Target="../ink/ink1255.xml"/><Relationship Id="rId197" Type="http://schemas.openxmlformats.org/officeDocument/2006/relationships/image" Target="../media/image3219.png"/><Relationship Id="rId341" Type="http://schemas.openxmlformats.org/officeDocument/2006/relationships/customXml" Target="../ink/ink1336.xml"/><Relationship Id="rId201" Type="http://schemas.openxmlformats.org/officeDocument/2006/relationships/image" Target="../media/image3221.png"/><Relationship Id="rId222" Type="http://schemas.openxmlformats.org/officeDocument/2006/relationships/image" Target="../media/image3231.png"/><Relationship Id="rId243" Type="http://schemas.openxmlformats.org/officeDocument/2006/relationships/customXml" Target="../ink/ink1289.xml"/><Relationship Id="rId264" Type="http://schemas.openxmlformats.org/officeDocument/2006/relationships/image" Target="../media/image3252.png"/><Relationship Id="rId285" Type="http://schemas.openxmlformats.org/officeDocument/2006/relationships/customXml" Target="../ink/ink1310.xml"/><Relationship Id="rId59" Type="http://schemas.openxmlformats.org/officeDocument/2006/relationships/image" Target="../media/image3151.png"/><Relationship Id="rId103" Type="http://schemas.openxmlformats.org/officeDocument/2006/relationships/image" Target="../media/image3173.png"/><Relationship Id="rId310" Type="http://schemas.openxmlformats.org/officeDocument/2006/relationships/image" Target="../media/image3275.png"/><Relationship Id="rId70" Type="http://schemas.openxmlformats.org/officeDocument/2006/relationships/customXml" Target="../ink/ink1203.xml"/><Relationship Id="rId91" Type="http://schemas.openxmlformats.org/officeDocument/2006/relationships/image" Target="../media/image3167.png"/><Relationship Id="rId145" Type="http://schemas.openxmlformats.org/officeDocument/2006/relationships/image" Target="../media/image3193.png"/><Relationship Id="rId166" Type="http://schemas.openxmlformats.org/officeDocument/2006/relationships/customXml" Target="../ink/ink1250.xml"/><Relationship Id="rId187" Type="http://schemas.openxmlformats.org/officeDocument/2006/relationships/image" Target="../media/image3214.png"/><Relationship Id="rId331" Type="http://schemas.openxmlformats.org/officeDocument/2006/relationships/customXml" Target="../ink/ink13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73.xml"/><Relationship Id="rId233" Type="http://schemas.openxmlformats.org/officeDocument/2006/relationships/customXml" Target="../ink/ink1284.xml"/><Relationship Id="rId254" Type="http://schemas.openxmlformats.org/officeDocument/2006/relationships/image" Target="../media/image3247.png"/><Relationship Id="rId114" Type="http://schemas.openxmlformats.org/officeDocument/2006/relationships/customXml" Target="../ink/ink1225.xml"/><Relationship Id="rId275" Type="http://schemas.openxmlformats.org/officeDocument/2006/relationships/customXml" Target="../ink/ink1305.xml"/><Relationship Id="rId296" Type="http://schemas.openxmlformats.org/officeDocument/2006/relationships/image" Target="../media/image3268.png"/><Relationship Id="rId300" Type="http://schemas.openxmlformats.org/officeDocument/2006/relationships/image" Target="../media/image3270.png"/><Relationship Id="rId60" Type="http://schemas.openxmlformats.org/officeDocument/2006/relationships/customXml" Target="../ink/ink1198.xml"/><Relationship Id="rId81" Type="http://schemas.openxmlformats.org/officeDocument/2006/relationships/image" Target="../media/image3162.png"/><Relationship Id="rId135" Type="http://schemas.openxmlformats.org/officeDocument/2006/relationships/image" Target="../media/image3188.png"/><Relationship Id="rId156" Type="http://schemas.openxmlformats.org/officeDocument/2006/relationships/customXml" Target="../ink/ink1245.xml"/><Relationship Id="rId177" Type="http://schemas.openxmlformats.org/officeDocument/2006/relationships/image" Target="../media/image3209.png"/><Relationship Id="rId198" Type="http://schemas.openxmlformats.org/officeDocument/2006/relationships/customXml" Target="../ink/ink1266.xml"/><Relationship Id="rId321" Type="http://schemas.openxmlformats.org/officeDocument/2006/relationships/customXml" Target="../ink/ink1326.xml"/><Relationship Id="rId342" Type="http://schemas.openxmlformats.org/officeDocument/2006/relationships/image" Target="../media/image3291.png"/><Relationship Id="rId202" Type="http://schemas.openxmlformats.org/officeDocument/2006/relationships/customXml" Target="../ink/ink1268.xml"/><Relationship Id="rId223" Type="http://schemas.openxmlformats.org/officeDocument/2006/relationships/customXml" Target="../ink/ink1279.xml"/><Relationship Id="rId244" Type="http://schemas.openxmlformats.org/officeDocument/2006/relationships/image" Target="../media/image3242.png"/><Relationship Id="rId265" Type="http://schemas.openxmlformats.org/officeDocument/2006/relationships/customXml" Target="../ink/ink1300.xml"/><Relationship Id="rId104" Type="http://schemas.openxmlformats.org/officeDocument/2006/relationships/customXml" Target="../ink/ink1220.xml"/><Relationship Id="rId125" Type="http://schemas.openxmlformats.org/officeDocument/2006/relationships/image" Target="../media/image3183.png"/><Relationship Id="rId146" Type="http://schemas.openxmlformats.org/officeDocument/2006/relationships/customXml" Target="../ink/ink1240.xml"/><Relationship Id="rId167" Type="http://schemas.openxmlformats.org/officeDocument/2006/relationships/image" Target="../media/image3204.png"/><Relationship Id="rId188" Type="http://schemas.openxmlformats.org/officeDocument/2006/relationships/customXml" Target="../ink/ink1261.xml"/><Relationship Id="rId311" Type="http://schemas.openxmlformats.org/officeDocument/2006/relationships/customXml" Target="../ink/ink1321.xml"/><Relationship Id="rId332" Type="http://schemas.openxmlformats.org/officeDocument/2006/relationships/image" Target="../media/image3286.png"/><Relationship Id="rId71" Type="http://schemas.openxmlformats.org/officeDocument/2006/relationships/image" Target="../media/image3157.png"/><Relationship Id="rId92" Type="http://schemas.openxmlformats.org/officeDocument/2006/relationships/customXml" Target="../ink/ink1214.xml"/><Relationship Id="rId213" Type="http://schemas.openxmlformats.org/officeDocument/2006/relationships/image" Target="../media/image3227.png"/><Relationship Id="rId234" Type="http://schemas.openxmlformats.org/officeDocument/2006/relationships/image" Target="../media/image3237.png"/><Relationship Id="rId2" Type="http://schemas.openxmlformats.org/officeDocument/2006/relationships/customXml" Target="../ink/ink1193.xml"/><Relationship Id="rId255" Type="http://schemas.openxmlformats.org/officeDocument/2006/relationships/customXml" Target="../ink/ink1295.xml"/><Relationship Id="rId276" Type="http://schemas.openxmlformats.org/officeDocument/2006/relationships/image" Target="../media/image3258.png"/><Relationship Id="rId297" Type="http://schemas.openxmlformats.org/officeDocument/2006/relationships/customXml" Target="../ink/ink1314.xml"/><Relationship Id="rId115" Type="http://schemas.openxmlformats.org/officeDocument/2006/relationships/image" Target="../media/image3179.png"/><Relationship Id="rId136" Type="http://schemas.openxmlformats.org/officeDocument/2006/relationships/customXml" Target="../ink/ink1235.xml"/><Relationship Id="rId157" Type="http://schemas.openxmlformats.org/officeDocument/2006/relationships/image" Target="../media/image3199.png"/><Relationship Id="rId178" Type="http://schemas.openxmlformats.org/officeDocument/2006/relationships/customXml" Target="../ink/ink1256.xml"/><Relationship Id="rId301" Type="http://schemas.openxmlformats.org/officeDocument/2006/relationships/customXml" Target="../ink/ink1316.xml"/><Relationship Id="rId322" Type="http://schemas.openxmlformats.org/officeDocument/2006/relationships/image" Target="../media/image3281.png"/><Relationship Id="rId343" Type="http://schemas.openxmlformats.org/officeDocument/2006/relationships/customXml" Target="../ink/ink1337.xml"/><Relationship Id="rId61" Type="http://schemas.openxmlformats.org/officeDocument/2006/relationships/image" Target="../media/image3152.png"/><Relationship Id="rId82" Type="http://schemas.openxmlformats.org/officeDocument/2006/relationships/customXml" Target="../ink/ink1209.xml"/><Relationship Id="rId199" Type="http://schemas.openxmlformats.org/officeDocument/2006/relationships/image" Target="../media/image3220.png"/><Relationship Id="rId203" Type="http://schemas.openxmlformats.org/officeDocument/2006/relationships/image" Target="../media/image3222.png"/><Relationship Id="rId224" Type="http://schemas.openxmlformats.org/officeDocument/2006/relationships/image" Target="../media/image3232.png"/><Relationship Id="rId245" Type="http://schemas.openxmlformats.org/officeDocument/2006/relationships/customXml" Target="../ink/ink1290.xml"/><Relationship Id="rId266" Type="http://schemas.openxmlformats.org/officeDocument/2006/relationships/image" Target="../media/image3253.png"/><Relationship Id="rId105" Type="http://schemas.openxmlformats.org/officeDocument/2006/relationships/image" Target="../media/image3174.png"/><Relationship Id="rId126" Type="http://schemas.openxmlformats.org/officeDocument/2006/relationships/customXml" Target="../ink/ink1230.xml"/><Relationship Id="rId147" Type="http://schemas.openxmlformats.org/officeDocument/2006/relationships/image" Target="../media/image3194.png"/><Relationship Id="rId168" Type="http://schemas.openxmlformats.org/officeDocument/2006/relationships/customXml" Target="../ink/ink1251.xml"/><Relationship Id="rId312" Type="http://schemas.openxmlformats.org/officeDocument/2006/relationships/image" Target="../media/image3276.png"/><Relationship Id="rId333" Type="http://schemas.openxmlformats.org/officeDocument/2006/relationships/customXml" Target="../ink/ink1332.xml"/><Relationship Id="rId51" Type="http://schemas.openxmlformats.org/officeDocument/2006/relationships/image" Target="../media/image3147.png"/><Relationship Id="rId72" Type="http://schemas.openxmlformats.org/officeDocument/2006/relationships/customXml" Target="../ink/ink1204.xml"/><Relationship Id="rId93" Type="http://schemas.openxmlformats.org/officeDocument/2006/relationships/image" Target="../media/image3168.png"/><Relationship Id="rId189" Type="http://schemas.openxmlformats.org/officeDocument/2006/relationships/image" Target="../media/image3215.png"/><Relationship Id="rId214" Type="http://schemas.openxmlformats.org/officeDocument/2006/relationships/customXml" Target="../ink/ink1274.xml"/><Relationship Id="rId235" Type="http://schemas.openxmlformats.org/officeDocument/2006/relationships/customXml" Target="../ink/ink1285.xml"/><Relationship Id="rId256" Type="http://schemas.openxmlformats.org/officeDocument/2006/relationships/image" Target="../media/image3248.png"/><Relationship Id="rId277" Type="http://schemas.openxmlformats.org/officeDocument/2006/relationships/customXml" Target="../ink/ink1306.xml"/><Relationship Id="rId298" Type="http://schemas.openxmlformats.org/officeDocument/2006/relationships/image" Target="../media/image3269.png"/><Relationship Id="rId116" Type="http://schemas.openxmlformats.org/officeDocument/2006/relationships/customXml" Target="../ink/ink1226.xml"/><Relationship Id="rId137" Type="http://schemas.openxmlformats.org/officeDocument/2006/relationships/image" Target="../media/image3189.png"/><Relationship Id="rId158" Type="http://schemas.openxmlformats.org/officeDocument/2006/relationships/customXml" Target="../ink/ink1246.xml"/><Relationship Id="rId302" Type="http://schemas.openxmlformats.org/officeDocument/2006/relationships/image" Target="../media/image3271.png"/><Relationship Id="rId323" Type="http://schemas.openxmlformats.org/officeDocument/2006/relationships/customXml" Target="../ink/ink1327.xml"/><Relationship Id="rId344" Type="http://schemas.openxmlformats.org/officeDocument/2006/relationships/image" Target="../media/image3292.png"/><Relationship Id="rId62" Type="http://schemas.openxmlformats.org/officeDocument/2006/relationships/customXml" Target="../ink/ink1199.xml"/><Relationship Id="rId83" Type="http://schemas.openxmlformats.org/officeDocument/2006/relationships/image" Target="../media/image3163.png"/><Relationship Id="rId179" Type="http://schemas.openxmlformats.org/officeDocument/2006/relationships/image" Target="../media/image3210.png"/><Relationship Id="rId190" Type="http://schemas.openxmlformats.org/officeDocument/2006/relationships/customXml" Target="../ink/ink1262.xml"/><Relationship Id="rId204" Type="http://schemas.openxmlformats.org/officeDocument/2006/relationships/customXml" Target="../ink/ink1269.xml"/><Relationship Id="rId225" Type="http://schemas.openxmlformats.org/officeDocument/2006/relationships/customXml" Target="../ink/ink1280.xml"/><Relationship Id="rId246" Type="http://schemas.openxmlformats.org/officeDocument/2006/relationships/image" Target="../media/image3243.png"/><Relationship Id="rId267" Type="http://schemas.openxmlformats.org/officeDocument/2006/relationships/customXml" Target="../ink/ink1301.xml"/><Relationship Id="rId106" Type="http://schemas.openxmlformats.org/officeDocument/2006/relationships/customXml" Target="../ink/ink1221.xml"/><Relationship Id="rId127" Type="http://schemas.openxmlformats.org/officeDocument/2006/relationships/image" Target="../media/image3184.png"/><Relationship Id="rId313" Type="http://schemas.openxmlformats.org/officeDocument/2006/relationships/customXml" Target="../ink/ink1322.xml"/><Relationship Id="rId52" Type="http://schemas.openxmlformats.org/officeDocument/2006/relationships/customXml" Target="../ink/ink1194.xml"/><Relationship Id="rId73" Type="http://schemas.openxmlformats.org/officeDocument/2006/relationships/image" Target="../media/image3158.png"/><Relationship Id="rId94" Type="http://schemas.openxmlformats.org/officeDocument/2006/relationships/customXml" Target="../ink/ink1215.xml"/><Relationship Id="rId148" Type="http://schemas.openxmlformats.org/officeDocument/2006/relationships/customXml" Target="../ink/ink1241.xml"/><Relationship Id="rId169" Type="http://schemas.openxmlformats.org/officeDocument/2006/relationships/image" Target="../media/image3205.png"/><Relationship Id="rId334" Type="http://schemas.openxmlformats.org/officeDocument/2006/relationships/image" Target="../media/image3287.png"/><Relationship Id="rId180" Type="http://schemas.openxmlformats.org/officeDocument/2006/relationships/customXml" Target="../ink/ink1257.xml"/><Relationship Id="rId215" Type="http://schemas.openxmlformats.org/officeDocument/2006/relationships/image" Target="../media/image3228.png"/><Relationship Id="rId236" Type="http://schemas.openxmlformats.org/officeDocument/2006/relationships/image" Target="../media/image3238.png"/><Relationship Id="rId257" Type="http://schemas.openxmlformats.org/officeDocument/2006/relationships/customXml" Target="../ink/ink1296.xml"/><Relationship Id="rId278" Type="http://schemas.openxmlformats.org/officeDocument/2006/relationships/image" Target="../media/image3259.png"/><Relationship Id="rId303" Type="http://schemas.openxmlformats.org/officeDocument/2006/relationships/customXml" Target="../ink/ink1317.xml"/><Relationship Id="rId84" Type="http://schemas.openxmlformats.org/officeDocument/2006/relationships/customXml" Target="../ink/ink1210.xml"/><Relationship Id="rId138" Type="http://schemas.openxmlformats.org/officeDocument/2006/relationships/customXml" Target="../ink/ink1236.xml"/><Relationship Id="rId345" Type="http://schemas.openxmlformats.org/officeDocument/2006/relationships/customXml" Target="../ink/ink1338.xml"/><Relationship Id="rId191" Type="http://schemas.openxmlformats.org/officeDocument/2006/relationships/image" Target="../media/image3216.png"/><Relationship Id="rId205" Type="http://schemas.openxmlformats.org/officeDocument/2006/relationships/image" Target="../media/image3223.png"/><Relationship Id="rId247" Type="http://schemas.openxmlformats.org/officeDocument/2006/relationships/customXml" Target="../ink/ink1291.xml"/><Relationship Id="rId107" Type="http://schemas.openxmlformats.org/officeDocument/2006/relationships/image" Target="../media/image3175.png"/><Relationship Id="rId53" Type="http://schemas.openxmlformats.org/officeDocument/2006/relationships/image" Target="../media/image3148.png"/><Relationship Id="rId149" Type="http://schemas.openxmlformats.org/officeDocument/2006/relationships/image" Target="../media/image3195.png"/><Relationship Id="rId314" Type="http://schemas.openxmlformats.org/officeDocument/2006/relationships/image" Target="../media/image3277.png"/><Relationship Id="rId95" Type="http://schemas.openxmlformats.org/officeDocument/2006/relationships/image" Target="../media/image3169.png"/><Relationship Id="rId160" Type="http://schemas.openxmlformats.org/officeDocument/2006/relationships/customXml" Target="../ink/ink1247.xml"/><Relationship Id="rId216" Type="http://schemas.openxmlformats.org/officeDocument/2006/relationships/customXml" Target="../ink/ink1275.xml"/><Relationship Id="rId258" Type="http://schemas.openxmlformats.org/officeDocument/2006/relationships/image" Target="../media/image3249.png"/><Relationship Id="rId64" Type="http://schemas.openxmlformats.org/officeDocument/2006/relationships/customXml" Target="../ink/ink1200.xml"/><Relationship Id="rId118" Type="http://schemas.openxmlformats.org/officeDocument/2006/relationships/customXml" Target="../ink/ink1227.xml"/><Relationship Id="rId325" Type="http://schemas.openxmlformats.org/officeDocument/2006/relationships/customXml" Target="../ink/ink1328.xml"/><Relationship Id="rId171" Type="http://schemas.openxmlformats.org/officeDocument/2006/relationships/image" Target="../media/image3206.png"/><Relationship Id="rId227" Type="http://schemas.openxmlformats.org/officeDocument/2006/relationships/customXml" Target="../ink/ink1281.xml"/><Relationship Id="rId269" Type="http://schemas.openxmlformats.org/officeDocument/2006/relationships/customXml" Target="../ink/ink1302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5.xml"/><Relationship Id="rId299" Type="http://schemas.openxmlformats.org/officeDocument/2006/relationships/customXml" Target="../ink/ink1486.xml"/><Relationship Id="rId21" Type="http://schemas.openxmlformats.org/officeDocument/2006/relationships/image" Target="../media/image3355.png"/><Relationship Id="rId63" Type="http://schemas.openxmlformats.org/officeDocument/2006/relationships/image" Target="../media/image3375.png"/><Relationship Id="rId159" Type="http://schemas.openxmlformats.org/officeDocument/2006/relationships/customXml" Target="../ink/ink1416.xml"/><Relationship Id="rId324" Type="http://schemas.openxmlformats.org/officeDocument/2006/relationships/image" Target="../media/image3504.png"/><Relationship Id="rId366" Type="http://schemas.openxmlformats.org/officeDocument/2006/relationships/image" Target="../media/image3525.png"/><Relationship Id="rId170" Type="http://schemas.openxmlformats.org/officeDocument/2006/relationships/image" Target="../media/image3428.png"/><Relationship Id="rId226" Type="http://schemas.openxmlformats.org/officeDocument/2006/relationships/image" Target="../media/image3456.png"/><Relationship Id="rId433" Type="http://schemas.openxmlformats.org/officeDocument/2006/relationships/customXml" Target="../ink/ink1553.xml"/><Relationship Id="rId268" Type="http://schemas.openxmlformats.org/officeDocument/2006/relationships/image" Target="../media/image3477.png"/><Relationship Id="rId32" Type="http://schemas.openxmlformats.org/officeDocument/2006/relationships/customXml" Target="../ink/ink1354.xml"/><Relationship Id="rId74" Type="http://schemas.openxmlformats.org/officeDocument/2006/relationships/customXml" Target="../ink/ink1375.xml"/><Relationship Id="rId128" Type="http://schemas.openxmlformats.org/officeDocument/2006/relationships/image" Target="../media/image3407.png"/><Relationship Id="rId335" Type="http://schemas.openxmlformats.org/officeDocument/2006/relationships/customXml" Target="../ink/ink1504.xml"/><Relationship Id="rId377" Type="http://schemas.openxmlformats.org/officeDocument/2006/relationships/customXml" Target="../ink/ink1525.xml"/><Relationship Id="rId5" Type="http://schemas.openxmlformats.org/officeDocument/2006/relationships/image" Target="../media/image3347.png"/><Relationship Id="rId181" Type="http://schemas.openxmlformats.org/officeDocument/2006/relationships/customXml" Target="../ink/ink1427.xml"/><Relationship Id="rId237" Type="http://schemas.openxmlformats.org/officeDocument/2006/relationships/customXml" Target="../ink/ink1455.xml"/><Relationship Id="rId402" Type="http://schemas.openxmlformats.org/officeDocument/2006/relationships/image" Target="../media/image3543.png"/><Relationship Id="rId279" Type="http://schemas.openxmlformats.org/officeDocument/2006/relationships/customXml" Target="../ink/ink1476.xml"/><Relationship Id="rId444" Type="http://schemas.openxmlformats.org/officeDocument/2006/relationships/image" Target="../media/image3564.png"/><Relationship Id="rId43" Type="http://schemas.openxmlformats.org/officeDocument/2006/relationships/image" Target="../media/image3365.png"/><Relationship Id="rId139" Type="http://schemas.openxmlformats.org/officeDocument/2006/relationships/customXml" Target="../ink/ink1406.xml"/><Relationship Id="rId290" Type="http://schemas.openxmlformats.org/officeDocument/2006/relationships/image" Target="../media/image3471.png"/><Relationship Id="rId304" Type="http://schemas.openxmlformats.org/officeDocument/2006/relationships/image" Target="../media/image3494.png"/><Relationship Id="rId346" Type="http://schemas.openxmlformats.org/officeDocument/2006/relationships/image" Target="../media/image3515.png"/><Relationship Id="rId388" Type="http://schemas.openxmlformats.org/officeDocument/2006/relationships/image" Target="../media/image3536.png"/><Relationship Id="rId85" Type="http://schemas.openxmlformats.org/officeDocument/2006/relationships/image" Target="../media/image3386.png"/><Relationship Id="rId150" Type="http://schemas.openxmlformats.org/officeDocument/2006/relationships/image" Target="../media/image3418.png"/><Relationship Id="rId192" Type="http://schemas.openxmlformats.org/officeDocument/2006/relationships/image" Target="../media/image3439.png"/><Relationship Id="rId206" Type="http://schemas.openxmlformats.org/officeDocument/2006/relationships/image" Target="../media/image3446.png"/><Relationship Id="rId413" Type="http://schemas.openxmlformats.org/officeDocument/2006/relationships/customXml" Target="../ink/ink1543.xml"/><Relationship Id="rId248" Type="http://schemas.openxmlformats.org/officeDocument/2006/relationships/image" Target="../media/image3467.png"/><Relationship Id="rId455" Type="http://schemas.openxmlformats.org/officeDocument/2006/relationships/customXml" Target="../ink/ink1564.xml"/><Relationship Id="rId12" Type="http://schemas.openxmlformats.org/officeDocument/2006/relationships/customXml" Target="../ink/ink1344.xml"/><Relationship Id="rId315" Type="http://schemas.openxmlformats.org/officeDocument/2006/relationships/customXml" Target="../ink/ink1494.xml"/><Relationship Id="rId357" Type="http://schemas.openxmlformats.org/officeDocument/2006/relationships/customXml" Target="../ink/ink1515.xml"/><Relationship Id="rId54" Type="http://schemas.openxmlformats.org/officeDocument/2006/relationships/customXml" Target="../ink/ink1365.xml"/><Relationship Id="rId96" Type="http://schemas.openxmlformats.org/officeDocument/2006/relationships/image" Target="../media/image3391.png"/><Relationship Id="rId161" Type="http://schemas.openxmlformats.org/officeDocument/2006/relationships/customXml" Target="../ink/ink1417.xml"/><Relationship Id="rId217" Type="http://schemas.openxmlformats.org/officeDocument/2006/relationships/customXml" Target="../ink/ink1445.xml"/><Relationship Id="rId399" Type="http://schemas.openxmlformats.org/officeDocument/2006/relationships/customXml" Target="../ink/ink1536.xml"/><Relationship Id="rId259" Type="http://schemas.openxmlformats.org/officeDocument/2006/relationships/customXml" Target="../ink/ink1466.xml"/><Relationship Id="rId424" Type="http://schemas.openxmlformats.org/officeDocument/2006/relationships/image" Target="../media/image3554.png"/><Relationship Id="rId23" Type="http://schemas.openxmlformats.org/officeDocument/2006/relationships/image" Target="../media/image3356.png"/><Relationship Id="rId119" Type="http://schemas.openxmlformats.org/officeDocument/2006/relationships/customXml" Target="../ink/ink1396.xml"/><Relationship Id="rId270" Type="http://schemas.openxmlformats.org/officeDocument/2006/relationships/image" Target="../media/image3478.png"/><Relationship Id="rId326" Type="http://schemas.openxmlformats.org/officeDocument/2006/relationships/image" Target="../media/image3505.png"/><Relationship Id="rId65" Type="http://schemas.openxmlformats.org/officeDocument/2006/relationships/image" Target="../media/image3376.png"/><Relationship Id="rId130" Type="http://schemas.openxmlformats.org/officeDocument/2006/relationships/image" Target="../media/image3408.png"/><Relationship Id="rId368" Type="http://schemas.openxmlformats.org/officeDocument/2006/relationships/image" Target="../media/image3526.png"/><Relationship Id="rId172" Type="http://schemas.openxmlformats.org/officeDocument/2006/relationships/image" Target="../media/image73.emf"/><Relationship Id="rId228" Type="http://schemas.openxmlformats.org/officeDocument/2006/relationships/image" Target="../media/image3457.png"/><Relationship Id="rId435" Type="http://schemas.openxmlformats.org/officeDocument/2006/relationships/customXml" Target="../ink/ink1554.xml"/><Relationship Id="rId281" Type="http://schemas.openxmlformats.org/officeDocument/2006/relationships/customXml" Target="../ink/ink1477.xml"/><Relationship Id="rId337" Type="http://schemas.openxmlformats.org/officeDocument/2006/relationships/customXml" Target="../ink/ink1505.xml"/><Relationship Id="rId34" Type="http://schemas.openxmlformats.org/officeDocument/2006/relationships/customXml" Target="../ink/ink1355.xml"/><Relationship Id="rId76" Type="http://schemas.openxmlformats.org/officeDocument/2006/relationships/customXml" Target="../ink/ink1376.xml"/><Relationship Id="rId141" Type="http://schemas.openxmlformats.org/officeDocument/2006/relationships/customXml" Target="../ink/ink1407.xml"/><Relationship Id="rId379" Type="http://schemas.openxmlformats.org/officeDocument/2006/relationships/customXml" Target="../ink/ink1526.xml"/><Relationship Id="rId7" Type="http://schemas.openxmlformats.org/officeDocument/2006/relationships/image" Target="../media/image3348.png"/><Relationship Id="rId183" Type="http://schemas.openxmlformats.org/officeDocument/2006/relationships/customXml" Target="../ink/ink1428.xml"/><Relationship Id="rId239" Type="http://schemas.openxmlformats.org/officeDocument/2006/relationships/customXml" Target="../ink/ink1456.xml"/><Relationship Id="rId390" Type="http://schemas.openxmlformats.org/officeDocument/2006/relationships/image" Target="../media/image3537.png"/><Relationship Id="rId404" Type="http://schemas.openxmlformats.org/officeDocument/2006/relationships/image" Target="../media/image3544.png"/><Relationship Id="rId446" Type="http://schemas.openxmlformats.org/officeDocument/2006/relationships/image" Target="../media/image3565.png"/><Relationship Id="rId250" Type="http://schemas.openxmlformats.org/officeDocument/2006/relationships/image" Target="../media/image3468.png"/><Relationship Id="rId292" Type="http://schemas.openxmlformats.org/officeDocument/2006/relationships/image" Target="../media/image3488.png"/><Relationship Id="rId306" Type="http://schemas.openxmlformats.org/officeDocument/2006/relationships/image" Target="../media/image3495.png"/><Relationship Id="rId45" Type="http://schemas.openxmlformats.org/officeDocument/2006/relationships/image" Target="../media/image3366.png"/><Relationship Id="rId87" Type="http://schemas.openxmlformats.org/officeDocument/2006/relationships/image" Target="../media/image72.emf"/><Relationship Id="rId110" Type="http://schemas.openxmlformats.org/officeDocument/2006/relationships/image" Target="../media/image3398.png"/><Relationship Id="rId348" Type="http://schemas.openxmlformats.org/officeDocument/2006/relationships/image" Target="../media/image3516.png"/><Relationship Id="rId152" Type="http://schemas.openxmlformats.org/officeDocument/2006/relationships/image" Target="../media/image3419.png"/><Relationship Id="rId194" Type="http://schemas.openxmlformats.org/officeDocument/2006/relationships/image" Target="../media/image3440.png"/><Relationship Id="rId208" Type="http://schemas.openxmlformats.org/officeDocument/2006/relationships/image" Target="../media/image3447.png"/><Relationship Id="rId415" Type="http://schemas.openxmlformats.org/officeDocument/2006/relationships/customXml" Target="../ink/ink1544.xml"/><Relationship Id="rId457" Type="http://schemas.openxmlformats.org/officeDocument/2006/relationships/customXml" Target="../ink/ink1565.xml"/><Relationship Id="rId261" Type="http://schemas.openxmlformats.org/officeDocument/2006/relationships/customXml" Target="../ink/ink1467.xml"/><Relationship Id="rId14" Type="http://schemas.openxmlformats.org/officeDocument/2006/relationships/customXml" Target="../ink/ink1345.xml"/><Relationship Id="rId56" Type="http://schemas.openxmlformats.org/officeDocument/2006/relationships/customXml" Target="../ink/ink1366.xml"/><Relationship Id="rId317" Type="http://schemas.openxmlformats.org/officeDocument/2006/relationships/customXml" Target="../ink/ink1495.xml"/><Relationship Id="rId359" Type="http://schemas.openxmlformats.org/officeDocument/2006/relationships/customXml" Target="../ink/ink1516.xml"/><Relationship Id="rId98" Type="http://schemas.openxmlformats.org/officeDocument/2006/relationships/image" Target="../media/image3392.png"/><Relationship Id="rId121" Type="http://schemas.openxmlformats.org/officeDocument/2006/relationships/customXml" Target="../ink/ink1397.xml"/><Relationship Id="rId163" Type="http://schemas.openxmlformats.org/officeDocument/2006/relationships/customXml" Target="../ink/ink1418.xml"/><Relationship Id="rId219" Type="http://schemas.openxmlformats.org/officeDocument/2006/relationships/customXml" Target="../ink/ink1446.xml"/><Relationship Id="rId370" Type="http://schemas.openxmlformats.org/officeDocument/2006/relationships/image" Target="../media/image3527.png"/><Relationship Id="rId426" Type="http://schemas.openxmlformats.org/officeDocument/2006/relationships/image" Target="../media/image3555.png"/><Relationship Id="rId230" Type="http://schemas.openxmlformats.org/officeDocument/2006/relationships/image" Target="../media/image3458.png"/><Relationship Id="rId25" Type="http://schemas.openxmlformats.org/officeDocument/2006/relationships/image" Target="../media/image3357.png"/><Relationship Id="rId67" Type="http://schemas.openxmlformats.org/officeDocument/2006/relationships/image" Target="../media/image3377.png"/><Relationship Id="rId272" Type="http://schemas.openxmlformats.org/officeDocument/2006/relationships/image" Target="../media/image3479.png"/><Relationship Id="rId328" Type="http://schemas.openxmlformats.org/officeDocument/2006/relationships/image" Target="../media/image3506.png"/><Relationship Id="rId132" Type="http://schemas.openxmlformats.org/officeDocument/2006/relationships/image" Target="../media/image3409.png"/><Relationship Id="rId174" Type="http://schemas.openxmlformats.org/officeDocument/2006/relationships/image" Target="../media/image3430.png"/><Relationship Id="rId381" Type="http://schemas.openxmlformats.org/officeDocument/2006/relationships/customXml" Target="../ink/ink1527.xml"/><Relationship Id="rId241" Type="http://schemas.openxmlformats.org/officeDocument/2006/relationships/customXml" Target="../ink/ink1457.xml"/><Relationship Id="rId437" Type="http://schemas.openxmlformats.org/officeDocument/2006/relationships/customXml" Target="../ink/ink1555.xml"/><Relationship Id="rId36" Type="http://schemas.openxmlformats.org/officeDocument/2006/relationships/customXml" Target="../ink/ink1356.xml"/><Relationship Id="rId283" Type="http://schemas.openxmlformats.org/officeDocument/2006/relationships/customXml" Target="../ink/ink1478.xml"/><Relationship Id="rId339" Type="http://schemas.openxmlformats.org/officeDocument/2006/relationships/customXml" Target="../ink/ink1506.xml"/><Relationship Id="rId78" Type="http://schemas.openxmlformats.org/officeDocument/2006/relationships/customXml" Target="../ink/ink1377.xml"/><Relationship Id="rId101" Type="http://schemas.openxmlformats.org/officeDocument/2006/relationships/customXml" Target="../ink/ink1389.xml"/><Relationship Id="rId143" Type="http://schemas.openxmlformats.org/officeDocument/2006/relationships/customXml" Target="../ink/ink1408.xml"/><Relationship Id="rId185" Type="http://schemas.openxmlformats.org/officeDocument/2006/relationships/customXml" Target="../ink/ink1429.xml"/><Relationship Id="rId350" Type="http://schemas.openxmlformats.org/officeDocument/2006/relationships/image" Target="../media/image3517.png"/><Relationship Id="rId406" Type="http://schemas.openxmlformats.org/officeDocument/2006/relationships/image" Target="../media/image3545.png"/><Relationship Id="rId9" Type="http://schemas.openxmlformats.org/officeDocument/2006/relationships/image" Target="../media/image3349.png"/><Relationship Id="rId210" Type="http://schemas.openxmlformats.org/officeDocument/2006/relationships/image" Target="../media/image3448.png"/><Relationship Id="rId392" Type="http://schemas.openxmlformats.org/officeDocument/2006/relationships/image" Target="../media/image3538.png"/><Relationship Id="rId448" Type="http://schemas.openxmlformats.org/officeDocument/2006/relationships/image" Target="../media/image77.emf"/><Relationship Id="rId252" Type="http://schemas.openxmlformats.org/officeDocument/2006/relationships/image" Target="../media/image3469.png"/><Relationship Id="rId294" Type="http://schemas.openxmlformats.org/officeDocument/2006/relationships/image" Target="../media/image3489.png"/><Relationship Id="rId308" Type="http://schemas.openxmlformats.org/officeDocument/2006/relationships/image" Target="../media/image3496.png"/><Relationship Id="rId47" Type="http://schemas.openxmlformats.org/officeDocument/2006/relationships/image" Target="../media/image3367.png"/><Relationship Id="rId89" Type="http://schemas.openxmlformats.org/officeDocument/2006/relationships/image" Target="../media/image3388.png"/><Relationship Id="rId112" Type="http://schemas.openxmlformats.org/officeDocument/2006/relationships/image" Target="../media/image3399.png"/><Relationship Id="rId154" Type="http://schemas.openxmlformats.org/officeDocument/2006/relationships/image" Target="../media/image3420.png"/><Relationship Id="rId361" Type="http://schemas.openxmlformats.org/officeDocument/2006/relationships/customXml" Target="../ink/ink1517.xml"/><Relationship Id="rId196" Type="http://schemas.openxmlformats.org/officeDocument/2006/relationships/image" Target="../media/image3441.png"/><Relationship Id="rId417" Type="http://schemas.openxmlformats.org/officeDocument/2006/relationships/customXml" Target="../ink/ink1545.xml"/><Relationship Id="rId459" Type="http://schemas.openxmlformats.org/officeDocument/2006/relationships/customXml" Target="../ink/ink1566.xml"/><Relationship Id="rId16" Type="http://schemas.openxmlformats.org/officeDocument/2006/relationships/customXml" Target="../ink/ink1346.xml"/><Relationship Id="rId221" Type="http://schemas.openxmlformats.org/officeDocument/2006/relationships/customXml" Target="../ink/ink1447.xml"/><Relationship Id="rId263" Type="http://schemas.openxmlformats.org/officeDocument/2006/relationships/customXml" Target="../ink/ink1468.xml"/><Relationship Id="rId319" Type="http://schemas.openxmlformats.org/officeDocument/2006/relationships/customXml" Target="../ink/ink1496.xml"/><Relationship Id="rId58" Type="http://schemas.openxmlformats.org/officeDocument/2006/relationships/customXml" Target="../ink/ink1367.xml"/><Relationship Id="rId123" Type="http://schemas.openxmlformats.org/officeDocument/2006/relationships/customXml" Target="../ink/ink1398.xml"/><Relationship Id="rId330" Type="http://schemas.openxmlformats.org/officeDocument/2006/relationships/image" Target="../media/image3507.png"/><Relationship Id="rId165" Type="http://schemas.openxmlformats.org/officeDocument/2006/relationships/customXml" Target="../ink/ink1419.xml"/><Relationship Id="rId372" Type="http://schemas.openxmlformats.org/officeDocument/2006/relationships/image" Target="../media/image3528.png"/><Relationship Id="rId428" Type="http://schemas.openxmlformats.org/officeDocument/2006/relationships/image" Target="../media/image3556.png"/><Relationship Id="rId232" Type="http://schemas.openxmlformats.org/officeDocument/2006/relationships/image" Target="../media/image3459.png"/><Relationship Id="rId274" Type="http://schemas.openxmlformats.org/officeDocument/2006/relationships/image" Target="../media/image3480.png"/><Relationship Id="rId27" Type="http://schemas.openxmlformats.org/officeDocument/2006/relationships/image" Target="../media/image3358.png"/><Relationship Id="rId69" Type="http://schemas.openxmlformats.org/officeDocument/2006/relationships/image" Target="../media/image3378.png"/><Relationship Id="rId134" Type="http://schemas.openxmlformats.org/officeDocument/2006/relationships/image" Target="../media/image3410.png"/><Relationship Id="rId80" Type="http://schemas.openxmlformats.org/officeDocument/2006/relationships/customXml" Target="../ink/ink1378.xml"/><Relationship Id="rId176" Type="http://schemas.openxmlformats.org/officeDocument/2006/relationships/image" Target="../media/image3431.png"/><Relationship Id="rId341" Type="http://schemas.openxmlformats.org/officeDocument/2006/relationships/customXml" Target="../ink/ink1507.xml"/><Relationship Id="rId383" Type="http://schemas.openxmlformats.org/officeDocument/2006/relationships/customXml" Target="../ink/ink1528.xml"/><Relationship Id="rId439" Type="http://schemas.openxmlformats.org/officeDocument/2006/relationships/customXml" Target="../ink/ink1556.xml"/><Relationship Id="rId201" Type="http://schemas.openxmlformats.org/officeDocument/2006/relationships/customXml" Target="../ink/ink1437.xml"/><Relationship Id="rId243" Type="http://schemas.openxmlformats.org/officeDocument/2006/relationships/customXml" Target="../ink/ink1458.xml"/><Relationship Id="rId285" Type="http://schemas.openxmlformats.org/officeDocument/2006/relationships/customXml" Target="../ink/ink1479.xml"/><Relationship Id="rId450" Type="http://schemas.openxmlformats.org/officeDocument/2006/relationships/image" Target="../media/image3567.png"/><Relationship Id="rId38" Type="http://schemas.openxmlformats.org/officeDocument/2006/relationships/customXml" Target="../ink/ink1357.xml"/><Relationship Id="rId103" Type="http://schemas.openxmlformats.org/officeDocument/2006/relationships/customXml" Target="../ink/ink1390.xml"/><Relationship Id="rId310" Type="http://schemas.openxmlformats.org/officeDocument/2006/relationships/image" Target="../media/image3497.png"/><Relationship Id="rId91" Type="http://schemas.openxmlformats.org/officeDocument/2006/relationships/image" Target="../media/image3389.png"/><Relationship Id="rId145" Type="http://schemas.openxmlformats.org/officeDocument/2006/relationships/customXml" Target="../ink/ink1409.xml"/><Relationship Id="rId187" Type="http://schemas.openxmlformats.org/officeDocument/2006/relationships/customXml" Target="../ink/ink1430.xml"/><Relationship Id="rId352" Type="http://schemas.openxmlformats.org/officeDocument/2006/relationships/image" Target="../media/image3518.png"/><Relationship Id="rId394" Type="http://schemas.openxmlformats.org/officeDocument/2006/relationships/image" Target="../media/image3539.png"/><Relationship Id="rId408" Type="http://schemas.openxmlformats.org/officeDocument/2006/relationships/image" Target="../media/image3546.png"/><Relationship Id="rId212" Type="http://schemas.openxmlformats.org/officeDocument/2006/relationships/image" Target="../media/image3449.png"/><Relationship Id="rId254" Type="http://schemas.openxmlformats.org/officeDocument/2006/relationships/image" Target="../media/image3470.png"/><Relationship Id="rId49" Type="http://schemas.openxmlformats.org/officeDocument/2006/relationships/image" Target="../media/image3368.png"/><Relationship Id="rId114" Type="http://schemas.openxmlformats.org/officeDocument/2006/relationships/image" Target="../media/image3400.png"/><Relationship Id="rId296" Type="http://schemas.openxmlformats.org/officeDocument/2006/relationships/image" Target="../media/image3490.png"/><Relationship Id="rId461" Type="http://schemas.openxmlformats.org/officeDocument/2006/relationships/customXml" Target="../ink/ink1567.xml"/><Relationship Id="rId60" Type="http://schemas.openxmlformats.org/officeDocument/2006/relationships/customXml" Target="../ink/ink1368.xml"/><Relationship Id="rId156" Type="http://schemas.openxmlformats.org/officeDocument/2006/relationships/image" Target="../media/image3421.png"/><Relationship Id="rId198" Type="http://schemas.openxmlformats.org/officeDocument/2006/relationships/image" Target="../media/image3442.png"/><Relationship Id="rId321" Type="http://schemas.openxmlformats.org/officeDocument/2006/relationships/customXml" Target="../ink/ink1497.xml"/><Relationship Id="rId363" Type="http://schemas.openxmlformats.org/officeDocument/2006/relationships/customXml" Target="../ink/ink1518.xml"/><Relationship Id="rId419" Type="http://schemas.openxmlformats.org/officeDocument/2006/relationships/customXml" Target="../ink/ink1546.xml"/><Relationship Id="rId223" Type="http://schemas.openxmlformats.org/officeDocument/2006/relationships/customXml" Target="../ink/ink1448.xml"/><Relationship Id="rId430" Type="http://schemas.openxmlformats.org/officeDocument/2006/relationships/image" Target="../media/image3557.png"/><Relationship Id="rId18" Type="http://schemas.openxmlformats.org/officeDocument/2006/relationships/customXml" Target="../ink/ink1347.xml"/><Relationship Id="rId265" Type="http://schemas.openxmlformats.org/officeDocument/2006/relationships/customXml" Target="../ink/ink1469.xml"/><Relationship Id="rId125" Type="http://schemas.openxmlformats.org/officeDocument/2006/relationships/customXml" Target="../ink/ink1399.xml"/><Relationship Id="rId167" Type="http://schemas.openxmlformats.org/officeDocument/2006/relationships/customXml" Target="../ink/ink1420.xml"/><Relationship Id="rId332" Type="http://schemas.openxmlformats.org/officeDocument/2006/relationships/image" Target="../media/image3508.png"/><Relationship Id="rId374" Type="http://schemas.openxmlformats.org/officeDocument/2006/relationships/image" Target="../media/image3529.png"/><Relationship Id="rId71" Type="http://schemas.openxmlformats.org/officeDocument/2006/relationships/image" Target="../media/image3379.png"/><Relationship Id="rId234" Type="http://schemas.openxmlformats.org/officeDocument/2006/relationships/image" Target="../media/image3460.png"/><Relationship Id="rId2" Type="http://schemas.openxmlformats.org/officeDocument/2006/relationships/customXml" Target="../ink/ink1339.xml"/><Relationship Id="rId29" Type="http://schemas.openxmlformats.org/officeDocument/2006/relationships/image" Target="../media/image3359.png"/><Relationship Id="rId255" Type="http://schemas.openxmlformats.org/officeDocument/2006/relationships/customXml" Target="../ink/ink1464.xml"/><Relationship Id="rId276" Type="http://schemas.openxmlformats.org/officeDocument/2006/relationships/image" Target="../media/image3481.png"/><Relationship Id="rId297" Type="http://schemas.openxmlformats.org/officeDocument/2006/relationships/customXml" Target="../ink/ink1485.xml"/><Relationship Id="rId441" Type="http://schemas.openxmlformats.org/officeDocument/2006/relationships/customXml" Target="../ink/ink1557.xml"/><Relationship Id="rId462" Type="http://schemas.openxmlformats.org/officeDocument/2006/relationships/image" Target="../media/image3573.png"/><Relationship Id="rId40" Type="http://schemas.openxmlformats.org/officeDocument/2006/relationships/customXml" Target="../ink/ink1358.xml"/><Relationship Id="rId115" Type="http://schemas.openxmlformats.org/officeDocument/2006/relationships/customXml" Target="../ink/ink1394.xml"/><Relationship Id="rId136" Type="http://schemas.openxmlformats.org/officeDocument/2006/relationships/image" Target="../media/image3411.png"/><Relationship Id="rId157" Type="http://schemas.openxmlformats.org/officeDocument/2006/relationships/customXml" Target="../ink/ink1415.xml"/><Relationship Id="rId178" Type="http://schemas.openxmlformats.org/officeDocument/2006/relationships/image" Target="../media/image3432.png"/><Relationship Id="rId301" Type="http://schemas.openxmlformats.org/officeDocument/2006/relationships/customXml" Target="../ink/ink1487.xml"/><Relationship Id="rId322" Type="http://schemas.openxmlformats.org/officeDocument/2006/relationships/image" Target="../media/image3503.png"/><Relationship Id="rId343" Type="http://schemas.openxmlformats.org/officeDocument/2006/relationships/customXml" Target="../ink/ink1508.xml"/><Relationship Id="rId364" Type="http://schemas.openxmlformats.org/officeDocument/2006/relationships/image" Target="../media/image3524.png"/><Relationship Id="rId61" Type="http://schemas.openxmlformats.org/officeDocument/2006/relationships/image" Target="../media/image3374.png"/><Relationship Id="rId82" Type="http://schemas.openxmlformats.org/officeDocument/2006/relationships/customXml" Target="../ink/ink1379.xml"/><Relationship Id="rId199" Type="http://schemas.openxmlformats.org/officeDocument/2006/relationships/customXml" Target="../ink/ink1436.xml"/><Relationship Id="rId203" Type="http://schemas.openxmlformats.org/officeDocument/2006/relationships/customXml" Target="../ink/ink1438.xml"/><Relationship Id="rId385" Type="http://schemas.openxmlformats.org/officeDocument/2006/relationships/customXml" Target="../ink/ink1529.xml"/><Relationship Id="rId19" Type="http://schemas.openxmlformats.org/officeDocument/2006/relationships/image" Target="../media/image3354.png"/><Relationship Id="rId224" Type="http://schemas.openxmlformats.org/officeDocument/2006/relationships/image" Target="../media/image3455.png"/><Relationship Id="rId245" Type="http://schemas.openxmlformats.org/officeDocument/2006/relationships/customXml" Target="../ink/ink1459.xml"/><Relationship Id="rId266" Type="http://schemas.openxmlformats.org/officeDocument/2006/relationships/image" Target="../media/image3476.png"/><Relationship Id="rId287" Type="http://schemas.openxmlformats.org/officeDocument/2006/relationships/customXml" Target="../ink/ink1480.xml"/><Relationship Id="rId410" Type="http://schemas.openxmlformats.org/officeDocument/2006/relationships/image" Target="../media/image3547.png"/><Relationship Id="rId431" Type="http://schemas.openxmlformats.org/officeDocument/2006/relationships/customXml" Target="../ink/ink1552.xml"/><Relationship Id="rId452" Type="http://schemas.openxmlformats.org/officeDocument/2006/relationships/image" Target="../media/image3568.png"/><Relationship Id="rId30" Type="http://schemas.openxmlformats.org/officeDocument/2006/relationships/customXml" Target="../ink/ink1353.xml"/><Relationship Id="rId105" Type="http://schemas.openxmlformats.org/officeDocument/2006/relationships/customXml" Target="../ink/ink1391.xml"/><Relationship Id="rId126" Type="http://schemas.openxmlformats.org/officeDocument/2006/relationships/image" Target="../media/image3406.png"/><Relationship Id="rId147" Type="http://schemas.openxmlformats.org/officeDocument/2006/relationships/customXml" Target="../ink/ink1410.xml"/><Relationship Id="rId168" Type="http://schemas.openxmlformats.org/officeDocument/2006/relationships/image" Target="../media/image3427.png"/><Relationship Id="rId312" Type="http://schemas.openxmlformats.org/officeDocument/2006/relationships/image" Target="../media/image3498.png"/><Relationship Id="rId333" Type="http://schemas.openxmlformats.org/officeDocument/2006/relationships/customXml" Target="../ink/ink1503.xml"/><Relationship Id="rId354" Type="http://schemas.openxmlformats.org/officeDocument/2006/relationships/image" Target="../media/image3519.png"/><Relationship Id="rId51" Type="http://schemas.openxmlformats.org/officeDocument/2006/relationships/image" Target="../media/image70.emf"/><Relationship Id="rId72" Type="http://schemas.openxmlformats.org/officeDocument/2006/relationships/customXml" Target="../ink/ink1374.xml"/><Relationship Id="rId93" Type="http://schemas.openxmlformats.org/officeDocument/2006/relationships/image" Target="../media/image3390.png"/><Relationship Id="rId189" Type="http://schemas.openxmlformats.org/officeDocument/2006/relationships/customXml" Target="../ink/ink1431.xml"/><Relationship Id="rId375" Type="http://schemas.openxmlformats.org/officeDocument/2006/relationships/customXml" Target="../ink/ink1524.xml"/><Relationship Id="rId396" Type="http://schemas.openxmlformats.org/officeDocument/2006/relationships/image" Target="../media/image3540.png"/><Relationship Id="rId3" Type="http://schemas.openxmlformats.org/officeDocument/2006/relationships/image" Target="../media/image3346.png"/><Relationship Id="rId214" Type="http://schemas.openxmlformats.org/officeDocument/2006/relationships/image" Target="../media/image3450.png"/><Relationship Id="rId235" Type="http://schemas.openxmlformats.org/officeDocument/2006/relationships/customXml" Target="../ink/ink1454.xml"/><Relationship Id="rId256" Type="http://schemas.openxmlformats.org/officeDocument/2006/relationships/image" Target="../media/image74.emf"/><Relationship Id="rId277" Type="http://schemas.openxmlformats.org/officeDocument/2006/relationships/customXml" Target="../ink/ink1475.xml"/><Relationship Id="rId298" Type="http://schemas.openxmlformats.org/officeDocument/2006/relationships/image" Target="../media/image3491.png"/><Relationship Id="rId400" Type="http://schemas.openxmlformats.org/officeDocument/2006/relationships/image" Target="../media/image3542.png"/><Relationship Id="rId421" Type="http://schemas.openxmlformats.org/officeDocument/2006/relationships/customXml" Target="../ink/ink1547.xml"/><Relationship Id="rId442" Type="http://schemas.openxmlformats.org/officeDocument/2006/relationships/image" Target="../media/image3563.png"/><Relationship Id="rId116" Type="http://schemas.openxmlformats.org/officeDocument/2006/relationships/image" Target="../media/image3401.png"/><Relationship Id="rId137" Type="http://schemas.openxmlformats.org/officeDocument/2006/relationships/customXml" Target="../ink/ink1405.xml"/><Relationship Id="rId158" Type="http://schemas.openxmlformats.org/officeDocument/2006/relationships/image" Target="../media/image3422.png"/><Relationship Id="rId302" Type="http://schemas.openxmlformats.org/officeDocument/2006/relationships/image" Target="../media/image3493.png"/><Relationship Id="rId323" Type="http://schemas.openxmlformats.org/officeDocument/2006/relationships/customXml" Target="../ink/ink1498.xml"/><Relationship Id="rId344" Type="http://schemas.openxmlformats.org/officeDocument/2006/relationships/image" Target="../media/image3514.png"/><Relationship Id="rId20" Type="http://schemas.openxmlformats.org/officeDocument/2006/relationships/customXml" Target="../ink/ink1348.xml"/><Relationship Id="rId41" Type="http://schemas.openxmlformats.org/officeDocument/2006/relationships/image" Target="../media/image3364.png"/><Relationship Id="rId62" Type="http://schemas.openxmlformats.org/officeDocument/2006/relationships/customXml" Target="../ink/ink1369.xml"/><Relationship Id="rId83" Type="http://schemas.openxmlformats.org/officeDocument/2006/relationships/image" Target="../media/image3385.png"/><Relationship Id="rId179" Type="http://schemas.openxmlformats.org/officeDocument/2006/relationships/customXml" Target="../ink/ink1426.xml"/><Relationship Id="rId365" Type="http://schemas.openxmlformats.org/officeDocument/2006/relationships/customXml" Target="../ink/ink1519.xml"/><Relationship Id="rId386" Type="http://schemas.openxmlformats.org/officeDocument/2006/relationships/image" Target="../media/image3535.png"/><Relationship Id="rId190" Type="http://schemas.openxmlformats.org/officeDocument/2006/relationships/image" Target="../media/image3438.png"/><Relationship Id="rId204" Type="http://schemas.openxmlformats.org/officeDocument/2006/relationships/image" Target="../media/image3445.png"/><Relationship Id="rId225" Type="http://schemas.openxmlformats.org/officeDocument/2006/relationships/customXml" Target="../ink/ink1449.xml"/><Relationship Id="rId246" Type="http://schemas.openxmlformats.org/officeDocument/2006/relationships/image" Target="../media/image3466.png"/><Relationship Id="rId267" Type="http://schemas.openxmlformats.org/officeDocument/2006/relationships/customXml" Target="../ink/ink1470.xml"/><Relationship Id="rId288" Type="http://schemas.openxmlformats.org/officeDocument/2006/relationships/image" Target="../media/image3487.png"/><Relationship Id="rId411" Type="http://schemas.openxmlformats.org/officeDocument/2006/relationships/customXml" Target="../ink/ink1542.xml"/><Relationship Id="rId432" Type="http://schemas.openxmlformats.org/officeDocument/2006/relationships/image" Target="../media/image3558.png"/><Relationship Id="rId453" Type="http://schemas.openxmlformats.org/officeDocument/2006/relationships/customXml" Target="../ink/ink1563.xml"/><Relationship Id="rId127" Type="http://schemas.openxmlformats.org/officeDocument/2006/relationships/customXml" Target="../ink/ink1400.xml"/><Relationship Id="rId313" Type="http://schemas.openxmlformats.org/officeDocument/2006/relationships/customXml" Target="../ink/ink1493.xml"/><Relationship Id="rId10" Type="http://schemas.openxmlformats.org/officeDocument/2006/relationships/customXml" Target="../ink/ink1343.xml"/><Relationship Id="rId31" Type="http://schemas.openxmlformats.org/officeDocument/2006/relationships/image" Target="../media/image3360.png"/><Relationship Id="rId52" Type="http://schemas.openxmlformats.org/officeDocument/2006/relationships/customXml" Target="../ink/ink1364.xml"/><Relationship Id="rId73" Type="http://schemas.openxmlformats.org/officeDocument/2006/relationships/image" Target="../media/image3380.png"/><Relationship Id="rId94" Type="http://schemas.openxmlformats.org/officeDocument/2006/relationships/customXml" Target="../ink/ink1385.xml"/><Relationship Id="rId148" Type="http://schemas.openxmlformats.org/officeDocument/2006/relationships/image" Target="../media/image3417.png"/><Relationship Id="rId169" Type="http://schemas.openxmlformats.org/officeDocument/2006/relationships/customXml" Target="../ink/ink1421.xml"/><Relationship Id="rId334" Type="http://schemas.openxmlformats.org/officeDocument/2006/relationships/image" Target="../media/image3509.png"/><Relationship Id="rId355" Type="http://schemas.openxmlformats.org/officeDocument/2006/relationships/customXml" Target="../ink/ink1514.xml"/><Relationship Id="rId376" Type="http://schemas.openxmlformats.org/officeDocument/2006/relationships/image" Target="../media/image3530.png"/><Relationship Id="rId397" Type="http://schemas.openxmlformats.org/officeDocument/2006/relationships/customXml" Target="../ink/ink1535.xml"/><Relationship Id="rId4" Type="http://schemas.openxmlformats.org/officeDocument/2006/relationships/customXml" Target="../ink/ink1340.xml"/><Relationship Id="rId180" Type="http://schemas.openxmlformats.org/officeDocument/2006/relationships/image" Target="../media/image3433.png"/><Relationship Id="rId215" Type="http://schemas.openxmlformats.org/officeDocument/2006/relationships/customXml" Target="../ink/ink1444.xml"/><Relationship Id="rId236" Type="http://schemas.openxmlformats.org/officeDocument/2006/relationships/image" Target="../media/image3461.png"/><Relationship Id="rId257" Type="http://schemas.openxmlformats.org/officeDocument/2006/relationships/customXml" Target="../ink/ink1465.xml"/><Relationship Id="rId278" Type="http://schemas.openxmlformats.org/officeDocument/2006/relationships/image" Target="../media/image3482.png"/><Relationship Id="rId401" Type="http://schemas.openxmlformats.org/officeDocument/2006/relationships/customXml" Target="../ink/ink1537.xml"/><Relationship Id="rId422" Type="http://schemas.openxmlformats.org/officeDocument/2006/relationships/image" Target="../media/image3553.png"/><Relationship Id="rId443" Type="http://schemas.openxmlformats.org/officeDocument/2006/relationships/customXml" Target="../ink/ink1558.xml"/><Relationship Id="rId303" Type="http://schemas.openxmlformats.org/officeDocument/2006/relationships/customXml" Target="../ink/ink1488.xml"/><Relationship Id="rId42" Type="http://schemas.openxmlformats.org/officeDocument/2006/relationships/customXml" Target="../ink/ink1359.xml"/><Relationship Id="rId84" Type="http://schemas.openxmlformats.org/officeDocument/2006/relationships/customXml" Target="../ink/ink1380.xml"/><Relationship Id="rId138" Type="http://schemas.openxmlformats.org/officeDocument/2006/relationships/image" Target="../media/image3412.png"/><Relationship Id="rId345" Type="http://schemas.openxmlformats.org/officeDocument/2006/relationships/customXml" Target="../ink/ink1509.xml"/><Relationship Id="rId387" Type="http://schemas.openxmlformats.org/officeDocument/2006/relationships/customXml" Target="../ink/ink1530.xml"/><Relationship Id="rId191" Type="http://schemas.openxmlformats.org/officeDocument/2006/relationships/customXml" Target="../ink/ink1432.xml"/><Relationship Id="rId205" Type="http://schemas.openxmlformats.org/officeDocument/2006/relationships/customXml" Target="../ink/ink1439.xml"/><Relationship Id="rId247" Type="http://schemas.openxmlformats.org/officeDocument/2006/relationships/customXml" Target="../ink/ink1460.xml"/><Relationship Id="rId412" Type="http://schemas.openxmlformats.org/officeDocument/2006/relationships/image" Target="../media/image3548.png"/><Relationship Id="rId289" Type="http://schemas.openxmlformats.org/officeDocument/2006/relationships/customXml" Target="../ink/ink1481.xml"/><Relationship Id="rId454" Type="http://schemas.openxmlformats.org/officeDocument/2006/relationships/image" Target="../media/image3569.png"/><Relationship Id="rId11" Type="http://schemas.openxmlformats.org/officeDocument/2006/relationships/image" Target="../media/image3350.png"/><Relationship Id="rId53" Type="http://schemas.openxmlformats.org/officeDocument/2006/relationships/image" Target="../media/image3370.png"/><Relationship Id="rId149" Type="http://schemas.openxmlformats.org/officeDocument/2006/relationships/customXml" Target="../ink/ink1411.xml"/><Relationship Id="rId314" Type="http://schemas.openxmlformats.org/officeDocument/2006/relationships/image" Target="../media/image3499.png"/><Relationship Id="rId356" Type="http://schemas.openxmlformats.org/officeDocument/2006/relationships/image" Target="../media/image3520.png"/><Relationship Id="rId398" Type="http://schemas.openxmlformats.org/officeDocument/2006/relationships/image" Target="../media/image3541.png"/><Relationship Id="rId95" Type="http://schemas.openxmlformats.org/officeDocument/2006/relationships/customXml" Target="../ink/ink1386.xml"/><Relationship Id="rId160" Type="http://schemas.openxmlformats.org/officeDocument/2006/relationships/image" Target="../media/image3423.png"/><Relationship Id="rId216" Type="http://schemas.openxmlformats.org/officeDocument/2006/relationships/image" Target="../media/image3451.png"/><Relationship Id="rId423" Type="http://schemas.openxmlformats.org/officeDocument/2006/relationships/customXml" Target="../ink/ink1548.xml"/><Relationship Id="rId258" Type="http://schemas.openxmlformats.org/officeDocument/2006/relationships/image" Target="../media/image75.emf"/><Relationship Id="rId22" Type="http://schemas.openxmlformats.org/officeDocument/2006/relationships/customXml" Target="../ink/ink1349.xml"/><Relationship Id="rId64" Type="http://schemas.openxmlformats.org/officeDocument/2006/relationships/customXml" Target="../ink/ink1370.xml"/><Relationship Id="rId118" Type="http://schemas.openxmlformats.org/officeDocument/2006/relationships/image" Target="../media/image3402.png"/><Relationship Id="rId325" Type="http://schemas.openxmlformats.org/officeDocument/2006/relationships/customXml" Target="../ink/ink1499.xml"/><Relationship Id="rId367" Type="http://schemas.openxmlformats.org/officeDocument/2006/relationships/customXml" Target="../ink/ink1520.xml"/><Relationship Id="rId171" Type="http://schemas.openxmlformats.org/officeDocument/2006/relationships/customXml" Target="../ink/ink1422.xml"/><Relationship Id="rId227" Type="http://schemas.openxmlformats.org/officeDocument/2006/relationships/customXml" Target="../ink/ink1450.xml"/><Relationship Id="rId269" Type="http://schemas.openxmlformats.org/officeDocument/2006/relationships/customXml" Target="../ink/ink1471.xml"/><Relationship Id="rId434" Type="http://schemas.openxmlformats.org/officeDocument/2006/relationships/image" Target="../media/image3559.png"/><Relationship Id="rId33" Type="http://schemas.openxmlformats.org/officeDocument/2006/relationships/image" Target="../media/image2950.png"/><Relationship Id="rId129" Type="http://schemas.openxmlformats.org/officeDocument/2006/relationships/customXml" Target="../ink/ink1401.xml"/><Relationship Id="rId280" Type="http://schemas.openxmlformats.org/officeDocument/2006/relationships/image" Target="../media/image3483.png"/><Relationship Id="rId336" Type="http://schemas.openxmlformats.org/officeDocument/2006/relationships/image" Target="../media/image3510.png"/><Relationship Id="rId75" Type="http://schemas.openxmlformats.org/officeDocument/2006/relationships/image" Target="../media/image3381.png"/><Relationship Id="rId140" Type="http://schemas.openxmlformats.org/officeDocument/2006/relationships/image" Target="../media/image3413.png"/><Relationship Id="rId182" Type="http://schemas.openxmlformats.org/officeDocument/2006/relationships/image" Target="../media/image3434.png"/><Relationship Id="rId378" Type="http://schemas.openxmlformats.org/officeDocument/2006/relationships/image" Target="../media/image3531.png"/><Relationship Id="rId403" Type="http://schemas.openxmlformats.org/officeDocument/2006/relationships/customXml" Target="../ink/ink1538.xml"/><Relationship Id="rId6" Type="http://schemas.openxmlformats.org/officeDocument/2006/relationships/customXml" Target="../ink/ink1341.xml"/><Relationship Id="rId238" Type="http://schemas.openxmlformats.org/officeDocument/2006/relationships/image" Target="../media/image3462.png"/><Relationship Id="rId445" Type="http://schemas.openxmlformats.org/officeDocument/2006/relationships/customXml" Target="../ink/ink1559.xml"/><Relationship Id="rId291" Type="http://schemas.openxmlformats.org/officeDocument/2006/relationships/customXml" Target="../ink/ink1482.xml"/><Relationship Id="rId305" Type="http://schemas.openxmlformats.org/officeDocument/2006/relationships/customXml" Target="../ink/ink1489.xml"/><Relationship Id="rId347" Type="http://schemas.openxmlformats.org/officeDocument/2006/relationships/customXml" Target="../ink/ink1510.xml"/><Relationship Id="rId44" Type="http://schemas.openxmlformats.org/officeDocument/2006/relationships/customXml" Target="../ink/ink1360.xml"/><Relationship Id="rId86" Type="http://schemas.openxmlformats.org/officeDocument/2006/relationships/customXml" Target="../ink/ink1381.xml"/><Relationship Id="rId151" Type="http://schemas.openxmlformats.org/officeDocument/2006/relationships/customXml" Target="../ink/ink1412.xml"/><Relationship Id="rId389" Type="http://schemas.openxmlformats.org/officeDocument/2006/relationships/customXml" Target="../ink/ink1531.xml"/><Relationship Id="rId193" Type="http://schemas.openxmlformats.org/officeDocument/2006/relationships/customXml" Target="../ink/ink1433.xml"/><Relationship Id="rId207" Type="http://schemas.openxmlformats.org/officeDocument/2006/relationships/customXml" Target="../ink/ink1440.xml"/><Relationship Id="rId249" Type="http://schemas.openxmlformats.org/officeDocument/2006/relationships/customXml" Target="../ink/ink1461.xml"/><Relationship Id="rId414" Type="http://schemas.openxmlformats.org/officeDocument/2006/relationships/image" Target="../media/image76.emf"/><Relationship Id="rId456" Type="http://schemas.openxmlformats.org/officeDocument/2006/relationships/image" Target="../media/image78.emf"/><Relationship Id="rId13" Type="http://schemas.openxmlformats.org/officeDocument/2006/relationships/image" Target="../media/image3351.png"/><Relationship Id="rId260" Type="http://schemas.openxmlformats.org/officeDocument/2006/relationships/image" Target="../media/image3473.png"/><Relationship Id="rId316" Type="http://schemas.openxmlformats.org/officeDocument/2006/relationships/image" Target="../media/image3500.png"/><Relationship Id="rId55" Type="http://schemas.openxmlformats.org/officeDocument/2006/relationships/image" Target="../media/image3371.png"/><Relationship Id="rId97" Type="http://schemas.openxmlformats.org/officeDocument/2006/relationships/customXml" Target="../ink/ink1387.xml"/><Relationship Id="rId120" Type="http://schemas.openxmlformats.org/officeDocument/2006/relationships/image" Target="../media/image3403.png"/><Relationship Id="rId358" Type="http://schemas.openxmlformats.org/officeDocument/2006/relationships/image" Target="../media/image3521.png"/><Relationship Id="rId162" Type="http://schemas.openxmlformats.org/officeDocument/2006/relationships/image" Target="../media/image3424.png"/><Relationship Id="rId218" Type="http://schemas.openxmlformats.org/officeDocument/2006/relationships/image" Target="../media/image3452.png"/><Relationship Id="rId425" Type="http://schemas.openxmlformats.org/officeDocument/2006/relationships/customXml" Target="../ink/ink1549.xml"/><Relationship Id="rId271" Type="http://schemas.openxmlformats.org/officeDocument/2006/relationships/customXml" Target="../ink/ink1472.xml"/><Relationship Id="rId24" Type="http://schemas.openxmlformats.org/officeDocument/2006/relationships/customXml" Target="../ink/ink1350.xml"/><Relationship Id="rId66" Type="http://schemas.openxmlformats.org/officeDocument/2006/relationships/customXml" Target="../ink/ink1371.xml"/><Relationship Id="rId131" Type="http://schemas.openxmlformats.org/officeDocument/2006/relationships/customXml" Target="../ink/ink1402.xml"/><Relationship Id="rId327" Type="http://schemas.openxmlformats.org/officeDocument/2006/relationships/customXml" Target="../ink/ink1500.xml"/><Relationship Id="rId369" Type="http://schemas.openxmlformats.org/officeDocument/2006/relationships/customXml" Target="../ink/ink1521.xml"/><Relationship Id="rId173" Type="http://schemas.openxmlformats.org/officeDocument/2006/relationships/customXml" Target="../ink/ink1423.xml"/><Relationship Id="rId229" Type="http://schemas.openxmlformats.org/officeDocument/2006/relationships/customXml" Target="../ink/ink1451.xml"/><Relationship Id="rId380" Type="http://schemas.openxmlformats.org/officeDocument/2006/relationships/image" Target="../media/image3532.png"/><Relationship Id="rId436" Type="http://schemas.openxmlformats.org/officeDocument/2006/relationships/image" Target="../media/image3560.png"/><Relationship Id="rId240" Type="http://schemas.openxmlformats.org/officeDocument/2006/relationships/image" Target="../media/image3463.png"/><Relationship Id="rId35" Type="http://schemas.openxmlformats.org/officeDocument/2006/relationships/image" Target="../media/image3361.png"/><Relationship Id="rId77" Type="http://schemas.openxmlformats.org/officeDocument/2006/relationships/image" Target="../media/image3382.png"/><Relationship Id="rId100" Type="http://schemas.openxmlformats.org/officeDocument/2006/relationships/image" Target="../media/image3393.png"/><Relationship Id="rId282" Type="http://schemas.openxmlformats.org/officeDocument/2006/relationships/image" Target="../media/image3484.png"/><Relationship Id="rId338" Type="http://schemas.openxmlformats.org/officeDocument/2006/relationships/image" Target="../media/image3511.png"/><Relationship Id="rId8" Type="http://schemas.openxmlformats.org/officeDocument/2006/relationships/customXml" Target="../ink/ink1342.xml"/><Relationship Id="rId142" Type="http://schemas.openxmlformats.org/officeDocument/2006/relationships/image" Target="../media/image3414.png"/><Relationship Id="rId184" Type="http://schemas.openxmlformats.org/officeDocument/2006/relationships/image" Target="../media/image3435.png"/><Relationship Id="rId391" Type="http://schemas.openxmlformats.org/officeDocument/2006/relationships/customXml" Target="../ink/ink1532.xml"/><Relationship Id="rId405" Type="http://schemas.openxmlformats.org/officeDocument/2006/relationships/customXml" Target="../ink/ink1539.xml"/><Relationship Id="rId447" Type="http://schemas.openxmlformats.org/officeDocument/2006/relationships/customXml" Target="../ink/ink1560.xml"/><Relationship Id="rId251" Type="http://schemas.openxmlformats.org/officeDocument/2006/relationships/customXml" Target="../ink/ink1462.xml"/><Relationship Id="rId46" Type="http://schemas.openxmlformats.org/officeDocument/2006/relationships/customXml" Target="../ink/ink1361.xml"/><Relationship Id="rId293" Type="http://schemas.openxmlformats.org/officeDocument/2006/relationships/customXml" Target="../ink/ink1483.xml"/><Relationship Id="rId307" Type="http://schemas.openxmlformats.org/officeDocument/2006/relationships/customXml" Target="../ink/ink1490.xml"/><Relationship Id="rId349" Type="http://schemas.openxmlformats.org/officeDocument/2006/relationships/customXml" Target="../ink/ink1511.xml"/><Relationship Id="rId88" Type="http://schemas.openxmlformats.org/officeDocument/2006/relationships/customXml" Target="../ink/ink1382.xml"/><Relationship Id="rId111" Type="http://schemas.openxmlformats.org/officeDocument/2006/relationships/customXml" Target="../ink/ink1392.xml"/><Relationship Id="rId153" Type="http://schemas.openxmlformats.org/officeDocument/2006/relationships/customXml" Target="../ink/ink1413.xml"/><Relationship Id="rId195" Type="http://schemas.openxmlformats.org/officeDocument/2006/relationships/customXml" Target="../ink/ink1434.xml"/><Relationship Id="rId209" Type="http://schemas.openxmlformats.org/officeDocument/2006/relationships/customXml" Target="../ink/ink1441.xml"/><Relationship Id="rId360" Type="http://schemas.openxmlformats.org/officeDocument/2006/relationships/image" Target="../media/image3522.png"/><Relationship Id="rId416" Type="http://schemas.openxmlformats.org/officeDocument/2006/relationships/image" Target="../media/image3550.png"/><Relationship Id="rId220" Type="http://schemas.openxmlformats.org/officeDocument/2006/relationships/image" Target="../media/image3453.png"/><Relationship Id="rId458" Type="http://schemas.openxmlformats.org/officeDocument/2006/relationships/image" Target="../media/image3571.png"/><Relationship Id="rId15" Type="http://schemas.openxmlformats.org/officeDocument/2006/relationships/image" Target="../media/image3352.png"/><Relationship Id="rId57" Type="http://schemas.openxmlformats.org/officeDocument/2006/relationships/image" Target="../media/image3372.png"/><Relationship Id="rId262" Type="http://schemas.openxmlformats.org/officeDocument/2006/relationships/image" Target="../media/image3474.png"/><Relationship Id="rId318" Type="http://schemas.openxmlformats.org/officeDocument/2006/relationships/image" Target="../media/image3501.png"/><Relationship Id="rId99" Type="http://schemas.openxmlformats.org/officeDocument/2006/relationships/customXml" Target="../ink/ink1388.xml"/><Relationship Id="rId122" Type="http://schemas.openxmlformats.org/officeDocument/2006/relationships/image" Target="../media/image3404.png"/><Relationship Id="rId164" Type="http://schemas.openxmlformats.org/officeDocument/2006/relationships/image" Target="../media/image3425.png"/><Relationship Id="rId371" Type="http://schemas.openxmlformats.org/officeDocument/2006/relationships/customXml" Target="../ink/ink1522.xml"/><Relationship Id="rId427" Type="http://schemas.openxmlformats.org/officeDocument/2006/relationships/customXml" Target="../ink/ink1550.xml"/><Relationship Id="rId26" Type="http://schemas.openxmlformats.org/officeDocument/2006/relationships/customXml" Target="../ink/ink1351.xml"/><Relationship Id="rId231" Type="http://schemas.openxmlformats.org/officeDocument/2006/relationships/customXml" Target="../ink/ink1452.xml"/><Relationship Id="rId273" Type="http://schemas.openxmlformats.org/officeDocument/2006/relationships/customXml" Target="../ink/ink1473.xml"/><Relationship Id="rId329" Type="http://schemas.openxmlformats.org/officeDocument/2006/relationships/customXml" Target="../ink/ink1501.xml"/><Relationship Id="rId68" Type="http://schemas.openxmlformats.org/officeDocument/2006/relationships/customXml" Target="../ink/ink1372.xml"/><Relationship Id="rId133" Type="http://schemas.openxmlformats.org/officeDocument/2006/relationships/customXml" Target="../ink/ink1403.xml"/><Relationship Id="rId175" Type="http://schemas.openxmlformats.org/officeDocument/2006/relationships/customXml" Target="../ink/ink1424.xml"/><Relationship Id="rId340" Type="http://schemas.openxmlformats.org/officeDocument/2006/relationships/image" Target="../media/image3512.png"/><Relationship Id="rId200" Type="http://schemas.openxmlformats.org/officeDocument/2006/relationships/image" Target="../media/image3443.png"/><Relationship Id="rId382" Type="http://schemas.openxmlformats.org/officeDocument/2006/relationships/image" Target="../media/image3533.png"/><Relationship Id="rId438" Type="http://schemas.openxmlformats.org/officeDocument/2006/relationships/image" Target="../media/image3561.png"/><Relationship Id="rId242" Type="http://schemas.openxmlformats.org/officeDocument/2006/relationships/image" Target="../media/image3464.png"/><Relationship Id="rId284" Type="http://schemas.openxmlformats.org/officeDocument/2006/relationships/image" Target="../media/image3485.png"/><Relationship Id="rId37" Type="http://schemas.openxmlformats.org/officeDocument/2006/relationships/image" Target="../media/image3362.png"/><Relationship Id="rId79" Type="http://schemas.openxmlformats.org/officeDocument/2006/relationships/image" Target="../media/image3383.png"/><Relationship Id="rId102" Type="http://schemas.openxmlformats.org/officeDocument/2006/relationships/image" Target="../media/image3394.png"/><Relationship Id="rId144" Type="http://schemas.openxmlformats.org/officeDocument/2006/relationships/image" Target="../media/image3415.png"/><Relationship Id="rId90" Type="http://schemas.openxmlformats.org/officeDocument/2006/relationships/customXml" Target="../ink/ink1383.xml"/><Relationship Id="rId186" Type="http://schemas.openxmlformats.org/officeDocument/2006/relationships/image" Target="../media/image3436.png"/><Relationship Id="rId351" Type="http://schemas.openxmlformats.org/officeDocument/2006/relationships/customXml" Target="../ink/ink1512.xml"/><Relationship Id="rId393" Type="http://schemas.openxmlformats.org/officeDocument/2006/relationships/customXml" Target="../ink/ink1533.xml"/><Relationship Id="rId407" Type="http://schemas.openxmlformats.org/officeDocument/2006/relationships/customXml" Target="../ink/ink1540.xml"/><Relationship Id="rId449" Type="http://schemas.openxmlformats.org/officeDocument/2006/relationships/customXml" Target="../ink/ink1561.xml"/><Relationship Id="rId211" Type="http://schemas.openxmlformats.org/officeDocument/2006/relationships/customXml" Target="../ink/ink1442.xml"/><Relationship Id="rId253" Type="http://schemas.openxmlformats.org/officeDocument/2006/relationships/customXml" Target="../ink/ink1463.xml"/><Relationship Id="rId295" Type="http://schemas.openxmlformats.org/officeDocument/2006/relationships/customXml" Target="../ink/ink1484.xml"/><Relationship Id="rId309" Type="http://schemas.openxmlformats.org/officeDocument/2006/relationships/customXml" Target="../ink/ink1491.xml"/><Relationship Id="rId460" Type="http://schemas.openxmlformats.org/officeDocument/2006/relationships/image" Target="../media/image3572.png"/><Relationship Id="rId48" Type="http://schemas.openxmlformats.org/officeDocument/2006/relationships/customXml" Target="../ink/ink1362.xml"/><Relationship Id="rId113" Type="http://schemas.openxmlformats.org/officeDocument/2006/relationships/customXml" Target="../ink/ink1393.xml"/><Relationship Id="rId320" Type="http://schemas.openxmlformats.org/officeDocument/2006/relationships/image" Target="../media/image3502.png"/><Relationship Id="rId155" Type="http://schemas.openxmlformats.org/officeDocument/2006/relationships/customXml" Target="../ink/ink1414.xml"/><Relationship Id="rId197" Type="http://schemas.openxmlformats.org/officeDocument/2006/relationships/customXml" Target="../ink/ink1435.xml"/><Relationship Id="rId362" Type="http://schemas.openxmlformats.org/officeDocument/2006/relationships/image" Target="../media/image3523.png"/><Relationship Id="rId418" Type="http://schemas.openxmlformats.org/officeDocument/2006/relationships/image" Target="../media/image3551.png"/><Relationship Id="rId222" Type="http://schemas.openxmlformats.org/officeDocument/2006/relationships/image" Target="../media/image3454.png"/><Relationship Id="rId264" Type="http://schemas.openxmlformats.org/officeDocument/2006/relationships/image" Target="../media/image3475.png"/><Relationship Id="rId17" Type="http://schemas.openxmlformats.org/officeDocument/2006/relationships/image" Target="../media/image3353.png"/><Relationship Id="rId59" Type="http://schemas.openxmlformats.org/officeDocument/2006/relationships/image" Target="../media/image71.emf"/><Relationship Id="rId124" Type="http://schemas.openxmlformats.org/officeDocument/2006/relationships/image" Target="../media/image3405.png"/><Relationship Id="rId70" Type="http://schemas.openxmlformats.org/officeDocument/2006/relationships/customXml" Target="../ink/ink1373.xml"/><Relationship Id="rId166" Type="http://schemas.openxmlformats.org/officeDocument/2006/relationships/image" Target="../media/image3426.png"/><Relationship Id="rId331" Type="http://schemas.openxmlformats.org/officeDocument/2006/relationships/customXml" Target="../ink/ink1502.xml"/><Relationship Id="rId373" Type="http://schemas.openxmlformats.org/officeDocument/2006/relationships/customXml" Target="../ink/ink1523.xml"/><Relationship Id="rId429" Type="http://schemas.openxmlformats.org/officeDocument/2006/relationships/customXml" Target="../ink/ink155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53.xml"/><Relationship Id="rId440" Type="http://schemas.openxmlformats.org/officeDocument/2006/relationships/image" Target="../media/image3562.png"/><Relationship Id="rId28" Type="http://schemas.openxmlformats.org/officeDocument/2006/relationships/customXml" Target="../ink/ink1352.xml"/><Relationship Id="rId275" Type="http://schemas.openxmlformats.org/officeDocument/2006/relationships/customXml" Target="../ink/ink1474.xml"/><Relationship Id="rId300" Type="http://schemas.openxmlformats.org/officeDocument/2006/relationships/image" Target="../media/image3492.png"/><Relationship Id="rId81" Type="http://schemas.openxmlformats.org/officeDocument/2006/relationships/image" Target="../media/image3384.png"/><Relationship Id="rId135" Type="http://schemas.openxmlformats.org/officeDocument/2006/relationships/customXml" Target="../ink/ink1404.xml"/><Relationship Id="rId177" Type="http://schemas.openxmlformats.org/officeDocument/2006/relationships/customXml" Target="../ink/ink1425.xml"/><Relationship Id="rId342" Type="http://schemas.openxmlformats.org/officeDocument/2006/relationships/image" Target="../media/image3513.png"/><Relationship Id="rId384" Type="http://schemas.openxmlformats.org/officeDocument/2006/relationships/image" Target="../media/image3534.png"/><Relationship Id="rId202" Type="http://schemas.openxmlformats.org/officeDocument/2006/relationships/image" Target="../media/image3444.png"/><Relationship Id="rId244" Type="http://schemas.openxmlformats.org/officeDocument/2006/relationships/image" Target="../media/image3465.png"/><Relationship Id="rId39" Type="http://schemas.openxmlformats.org/officeDocument/2006/relationships/image" Target="../media/image3363.png"/><Relationship Id="rId286" Type="http://schemas.openxmlformats.org/officeDocument/2006/relationships/image" Target="../media/image3486.png"/><Relationship Id="rId451" Type="http://schemas.openxmlformats.org/officeDocument/2006/relationships/customXml" Target="../ink/ink1562.xml"/><Relationship Id="rId50" Type="http://schemas.openxmlformats.org/officeDocument/2006/relationships/customXml" Target="../ink/ink1363.xml"/><Relationship Id="rId104" Type="http://schemas.openxmlformats.org/officeDocument/2006/relationships/image" Target="../media/image3395.png"/><Relationship Id="rId146" Type="http://schemas.openxmlformats.org/officeDocument/2006/relationships/image" Target="../media/image3416.png"/><Relationship Id="rId188" Type="http://schemas.openxmlformats.org/officeDocument/2006/relationships/image" Target="../media/image3437.png"/><Relationship Id="rId311" Type="http://schemas.openxmlformats.org/officeDocument/2006/relationships/customXml" Target="../ink/ink1492.xml"/><Relationship Id="rId353" Type="http://schemas.openxmlformats.org/officeDocument/2006/relationships/customXml" Target="../ink/ink1513.xml"/><Relationship Id="rId395" Type="http://schemas.openxmlformats.org/officeDocument/2006/relationships/customXml" Target="../ink/ink1534.xml"/><Relationship Id="rId409" Type="http://schemas.openxmlformats.org/officeDocument/2006/relationships/customXml" Target="../ink/ink1541.xml"/><Relationship Id="rId92" Type="http://schemas.openxmlformats.org/officeDocument/2006/relationships/customXml" Target="../ink/ink1384.xml"/><Relationship Id="rId213" Type="http://schemas.openxmlformats.org/officeDocument/2006/relationships/customXml" Target="../ink/ink1443.xml"/><Relationship Id="rId420" Type="http://schemas.openxmlformats.org/officeDocument/2006/relationships/image" Target="../media/image35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</a:t>
            </a:r>
            <a:r>
              <a:rPr lang="en-US" altLang="en-US" sz="1000" dirty="0"/>
              <a:t>3</a:t>
            </a:r>
            <a:r>
              <a:rPr lang="el-GR" altLang="en-US" sz="1000" dirty="0"/>
              <a:t>-20</a:t>
            </a:r>
            <a:r>
              <a:rPr lang="en-US" altLang="en-US" sz="1000" dirty="0"/>
              <a:t>24</a:t>
            </a:r>
            <a:endParaRPr lang="el-GR" altLang="en-US" sz="1000" dirty="0"/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28828" y="2478796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Β</a:t>
            </a:r>
            <a:r>
              <a:rPr lang="el-GR" sz="5400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-δέντρα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898BC-EFB7-4EC8-A3B1-2DFDCCA6E757}" type="slidenum">
              <a:rPr lang="el-GR" altLang="en-US" smtClean="0"/>
              <a:pPr/>
              <a:t>10</a:t>
            </a:fld>
            <a:endParaRPr lang="el-GR" altLang="en-US"/>
          </a:p>
        </p:txBody>
      </p:sp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1. Αναζήτηση του φύλλου για εισαγωγή: έστω φύλλο </a:t>
            </a:r>
            <a:r>
              <a:rPr lang="en-US">
                <a:latin typeface="Calibri" pitchFamily="34" charset="0"/>
              </a:rPr>
              <a:t>P</a:t>
            </a:r>
            <a:endParaRPr lang="el-GR">
              <a:latin typeface="Calibri" pitchFamily="34" charset="0"/>
            </a:endParaRPr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990600" y="34290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2. Εισαγωγή τιμής Κ στο κόμβο </a:t>
            </a:r>
            <a:r>
              <a:rPr lang="en-US">
                <a:latin typeface="Calibri" pitchFamily="34" charset="0"/>
              </a:rPr>
              <a:t>P</a:t>
            </a:r>
          </a:p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     Αν ο κόμβος-φύλλο δεν είναι γεμάτος</a:t>
            </a:r>
          </a:p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	εισαγωγή της τιμής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(εισαγωγή)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2891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CDAA63-3AFB-4A77-AFEB-7E2C599084CF}" type="slidenum">
              <a:rPr lang="el-GR" altLang="en-US" smtClean="0"/>
              <a:pPr/>
              <a:t>11</a:t>
            </a:fld>
            <a:endParaRPr lang="el-GR" altLang="en-US"/>
          </a:p>
        </p:txBody>
      </p:sp>
      <p:sp>
        <p:nvSpPr>
          <p:cNvPr id="901123" name="Text Box 3"/>
          <p:cNvSpPr txBox="1">
            <a:spLocks noChangeArrowheads="1"/>
          </p:cNvSpPr>
          <p:nvPr/>
        </p:nvSpPr>
        <p:spPr bwMode="auto">
          <a:xfrm>
            <a:off x="437561" y="1540496"/>
            <a:ext cx="8382000" cy="20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Αν ο </a:t>
            </a:r>
            <a:r>
              <a:rPr lang="el-GR" u="sng" dirty="0">
                <a:latin typeface="Calibri" pitchFamily="34" charset="0"/>
              </a:rPr>
              <a:t>κόμβος-φύλλο</a:t>
            </a:r>
            <a:r>
              <a:rPr lang="el-GR" dirty="0">
                <a:latin typeface="Calibri" pitchFamily="34" charset="0"/>
              </a:rPr>
              <a:t> είναι γεμάτος (έχει </a:t>
            </a:r>
            <a:r>
              <a:rPr lang="en-US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εγγραφές) 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διάσπαση του κόμβου: 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-- οι πρώτες  </a:t>
            </a:r>
            <a:r>
              <a:rPr lang="en-US" dirty="0">
                <a:latin typeface="Calibri" pitchFamily="34" charset="0"/>
              </a:rPr>
              <a:t>k =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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dirty="0">
                <a:latin typeface="Calibri" pitchFamily="34" charset="0"/>
              </a:rPr>
              <a:t>+ 1)/2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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παραμένουν στον κόμβο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-- οι υπόλοιπες σε καινούργιο κόμβο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-- εισαγωγή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αντιγραφή</a:t>
            </a:r>
            <a:r>
              <a:rPr lang="el-GR" dirty="0">
                <a:latin typeface="Calibri" pitchFamily="34" charset="0"/>
              </a:rPr>
              <a:t>) της </a:t>
            </a:r>
            <a:r>
              <a:rPr lang="en-US" dirty="0">
                <a:latin typeface="Calibri" pitchFamily="34" charset="0"/>
              </a:rPr>
              <a:t>k+1-</a:t>
            </a:r>
            <a:r>
              <a:rPr lang="el-GR" dirty="0" err="1">
                <a:latin typeface="Calibri" pitchFamily="34" charset="0"/>
              </a:rPr>
              <a:t>οστής</a:t>
            </a:r>
            <a:r>
              <a:rPr lang="el-GR" dirty="0">
                <a:latin typeface="Calibri" pitchFamily="34" charset="0"/>
              </a:rPr>
              <a:t> τιμής (</a:t>
            </a:r>
            <a:r>
              <a:rPr lang="el-GR" dirty="0" err="1">
                <a:latin typeface="Calibri" pitchFamily="34" charset="0"/>
              </a:rPr>
              <a:t>K</a:t>
            </a:r>
            <a:r>
              <a:rPr lang="el-GR" baseline="-25000" dirty="0" err="1">
                <a:latin typeface="Calibri" pitchFamily="34" charset="0"/>
              </a:rPr>
              <a:t>k</a:t>
            </a:r>
            <a:r>
              <a:rPr lang="en-US" baseline="-25000" dirty="0">
                <a:latin typeface="Calibri" pitchFamily="34" charset="0"/>
              </a:rPr>
              <a:t>+1</a:t>
            </a:r>
            <a:r>
              <a:rPr lang="el-GR" dirty="0">
                <a:latin typeface="Calibri" pitchFamily="34" charset="0"/>
              </a:rPr>
              <a:t>) στο γονέα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(εισαγωγή)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2423" y="3868917"/>
            <a:ext cx="8077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Αν ένας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u="sng" dirty="0">
                <a:latin typeface="Calibri" pitchFamily="34" charset="0"/>
              </a:rPr>
              <a:t>εσωτερικός κόμβος</a:t>
            </a:r>
            <a:r>
              <a:rPr lang="el-GR" dirty="0">
                <a:latin typeface="Calibri" pitchFamily="34" charset="0"/>
              </a:rPr>
              <a:t> είναι γεμάτος (έχει  </a:t>
            </a:r>
            <a:r>
              <a:rPr lang="en-US" dirty="0">
                <a:latin typeface="Calibri" pitchFamily="34" charset="0"/>
              </a:rPr>
              <a:t>p </a:t>
            </a:r>
            <a:r>
              <a:rPr lang="en-US" dirty="0" err="1">
                <a:latin typeface="Calibri" pitchFamily="34" charset="0"/>
              </a:rPr>
              <a:t>εγγραφές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	     </a:t>
            </a:r>
            <a:r>
              <a:rPr lang="el-GR" dirty="0">
                <a:latin typeface="Calibri" pitchFamily="34" charset="0"/>
              </a:rPr>
              <a:t>διάσπαση του κόμβου: </a:t>
            </a:r>
            <a:r>
              <a:rPr lang="en-US" dirty="0">
                <a:latin typeface="Calibri" pitchFamily="34" charset="0"/>
              </a:rPr>
              <a:t>    </a:t>
            </a:r>
            <a:r>
              <a:rPr lang="el-GR" dirty="0">
                <a:latin typeface="Calibri" pitchFamily="34" charset="0"/>
              </a:rPr>
              <a:t>έστω </a:t>
            </a:r>
            <a:r>
              <a:rPr lang="en-US" dirty="0">
                <a:latin typeface="Calibri" pitchFamily="34" charset="0"/>
              </a:rPr>
              <a:t>k =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 </a:t>
            </a:r>
            <a:r>
              <a:rPr lang="el-GR" dirty="0">
                <a:latin typeface="Calibri" pitchFamily="34" charset="0"/>
                <a:sym typeface="Symbol" pitchFamily="18" charset="2"/>
              </a:rPr>
              <a:t>(</a:t>
            </a:r>
            <a:r>
              <a:rPr lang="en-US" dirty="0">
                <a:latin typeface="Calibri" pitchFamily="34" charset="0"/>
              </a:rPr>
              <a:t>(p+1)/2)</a:t>
            </a:r>
            <a:r>
              <a:rPr lang="en-US" dirty="0">
                <a:latin typeface="Calibri" pitchFamily="34" charset="0"/>
                <a:sym typeface="Symbol" pitchFamily="18" charset="2"/>
              </a:rPr>
              <a:t> 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 -- οι εγγραφές μέχρι το </a:t>
            </a:r>
            <a:r>
              <a:rPr lang="en-US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k</a:t>
            </a:r>
            <a:r>
              <a:rPr lang="en-US" baseline="-25000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(μετά την εισαγωγή) </a:t>
            </a:r>
            <a:r>
              <a:rPr lang="en-US" dirty="0" err="1">
                <a:latin typeface="Calibri" pitchFamily="34" charset="0"/>
              </a:rPr>
              <a:t>παραμένουν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στον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κόμβο</a:t>
            </a:r>
            <a:endParaRPr lang="en-US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	      -- η k+1-</a:t>
            </a:r>
            <a:r>
              <a:rPr lang="el-GR" dirty="0" err="1">
                <a:latin typeface="Calibri" pitchFamily="34" charset="0"/>
              </a:rPr>
              <a:t>οστή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K</a:t>
            </a:r>
            <a:r>
              <a:rPr lang="el-GR" baseline="-25000" dirty="0" err="1">
                <a:latin typeface="Calibri" pitchFamily="34" charset="0"/>
              </a:rPr>
              <a:t>k</a:t>
            </a:r>
            <a:r>
              <a:rPr lang="en-US" baseline="-25000" dirty="0">
                <a:latin typeface="Calibri" pitchFamily="34" charset="0"/>
              </a:rPr>
              <a:t>+1</a:t>
            </a:r>
            <a:r>
              <a:rPr lang="el-GR" dirty="0">
                <a:latin typeface="Calibri" pitchFamily="34" charset="0"/>
              </a:rPr>
              <a:t> τιμή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μεταφέρεται (δεν αντιγράφεται) </a:t>
            </a:r>
            <a:r>
              <a:rPr lang="el-GR" dirty="0">
                <a:latin typeface="Calibri" pitchFamily="34" charset="0"/>
              </a:rPr>
              <a:t>στον πατέρα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 -- οι υπόλοιπες σε καινούργιο κόμβο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137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7F9B2-F491-4B07-88C9-1E0FBBA21987}" type="slidenum">
              <a:rPr lang="el-GR" altLang="en-US" smtClean="0"/>
              <a:pPr/>
              <a:t>12</a:t>
            </a:fld>
            <a:endParaRPr lang="el-GR" altLang="en-US"/>
          </a:p>
        </p:txBody>
      </p:sp>
      <p:sp>
        <p:nvSpPr>
          <p:cNvPr id="696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2708275"/>
            <a:ext cx="7986713" cy="1101725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Οι διασπάσεις κόμβων (εκτός ρίζας)</a:t>
            </a:r>
            <a:r>
              <a:rPr lang="en-US" sz="2000">
                <a:latin typeface="Calibri" pitchFamily="34" charset="0"/>
              </a:rPr>
              <a:t> “</a:t>
            </a:r>
            <a:r>
              <a:rPr lang="el-GR" sz="2000">
                <a:latin typeface="Calibri" pitchFamily="34" charset="0"/>
              </a:rPr>
              <a:t>μεγαλώνουν</a:t>
            </a:r>
            <a:r>
              <a:rPr lang="en-US" sz="2000">
                <a:latin typeface="Calibri" pitchFamily="34" charset="0"/>
              </a:rPr>
              <a:t>” </a:t>
            </a:r>
            <a:r>
              <a:rPr lang="el-GR" sz="2000">
                <a:latin typeface="Calibri" pitchFamily="34" charset="0"/>
              </a:rPr>
              <a:t>το δέντρο</a:t>
            </a:r>
          </a:p>
          <a:p>
            <a:pPr eaLnBrk="1" hangingPunct="1">
              <a:buFont typeface="Wingdings" pitchFamily="2" charset="2"/>
              <a:buNone/>
            </a:pPr>
            <a:endParaRPr lang="el-GR" sz="200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 διάσπαση της ρίζας </a:t>
            </a:r>
            <a:r>
              <a:rPr lang="en-US" sz="2000">
                <a:latin typeface="Calibri" pitchFamily="34" charset="0"/>
              </a:rPr>
              <a:t>“</a:t>
            </a:r>
            <a:r>
              <a:rPr lang="el-GR" sz="2000">
                <a:latin typeface="Calibri" pitchFamily="34" charset="0"/>
              </a:rPr>
              <a:t> υψώνει </a:t>
            </a:r>
            <a:r>
              <a:rPr lang="en-US" sz="2000">
                <a:latin typeface="Calibri" pitchFamily="34" charset="0"/>
              </a:rPr>
              <a:t>”</a:t>
            </a:r>
            <a:r>
              <a:rPr lang="el-GR" sz="2000">
                <a:latin typeface="Calibri" pitchFamily="34" charset="0"/>
              </a:rPr>
              <a:t> το δέντρο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(εισαγωγή)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972564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40F992-FED6-434D-B018-AB0D54E9701F}" type="slidenum">
              <a:rPr lang="el-GR" altLang="en-US" smtClean="0"/>
              <a:pPr/>
              <a:t>13</a:t>
            </a:fld>
            <a:endParaRPr lang="el-GR" altLang="en-US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297473" y="2420938"/>
            <a:ext cx="80645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5, 8,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7, 14, 19, 6, 10</a:t>
            </a:r>
            <a:endParaRPr lang="el-GR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και τάξη ρ = 3 (</a:t>
            </a:r>
            <a:r>
              <a:rPr lang="en-US" sz="1800" dirty="0">
                <a:latin typeface="Calibri" pitchFamily="34" charset="0"/>
              </a:rPr>
              <a:t>2 </a:t>
            </a:r>
            <a:r>
              <a:rPr lang="el-GR" sz="1800" dirty="0">
                <a:latin typeface="Calibri" pitchFamily="34" charset="0"/>
              </a:rPr>
              <a:t>τιμές ανά κόμβο, 3 δείκτες </a:t>
            </a:r>
            <a:r>
              <a:rPr lang="en-US" sz="1800" dirty="0">
                <a:latin typeface="Calibri" pitchFamily="34" charset="0"/>
              </a:rPr>
              <a:t>block </a:t>
            </a:r>
            <a:r>
              <a:rPr lang="el-GR" sz="1800" dirty="0">
                <a:latin typeface="Calibri" pitchFamily="34" charset="0"/>
              </a:rPr>
              <a:t>ευρετηρίου)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και </a:t>
            </a: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sz="1800" baseline="-25000" dirty="0" err="1">
                <a:latin typeface="Calibri" pitchFamily="34" charset="0"/>
              </a:rPr>
              <a:t>leaf</a:t>
            </a:r>
            <a:r>
              <a:rPr lang="en-US" sz="1800" dirty="0">
                <a:latin typeface="Calibri" pitchFamily="34" charset="0"/>
              </a:rPr>
              <a:t> = 2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43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B14E8-36AA-4A66-ACEE-01CD9EB27D09}" type="slidenum">
              <a:rPr lang="el-GR" altLang="en-US" smtClean="0"/>
              <a:pPr/>
              <a:t>14</a:t>
            </a:fld>
            <a:endParaRPr lang="el-GR" altLang="en-US"/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68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050212" cy="563563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l-GR" sz="1900"/>
              <a:t>     Εισαγωγή της καταχώρησης 8*</a:t>
            </a:r>
            <a:endParaRPr lang="en-US" sz="1900"/>
          </a:p>
        </p:txBody>
      </p:sp>
      <p:sp>
        <p:nvSpPr>
          <p:cNvPr id="71688" name="Freeform 5"/>
          <p:cNvSpPr>
            <a:spLocks/>
          </p:cNvSpPr>
          <p:nvPr/>
        </p:nvSpPr>
        <p:spPr bwMode="auto">
          <a:xfrm>
            <a:off x="3271838" y="3978275"/>
            <a:ext cx="557212" cy="465138"/>
          </a:xfrm>
          <a:custGeom>
            <a:avLst/>
            <a:gdLst>
              <a:gd name="T0" fmla="*/ 0 w 351"/>
              <a:gd name="T1" fmla="*/ 2147483647 h 293"/>
              <a:gd name="T2" fmla="*/ 0 w 351"/>
              <a:gd name="T3" fmla="*/ 0 h 293"/>
              <a:gd name="T4" fmla="*/ 2147483647 w 351"/>
              <a:gd name="T5" fmla="*/ 0 h 293"/>
              <a:gd name="T6" fmla="*/ 2147483647 w 351"/>
              <a:gd name="T7" fmla="*/ 2147483647 h 293"/>
              <a:gd name="T8" fmla="*/ 0 w 351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1"/>
              <a:gd name="T16" fmla="*/ 0 h 293"/>
              <a:gd name="T17" fmla="*/ 351 w 351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89" name="Freeform 6"/>
          <p:cNvSpPr>
            <a:spLocks/>
          </p:cNvSpPr>
          <p:nvPr/>
        </p:nvSpPr>
        <p:spPr bwMode="auto">
          <a:xfrm>
            <a:off x="3365500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0" name="Freeform 7"/>
          <p:cNvSpPr>
            <a:spLocks/>
          </p:cNvSpPr>
          <p:nvPr/>
        </p:nvSpPr>
        <p:spPr bwMode="auto">
          <a:xfrm>
            <a:off x="3827463" y="3978275"/>
            <a:ext cx="560387" cy="465138"/>
          </a:xfrm>
          <a:custGeom>
            <a:avLst/>
            <a:gdLst>
              <a:gd name="T0" fmla="*/ 0 w 353"/>
              <a:gd name="T1" fmla="*/ 2147483647 h 293"/>
              <a:gd name="T2" fmla="*/ 0 w 353"/>
              <a:gd name="T3" fmla="*/ 0 h 293"/>
              <a:gd name="T4" fmla="*/ 2147483647 w 353"/>
              <a:gd name="T5" fmla="*/ 0 h 293"/>
              <a:gd name="T6" fmla="*/ 2147483647 w 353"/>
              <a:gd name="T7" fmla="*/ 2147483647 h 293"/>
              <a:gd name="T8" fmla="*/ 0 w 353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293"/>
              <a:gd name="T17" fmla="*/ 353 w 353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1" name="Freeform 8"/>
          <p:cNvSpPr>
            <a:spLocks/>
          </p:cNvSpPr>
          <p:nvPr/>
        </p:nvSpPr>
        <p:spPr bwMode="auto">
          <a:xfrm>
            <a:off x="3922713" y="3978275"/>
            <a:ext cx="1587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2" name="Freeform 9"/>
          <p:cNvSpPr>
            <a:spLocks/>
          </p:cNvSpPr>
          <p:nvPr/>
        </p:nvSpPr>
        <p:spPr bwMode="auto">
          <a:xfrm>
            <a:off x="4386263" y="3978275"/>
            <a:ext cx="558800" cy="465138"/>
          </a:xfrm>
          <a:custGeom>
            <a:avLst/>
            <a:gdLst>
              <a:gd name="T0" fmla="*/ 0 w 352"/>
              <a:gd name="T1" fmla="*/ 2147483647 h 293"/>
              <a:gd name="T2" fmla="*/ 0 w 352"/>
              <a:gd name="T3" fmla="*/ 0 h 293"/>
              <a:gd name="T4" fmla="*/ 2147483647 w 352"/>
              <a:gd name="T5" fmla="*/ 0 h 293"/>
              <a:gd name="T6" fmla="*/ 2147483647 w 352"/>
              <a:gd name="T7" fmla="*/ 2147483647 h 293"/>
              <a:gd name="T8" fmla="*/ 0 w 352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293"/>
              <a:gd name="T17" fmla="*/ 352 w 352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3" name="Freeform 10"/>
          <p:cNvSpPr>
            <a:spLocks/>
          </p:cNvSpPr>
          <p:nvPr/>
        </p:nvSpPr>
        <p:spPr bwMode="auto">
          <a:xfrm>
            <a:off x="4479925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4" name="Freeform 11"/>
          <p:cNvSpPr>
            <a:spLocks/>
          </p:cNvSpPr>
          <p:nvPr/>
        </p:nvSpPr>
        <p:spPr bwMode="auto">
          <a:xfrm>
            <a:off x="4943475" y="3978275"/>
            <a:ext cx="560388" cy="465138"/>
          </a:xfrm>
          <a:custGeom>
            <a:avLst/>
            <a:gdLst>
              <a:gd name="T0" fmla="*/ 0 w 353"/>
              <a:gd name="T1" fmla="*/ 2147483647 h 293"/>
              <a:gd name="T2" fmla="*/ 0 w 353"/>
              <a:gd name="T3" fmla="*/ 0 h 293"/>
              <a:gd name="T4" fmla="*/ 2147483647 w 353"/>
              <a:gd name="T5" fmla="*/ 0 h 293"/>
              <a:gd name="T6" fmla="*/ 2147483647 w 353"/>
              <a:gd name="T7" fmla="*/ 2147483647 h 293"/>
              <a:gd name="T8" fmla="*/ 0 w 353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293"/>
              <a:gd name="T17" fmla="*/ 353 w 353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5" name="Freeform 12"/>
          <p:cNvSpPr>
            <a:spLocks/>
          </p:cNvSpPr>
          <p:nvPr/>
        </p:nvSpPr>
        <p:spPr bwMode="auto">
          <a:xfrm>
            <a:off x="5035550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6" name="Freeform 13"/>
          <p:cNvSpPr>
            <a:spLocks/>
          </p:cNvSpPr>
          <p:nvPr/>
        </p:nvSpPr>
        <p:spPr bwMode="auto">
          <a:xfrm>
            <a:off x="5502275" y="3978275"/>
            <a:ext cx="93663" cy="465138"/>
          </a:xfrm>
          <a:custGeom>
            <a:avLst/>
            <a:gdLst>
              <a:gd name="T0" fmla="*/ 0 w 59"/>
              <a:gd name="T1" fmla="*/ 2147483647 h 293"/>
              <a:gd name="T2" fmla="*/ 0 w 59"/>
              <a:gd name="T3" fmla="*/ 0 h 293"/>
              <a:gd name="T4" fmla="*/ 2147483647 w 59"/>
              <a:gd name="T5" fmla="*/ 0 h 293"/>
              <a:gd name="T6" fmla="*/ 2147483647 w 59"/>
              <a:gd name="T7" fmla="*/ 2147483647 h 293"/>
              <a:gd name="T8" fmla="*/ 0 w 59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93"/>
              <a:gd name="T17" fmla="*/ 59 w 5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7" name="Freeform 14"/>
          <p:cNvSpPr>
            <a:spLocks/>
          </p:cNvSpPr>
          <p:nvPr/>
        </p:nvSpPr>
        <p:spPr bwMode="auto">
          <a:xfrm>
            <a:off x="703580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8" name="Freeform 15"/>
          <p:cNvSpPr>
            <a:spLocks/>
          </p:cNvSpPr>
          <p:nvPr/>
        </p:nvSpPr>
        <p:spPr bwMode="auto">
          <a:xfrm>
            <a:off x="7405688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9" name="Freeform 16"/>
          <p:cNvSpPr>
            <a:spLocks/>
          </p:cNvSpPr>
          <p:nvPr/>
        </p:nvSpPr>
        <p:spPr bwMode="auto">
          <a:xfrm>
            <a:off x="7778750" y="5413375"/>
            <a:ext cx="373063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0" name="Freeform 17"/>
          <p:cNvSpPr>
            <a:spLocks/>
          </p:cNvSpPr>
          <p:nvPr/>
        </p:nvSpPr>
        <p:spPr bwMode="auto">
          <a:xfrm>
            <a:off x="8150225" y="5413375"/>
            <a:ext cx="371475" cy="373063"/>
          </a:xfrm>
          <a:custGeom>
            <a:avLst/>
            <a:gdLst>
              <a:gd name="T0" fmla="*/ 0 w 234"/>
              <a:gd name="T1" fmla="*/ 2147483647 h 235"/>
              <a:gd name="T2" fmla="*/ 0 w 234"/>
              <a:gd name="T3" fmla="*/ 0 h 235"/>
              <a:gd name="T4" fmla="*/ 2147483647 w 234"/>
              <a:gd name="T5" fmla="*/ 0 h 235"/>
              <a:gd name="T6" fmla="*/ 2147483647 w 234"/>
              <a:gd name="T7" fmla="*/ 2147483647 h 235"/>
              <a:gd name="T8" fmla="*/ 0 w 234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"/>
              <a:gd name="T16" fmla="*/ 0 h 235"/>
              <a:gd name="T17" fmla="*/ 234 w 234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" h="235">
                <a:moveTo>
                  <a:pt x="0" y="234"/>
                </a:moveTo>
                <a:lnTo>
                  <a:pt x="0" y="0"/>
                </a:lnTo>
                <a:lnTo>
                  <a:pt x="233" y="0"/>
                </a:lnTo>
                <a:lnTo>
                  <a:pt x="233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1" name="Freeform 18"/>
          <p:cNvSpPr>
            <a:spLocks/>
          </p:cNvSpPr>
          <p:nvPr/>
        </p:nvSpPr>
        <p:spPr bwMode="auto">
          <a:xfrm>
            <a:off x="34607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2" name="Freeform 19"/>
          <p:cNvSpPr>
            <a:spLocks/>
          </p:cNvSpPr>
          <p:nvPr/>
        </p:nvSpPr>
        <p:spPr bwMode="auto">
          <a:xfrm>
            <a:off x="717550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3" name="Freeform 20"/>
          <p:cNvSpPr>
            <a:spLocks/>
          </p:cNvSpPr>
          <p:nvPr/>
        </p:nvSpPr>
        <p:spPr bwMode="auto">
          <a:xfrm>
            <a:off x="108902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4" name="Freeform 21"/>
          <p:cNvSpPr>
            <a:spLocks/>
          </p:cNvSpPr>
          <p:nvPr/>
        </p:nvSpPr>
        <p:spPr bwMode="auto">
          <a:xfrm>
            <a:off x="1458913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5" name="Freeform 22"/>
          <p:cNvSpPr>
            <a:spLocks/>
          </p:cNvSpPr>
          <p:nvPr/>
        </p:nvSpPr>
        <p:spPr bwMode="auto">
          <a:xfrm>
            <a:off x="2016125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6" name="Freeform 23"/>
          <p:cNvSpPr>
            <a:spLocks/>
          </p:cNvSpPr>
          <p:nvPr/>
        </p:nvSpPr>
        <p:spPr bwMode="auto">
          <a:xfrm>
            <a:off x="239077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7" name="Freeform 24"/>
          <p:cNvSpPr>
            <a:spLocks/>
          </p:cNvSpPr>
          <p:nvPr/>
        </p:nvSpPr>
        <p:spPr bwMode="auto">
          <a:xfrm>
            <a:off x="2760663" y="5413375"/>
            <a:ext cx="373062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8" name="Freeform 25"/>
          <p:cNvSpPr>
            <a:spLocks/>
          </p:cNvSpPr>
          <p:nvPr/>
        </p:nvSpPr>
        <p:spPr bwMode="auto">
          <a:xfrm>
            <a:off x="313372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9" name="Freeform 26"/>
          <p:cNvSpPr>
            <a:spLocks/>
          </p:cNvSpPr>
          <p:nvPr/>
        </p:nvSpPr>
        <p:spPr bwMode="auto">
          <a:xfrm>
            <a:off x="3689350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0" name="Freeform 27"/>
          <p:cNvSpPr>
            <a:spLocks/>
          </p:cNvSpPr>
          <p:nvPr/>
        </p:nvSpPr>
        <p:spPr bwMode="auto">
          <a:xfrm>
            <a:off x="406082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1" name="Freeform 28"/>
          <p:cNvSpPr>
            <a:spLocks/>
          </p:cNvSpPr>
          <p:nvPr/>
        </p:nvSpPr>
        <p:spPr bwMode="auto">
          <a:xfrm>
            <a:off x="4432300" y="5413375"/>
            <a:ext cx="374650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2" name="Freeform 29"/>
          <p:cNvSpPr>
            <a:spLocks/>
          </p:cNvSpPr>
          <p:nvPr/>
        </p:nvSpPr>
        <p:spPr bwMode="auto">
          <a:xfrm>
            <a:off x="4805363" y="5413375"/>
            <a:ext cx="373062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3" name="Freeform 30"/>
          <p:cNvSpPr>
            <a:spLocks/>
          </p:cNvSpPr>
          <p:nvPr/>
        </p:nvSpPr>
        <p:spPr bwMode="auto">
          <a:xfrm>
            <a:off x="5360988" y="5413375"/>
            <a:ext cx="374650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4" name="Freeform 31"/>
          <p:cNvSpPr>
            <a:spLocks/>
          </p:cNvSpPr>
          <p:nvPr/>
        </p:nvSpPr>
        <p:spPr bwMode="auto">
          <a:xfrm>
            <a:off x="573405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5" name="Freeform 32"/>
          <p:cNvSpPr>
            <a:spLocks/>
          </p:cNvSpPr>
          <p:nvPr/>
        </p:nvSpPr>
        <p:spPr bwMode="auto">
          <a:xfrm>
            <a:off x="610552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6" name="Freeform 33"/>
          <p:cNvSpPr>
            <a:spLocks/>
          </p:cNvSpPr>
          <p:nvPr/>
        </p:nvSpPr>
        <p:spPr bwMode="auto">
          <a:xfrm>
            <a:off x="647700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7" name="Freeform 34"/>
          <p:cNvSpPr>
            <a:spLocks/>
          </p:cNvSpPr>
          <p:nvPr/>
        </p:nvSpPr>
        <p:spPr bwMode="auto">
          <a:xfrm>
            <a:off x="1100138" y="4383088"/>
            <a:ext cx="2220912" cy="1009650"/>
          </a:xfrm>
          <a:custGeom>
            <a:avLst/>
            <a:gdLst>
              <a:gd name="T0" fmla="*/ 2147483647 w 1398"/>
              <a:gd name="T1" fmla="*/ 0 h 636"/>
              <a:gd name="T2" fmla="*/ 0 w 1398"/>
              <a:gd name="T3" fmla="*/ 2147483647 h 636"/>
              <a:gd name="T4" fmla="*/ 2147483647 w 1398"/>
              <a:gd name="T5" fmla="*/ 0 h 636"/>
              <a:gd name="T6" fmla="*/ 0 60000 65536"/>
              <a:gd name="T7" fmla="*/ 0 60000 65536"/>
              <a:gd name="T8" fmla="*/ 0 60000 65536"/>
              <a:gd name="T9" fmla="*/ 0 w 1398"/>
              <a:gd name="T10" fmla="*/ 0 h 636"/>
              <a:gd name="T11" fmla="*/ 1398 w 1398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636">
                <a:moveTo>
                  <a:pt x="1397" y="0"/>
                </a:moveTo>
                <a:lnTo>
                  <a:pt x="0" y="635"/>
                </a:lnTo>
                <a:lnTo>
                  <a:pt x="13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8" name="Freeform 35"/>
          <p:cNvSpPr>
            <a:spLocks/>
          </p:cNvSpPr>
          <p:nvPr/>
        </p:nvSpPr>
        <p:spPr bwMode="auto">
          <a:xfrm>
            <a:off x="1100138" y="5316538"/>
            <a:ext cx="119062" cy="76200"/>
          </a:xfrm>
          <a:custGeom>
            <a:avLst/>
            <a:gdLst>
              <a:gd name="T0" fmla="*/ 2147483647 w 75"/>
              <a:gd name="T1" fmla="*/ 2147483647 h 48"/>
              <a:gd name="T2" fmla="*/ 0 w 75"/>
              <a:gd name="T3" fmla="*/ 2147483647 h 48"/>
              <a:gd name="T4" fmla="*/ 2147483647 w 75"/>
              <a:gd name="T5" fmla="*/ 0 h 48"/>
              <a:gd name="T6" fmla="*/ 2147483647 w 75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8"/>
              <a:gd name="T14" fmla="*/ 75 w 75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8">
                <a:moveTo>
                  <a:pt x="74" y="33"/>
                </a:moveTo>
                <a:lnTo>
                  <a:pt x="0" y="47"/>
                </a:lnTo>
                <a:lnTo>
                  <a:pt x="59" y="0"/>
                </a:lnTo>
                <a:lnTo>
                  <a:pt x="74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9" name="Freeform 36"/>
          <p:cNvSpPr>
            <a:spLocks/>
          </p:cNvSpPr>
          <p:nvPr/>
        </p:nvSpPr>
        <p:spPr bwMode="auto">
          <a:xfrm>
            <a:off x="2760663" y="4395788"/>
            <a:ext cx="1104900" cy="996950"/>
          </a:xfrm>
          <a:custGeom>
            <a:avLst/>
            <a:gdLst>
              <a:gd name="T0" fmla="*/ 2147483647 w 696"/>
              <a:gd name="T1" fmla="*/ 0 h 628"/>
              <a:gd name="T2" fmla="*/ 0 w 696"/>
              <a:gd name="T3" fmla="*/ 2147483647 h 628"/>
              <a:gd name="T4" fmla="*/ 2147483647 w 696"/>
              <a:gd name="T5" fmla="*/ 0 h 628"/>
              <a:gd name="T6" fmla="*/ 0 60000 65536"/>
              <a:gd name="T7" fmla="*/ 0 60000 65536"/>
              <a:gd name="T8" fmla="*/ 0 60000 65536"/>
              <a:gd name="T9" fmla="*/ 0 w 696"/>
              <a:gd name="T10" fmla="*/ 0 h 628"/>
              <a:gd name="T11" fmla="*/ 696 w 696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628">
                <a:moveTo>
                  <a:pt x="695" y="0"/>
                </a:moveTo>
                <a:lnTo>
                  <a:pt x="0" y="627"/>
                </a:lnTo>
                <a:lnTo>
                  <a:pt x="69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0" name="Freeform 37"/>
          <p:cNvSpPr>
            <a:spLocks/>
          </p:cNvSpPr>
          <p:nvPr/>
        </p:nvSpPr>
        <p:spPr bwMode="auto">
          <a:xfrm>
            <a:off x="2760663" y="5291138"/>
            <a:ext cx="107950" cy="101600"/>
          </a:xfrm>
          <a:custGeom>
            <a:avLst/>
            <a:gdLst>
              <a:gd name="T0" fmla="*/ 2147483647 w 68"/>
              <a:gd name="T1" fmla="*/ 2147483647 h 64"/>
              <a:gd name="T2" fmla="*/ 0 w 68"/>
              <a:gd name="T3" fmla="*/ 2147483647 h 64"/>
              <a:gd name="T4" fmla="*/ 2147483647 w 68"/>
              <a:gd name="T5" fmla="*/ 0 h 64"/>
              <a:gd name="T6" fmla="*/ 2147483647 w 68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4"/>
              <a:gd name="T14" fmla="*/ 68 w 68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4">
                <a:moveTo>
                  <a:pt x="67" y="27"/>
                </a:moveTo>
                <a:lnTo>
                  <a:pt x="0" y="63"/>
                </a:lnTo>
                <a:lnTo>
                  <a:pt x="42" y="0"/>
                </a:lnTo>
                <a:lnTo>
                  <a:pt x="67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1" name="Freeform 38"/>
          <p:cNvSpPr>
            <a:spLocks/>
          </p:cNvSpPr>
          <p:nvPr/>
        </p:nvSpPr>
        <p:spPr bwMode="auto">
          <a:xfrm>
            <a:off x="4421188" y="4395788"/>
            <a:ext cx="1587" cy="985837"/>
          </a:xfrm>
          <a:custGeom>
            <a:avLst/>
            <a:gdLst>
              <a:gd name="T0" fmla="*/ 0 w 1"/>
              <a:gd name="T1" fmla="*/ 0 h 621"/>
              <a:gd name="T2" fmla="*/ 0 w 1"/>
              <a:gd name="T3" fmla="*/ 2147483647 h 621"/>
              <a:gd name="T4" fmla="*/ 0 w 1"/>
              <a:gd name="T5" fmla="*/ 0 h 621"/>
              <a:gd name="T6" fmla="*/ 0 60000 65536"/>
              <a:gd name="T7" fmla="*/ 0 60000 65536"/>
              <a:gd name="T8" fmla="*/ 0 60000 65536"/>
              <a:gd name="T9" fmla="*/ 0 w 1"/>
              <a:gd name="T10" fmla="*/ 0 h 621"/>
              <a:gd name="T11" fmla="*/ 1 w 1"/>
              <a:gd name="T12" fmla="*/ 621 h 6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1">
                <a:moveTo>
                  <a:pt x="0" y="0"/>
                </a:moveTo>
                <a:lnTo>
                  <a:pt x="0" y="62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2" name="Freeform 39"/>
          <p:cNvSpPr>
            <a:spLocks/>
          </p:cNvSpPr>
          <p:nvPr/>
        </p:nvSpPr>
        <p:spPr bwMode="auto">
          <a:xfrm>
            <a:off x="4391025" y="5262563"/>
            <a:ext cx="60325" cy="119062"/>
          </a:xfrm>
          <a:custGeom>
            <a:avLst/>
            <a:gdLst>
              <a:gd name="T0" fmla="*/ 2147483647 w 38"/>
              <a:gd name="T1" fmla="*/ 0 h 75"/>
              <a:gd name="T2" fmla="*/ 2147483647 w 38"/>
              <a:gd name="T3" fmla="*/ 2147483647 h 75"/>
              <a:gd name="T4" fmla="*/ 0 w 38"/>
              <a:gd name="T5" fmla="*/ 0 h 75"/>
              <a:gd name="T6" fmla="*/ 2147483647 w 38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75"/>
              <a:gd name="T14" fmla="*/ 38 w 38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75">
                <a:moveTo>
                  <a:pt x="37" y="0"/>
                </a:moveTo>
                <a:lnTo>
                  <a:pt x="19" y="74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3" name="Freeform 40"/>
          <p:cNvSpPr>
            <a:spLocks/>
          </p:cNvSpPr>
          <p:nvPr/>
        </p:nvSpPr>
        <p:spPr bwMode="auto">
          <a:xfrm>
            <a:off x="4989513" y="4383088"/>
            <a:ext cx="1093787" cy="998537"/>
          </a:xfrm>
          <a:custGeom>
            <a:avLst/>
            <a:gdLst>
              <a:gd name="T0" fmla="*/ 0 w 689"/>
              <a:gd name="T1" fmla="*/ 0 h 629"/>
              <a:gd name="T2" fmla="*/ 2147483647 w 689"/>
              <a:gd name="T3" fmla="*/ 2147483647 h 629"/>
              <a:gd name="T4" fmla="*/ 0 w 689"/>
              <a:gd name="T5" fmla="*/ 0 h 629"/>
              <a:gd name="T6" fmla="*/ 0 60000 65536"/>
              <a:gd name="T7" fmla="*/ 0 60000 65536"/>
              <a:gd name="T8" fmla="*/ 0 60000 65536"/>
              <a:gd name="T9" fmla="*/ 0 w 689"/>
              <a:gd name="T10" fmla="*/ 0 h 629"/>
              <a:gd name="T11" fmla="*/ 689 w 689"/>
              <a:gd name="T12" fmla="*/ 629 h 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9" h="629">
                <a:moveTo>
                  <a:pt x="0" y="0"/>
                </a:moveTo>
                <a:lnTo>
                  <a:pt x="688" y="62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4" name="Freeform 41"/>
          <p:cNvSpPr>
            <a:spLocks/>
          </p:cNvSpPr>
          <p:nvPr/>
        </p:nvSpPr>
        <p:spPr bwMode="auto">
          <a:xfrm>
            <a:off x="5975350" y="5280025"/>
            <a:ext cx="107950" cy="101600"/>
          </a:xfrm>
          <a:custGeom>
            <a:avLst/>
            <a:gdLst>
              <a:gd name="T0" fmla="*/ 2147483647 w 67"/>
              <a:gd name="T1" fmla="*/ 0 h 64"/>
              <a:gd name="T2" fmla="*/ 2147483647 w 67"/>
              <a:gd name="T3" fmla="*/ 2147483647 h 64"/>
              <a:gd name="T4" fmla="*/ 0 w 67"/>
              <a:gd name="T5" fmla="*/ 2147483647 h 64"/>
              <a:gd name="T6" fmla="*/ 2147483647 w 6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64"/>
              <a:gd name="T14" fmla="*/ 67 w 6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64">
                <a:moveTo>
                  <a:pt x="25" y="0"/>
                </a:moveTo>
                <a:lnTo>
                  <a:pt x="66" y="63"/>
                </a:lnTo>
                <a:lnTo>
                  <a:pt x="0" y="27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5" name="Freeform 42"/>
          <p:cNvSpPr>
            <a:spLocks/>
          </p:cNvSpPr>
          <p:nvPr/>
        </p:nvSpPr>
        <p:spPr bwMode="auto">
          <a:xfrm>
            <a:off x="5548313" y="4370388"/>
            <a:ext cx="2219325" cy="1011237"/>
          </a:xfrm>
          <a:custGeom>
            <a:avLst/>
            <a:gdLst>
              <a:gd name="T0" fmla="*/ 0 w 1398"/>
              <a:gd name="T1" fmla="*/ 0 h 637"/>
              <a:gd name="T2" fmla="*/ 2147483647 w 1398"/>
              <a:gd name="T3" fmla="*/ 2147483647 h 637"/>
              <a:gd name="T4" fmla="*/ 0 w 1398"/>
              <a:gd name="T5" fmla="*/ 0 h 637"/>
              <a:gd name="T6" fmla="*/ 0 60000 65536"/>
              <a:gd name="T7" fmla="*/ 0 60000 65536"/>
              <a:gd name="T8" fmla="*/ 0 60000 65536"/>
              <a:gd name="T9" fmla="*/ 0 w 1398"/>
              <a:gd name="T10" fmla="*/ 0 h 637"/>
              <a:gd name="T11" fmla="*/ 1398 w 1398"/>
              <a:gd name="T12" fmla="*/ 637 h 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637">
                <a:moveTo>
                  <a:pt x="0" y="0"/>
                </a:moveTo>
                <a:lnTo>
                  <a:pt x="1397" y="6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6" name="Freeform 43"/>
          <p:cNvSpPr>
            <a:spLocks/>
          </p:cNvSpPr>
          <p:nvPr/>
        </p:nvSpPr>
        <p:spPr bwMode="auto">
          <a:xfrm>
            <a:off x="7648575" y="5303838"/>
            <a:ext cx="119063" cy="77787"/>
          </a:xfrm>
          <a:custGeom>
            <a:avLst/>
            <a:gdLst>
              <a:gd name="T0" fmla="*/ 2147483647 w 75"/>
              <a:gd name="T1" fmla="*/ 0 h 49"/>
              <a:gd name="T2" fmla="*/ 2147483647 w 75"/>
              <a:gd name="T3" fmla="*/ 2147483647 h 49"/>
              <a:gd name="T4" fmla="*/ 0 w 75"/>
              <a:gd name="T5" fmla="*/ 2147483647 h 49"/>
              <a:gd name="T6" fmla="*/ 2147483647 w 75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9"/>
              <a:gd name="T14" fmla="*/ 75 w 75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9">
                <a:moveTo>
                  <a:pt x="15" y="0"/>
                </a:moveTo>
                <a:lnTo>
                  <a:pt x="74" y="48"/>
                </a:lnTo>
                <a:lnTo>
                  <a:pt x="0" y="34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7" name="Rectangle 44"/>
          <p:cNvSpPr>
            <a:spLocks noChangeArrowheads="1"/>
          </p:cNvSpPr>
          <p:nvPr/>
        </p:nvSpPr>
        <p:spPr bwMode="auto">
          <a:xfrm>
            <a:off x="3200400" y="304800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</a:rPr>
              <a:t>ΡΙΖΑ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71728" name="Rectangle 45"/>
          <p:cNvSpPr>
            <a:spLocks noChangeArrowheads="1"/>
          </p:cNvSpPr>
          <p:nvPr/>
        </p:nvSpPr>
        <p:spPr bwMode="auto">
          <a:xfrm>
            <a:off x="3957638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71729" name="Rectangle 46"/>
          <p:cNvSpPr>
            <a:spLocks noChangeArrowheads="1"/>
          </p:cNvSpPr>
          <p:nvPr/>
        </p:nvSpPr>
        <p:spPr bwMode="auto">
          <a:xfrm>
            <a:off x="4514850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71730" name="Rectangle 47"/>
          <p:cNvSpPr>
            <a:spLocks noChangeArrowheads="1"/>
          </p:cNvSpPr>
          <p:nvPr/>
        </p:nvSpPr>
        <p:spPr bwMode="auto">
          <a:xfrm>
            <a:off x="5084763" y="40370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1731" name="Rectangle 48"/>
          <p:cNvSpPr>
            <a:spLocks noChangeArrowheads="1"/>
          </p:cNvSpPr>
          <p:nvPr/>
        </p:nvSpPr>
        <p:spPr bwMode="auto">
          <a:xfrm>
            <a:off x="346075" y="5426075"/>
            <a:ext cx="3127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71732" name="Rectangle 49"/>
          <p:cNvSpPr>
            <a:spLocks noChangeArrowheads="1"/>
          </p:cNvSpPr>
          <p:nvPr/>
        </p:nvSpPr>
        <p:spPr bwMode="auto">
          <a:xfrm>
            <a:off x="727075" y="5414963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71733" name="Rectangle 50"/>
          <p:cNvSpPr>
            <a:spLocks noChangeArrowheads="1"/>
          </p:cNvSpPr>
          <p:nvPr/>
        </p:nvSpPr>
        <p:spPr bwMode="auto">
          <a:xfrm>
            <a:off x="1100138" y="5414963"/>
            <a:ext cx="314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71734" name="Rectangle 51"/>
          <p:cNvSpPr>
            <a:spLocks noChangeArrowheads="1"/>
          </p:cNvSpPr>
          <p:nvPr/>
        </p:nvSpPr>
        <p:spPr bwMode="auto">
          <a:xfrm>
            <a:off x="1471613" y="5426075"/>
            <a:ext cx="312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71735" name="Rectangle 52"/>
          <p:cNvSpPr>
            <a:spLocks noChangeArrowheads="1"/>
          </p:cNvSpPr>
          <p:nvPr/>
        </p:nvSpPr>
        <p:spPr bwMode="auto">
          <a:xfrm>
            <a:off x="200660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71736" name="Rectangle 53"/>
          <p:cNvSpPr>
            <a:spLocks noChangeArrowheads="1"/>
          </p:cNvSpPr>
          <p:nvPr/>
        </p:nvSpPr>
        <p:spPr bwMode="auto">
          <a:xfrm>
            <a:off x="236855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71737" name="Rectangle 54"/>
          <p:cNvSpPr>
            <a:spLocks noChangeArrowheads="1"/>
          </p:cNvSpPr>
          <p:nvPr/>
        </p:nvSpPr>
        <p:spPr bwMode="auto">
          <a:xfrm>
            <a:off x="3703638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19*</a:t>
            </a:r>
          </a:p>
        </p:txBody>
      </p:sp>
      <p:sp>
        <p:nvSpPr>
          <p:cNvPr id="71738" name="Rectangle 55"/>
          <p:cNvSpPr>
            <a:spLocks noChangeArrowheads="1"/>
          </p:cNvSpPr>
          <p:nvPr/>
        </p:nvSpPr>
        <p:spPr bwMode="auto">
          <a:xfrm>
            <a:off x="404971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20*</a:t>
            </a:r>
          </a:p>
        </p:txBody>
      </p:sp>
      <p:sp>
        <p:nvSpPr>
          <p:cNvPr id="71739" name="Rectangle 56"/>
          <p:cNvSpPr>
            <a:spLocks noChangeArrowheads="1"/>
          </p:cNvSpPr>
          <p:nvPr/>
        </p:nvSpPr>
        <p:spPr bwMode="auto">
          <a:xfrm>
            <a:off x="441166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22*</a:t>
            </a:r>
          </a:p>
        </p:txBody>
      </p:sp>
      <p:sp>
        <p:nvSpPr>
          <p:cNvPr id="71740" name="Rectangle 57"/>
          <p:cNvSpPr>
            <a:spLocks noChangeArrowheads="1"/>
          </p:cNvSpPr>
          <p:nvPr/>
        </p:nvSpPr>
        <p:spPr bwMode="auto">
          <a:xfrm>
            <a:off x="533876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24*</a:t>
            </a:r>
          </a:p>
        </p:txBody>
      </p:sp>
      <p:sp>
        <p:nvSpPr>
          <p:cNvPr id="71741" name="Rectangle 58"/>
          <p:cNvSpPr>
            <a:spLocks noChangeArrowheads="1"/>
          </p:cNvSpPr>
          <p:nvPr/>
        </p:nvSpPr>
        <p:spPr bwMode="auto">
          <a:xfrm>
            <a:off x="5722938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27*</a:t>
            </a:r>
          </a:p>
        </p:txBody>
      </p:sp>
      <p:sp>
        <p:nvSpPr>
          <p:cNvPr id="71742" name="Rectangle 59"/>
          <p:cNvSpPr>
            <a:spLocks noChangeArrowheads="1"/>
          </p:cNvSpPr>
          <p:nvPr/>
        </p:nvSpPr>
        <p:spPr bwMode="auto">
          <a:xfrm>
            <a:off x="6069013" y="5426075"/>
            <a:ext cx="39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29*</a:t>
            </a:r>
          </a:p>
        </p:txBody>
      </p:sp>
      <p:sp>
        <p:nvSpPr>
          <p:cNvPr id="71743" name="Rectangle 60"/>
          <p:cNvSpPr>
            <a:spLocks noChangeArrowheads="1"/>
          </p:cNvSpPr>
          <p:nvPr/>
        </p:nvSpPr>
        <p:spPr bwMode="auto">
          <a:xfrm>
            <a:off x="7013575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33*</a:t>
            </a:r>
          </a:p>
        </p:txBody>
      </p:sp>
      <p:sp>
        <p:nvSpPr>
          <p:cNvPr id="71744" name="Rectangle 61"/>
          <p:cNvSpPr>
            <a:spLocks noChangeArrowheads="1"/>
          </p:cNvSpPr>
          <p:nvPr/>
        </p:nvSpPr>
        <p:spPr bwMode="auto">
          <a:xfrm>
            <a:off x="738505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34*</a:t>
            </a:r>
          </a:p>
        </p:txBody>
      </p:sp>
      <p:sp>
        <p:nvSpPr>
          <p:cNvPr id="71745" name="Rectangle 62"/>
          <p:cNvSpPr>
            <a:spLocks noChangeArrowheads="1"/>
          </p:cNvSpPr>
          <p:nvPr/>
        </p:nvSpPr>
        <p:spPr bwMode="auto">
          <a:xfrm>
            <a:off x="7743825" y="5414963"/>
            <a:ext cx="400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38*</a:t>
            </a:r>
          </a:p>
        </p:txBody>
      </p:sp>
      <p:sp>
        <p:nvSpPr>
          <p:cNvPr id="71746" name="Rectangle 63"/>
          <p:cNvSpPr>
            <a:spLocks noChangeArrowheads="1"/>
          </p:cNvSpPr>
          <p:nvPr/>
        </p:nvSpPr>
        <p:spPr bwMode="auto">
          <a:xfrm>
            <a:off x="8115300" y="540385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39*</a:t>
            </a:r>
          </a:p>
        </p:txBody>
      </p:sp>
      <p:sp>
        <p:nvSpPr>
          <p:cNvPr id="71747" name="Rectangle 64"/>
          <p:cNvSpPr>
            <a:spLocks noChangeArrowheads="1"/>
          </p:cNvSpPr>
          <p:nvPr/>
        </p:nvSpPr>
        <p:spPr bwMode="auto">
          <a:xfrm>
            <a:off x="3424238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1748" name="Line 65"/>
          <p:cNvSpPr>
            <a:spLocks noChangeShapeType="1"/>
          </p:cNvSpPr>
          <p:nvPr/>
        </p:nvSpPr>
        <p:spPr bwMode="auto">
          <a:xfrm>
            <a:off x="3657600" y="35052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49" name="Arc 66"/>
          <p:cNvSpPr>
            <a:spLocks/>
          </p:cNvSpPr>
          <p:nvPr/>
        </p:nvSpPr>
        <p:spPr bwMode="auto">
          <a:xfrm rot="-2580000">
            <a:off x="34290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50" name="Arc 67"/>
          <p:cNvSpPr>
            <a:spLocks/>
          </p:cNvSpPr>
          <p:nvPr/>
        </p:nvSpPr>
        <p:spPr bwMode="auto">
          <a:xfrm rot="-2580000">
            <a:off x="16764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51" name="Arc 68"/>
          <p:cNvSpPr>
            <a:spLocks/>
          </p:cNvSpPr>
          <p:nvPr/>
        </p:nvSpPr>
        <p:spPr bwMode="auto">
          <a:xfrm rot="-2580000">
            <a:off x="50292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52" name="Arc 69"/>
          <p:cNvSpPr>
            <a:spLocks/>
          </p:cNvSpPr>
          <p:nvPr/>
        </p:nvSpPr>
        <p:spPr bwMode="auto">
          <a:xfrm rot="-2580000">
            <a:off x="67056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54" name="Text Box 71"/>
          <p:cNvSpPr txBox="1">
            <a:spLocks noChangeArrowheads="1"/>
          </p:cNvSpPr>
          <p:nvPr/>
        </p:nvSpPr>
        <p:spPr bwMode="auto">
          <a:xfrm>
            <a:off x="609600" y="419885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>
                <a:solidFill>
                  <a:srgbClr val="99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71755" name="Line 72"/>
          <p:cNvSpPr>
            <a:spLocks noChangeShapeType="1"/>
          </p:cNvSpPr>
          <p:nvPr/>
        </p:nvSpPr>
        <p:spPr bwMode="auto">
          <a:xfrm>
            <a:off x="838200" y="4572000"/>
            <a:ext cx="0" cy="457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395288" y="152599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427444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09041-5E74-4E5A-8AC1-0A0A2205704D}" type="slidenum">
              <a:rPr lang="el-GR" altLang="en-US" smtClean="0"/>
              <a:pPr/>
              <a:t>15</a:t>
            </a:fld>
            <a:endParaRPr lang="el-GR" altLang="en-US"/>
          </a:p>
        </p:txBody>
      </p:sp>
      <p:sp>
        <p:nvSpPr>
          <p:cNvPr id="727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1" name="Freeform 4"/>
          <p:cNvSpPr>
            <a:spLocks/>
          </p:cNvSpPr>
          <p:nvPr/>
        </p:nvSpPr>
        <p:spPr bwMode="auto">
          <a:xfrm>
            <a:off x="3152775" y="2894013"/>
            <a:ext cx="361950" cy="360362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2" name="Freeform 5"/>
          <p:cNvSpPr>
            <a:spLocks/>
          </p:cNvSpPr>
          <p:nvPr/>
        </p:nvSpPr>
        <p:spPr bwMode="auto">
          <a:xfrm>
            <a:off x="3513138" y="2894013"/>
            <a:ext cx="360362" cy="360362"/>
          </a:xfrm>
          <a:custGeom>
            <a:avLst/>
            <a:gdLst>
              <a:gd name="T0" fmla="*/ 0 w 228"/>
              <a:gd name="T1" fmla="*/ 2147483647 h 227"/>
              <a:gd name="T2" fmla="*/ 0 w 228"/>
              <a:gd name="T3" fmla="*/ 0 h 227"/>
              <a:gd name="T4" fmla="*/ 2147483647 w 228"/>
              <a:gd name="T5" fmla="*/ 0 h 227"/>
              <a:gd name="T6" fmla="*/ 2147483647 w 228"/>
              <a:gd name="T7" fmla="*/ 2147483647 h 227"/>
              <a:gd name="T8" fmla="*/ 0 w 228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227"/>
              <a:gd name="T17" fmla="*/ 228 w 228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227">
                <a:moveTo>
                  <a:pt x="0" y="226"/>
                </a:moveTo>
                <a:lnTo>
                  <a:pt x="0" y="0"/>
                </a:lnTo>
                <a:lnTo>
                  <a:pt x="227" y="0"/>
                </a:lnTo>
                <a:lnTo>
                  <a:pt x="227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3" name="Freeform 6"/>
          <p:cNvSpPr>
            <a:spLocks/>
          </p:cNvSpPr>
          <p:nvPr/>
        </p:nvSpPr>
        <p:spPr bwMode="auto">
          <a:xfrm>
            <a:off x="3871913" y="2894013"/>
            <a:ext cx="360362" cy="360362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4" name="Freeform 7"/>
          <p:cNvSpPr>
            <a:spLocks/>
          </p:cNvSpPr>
          <p:nvPr/>
        </p:nvSpPr>
        <p:spPr bwMode="auto">
          <a:xfrm>
            <a:off x="4230688" y="2894013"/>
            <a:ext cx="360362" cy="360362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5" name="Freeform 8"/>
          <p:cNvSpPr>
            <a:spLocks/>
          </p:cNvSpPr>
          <p:nvPr/>
        </p:nvSpPr>
        <p:spPr bwMode="auto">
          <a:xfrm>
            <a:off x="4960938" y="2905125"/>
            <a:ext cx="360362" cy="360363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6" name="Freeform 9"/>
          <p:cNvSpPr>
            <a:spLocks/>
          </p:cNvSpPr>
          <p:nvPr/>
        </p:nvSpPr>
        <p:spPr bwMode="auto">
          <a:xfrm>
            <a:off x="5319713" y="2905125"/>
            <a:ext cx="361950" cy="360363"/>
          </a:xfrm>
          <a:custGeom>
            <a:avLst/>
            <a:gdLst>
              <a:gd name="T0" fmla="*/ 0 w 228"/>
              <a:gd name="T1" fmla="*/ 2147483647 h 227"/>
              <a:gd name="T2" fmla="*/ 0 w 228"/>
              <a:gd name="T3" fmla="*/ 0 h 227"/>
              <a:gd name="T4" fmla="*/ 2147483647 w 228"/>
              <a:gd name="T5" fmla="*/ 0 h 227"/>
              <a:gd name="T6" fmla="*/ 2147483647 w 228"/>
              <a:gd name="T7" fmla="*/ 2147483647 h 227"/>
              <a:gd name="T8" fmla="*/ 0 w 228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227"/>
              <a:gd name="T17" fmla="*/ 228 w 228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227">
                <a:moveTo>
                  <a:pt x="0" y="226"/>
                </a:moveTo>
                <a:lnTo>
                  <a:pt x="0" y="0"/>
                </a:lnTo>
                <a:lnTo>
                  <a:pt x="227" y="0"/>
                </a:lnTo>
                <a:lnTo>
                  <a:pt x="227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7" name="Freeform 10"/>
          <p:cNvSpPr>
            <a:spLocks/>
          </p:cNvSpPr>
          <p:nvPr/>
        </p:nvSpPr>
        <p:spPr bwMode="auto">
          <a:xfrm>
            <a:off x="5680075" y="2905125"/>
            <a:ext cx="360363" cy="360363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8" name="Freeform 11"/>
          <p:cNvSpPr>
            <a:spLocks/>
          </p:cNvSpPr>
          <p:nvPr/>
        </p:nvSpPr>
        <p:spPr bwMode="auto">
          <a:xfrm>
            <a:off x="6038850" y="2905125"/>
            <a:ext cx="360363" cy="360363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9" name="Freeform 12"/>
          <p:cNvSpPr>
            <a:spLocks/>
          </p:cNvSpPr>
          <p:nvPr/>
        </p:nvSpPr>
        <p:spPr bwMode="auto">
          <a:xfrm>
            <a:off x="3871913" y="1924050"/>
            <a:ext cx="506412" cy="928688"/>
          </a:xfrm>
          <a:custGeom>
            <a:avLst/>
            <a:gdLst>
              <a:gd name="T0" fmla="*/ 2147483647 w 319"/>
              <a:gd name="T1" fmla="*/ 0 h 585"/>
              <a:gd name="T2" fmla="*/ 0 w 319"/>
              <a:gd name="T3" fmla="*/ 2147483647 h 585"/>
              <a:gd name="T4" fmla="*/ 2147483647 w 319"/>
              <a:gd name="T5" fmla="*/ 0 h 585"/>
              <a:gd name="T6" fmla="*/ 0 60000 65536"/>
              <a:gd name="T7" fmla="*/ 0 60000 65536"/>
              <a:gd name="T8" fmla="*/ 0 60000 65536"/>
              <a:gd name="T9" fmla="*/ 0 w 319"/>
              <a:gd name="T10" fmla="*/ 0 h 585"/>
              <a:gd name="T11" fmla="*/ 319 w 319"/>
              <a:gd name="T12" fmla="*/ 585 h 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" h="585">
                <a:moveTo>
                  <a:pt x="318" y="0"/>
                </a:moveTo>
                <a:lnTo>
                  <a:pt x="0" y="584"/>
                </a:lnTo>
                <a:lnTo>
                  <a:pt x="31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20" name="Freeform 13"/>
          <p:cNvSpPr>
            <a:spLocks/>
          </p:cNvSpPr>
          <p:nvPr/>
        </p:nvSpPr>
        <p:spPr bwMode="auto">
          <a:xfrm>
            <a:off x="3871913" y="2738438"/>
            <a:ext cx="80962" cy="114300"/>
          </a:xfrm>
          <a:custGeom>
            <a:avLst/>
            <a:gdLst>
              <a:gd name="T0" fmla="*/ 2147483647 w 50"/>
              <a:gd name="T1" fmla="*/ 2147483647 h 72"/>
              <a:gd name="T2" fmla="*/ 0 w 50"/>
              <a:gd name="T3" fmla="*/ 2147483647 h 72"/>
              <a:gd name="T4" fmla="*/ 2147483647 w 50"/>
              <a:gd name="T5" fmla="*/ 0 h 72"/>
              <a:gd name="T6" fmla="*/ 2147483647 w 50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72"/>
              <a:gd name="T14" fmla="*/ 50 w 50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72">
                <a:moveTo>
                  <a:pt x="49" y="17"/>
                </a:moveTo>
                <a:lnTo>
                  <a:pt x="0" y="71"/>
                </a:lnTo>
                <a:lnTo>
                  <a:pt x="17" y="0"/>
                </a:lnTo>
                <a:lnTo>
                  <a:pt x="49" y="1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21" name="Freeform 14"/>
          <p:cNvSpPr>
            <a:spLocks/>
          </p:cNvSpPr>
          <p:nvPr/>
        </p:nvSpPr>
        <p:spPr bwMode="auto">
          <a:xfrm>
            <a:off x="4792663" y="1979613"/>
            <a:ext cx="449262" cy="403225"/>
          </a:xfrm>
          <a:custGeom>
            <a:avLst/>
            <a:gdLst>
              <a:gd name="T0" fmla="*/ 0 w 283"/>
              <a:gd name="T1" fmla="*/ 2147483647 h 254"/>
              <a:gd name="T2" fmla="*/ 0 w 283"/>
              <a:gd name="T3" fmla="*/ 0 h 254"/>
              <a:gd name="T4" fmla="*/ 2147483647 w 283"/>
              <a:gd name="T5" fmla="*/ 0 h 254"/>
              <a:gd name="T6" fmla="*/ 2147483647 w 283"/>
              <a:gd name="T7" fmla="*/ 2147483647 h 254"/>
              <a:gd name="T8" fmla="*/ 0 w 283"/>
              <a:gd name="T9" fmla="*/ 2147483647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3"/>
              <a:gd name="T16" fmla="*/ 0 h 254"/>
              <a:gd name="T17" fmla="*/ 283 w 283"/>
              <a:gd name="T18" fmla="*/ 254 h 2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3" h="254">
                <a:moveTo>
                  <a:pt x="0" y="253"/>
                </a:moveTo>
                <a:lnTo>
                  <a:pt x="0" y="0"/>
                </a:lnTo>
                <a:lnTo>
                  <a:pt x="282" y="0"/>
                </a:lnTo>
                <a:lnTo>
                  <a:pt x="282" y="253"/>
                </a:lnTo>
                <a:lnTo>
                  <a:pt x="0" y="25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22" name="Freeform 15"/>
          <p:cNvSpPr>
            <a:spLocks/>
          </p:cNvSpPr>
          <p:nvPr/>
        </p:nvSpPr>
        <p:spPr bwMode="auto">
          <a:xfrm>
            <a:off x="5129213" y="1989138"/>
            <a:ext cx="1587" cy="371475"/>
          </a:xfrm>
          <a:custGeom>
            <a:avLst/>
            <a:gdLst>
              <a:gd name="T0" fmla="*/ 0 w 1"/>
              <a:gd name="T1" fmla="*/ 0 h 234"/>
              <a:gd name="T2" fmla="*/ 0 w 1"/>
              <a:gd name="T3" fmla="*/ 2147483647 h 234"/>
              <a:gd name="T4" fmla="*/ 0 w 1"/>
              <a:gd name="T5" fmla="*/ 0 h 234"/>
              <a:gd name="T6" fmla="*/ 0 60000 65536"/>
              <a:gd name="T7" fmla="*/ 0 60000 65536"/>
              <a:gd name="T8" fmla="*/ 0 60000 65536"/>
              <a:gd name="T9" fmla="*/ 0 w 1"/>
              <a:gd name="T10" fmla="*/ 0 h 234"/>
              <a:gd name="T11" fmla="*/ 1 w 1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34">
                <a:moveTo>
                  <a:pt x="0" y="0"/>
                </a:moveTo>
                <a:lnTo>
                  <a:pt x="0" y="23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23" name="Line 16"/>
          <p:cNvSpPr>
            <a:spLocks noChangeShapeType="1"/>
          </p:cNvSpPr>
          <p:nvPr/>
        </p:nvSpPr>
        <p:spPr bwMode="auto">
          <a:xfrm flipH="1">
            <a:off x="5740400" y="1924050"/>
            <a:ext cx="173038" cy="2381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4" name="Line 17"/>
          <p:cNvSpPr>
            <a:spLocks noChangeShapeType="1"/>
          </p:cNvSpPr>
          <p:nvPr/>
        </p:nvSpPr>
        <p:spPr bwMode="auto">
          <a:xfrm flipH="1">
            <a:off x="5702300" y="1947863"/>
            <a:ext cx="38100" cy="79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5" name="Line 18"/>
          <p:cNvSpPr>
            <a:spLocks noChangeShapeType="1"/>
          </p:cNvSpPr>
          <p:nvPr/>
        </p:nvSpPr>
        <p:spPr bwMode="auto">
          <a:xfrm flipH="1">
            <a:off x="5668963" y="1955800"/>
            <a:ext cx="33337" cy="63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6" name="Line 19"/>
          <p:cNvSpPr>
            <a:spLocks noChangeShapeType="1"/>
          </p:cNvSpPr>
          <p:nvPr/>
        </p:nvSpPr>
        <p:spPr bwMode="auto">
          <a:xfrm flipH="1">
            <a:off x="5634038" y="1962150"/>
            <a:ext cx="34925" cy="174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7" name="Line 20"/>
          <p:cNvSpPr>
            <a:spLocks noChangeShapeType="1"/>
          </p:cNvSpPr>
          <p:nvPr/>
        </p:nvSpPr>
        <p:spPr bwMode="auto">
          <a:xfrm>
            <a:off x="5634038" y="1979613"/>
            <a:ext cx="19050" cy="444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8" name="Line 21"/>
          <p:cNvSpPr>
            <a:spLocks noChangeShapeType="1"/>
          </p:cNvSpPr>
          <p:nvPr/>
        </p:nvSpPr>
        <p:spPr bwMode="auto">
          <a:xfrm>
            <a:off x="5653088" y="2024063"/>
            <a:ext cx="12700" cy="3968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9" name="Line 22"/>
          <p:cNvSpPr>
            <a:spLocks noChangeShapeType="1"/>
          </p:cNvSpPr>
          <p:nvPr/>
        </p:nvSpPr>
        <p:spPr bwMode="auto">
          <a:xfrm flipH="1">
            <a:off x="5619750" y="2063750"/>
            <a:ext cx="46038" cy="1428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0" name="Line 23"/>
          <p:cNvSpPr>
            <a:spLocks noChangeShapeType="1"/>
          </p:cNvSpPr>
          <p:nvPr/>
        </p:nvSpPr>
        <p:spPr bwMode="auto">
          <a:xfrm flipH="1">
            <a:off x="5583238" y="2078038"/>
            <a:ext cx="36512" cy="4762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1" name="Line 24"/>
          <p:cNvSpPr>
            <a:spLocks noChangeShapeType="1"/>
          </p:cNvSpPr>
          <p:nvPr/>
        </p:nvSpPr>
        <p:spPr bwMode="auto">
          <a:xfrm flipH="1">
            <a:off x="5538788" y="2082800"/>
            <a:ext cx="44450" cy="47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2" name="Line 25"/>
          <p:cNvSpPr>
            <a:spLocks noChangeShapeType="1"/>
          </p:cNvSpPr>
          <p:nvPr/>
        </p:nvSpPr>
        <p:spPr bwMode="auto">
          <a:xfrm flipH="1">
            <a:off x="5341938" y="2087563"/>
            <a:ext cx="196850" cy="1270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3" name="Freeform 26"/>
          <p:cNvSpPr>
            <a:spLocks/>
          </p:cNvSpPr>
          <p:nvPr/>
        </p:nvSpPr>
        <p:spPr bwMode="auto">
          <a:xfrm>
            <a:off x="5341938" y="2066925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0 w 66"/>
              <a:gd name="T3" fmla="*/ 2147483647 h 34"/>
              <a:gd name="T4" fmla="*/ 2147483647 w 66"/>
              <a:gd name="T5" fmla="*/ 0 h 34"/>
              <a:gd name="T6" fmla="*/ 0 60000 65536"/>
              <a:gd name="T7" fmla="*/ 0 60000 65536"/>
              <a:gd name="T8" fmla="*/ 0 60000 65536"/>
              <a:gd name="T9" fmla="*/ 0 w 66"/>
              <a:gd name="T10" fmla="*/ 0 h 34"/>
              <a:gd name="T11" fmla="*/ 66 w 66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34">
                <a:moveTo>
                  <a:pt x="65" y="33"/>
                </a:moveTo>
                <a:lnTo>
                  <a:pt x="0" y="21"/>
                </a:lnTo>
                <a:lnTo>
                  <a:pt x="63" y="0"/>
                </a:lnTo>
              </a:path>
            </a:pathLst>
          </a:custGeom>
          <a:noFill/>
          <a:ln w="12700" cap="rnd" cmpd="sng">
            <a:solidFill>
              <a:srgbClr val="FF82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72734" name="Rectangle 27"/>
          <p:cNvSpPr>
            <a:spLocks noChangeArrowheads="1"/>
          </p:cNvSpPr>
          <p:nvPr/>
        </p:nvSpPr>
        <p:spPr bwMode="auto">
          <a:xfrm>
            <a:off x="3152775" y="2900363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72735" name="Rectangle 28"/>
          <p:cNvSpPr>
            <a:spLocks noChangeArrowheads="1"/>
          </p:cNvSpPr>
          <p:nvPr/>
        </p:nvSpPr>
        <p:spPr bwMode="auto">
          <a:xfrm>
            <a:off x="3521075" y="2889250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72736" name="Rectangle 29"/>
          <p:cNvSpPr>
            <a:spLocks noChangeArrowheads="1"/>
          </p:cNvSpPr>
          <p:nvPr/>
        </p:nvSpPr>
        <p:spPr bwMode="auto">
          <a:xfrm>
            <a:off x="4957763" y="2889250"/>
            <a:ext cx="312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72737" name="Rectangle 30"/>
          <p:cNvSpPr>
            <a:spLocks noChangeArrowheads="1"/>
          </p:cNvSpPr>
          <p:nvPr/>
        </p:nvSpPr>
        <p:spPr bwMode="auto">
          <a:xfrm>
            <a:off x="5318125" y="2900363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72738" name="Rectangle 31"/>
          <p:cNvSpPr>
            <a:spLocks noChangeArrowheads="1"/>
          </p:cNvSpPr>
          <p:nvPr/>
        </p:nvSpPr>
        <p:spPr bwMode="auto">
          <a:xfrm>
            <a:off x="5686425" y="2911475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8*</a:t>
            </a:r>
          </a:p>
        </p:txBody>
      </p:sp>
      <p:sp>
        <p:nvSpPr>
          <p:cNvPr id="72739" name="Rectangle 32"/>
          <p:cNvSpPr>
            <a:spLocks noChangeArrowheads="1"/>
          </p:cNvSpPr>
          <p:nvPr/>
        </p:nvSpPr>
        <p:spPr bwMode="auto">
          <a:xfrm>
            <a:off x="4822825" y="2017713"/>
            <a:ext cx="26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2740" name="Rectangle 33"/>
          <p:cNvSpPr>
            <a:spLocks noChangeArrowheads="1"/>
          </p:cNvSpPr>
          <p:nvPr/>
        </p:nvSpPr>
        <p:spPr bwMode="auto">
          <a:xfrm>
            <a:off x="5502275" y="1619250"/>
            <a:ext cx="342446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dirty="0"/>
              <a:t>Καταχώρηση στον κόμβο γονέα (αντιγραφή)</a:t>
            </a:r>
            <a:endParaRPr lang="en-US" sz="1400" dirty="0"/>
          </a:p>
        </p:txBody>
      </p:sp>
      <p:sp>
        <p:nvSpPr>
          <p:cNvPr id="72741" name="Rectangle 34"/>
          <p:cNvSpPr>
            <a:spLocks noChangeArrowheads="1"/>
          </p:cNvSpPr>
          <p:nvPr/>
        </p:nvSpPr>
        <p:spPr bwMode="auto">
          <a:xfrm>
            <a:off x="5922963" y="1966913"/>
            <a:ext cx="226850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>
                <a:solidFill>
                  <a:srgbClr val="FF0033"/>
                </a:solidFill>
              </a:rPr>
              <a:t>Το  5 ανεβαίνει επάνω, αλλά</a:t>
            </a:r>
          </a:p>
          <a:p>
            <a:pPr eaLnBrk="0" hangingPunct="0"/>
            <a:r>
              <a:rPr lang="el-GR" sz="1400">
                <a:solidFill>
                  <a:srgbClr val="FF0033"/>
                </a:solidFill>
              </a:rPr>
              <a:t>παραμένει και στο φύλλο</a:t>
            </a:r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72742" name="Rectangle 35"/>
          <p:cNvSpPr>
            <a:spLocks noChangeArrowheads="1"/>
          </p:cNvSpPr>
          <p:nvPr/>
        </p:nvSpPr>
        <p:spPr bwMode="auto">
          <a:xfrm>
            <a:off x="7991475" y="1970088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43" name="Arc 36"/>
          <p:cNvSpPr>
            <a:spLocks/>
          </p:cNvSpPr>
          <p:nvPr/>
        </p:nvSpPr>
        <p:spPr bwMode="auto">
          <a:xfrm rot="-2580000">
            <a:off x="4572000" y="26685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44" name="Arc 37"/>
          <p:cNvSpPr>
            <a:spLocks/>
          </p:cNvSpPr>
          <p:nvPr/>
        </p:nvSpPr>
        <p:spPr bwMode="auto">
          <a:xfrm>
            <a:off x="5181600" y="2287588"/>
            <a:ext cx="304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45" name="Freeform 38"/>
          <p:cNvSpPr>
            <a:spLocks/>
          </p:cNvSpPr>
          <p:nvPr/>
        </p:nvSpPr>
        <p:spPr bwMode="auto">
          <a:xfrm>
            <a:off x="1998663" y="5426075"/>
            <a:ext cx="404812" cy="401638"/>
          </a:xfrm>
          <a:custGeom>
            <a:avLst/>
            <a:gdLst>
              <a:gd name="T0" fmla="*/ 0 w 255"/>
              <a:gd name="T1" fmla="*/ 2147483647 h 253"/>
              <a:gd name="T2" fmla="*/ 0 w 255"/>
              <a:gd name="T3" fmla="*/ 0 h 253"/>
              <a:gd name="T4" fmla="*/ 2147483647 w 255"/>
              <a:gd name="T5" fmla="*/ 0 h 253"/>
              <a:gd name="T6" fmla="*/ 2147483647 w 255"/>
              <a:gd name="T7" fmla="*/ 2147483647 h 253"/>
              <a:gd name="T8" fmla="*/ 0 w 255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53"/>
              <a:gd name="T17" fmla="*/ 255 w 255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53">
                <a:moveTo>
                  <a:pt x="0" y="252"/>
                </a:moveTo>
                <a:lnTo>
                  <a:pt x="0" y="0"/>
                </a:lnTo>
                <a:lnTo>
                  <a:pt x="254" y="0"/>
                </a:lnTo>
                <a:lnTo>
                  <a:pt x="254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46" name="Freeform 39"/>
          <p:cNvSpPr>
            <a:spLocks/>
          </p:cNvSpPr>
          <p:nvPr/>
        </p:nvSpPr>
        <p:spPr bwMode="auto">
          <a:xfrm>
            <a:off x="2079625" y="5426075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47" name="Freeform 40"/>
          <p:cNvSpPr>
            <a:spLocks/>
          </p:cNvSpPr>
          <p:nvPr/>
        </p:nvSpPr>
        <p:spPr bwMode="auto">
          <a:xfrm>
            <a:off x="2401888" y="5426075"/>
            <a:ext cx="401637" cy="401638"/>
          </a:xfrm>
          <a:custGeom>
            <a:avLst/>
            <a:gdLst>
              <a:gd name="T0" fmla="*/ 0 w 253"/>
              <a:gd name="T1" fmla="*/ 2147483647 h 253"/>
              <a:gd name="T2" fmla="*/ 0 w 253"/>
              <a:gd name="T3" fmla="*/ 0 h 253"/>
              <a:gd name="T4" fmla="*/ 2147483647 w 253"/>
              <a:gd name="T5" fmla="*/ 0 h 253"/>
              <a:gd name="T6" fmla="*/ 2147483647 w 253"/>
              <a:gd name="T7" fmla="*/ 2147483647 h 253"/>
              <a:gd name="T8" fmla="*/ 0 w 25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253"/>
              <a:gd name="T17" fmla="*/ 253 w 25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253">
                <a:moveTo>
                  <a:pt x="0" y="252"/>
                </a:moveTo>
                <a:lnTo>
                  <a:pt x="0" y="0"/>
                </a:lnTo>
                <a:lnTo>
                  <a:pt x="252" y="0"/>
                </a:lnTo>
                <a:lnTo>
                  <a:pt x="252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48" name="Freeform 41"/>
          <p:cNvSpPr>
            <a:spLocks/>
          </p:cNvSpPr>
          <p:nvPr/>
        </p:nvSpPr>
        <p:spPr bwMode="auto">
          <a:xfrm>
            <a:off x="2481263" y="5426075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49" name="Freeform 42"/>
          <p:cNvSpPr>
            <a:spLocks/>
          </p:cNvSpPr>
          <p:nvPr/>
        </p:nvSpPr>
        <p:spPr bwMode="auto">
          <a:xfrm>
            <a:off x="2801938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0" name="Freeform 43"/>
          <p:cNvSpPr>
            <a:spLocks/>
          </p:cNvSpPr>
          <p:nvPr/>
        </p:nvSpPr>
        <p:spPr bwMode="auto">
          <a:xfrm>
            <a:off x="2882900" y="5426075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1" name="Freeform 44"/>
          <p:cNvSpPr>
            <a:spLocks/>
          </p:cNvSpPr>
          <p:nvPr/>
        </p:nvSpPr>
        <p:spPr bwMode="auto">
          <a:xfrm>
            <a:off x="3203575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2" name="Freeform 45"/>
          <p:cNvSpPr>
            <a:spLocks/>
          </p:cNvSpPr>
          <p:nvPr/>
        </p:nvSpPr>
        <p:spPr bwMode="auto">
          <a:xfrm>
            <a:off x="3284538" y="5426075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3" name="Freeform 46"/>
          <p:cNvSpPr>
            <a:spLocks/>
          </p:cNvSpPr>
          <p:nvPr/>
        </p:nvSpPr>
        <p:spPr bwMode="auto">
          <a:xfrm>
            <a:off x="3606800" y="5426075"/>
            <a:ext cx="80963" cy="401638"/>
          </a:xfrm>
          <a:custGeom>
            <a:avLst/>
            <a:gdLst>
              <a:gd name="T0" fmla="*/ 0 w 51"/>
              <a:gd name="T1" fmla="*/ 2147483647 h 253"/>
              <a:gd name="T2" fmla="*/ 0 w 51"/>
              <a:gd name="T3" fmla="*/ 0 h 253"/>
              <a:gd name="T4" fmla="*/ 2147483647 w 51"/>
              <a:gd name="T5" fmla="*/ 0 h 253"/>
              <a:gd name="T6" fmla="*/ 2147483647 w 51"/>
              <a:gd name="T7" fmla="*/ 2147483647 h 253"/>
              <a:gd name="T8" fmla="*/ 0 w 51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53"/>
              <a:gd name="T17" fmla="*/ 51 w 51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53">
                <a:moveTo>
                  <a:pt x="0" y="252"/>
                </a:moveTo>
                <a:lnTo>
                  <a:pt x="0" y="0"/>
                </a:lnTo>
                <a:lnTo>
                  <a:pt x="50" y="0"/>
                </a:lnTo>
                <a:lnTo>
                  <a:pt x="50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4" name="Freeform 47"/>
          <p:cNvSpPr>
            <a:spLocks/>
          </p:cNvSpPr>
          <p:nvPr/>
        </p:nvSpPr>
        <p:spPr bwMode="auto">
          <a:xfrm>
            <a:off x="4006850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5" name="Freeform 48"/>
          <p:cNvSpPr>
            <a:spLocks/>
          </p:cNvSpPr>
          <p:nvPr/>
        </p:nvSpPr>
        <p:spPr bwMode="auto">
          <a:xfrm>
            <a:off x="4087813" y="5426075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6" name="Freeform 49"/>
          <p:cNvSpPr>
            <a:spLocks/>
          </p:cNvSpPr>
          <p:nvPr/>
        </p:nvSpPr>
        <p:spPr bwMode="auto">
          <a:xfrm>
            <a:off x="4408488" y="5426075"/>
            <a:ext cx="404812" cy="401638"/>
          </a:xfrm>
          <a:custGeom>
            <a:avLst/>
            <a:gdLst>
              <a:gd name="T0" fmla="*/ 0 w 255"/>
              <a:gd name="T1" fmla="*/ 2147483647 h 253"/>
              <a:gd name="T2" fmla="*/ 0 w 255"/>
              <a:gd name="T3" fmla="*/ 0 h 253"/>
              <a:gd name="T4" fmla="*/ 2147483647 w 255"/>
              <a:gd name="T5" fmla="*/ 0 h 253"/>
              <a:gd name="T6" fmla="*/ 2147483647 w 255"/>
              <a:gd name="T7" fmla="*/ 2147483647 h 253"/>
              <a:gd name="T8" fmla="*/ 0 w 255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53"/>
              <a:gd name="T17" fmla="*/ 255 w 255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53">
                <a:moveTo>
                  <a:pt x="0" y="252"/>
                </a:moveTo>
                <a:lnTo>
                  <a:pt x="0" y="0"/>
                </a:lnTo>
                <a:lnTo>
                  <a:pt x="254" y="0"/>
                </a:lnTo>
                <a:lnTo>
                  <a:pt x="254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7" name="Freeform 50"/>
          <p:cNvSpPr>
            <a:spLocks/>
          </p:cNvSpPr>
          <p:nvPr/>
        </p:nvSpPr>
        <p:spPr bwMode="auto">
          <a:xfrm>
            <a:off x="4489450" y="5426075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8" name="Freeform 51"/>
          <p:cNvSpPr>
            <a:spLocks/>
          </p:cNvSpPr>
          <p:nvPr/>
        </p:nvSpPr>
        <p:spPr bwMode="auto">
          <a:xfrm>
            <a:off x="4811713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9" name="Freeform 52"/>
          <p:cNvSpPr>
            <a:spLocks/>
          </p:cNvSpPr>
          <p:nvPr/>
        </p:nvSpPr>
        <p:spPr bwMode="auto">
          <a:xfrm>
            <a:off x="4891088" y="5426075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0" name="Freeform 53"/>
          <p:cNvSpPr>
            <a:spLocks/>
          </p:cNvSpPr>
          <p:nvPr/>
        </p:nvSpPr>
        <p:spPr bwMode="auto">
          <a:xfrm>
            <a:off x="5213350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1" name="Freeform 54"/>
          <p:cNvSpPr>
            <a:spLocks/>
          </p:cNvSpPr>
          <p:nvPr/>
        </p:nvSpPr>
        <p:spPr bwMode="auto">
          <a:xfrm>
            <a:off x="5292725" y="5426075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2" name="Freeform 55"/>
          <p:cNvSpPr>
            <a:spLocks/>
          </p:cNvSpPr>
          <p:nvPr/>
        </p:nvSpPr>
        <p:spPr bwMode="auto">
          <a:xfrm>
            <a:off x="5614988" y="5426075"/>
            <a:ext cx="80962" cy="401638"/>
          </a:xfrm>
          <a:custGeom>
            <a:avLst/>
            <a:gdLst>
              <a:gd name="T0" fmla="*/ 0 w 51"/>
              <a:gd name="T1" fmla="*/ 2147483647 h 253"/>
              <a:gd name="T2" fmla="*/ 0 w 51"/>
              <a:gd name="T3" fmla="*/ 0 h 253"/>
              <a:gd name="T4" fmla="*/ 2147483647 w 51"/>
              <a:gd name="T5" fmla="*/ 0 h 253"/>
              <a:gd name="T6" fmla="*/ 2147483647 w 51"/>
              <a:gd name="T7" fmla="*/ 2147483647 h 253"/>
              <a:gd name="T8" fmla="*/ 0 w 51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53"/>
              <a:gd name="T17" fmla="*/ 51 w 51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53">
                <a:moveTo>
                  <a:pt x="0" y="252"/>
                </a:moveTo>
                <a:lnTo>
                  <a:pt x="0" y="0"/>
                </a:lnTo>
                <a:lnTo>
                  <a:pt x="50" y="0"/>
                </a:lnTo>
                <a:lnTo>
                  <a:pt x="50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3" name="Freeform 56"/>
          <p:cNvSpPr>
            <a:spLocks/>
          </p:cNvSpPr>
          <p:nvPr/>
        </p:nvSpPr>
        <p:spPr bwMode="auto">
          <a:xfrm>
            <a:off x="1868488" y="5756275"/>
            <a:ext cx="161925" cy="331788"/>
          </a:xfrm>
          <a:custGeom>
            <a:avLst/>
            <a:gdLst>
              <a:gd name="T0" fmla="*/ 2147483647 w 102"/>
              <a:gd name="T1" fmla="*/ 0 h 209"/>
              <a:gd name="T2" fmla="*/ 0 w 102"/>
              <a:gd name="T3" fmla="*/ 2147483647 h 209"/>
              <a:gd name="T4" fmla="*/ 2147483647 w 102"/>
              <a:gd name="T5" fmla="*/ 0 h 209"/>
              <a:gd name="T6" fmla="*/ 0 60000 65536"/>
              <a:gd name="T7" fmla="*/ 0 60000 65536"/>
              <a:gd name="T8" fmla="*/ 0 60000 65536"/>
              <a:gd name="T9" fmla="*/ 0 w 102"/>
              <a:gd name="T10" fmla="*/ 0 h 209"/>
              <a:gd name="T11" fmla="*/ 102 w 102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9">
                <a:moveTo>
                  <a:pt x="101" y="0"/>
                </a:moveTo>
                <a:lnTo>
                  <a:pt x="0" y="208"/>
                </a:lnTo>
                <a:lnTo>
                  <a:pt x="10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4" name="Freeform 57"/>
          <p:cNvSpPr>
            <a:spLocks/>
          </p:cNvSpPr>
          <p:nvPr/>
        </p:nvSpPr>
        <p:spPr bwMode="auto">
          <a:xfrm>
            <a:off x="1868488" y="5984875"/>
            <a:ext cx="68262" cy="103188"/>
          </a:xfrm>
          <a:custGeom>
            <a:avLst/>
            <a:gdLst>
              <a:gd name="T0" fmla="*/ 2147483647 w 43"/>
              <a:gd name="T1" fmla="*/ 2147483647 h 65"/>
              <a:gd name="T2" fmla="*/ 0 w 43"/>
              <a:gd name="T3" fmla="*/ 2147483647 h 65"/>
              <a:gd name="T4" fmla="*/ 2147483647 w 43"/>
              <a:gd name="T5" fmla="*/ 0 h 65"/>
              <a:gd name="T6" fmla="*/ 2147483647 w 43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65"/>
              <a:gd name="T14" fmla="*/ 43 w 43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65">
                <a:moveTo>
                  <a:pt x="42" y="13"/>
                </a:moveTo>
                <a:lnTo>
                  <a:pt x="0" y="64"/>
                </a:lnTo>
                <a:lnTo>
                  <a:pt x="13" y="0"/>
                </a:lnTo>
                <a:lnTo>
                  <a:pt x="42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5" name="Freeform 58"/>
          <p:cNvSpPr>
            <a:spLocks/>
          </p:cNvSpPr>
          <p:nvPr/>
        </p:nvSpPr>
        <p:spPr bwMode="auto">
          <a:xfrm>
            <a:off x="2330450" y="5746750"/>
            <a:ext cx="112713" cy="290513"/>
          </a:xfrm>
          <a:custGeom>
            <a:avLst/>
            <a:gdLst>
              <a:gd name="T0" fmla="*/ 2147483647 w 71"/>
              <a:gd name="T1" fmla="*/ 0 h 183"/>
              <a:gd name="T2" fmla="*/ 0 w 71"/>
              <a:gd name="T3" fmla="*/ 2147483647 h 183"/>
              <a:gd name="T4" fmla="*/ 2147483647 w 71"/>
              <a:gd name="T5" fmla="*/ 0 h 183"/>
              <a:gd name="T6" fmla="*/ 0 60000 65536"/>
              <a:gd name="T7" fmla="*/ 0 60000 65536"/>
              <a:gd name="T8" fmla="*/ 0 60000 65536"/>
              <a:gd name="T9" fmla="*/ 0 w 71"/>
              <a:gd name="T10" fmla="*/ 0 h 183"/>
              <a:gd name="T11" fmla="*/ 71 w 71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" h="183">
                <a:moveTo>
                  <a:pt x="70" y="0"/>
                </a:moveTo>
                <a:lnTo>
                  <a:pt x="0" y="182"/>
                </a:lnTo>
                <a:lnTo>
                  <a:pt x="7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6" name="Freeform 59"/>
          <p:cNvSpPr>
            <a:spLocks/>
          </p:cNvSpPr>
          <p:nvPr/>
        </p:nvSpPr>
        <p:spPr bwMode="auto">
          <a:xfrm>
            <a:off x="2330450" y="5934075"/>
            <a:ext cx="60325" cy="103188"/>
          </a:xfrm>
          <a:custGeom>
            <a:avLst/>
            <a:gdLst>
              <a:gd name="T0" fmla="*/ 2147483647 w 38"/>
              <a:gd name="T1" fmla="*/ 2147483647 h 65"/>
              <a:gd name="T2" fmla="*/ 0 w 38"/>
              <a:gd name="T3" fmla="*/ 2147483647 h 65"/>
              <a:gd name="T4" fmla="*/ 2147483647 w 38"/>
              <a:gd name="T5" fmla="*/ 0 h 65"/>
              <a:gd name="T6" fmla="*/ 2147483647 w 38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65"/>
              <a:gd name="T14" fmla="*/ 38 w 38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65">
                <a:moveTo>
                  <a:pt x="37" y="11"/>
                </a:moveTo>
                <a:lnTo>
                  <a:pt x="0" y="64"/>
                </a:lnTo>
                <a:lnTo>
                  <a:pt x="7" y="0"/>
                </a:lnTo>
                <a:lnTo>
                  <a:pt x="37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7" name="Freeform 60"/>
          <p:cNvSpPr>
            <a:spLocks/>
          </p:cNvSpPr>
          <p:nvPr/>
        </p:nvSpPr>
        <p:spPr bwMode="auto">
          <a:xfrm>
            <a:off x="2711450" y="5756275"/>
            <a:ext cx="123825" cy="292100"/>
          </a:xfrm>
          <a:custGeom>
            <a:avLst/>
            <a:gdLst>
              <a:gd name="T0" fmla="*/ 2147483647 w 78"/>
              <a:gd name="T1" fmla="*/ 0 h 184"/>
              <a:gd name="T2" fmla="*/ 0 w 78"/>
              <a:gd name="T3" fmla="*/ 2147483647 h 184"/>
              <a:gd name="T4" fmla="*/ 2147483647 w 78"/>
              <a:gd name="T5" fmla="*/ 0 h 184"/>
              <a:gd name="T6" fmla="*/ 0 60000 65536"/>
              <a:gd name="T7" fmla="*/ 0 60000 65536"/>
              <a:gd name="T8" fmla="*/ 0 60000 65536"/>
              <a:gd name="T9" fmla="*/ 0 w 78"/>
              <a:gd name="T10" fmla="*/ 0 h 184"/>
              <a:gd name="T11" fmla="*/ 78 w 78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84">
                <a:moveTo>
                  <a:pt x="77" y="0"/>
                </a:moveTo>
                <a:lnTo>
                  <a:pt x="0" y="183"/>
                </a:lnTo>
                <a:lnTo>
                  <a:pt x="7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8" name="Freeform 61"/>
          <p:cNvSpPr>
            <a:spLocks/>
          </p:cNvSpPr>
          <p:nvPr/>
        </p:nvSpPr>
        <p:spPr bwMode="auto">
          <a:xfrm>
            <a:off x="2711450" y="5943600"/>
            <a:ext cx="63500" cy="104775"/>
          </a:xfrm>
          <a:custGeom>
            <a:avLst/>
            <a:gdLst>
              <a:gd name="T0" fmla="*/ 2147483647 w 40"/>
              <a:gd name="T1" fmla="*/ 2147483647 h 66"/>
              <a:gd name="T2" fmla="*/ 0 w 40"/>
              <a:gd name="T3" fmla="*/ 2147483647 h 66"/>
              <a:gd name="T4" fmla="*/ 2147483647 w 40"/>
              <a:gd name="T5" fmla="*/ 0 h 66"/>
              <a:gd name="T6" fmla="*/ 2147483647 w 40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66"/>
              <a:gd name="T14" fmla="*/ 40 w 4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66">
                <a:moveTo>
                  <a:pt x="39" y="12"/>
                </a:moveTo>
                <a:lnTo>
                  <a:pt x="0" y="65"/>
                </a:lnTo>
                <a:lnTo>
                  <a:pt x="10" y="0"/>
                </a:lnTo>
                <a:lnTo>
                  <a:pt x="39" y="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9" name="Freeform 62"/>
          <p:cNvSpPr>
            <a:spLocks/>
          </p:cNvSpPr>
          <p:nvPr/>
        </p:nvSpPr>
        <p:spPr bwMode="auto">
          <a:xfrm>
            <a:off x="3906838" y="5765800"/>
            <a:ext cx="122237" cy="282575"/>
          </a:xfrm>
          <a:custGeom>
            <a:avLst/>
            <a:gdLst>
              <a:gd name="T0" fmla="*/ 2147483647 w 77"/>
              <a:gd name="T1" fmla="*/ 0 h 178"/>
              <a:gd name="T2" fmla="*/ 0 w 77"/>
              <a:gd name="T3" fmla="*/ 2147483647 h 178"/>
              <a:gd name="T4" fmla="*/ 2147483647 w 77"/>
              <a:gd name="T5" fmla="*/ 0 h 178"/>
              <a:gd name="T6" fmla="*/ 0 60000 65536"/>
              <a:gd name="T7" fmla="*/ 0 60000 65536"/>
              <a:gd name="T8" fmla="*/ 0 60000 65536"/>
              <a:gd name="T9" fmla="*/ 0 w 77"/>
              <a:gd name="T10" fmla="*/ 0 h 178"/>
              <a:gd name="T11" fmla="*/ 77 w 77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178">
                <a:moveTo>
                  <a:pt x="76" y="0"/>
                </a:moveTo>
                <a:lnTo>
                  <a:pt x="0" y="177"/>
                </a:lnTo>
                <a:lnTo>
                  <a:pt x="7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0" name="Freeform 63"/>
          <p:cNvSpPr>
            <a:spLocks/>
          </p:cNvSpPr>
          <p:nvPr/>
        </p:nvSpPr>
        <p:spPr bwMode="auto">
          <a:xfrm>
            <a:off x="3906838" y="5943600"/>
            <a:ext cx="65087" cy="104775"/>
          </a:xfrm>
          <a:custGeom>
            <a:avLst/>
            <a:gdLst>
              <a:gd name="T0" fmla="*/ 2147483647 w 41"/>
              <a:gd name="T1" fmla="*/ 2147483647 h 66"/>
              <a:gd name="T2" fmla="*/ 0 w 41"/>
              <a:gd name="T3" fmla="*/ 2147483647 h 66"/>
              <a:gd name="T4" fmla="*/ 2147483647 w 41"/>
              <a:gd name="T5" fmla="*/ 0 h 66"/>
              <a:gd name="T6" fmla="*/ 2147483647 w 41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66"/>
              <a:gd name="T14" fmla="*/ 41 w 41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66">
                <a:moveTo>
                  <a:pt x="40" y="13"/>
                </a:moveTo>
                <a:lnTo>
                  <a:pt x="0" y="65"/>
                </a:lnTo>
                <a:lnTo>
                  <a:pt x="10" y="0"/>
                </a:lnTo>
                <a:lnTo>
                  <a:pt x="4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1" name="Freeform 64"/>
          <p:cNvSpPr>
            <a:spLocks/>
          </p:cNvSpPr>
          <p:nvPr/>
        </p:nvSpPr>
        <p:spPr bwMode="auto">
          <a:xfrm>
            <a:off x="4318000" y="5756275"/>
            <a:ext cx="133350" cy="280988"/>
          </a:xfrm>
          <a:custGeom>
            <a:avLst/>
            <a:gdLst>
              <a:gd name="T0" fmla="*/ 2147483647 w 84"/>
              <a:gd name="T1" fmla="*/ 0 h 177"/>
              <a:gd name="T2" fmla="*/ 0 w 84"/>
              <a:gd name="T3" fmla="*/ 2147483647 h 177"/>
              <a:gd name="T4" fmla="*/ 2147483647 w 84"/>
              <a:gd name="T5" fmla="*/ 0 h 177"/>
              <a:gd name="T6" fmla="*/ 0 60000 65536"/>
              <a:gd name="T7" fmla="*/ 0 60000 65536"/>
              <a:gd name="T8" fmla="*/ 0 60000 65536"/>
              <a:gd name="T9" fmla="*/ 0 w 84"/>
              <a:gd name="T10" fmla="*/ 0 h 177"/>
              <a:gd name="T11" fmla="*/ 84 w 84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77">
                <a:moveTo>
                  <a:pt x="83" y="0"/>
                </a:moveTo>
                <a:lnTo>
                  <a:pt x="0" y="176"/>
                </a:lnTo>
                <a:lnTo>
                  <a:pt x="8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2" name="Freeform 65"/>
          <p:cNvSpPr>
            <a:spLocks/>
          </p:cNvSpPr>
          <p:nvPr/>
        </p:nvSpPr>
        <p:spPr bwMode="auto">
          <a:xfrm>
            <a:off x="4318000" y="5934075"/>
            <a:ext cx="66675" cy="103188"/>
          </a:xfrm>
          <a:custGeom>
            <a:avLst/>
            <a:gdLst>
              <a:gd name="T0" fmla="*/ 2147483647 w 42"/>
              <a:gd name="T1" fmla="*/ 2147483647 h 65"/>
              <a:gd name="T2" fmla="*/ 0 w 42"/>
              <a:gd name="T3" fmla="*/ 2147483647 h 65"/>
              <a:gd name="T4" fmla="*/ 2147483647 w 42"/>
              <a:gd name="T5" fmla="*/ 0 h 65"/>
              <a:gd name="T6" fmla="*/ 2147483647 w 42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65"/>
              <a:gd name="T14" fmla="*/ 42 w 42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65">
                <a:moveTo>
                  <a:pt x="41" y="14"/>
                </a:moveTo>
                <a:lnTo>
                  <a:pt x="0" y="64"/>
                </a:lnTo>
                <a:lnTo>
                  <a:pt x="13" y="0"/>
                </a:lnTo>
                <a:lnTo>
                  <a:pt x="41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3" name="Freeform 66"/>
          <p:cNvSpPr>
            <a:spLocks/>
          </p:cNvSpPr>
          <p:nvPr/>
        </p:nvSpPr>
        <p:spPr bwMode="auto">
          <a:xfrm>
            <a:off x="4710113" y="5765800"/>
            <a:ext cx="142875" cy="271463"/>
          </a:xfrm>
          <a:custGeom>
            <a:avLst/>
            <a:gdLst>
              <a:gd name="T0" fmla="*/ 2147483647 w 90"/>
              <a:gd name="T1" fmla="*/ 0 h 171"/>
              <a:gd name="T2" fmla="*/ 0 w 90"/>
              <a:gd name="T3" fmla="*/ 2147483647 h 171"/>
              <a:gd name="T4" fmla="*/ 2147483647 w 90"/>
              <a:gd name="T5" fmla="*/ 0 h 171"/>
              <a:gd name="T6" fmla="*/ 0 60000 65536"/>
              <a:gd name="T7" fmla="*/ 0 60000 65536"/>
              <a:gd name="T8" fmla="*/ 0 60000 65536"/>
              <a:gd name="T9" fmla="*/ 0 w 90"/>
              <a:gd name="T10" fmla="*/ 0 h 171"/>
              <a:gd name="T11" fmla="*/ 90 w 90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171">
                <a:moveTo>
                  <a:pt x="89" y="0"/>
                </a:moveTo>
                <a:lnTo>
                  <a:pt x="0" y="170"/>
                </a:lnTo>
                <a:lnTo>
                  <a:pt x="8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4" name="Freeform 67"/>
          <p:cNvSpPr>
            <a:spLocks/>
          </p:cNvSpPr>
          <p:nvPr/>
        </p:nvSpPr>
        <p:spPr bwMode="auto">
          <a:xfrm>
            <a:off x="4710113" y="5935663"/>
            <a:ext cx="69850" cy="101600"/>
          </a:xfrm>
          <a:custGeom>
            <a:avLst/>
            <a:gdLst>
              <a:gd name="T0" fmla="*/ 2147483647 w 44"/>
              <a:gd name="T1" fmla="*/ 2147483647 h 64"/>
              <a:gd name="T2" fmla="*/ 0 w 44"/>
              <a:gd name="T3" fmla="*/ 2147483647 h 64"/>
              <a:gd name="T4" fmla="*/ 2147483647 w 44"/>
              <a:gd name="T5" fmla="*/ 0 h 64"/>
              <a:gd name="T6" fmla="*/ 2147483647 w 44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64"/>
              <a:gd name="T14" fmla="*/ 44 w 4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64">
                <a:moveTo>
                  <a:pt x="43" y="14"/>
                </a:moveTo>
                <a:lnTo>
                  <a:pt x="0" y="63"/>
                </a:lnTo>
                <a:lnTo>
                  <a:pt x="15" y="0"/>
                </a:lnTo>
                <a:lnTo>
                  <a:pt x="43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5" name="Freeform 68"/>
          <p:cNvSpPr>
            <a:spLocks/>
          </p:cNvSpPr>
          <p:nvPr/>
        </p:nvSpPr>
        <p:spPr bwMode="auto">
          <a:xfrm>
            <a:off x="2801938" y="4333875"/>
            <a:ext cx="314325" cy="1073150"/>
          </a:xfrm>
          <a:custGeom>
            <a:avLst/>
            <a:gdLst>
              <a:gd name="T0" fmla="*/ 2147483647 w 198"/>
              <a:gd name="T1" fmla="*/ 0 h 676"/>
              <a:gd name="T2" fmla="*/ 0 w 198"/>
              <a:gd name="T3" fmla="*/ 2147483647 h 676"/>
              <a:gd name="T4" fmla="*/ 2147483647 w 198"/>
              <a:gd name="T5" fmla="*/ 0 h 676"/>
              <a:gd name="T6" fmla="*/ 0 60000 65536"/>
              <a:gd name="T7" fmla="*/ 0 60000 65536"/>
              <a:gd name="T8" fmla="*/ 0 60000 65536"/>
              <a:gd name="T9" fmla="*/ 0 w 198"/>
              <a:gd name="T10" fmla="*/ 0 h 676"/>
              <a:gd name="T11" fmla="*/ 198 w 198"/>
              <a:gd name="T12" fmla="*/ 676 h 6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676">
                <a:moveTo>
                  <a:pt x="197" y="0"/>
                </a:moveTo>
                <a:lnTo>
                  <a:pt x="0" y="675"/>
                </a:lnTo>
                <a:lnTo>
                  <a:pt x="1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6" name="Freeform 69"/>
          <p:cNvSpPr>
            <a:spLocks/>
          </p:cNvSpPr>
          <p:nvPr/>
        </p:nvSpPr>
        <p:spPr bwMode="auto">
          <a:xfrm>
            <a:off x="2801938" y="5302250"/>
            <a:ext cx="55562" cy="104775"/>
          </a:xfrm>
          <a:custGeom>
            <a:avLst/>
            <a:gdLst>
              <a:gd name="T0" fmla="*/ 2147483647 w 35"/>
              <a:gd name="T1" fmla="*/ 2147483647 h 66"/>
              <a:gd name="T2" fmla="*/ 0 w 35"/>
              <a:gd name="T3" fmla="*/ 2147483647 h 66"/>
              <a:gd name="T4" fmla="*/ 2147483647 w 35"/>
              <a:gd name="T5" fmla="*/ 0 h 66"/>
              <a:gd name="T6" fmla="*/ 2147483647 w 35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66"/>
              <a:gd name="T14" fmla="*/ 35 w 35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66">
                <a:moveTo>
                  <a:pt x="34" y="9"/>
                </a:moveTo>
                <a:lnTo>
                  <a:pt x="0" y="65"/>
                </a:lnTo>
                <a:lnTo>
                  <a:pt x="3" y="0"/>
                </a:lnTo>
                <a:lnTo>
                  <a:pt x="34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7" name="Freeform 70"/>
          <p:cNvSpPr>
            <a:spLocks/>
          </p:cNvSpPr>
          <p:nvPr/>
        </p:nvSpPr>
        <p:spPr bwMode="auto">
          <a:xfrm>
            <a:off x="3856038" y="4525963"/>
            <a:ext cx="484187" cy="401637"/>
          </a:xfrm>
          <a:custGeom>
            <a:avLst/>
            <a:gdLst>
              <a:gd name="T0" fmla="*/ 0 w 305"/>
              <a:gd name="T1" fmla="*/ 2147483647 h 253"/>
              <a:gd name="T2" fmla="*/ 0 w 305"/>
              <a:gd name="T3" fmla="*/ 0 h 253"/>
              <a:gd name="T4" fmla="*/ 2147483647 w 305"/>
              <a:gd name="T5" fmla="*/ 0 h 253"/>
              <a:gd name="T6" fmla="*/ 2147483647 w 305"/>
              <a:gd name="T7" fmla="*/ 2147483647 h 253"/>
              <a:gd name="T8" fmla="*/ 0 w 305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5"/>
              <a:gd name="T16" fmla="*/ 0 h 253"/>
              <a:gd name="T17" fmla="*/ 305 w 305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5" h="253">
                <a:moveTo>
                  <a:pt x="0" y="252"/>
                </a:moveTo>
                <a:lnTo>
                  <a:pt x="0" y="0"/>
                </a:lnTo>
                <a:lnTo>
                  <a:pt x="304" y="0"/>
                </a:lnTo>
                <a:lnTo>
                  <a:pt x="304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8" name="Freeform 71"/>
          <p:cNvSpPr>
            <a:spLocks/>
          </p:cNvSpPr>
          <p:nvPr/>
        </p:nvSpPr>
        <p:spPr bwMode="auto">
          <a:xfrm>
            <a:off x="4257675" y="4525963"/>
            <a:ext cx="1588" cy="401637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9" name="Line 72"/>
          <p:cNvSpPr>
            <a:spLocks noChangeShapeType="1"/>
          </p:cNvSpPr>
          <p:nvPr/>
        </p:nvSpPr>
        <p:spPr bwMode="auto">
          <a:xfrm flipH="1">
            <a:off x="4741863" y="4506913"/>
            <a:ext cx="147637" cy="17462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0" name="Line 73"/>
          <p:cNvSpPr>
            <a:spLocks noChangeShapeType="1"/>
          </p:cNvSpPr>
          <p:nvPr/>
        </p:nvSpPr>
        <p:spPr bwMode="auto">
          <a:xfrm flipH="1">
            <a:off x="4708525" y="4524375"/>
            <a:ext cx="33338" cy="47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1" name="Line 74"/>
          <p:cNvSpPr>
            <a:spLocks noChangeShapeType="1"/>
          </p:cNvSpPr>
          <p:nvPr/>
        </p:nvSpPr>
        <p:spPr bwMode="auto">
          <a:xfrm flipH="1">
            <a:off x="4683125" y="4529138"/>
            <a:ext cx="25400" cy="63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2" name="Line 75"/>
          <p:cNvSpPr>
            <a:spLocks noChangeShapeType="1"/>
          </p:cNvSpPr>
          <p:nvPr/>
        </p:nvSpPr>
        <p:spPr bwMode="auto">
          <a:xfrm flipH="1">
            <a:off x="4652963" y="4535488"/>
            <a:ext cx="30162" cy="1587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3" name="Line 76"/>
          <p:cNvSpPr>
            <a:spLocks noChangeShapeType="1"/>
          </p:cNvSpPr>
          <p:nvPr/>
        </p:nvSpPr>
        <p:spPr bwMode="auto">
          <a:xfrm flipH="1">
            <a:off x="4651375" y="4551363"/>
            <a:ext cx="1588" cy="206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4" name="Line 77"/>
          <p:cNvSpPr>
            <a:spLocks noChangeShapeType="1"/>
          </p:cNvSpPr>
          <p:nvPr/>
        </p:nvSpPr>
        <p:spPr bwMode="auto">
          <a:xfrm>
            <a:off x="4651375" y="4572000"/>
            <a:ext cx="28575" cy="2540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5" name="Line 78"/>
          <p:cNvSpPr>
            <a:spLocks noChangeShapeType="1"/>
          </p:cNvSpPr>
          <p:nvPr/>
        </p:nvSpPr>
        <p:spPr bwMode="auto">
          <a:xfrm>
            <a:off x="4679950" y="4597400"/>
            <a:ext cx="25400" cy="2698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6" name="Line 79"/>
          <p:cNvSpPr>
            <a:spLocks noChangeShapeType="1"/>
          </p:cNvSpPr>
          <p:nvPr/>
        </p:nvSpPr>
        <p:spPr bwMode="auto">
          <a:xfrm flipH="1">
            <a:off x="4695825" y="4624388"/>
            <a:ext cx="9525" cy="2222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7" name="Line 80"/>
          <p:cNvSpPr>
            <a:spLocks noChangeShapeType="1"/>
          </p:cNvSpPr>
          <p:nvPr/>
        </p:nvSpPr>
        <p:spPr bwMode="auto">
          <a:xfrm flipH="1">
            <a:off x="4652963" y="4646613"/>
            <a:ext cx="42862" cy="206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8" name="Line 81"/>
          <p:cNvSpPr>
            <a:spLocks noChangeShapeType="1"/>
          </p:cNvSpPr>
          <p:nvPr/>
        </p:nvSpPr>
        <p:spPr bwMode="auto">
          <a:xfrm flipH="1">
            <a:off x="4619625" y="4667250"/>
            <a:ext cx="33338" cy="793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9" name="Line 82"/>
          <p:cNvSpPr>
            <a:spLocks noChangeShapeType="1"/>
          </p:cNvSpPr>
          <p:nvPr/>
        </p:nvSpPr>
        <p:spPr bwMode="auto">
          <a:xfrm flipH="1">
            <a:off x="4576763" y="4675188"/>
            <a:ext cx="42862" cy="63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90" name="Line 83"/>
          <p:cNvSpPr>
            <a:spLocks noChangeShapeType="1"/>
          </p:cNvSpPr>
          <p:nvPr/>
        </p:nvSpPr>
        <p:spPr bwMode="auto">
          <a:xfrm flipH="1">
            <a:off x="4389438" y="4681538"/>
            <a:ext cx="187325" cy="2857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91" name="Freeform 84"/>
          <p:cNvSpPr>
            <a:spLocks/>
          </p:cNvSpPr>
          <p:nvPr/>
        </p:nvSpPr>
        <p:spPr bwMode="auto">
          <a:xfrm>
            <a:off x="4389438" y="4675188"/>
            <a:ext cx="95250" cy="46037"/>
          </a:xfrm>
          <a:custGeom>
            <a:avLst/>
            <a:gdLst>
              <a:gd name="T0" fmla="*/ 2147483647 w 60"/>
              <a:gd name="T1" fmla="*/ 2147483647 h 29"/>
              <a:gd name="T2" fmla="*/ 0 w 60"/>
              <a:gd name="T3" fmla="*/ 2147483647 h 29"/>
              <a:gd name="T4" fmla="*/ 2147483647 w 60"/>
              <a:gd name="T5" fmla="*/ 0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59" y="28"/>
                </a:moveTo>
                <a:lnTo>
                  <a:pt x="0" y="22"/>
                </a:lnTo>
                <a:lnTo>
                  <a:pt x="55" y="0"/>
                </a:lnTo>
              </a:path>
            </a:pathLst>
          </a:custGeom>
          <a:noFill/>
          <a:ln w="12700" cap="rnd" cmpd="sng">
            <a:solidFill>
              <a:srgbClr val="FF82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72792" name="Rectangle 85"/>
          <p:cNvSpPr>
            <a:spLocks noChangeArrowheads="1"/>
          </p:cNvSpPr>
          <p:nvPr/>
        </p:nvSpPr>
        <p:spPr bwMode="auto">
          <a:xfrm>
            <a:off x="2087563" y="5441950"/>
            <a:ext cx="2762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2793" name="Rectangle 86"/>
          <p:cNvSpPr>
            <a:spLocks noChangeArrowheads="1"/>
          </p:cNvSpPr>
          <p:nvPr/>
        </p:nvSpPr>
        <p:spPr bwMode="auto">
          <a:xfrm>
            <a:off x="4084638" y="5441950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72794" name="Rectangle 87"/>
          <p:cNvSpPr>
            <a:spLocks noChangeArrowheads="1"/>
          </p:cNvSpPr>
          <p:nvPr/>
        </p:nvSpPr>
        <p:spPr bwMode="auto">
          <a:xfrm>
            <a:off x="4486275" y="5441950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2795" name="Rectangle 88"/>
          <p:cNvSpPr>
            <a:spLocks noChangeArrowheads="1"/>
          </p:cNvSpPr>
          <p:nvPr/>
        </p:nvSpPr>
        <p:spPr bwMode="auto">
          <a:xfrm>
            <a:off x="3905250" y="4529138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72796" name="Rectangle 89"/>
          <p:cNvSpPr>
            <a:spLocks noChangeArrowheads="1"/>
          </p:cNvSpPr>
          <p:nvPr/>
        </p:nvSpPr>
        <p:spPr bwMode="auto">
          <a:xfrm>
            <a:off x="2489200" y="5441950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2797" name="Rectangle 90"/>
          <p:cNvSpPr>
            <a:spLocks noChangeArrowheads="1"/>
          </p:cNvSpPr>
          <p:nvPr/>
        </p:nvSpPr>
        <p:spPr bwMode="auto">
          <a:xfrm>
            <a:off x="4876800" y="3962400"/>
            <a:ext cx="33967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/>
              <a:t>Καταχώρηση στον κόμβο γονέα (μεταφορά)</a:t>
            </a:r>
          </a:p>
          <a:p>
            <a:pPr eaLnBrk="0" hangingPunct="0"/>
            <a:endParaRPr lang="en-US" sz="1400"/>
          </a:p>
        </p:txBody>
      </p:sp>
      <p:sp>
        <p:nvSpPr>
          <p:cNvPr id="72798" name="Rectangle 91"/>
          <p:cNvSpPr>
            <a:spLocks noChangeArrowheads="1"/>
          </p:cNvSpPr>
          <p:nvPr/>
        </p:nvSpPr>
        <p:spPr bwMode="auto">
          <a:xfrm>
            <a:off x="4878388" y="4456113"/>
            <a:ext cx="39624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>
                <a:solidFill>
                  <a:srgbClr val="FF0033"/>
                </a:solidFill>
              </a:rPr>
              <a:t>Το 17 ανεβαίνει επάνω και παρουσιάζεται μόνο</a:t>
            </a:r>
          </a:p>
          <a:p>
            <a:pPr eaLnBrk="0" hangingPunct="0"/>
            <a:r>
              <a:rPr lang="el-GR" sz="1400">
                <a:solidFill>
                  <a:srgbClr val="FF0033"/>
                </a:solidFill>
              </a:rPr>
              <a:t>μία φορά στο ευρετήριο (σε αντίθεση με τα φύλλα)</a:t>
            </a:r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72799" name="Rectangle 92"/>
          <p:cNvSpPr>
            <a:spLocks noChangeArrowheads="1"/>
          </p:cNvSpPr>
          <p:nvPr/>
        </p:nvSpPr>
        <p:spPr bwMode="auto">
          <a:xfrm>
            <a:off x="4876800" y="4786313"/>
            <a:ext cx="16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400" b="1">
              <a:solidFill>
                <a:srgbClr val="FF8200"/>
              </a:solidFill>
            </a:endParaRPr>
          </a:p>
        </p:txBody>
      </p:sp>
      <p:sp>
        <p:nvSpPr>
          <p:cNvPr id="72800" name="Rectangle 93"/>
          <p:cNvSpPr>
            <a:spLocks noChangeArrowheads="1"/>
          </p:cNvSpPr>
          <p:nvPr/>
        </p:nvSpPr>
        <p:spPr bwMode="auto">
          <a:xfrm>
            <a:off x="5986463" y="44577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801" name="Rectangle 94"/>
          <p:cNvSpPr>
            <a:spLocks noChangeArrowheads="1"/>
          </p:cNvSpPr>
          <p:nvPr/>
        </p:nvSpPr>
        <p:spPr bwMode="auto">
          <a:xfrm>
            <a:off x="6818313" y="4457700"/>
            <a:ext cx="50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802" name="Arc 95"/>
          <p:cNvSpPr>
            <a:spLocks/>
          </p:cNvSpPr>
          <p:nvPr/>
        </p:nvSpPr>
        <p:spPr bwMode="auto">
          <a:xfrm>
            <a:off x="4319588" y="4830763"/>
            <a:ext cx="304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703930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5B934-885F-414C-908F-638A23969B51}" type="slidenum">
              <a:rPr lang="el-GR" altLang="en-US" smtClean="0"/>
              <a:pPr/>
              <a:t>16</a:t>
            </a:fld>
            <a:endParaRPr lang="el-GR" altLang="en-US"/>
          </a:p>
        </p:txBody>
      </p:sp>
      <p:sp>
        <p:nvSpPr>
          <p:cNvPr id="737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735" name="Rectangle 4"/>
          <p:cNvSpPr>
            <a:spLocks noChangeArrowheads="1"/>
          </p:cNvSpPr>
          <p:nvPr/>
        </p:nvSpPr>
        <p:spPr bwMode="auto">
          <a:xfrm>
            <a:off x="1476375" y="5300663"/>
            <a:ext cx="5954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Η ρίζα διασπάστηκε οδηγώντας σε αύξηση του ύψους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grpSp>
        <p:nvGrpSpPr>
          <p:cNvPr id="73736" name="Group 5"/>
          <p:cNvGrpSpPr>
            <a:grpSpLocks/>
          </p:cNvGrpSpPr>
          <p:nvPr/>
        </p:nvGrpSpPr>
        <p:grpSpPr bwMode="auto">
          <a:xfrm>
            <a:off x="323850" y="2276475"/>
            <a:ext cx="8367713" cy="2368550"/>
            <a:chOff x="185" y="1056"/>
            <a:chExt cx="5271" cy="1492"/>
          </a:xfrm>
        </p:grpSpPr>
        <p:sp>
          <p:nvSpPr>
            <p:cNvPr id="73738" name="Freeform 6"/>
            <p:cNvSpPr>
              <a:spLocks/>
            </p:cNvSpPr>
            <p:nvPr/>
          </p:nvSpPr>
          <p:spPr bwMode="auto">
            <a:xfrm>
              <a:off x="185" y="2338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739" name="Rectangle 7"/>
            <p:cNvSpPr>
              <a:spLocks noChangeArrowheads="1"/>
            </p:cNvSpPr>
            <p:nvPr/>
          </p:nvSpPr>
          <p:spPr bwMode="auto">
            <a:xfrm>
              <a:off x="191" y="2324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2*</a:t>
              </a:r>
            </a:p>
          </p:txBody>
        </p:sp>
        <p:grpSp>
          <p:nvGrpSpPr>
            <p:cNvPr id="73740" name="Group 8"/>
            <p:cNvGrpSpPr>
              <a:grpSpLocks/>
            </p:cNvGrpSpPr>
            <p:nvPr/>
          </p:nvGrpSpPr>
          <p:grpSpPr bwMode="auto">
            <a:xfrm>
              <a:off x="390" y="1056"/>
              <a:ext cx="5066" cy="1492"/>
              <a:chOff x="390" y="1056"/>
              <a:chExt cx="5066" cy="1492"/>
            </a:xfrm>
          </p:grpSpPr>
          <p:sp>
            <p:nvSpPr>
              <p:cNvPr id="73741" name="Freeform 9"/>
              <p:cNvSpPr>
                <a:spLocks/>
              </p:cNvSpPr>
              <p:nvPr/>
            </p:nvSpPr>
            <p:spPr bwMode="auto">
              <a:xfrm>
                <a:off x="390" y="2338"/>
                <a:ext cx="204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195 w 205"/>
                  <a:gd name="T5" fmla="*/ 0 h 205"/>
                  <a:gd name="T6" fmla="*/ 195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2" name="Freeform 10"/>
              <p:cNvSpPr>
                <a:spLocks/>
              </p:cNvSpPr>
              <p:nvPr/>
            </p:nvSpPr>
            <p:spPr bwMode="auto">
              <a:xfrm>
                <a:off x="594" y="2338"/>
                <a:ext cx="205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196 w 206"/>
                  <a:gd name="T5" fmla="*/ 0 h 205"/>
                  <a:gd name="T6" fmla="*/ 196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3" name="Freeform 11"/>
              <p:cNvSpPr>
                <a:spLocks/>
              </p:cNvSpPr>
              <p:nvPr/>
            </p:nvSpPr>
            <p:spPr bwMode="auto">
              <a:xfrm>
                <a:off x="798" y="2338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4" name="Rectangle 12"/>
              <p:cNvSpPr>
                <a:spLocks noChangeArrowheads="1"/>
              </p:cNvSpPr>
              <p:nvPr/>
            </p:nvSpPr>
            <p:spPr bwMode="auto">
              <a:xfrm>
                <a:off x="396" y="2324"/>
                <a:ext cx="21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3*</a:t>
                </a:r>
              </a:p>
            </p:txBody>
          </p:sp>
          <p:sp>
            <p:nvSpPr>
              <p:cNvPr id="73745" name="Freeform 13"/>
              <p:cNvSpPr>
                <a:spLocks/>
              </p:cNvSpPr>
              <p:nvPr/>
            </p:nvSpPr>
            <p:spPr bwMode="auto">
              <a:xfrm>
                <a:off x="2181" y="1319"/>
                <a:ext cx="307" cy="255"/>
              </a:xfrm>
              <a:custGeom>
                <a:avLst/>
                <a:gdLst>
                  <a:gd name="T0" fmla="*/ 0 w 307"/>
                  <a:gd name="T1" fmla="*/ 254 h 255"/>
                  <a:gd name="T2" fmla="*/ 0 w 307"/>
                  <a:gd name="T3" fmla="*/ 0 h 255"/>
                  <a:gd name="T4" fmla="*/ 306 w 307"/>
                  <a:gd name="T5" fmla="*/ 0 h 255"/>
                  <a:gd name="T6" fmla="*/ 306 w 307"/>
                  <a:gd name="T7" fmla="*/ 254 h 255"/>
                  <a:gd name="T8" fmla="*/ 0 w 307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255"/>
                  <a:gd name="T17" fmla="*/ 307 w 307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6" y="0"/>
                    </a:lnTo>
                    <a:lnTo>
                      <a:pt x="306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6" name="Freeform 14"/>
              <p:cNvSpPr>
                <a:spLocks/>
              </p:cNvSpPr>
              <p:nvPr/>
            </p:nvSpPr>
            <p:spPr bwMode="auto">
              <a:xfrm>
                <a:off x="2231" y="1319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7" name="Freeform 15"/>
              <p:cNvSpPr>
                <a:spLocks/>
              </p:cNvSpPr>
              <p:nvPr/>
            </p:nvSpPr>
            <p:spPr bwMode="auto">
              <a:xfrm>
                <a:off x="2487" y="1319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8" name="Freeform 16"/>
              <p:cNvSpPr>
                <a:spLocks/>
              </p:cNvSpPr>
              <p:nvPr/>
            </p:nvSpPr>
            <p:spPr bwMode="auto">
              <a:xfrm>
                <a:off x="2538" y="1319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9" name="Freeform 17"/>
              <p:cNvSpPr>
                <a:spLocks/>
              </p:cNvSpPr>
              <p:nvPr/>
            </p:nvSpPr>
            <p:spPr bwMode="auto">
              <a:xfrm>
                <a:off x="2794" y="1319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0" name="Freeform 18"/>
              <p:cNvSpPr>
                <a:spLocks/>
              </p:cNvSpPr>
              <p:nvPr/>
            </p:nvSpPr>
            <p:spPr bwMode="auto">
              <a:xfrm>
                <a:off x="2845" y="1319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1" name="Freeform 19"/>
              <p:cNvSpPr>
                <a:spLocks/>
              </p:cNvSpPr>
              <p:nvPr/>
            </p:nvSpPr>
            <p:spPr bwMode="auto">
              <a:xfrm>
                <a:off x="3101" y="1319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2" name="Freeform 20"/>
              <p:cNvSpPr>
                <a:spLocks/>
              </p:cNvSpPr>
              <p:nvPr/>
            </p:nvSpPr>
            <p:spPr bwMode="auto">
              <a:xfrm>
                <a:off x="3152" y="1319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3" name="Freeform 21"/>
              <p:cNvSpPr>
                <a:spLocks/>
              </p:cNvSpPr>
              <p:nvPr/>
            </p:nvSpPr>
            <p:spPr bwMode="auto">
              <a:xfrm>
                <a:off x="3408" y="1319"/>
                <a:ext cx="52" cy="255"/>
              </a:xfrm>
              <a:custGeom>
                <a:avLst/>
                <a:gdLst>
                  <a:gd name="T0" fmla="*/ 0 w 52"/>
                  <a:gd name="T1" fmla="*/ 254 h 255"/>
                  <a:gd name="T2" fmla="*/ 0 w 52"/>
                  <a:gd name="T3" fmla="*/ 0 h 255"/>
                  <a:gd name="T4" fmla="*/ 51 w 52"/>
                  <a:gd name="T5" fmla="*/ 0 h 255"/>
                  <a:gd name="T6" fmla="*/ 51 w 52"/>
                  <a:gd name="T7" fmla="*/ 254 h 255"/>
                  <a:gd name="T8" fmla="*/ 0 w 52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55"/>
                  <a:gd name="T17" fmla="*/ 52 w 52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55">
                    <a:moveTo>
                      <a:pt x="0" y="254"/>
                    </a:moveTo>
                    <a:lnTo>
                      <a:pt x="0" y="0"/>
                    </a:lnTo>
                    <a:lnTo>
                      <a:pt x="51" y="0"/>
                    </a:lnTo>
                    <a:lnTo>
                      <a:pt x="51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4" name="Freeform 22"/>
              <p:cNvSpPr>
                <a:spLocks/>
              </p:cNvSpPr>
              <p:nvPr/>
            </p:nvSpPr>
            <p:spPr bwMode="auto">
              <a:xfrm>
                <a:off x="1938" y="2343"/>
                <a:ext cx="205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196 w 206"/>
                  <a:gd name="T5" fmla="*/ 0 h 205"/>
                  <a:gd name="T6" fmla="*/ 196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5" name="Freeform 23"/>
              <p:cNvSpPr>
                <a:spLocks/>
              </p:cNvSpPr>
              <p:nvPr/>
            </p:nvSpPr>
            <p:spPr bwMode="auto">
              <a:xfrm>
                <a:off x="2142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6" name="Freeform 24"/>
              <p:cNvSpPr>
                <a:spLocks/>
              </p:cNvSpPr>
              <p:nvPr/>
            </p:nvSpPr>
            <p:spPr bwMode="auto">
              <a:xfrm>
                <a:off x="2347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7" name="Freeform 25"/>
              <p:cNvSpPr>
                <a:spLocks/>
              </p:cNvSpPr>
              <p:nvPr/>
            </p:nvSpPr>
            <p:spPr bwMode="auto">
              <a:xfrm>
                <a:off x="2551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8" name="Freeform 26"/>
              <p:cNvSpPr>
                <a:spLocks/>
              </p:cNvSpPr>
              <p:nvPr/>
            </p:nvSpPr>
            <p:spPr bwMode="auto">
              <a:xfrm>
                <a:off x="2826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9" name="Freeform 27"/>
              <p:cNvSpPr>
                <a:spLocks/>
              </p:cNvSpPr>
              <p:nvPr/>
            </p:nvSpPr>
            <p:spPr bwMode="auto">
              <a:xfrm>
                <a:off x="3031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0" name="Freeform 28"/>
              <p:cNvSpPr>
                <a:spLocks/>
              </p:cNvSpPr>
              <p:nvPr/>
            </p:nvSpPr>
            <p:spPr bwMode="auto">
              <a:xfrm>
                <a:off x="3236" y="2343"/>
                <a:ext cx="203" cy="205"/>
              </a:xfrm>
              <a:custGeom>
                <a:avLst/>
                <a:gdLst>
                  <a:gd name="T0" fmla="*/ 0 w 204"/>
                  <a:gd name="T1" fmla="*/ 204 h 205"/>
                  <a:gd name="T2" fmla="*/ 0 w 204"/>
                  <a:gd name="T3" fmla="*/ 0 h 205"/>
                  <a:gd name="T4" fmla="*/ 194 w 204"/>
                  <a:gd name="T5" fmla="*/ 0 h 205"/>
                  <a:gd name="T6" fmla="*/ 194 w 204"/>
                  <a:gd name="T7" fmla="*/ 204 h 205"/>
                  <a:gd name="T8" fmla="*/ 0 w 204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205"/>
                  <a:gd name="T17" fmla="*/ 204 w 204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3" y="0"/>
                    </a:lnTo>
                    <a:lnTo>
                      <a:pt x="203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1" name="Freeform 29"/>
              <p:cNvSpPr>
                <a:spLocks/>
              </p:cNvSpPr>
              <p:nvPr/>
            </p:nvSpPr>
            <p:spPr bwMode="auto">
              <a:xfrm>
                <a:off x="3438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2" name="Freeform 30"/>
              <p:cNvSpPr>
                <a:spLocks/>
              </p:cNvSpPr>
              <p:nvPr/>
            </p:nvSpPr>
            <p:spPr bwMode="auto">
              <a:xfrm>
                <a:off x="3714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3" name="Freeform 31"/>
              <p:cNvSpPr>
                <a:spLocks/>
              </p:cNvSpPr>
              <p:nvPr/>
            </p:nvSpPr>
            <p:spPr bwMode="auto">
              <a:xfrm>
                <a:off x="3919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4" name="Freeform 32"/>
              <p:cNvSpPr>
                <a:spLocks/>
              </p:cNvSpPr>
              <p:nvPr/>
            </p:nvSpPr>
            <p:spPr bwMode="auto">
              <a:xfrm>
                <a:off x="4123" y="2343"/>
                <a:ext cx="206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13 w 205"/>
                  <a:gd name="T5" fmla="*/ 0 h 205"/>
                  <a:gd name="T6" fmla="*/ 213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5" name="Freeform 33"/>
              <p:cNvSpPr>
                <a:spLocks/>
              </p:cNvSpPr>
              <p:nvPr/>
            </p:nvSpPr>
            <p:spPr bwMode="auto">
              <a:xfrm>
                <a:off x="4328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6" name="Freeform 34"/>
              <p:cNvSpPr>
                <a:spLocks/>
              </p:cNvSpPr>
              <p:nvPr/>
            </p:nvSpPr>
            <p:spPr bwMode="auto">
              <a:xfrm>
                <a:off x="4597" y="2343"/>
                <a:ext cx="207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14 w 206"/>
                  <a:gd name="T5" fmla="*/ 0 h 205"/>
                  <a:gd name="T6" fmla="*/ 214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7" name="Freeform 35"/>
              <p:cNvSpPr>
                <a:spLocks/>
              </p:cNvSpPr>
              <p:nvPr/>
            </p:nvSpPr>
            <p:spPr bwMode="auto">
              <a:xfrm>
                <a:off x="4802" y="2343"/>
                <a:ext cx="206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13 w 205"/>
                  <a:gd name="T5" fmla="*/ 0 h 205"/>
                  <a:gd name="T6" fmla="*/ 213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8" name="Freeform 36"/>
              <p:cNvSpPr>
                <a:spLocks/>
              </p:cNvSpPr>
              <p:nvPr/>
            </p:nvSpPr>
            <p:spPr bwMode="auto">
              <a:xfrm>
                <a:off x="5006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9" name="Freeform 37"/>
              <p:cNvSpPr>
                <a:spLocks/>
              </p:cNvSpPr>
              <p:nvPr/>
            </p:nvSpPr>
            <p:spPr bwMode="auto">
              <a:xfrm>
                <a:off x="5210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0" name="Freeform 38"/>
              <p:cNvSpPr>
                <a:spLocks/>
              </p:cNvSpPr>
              <p:nvPr/>
            </p:nvSpPr>
            <p:spPr bwMode="auto">
              <a:xfrm>
                <a:off x="845" y="1803"/>
                <a:ext cx="307" cy="255"/>
              </a:xfrm>
              <a:custGeom>
                <a:avLst/>
                <a:gdLst>
                  <a:gd name="T0" fmla="*/ 0 w 307"/>
                  <a:gd name="T1" fmla="*/ 254 h 255"/>
                  <a:gd name="T2" fmla="*/ 0 w 307"/>
                  <a:gd name="T3" fmla="*/ 0 h 255"/>
                  <a:gd name="T4" fmla="*/ 306 w 307"/>
                  <a:gd name="T5" fmla="*/ 0 h 255"/>
                  <a:gd name="T6" fmla="*/ 306 w 307"/>
                  <a:gd name="T7" fmla="*/ 254 h 255"/>
                  <a:gd name="T8" fmla="*/ 0 w 307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255"/>
                  <a:gd name="T17" fmla="*/ 307 w 307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6" y="0"/>
                    </a:lnTo>
                    <a:lnTo>
                      <a:pt x="306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1" name="Freeform 39"/>
              <p:cNvSpPr>
                <a:spLocks/>
              </p:cNvSpPr>
              <p:nvPr/>
            </p:nvSpPr>
            <p:spPr bwMode="auto">
              <a:xfrm>
                <a:off x="895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2" name="Freeform 40"/>
              <p:cNvSpPr>
                <a:spLocks/>
              </p:cNvSpPr>
              <p:nvPr/>
            </p:nvSpPr>
            <p:spPr bwMode="auto">
              <a:xfrm>
                <a:off x="1151" y="1803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3" name="Freeform 41"/>
              <p:cNvSpPr>
                <a:spLocks/>
              </p:cNvSpPr>
              <p:nvPr/>
            </p:nvSpPr>
            <p:spPr bwMode="auto">
              <a:xfrm>
                <a:off x="1202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4" name="Freeform 42"/>
              <p:cNvSpPr>
                <a:spLocks/>
              </p:cNvSpPr>
              <p:nvPr/>
            </p:nvSpPr>
            <p:spPr bwMode="auto">
              <a:xfrm>
                <a:off x="1458" y="1803"/>
                <a:ext cx="309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16 w 308"/>
                  <a:gd name="T5" fmla="*/ 0 h 255"/>
                  <a:gd name="T6" fmla="*/ 316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5" name="Freeform 43"/>
              <p:cNvSpPr>
                <a:spLocks/>
              </p:cNvSpPr>
              <p:nvPr/>
            </p:nvSpPr>
            <p:spPr bwMode="auto">
              <a:xfrm>
                <a:off x="1509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6" name="Freeform 44"/>
              <p:cNvSpPr>
                <a:spLocks/>
              </p:cNvSpPr>
              <p:nvPr/>
            </p:nvSpPr>
            <p:spPr bwMode="auto">
              <a:xfrm>
                <a:off x="1765" y="1803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7" name="Freeform 45"/>
              <p:cNvSpPr>
                <a:spLocks/>
              </p:cNvSpPr>
              <p:nvPr/>
            </p:nvSpPr>
            <p:spPr bwMode="auto">
              <a:xfrm>
                <a:off x="1817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8" name="Freeform 46"/>
              <p:cNvSpPr>
                <a:spLocks/>
              </p:cNvSpPr>
              <p:nvPr/>
            </p:nvSpPr>
            <p:spPr bwMode="auto">
              <a:xfrm>
                <a:off x="2072" y="1803"/>
                <a:ext cx="52" cy="255"/>
              </a:xfrm>
              <a:custGeom>
                <a:avLst/>
                <a:gdLst>
                  <a:gd name="T0" fmla="*/ 0 w 52"/>
                  <a:gd name="T1" fmla="*/ 254 h 255"/>
                  <a:gd name="T2" fmla="*/ 0 w 52"/>
                  <a:gd name="T3" fmla="*/ 0 h 255"/>
                  <a:gd name="T4" fmla="*/ 51 w 52"/>
                  <a:gd name="T5" fmla="*/ 0 h 255"/>
                  <a:gd name="T6" fmla="*/ 51 w 52"/>
                  <a:gd name="T7" fmla="*/ 254 h 255"/>
                  <a:gd name="T8" fmla="*/ 0 w 52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55"/>
                  <a:gd name="T17" fmla="*/ 52 w 52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55">
                    <a:moveTo>
                      <a:pt x="0" y="254"/>
                    </a:moveTo>
                    <a:lnTo>
                      <a:pt x="0" y="0"/>
                    </a:lnTo>
                    <a:lnTo>
                      <a:pt x="51" y="0"/>
                    </a:lnTo>
                    <a:lnTo>
                      <a:pt x="51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9" name="Freeform 47"/>
              <p:cNvSpPr>
                <a:spLocks/>
              </p:cNvSpPr>
              <p:nvPr/>
            </p:nvSpPr>
            <p:spPr bwMode="auto">
              <a:xfrm>
                <a:off x="3497" y="1803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0" name="Freeform 48"/>
              <p:cNvSpPr>
                <a:spLocks/>
              </p:cNvSpPr>
              <p:nvPr/>
            </p:nvSpPr>
            <p:spPr bwMode="auto">
              <a:xfrm>
                <a:off x="3547" y="1803"/>
                <a:ext cx="2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1" name="Freeform 49"/>
              <p:cNvSpPr>
                <a:spLocks/>
              </p:cNvSpPr>
              <p:nvPr/>
            </p:nvSpPr>
            <p:spPr bwMode="auto">
              <a:xfrm>
                <a:off x="3804" y="1803"/>
                <a:ext cx="307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298 w 308"/>
                  <a:gd name="T5" fmla="*/ 0 h 255"/>
                  <a:gd name="T6" fmla="*/ 298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2" name="Freeform 50"/>
              <p:cNvSpPr>
                <a:spLocks/>
              </p:cNvSpPr>
              <p:nvPr/>
            </p:nvSpPr>
            <p:spPr bwMode="auto">
              <a:xfrm>
                <a:off x="3855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3" name="Freeform 51"/>
              <p:cNvSpPr>
                <a:spLocks/>
              </p:cNvSpPr>
              <p:nvPr/>
            </p:nvSpPr>
            <p:spPr bwMode="auto">
              <a:xfrm>
                <a:off x="4110" y="1803"/>
                <a:ext cx="309" cy="255"/>
              </a:xfrm>
              <a:custGeom>
                <a:avLst/>
                <a:gdLst>
                  <a:gd name="T0" fmla="*/ 0 w 307"/>
                  <a:gd name="T1" fmla="*/ 254 h 255"/>
                  <a:gd name="T2" fmla="*/ 0 w 307"/>
                  <a:gd name="T3" fmla="*/ 0 h 255"/>
                  <a:gd name="T4" fmla="*/ 324 w 307"/>
                  <a:gd name="T5" fmla="*/ 0 h 255"/>
                  <a:gd name="T6" fmla="*/ 324 w 307"/>
                  <a:gd name="T7" fmla="*/ 254 h 255"/>
                  <a:gd name="T8" fmla="*/ 0 w 307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255"/>
                  <a:gd name="T17" fmla="*/ 307 w 307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6" y="0"/>
                    </a:lnTo>
                    <a:lnTo>
                      <a:pt x="306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4" name="Freeform 52"/>
              <p:cNvSpPr>
                <a:spLocks/>
              </p:cNvSpPr>
              <p:nvPr/>
            </p:nvSpPr>
            <p:spPr bwMode="auto">
              <a:xfrm>
                <a:off x="4161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5" name="Freeform 53"/>
              <p:cNvSpPr>
                <a:spLocks/>
              </p:cNvSpPr>
              <p:nvPr/>
            </p:nvSpPr>
            <p:spPr bwMode="auto">
              <a:xfrm>
                <a:off x="4418" y="1803"/>
                <a:ext cx="307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298 w 308"/>
                  <a:gd name="T5" fmla="*/ 0 h 255"/>
                  <a:gd name="T6" fmla="*/ 298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6" name="Freeform 54"/>
              <p:cNvSpPr>
                <a:spLocks/>
              </p:cNvSpPr>
              <p:nvPr/>
            </p:nvSpPr>
            <p:spPr bwMode="auto">
              <a:xfrm>
                <a:off x="4470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7" name="Freeform 55"/>
              <p:cNvSpPr>
                <a:spLocks/>
              </p:cNvSpPr>
              <p:nvPr/>
            </p:nvSpPr>
            <p:spPr bwMode="auto">
              <a:xfrm>
                <a:off x="4724" y="1803"/>
                <a:ext cx="53" cy="255"/>
              </a:xfrm>
              <a:custGeom>
                <a:avLst/>
                <a:gdLst>
                  <a:gd name="T0" fmla="*/ 0 w 53"/>
                  <a:gd name="T1" fmla="*/ 254 h 255"/>
                  <a:gd name="T2" fmla="*/ 0 w 53"/>
                  <a:gd name="T3" fmla="*/ 0 h 255"/>
                  <a:gd name="T4" fmla="*/ 52 w 53"/>
                  <a:gd name="T5" fmla="*/ 0 h 255"/>
                  <a:gd name="T6" fmla="*/ 52 w 53"/>
                  <a:gd name="T7" fmla="*/ 254 h 255"/>
                  <a:gd name="T8" fmla="*/ 0 w 53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55"/>
                  <a:gd name="T17" fmla="*/ 53 w 53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55">
                    <a:moveTo>
                      <a:pt x="0" y="254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52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8" name="Freeform 56"/>
              <p:cNvSpPr>
                <a:spLocks/>
              </p:cNvSpPr>
              <p:nvPr/>
            </p:nvSpPr>
            <p:spPr bwMode="auto">
              <a:xfrm>
                <a:off x="582" y="2006"/>
                <a:ext cx="282" cy="313"/>
              </a:xfrm>
              <a:custGeom>
                <a:avLst/>
                <a:gdLst>
                  <a:gd name="T0" fmla="*/ 289 w 281"/>
                  <a:gd name="T1" fmla="*/ 0 h 313"/>
                  <a:gd name="T2" fmla="*/ 0 w 281"/>
                  <a:gd name="T3" fmla="*/ 312 h 313"/>
                  <a:gd name="T4" fmla="*/ 289 w 281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281"/>
                  <a:gd name="T10" fmla="*/ 0 h 313"/>
                  <a:gd name="T11" fmla="*/ 281 w 281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1" h="313">
                    <a:moveTo>
                      <a:pt x="280" y="0"/>
                    </a:moveTo>
                    <a:lnTo>
                      <a:pt x="0" y="312"/>
                    </a:lnTo>
                    <a:lnTo>
                      <a:pt x="28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9" name="Freeform 57"/>
              <p:cNvSpPr>
                <a:spLocks/>
              </p:cNvSpPr>
              <p:nvPr/>
            </p:nvSpPr>
            <p:spPr bwMode="auto">
              <a:xfrm>
                <a:off x="582" y="2260"/>
                <a:ext cx="56" cy="59"/>
              </a:xfrm>
              <a:custGeom>
                <a:avLst/>
                <a:gdLst>
                  <a:gd name="T0" fmla="*/ 63 w 55"/>
                  <a:gd name="T1" fmla="*/ 21 h 59"/>
                  <a:gd name="T2" fmla="*/ 0 w 55"/>
                  <a:gd name="T3" fmla="*/ 58 h 59"/>
                  <a:gd name="T4" fmla="*/ 39 w 55"/>
                  <a:gd name="T5" fmla="*/ 0 h 59"/>
                  <a:gd name="T6" fmla="*/ 63 w 55"/>
                  <a:gd name="T7" fmla="*/ 2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9"/>
                  <a:gd name="T14" fmla="*/ 55 w 55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9">
                    <a:moveTo>
                      <a:pt x="54" y="21"/>
                    </a:moveTo>
                    <a:lnTo>
                      <a:pt x="0" y="58"/>
                    </a:lnTo>
                    <a:lnTo>
                      <a:pt x="30" y="0"/>
                    </a:lnTo>
                    <a:lnTo>
                      <a:pt x="54" y="2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0" name="Freeform 58"/>
              <p:cNvSpPr>
                <a:spLocks/>
              </p:cNvSpPr>
              <p:nvPr/>
            </p:nvSpPr>
            <p:spPr bwMode="auto">
              <a:xfrm>
                <a:off x="1170" y="2006"/>
                <a:ext cx="284" cy="319"/>
              </a:xfrm>
              <a:custGeom>
                <a:avLst/>
                <a:gdLst>
                  <a:gd name="T0" fmla="*/ 0 w 283"/>
                  <a:gd name="T1" fmla="*/ 0 h 319"/>
                  <a:gd name="T2" fmla="*/ 291 w 283"/>
                  <a:gd name="T3" fmla="*/ 318 h 319"/>
                  <a:gd name="T4" fmla="*/ 0 w 283"/>
                  <a:gd name="T5" fmla="*/ 0 h 319"/>
                  <a:gd name="T6" fmla="*/ 0 60000 65536"/>
                  <a:gd name="T7" fmla="*/ 0 60000 65536"/>
                  <a:gd name="T8" fmla="*/ 0 60000 65536"/>
                  <a:gd name="T9" fmla="*/ 0 w 283"/>
                  <a:gd name="T10" fmla="*/ 0 h 319"/>
                  <a:gd name="T11" fmla="*/ 283 w 283"/>
                  <a:gd name="T12" fmla="*/ 319 h 3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3" h="319">
                    <a:moveTo>
                      <a:pt x="0" y="0"/>
                    </a:moveTo>
                    <a:lnTo>
                      <a:pt x="282" y="3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1" name="Freeform 59"/>
              <p:cNvSpPr>
                <a:spLocks/>
              </p:cNvSpPr>
              <p:nvPr/>
            </p:nvSpPr>
            <p:spPr bwMode="auto">
              <a:xfrm>
                <a:off x="1397" y="2267"/>
                <a:ext cx="57" cy="58"/>
              </a:xfrm>
              <a:custGeom>
                <a:avLst/>
                <a:gdLst>
                  <a:gd name="T0" fmla="*/ 24 w 56"/>
                  <a:gd name="T1" fmla="*/ 0 h 58"/>
                  <a:gd name="T2" fmla="*/ 64 w 56"/>
                  <a:gd name="T3" fmla="*/ 57 h 58"/>
                  <a:gd name="T4" fmla="*/ 0 w 56"/>
                  <a:gd name="T5" fmla="*/ 21 h 58"/>
                  <a:gd name="T6" fmla="*/ 24 w 5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58"/>
                  <a:gd name="T14" fmla="*/ 56 w 5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58">
                    <a:moveTo>
                      <a:pt x="24" y="0"/>
                    </a:moveTo>
                    <a:lnTo>
                      <a:pt x="55" y="57"/>
                    </a:lnTo>
                    <a:lnTo>
                      <a:pt x="0" y="21"/>
                    </a:lnTo>
                    <a:lnTo>
                      <a:pt x="2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2" name="Freeform 60"/>
              <p:cNvSpPr>
                <a:spLocks/>
              </p:cNvSpPr>
              <p:nvPr/>
            </p:nvSpPr>
            <p:spPr bwMode="auto">
              <a:xfrm>
                <a:off x="1484" y="2006"/>
                <a:ext cx="838" cy="326"/>
              </a:xfrm>
              <a:custGeom>
                <a:avLst/>
                <a:gdLst>
                  <a:gd name="T0" fmla="*/ 0 w 838"/>
                  <a:gd name="T1" fmla="*/ 0 h 326"/>
                  <a:gd name="T2" fmla="*/ 837 w 838"/>
                  <a:gd name="T3" fmla="*/ 325 h 326"/>
                  <a:gd name="T4" fmla="*/ 0 w 838"/>
                  <a:gd name="T5" fmla="*/ 0 h 326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326"/>
                  <a:gd name="T11" fmla="*/ 838 w 838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326">
                    <a:moveTo>
                      <a:pt x="0" y="0"/>
                    </a:moveTo>
                    <a:lnTo>
                      <a:pt x="837" y="32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3" name="Freeform 61"/>
              <p:cNvSpPr>
                <a:spLocks/>
              </p:cNvSpPr>
              <p:nvPr/>
            </p:nvSpPr>
            <p:spPr bwMode="auto">
              <a:xfrm>
                <a:off x="2256" y="2293"/>
                <a:ext cx="66" cy="39"/>
              </a:xfrm>
              <a:custGeom>
                <a:avLst/>
                <a:gdLst>
                  <a:gd name="T0" fmla="*/ 11 w 66"/>
                  <a:gd name="T1" fmla="*/ 0 h 39"/>
                  <a:gd name="T2" fmla="*/ 65 w 66"/>
                  <a:gd name="T3" fmla="*/ 38 h 39"/>
                  <a:gd name="T4" fmla="*/ 0 w 66"/>
                  <a:gd name="T5" fmla="*/ 30 h 39"/>
                  <a:gd name="T6" fmla="*/ 11 w 66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39"/>
                  <a:gd name="T14" fmla="*/ 66 w 66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39">
                    <a:moveTo>
                      <a:pt x="11" y="0"/>
                    </a:moveTo>
                    <a:lnTo>
                      <a:pt x="65" y="38"/>
                    </a:lnTo>
                    <a:lnTo>
                      <a:pt x="0" y="30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4" name="Freeform 62"/>
              <p:cNvSpPr>
                <a:spLocks/>
              </p:cNvSpPr>
              <p:nvPr/>
            </p:nvSpPr>
            <p:spPr bwMode="auto">
              <a:xfrm>
                <a:off x="3236" y="2019"/>
                <a:ext cx="281" cy="313"/>
              </a:xfrm>
              <a:custGeom>
                <a:avLst/>
                <a:gdLst>
                  <a:gd name="T0" fmla="*/ 280 w 281"/>
                  <a:gd name="T1" fmla="*/ 0 h 313"/>
                  <a:gd name="T2" fmla="*/ 0 w 281"/>
                  <a:gd name="T3" fmla="*/ 312 h 313"/>
                  <a:gd name="T4" fmla="*/ 280 w 281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281"/>
                  <a:gd name="T10" fmla="*/ 0 h 313"/>
                  <a:gd name="T11" fmla="*/ 281 w 281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1" h="313">
                    <a:moveTo>
                      <a:pt x="280" y="0"/>
                    </a:moveTo>
                    <a:lnTo>
                      <a:pt x="0" y="312"/>
                    </a:lnTo>
                    <a:lnTo>
                      <a:pt x="28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5" name="Freeform 63"/>
              <p:cNvSpPr>
                <a:spLocks/>
              </p:cNvSpPr>
              <p:nvPr/>
            </p:nvSpPr>
            <p:spPr bwMode="auto">
              <a:xfrm>
                <a:off x="3236" y="2273"/>
                <a:ext cx="55" cy="59"/>
              </a:xfrm>
              <a:custGeom>
                <a:avLst/>
                <a:gdLst>
                  <a:gd name="T0" fmla="*/ 54 w 55"/>
                  <a:gd name="T1" fmla="*/ 21 h 59"/>
                  <a:gd name="T2" fmla="*/ 0 w 55"/>
                  <a:gd name="T3" fmla="*/ 58 h 59"/>
                  <a:gd name="T4" fmla="*/ 30 w 55"/>
                  <a:gd name="T5" fmla="*/ 0 h 59"/>
                  <a:gd name="T6" fmla="*/ 54 w 55"/>
                  <a:gd name="T7" fmla="*/ 2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9"/>
                  <a:gd name="T14" fmla="*/ 55 w 55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9">
                    <a:moveTo>
                      <a:pt x="54" y="21"/>
                    </a:moveTo>
                    <a:lnTo>
                      <a:pt x="0" y="58"/>
                    </a:lnTo>
                    <a:lnTo>
                      <a:pt x="30" y="0"/>
                    </a:lnTo>
                    <a:lnTo>
                      <a:pt x="54" y="2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6" name="Freeform 64"/>
              <p:cNvSpPr>
                <a:spLocks/>
              </p:cNvSpPr>
              <p:nvPr/>
            </p:nvSpPr>
            <p:spPr bwMode="auto">
              <a:xfrm>
                <a:off x="3822" y="2019"/>
                <a:ext cx="289" cy="300"/>
              </a:xfrm>
              <a:custGeom>
                <a:avLst/>
                <a:gdLst>
                  <a:gd name="T0" fmla="*/ 0 w 289"/>
                  <a:gd name="T1" fmla="*/ 0 h 300"/>
                  <a:gd name="T2" fmla="*/ 288 w 289"/>
                  <a:gd name="T3" fmla="*/ 299 h 300"/>
                  <a:gd name="T4" fmla="*/ 0 w 289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289"/>
                  <a:gd name="T10" fmla="*/ 0 h 300"/>
                  <a:gd name="T11" fmla="*/ 289 w 289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" h="300">
                    <a:moveTo>
                      <a:pt x="0" y="0"/>
                    </a:moveTo>
                    <a:lnTo>
                      <a:pt x="288" y="2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7" name="Freeform 65"/>
              <p:cNvSpPr>
                <a:spLocks/>
              </p:cNvSpPr>
              <p:nvPr/>
            </p:nvSpPr>
            <p:spPr bwMode="auto">
              <a:xfrm>
                <a:off x="4055" y="2261"/>
                <a:ext cx="56" cy="58"/>
              </a:xfrm>
              <a:custGeom>
                <a:avLst/>
                <a:gdLst>
                  <a:gd name="T0" fmla="*/ 23 w 57"/>
                  <a:gd name="T1" fmla="*/ 0 h 58"/>
                  <a:gd name="T2" fmla="*/ 47 w 57"/>
                  <a:gd name="T3" fmla="*/ 57 h 58"/>
                  <a:gd name="T4" fmla="*/ 0 w 57"/>
                  <a:gd name="T5" fmla="*/ 22 h 58"/>
                  <a:gd name="T6" fmla="*/ 23 w 57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58"/>
                  <a:gd name="T14" fmla="*/ 57 w 57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58">
                    <a:moveTo>
                      <a:pt x="23" y="0"/>
                    </a:moveTo>
                    <a:lnTo>
                      <a:pt x="56" y="57"/>
                    </a:lnTo>
                    <a:lnTo>
                      <a:pt x="0" y="22"/>
                    </a:lnTo>
                    <a:lnTo>
                      <a:pt x="2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8" name="Freeform 66"/>
              <p:cNvSpPr>
                <a:spLocks/>
              </p:cNvSpPr>
              <p:nvPr/>
            </p:nvSpPr>
            <p:spPr bwMode="auto">
              <a:xfrm>
                <a:off x="4130" y="2025"/>
                <a:ext cx="858" cy="300"/>
              </a:xfrm>
              <a:custGeom>
                <a:avLst/>
                <a:gdLst>
                  <a:gd name="T0" fmla="*/ 0 w 858"/>
                  <a:gd name="T1" fmla="*/ 0 h 300"/>
                  <a:gd name="T2" fmla="*/ 857 w 858"/>
                  <a:gd name="T3" fmla="*/ 299 h 300"/>
                  <a:gd name="T4" fmla="*/ 0 w 858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58"/>
                  <a:gd name="T10" fmla="*/ 0 h 300"/>
                  <a:gd name="T11" fmla="*/ 858 w 858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8" h="300">
                    <a:moveTo>
                      <a:pt x="0" y="0"/>
                    </a:moveTo>
                    <a:lnTo>
                      <a:pt x="857" y="2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9" name="Freeform 67"/>
              <p:cNvSpPr>
                <a:spLocks/>
              </p:cNvSpPr>
              <p:nvPr/>
            </p:nvSpPr>
            <p:spPr bwMode="auto">
              <a:xfrm>
                <a:off x="4921" y="2288"/>
                <a:ext cx="67" cy="37"/>
              </a:xfrm>
              <a:custGeom>
                <a:avLst/>
                <a:gdLst>
                  <a:gd name="T0" fmla="*/ 11 w 67"/>
                  <a:gd name="T1" fmla="*/ 0 h 37"/>
                  <a:gd name="T2" fmla="*/ 66 w 67"/>
                  <a:gd name="T3" fmla="*/ 36 h 37"/>
                  <a:gd name="T4" fmla="*/ 0 w 67"/>
                  <a:gd name="T5" fmla="*/ 31 h 37"/>
                  <a:gd name="T6" fmla="*/ 11 w 67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37"/>
                  <a:gd name="T14" fmla="*/ 67 w 6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37">
                    <a:moveTo>
                      <a:pt x="11" y="0"/>
                    </a:moveTo>
                    <a:lnTo>
                      <a:pt x="66" y="36"/>
                    </a:lnTo>
                    <a:lnTo>
                      <a:pt x="0" y="31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0" name="Freeform 68"/>
              <p:cNvSpPr>
                <a:spLocks/>
              </p:cNvSpPr>
              <p:nvPr/>
            </p:nvSpPr>
            <p:spPr bwMode="auto">
              <a:xfrm>
                <a:off x="1458" y="1541"/>
                <a:ext cx="743" cy="250"/>
              </a:xfrm>
              <a:custGeom>
                <a:avLst/>
                <a:gdLst>
                  <a:gd name="T0" fmla="*/ 750 w 742"/>
                  <a:gd name="T1" fmla="*/ 0 h 250"/>
                  <a:gd name="T2" fmla="*/ 0 w 742"/>
                  <a:gd name="T3" fmla="*/ 249 h 250"/>
                  <a:gd name="T4" fmla="*/ 750 w 742"/>
                  <a:gd name="T5" fmla="*/ 0 h 250"/>
                  <a:gd name="T6" fmla="*/ 0 60000 65536"/>
                  <a:gd name="T7" fmla="*/ 0 60000 65536"/>
                  <a:gd name="T8" fmla="*/ 0 60000 65536"/>
                  <a:gd name="T9" fmla="*/ 0 w 742"/>
                  <a:gd name="T10" fmla="*/ 0 h 250"/>
                  <a:gd name="T11" fmla="*/ 742 w 742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2" h="250">
                    <a:moveTo>
                      <a:pt x="741" y="0"/>
                    </a:moveTo>
                    <a:lnTo>
                      <a:pt x="0" y="249"/>
                    </a:lnTo>
                    <a:lnTo>
                      <a:pt x="74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1" name="Freeform 69"/>
              <p:cNvSpPr>
                <a:spLocks/>
              </p:cNvSpPr>
              <p:nvPr/>
            </p:nvSpPr>
            <p:spPr bwMode="auto">
              <a:xfrm>
                <a:off x="1458" y="1754"/>
                <a:ext cx="68" cy="37"/>
              </a:xfrm>
              <a:custGeom>
                <a:avLst/>
                <a:gdLst>
                  <a:gd name="T0" fmla="*/ 75 w 67"/>
                  <a:gd name="T1" fmla="*/ 31 h 37"/>
                  <a:gd name="T2" fmla="*/ 0 w 67"/>
                  <a:gd name="T3" fmla="*/ 36 h 37"/>
                  <a:gd name="T4" fmla="*/ 65 w 67"/>
                  <a:gd name="T5" fmla="*/ 0 h 37"/>
                  <a:gd name="T6" fmla="*/ 75 w 67"/>
                  <a:gd name="T7" fmla="*/ 3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37"/>
                  <a:gd name="T14" fmla="*/ 67 w 6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37">
                    <a:moveTo>
                      <a:pt x="66" y="31"/>
                    </a:moveTo>
                    <a:lnTo>
                      <a:pt x="0" y="36"/>
                    </a:lnTo>
                    <a:lnTo>
                      <a:pt x="56" y="0"/>
                    </a:lnTo>
                    <a:lnTo>
                      <a:pt x="66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2" name="Freeform 70"/>
              <p:cNvSpPr>
                <a:spLocks/>
              </p:cNvSpPr>
              <p:nvPr/>
            </p:nvSpPr>
            <p:spPr bwMode="auto">
              <a:xfrm>
                <a:off x="2506" y="1547"/>
                <a:ext cx="1255" cy="244"/>
              </a:xfrm>
              <a:custGeom>
                <a:avLst/>
                <a:gdLst>
                  <a:gd name="T0" fmla="*/ 0 w 1255"/>
                  <a:gd name="T1" fmla="*/ 0 h 244"/>
                  <a:gd name="T2" fmla="*/ 1254 w 1255"/>
                  <a:gd name="T3" fmla="*/ 243 h 244"/>
                  <a:gd name="T4" fmla="*/ 0 w 1255"/>
                  <a:gd name="T5" fmla="*/ 0 h 244"/>
                  <a:gd name="T6" fmla="*/ 0 60000 65536"/>
                  <a:gd name="T7" fmla="*/ 0 60000 65536"/>
                  <a:gd name="T8" fmla="*/ 0 60000 65536"/>
                  <a:gd name="T9" fmla="*/ 0 w 1255"/>
                  <a:gd name="T10" fmla="*/ 0 h 244"/>
                  <a:gd name="T11" fmla="*/ 1255 w 1255"/>
                  <a:gd name="T12" fmla="*/ 244 h 2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5" h="244">
                    <a:moveTo>
                      <a:pt x="0" y="0"/>
                    </a:moveTo>
                    <a:lnTo>
                      <a:pt x="1254" y="24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3" name="Freeform 71"/>
              <p:cNvSpPr>
                <a:spLocks/>
              </p:cNvSpPr>
              <p:nvPr/>
            </p:nvSpPr>
            <p:spPr bwMode="auto">
              <a:xfrm>
                <a:off x="3694" y="1762"/>
                <a:ext cx="67" cy="32"/>
              </a:xfrm>
              <a:custGeom>
                <a:avLst/>
                <a:gdLst>
                  <a:gd name="T0" fmla="*/ 6 w 67"/>
                  <a:gd name="T1" fmla="*/ 0 h 32"/>
                  <a:gd name="T2" fmla="*/ 66 w 67"/>
                  <a:gd name="T3" fmla="*/ 28 h 32"/>
                  <a:gd name="T4" fmla="*/ 0 w 67"/>
                  <a:gd name="T5" fmla="*/ 31 h 32"/>
                  <a:gd name="T6" fmla="*/ 6 w 67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32"/>
                  <a:gd name="T14" fmla="*/ 67 w 67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32">
                    <a:moveTo>
                      <a:pt x="6" y="0"/>
                    </a:moveTo>
                    <a:lnTo>
                      <a:pt x="66" y="28"/>
                    </a:lnTo>
                    <a:lnTo>
                      <a:pt x="0" y="31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4" name="Freeform 72"/>
              <p:cNvSpPr>
                <a:spLocks/>
              </p:cNvSpPr>
              <p:nvPr/>
            </p:nvSpPr>
            <p:spPr bwMode="auto">
              <a:xfrm>
                <a:off x="1056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5" name="Freeform 73"/>
              <p:cNvSpPr>
                <a:spLocks/>
              </p:cNvSpPr>
              <p:nvPr/>
            </p:nvSpPr>
            <p:spPr bwMode="auto">
              <a:xfrm>
                <a:off x="1260" y="2343"/>
                <a:ext cx="207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14 w 206"/>
                  <a:gd name="T5" fmla="*/ 0 h 205"/>
                  <a:gd name="T6" fmla="*/ 214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6" name="Freeform 74"/>
              <p:cNvSpPr>
                <a:spLocks/>
              </p:cNvSpPr>
              <p:nvPr/>
            </p:nvSpPr>
            <p:spPr bwMode="auto">
              <a:xfrm>
                <a:off x="1466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7" name="Freeform 75"/>
              <p:cNvSpPr>
                <a:spLocks/>
              </p:cNvSpPr>
              <p:nvPr/>
            </p:nvSpPr>
            <p:spPr bwMode="auto">
              <a:xfrm>
                <a:off x="1670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8" name="Rectangle 76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3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rgbClr val="000000"/>
                    </a:solidFill>
                  </a:rPr>
                  <a:t>ρίζα</a:t>
                </a:r>
              </a:p>
            </p:txBody>
          </p:sp>
          <p:sp>
            <p:nvSpPr>
              <p:cNvPr id="73809" name="Rectangle 77"/>
              <p:cNvSpPr>
                <a:spLocks noChangeArrowheads="1"/>
              </p:cNvSpPr>
              <p:nvPr/>
            </p:nvSpPr>
            <p:spPr bwMode="auto">
              <a:xfrm>
                <a:off x="2263" y="1336"/>
                <a:ext cx="23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33CC33"/>
                    </a:solidFill>
                  </a:rPr>
                  <a:t>17</a:t>
                </a:r>
              </a:p>
            </p:txBody>
          </p:sp>
          <p:sp>
            <p:nvSpPr>
              <p:cNvPr id="73810" name="Rectangle 78"/>
              <p:cNvSpPr>
                <a:spLocks noChangeArrowheads="1"/>
              </p:cNvSpPr>
              <p:nvPr/>
            </p:nvSpPr>
            <p:spPr bwMode="auto">
              <a:xfrm>
                <a:off x="3567" y="1813"/>
                <a:ext cx="23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24</a:t>
                </a:r>
              </a:p>
            </p:txBody>
          </p:sp>
          <p:sp>
            <p:nvSpPr>
              <p:cNvPr id="73811" name="Rectangle 79"/>
              <p:cNvSpPr>
                <a:spLocks noChangeArrowheads="1"/>
              </p:cNvSpPr>
              <p:nvPr/>
            </p:nvSpPr>
            <p:spPr bwMode="auto">
              <a:xfrm>
                <a:off x="3880" y="1820"/>
                <a:ext cx="23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73812" name="Rectangle 80"/>
              <p:cNvSpPr>
                <a:spLocks noChangeArrowheads="1"/>
              </p:cNvSpPr>
              <p:nvPr/>
            </p:nvSpPr>
            <p:spPr bwMode="auto">
              <a:xfrm>
                <a:off x="1913" y="2341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14*</a:t>
                </a:r>
              </a:p>
            </p:txBody>
          </p:sp>
          <p:sp>
            <p:nvSpPr>
              <p:cNvPr id="73813" name="Rectangle 81"/>
              <p:cNvSpPr>
                <a:spLocks noChangeArrowheads="1"/>
              </p:cNvSpPr>
              <p:nvPr/>
            </p:nvSpPr>
            <p:spPr bwMode="auto">
              <a:xfrm>
                <a:off x="2117" y="2341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16*</a:t>
                </a:r>
              </a:p>
            </p:txBody>
          </p:sp>
          <p:sp>
            <p:nvSpPr>
              <p:cNvPr id="73814" name="Rectangle 82"/>
              <p:cNvSpPr>
                <a:spLocks noChangeArrowheads="1"/>
              </p:cNvSpPr>
              <p:nvPr/>
            </p:nvSpPr>
            <p:spPr bwMode="auto">
              <a:xfrm>
                <a:off x="2825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19*</a:t>
                </a:r>
              </a:p>
            </p:txBody>
          </p:sp>
          <p:sp>
            <p:nvSpPr>
              <p:cNvPr id="73815" name="Rectangle 83"/>
              <p:cNvSpPr>
                <a:spLocks noChangeArrowheads="1"/>
              </p:cNvSpPr>
              <p:nvPr/>
            </p:nvSpPr>
            <p:spPr bwMode="auto">
              <a:xfrm>
                <a:off x="3018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20*</a:t>
                </a:r>
              </a:p>
            </p:txBody>
          </p:sp>
          <p:sp>
            <p:nvSpPr>
              <p:cNvPr id="73816" name="Rectangle 84"/>
              <p:cNvSpPr>
                <a:spLocks noChangeArrowheads="1"/>
              </p:cNvSpPr>
              <p:nvPr/>
            </p:nvSpPr>
            <p:spPr bwMode="auto">
              <a:xfrm>
                <a:off x="3216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22*</a:t>
                </a:r>
              </a:p>
            </p:txBody>
          </p:sp>
          <p:sp>
            <p:nvSpPr>
              <p:cNvPr id="73817" name="Rectangle 85"/>
              <p:cNvSpPr>
                <a:spLocks noChangeArrowheads="1"/>
              </p:cNvSpPr>
              <p:nvPr/>
            </p:nvSpPr>
            <p:spPr bwMode="auto">
              <a:xfrm>
                <a:off x="3689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24*</a:t>
                </a:r>
              </a:p>
            </p:txBody>
          </p:sp>
          <p:sp>
            <p:nvSpPr>
              <p:cNvPr id="73818" name="Rectangle 86"/>
              <p:cNvSpPr>
                <a:spLocks noChangeArrowheads="1"/>
              </p:cNvSpPr>
              <p:nvPr/>
            </p:nvSpPr>
            <p:spPr bwMode="auto">
              <a:xfrm>
                <a:off x="3900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27*</a:t>
                </a:r>
              </a:p>
            </p:txBody>
          </p:sp>
          <p:sp>
            <p:nvSpPr>
              <p:cNvPr id="73819" name="Rectangle 87"/>
              <p:cNvSpPr>
                <a:spLocks noChangeArrowheads="1"/>
              </p:cNvSpPr>
              <p:nvPr/>
            </p:nvSpPr>
            <p:spPr bwMode="auto">
              <a:xfrm>
                <a:off x="4090" y="2335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29*</a:t>
                </a:r>
              </a:p>
            </p:txBody>
          </p:sp>
          <p:sp>
            <p:nvSpPr>
              <p:cNvPr id="73820" name="Rectangle 88"/>
              <p:cNvSpPr>
                <a:spLocks noChangeArrowheads="1"/>
              </p:cNvSpPr>
              <p:nvPr/>
            </p:nvSpPr>
            <p:spPr bwMode="auto">
              <a:xfrm>
                <a:off x="4578" y="2335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33*</a:t>
                </a:r>
              </a:p>
            </p:txBody>
          </p:sp>
          <p:sp>
            <p:nvSpPr>
              <p:cNvPr id="73821" name="Rectangle 89"/>
              <p:cNvSpPr>
                <a:spLocks noChangeArrowheads="1"/>
              </p:cNvSpPr>
              <p:nvPr/>
            </p:nvSpPr>
            <p:spPr bwMode="auto">
              <a:xfrm>
                <a:off x="4782" y="2335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34*</a:t>
                </a:r>
              </a:p>
            </p:txBody>
          </p:sp>
          <p:sp>
            <p:nvSpPr>
              <p:cNvPr id="73822" name="Rectangle 90"/>
              <p:cNvSpPr>
                <a:spLocks noChangeArrowheads="1"/>
              </p:cNvSpPr>
              <p:nvPr/>
            </p:nvSpPr>
            <p:spPr bwMode="auto">
              <a:xfrm>
                <a:off x="4980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38*</a:t>
                </a:r>
              </a:p>
            </p:txBody>
          </p:sp>
          <p:sp>
            <p:nvSpPr>
              <p:cNvPr id="73823" name="Rectangle 91"/>
              <p:cNvSpPr>
                <a:spLocks noChangeArrowheads="1"/>
              </p:cNvSpPr>
              <p:nvPr/>
            </p:nvSpPr>
            <p:spPr bwMode="auto">
              <a:xfrm>
                <a:off x="5184" y="2322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39*</a:t>
                </a:r>
              </a:p>
            </p:txBody>
          </p:sp>
          <p:sp>
            <p:nvSpPr>
              <p:cNvPr id="73824" name="Rectangle 92"/>
              <p:cNvSpPr>
                <a:spLocks noChangeArrowheads="1"/>
              </p:cNvSpPr>
              <p:nvPr/>
            </p:nvSpPr>
            <p:spPr bwMode="auto">
              <a:xfrm>
                <a:off x="1220" y="1820"/>
                <a:ext cx="23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13</a:t>
                </a:r>
              </a:p>
            </p:txBody>
          </p:sp>
          <p:sp>
            <p:nvSpPr>
              <p:cNvPr id="73825" name="Rectangle 93"/>
              <p:cNvSpPr>
                <a:spLocks noChangeArrowheads="1"/>
              </p:cNvSpPr>
              <p:nvPr/>
            </p:nvSpPr>
            <p:spPr bwMode="auto">
              <a:xfrm>
                <a:off x="927" y="1820"/>
                <a:ext cx="17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33CC33"/>
                    </a:solidFill>
                  </a:rPr>
                  <a:t>5</a:t>
                </a:r>
              </a:p>
            </p:txBody>
          </p:sp>
          <p:sp>
            <p:nvSpPr>
              <p:cNvPr id="73826" name="Rectangle 94"/>
              <p:cNvSpPr>
                <a:spLocks noChangeArrowheads="1"/>
              </p:cNvSpPr>
              <p:nvPr/>
            </p:nvSpPr>
            <p:spPr bwMode="auto">
              <a:xfrm>
                <a:off x="1265" y="2328"/>
                <a:ext cx="21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7*</a:t>
                </a:r>
              </a:p>
            </p:txBody>
          </p:sp>
          <p:sp>
            <p:nvSpPr>
              <p:cNvPr id="73827" name="Rectangle 95"/>
              <p:cNvSpPr>
                <a:spLocks noChangeArrowheads="1"/>
              </p:cNvSpPr>
              <p:nvPr/>
            </p:nvSpPr>
            <p:spPr bwMode="auto">
              <a:xfrm>
                <a:off x="1062" y="2328"/>
                <a:ext cx="21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33CC33"/>
                    </a:solidFill>
                  </a:rPr>
                  <a:t>5*</a:t>
                </a:r>
              </a:p>
            </p:txBody>
          </p:sp>
          <p:sp>
            <p:nvSpPr>
              <p:cNvPr id="73828" name="Rectangle 96"/>
              <p:cNvSpPr>
                <a:spLocks noChangeArrowheads="1"/>
              </p:cNvSpPr>
              <p:nvPr/>
            </p:nvSpPr>
            <p:spPr bwMode="auto">
              <a:xfrm>
                <a:off x="1464" y="2328"/>
                <a:ext cx="21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FF3300"/>
                    </a:solidFill>
                  </a:rPr>
                  <a:t>8*</a:t>
                </a:r>
              </a:p>
            </p:txBody>
          </p:sp>
          <p:sp>
            <p:nvSpPr>
              <p:cNvPr id="73829" name="Line 97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33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0" name="Arc 98"/>
              <p:cNvSpPr>
                <a:spLocks/>
              </p:cNvSpPr>
              <p:nvPr/>
            </p:nvSpPr>
            <p:spPr bwMode="auto">
              <a:xfrm rot="-8160000">
                <a:off x="4416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1" name="Arc 99"/>
              <p:cNvSpPr>
                <a:spLocks/>
              </p:cNvSpPr>
              <p:nvPr/>
            </p:nvSpPr>
            <p:spPr bwMode="auto">
              <a:xfrm rot="-8160000">
                <a:off x="912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2" name="Arc 100"/>
              <p:cNvSpPr>
                <a:spLocks/>
              </p:cNvSpPr>
              <p:nvPr/>
            </p:nvSpPr>
            <p:spPr bwMode="auto">
              <a:xfrm rot="-8160000">
                <a:off x="1776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3" name="Arc 101"/>
              <p:cNvSpPr>
                <a:spLocks/>
              </p:cNvSpPr>
              <p:nvPr/>
            </p:nvSpPr>
            <p:spPr bwMode="auto">
              <a:xfrm rot="-8160000">
                <a:off x="2688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4" name="Arc 102"/>
              <p:cNvSpPr>
                <a:spLocks/>
              </p:cNvSpPr>
              <p:nvPr/>
            </p:nvSpPr>
            <p:spPr bwMode="auto">
              <a:xfrm rot="-8160000">
                <a:off x="3552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181970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892CC3-AF0D-417F-AD20-E3D83597BBB0}" type="slidenum">
              <a:rPr lang="el-GR" altLang="en-US" smtClean="0"/>
              <a:pPr/>
              <a:t>17</a:t>
            </a:fld>
            <a:endParaRPr lang="el-GR" altLang="en-US"/>
          </a:p>
        </p:txBody>
      </p:sp>
      <p:sp>
        <p:nvSpPr>
          <p:cNvPr id="74758" name="Text Box 3"/>
          <p:cNvSpPr txBox="1">
            <a:spLocks noChangeArrowheads="1"/>
          </p:cNvSpPr>
          <p:nvPr/>
        </p:nvSpPr>
        <p:spPr bwMode="auto">
          <a:xfrm>
            <a:off x="395288" y="2565400"/>
            <a:ext cx="81375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u="sng" dirty="0">
                <a:latin typeface="Calibri" pitchFamily="34" charset="0"/>
              </a:rPr>
              <a:t>Όλες</a:t>
            </a:r>
            <a:r>
              <a:rPr lang="el-GR" sz="2400" dirty="0">
                <a:latin typeface="Calibri" pitchFamily="34" charset="0"/>
              </a:rPr>
              <a:t> οι τιμές εμφανίζονται στα φύλλα και </a:t>
            </a:r>
            <a:r>
              <a:rPr lang="el-GR" sz="2400" i="1" dirty="0">
                <a:latin typeface="Calibri" pitchFamily="34" charset="0"/>
              </a:rPr>
              <a:t>κάποιες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i="1" dirty="0">
                <a:solidFill>
                  <a:srgbClr val="CC0000"/>
                </a:solidFill>
                <a:latin typeface="Calibri" pitchFamily="34" charset="0"/>
              </a:rPr>
              <a:t>επαναλαμβάνονται </a:t>
            </a:r>
            <a:r>
              <a:rPr lang="el-GR" sz="2400" dirty="0">
                <a:latin typeface="Calibri" pitchFamily="34" charset="0"/>
              </a:rPr>
              <a:t>και σε εσωτερικούς κόμβους (η τιμή Κ σε ένα εσωτερικό κόμβο μπορεί επίσης να εμφανίζεται ως η </a:t>
            </a:r>
            <a:r>
              <a:rPr lang="el-GR" sz="2400" i="1" dirty="0">
                <a:latin typeface="Calibri" pitchFamily="34" charset="0"/>
              </a:rPr>
              <a:t>πιο αριστερή τιμή</a:t>
            </a:r>
            <a:r>
              <a:rPr lang="el-GR" sz="2400" dirty="0">
                <a:latin typeface="Calibri" pitchFamily="34" charset="0"/>
              </a:rPr>
              <a:t> στο φύλλο του </a:t>
            </a:r>
            <a:r>
              <a:rPr lang="el-GR" sz="2400" dirty="0" err="1">
                <a:latin typeface="Calibri" pitchFamily="34" charset="0"/>
              </a:rPr>
              <a:t>υποδέντρου</a:t>
            </a:r>
            <a:r>
              <a:rPr lang="el-GR" sz="2400" dirty="0">
                <a:latin typeface="Calibri" pitchFamily="34" charset="0"/>
              </a:rPr>
              <a:t> με ρίζα το δείκτη στα δεξιά του Κ)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2650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C34AA-B1B3-4FE2-BD14-2E2358B448A2}" type="slidenum">
              <a:rPr lang="el-GR" altLang="en-US" smtClean="0"/>
              <a:pPr/>
              <a:t>18</a:t>
            </a:fld>
            <a:endParaRPr lang="el-GR" altLang="en-US"/>
          </a:p>
        </p:txBody>
      </p:sp>
      <p:sp>
        <p:nvSpPr>
          <p:cNvPr id="75783" name="Text Box 4"/>
          <p:cNvSpPr txBox="1">
            <a:spLocks noChangeArrowheads="1"/>
          </p:cNvSpPr>
          <p:nvPr/>
        </p:nvSpPr>
        <p:spPr bwMode="auto">
          <a:xfrm>
            <a:off x="247650" y="2390775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1. Αναζήτηση του φύλλου που περιέχει το Κ: έστω φύλλο </a:t>
            </a:r>
            <a:r>
              <a:rPr lang="en-US">
                <a:latin typeface="Calibri" pitchFamily="34" charset="0"/>
              </a:rPr>
              <a:t>P</a:t>
            </a:r>
            <a:endParaRPr lang="el-GR">
              <a:latin typeface="Calibri" pitchFamily="34" charset="0"/>
            </a:endParaRPr>
          </a:p>
        </p:txBody>
      </p:sp>
      <p:sp>
        <p:nvSpPr>
          <p:cNvPr id="75784" name="Text Box 5"/>
          <p:cNvSpPr txBox="1">
            <a:spLocks noChangeArrowheads="1"/>
          </p:cNvSpPr>
          <p:nvPr/>
        </p:nvSpPr>
        <p:spPr bwMode="auto">
          <a:xfrm>
            <a:off x="304800" y="3141663"/>
            <a:ext cx="858837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2. Αν </a:t>
            </a:r>
            <a:r>
              <a:rPr lang="el-GR" dirty="0" err="1">
                <a:latin typeface="Calibri" pitchFamily="34" charset="0"/>
              </a:rPr>
              <a:t>υποχείλιση</a:t>
            </a:r>
            <a:r>
              <a:rPr lang="el-GR" dirty="0">
                <a:latin typeface="Calibri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αν είναι δυνατόν ανακατανομή με τον αριστερό αδελφό (&gt; </a:t>
            </a:r>
            <a:r>
              <a:rPr lang="el-GR" dirty="0">
                <a:latin typeface="Calibri" pitchFamily="34" charset="0"/>
                <a:sym typeface="Symbol" pitchFamily="18" charset="2"/>
              </a:rPr>
              <a:t>(</a:t>
            </a:r>
            <a:r>
              <a:rPr lang="en-US" dirty="0">
                <a:latin typeface="Calibri" pitchFamily="34" charset="0"/>
              </a:rPr>
              <a:t>n/2)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</a:t>
            </a:r>
            <a:r>
              <a:rPr lang="en-US" dirty="0">
                <a:latin typeface="Calibri" pitchFamily="34" charset="0"/>
              </a:rPr>
              <a:t> )</a:t>
            </a:r>
            <a:endParaRPr lang="el-GR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	αν όχι, αν είναι δυνατόν ανακατανομή με το δεξιό αδελφό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        αν όχι, συγχώνευση και των τριών κόμβων σε δύο κόμβους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(διαγραφή)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247650" y="1521376"/>
            <a:ext cx="75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Οι τιμές είναι </a:t>
            </a:r>
            <a:r>
              <a:rPr lang="el-GR" sz="2000" b="1" dirty="0"/>
              <a:t>μόνο </a:t>
            </a:r>
            <a:r>
              <a:rPr lang="el-GR" sz="2000" dirty="0"/>
              <a:t>στα φύλλα </a:t>
            </a:r>
          </a:p>
        </p:txBody>
      </p:sp>
    </p:spTree>
    <p:extLst>
      <p:ext uri="{BB962C8B-B14F-4D97-AF65-F5344CB8AC3E}">
        <p14:creationId xmlns:p14="http://schemas.microsoft.com/office/powerpoint/2010/main" val="335537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24AD7-2E33-490A-9D54-F4A6977AF538}" type="slidenum">
              <a:rPr lang="el-GR" altLang="en-US" smtClean="0"/>
              <a:pPr/>
              <a:t>19</a:t>
            </a:fld>
            <a:endParaRPr lang="el-GR" altLang="en-US"/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351838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2. Αν </a:t>
            </a:r>
            <a:r>
              <a:rPr lang="el-GR" sz="1800" dirty="0" err="1">
                <a:latin typeface="Calibri" pitchFamily="34" charset="0"/>
              </a:rPr>
              <a:t>υποχείλιση</a:t>
            </a:r>
            <a:r>
              <a:rPr lang="el-GR" sz="1800" dirty="0">
                <a:latin typeface="Calibri" pitchFamily="34" charset="0"/>
              </a:rPr>
              <a:t>  (αναλυτικά)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&lt;ανακατανομή εγγραφών&gt;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Αν είναι δυνατόν ανακατανομή με τον αριστερό αδελφό (&gt; </a:t>
            </a:r>
            <a:r>
              <a:rPr lang="el-GR" sz="1600" dirty="0">
                <a:latin typeface="Calibri" pitchFamily="34" charset="0"/>
                <a:sym typeface="Symbol" pitchFamily="18" charset="2"/>
              </a:rPr>
              <a:t>(</a:t>
            </a:r>
            <a:r>
              <a:rPr lang="en-US" sz="1600" dirty="0">
                <a:latin typeface="Calibri" pitchFamily="34" charset="0"/>
              </a:rPr>
              <a:t>n/2)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</a:t>
            </a:r>
            <a:r>
              <a:rPr lang="en-US" sz="1600" dirty="0">
                <a:latin typeface="Calibri" pitchFamily="34" charset="0"/>
              </a:rPr>
              <a:t> )</a:t>
            </a:r>
            <a:endParaRPr lang="el-GR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αν όχι, αν είναι δυνατόν ανακατανομή με το δεξιό αδελφό</a:t>
            </a:r>
            <a:endParaRPr lang="en-US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	</a:t>
            </a:r>
            <a:r>
              <a:rPr lang="el-GR" sz="1600" dirty="0">
                <a:latin typeface="Calibri" pitchFamily="34" charset="0"/>
              </a:rPr>
              <a:t>ανακατανομή εγγραφών σε κάθε κόμβο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βρείτε την εγγραφή στο γονέα του δεξιού κόμβου Ν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</a:t>
            </a:r>
            <a:r>
              <a:rPr lang="el-GR" sz="16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αντικατάσταση της τιμής κλειδιού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>
                <a:latin typeface="Calibri" pitchFamily="34" charset="0"/>
              </a:rPr>
              <a:t>στο γονέα τους με τη μικρότερη τιμή του κόμβου Ν 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&lt;συγχώνευση κόμβων&gt;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Αν δεν είναι δυνατή η ανακατανομή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συγχώνευση κόμβων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οδηγεί σε διαγραφή στο παραπάνω επίπεδο,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σβήνεται </a:t>
            </a:r>
            <a:r>
              <a:rPr lang="el-GR" sz="1600" dirty="0">
                <a:latin typeface="Calibri" pitchFamily="34" charset="0"/>
              </a:rPr>
              <a:t>η εγγραφή που δείχνει στον κόμβο (πιθανότητα νέας </a:t>
            </a:r>
            <a:r>
              <a:rPr lang="el-GR" sz="1600" dirty="0" err="1">
                <a:latin typeface="Calibri" pitchFamily="34" charset="0"/>
              </a:rPr>
              <a:t>υποχείλισης</a:t>
            </a:r>
            <a:r>
              <a:rPr lang="el-GR" sz="1600" dirty="0">
                <a:latin typeface="Calibri" pitchFamily="34" charset="0"/>
              </a:rPr>
              <a:t>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(διαγραφή)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14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9676BC-9523-448B-BFB9-7F5423FA130E}" type="slidenum">
              <a:rPr lang="el-GR" altLang="en-US" smtClean="0"/>
              <a:pPr/>
              <a:t>2</a:t>
            </a:fld>
            <a:endParaRPr lang="el-GR" altLang="en-US"/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713788" cy="6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Ένα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δέντρο αναζήτησης </a:t>
            </a:r>
            <a:r>
              <a:rPr lang="en-US" dirty="0">
                <a:latin typeface="Calibri" pitchFamily="34" charset="0"/>
              </a:rPr>
              <a:t>(search tree) </a:t>
            </a:r>
            <a:r>
              <a:rPr lang="el-GR" dirty="0">
                <a:latin typeface="Calibri" pitchFamily="34" charset="0"/>
              </a:rPr>
              <a:t>τάξεως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είναι ένα δέντρο τέτοιο ώστε κάθε κόμβος του περιέχει το πολύ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 - 1 </a:t>
            </a:r>
            <a:r>
              <a:rPr lang="el-GR" dirty="0">
                <a:latin typeface="Calibri" pitchFamily="34" charset="0"/>
              </a:rPr>
              <a:t>τιμές αναζήτησης και </a:t>
            </a:r>
            <a:r>
              <a:rPr lang="el-GR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ρ</a:t>
            </a:r>
            <a:r>
              <a:rPr lang="el-GR" dirty="0">
                <a:latin typeface="Calibri" pitchFamily="34" charset="0"/>
              </a:rPr>
              <a:t> δείκτες ως εξής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827088" y="4941888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Κ</a:t>
            </a:r>
            <a:r>
              <a:rPr lang="el-GR" baseline="-25000" dirty="0">
                <a:latin typeface="Calibri" pitchFamily="34" charset="0"/>
              </a:rPr>
              <a:t>1</a:t>
            </a:r>
            <a:r>
              <a:rPr lang="el-GR" sz="1800" dirty="0">
                <a:latin typeface="Calibri" pitchFamily="34" charset="0"/>
              </a:rPr>
              <a:t> &lt; Κ</a:t>
            </a:r>
            <a:r>
              <a:rPr lang="el-GR" baseline="-25000" dirty="0">
                <a:latin typeface="Calibri" pitchFamily="34" charset="0"/>
              </a:rPr>
              <a:t>2</a:t>
            </a:r>
            <a:r>
              <a:rPr lang="el-GR" sz="1800" dirty="0">
                <a:latin typeface="Calibri" pitchFamily="34" charset="0"/>
              </a:rPr>
              <a:t> &lt; … Κ </a:t>
            </a:r>
            <a:r>
              <a:rPr lang="en-US" sz="2400" baseline="-25000" dirty="0">
                <a:latin typeface="Calibri" pitchFamily="34" charset="0"/>
              </a:rPr>
              <a:t>q -1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και για όλες τις τιμές X στα </a:t>
            </a:r>
            <a:r>
              <a:rPr lang="el-GR" sz="1800" dirty="0" err="1">
                <a:latin typeface="Calibri" pitchFamily="34" charset="0"/>
              </a:rPr>
              <a:t>υποδέντρα</a:t>
            </a:r>
            <a:r>
              <a:rPr lang="el-GR" sz="1800" dirty="0">
                <a:latin typeface="Calibri" pitchFamily="34" charset="0"/>
              </a:rPr>
              <a:t> ισχύει Κ</a:t>
            </a:r>
            <a:r>
              <a:rPr lang="en-US" sz="2400" baseline="-25000" dirty="0">
                <a:latin typeface="Calibri" pitchFamily="34" charset="0"/>
              </a:rPr>
              <a:t>j-1</a:t>
            </a:r>
            <a:r>
              <a:rPr lang="en-US" sz="1800" dirty="0">
                <a:latin typeface="Calibri" pitchFamily="34" charset="0"/>
              </a:rPr>
              <a:t> &lt; X &lt;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2400" baseline="-25000" dirty="0" err="1">
                <a:latin typeface="Calibri" pitchFamily="34" charset="0"/>
              </a:rPr>
              <a:t>j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για 1 &lt; </a:t>
            </a:r>
            <a:r>
              <a:rPr lang="en-US" sz="1800" dirty="0">
                <a:latin typeface="Calibri" pitchFamily="34" charset="0"/>
              </a:rPr>
              <a:t>j &lt; p, X &lt;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2400" baseline="-25000" dirty="0" err="1">
                <a:latin typeface="Calibri" pitchFamily="34" charset="0"/>
              </a:rPr>
              <a:t>j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για </a:t>
            </a:r>
            <a:r>
              <a:rPr lang="en-US" sz="1800" dirty="0">
                <a:latin typeface="Calibri" pitchFamily="34" charset="0"/>
              </a:rPr>
              <a:t>j =1, </a:t>
            </a:r>
            <a:r>
              <a:rPr lang="el-GR" sz="1800" dirty="0">
                <a:latin typeface="Calibri" pitchFamily="34" charset="0"/>
              </a:rPr>
              <a:t>και </a:t>
            </a:r>
            <a:r>
              <a:rPr lang="el-GR" sz="1800" dirty="0" err="1">
                <a:latin typeface="Calibri" pitchFamily="34" charset="0"/>
              </a:rPr>
              <a:t>Κ</a:t>
            </a:r>
            <a:r>
              <a:rPr lang="el-GR" sz="2400" baseline="-25000" dirty="0" err="1">
                <a:latin typeface="Calibri" pitchFamily="34" charset="0"/>
              </a:rPr>
              <a:t>j</a:t>
            </a:r>
            <a:r>
              <a:rPr lang="el-GR" sz="2400" baseline="-25000" dirty="0">
                <a:latin typeface="Calibri" pitchFamily="34" charset="0"/>
              </a:rPr>
              <a:t> -1</a:t>
            </a:r>
            <a:r>
              <a:rPr lang="el-GR" sz="1800" dirty="0">
                <a:latin typeface="Calibri" pitchFamily="34" charset="0"/>
              </a:rPr>
              <a:t> &lt; Χ για </a:t>
            </a:r>
            <a:r>
              <a:rPr lang="en-US" sz="1800" dirty="0">
                <a:latin typeface="Calibri" pitchFamily="34" charset="0"/>
              </a:rPr>
              <a:t>j = p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41992" name="AutoShape 5"/>
          <p:cNvSpPr>
            <a:spLocks noChangeArrowheads="1"/>
          </p:cNvSpPr>
          <p:nvPr/>
        </p:nvSpPr>
        <p:spPr bwMode="auto">
          <a:xfrm>
            <a:off x="914400" y="35814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3" name="AutoShape 6"/>
          <p:cNvSpPr>
            <a:spLocks noChangeArrowheads="1"/>
          </p:cNvSpPr>
          <p:nvPr/>
        </p:nvSpPr>
        <p:spPr bwMode="auto">
          <a:xfrm>
            <a:off x="5076825" y="3629025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4" name="AutoShape 7"/>
          <p:cNvSpPr>
            <a:spLocks noChangeArrowheads="1"/>
          </p:cNvSpPr>
          <p:nvPr/>
        </p:nvSpPr>
        <p:spPr bwMode="auto">
          <a:xfrm>
            <a:off x="2590800" y="36576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5" name="Text Box 8"/>
          <p:cNvSpPr txBox="1">
            <a:spLocks noChangeArrowheads="1"/>
          </p:cNvSpPr>
          <p:nvPr/>
        </p:nvSpPr>
        <p:spPr bwMode="auto">
          <a:xfrm>
            <a:off x="16002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</a:rPr>
              <a:t>1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</a:rPr>
              <a:t>K</a:t>
            </a:r>
            <a:r>
              <a:rPr lang="en-US" sz="1200" baseline="-25000" dirty="0">
                <a:latin typeface="Times New Roman" pitchFamily="18" charset="0"/>
              </a:rPr>
              <a:t>1</a:t>
            </a:r>
            <a:r>
              <a:rPr lang="en-US" baseline="-25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   …   </a:t>
            </a:r>
            <a:r>
              <a:rPr lang="en-US" dirty="0" err="1">
                <a:latin typeface="Times New Roman" pitchFamily="18" charset="0"/>
              </a:rPr>
              <a:t>P</a:t>
            </a:r>
            <a:r>
              <a:rPr lang="en-US" sz="2400" baseline="-25000" dirty="0" err="1">
                <a:latin typeface="Times New Roman" pitchFamily="18" charset="0"/>
              </a:rPr>
              <a:t>j</a:t>
            </a:r>
            <a:r>
              <a:rPr lang="en-US" baseline="-25000" dirty="0">
                <a:latin typeface="Times New Roman" pitchFamily="18" charset="0"/>
              </a:rPr>
              <a:t>      </a:t>
            </a:r>
            <a:r>
              <a:rPr lang="en-US" sz="1200" dirty="0" err="1">
                <a:latin typeface="Times New Roman" pitchFamily="18" charset="0"/>
              </a:rPr>
              <a:t>K</a:t>
            </a:r>
            <a:r>
              <a:rPr lang="en-US" sz="1200" baseline="-25000" dirty="0" err="1">
                <a:latin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</a:rPr>
              <a:t>     …  P</a:t>
            </a:r>
            <a:r>
              <a:rPr lang="en-US" sz="2400" baseline="-25000" dirty="0">
                <a:latin typeface="Times New Roman" pitchFamily="18" charset="0"/>
              </a:rPr>
              <a:t>q-1   </a:t>
            </a:r>
            <a:r>
              <a:rPr lang="en-US" sz="1200" dirty="0">
                <a:latin typeface="Times New Roman" pitchFamily="18" charset="0"/>
              </a:rPr>
              <a:t>K</a:t>
            </a:r>
            <a:r>
              <a:rPr lang="en-US" sz="1200" baseline="-25000" dirty="0">
                <a:latin typeface="Times New Roman" pitchFamily="18" charset="0"/>
              </a:rPr>
              <a:t>q-1</a:t>
            </a:r>
            <a:r>
              <a:rPr lang="en-US" sz="2400" baseline="-25000" dirty="0">
                <a:latin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</a:rPr>
              <a:t>             P</a:t>
            </a:r>
            <a:r>
              <a:rPr lang="en-US" sz="2400" baseline="-25000" dirty="0">
                <a:latin typeface="Times New Roman" pitchFamily="18" charset="0"/>
              </a:rPr>
              <a:t>p</a:t>
            </a:r>
            <a:endParaRPr lang="el-GR" dirty="0">
              <a:latin typeface="Times New Roman" pitchFamily="18" charset="0"/>
            </a:endParaRPr>
          </a:p>
        </p:txBody>
      </p:sp>
      <p:sp>
        <p:nvSpPr>
          <p:cNvPr id="41996" name="Rectangle 9"/>
          <p:cNvSpPr>
            <a:spLocks noChangeArrowheads="1"/>
          </p:cNvSpPr>
          <p:nvPr/>
        </p:nvSpPr>
        <p:spPr bwMode="auto">
          <a:xfrm>
            <a:off x="1524000" y="2743200"/>
            <a:ext cx="502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7" name="Line 10"/>
          <p:cNvSpPr>
            <a:spLocks noChangeShapeType="1"/>
          </p:cNvSpPr>
          <p:nvPr/>
        </p:nvSpPr>
        <p:spPr bwMode="auto">
          <a:xfrm>
            <a:off x="1981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8" name="Line 11"/>
          <p:cNvSpPr>
            <a:spLocks noChangeShapeType="1"/>
          </p:cNvSpPr>
          <p:nvPr/>
        </p:nvSpPr>
        <p:spPr bwMode="auto">
          <a:xfrm>
            <a:off x="2362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9" name="Line 12"/>
          <p:cNvSpPr>
            <a:spLocks noChangeShapeType="1"/>
          </p:cNvSpPr>
          <p:nvPr/>
        </p:nvSpPr>
        <p:spPr bwMode="auto">
          <a:xfrm>
            <a:off x="2819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0" name="Line 13"/>
          <p:cNvSpPr>
            <a:spLocks noChangeShapeType="1"/>
          </p:cNvSpPr>
          <p:nvPr/>
        </p:nvSpPr>
        <p:spPr bwMode="auto">
          <a:xfrm>
            <a:off x="3200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1" name="Line 14"/>
          <p:cNvSpPr>
            <a:spLocks noChangeShapeType="1"/>
          </p:cNvSpPr>
          <p:nvPr/>
        </p:nvSpPr>
        <p:spPr bwMode="auto">
          <a:xfrm>
            <a:off x="3505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2" name="Line 15"/>
          <p:cNvSpPr>
            <a:spLocks noChangeShapeType="1"/>
          </p:cNvSpPr>
          <p:nvPr/>
        </p:nvSpPr>
        <p:spPr bwMode="auto">
          <a:xfrm>
            <a:off x="3962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3" name="Line 16"/>
          <p:cNvSpPr>
            <a:spLocks noChangeShapeType="1"/>
          </p:cNvSpPr>
          <p:nvPr/>
        </p:nvSpPr>
        <p:spPr bwMode="auto">
          <a:xfrm>
            <a:off x="4495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4" name="Line 17"/>
          <p:cNvSpPr>
            <a:spLocks noChangeShapeType="1"/>
          </p:cNvSpPr>
          <p:nvPr/>
        </p:nvSpPr>
        <p:spPr bwMode="auto">
          <a:xfrm>
            <a:off x="5105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5" name="Line 18"/>
          <p:cNvSpPr>
            <a:spLocks noChangeShapeType="1"/>
          </p:cNvSpPr>
          <p:nvPr/>
        </p:nvSpPr>
        <p:spPr bwMode="auto">
          <a:xfrm>
            <a:off x="5562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6" name="Line 19"/>
          <p:cNvSpPr>
            <a:spLocks noChangeShapeType="1"/>
          </p:cNvSpPr>
          <p:nvPr/>
        </p:nvSpPr>
        <p:spPr bwMode="auto">
          <a:xfrm flipH="1">
            <a:off x="1371600" y="3276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7" name="Line 20"/>
          <p:cNvSpPr>
            <a:spLocks noChangeShapeType="1"/>
          </p:cNvSpPr>
          <p:nvPr/>
        </p:nvSpPr>
        <p:spPr bwMode="auto">
          <a:xfrm>
            <a:off x="30480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8" name="Line 21"/>
          <p:cNvSpPr>
            <a:spLocks noChangeShapeType="1"/>
          </p:cNvSpPr>
          <p:nvPr/>
        </p:nvSpPr>
        <p:spPr bwMode="auto">
          <a:xfrm flipH="1">
            <a:off x="5572125" y="33147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9" name="Text Box 22"/>
          <p:cNvSpPr txBox="1">
            <a:spLocks noChangeArrowheads="1"/>
          </p:cNvSpPr>
          <p:nvPr/>
        </p:nvSpPr>
        <p:spPr bwMode="auto">
          <a:xfrm>
            <a:off x="457200" y="4495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X &lt; K</a:t>
            </a:r>
            <a:r>
              <a:rPr lang="el-GR" baseline="-25000">
                <a:latin typeface="Times New Roman" pitchFamily="18" charset="0"/>
              </a:rPr>
              <a:t>1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42010" name="Text Box 23"/>
          <p:cNvSpPr txBox="1">
            <a:spLocks noChangeArrowheads="1"/>
          </p:cNvSpPr>
          <p:nvPr/>
        </p:nvSpPr>
        <p:spPr bwMode="auto">
          <a:xfrm>
            <a:off x="2438400" y="4572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K</a:t>
            </a:r>
            <a:r>
              <a:rPr lang="el-GR" baseline="-25000">
                <a:latin typeface="Times New Roman" pitchFamily="18" charset="0"/>
              </a:rPr>
              <a:t>j-1</a:t>
            </a:r>
            <a:r>
              <a:rPr lang="el-GR" sz="1800">
                <a:latin typeface="Times New Roman" pitchFamily="18" charset="0"/>
              </a:rPr>
              <a:t>&lt; X &lt; K</a:t>
            </a:r>
            <a:r>
              <a:rPr lang="el-GR" baseline="-25000">
                <a:latin typeface="Times New Roman" pitchFamily="18" charset="0"/>
              </a:rPr>
              <a:t>j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42011" name="Text Box 24"/>
          <p:cNvSpPr txBox="1">
            <a:spLocks noChangeArrowheads="1"/>
          </p:cNvSpPr>
          <p:nvPr/>
        </p:nvSpPr>
        <p:spPr bwMode="auto">
          <a:xfrm>
            <a:off x="6019800" y="4149725"/>
            <a:ext cx="157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K</a:t>
            </a:r>
            <a:r>
              <a:rPr lang="en-US" sz="2400" baseline="-25000">
                <a:latin typeface="Times New Roman" pitchFamily="18" charset="0"/>
              </a:rPr>
              <a:t>p</a:t>
            </a:r>
            <a:r>
              <a:rPr lang="el-GR" sz="2400" baseline="-25000">
                <a:latin typeface="Times New Roman" pitchFamily="18" charset="0"/>
              </a:rPr>
              <a:t>-1</a:t>
            </a:r>
            <a:r>
              <a:rPr lang="el-GR" sz="1800">
                <a:latin typeface="Times New Roman" pitchFamily="18" charset="0"/>
              </a:rPr>
              <a:t> &lt; X</a:t>
            </a:r>
          </a:p>
        </p:txBody>
      </p:sp>
      <p:sp>
        <p:nvSpPr>
          <p:cNvPr id="42012" name="Line 25"/>
          <p:cNvSpPr>
            <a:spLocks noChangeShapeType="1"/>
          </p:cNvSpPr>
          <p:nvPr/>
        </p:nvSpPr>
        <p:spPr bwMode="auto">
          <a:xfrm>
            <a:off x="2247900" y="3127375"/>
            <a:ext cx="0" cy="28733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2013" name="Line 26"/>
          <p:cNvSpPr>
            <a:spLocks noChangeShapeType="1"/>
          </p:cNvSpPr>
          <p:nvPr/>
        </p:nvSpPr>
        <p:spPr bwMode="auto">
          <a:xfrm>
            <a:off x="3462338" y="3127375"/>
            <a:ext cx="0" cy="28733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2014" name="Line 27"/>
          <p:cNvSpPr>
            <a:spLocks noChangeShapeType="1"/>
          </p:cNvSpPr>
          <p:nvPr/>
        </p:nvSpPr>
        <p:spPr bwMode="auto">
          <a:xfrm>
            <a:off x="4897438" y="3127375"/>
            <a:ext cx="0" cy="28733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2015" name="Line 28"/>
          <p:cNvSpPr>
            <a:spLocks noChangeShapeType="1"/>
          </p:cNvSpPr>
          <p:nvPr/>
        </p:nvSpPr>
        <p:spPr bwMode="auto">
          <a:xfrm>
            <a:off x="6923085" y="2816713"/>
            <a:ext cx="287338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2016" name="Text Box 29"/>
          <p:cNvSpPr txBox="1">
            <a:spLocks noChangeArrowheads="1"/>
          </p:cNvSpPr>
          <p:nvPr/>
        </p:nvSpPr>
        <p:spPr bwMode="auto">
          <a:xfrm>
            <a:off x="7220009" y="2696631"/>
            <a:ext cx="18573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1" dirty="0">
                <a:solidFill>
                  <a:srgbClr val="990000"/>
                </a:solidFill>
                <a:latin typeface="Calibri" pitchFamily="34" charset="0"/>
              </a:rPr>
              <a:t>δείκτης σε </a:t>
            </a:r>
            <a:r>
              <a:rPr lang="en-US" sz="1200" b="1" dirty="0">
                <a:solidFill>
                  <a:srgbClr val="990000"/>
                </a:solidFill>
                <a:latin typeface="Calibri" pitchFamily="34" charset="0"/>
              </a:rPr>
              <a:t>block  </a:t>
            </a:r>
            <a:r>
              <a:rPr lang="el-GR" sz="1200" b="1" dirty="0">
                <a:solidFill>
                  <a:srgbClr val="990000"/>
                </a:solidFill>
                <a:latin typeface="Calibri" pitchFamily="34" charset="0"/>
              </a:rPr>
              <a:t>του αρχείου δεδομένων</a:t>
            </a:r>
            <a:endParaRPr lang="en-US" sz="1200" b="1" dirty="0">
              <a:solidFill>
                <a:srgbClr val="990000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14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42017" name="Rectangle 30"/>
          <p:cNvSpPr>
            <a:spLocks noChangeArrowheads="1"/>
          </p:cNvSpPr>
          <p:nvPr/>
        </p:nvSpPr>
        <p:spPr bwMode="auto">
          <a:xfrm>
            <a:off x="7176417" y="3341094"/>
            <a:ext cx="1804071" cy="8086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18" name="Text Box 32"/>
          <p:cNvSpPr txBox="1">
            <a:spLocks noChangeArrowheads="1"/>
          </p:cNvSpPr>
          <p:nvPr/>
        </p:nvSpPr>
        <p:spPr bwMode="auto">
          <a:xfrm>
            <a:off x="395288" y="5720647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Σημείωση: Γενικά στα ευρετήρια, ζεύγη &lt;τιμή, προσδιοριστής εγγραφής&gt;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Δέντρα Αναζήτησης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17</a:t>
            </a:r>
            <a:r>
              <a:rPr lang="el-GR" altLang="en-US" sz="1000" dirty="0"/>
              <a:t>-20</a:t>
            </a:r>
            <a:r>
              <a:rPr lang="en-US" altLang="en-US" sz="1000" dirty="0"/>
              <a:t>18</a:t>
            </a:r>
            <a:endParaRPr lang="el-GR" altLang="en-US" sz="1000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7270139" y="3385950"/>
            <a:ext cx="175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Συμβολισμός</a:t>
            </a:r>
            <a:r>
              <a:rPr lang="en-US" sz="1600" dirty="0">
                <a:latin typeface="Calibri" pitchFamily="34" charset="0"/>
              </a:rPr>
              <a:t>: </a:t>
            </a:r>
            <a:endParaRPr lang="el-GR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baseline="-25000" dirty="0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*</a:t>
            </a:r>
            <a:r>
              <a:rPr lang="el-GR" sz="1600" dirty="0">
                <a:latin typeface="Calibri" pitchFamily="34" charset="0"/>
              </a:rPr>
              <a:t>: (τιμή, δείκτης)</a:t>
            </a:r>
          </a:p>
        </p:txBody>
      </p:sp>
    </p:spTree>
    <p:extLst>
      <p:ext uri="{BB962C8B-B14F-4D97-AF65-F5344CB8AC3E}">
        <p14:creationId xmlns:p14="http://schemas.microsoft.com/office/powerpoint/2010/main" val="102399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436400-EB1E-48A5-87D8-E3C3613DCD7D}" type="slidenum">
              <a:rPr lang="el-GR" altLang="en-US" smtClean="0"/>
              <a:pPr/>
              <a:t>20</a:t>
            </a:fld>
            <a:endParaRPr lang="el-GR" altLang="en-US"/>
          </a:p>
        </p:txBody>
      </p:sp>
      <p:sp>
        <p:nvSpPr>
          <p:cNvPr id="77830" name="Text Box 3"/>
          <p:cNvSpPr txBox="1">
            <a:spLocks noChangeArrowheads="1"/>
          </p:cNvSpPr>
          <p:nvPr/>
        </p:nvSpPr>
        <p:spPr bwMode="auto">
          <a:xfrm>
            <a:off x="323850" y="1712913"/>
            <a:ext cx="83518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6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Ειδικά για την ανακατανομή εσωτερικών κόμβων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Πάλι μέσω του γονέα τους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Δηλαδή θεωρούμε </a:t>
            </a:r>
            <a:r>
              <a:rPr lang="el-GR" sz="1600" b="1" dirty="0">
                <a:latin typeface="Calibri" pitchFamily="34" charset="0"/>
              </a:rPr>
              <a:t>και</a:t>
            </a:r>
            <a:r>
              <a:rPr lang="el-GR" sz="1600" dirty="0">
                <a:latin typeface="Calibri" pitchFamily="34" charset="0"/>
              </a:rPr>
              <a:t> την τιμή του γονέα στην ανακατανομή 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Η τιμή αυτή αλλάζει στο γονέα</a:t>
            </a:r>
            <a:endParaRPr lang="en-US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1600" dirty="0"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Εσωτερικοί κόμβοι</a:t>
            </a:r>
            <a:endParaRPr lang="en-US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8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6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Ειδική περίπτωση στη συγχώνευση εσωτερικών κόμβων</a:t>
            </a:r>
            <a:r>
              <a:rPr lang="el-GR" sz="1600" dirty="0">
                <a:latin typeface="Calibri" pitchFamily="34" charset="0"/>
              </a:rPr>
              <a:t>, όταν συγχωνεύεται ο ακραίος αριστερός δείκτης ενός εσωτερικού κόμβου (ο οποίος δεν έχει τιμή) 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Τότε, πρέπει να συμβουλευτούμε τον γονέα των δύο κόμβων που συγχωνεύονται -&gt; χρήση της τιμής του δείκτη που δείχνει σε αυτόν τον κόμβο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«Κατεβάζουμε» την τιμή από τον γονέα ως πιο αριστερή τιμή στον προς συγχώνευση κόμβο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(διαγραφή)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8146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360BD2-7EB9-4A2C-9525-0DA5BC77AB96}" type="slidenum">
              <a:rPr lang="el-GR" altLang="en-US" smtClean="0"/>
              <a:pPr/>
              <a:t>21</a:t>
            </a:fld>
            <a:endParaRPr lang="el-GR" altLang="en-US"/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8855" name="Group 4"/>
          <p:cNvGrpSpPr>
            <a:grpSpLocks/>
          </p:cNvGrpSpPr>
          <p:nvPr/>
        </p:nvGrpSpPr>
        <p:grpSpPr bwMode="auto">
          <a:xfrm>
            <a:off x="250825" y="2205038"/>
            <a:ext cx="8367713" cy="2368550"/>
            <a:chOff x="185" y="1056"/>
            <a:chExt cx="5271" cy="1492"/>
          </a:xfrm>
        </p:grpSpPr>
        <p:sp>
          <p:nvSpPr>
            <p:cNvPr id="78858" name="Freeform 5"/>
            <p:cNvSpPr>
              <a:spLocks/>
            </p:cNvSpPr>
            <p:nvPr/>
          </p:nvSpPr>
          <p:spPr bwMode="auto">
            <a:xfrm>
              <a:off x="185" y="2338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59" name="Freeform 6"/>
            <p:cNvSpPr>
              <a:spLocks/>
            </p:cNvSpPr>
            <p:nvPr/>
          </p:nvSpPr>
          <p:spPr bwMode="auto">
            <a:xfrm>
              <a:off x="390" y="2338"/>
              <a:ext cx="204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195 w 205"/>
                <a:gd name="T5" fmla="*/ 0 h 205"/>
                <a:gd name="T6" fmla="*/ 195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0" name="Freeform 7"/>
            <p:cNvSpPr>
              <a:spLocks/>
            </p:cNvSpPr>
            <p:nvPr/>
          </p:nvSpPr>
          <p:spPr bwMode="auto">
            <a:xfrm>
              <a:off x="594" y="2338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1" name="Freeform 8"/>
            <p:cNvSpPr>
              <a:spLocks/>
            </p:cNvSpPr>
            <p:nvPr/>
          </p:nvSpPr>
          <p:spPr bwMode="auto">
            <a:xfrm>
              <a:off x="798" y="2338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2" name="Rectangle 9"/>
            <p:cNvSpPr>
              <a:spLocks noChangeArrowheads="1"/>
            </p:cNvSpPr>
            <p:nvPr/>
          </p:nvSpPr>
          <p:spPr bwMode="auto">
            <a:xfrm>
              <a:off x="191" y="2324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2*</a:t>
              </a:r>
            </a:p>
          </p:txBody>
        </p:sp>
        <p:sp>
          <p:nvSpPr>
            <p:cNvPr id="78863" name="Rectangle 10"/>
            <p:cNvSpPr>
              <a:spLocks noChangeArrowheads="1"/>
            </p:cNvSpPr>
            <p:nvPr/>
          </p:nvSpPr>
          <p:spPr bwMode="auto">
            <a:xfrm>
              <a:off x="396" y="2324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3*</a:t>
              </a:r>
            </a:p>
          </p:txBody>
        </p:sp>
        <p:sp>
          <p:nvSpPr>
            <p:cNvPr id="78864" name="Freeform 11"/>
            <p:cNvSpPr>
              <a:spLocks/>
            </p:cNvSpPr>
            <p:nvPr/>
          </p:nvSpPr>
          <p:spPr bwMode="auto">
            <a:xfrm>
              <a:off x="2181" y="1319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5" name="Freeform 12"/>
            <p:cNvSpPr>
              <a:spLocks/>
            </p:cNvSpPr>
            <p:nvPr/>
          </p:nvSpPr>
          <p:spPr bwMode="auto">
            <a:xfrm>
              <a:off x="2231" y="1319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6" name="Freeform 13"/>
            <p:cNvSpPr>
              <a:spLocks/>
            </p:cNvSpPr>
            <p:nvPr/>
          </p:nvSpPr>
          <p:spPr bwMode="auto">
            <a:xfrm>
              <a:off x="2487" y="1319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7" name="Freeform 14"/>
            <p:cNvSpPr>
              <a:spLocks/>
            </p:cNvSpPr>
            <p:nvPr/>
          </p:nvSpPr>
          <p:spPr bwMode="auto">
            <a:xfrm>
              <a:off x="2538" y="1319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8" name="Freeform 15"/>
            <p:cNvSpPr>
              <a:spLocks/>
            </p:cNvSpPr>
            <p:nvPr/>
          </p:nvSpPr>
          <p:spPr bwMode="auto">
            <a:xfrm>
              <a:off x="2794" y="1319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9" name="Freeform 16"/>
            <p:cNvSpPr>
              <a:spLocks/>
            </p:cNvSpPr>
            <p:nvPr/>
          </p:nvSpPr>
          <p:spPr bwMode="auto">
            <a:xfrm>
              <a:off x="2845" y="1319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0" name="Freeform 17"/>
            <p:cNvSpPr>
              <a:spLocks/>
            </p:cNvSpPr>
            <p:nvPr/>
          </p:nvSpPr>
          <p:spPr bwMode="auto">
            <a:xfrm>
              <a:off x="3101" y="1319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1" name="Freeform 18"/>
            <p:cNvSpPr>
              <a:spLocks/>
            </p:cNvSpPr>
            <p:nvPr/>
          </p:nvSpPr>
          <p:spPr bwMode="auto">
            <a:xfrm>
              <a:off x="3152" y="1319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2" name="Freeform 19"/>
            <p:cNvSpPr>
              <a:spLocks/>
            </p:cNvSpPr>
            <p:nvPr/>
          </p:nvSpPr>
          <p:spPr bwMode="auto">
            <a:xfrm>
              <a:off x="3408" y="1319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3" name="Freeform 20"/>
            <p:cNvSpPr>
              <a:spLocks/>
            </p:cNvSpPr>
            <p:nvPr/>
          </p:nvSpPr>
          <p:spPr bwMode="auto">
            <a:xfrm>
              <a:off x="1938" y="2343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4" name="Freeform 21"/>
            <p:cNvSpPr>
              <a:spLocks/>
            </p:cNvSpPr>
            <p:nvPr/>
          </p:nvSpPr>
          <p:spPr bwMode="auto">
            <a:xfrm>
              <a:off x="2142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5" name="Freeform 22"/>
            <p:cNvSpPr>
              <a:spLocks/>
            </p:cNvSpPr>
            <p:nvPr/>
          </p:nvSpPr>
          <p:spPr bwMode="auto">
            <a:xfrm>
              <a:off x="2347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6" name="Freeform 23"/>
            <p:cNvSpPr>
              <a:spLocks/>
            </p:cNvSpPr>
            <p:nvPr/>
          </p:nvSpPr>
          <p:spPr bwMode="auto">
            <a:xfrm>
              <a:off x="2551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7" name="Freeform 24"/>
            <p:cNvSpPr>
              <a:spLocks/>
            </p:cNvSpPr>
            <p:nvPr/>
          </p:nvSpPr>
          <p:spPr bwMode="auto">
            <a:xfrm>
              <a:off x="2826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8" name="Freeform 25"/>
            <p:cNvSpPr>
              <a:spLocks/>
            </p:cNvSpPr>
            <p:nvPr/>
          </p:nvSpPr>
          <p:spPr bwMode="auto">
            <a:xfrm>
              <a:off x="3031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9" name="Freeform 26"/>
            <p:cNvSpPr>
              <a:spLocks/>
            </p:cNvSpPr>
            <p:nvPr/>
          </p:nvSpPr>
          <p:spPr bwMode="auto">
            <a:xfrm>
              <a:off x="3236" y="2343"/>
              <a:ext cx="203" cy="205"/>
            </a:xfrm>
            <a:custGeom>
              <a:avLst/>
              <a:gdLst>
                <a:gd name="T0" fmla="*/ 0 w 204"/>
                <a:gd name="T1" fmla="*/ 204 h 205"/>
                <a:gd name="T2" fmla="*/ 0 w 204"/>
                <a:gd name="T3" fmla="*/ 0 h 205"/>
                <a:gd name="T4" fmla="*/ 194 w 204"/>
                <a:gd name="T5" fmla="*/ 0 h 205"/>
                <a:gd name="T6" fmla="*/ 194 w 204"/>
                <a:gd name="T7" fmla="*/ 204 h 205"/>
                <a:gd name="T8" fmla="*/ 0 w 204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05"/>
                <a:gd name="T17" fmla="*/ 204 w 20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05">
                  <a:moveTo>
                    <a:pt x="0" y="20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0" name="Freeform 27"/>
            <p:cNvSpPr>
              <a:spLocks/>
            </p:cNvSpPr>
            <p:nvPr/>
          </p:nvSpPr>
          <p:spPr bwMode="auto">
            <a:xfrm>
              <a:off x="3438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1" name="Freeform 28"/>
            <p:cNvSpPr>
              <a:spLocks/>
            </p:cNvSpPr>
            <p:nvPr/>
          </p:nvSpPr>
          <p:spPr bwMode="auto">
            <a:xfrm>
              <a:off x="3714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2" name="Freeform 29"/>
            <p:cNvSpPr>
              <a:spLocks/>
            </p:cNvSpPr>
            <p:nvPr/>
          </p:nvSpPr>
          <p:spPr bwMode="auto">
            <a:xfrm>
              <a:off x="3919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3" name="Freeform 30"/>
            <p:cNvSpPr>
              <a:spLocks/>
            </p:cNvSpPr>
            <p:nvPr/>
          </p:nvSpPr>
          <p:spPr bwMode="auto">
            <a:xfrm>
              <a:off x="4123" y="234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4" name="Freeform 31"/>
            <p:cNvSpPr>
              <a:spLocks/>
            </p:cNvSpPr>
            <p:nvPr/>
          </p:nvSpPr>
          <p:spPr bwMode="auto">
            <a:xfrm>
              <a:off x="4328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5" name="Freeform 32"/>
            <p:cNvSpPr>
              <a:spLocks/>
            </p:cNvSpPr>
            <p:nvPr/>
          </p:nvSpPr>
          <p:spPr bwMode="auto">
            <a:xfrm>
              <a:off x="4597" y="234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6" name="Freeform 33"/>
            <p:cNvSpPr>
              <a:spLocks/>
            </p:cNvSpPr>
            <p:nvPr/>
          </p:nvSpPr>
          <p:spPr bwMode="auto">
            <a:xfrm>
              <a:off x="4802" y="234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7" name="Freeform 34"/>
            <p:cNvSpPr>
              <a:spLocks/>
            </p:cNvSpPr>
            <p:nvPr/>
          </p:nvSpPr>
          <p:spPr bwMode="auto">
            <a:xfrm>
              <a:off x="5006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8" name="Freeform 35"/>
            <p:cNvSpPr>
              <a:spLocks/>
            </p:cNvSpPr>
            <p:nvPr/>
          </p:nvSpPr>
          <p:spPr bwMode="auto">
            <a:xfrm>
              <a:off x="5210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9" name="Freeform 36"/>
            <p:cNvSpPr>
              <a:spLocks/>
            </p:cNvSpPr>
            <p:nvPr/>
          </p:nvSpPr>
          <p:spPr bwMode="auto">
            <a:xfrm>
              <a:off x="845" y="1803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0" name="Freeform 37"/>
            <p:cNvSpPr>
              <a:spLocks/>
            </p:cNvSpPr>
            <p:nvPr/>
          </p:nvSpPr>
          <p:spPr bwMode="auto">
            <a:xfrm>
              <a:off x="895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1" name="Freeform 38"/>
            <p:cNvSpPr>
              <a:spLocks/>
            </p:cNvSpPr>
            <p:nvPr/>
          </p:nvSpPr>
          <p:spPr bwMode="auto">
            <a:xfrm>
              <a:off x="1151" y="1803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2" name="Freeform 39"/>
            <p:cNvSpPr>
              <a:spLocks/>
            </p:cNvSpPr>
            <p:nvPr/>
          </p:nvSpPr>
          <p:spPr bwMode="auto">
            <a:xfrm>
              <a:off x="1202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3" name="Freeform 40"/>
            <p:cNvSpPr>
              <a:spLocks/>
            </p:cNvSpPr>
            <p:nvPr/>
          </p:nvSpPr>
          <p:spPr bwMode="auto">
            <a:xfrm>
              <a:off x="1458" y="1803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4" name="Freeform 41"/>
            <p:cNvSpPr>
              <a:spLocks/>
            </p:cNvSpPr>
            <p:nvPr/>
          </p:nvSpPr>
          <p:spPr bwMode="auto">
            <a:xfrm>
              <a:off x="1509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5" name="Freeform 42"/>
            <p:cNvSpPr>
              <a:spLocks/>
            </p:cNvSpPr>
            <p:nvPr/>
          </p:nvSpPr>
          <p:spPr bwMode="auto">
            <a:xfrm>
              <a:off x="1765" y="1803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6" name="Freeform 43"/>
            <p:cNvSpPr>
              <a:spLocks/>
            </p:cNvSpPr>
            <p:nvPr/>
          </p:nvSpPr>
          <p:spPr bwMode="auto">
            <a:xfrm>
              <a:off x="1817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7" name="Freeform 44"/>
            <p:cNvSpPr>
              <a:spLocks/>
            </p:cNvSpPr>
            <p:nvPr/>
          </p:nvSpPr>
          <p:spPr bwMode="auto">
            <a:xfrm>
              <a:off x="2072" y="1803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8" name="Freeform 45"/>
            <p:cNvSpPr>
              <a:spLocks/>
            </p:cNvSpPr>
            <p:nvPr/>
          </p:nvSpPr>
          <p:spPr bwMode="auto">
            <a:xfrm>
              <a:off x="3497" y="1803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9" name="Freeform 46"/>
            <p:cNvSpPr>
              <a:spLocks/>
            </p:cNvSpPr>
            <p:nvPr/>
          </p:nvSpPr>
          <p:spPr bwMode="auto">
            <a:xfrm>
              <a:off x="3547" y="1803"/>
              <a:ext cx="2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0" name="Freeform 47"/>
            <p:cNvSpPr>
              <a:spLocks/>
            </p:cNvSpPr>
            <p:nvPr/>
          </p:nvSpPr>
          <p:spPr bwMode="auto">
            <a:xfrm>
              <a:off x="3804" y="1803"/>
              <a:ext cx="307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298 w 308"/>
                <a:gd name="T5" fmla="*/ 0 h 255"/>
                <a:gd name="T6" fmla="*/ 298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1" name="Freeform 48"/>
            <p:cNvSpPr>
              <a:spLocks/>
            </p:cNvSpPr>
            <p:nvPr/>
          </p:nvSpPr>
          <p:spPr bwMode="auto">
            <a:xfrm>
              <a:off x="3855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2" name="Freeform 49"/>
            <p:cNvSpPr>
              <a:spLocks/>
            </p:cNvSpPr>
            <p:nvPr/>
          </p:nvSpPr>
          <p:spPr bwMode="auto">
            <a:xfrm>
              <a:off x="4110" y="1803"/>
              <a:ext cx="309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24 w 307"/>
                <a:gd name="T5" fmla="*/ 0 h 255"/>
                <a:gd name="T6" fmla="*/ 324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3" name="Freeform 50"/>
            <p:cNvSpPr>
              <a:spLocks/>
            </p:cNvSpPr>
            <p:nvPr/>
          </p:nvSpPr>
          <p:spPr bwMode="auto">
            <a:xfrm>
              <a:off x="4161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4" name="Freeform 51"/>
            <p:cNvSpPr>
              <a:spLocks/>
            </p:cNvSpPr>
            <p:nvPr/>
          </p:nvSpPr>
          <p:spPr bwMode="auto">
            <a:xfrm>
              <a:off x="4418" y="1803"/>
              <a:ext cx="307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298 w 308"/>
                <a:gd name="T5" fmla="*/ 0 h 255"/>
                <a:gd name="T6" fmla="*/ 298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5" name="Freeform 52"/>
            <p:cNvSpPr>
              <a:spLocks/>
            </p:cNvSpPr>
            <p:nvPr/>
          </p:nvSpPr>
          <p:spPr bwMode="auto">
            <a:xfrm>
              <a:off x="4470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6" name="Freeform 53"/>
            <p:cNvSpPr>
              <a:spLocks/>
            </p:cNvSpPr>
            <p:nvPr/>
          </p:nvSpPr>
          <p:spPr bwMode="auto">
            <a:xfrm>
              <a:off x="4724" y="1803"/>
              <a:ext cx="53" cy="255"/>
            </a:xfrm>
            <a:custGeom>
              <a:avLst/>
              <a:gdLst>
                <a:gd name="T0" fmla="*/ 0 w 53"/>
                <a:gd name="T1" fmla="*/ 254 h 255"/>
                <a:gd name="T2" fmla="*/ 0 w 53"/>
                <a:gd name="T3" fmla="*/ 0 h 255"/>
                <a:gd name="T4" fmla="*/ 52 w 53"/>
                <a:gd name="T5" fmla="*/ 0 h 255"/>
                <a:gd name="T6" fmla="*/ 52 w 53"/>
                <a:gd name="T7" fmla="*/ 254 h 255"/>
                <a:gd name="T8" fmla="*/ 0 w 5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5"/>
                <a:gd name="T17" fmla="*/ 53 w 5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7" name="Freeform 54"/>
            <p:cNvSpPr>
              <a:spLocks/>
            </p:cNvSpPr>
            <p:nvPr/>
          </p:nvSpPr>
          <p:spPr bwMode="auto">
            <a:xfrm>
              <a:off x="582" y="2006"/>
              <a:ext cx="282" cy="313"/>
            </a:xfrm>
            <a:custGeom>
              <a:avLst/>
              <a:gdLst>
                <a:gd name="T0" fmla="*/ 289 w 281"/>
                <a:gd name="T1" fmla="*/ 0 h 313"/>
                <a:gd name="T2" fmla="*/ 0 w 281"/>
                <a:gd name="T3" fmla="*/ 312 h 313"/>
                <a:gd name="T4" fmla="*/ 289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8" name="Freeform 55"/>
            <p:cNvSpPr>
              <a:spLocks/>
            </p:cNvSpPr>
            <p:nvPr/>
          </p:nvSpPr>
          <p:spPr bwMode="auto">
            <a:xfrm>
              <a:off x="582" y="2260"/>
              <a:ext cx="56" cy="59"/>
            </a:xfrm>
            <a:custGeom>
              <a:avLst/>
              <a:gdLst>
                <a:gd name="T0" fmla="*/ 63 w 55"/>
                <a:gd name="T1" fmla="*/ 21 h 59"/>
                <a:gd name="T2" fmla="*/ 0 w 55"/>
                <a:gd name="T3" fmla="*/ 58 h 59"/>
                <a:gd name="T4" fmla="*/ 39 w 55"/>
                <a:gd name="T5" fmla="*/ 0 h 59"/>
                <a:gd name="T6" fmla="*/ 63 w 55"/>
                <a:gd name="T7" fmla="*/ 2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9" name="Freeform 56"/>
            <p:cNvSpPr>
              <a:spLocks/>
            </p:cNvSpPr>
            <p:nvPr/>
          </p:nvSpPr>
          <p:spPr bwMode="auto">
            <a:xfrm>
              <a:off x="1170" y="2006"/>
              <a:ext cx="284" cy="319"/>
            </a:xfrm>
            <a:custGeom>
              <a:avLst/>
              <a:gdLst>
                <a:gd name="T0" fmla="*/ 0 w 283"/>
                <a:gd name="T1" fmla="*/ 0 h 319"/>
                <a:gd name="T2" fmla="*/ 291 w 283"/>
                <a:gd name="T3" fmla="*/ 318 h 319"/>
                <a:gd name="T4" fmla="*/ 0 w 283"/>
                <a:gd name="T5" fmla="*/ 0 h 319"/>
                <a:gd name="T6" fmla="*/ 0 60000 65536"/>
                <a:gd name="T7" fmla="*/ 0 60000 65536"/>
                <a:gd name="T8" fmla="*/ 0 60000 65536"/>
                <a:gd name="T9" fmla="*/ 0 w 283"/>
                <a:gd name="T10" fmla="*/ 0 h 319"/>
                <a:gd name="T11" fmla="*/ 283 w 283"/>
                <a:gd name="T12" fmla="*/ 319 h 3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" h="319">
                  <a:moveTo>
                    <a:pt x="0" y="0"/>
                  </a:moveTo>
                  <a:lnTo>
                    <a:pt x="282" y="3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0" name="Freeform 57"/>
            <p:cNvSpPr>
              <a:spLocks/>
            </p:cNvSpPr>
            <p:nvPr/>
          </p:nvSpPr>
          <p:spPr bwMode="auto">
            <a:xfrm>
              <a:off x="1397" y="2267"/>
              <a:ext cx="57" cy="58"/>
            </a:xfrm>
            <a:custGeom>
              <a:avLst/>
              <a:gdLst>
                <a:gd name="T0" fmla="*/ 24 w 56"/>
                <a:gd name="T1" fmla="*/ 0 h 58"/>
                <a:gd name="T2" fmla="*/ 64 w 56"/>
                <a:gd name="T3" fmla="*/ 57 h 58"/>
                <a:gd name="T4" fmla="*/ 0 w 56"/>
                <a:gd name="T5" fmla="*/ 21 h 58"/>
                <a:gd name="T6" fmla="*/ 24 w 5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8"/>
                <a:gd name="T14" fmla="*/ 56 w 5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8">
                  <a:moveTo>
                    <a:pt x="24" y="0"/>
                  </a:moveTo>
                  <a:lnTo>
                    <a:pt x="55" y="57"/>
                  </a:lnTo>
                  <a:lnTo>
                    <a:pt x="0" y="21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1" name="Freeform 58"/>
            <p:cNvSpPr>
              <a:spLocks/>
            </p:cNvSpPr>
            <p:nvPr/>
          </p:nvSpPr>
          <p:spPr bwMode="auto">
            <a:xfrm>
              <a:off x="1484" y="2006"/>
              <a:ext cx="838" cy="326"/>
            </a:xfrm>
            <a:custGeom>
              <a:avLst/>
              <a:gdLst>
                <a:gd name="T0" fmla="*/ 0 w 838"/>
                <a:gd name="T1" fmla="*/ 0 h 326"/>
                <a:gd name="T2" fmla="*/ 837 w 838"/>
                <a:gd name="T3" fmla="*/ 325 h 326"/>
                <a:gd name="T4" fmla="*/ 0 w 838"/>
                <a:gd name="T5" fmla="*/ 0 h 326"/>
                <a:gd name="T6" fmla="*/ 0 60000 65536"/>
                <a:gd name="T7" fmla="*/ 0 60000 65536"/>
                <a:gd name="T8" fmla="*/ 0 60000 65536"/>
                <a:gd name="T9" fmla="*/ 0 w 838"/>
                <a:gd name="T10" fmla="*/ 0 h 326"/>
                <a:gd name="T11" fmla="*/ 838 w 838"/>
                <a:gd name="T12" fmla="*/ 326 h 3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326">
                  <a:moveTo>
                    <a:pt x="0" y="0"/>
                  </a:moveTo>
                  <a:lnTo>
                    <a:pt x="837" y="32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2" name="Freeform 59"/>
            <p:cNvSpPr>
              <a:spLocks/>
            </p:cNvSpPr>
            <p:nvPr/>
          </p:nvSpPr>
          <p:spPr bwMode="auto">
            <a:xfrm>
              <a:off x="2256" y="2293"/>
              <a:ext cx="66" cy="39"/>
            </a:xfrm>
            <a:custGeom>
              <a:avLst/>
              <a:gdLst>
                <a:gd name="T0" fmla="*/ 11 w 66"/>
                <a:gd name="T1" fmla="*/ 0 h 39"/>
                <a:gd name="T2" fmla="*/ 65 w 66"/>
                <a:gd name="T3" fmla="*/ 38 h 39"/>
                <a:gd name="T4" fmla="*/ 0 w 66"/>
                <a:gd name="T5" fmla="*/ 30 h 39"/>
                <a:gd name="T6" fmla="*/ 11 w 66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39"/>
                <a:gd name="T14" fmla="*/ 66 w 6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39">
                  <a:moveTo>
                    <a:pt x="11" y="0"/>
                  </a:moveTo>
                  <a:lnTo>
                    <a:pt x="65" y="38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3" name="Freeform 60"/>
            <p:cNvSpPr>
              <a:spLocks/>
            </p:cNvSpPr>
            <p:nvPr/>
          </p:nvSpPr>
          <p:spPr bwMode="auto">
            <a:xfrm>
              <a:off x="3236" y="2019"/>
              <a:ext cx="281" cy="313"/>
            </a:xfrm>
            <a:custGeom>
              <a:avLst/>
              <a:gdLst>
                <a:gd name="T0" fmla="*/ 280 w 281"/>
                <a:gd name="T1" fmla="*/ 0 h 313"/>
                <a:gd name="T2" fmla="*/ 0 w 281"/>
                <a:gd name="T3" fmla="*/ 312 h 313"/>
                <a:gd name="T4" fmla="*/ 280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4" name="Freeform 61"/>
            <p:cNvSpPr>
              <a:spLocks/>
            </p:cNvSpPr>
            <p:nvPr/>
          </p:nvSpPr>
          <p:spPr bwMode="auto">
            <a:xfrm>
              <a:off x="3236" y="2273"/>
              <a:ext cx="55" cy="59"/>
            </a:xfrm>
            <a:custGeom>
              <a:avLst/>
              <a:gdLst>
                <a:gd name="T0" fmla="*/ 54 w 55"/>
                <a:gd name="T1" fmla="*/ 21 h 59"/>
                <a:gd name="T2" fmla="*/ 0 w 55"/>
                <a:gd name="T3" fmla="*/ 58 h 59"/>
                <a:gd name="T4" fmla="*/ 30 w 55"/>
                <a:gd name="T5" fmla="*/ 0 h 59"/>
                <a:gd name="T6" fmla="*/ 54 w 55"/>
                <a:gd name="T7" fmla="*/ 2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5" name="Freeform 62"/>
            <p:cNvSpPr>
              <a:spLocks/>
            </p:cNvSpPr>
            <p:nvPr/>
          </p:nvSpPr>
          <p:spPr bwMode="auto">
            <a:xfrm>
              <a:off x="3822" y="2019"/>
              <a:ext cx="289" cy="300"/>
            </a:xfrm>
            <a:custGeom>
              <a:avLst/>
              <a:gdLst>
                <a:gd name="T0" fmla="*/ 0 w 289"/>
                <a:gd name="T1" fmla="*/ 0 h 300"/>
                <a:gd name="T2" fmla="*/ 288 w 289"/>
                <a:gd name="T3" fmla="*/ 299 h 300"/>
                <a:gd name="T4" fmla="*/ 0 w 289"/>
                <a:gd name="T5" fmla="*/ 0 h 300"/>
                <a:gd name="T6" fmla="*/ 0 60000 65536"/>
                <a:gd name="T7" fmla="*/ 0 60000 65536"/>
                <a:gd name="T8" fmla="*/ 0 60000 65536"/>
                <a:gd name="T9" fmla="*/ 0 w 289"/>
                <a:gd name="T10" fmla="*/ 0 h 300"/>
                <a:gd name="T11" fmla="*/ 289 w 289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300">
                  <a:moveTo>
                    <a:pt x="0" y="0"/>
                  </a:moveTo>
                  <a:lnTo>
                    <a:pt x="288" y="29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6" name="Freeform 63"/>
            <p:cNvSpPr>
              <a:spLocks/>
            </p:cNvSpPr>
            <p:nvPr/>
          </p:nvSpPr>
          <p:spPr bwMode="auto">
            <a:xfrm>
              <a:off x="4055" y="2261"/>
              <a:ext cx="56" cy="58"/>
            </a:xfrm>
            <a:custGeom>
              <a:avLst/>
              <a:gdLst>
                <a:gd name="T0" fmla="*/ 23 w 57"/>
                <a:gd name="T1" fmla="*/ 0 h 58"/>
                <a:gd name="T2" fmla="*/ 47 w 57"/>
                <a:gd name="T3" fmla="*/ 57 h 58"/>
                <a:gd name="T4" fmla="*/ 0 w 57"/>
                <a:gd name="T5" fmla="*/ 22 h 58"/>
                <a:gd name="T6" fmla="*/ 23 w 57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8"/>
                <a:gd name="T14" fmla="*/ 57 w 5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8">
                  <a:moveTo>
                    <a:pt x="23" y="0"/>
                  </a:moveTo>
                  <a:lnTo>
                    <a:pt x="56" y="57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7" name="Freeform 64"/>
            <p:cNvSpPr>
              <a:spLocks/>
            </p:cNvSpPr>
            <p:nvPr/>
          </p:nvSpPr>
          <p:spPr bwMode="auto">
            <a:xfrm>
              <a:off x="4130" y="2025"/>
              <a:ext cx="858" cy="300"/>
            </a:xfrm>
            <a:custGeom>
              <a:avLst/>
              <a:gdLst>
                <a:gd name="T0" fmla="*/ 0 w 858"/>
                <a:gd name="T1" fmla="*/ 0 h 300"/>
                <a:gd name="T2" fmla="*/ 857 w 858"/>
                <a:gd name="T3" fmla="*/ 299 h 300"/>
                <a:gd name="T4" fmla="*/ 0 w 858"/>
                <a:gd name="T5" fmla="*/ 0 h 300"/>
                <a:gd name="T6" fmla="*/ 0 60000 65536"/>
                <a:gd name="T7" fmla="*/ 0 60000 65536"/>
                <a:gd name="T8" fmla="*/ 0 60000 65536"/>
                <a:gd name="T9" fmla="*/ 0 w 858"/>
                <a:gd name="T10" fmla="*/ 0 h 300"/>
                <a:gd name="T11" fmla="*/ 858 w 85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00">
                  <a:moveTo>
                    <a:pt x="0" y="0"/>
                  </a:moveTo>
                  <a:lnTo>
                    <a:pt x="857" y="29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8" name="Freeform 65"/>
            <p:cNvSpPr>
              <a:spLocks/>
            </p:cNvSpPr>
            <p:nvPr/>
          </p:nvSpPr>
          <p:spPr bwMode="auto">
            <a:xfrm>
              <a:off x="4921" y="2288"/>
              <a:ext cx="67" cy="37"/>
            </a:xfrm>
            <a:custGeom>
              <a:avLst/>
              <a:gdLst>
                <a:gd name="T0" fmla="*/ 11 w 67"/>
                <a:gd name="T1" fmla="*/ 0 h 37"/>
                <a:gd name="T2" fmla="*/ 66 w 67"/>
                <a:gd name="T3" fmla="*/ 36 h 37"/>
                <a:gd name="T4" fmla="*/ 0 w 67"/>
                <a:gd name="T5" fmla="*/ 31 h 37"/>
                <a:gd name="T6" fmla="*/ 11 w 6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11" y="0"/>
                  </a:moveTo>
                  <a:lnTo>
                    <a:pt x="66" y="36"/>
                  </a:lnTo>
                  <a:lnTo>
                    <a:pt x="0" y="31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9" name="Freeform 66"/>
            <p:cNvSpPr>
              <a:spLocks/>
            </p:cNvSpPr>
            <p:nvPr/>
          </p:nvSpPr>
          <p:spPr bwMode="auto">
            <a:xfrm>
              <a:off x="1458" y="1541"/>
              <a:ext cx="743" cy="250"/>
            </a:xfrm>
            <a:custGeom>
              <a:avLst/>
              <a:gdLst>
                <a:gd name="T0" fmla="*/ 750 w 742"/>
                <a:gd name="T1" fmla="*/ 0 h 250"/>
                <a:gd name="T2" fmla="*/ 0 w 742"/>
                <a:gd name="T3" fmla="*/ 249 h 250"/>
                <a:gd name="T4" fmla="*/ 750 w 742"/>
                <a:gd name="T5" fmla="*/ 0 h 250"/>
                <a:gd name="T6" fmla="*/ 0 60000 65536"/>
                <a:gd name="T7" fmla="*/ 0 60000 65536"/>
                <a:gd name="T8" fmla="*/ 0 60000 65536"/>
                <a:gd name="T9" fmla="*/ 0 w 742"/>
                <a:gd name="T10" fmla="*/ 0 h 250"/>
                <a:gd name="T11" fmla="*/ 742 w 742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2" h="250">
                  <a:moveTo>
                    <a:pt x="741" y="0"/>
                  </a:moveTo>
                  <a:lnTo>
                    <a:pt x="0" y="249"/>
                  </a:lnTo>
                  <a:lnTo>
                    <a:pt x="74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0" name="Freeform 67"/>
            <p:cNvSpPr>
              <a:spLocks/>
            </p:cNvSpPr>
            <p:nvPr/>
          </p:nvSpPr>
          <p:spPr bwMode="auto">
            <a:xfrm>
              <a:off x="1458" y="1754"/>
              <a:ext cx="68" cy="37"/>
            </a:xfrm>
            <a:custGeom>
              <a:avLst/>
              <a:gdLst>
                <a:gd name="T0" fmla="*/ 75 w 67"/>
                <a:gd name="T1" fmla="*/ 31 h 37"/>
                <a:gd name="T2" fmla="*/ 0 w 67"/>
                <a:gd name="T3" fmla="*/ 36 h 37"/>
                <a:gd name="T4" fmla="*/ 65 w 67"/>
                <a:gd name="T5" fmla="*/ 0 h 37"/>
                <a:gd name="T6" fmla="*/ 75 w 67"/>
                <a:gd name="T7" fmla="*/ 3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66" y="31"/>
                  </a:moveTo>
                  <a:lnTo>
                    <a:pt x="0" y="36"/>
                  </a:lnTo>
                  <a:lnTo>
                    <a:pt x="56" y="0"/>
                  </a:lnTo>
                  <a:lnTo>
                    <a:pt x="66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1" name="Freeform 68"/>
            <p:cNvSpPr>
              <a:spLocks/>
            </p:cNvSpPr>
            <p:nvPr/>
          </p:nvSpPr>
          <p:spPr bwMode="auto">
            <a:xfrm>
              <a:off x="2506" y="1547"/>
              <a:ext cx="1255" cy="244"/>
            </a:xfrm>
            <a:custGeom>
              <a:avLst/>
              <a:gdLst>
                <a:gd name="T0" fmla="*/ 0 w 1255"/>
                <a:gd name="T1" fmla="*/ 0 h 244"/>
                <a:gd name="T2" fmla="*/ 1254 w 1255"/>
                <a:gd name="T3" fmla="*/ 243 h 244"/>
                <a:gd name="T4" fmla="*/ 0 w 1255"/>
                <a:gd name="T5" fmla="*/ 0 h 244"/>
                <a:gd name="T6" fmla="*/ 0 60000 65536"/>
                <a:gd name="T7" fmla="*/ 0 60000 65536"/>
                <a:gd name="T8" fmla="*/ 0 60000 65536"/>
                <a:gd name="T9" fmla="*/ 0 w 1255"/>
                <a:gd name="T10" fmla="*/ 0 h 244"/>
                <a:gd name="T11" fmla="*/ 1255 w 1255"/>
                <a:gd name="T12" fmla="*/ 244 h 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5" h="244">
                  <a:moveTo>
                    <a:pt x="0" y="0"/>
                  </a:moveTo>
                  <a:lnTo>
                    <a:pt x="1254" y="24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2" name="Freeform 69"/>
            <p:cNvSpPr>
              <a:spLocks/>
            </p:cNvSpPr>
            <p:nvPr/>
          </p:nvSpPr>
          <p:spPr bwMode="auto">
            <a:xfrm>
              <a:off x="3694" y="1762"/>
              <a:ext cx="67" cy="32"/>
            </a:xfrm>
            <a:custGeom>
              <a:avLst/>
              <a:gdLst>
                <a:gd name="T0" fmla="*/ 6 w 67"/>
                <a:gd name="T1" fmla="*/ 0 h 32"/>
                <a:gd name="T2" fmla="*/ 66 w 67"/>
                <a:gd name="T3" fmla="*/ 28 h 32"/>
                <a:gd name="T4" fmla="*/ 0 w 67"/>
                <a:gd name="T5" fmla="*/ 31 h 32"/>
                <a:gd name="T6" fmla="*/ 6 w 6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2"/>
                <a:gd name="T14" fmla="*/ 67 w 6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2">
                  <a:moveTo>
                    <a:pt x="6" y="0"/>
                  </a:moveTo>
                  <a:lnTo>
                    <a:pt x="66" y="28"/>
                  </a:lnTo>
                  <a:lnTo>
                    <a:pt x="0" y="31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3" name="Freeform 70"/>
            <p:cNvSpPr>
              <a:spLocks/>
            </p:cNvSpPr>
            <p:nvPr/>
          </p:nvSpPr>
          <p:spPr bwMode="auto">
            <a:xfrm>
              <a:off x="1056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4" name="Freeform 71"/>
            <p:cNvSpPr>
              <a:spLocks/>
            </p:cNvSpPr>
            <p:nvPr/>
          </p:nvSpPr>
          <p:spPr bwMode="auto">
            <a:xfrm>
              <a:off x="1260" y="234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5" name="Freeform 72"/>
            <p:cNvSpPr>
              <a:spLocks/>
            </p:cNvSpPr>
            <p:nvPr/>
          </p:nvSpPr>
          <p:spPr bwMode="auto">
            <a:xfrm>
              <a:off x="1466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6" name="Freeform 73"/>
            <p:cNvSpPr>
              <a:spLocks/>
            </p:cNvSpPr>
            <p:nvPr/>
          </p:nvSpPr>
          <p:spPr bwMode="auto">
            <a:xfrm>
              <a:off x="1670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7" name="Rectangle 74"/>
            <p:cNvSpPr>
              <a:spLocks noChangeArrowheads="1"/>
            </p:cNvSpPr>
            <p:nvPr/>
          </p:nvSpPr>
          <p:spPr bwMode="auto">
            <a:xfrm>
              <a:off x="1632" y="1056"/>
              <a:ext cx="3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ρίζα</a:t>
              </a:r>
            </a:p>
          </p:txBody>
        </p:sp>
        <p:sp>
          <p:nvSpPr>
            <p:cNvPr id="78928" name="Rectangle 75"/>
            <p:cNvSpPr>
              <a:spLocks noChangeArrowheads="1"/>
            </p:cNvSpPr>
            <p:nvPr/>
          </p:nvSpPr>
          <p:spPr bwMode="auto">
            <a:xfrm>
              <a:off x="2263" y="1336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17</a:t>
              </a:r>
            </a:p>
          </p:txBody>
        </p:sp>
        <p:sp>
          <p:nvSpPr>
            <p:cNvPr id="78929" name="Rectangle 76"/>
            <p:cNvSpPr>
              <a:spLocks noChangeArrowheads="1"/>
            </p:cNvSpPr>
            <p:nvPr/>
          </p:nvSpPr>
          <p:spPr bwMode="auto">
            <a:xfrm>
              <a:off x="3567" y="1813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78930" name="Rectangle 77"/>
            <p:cNvSpPr>
              <a:spLocks noChangeArrowheads="1"/>
            </p:cNvSpPr>
            <p:nvPr/>
          </p:nvSpPr>
          <p:spPr bwMode="auto">
            <a:xfrm>
              <a:off x="3880" y="1820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8931" name="Rectangle 78"/>
            <p:cNvSpPr>
              <a:spLocks noChangeArrowheads="1"/>
            </p:cNvSpPr>
            <p:nvPr/>
          </p:nvSpPr>
          <p:spPr bwMode="auto">
            <a:xfrm>
              <a:off x="1913" y="2341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14*</a:t>
              </a:r>
            </a:p>
          </p:txBody>
        </p:sp>
        <p:sp>
          <p:nvSpPr>
            <p:cNvPr id="78932" name="Rectangle 79"/>
            <p:cNvSpPr>
              <a:spLocks noChangeArrowheads="1"/>
            </p:cNvSpPr>
            <p:nvPr/>
          </p:nvSpPr>
          <p:spPr bwMode="auto">
            <a:xfrm>
              <a:off x="2117" y="2341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16*</a:t>
              </a:r>
            </a:p>
          </p:txBody>
        </p:sp>
        <p:sp>
          <p:nvSpPr>
            <p:cNvPr id="78933" name="Rectangle 80"/>
            <p:cNvSpPr>
              <a:spLocks noChangeArrowheads="1"/>
            </p:cNvSpPr>
            <p:nvPr/>
          </p:nvSpPr>
          <p:spPr bwMode="auto">
            <a:xfrm>
              <a:off x="2825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 dirty="0">
                  <a:solidFill>
                    <a:srgbClr val="FF3300"/>
                  </a:solidFill>
                </a:rPr>
                <a:t>19*</a:t>
              </a:r>
            </a:p>
          </p:txBody>
        </p:sp>
        <p:sp>
          <p:nvSpPr>
            <p:cNvPr id="78934" name="Rectangle 81"/>
            <p:cNvSpPr>
              <a:spLocks noChangeArrowheads="1"/>
            </p:cNvSpPr>
            <p:nvPr/>
          </p:nvSpPr>
          <p:spPr bwMode="auto">
            <a:xfrm>
              <a:off x="3018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33CC33"/>
                  </a:solidFill>
                </a:rPr>
                <a:t>20*</a:t>
              </a:r>
            </a:p>
          </p:txBody>
        </p:sp>
        <p:sp>
          <p:nvSpPr>
            <p:cNvPr id="78935" name="Rectangle 82"/>
            <p:cNvSpPr>
              <a:spLocks noChangeArrowheads="1"/>
            </p:cNvSpPr>
            <p:nvPr/>
          </p:nvSpPr>
          <p:spPr bwMode="auto">
            <a:xfrm>
              <a:off x="3216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22*</a:t>
              </a:r>
            </a:p>
          </p:txBody>
        </p:sp>
        <p:sp>
          <p:nvSpPr>
            <p:cNvPr id="78936" name="Rectangle 83"/>
            <p:cNvSpPr>
              <a:spLocks noChangeArrowheads="1"/>
            </p:cNvSpPr>
            <p:nvPr/>
          </p:nvSpPr>
          <p:spPr bwMode="auto">
            <a:xfrm>
              <a:off x="3689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24*</a:t>
              </a:r>
            </a:p>
          </p:txBody>
        </p:sp>
        <p:sp>
          <p:nvSpPr>
            <p:cNvPr id="78937" name="Rectangle 84"/>
            <p:cNvSpPr>
              <a:spLocks noChangeArrowheads="1"/>
            </p:cNvSpPr>
            <p:nvPr/>
          </p:nvSpPr>
          <p:spPr bwMode="auto">
            <a:xfrm>
              <a:off x="3900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27*</a:t>
              </a:r>
            </a:p>
          </p:txBody>
        </p:sp>
        <p:sp>
          <p:nvSpPr>
            <p:cNvPr id="78938" name="Rectangle 85"/>
            <p:cNvSpPr>
              <a:spLocks noChangeArrowheads="1"/>
            </p:cNvSpPr>
            <p:nvPr/>
          </p:nvSpPr>
          <p:spPr bwMode="auto">
            <a:xfrm>
              <a:off x="4090" y="233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29*</a:t>
              </a:r>
            </a:p>
          </p:txBody>
        </p:sp>
        <p:sp>
          <p:nvSpPr>
            <p:cNvPr id="78939" name="Rectangle 86"/>
            <p:cNvSpPr>
              <a:spLocks noChangeArrowheads="1"/>
            </p:cNvSpPr>
            <p:nvPr/>
          </p:nvSpPr>
          <p:spPr bwMode="auto">
            <a:xfrm>
              <a:off x="4578" y="233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33*</a:t>
              </a:r>
            </a:p>
          </p:txBody>
        </p:sp>
        <p:sp>
          <p:nvSpPr>
            <p:cNvPr id="78940" name="Rectangle 87"/>
            <p:cNvSpPr>
              <a:spLocks noChangeArrowheads="1"/>
            </p:cNvSpPr>
            <p:nvPr/>
          </p:nvSpPr>
          <p:spPr bwMode="auto">
            <a:xfrm>
              <a:off x="4782" y="233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34*</a:t>
              </a:r>
            </a:p>
          </p:txBody>
        </p:sp>
        <p:sp>
          <p:nvSpPr>
            <p:cNvPr id="78941" name="Rectangle 88"/>
            <p:cNvSpPr>
              <a:spLocks noChangeArrowheads="1"/>
            </p:cNvSpPr>
            <p:nvPr/>
          </p:nvSpPr>
          <p:spPr bwMode="auto">
            <a:xfrm>
              <a:off x="4980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38*</a:t>
              </a:r>
            </a:p>
          </p:txBody>
        </p:sp>
        <p:sp>
          <p:nvSpPr>
            <p:cNvPr id="78942" name="Rectangle 89"/>
            <p:cNvSpPr>
              <a:spLocks noChangeArrowheads="1"/>
            </p:cNvSpPr>
            <p:nvPr/>
          </p:nvSpPr>
          <p:spPr bwMode="auto">
            <a:xfrm>
              <a:off x="5184" y="2322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39*</a:t>
              </a:r>
            </a:p>
          </p:txBody>
        </p:sp>
        <p:sp>
          <p:nvSpPr>
            <p:cNvPr id="78943" name="Rectangle 90"/>
            <p:cNvSpPr>
              <a:spLocks noChangeArrowheads="1"/>
            </p:cNvSpPr>
            <p:nvPr/>
          </p:nvSpPr>
          <p:spPr bwMode="auto">
            <a:xfrm>
              <a:off x="1220" y="1820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78944" name="Rectangle 91"/>
            <p:cNvSpPr>
              <a:spLocks noChangeArrowheads="1"/>
            </p:cNvSpPr>
            <p:nvPr/>
          </p:nvSpPr>
          <p:spPr bwMode="auto">
            <a:xfrm>
              <a:off x="927" y="1820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5</a:t>
              </a:r>
            </a:p>
          </p:txBody>
        </p:sp>
        <p:sp>
          <p:nvSpPr>
            <p:cNvPr id="78945" name="Rectangle 92"/>
            <p:cNvSpPr>
              <a:spLocks noChangeArrowheads="1"/>
            </p:cNvSpPr>
            <p:nvPr/>
          </p:nvSpPr>
          <p:spPr bwMode="auto">
            <a:xfrm>
              <a:off x="1265" y="232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7*</a:t>
              </a:r>
            </a:p>
          </p:txBody>
        </p:sp>
        <p:sp>
          <p:nvSpPr>
            <p:cNvPr id="78946" name="Rectangle 93"/>
            <p:cNvSpPr>
              <a:spLocks noChangeArrowheads="1"/>
            </p:cNvSpPr>
            <p:nvPr/>
          </p:nvSpPr>
          <p:spPr bwMode="auto">
            <a:xfrm>
              <a:off x="1062" y="232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5*</a:t>
              </a:r>
            </a:p>
          </p:txBody>
        </p:sp>
        <p:sp>
          <p:nvSpPr>
            <p:cNvPr id="78947" name="Rectangle 94"/>
            <p:cNvSpPr>
              <a:spLocks noChangeArrowheads="1"/>
            </p:cNvSpPr>
            <p:nvPr/>
          </p:nvSpPr>
          <p:spPr bwMode="auto">
            <a:xfrm>
              <a:off x="1464" y="232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8*</a:t>
              </a:r>
            </a:p>
          </p:txBody>
        </p:sp>
        <p:sp>
          <p:nvSpPr>
            <p:cNvPr id="78948" name="Line 95"/>
            <p:cNvSpPr>
              <a:spLocks noChangeShapeType="1"/>
            </p:cNvSpPr>
            <p:nvPr/>
          </p:nvSpPr>
          <p:spPr bwMode="auto">
            <a:xfrm>
              <a:off x="1920" y="1056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49" name="Arc 96"/>
            <p:cNvSpPr>
              <a:spLocks/>
            </p:cNvSpPr>
            <p:nvPr/>
          </p:nvSpPr>
          <p:spPr bwMode="auto">
            <a:xfrm rot="-8160000">
              <a:off x="4416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50" name="Arc 97"/>
            <p:cNvSpPr>
              <a:spLocks/>
            </p:cNvSpPr>
            <p:nvPr/>
          </p:nvSpPr>
          <p:spPr bwMode="auto">
            <a:xfrm rot="-8160000">
              <a:off x="912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51" name="Arc 98"/>
            <p:cNvSpPr>
              <a:spLocks/>
            </p:cNvSpPr>
            <p:nvPr/>
          </p:nvSpPr>
          <p:spPr bwMode="auto">
            <a:xfrm rot="-8160000">
              <a:off x="1776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52" name="Arc 99"/>
            <p:cNvSpPr>
              <a:spLocks/>
            </p:cNvSpPr>
            <p:nvPr/>
          </p:nvSpPr>
          <p:spPr bwMode="auto">
            <a:xfrm rot="-8160000">
              <a:off x="2688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53" name="Arc 100"/>
            <p:cNvSpPr>
              <a:spLocks/>
            </p:cNvSpPr>
            <p:nvPr/>
          </p:nvSpPr>
          <p:spPr bwMode="auto">
            <a:xfrm rot="-8160000">
              <a:off x="3552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8857" name="Text Box 102"/>
          <p:cNvSpPr txBox="1">
            <a:spLocks noChangeArrowheads="1"/>
          </p:cNvSpPr>
          <p:nvPr/>
        </p:nvSpPr>
        <p:spPr bwMode="auto">
          <a:xfrm>
            <a:off x="3492500" y="51577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Διαγραφή 19, 20</a:t>
            </a:r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743551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66154C-2574-4AE0-BA90-31AE02FD3D1D}" type="slidenum">
              <a:rPr lang="el-GR" altLang="en-US" smtClean="0"/>
              <a:pPr/>
              <a:t>22</a:t>
            </a:fld>
            <a:endParaRPr lang="el-GR" altLang="en-US"/>
          </a:p>
        </p:txBody>
      </p:sp>
      <p:sp>
        <p:nvSpPr>
          <p:cNvPr id="798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9879" name="Group 4"/>
          <p:cNvGrpSpPr>
            <a:grpSpLocks/>
          </p:cNvGrpSpPr>
          <p:nvPr/>
        </p:nvGrpSpPr>
        <p:grpSpPr bwMode="auto">
          <a:xfrm>
            <a:off x="323850" y="2276475"/>
            <a:ext cx="8367713" cy="2368550"/>
            <a:chOff x="185" y="1248"/>
            <a:chExt cx="5271" cy="1492"/>
          </a:xfrm>
        </p:grpSpPr>
        <p:sp>
          <p:nvSpPr>
            <p:cNvPr id="79883" name="Freeform 5"/>
            <p:cNvSpPr>
              <a:spLocks/>
            </p:cNvSpPr>
            <p:nvPr/>
          </p:nvSpPr>
          <p:spPr bwMode="auto">
            <a:xfrm>
              <a:off x="185" y="2530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84" name="Freeform 6"/>
            <p:cNvSpPr>
              <a:spLocks/>
            </p:cNvSpPr>
            <p:nvPr/>
          </p:nvSpPr>
          <p:spPr bwMode="auto">
            <a:xfrm>
              <a:off x="390" y="2530"/>
              <a:ext cx="204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195 w 205"/>
                <a:gd name="T5" fmla="*/ 0 h 205"/>
                <a:gd name="T6" fmla="*/ 195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85" name="Freeform 7"/>
            <p:cNvSpPr>
              <a:spLocks/>
            </p:cNvSpPr>
            <p:nvPr/>
          </p:nvSpPr>
          <p:spPr bwMode="auto">
            <a:xfrm>
              <a:off x="594" y="2530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86" name="Freeform 8"/>
            <p:cNvSpPr>
              <a:spLocks/>
            </p:cNvSpPr>
            <p:nvPr/>
          </p:nvSpPr>
          <p:spPr bwMode="auto">
            <a:xfrm>
              <a:off x="798" y="2530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87" name="Rectangle 9"/>
            <p:cNvSpPr>
              <a:spLocks noChangeArrowheads="1"/>
            </p:cNvSpPr>
            <p:nvPr/>
          </p:nvSpPr>
          <p:spPr bwMode="auto">
            <a:xfrm>
              <a:off x="191" y="2516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2*</a:t>
              </a:r>
            </a:p>
          </p:txBody>
        </p:sp>
        <p:sp>
          <p:nvSpPr>
            <p:cNvPr id="79888" name="Rectangle 10"/>
            <p:cNvSpPr>
              <a:spLocks noChangeArrowheads="1"/>
            </p:cNvSpPr>
            <p:nvPr/>
          </p:nvSpPr>
          <p:spPr bwMode="auto">
            <a:xfrm>
              <a:off x="396" y="2516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3*</a:t>
              </a:r>
            </a:p>
          </p:txBody>
        </p:sp>
        <p:sp>
          <p:nvSpPr>
            <p:cNvPr id="79889" name="Freeform 11"/>
            <p:cNvSpPr>
              <a:spLocks/>
            </p:cNvSpPr>
            <p:nvPr/>
          </p:nvSpPr>
          <p:spPr bwMode="auto">
            <a:xfrm>
              <a:off x="2181" y="151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0" name="Freeform 12"/>
            <p:cNvSpPr>
              <a:spLocks/>
            </p:cNvSpPr>
            <p:nvPr/>
          </p:nvSpPr>
          <p:spPr bwMode="auto">
            <a:xfrm>
              <a:off x="2231" y="151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1" name="Freeform 13"/>
            <p:cNvSpPr>
              <a:spLocks/>
            </p:cNvSpPr>
            <p:nvPr/>
          </p:nvSpPr>
          <p:spPr bwMode="auto">
            <a:xfrm>
              <a:off x="2487" y="151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2" name="Freeform 14"/>
            <p:cNvSpPr>
              <a:spLocks/>
            </p:cNvSpPr>
            <p:nvPr/>
          </p:nvSpPr>
          <p:spPr bwMode="auto">
            <a:xfrm>
              <a:off x="2538" y="151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3" name="Freeform 15"/>
            <p:cNvSpPr>
              <a:spLocks/>
            </p:cNvSpPr>
            <p:nvPr/>
          </p:nvSpPr>
          <p:spPr bwMode="auto">
            <a:xfrm>
              <a:off x="2794" y="151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4" name="Freeform 16"/>
            <p:cNvSpPr>
              <a:spLocks/>
            </p:cNvSpPr>
            <p:nvPr/>
          </p:nvSpPr>
          <p:spPr bwMode="auto">
            <a:xfrm>
              <a:off x="2845" y="151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5" name="Freeform 17"/>
            <p:cNvSpPr>
              <a:spLocks/>
            </p:cNvSpPr>
            <p:nvPr/>
          </p:nvSpPr>
          <p:spPr bwMode="auto">
            <a:xfrm>
              <a:off x="3101" y="151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6" name="Freeform 18"/>
            <p:cNvSpPr>
              <a:spLocks/>
            </p:cNvSpPr>
            <p:nvPr/>
          </p:nvSpPr>
          <p:spPr bwMode="auto">
            <a:xfrm>
              <a:off x="3152" y="151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7" name="Freeform 19"/>
            <p:cNvSpPr>
              <a:spLocks/>
            </p:cNvSpPr>
            <p:nvPr/>
          </p:nvSpPr>
          <p:spPr bwMode="auto">
            <a:xfrm>
              <a:off x="3408" y="151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8" name="Freeform 20"/>
            <p:cNvSpPr>
              <a:spLocks/>
            </p:cNvSpPr>
            <p:nvPr/>
          </p:nvSpPr>
          <p:spPr bwMode="auto">
            <a:xfrm>
              <a:off x="1938" y="2535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9" name="Freeform 21"/>
            <p:cNvSpPr>
              <a:spLocks/>
            </p:cNvSpPr>
            <p:nvPr/>
          </p:nvSpPr>
          <p:spPr bwMode="auto">
            <a:xfrm>
              <a:off x="2142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0" name="Freeform 22"/>
            <p:cNvSpPr>
              <a:spLocks/>
            </p:cNvSpPr>
            <p:nvPr/>
          </p:nvSpPr>
          <p:spPr bwMode="auto">
            <a:xfrm>
              <a:off x="2347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1" name="Freeform 23"/>
            <p:cNvSpPr>
              <a:spLocks/>
            </p:cNvSpPr>
            <p:nvPr/>
          </p:nvSpPr>
          <p:spPr bwMode="auto">
            <a:xfrm>
              <a:off x="2551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2" name="Freeform 24"/>
            <p:cNvSpPr>
              <a:spLocks/>
            </p:cNvSpPr>
            <p:nvPr/>
          </p:nvSpPr>
          <p:spPr bwMode="auto">
            <a:xfrm>
              <a:off x="2826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3" name="Freeform 25"/>
            <p:cNvSpPr>
              <a:spLocks/>
            </p:cNvSpPr>
            <p:nvPr/>
          </p:nvSpPr>
          <p:spPr bwMode="auto">
            <a:xfrm>
              <a:off x="3031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4" name="Freeform 26"/>
            <p:cNvSpPr>
              <a:spLocks/>
            </p:cNvSpPr>
            <p:nvPr/>
          </p:nvSpPr>
          <p:spPr bwMode="auto">
            <a:xfrm>
              <a:off x="3236" y="2535"/>
              <a:ext cx="203" cy="205"/>
            </a:xfrm>
            <a:custGeom>
              <a:avLst/>
              <a:gdLst>
                <a:gd name="T0" fmla="*/ 0 w 204"/>
                <a:gd name="T1" fmla="*/ 204 h 205"/>
                <a:gd name="T2" fmla="*/ 0 w 204"/>
                <a:gd name="T3" fmla="*/ 0 h 205"/>
                <a:gd name="T4" fmla="*/ 194 w 204"/>
                <a:gd name="T5" fmla="*/ 0 h 205"/>
                <a:gd name="T6" fmla="*/ 194 w 204"/>
                <a:gd name="T7" fmla="*/ 204 h 205"/>
                <a:gd name="T8" fmla="*/ 0 w 204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05"/>
                <a:gd name="T17" fmla="*/ 204 w 20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05">
                  <a:moveTo>
                    <a:pt x="0" y="20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5" name="Freeform 27"/>
            <p:cNvSpPr>
              <a:spLocks/>
            </p:cNvSpPr>
            <p:nvPr/>
          </p:nvSpPr>
          <p:spPr bwMode="auto">
            <a:xfrm>
              <a:off x="3438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6" name="Freeform 28"/>
            <p:cNvSpPr>
              <a:spLocks/>
            </p:cNvSpPr>
            <p:nvPr/>
          </p:nvSpPr>
          <p:spPr bwMode="auto">
            <a:xfrm>
              <a:off x="3714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7" name="Freeform 29"/>
            <p:cNvSpPr>
              <a:spLocks/>
            </p:cNvSpPr>
            <p:nvPr/>
          </p:nvSpPr>
          <p:spPr bwMode="auto">
            <a:xfrm>
              <a:off x="3919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8" name="Freeform 30"/>
            <p:cNvSpPr>
              <a:spLocks/>
            </p:cNvSpPr>
            <p:nvPr/>
          </p:nvSpPr>
          <p:spPr bwMode="auto">
            <a:xfrm>
              <a:off x="4123" y="2535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9" name="Freeform 31"/>
            <p:cNvSpPr>
              <a:spLocks/>
            </p:cNvSpPr>
            <p:nvPr/>
          </p:nvSpPr>
          <p:spPr bwMode="auto">
            <a:xfrm>
              <a:off x="4328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0" name="Freeform 32"/>
            <p:cNvSpPr>
              <a:spLocks/>
            </p:cNvSpPr>
            <p:nvPr/>
          </p:nvSpPr>
          <p:spPr bwMode="auto">
            <a:xfrm>
              <a:off x="4597" y="2535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1" name="Freeform 33"/>
            <p:cNvSpPr>
              <a:spLocks/>
            </p:cNvSpPr>
            <p:nvPr/>
          </p:nvSpPr>
          <p:spPr bwMode="auto">
            <a:xfrm>
              <a:off x="4802" y="2535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2" name="Freeform 34"/>
            <p:cNvSpPr>
              <a:spLocks/>
            </p:cNvSpPr>
            <p:nvPr/>
          </p:nvSpPr>
          <p:spPr bwMode="auto">
            <a:xfrm>
              <a:off x="5006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3" name="Freeform 35"/>
            <p:cNvSpPr>
              <a:spLocks/>
            </p:cNvSpPr>
            <p:nvPr/>
          </p:nvSpPr>
          <p:spPr bwMode="auto">
            <a:xfrm>
              <a:off x="5210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4" name="Freeform 36"/>
            <p:cNvSpPr>
              <a:spLocks/>
            </p:cNvSpPr>
            <p:nvPr/>
          </p:nvSpPr>
          <p:spPr bwMode="auto">
            <a:xfrm>
              <a:off x="845" y="1995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5" name="Freeform 37"/>
            <p:cNvSpPr>
              <a:spLocks/>
            </p:cNvSpPr>
            <p:nvPr/>
          </p:nvSpPr>
          <p:spPr bwMode="auto">
            <a:xfrm>
              <a:off x="895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6" name="Freeform 38"/>
            <p:cNvSpPr>
              <a:spLocks/>
            </p:cNvSpPr>
            <p:nvPr/>
          </p:nvSpPr>
          <p:spPr bwMode="auto">
            <a:xfrm>
              <a:off x="1151" y="1995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7" name="Freeform 39"/>
            <p:cNvSpPr>
              <a:spLocks/>
            </p:cNvSpPr>
            <p:nvPr/>
          </p:nvSpPr>
          <p:spPr bwMode="auto">
            <a:xfrm>
              <a:off x="1202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8" name="Freeform 40"/>
            <p:cNvSpPr>
              <a:spLocks/>
            </p:cNvSpPr>
            <p:nvPr/>
          </p:nvSpPr>
          <p:spPr bwMode="auto">
            <a:xfrm>
              <a:off x="1458" y="1995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9" name="Freeform 41"/>
            <p:cNvSpPr>
              <a:spLocks/>
            </p:cNvSpPr>
            <p:nvPr/>
          </p:nvSpPr>
          <p:spPr bwMode="auto">
            <a:xfrm>
              <a:off x="1509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0" name="Freeform 42"/>
            <p:cNvSpPr>
              <a:spLocks/>
            </p:cNvSpPr>
            <p:nvPr/>
          </p:nvSpPr>
          <p:spPr bwMode="auto">
            <a:xfrm>
              <a:off x="1765" y="1995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1" name="Freeform 43"/>
            <p:cNvSpPr>
              <a:spLocks/>
            </p:cNvSpPr>
            <p:nvPr/>
          </p:nvSpPr>
          <p:spPr bwMode="auto">
            <a:xfrm>
              <a:off x="1817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2" name="Freeform 44"/>
            <p:cNvSpPr>
              <a:spLocks/>
            </p:cNvSpPr>
            <p:nvPr/>
          </p:nvSpPr>
          <p:spPr bwMode="auto">
            <a:xfrm>
              <a:off x="2072" y="1995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3" name="Freeform 45"/>
            <p:cNvSpPr>
              <a:spLocks/>
            </p:cNvSpPr>
            <p:nvPr/>
          </p:nvSpPr>
          <p:spPr bwMode="auto">
            <a:xfrm>
              <a:off x="3497" y="1995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4" name="Freeform 46"/>
            <p:cNvSpPr>
              <a:spLocks/>
            </p:cNvSpPr>
            <p:nvPr/>
          </p:nvSpPr>
          <p:spPr bwMode="auto">
            <a:xfrm>
              <a:off x="3547" y="1995"/>
              <a:ext cx="2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5" name="Freeform 47"/>
            <p:cNvSpPr>
              <a:spLocks/>
            </p:cNvSpPr>
            <p:nvPr/>
          </p:nvSpPr>
          <p:spPr bwMode="auto">
            <a:xfrm>
              <a:off x="3804" y="1995"/>
              <a:ext cx="307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298 w 308"/>
                <a:gd name="T5" fmla="*/ 0 h 255"/>
                <a:gd name="T6" fmla="*/ 298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6" name="Freeform 48"/>
            <p:cNvSpPr>
              <a:spLocks/>
            </p:cNvSpPr>
            <p:nvPr/>
          </p:nvSpPr>
          <p:spPr bwMode="auto">
            <a:xfrm>
              <a:off x="3855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7" name="Freeform 49"/>
            <p:cNvSpPr>
              <a:spLocks/>
            </p:cNvSpPr>
            <p:nvPr/>
          </p:nvSpPr>
          <p:spPr bwMode="auto">
            <a:xfrm>
              <a:off x="4110" y="1995"/>
              <a:ext cx="309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24 w 307"/>
                <a:gd name="T5" fmla="*/ 0 h 255"/>
                <a:gd name="T6" fmla="*/ 324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8" name="Freeform 50"/>
            <p:cNvSpPr>
              <a:spLocks/>
            </p:cNvSpPr>
            <p:nvPr/>
          </p:nvSpPr>
          <p:spPr bwMode="auto">
            <a:xfrm>
              <a:off x="4161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9" name="Freeform 51"/>
            <p:cNvSpPr>
              <a:spLocks/>
            </p:cNvSpPr>
            <p:nvPr/>
          </p:nvSpPr>
          <p:spPr bwMode="auto">
            <a:xfrm>
              <a:off x="4418" y="1995"/>
              <a:ext cx="307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298 w 308"/>
                <a:gd name="T5" fmla="*/ 0 h 255"/>
                <a:gd name="T6" fmla="*/ 298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0" name="Freeform 52"/>
            <p:cNvSpPr>
              <a:spLocks/>
            </p:cNvSpPr>
            <p:nvPr/>
          </p:nvSpPr>
          <p:spPr bwMode="auto">
            <a:xfrm>
              <a:off x="4470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1" name="Freeform 53"/>
            <p:cNvSpPr>
              <a:spLocks/>
            </p:cNvSpPr>
            <p:nvPr/>
          </p:nvSpPr>
          <p:spPr bwMode="auto">
            <a:xfrm>
              <a:off x="4724" y="1995"/>
              <a:ext cx="53" cy="255"/>
            </a:xfrm>
            <a:custGeom>
              <a:avLst/>
              <a:gdLst>
                <a:gd name="T0" fmla="*/ 0 w 53"/>
                <a:gd name="T1" fmla="*/ 254 h 255"/>
                <a:gd name="T2" fmla="*/ 0 w 53"/>
                <a:gd name="T3" fmla="*/ 0 h 255"/>
                <a:gd name="T4" fmla="*/ 52 w 53"/>
                <a:gd name="T5" fmla="*/ 0 h 255"/>
                <a:gd name="T6" fmla="*/ 52 w 53"/>
                <a:gd name="T7" fmla="*/ 254 h 255"/>
                <a:gd name="T8" fmla="*/ 0 w 5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5"/>
                <a:gd name="T17" fmla="*/ 53 w 5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2" name="Freeform 54"/>
            <p:cNvSpPr>
              <a:spLocks/>
            </p:cNvSpPr>
            <p:nvPr/>
          </p:nvSpPr>
          <p:spPr bwMode="auto">
            <a:xfrm>
              <a:off x="582" y="2198"/>
              <a:ext cx="282" cy="313"/>
            </a:xfrm>
            <a:custGeom>
              <a:avLst/>
              <a:gdLst>
                <a:gd name="T0" fmla="*/ 289 w 281"/>
                <a:gd name="T1" fmla="*/ 0 h 313"/>
                <a:gd name="T2" fmla="*/ 0 w 281"/>
                <a:gd name="T3" fmla="*/ 312 h 313"/>
                <a:gd name="T4" fmla="*/ 289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3" name="Freeform 55"/>
            <p:cNvSpPr>
              <a:spLocks/>
            </p:cNvSpPr>
            <p:nvPr/>
          </p:nvSpPr>
          <p:spPr bwMode="auto">
            <a:xfrm>
              <a:off x="582" y="2452"/>
              <a:ext cx="56" cy="59"/>
            </a:xfrm>
            <a:custGeom>
              <a:avLst/>
              <a:gdLst>
                <a:gd name="T0" fmla="*/ 63 w 55"/>
                <a:gd name="T1" fmla="*/ 21 h 59"/>
                <a:gd name="T2" fmla="*/ 0 w 55"/>
                <a:gd name="T3" fmla="*/ 58 h 59"/>
                <a:gd name="T4" fmla="*/ 39 w 55"/>
                <a:gd name="T5" fmla="*/ 0 h 59"/>
                <a:gd name="T6" fmla="*/ 63 w 55"/>
                <a:gd name="T7" fmla="*/ 2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4" name="Freeform 56"/>
            <p:cNvSpPr>
              <a:spLocks/>
            </p:cNvSpPr>
            <p:nvPr/>
          </p:nvSpPr>
          <p:spPr bwMode="auto">
            <a:xfrm>
              <a:off x="1170" y="2198"/>
              <a:ext cx="284" cy="319"/>
            </a:xfrm>
            <a:custGeom>
              <a:avLst/>
              <a:gdLst>
                <a:gd name="T0" fmla="*/ 0 w 283"/>
                <a:gd name="T1" fmla="*/ 0 h 319"/>
                <a:gd name="T2" fmla="*/ 291 w 283"/>
                <a:gd name="T3" fmla="*/ 318 h 319"/>
                <a:gd name="T4" fmla="*/ 0 w 283"/>
                <a:gd name="T5" fmla="*/ 0 h 319"/>
                <a:gd name="T6" fmla="*/ 0 60000 65536"/>
                <a:gd name="T7" fmla="*/ 0 60000 65536"/>
                <a:gd name="T8" fmla="*/ 0 60000 65536"/>
                <a:gd name="T9" fmla="*/ 0 w 283"/>
                <a:gd name="T10" fmla="*/ 0 h 319"/>
                <a:gd name="T11" fmla="*/ 283 w 283"/>
                <a:gd name="T12" fmla="*/ 319 h 3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" h="319">
                  <a:moveTo>
                    <a:pt x="0" y="0"/>
                  </a:moveTo>
                  <a:lnTo>
                    <a:pt x="282" y="3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5" name="Freeform 57"/>
            <p:cNvSpPr>
              <a:spLocks/>
            </p:cNvSpPr>
            <p:nvPr/>
          </p:nvSpPr>
          <p:spPr bwMode="auto">
            <a:xfrm>
              <a:off x="1397" y="2459"/>
              <a:ext cx="57" cy="58"/>
            </a:xfrm>
            <a:custGeom>
              <a:avLst/>
              <a:gdLst>
                <a:gd name="T0" fmla="*/ 24 w 56"/>
                <a:gd name="T1" fmla="*/ 0 h 58"/>
                <a:gd name="T2" fmla="*/ 64 w 56"/>
                <a:gd name="T3" fmla="*/ 57 h 58"/>
                <a:gd name="T4" fmla="*/ 0 w 56"/>
                <a:gd name="T5" fmla="*/ 21 h 58"/>
                <a:gd name="T6" fmla="*/ 24 w 5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8"/>
                <a:gd name="T14" fmla="*/ 56 w 5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8">
                  <a:moveTo>
                    <a:pt x="24" y="0"/>
                  </a:moveTo>
                  <a:lnTo>
                    <a:pt x="55" y="57"/>
                  </a:lnTo>
                  <a:lnTo>
                    <a:pt x="0" y="21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6" name="Freeform 58"/>
            <p:cNvSpPr>
              <a:spLocks/>
            </p:cNvSpPr>
            <p:nvPr/>
          </p:nvSpPr>
          <p:spPr bwMode="auto">
            <a:xfrm>
              <a:off x="1484" y="2198"/>
              <a:ext cx="838" cy="326"/>
            </a:xfrm>
            <a:custGeom>
              <a:avLst/>
              <a:gdLst>
                <a:gd name="T0" fmla="*/ 0 w 838"/>
                <a:gd name="T1" fmla="*/ 0 h 326"/>
                <a:gd name="T2" fmla="*/ 837 w 838"/>
                <a:gd name="T3" fmla="*/ 325 h 326"/>
                <a:gd name="T4" fmla="*/ 0 w 838"/>
                <a:gd name="T5" fmla="*/ 0 h 326"/>
                <a:gd name="T6" fmla="*/ 0 60000 65536"/>
                <a:gd name="T7" fmla="*/ 0 60000 65536"/>
                <a:gd name="T8" fmla="*/ 0 60000 65536"/>
                <a:gd name="T9" fmla="*/ 0 w 838"/>
                <a:gd name="T10" fmla="*/ 0 h 326"/>
                <a:gd name="T11" fmla="*/ 838 w 838"/>
                <a:gd name="T12" fmla="*/ 326 h 3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326">
                  <a:moveTo>
                    <a:pt x="0" y="0"/>
                  </a:moveTo>
                  <a:lnTo>
                    <a:pt x="837" y="32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7" name="Freeform 59"/>
            <p:cNvSpPr>
              <a:spLocks/>
            </p:cNvSpPr>
            <p:nvPr/>
          </p:nvSpPr>
          <p:spPr bwMode="auto">
            <a:xfrm>
              <a:off x="2256" y="2485"/>
              <a:ext cx="66" cy="39"/>
            </a:xfrm>
            <a:custGeom>
              <a:avLst/>
              <a:gdLst>
                <a:gd name="T0" fmla="*/ 11 w 66"/>
                <a:gd name="T1" fmla="*/ 0 h 39"/>
                <a:gd name="T2" fmla="*/ 65 w 66"/>
                <a:gd name="T3" fmla="*/ 38 h 39"/>
                <a:gd name="T4" fmla="*/ 0 w 66"/>
                <a:gd name="T5" fmla="*/ 30 h 39"/>
                <a:gd name="T6" fmla="*/ 11 w 66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39"/>
                <a:gd name="T14" fmla="*/ 66 w 6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39">
                  <a:moveTo>
                    <a:pt x="11" y="0"/>
                  </a:moveTo>
                  <a:lnTo>
                    <a:pt x="65" y="38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8" name="Freeform 60"/>
            <p:cNvSpPr>
              <a:spLocks/>
            </p:cNvSpPr>
            <p:nvPr/>
          </p:nvSpPr>
          <p:spPr bwMode="auto">
            <a:xfrm>
              <a:off x="3236" y="2211"/>
              <a:ext cx="281" cy="313"/>
            </a:xfrm>
            <a:custGeom>
              <a:avLst/>
              <a:gdLst>
                <a:gd name="T0" fmla="*/ 280 w 281"/>
                <a:gd name="T1" fmla="*/ 0 h 313"/>
                <a:gd name="T2" fmla="*/ 0 w 281"/>
                <a:gd name="T3" fmla="*/ 312 h 313"/>
                <a:gd name="T4" fmla="*/ 280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9" name="Freeform 61"/>
            <p:cNvSpPr>
              <a:spLocks/>
            </p:cNvSpPr>
            <p:nvPr/>
          </p:nvSpPr>
          <p:spPr bwMode="auto">
            <a:xfrm>
              <a:off x="3236" y="2465"/>
              <a:ext cx="55" cy="59"/>
            </a:xfrm>
            <a:custGeom>
              <a:avLst/>
              <a:gdLst>
                <a:gd name="T0" fmla="*/ 54 w 55"/>
                <a:gd name="T1" fmla="*/ 21 h 59"/>
                <a:gd name="T2" fmla="*/ 0 w 55"/>
                <a:gd name="T3" fmla="*/ 58 h 59"/>
                <a:gd name="T4" fmla="*/ 30 w 55"/>
                <a:gd name="T5" fmla="*/ 0 h 59"/>
                <a:gd name="T6" fmla="*/ 54 w 55"/>
                <a:gd name="T7" fmla="*/ 2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0" name="Freeform 62"/>
            <p:cNvSpPr>
              <a:spLocks/>
            </p:cNvSpPr>
            <p:nvPr/>
          </p:nvSpPr>
          <p:spPr bwMode="auto">
            <a:xfrm>
              <a:off x="3822" y="2211"/>
              <a:ext cx="289" cy="300"/>
            </a:xfrm>
            <a:custGeom>
              <a:avLst/>
              <a:gdLst>
                <a:gd name="T0" fmla="*/ 0 w 289"/>
                <a:gd name="T1" fmla="*/ 0 h 300"/>
                <a:gd name="T2" fmla="*/ 288 w 289"/>
                <a:gd name="T3" fmla="*/ 299 h 300"/>
                <a:gd name="T4" fmla="*/ 0 w 289"/>
                <a:gd name="T5" fmla="*/ 0 h 300"/>
                <a:gd name="T6" fmla="*/ 0 60000 65536"/>
                <a:gd name="T7" fmla="*/ 0 60000 65536"/>
                <a:gd name="T8" fmla="*/ 0 60000 65536"/>
                <a:gd name="T9" fmla="*/ 0 w 289"/>
                <a:gd name="T10" fmla="*/ 0 h 300"/>
                <a:gd name="T11" fmla="*/ 289 w 289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300">
                  <a:moveTo>
                    <a:pt x="0" y="0"/>
                  </a:moveTo>
                  <a:lnTo>
                    <a:pt x="288" y="29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1" name="Freeform 63"/>
            <p:cNvSpPr>
              <a:spLocks/>
            </p:cNvSpPr>
            <p:nvPr/>
          </p:nvSpPr>
          <p:spPr bwMode="auto">
            <a:xfrm>
              <a:off x="4055" y="2453"/>
              <a:ext cx="56" cy="58"/>
            </a:xfrm>
            <a:custGeom>
              <a:avLst/>
              <a:gdLst>
                <a:gd name="T0" fmla="*/ 23 w 57"/>
                <a:gd name="T1" fmla="*/ 0 h 58"/>
                <a:gd name="T2" fmla="*/ 47 w 57"/>
                <a:gd name="T3" fmla="*/ 57 h 58"/>
                <a:gd name="T4" fmla="*/ 0 w 57"/>
                <a:gd name="T5" fmla="*/ 22 h 58"/>
                <a:gd name="T6" fmla="*/ 23 w 57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8"/>
                <a:gd name="T14" fmla="*/ 57 w 5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8">
                  <a:moveTo>
                    <a:pt x="23" y="0"/>
                  </a:moveTo>
                  <a:lnTo>
                    <a:pt x="56" y="57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2" name="Freeform 64"/>
            <p:cNvSpPr>
              <a:spLocks/>
            </p:cNvSpPr>
            <p:nvPr/>
          </p:nvSpPr>
          <p:spPr bwMode="auto">
            <a:xfrm>
              <a:off x="4130" y="2217"/>
              <a:ext cx="858" cy="300"/>
            </a:xfrm>
            <a:custGeom>
              <a:avLst/>
              <a:gdLst>
                <a:gd name="T0" fmla="*/ 0 w 858"/>
                <a:gd name="T1" fmla="*/ 0 h 300"/>
                <a:gd name="T2" fmla="*/ 857 w 858"/>
                <a:gd name="T3" fmla="*/ 299 h 300"/>
                <a:gd name="T4" fmla="*/ 0 w 858"/>
                <a:gd name="T5" fmla="*/ 0 h 300"/>
                <a:gd name="T6" fmla="*/ 0 60000 65536"/>
                <a:gd name="T7" fmla="*/ 0 60000 65536"/>
                <a:gd name="T8" fmla="*/ 0 60000 65536"/>
                <a:gd name="T9" fmla="*/ 0 w 858"/>
                <a:gd name="T10" fmla="*/ 0 h 300"/>
                <a:gd name="T11" fmla="*/ 858 w 85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00">
                  <a:moveTo>
                    <a:pt x="0" y="0"/>
                  </a:moveTo>
                  <a:lnTo>
                    <a:pt x="857" y="29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3" name="Freeform 65"/>
            <p:cNvSpPr>
              <a:spLocks/>
            </p:cNvSpPr>
            <p:nvPr/>
          </p:nvSpPr>
          <p:spPr bwMode="auto">
            <a:xfrm>
              <a:off x="4921" y="2480"/>
              <a:ext cx="67" cy="37"/>
            </a:xfrm>
            <a:custGeom>
              <a:avLst/>
              <a:gdLst>
                <a:gd name="T0" fmla="*/ 11 w 67"/>
                <a:gd name="T1" fmla="*/ 0 h 37"/>
                <a:gd name="T2" fmla="*/ 66 w 67"/>
                <a:gd name="T3" fmla="*/ 36 h 37"/>
                <a:gd name="T4" fmla="*/ 0 w 67"/>
                <a:gd name="T5" fmla="*/ 31 h 37"/>
                <a:gd name="T6" fmla="*/ 11 w 6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11" y="0"/>
                  </a:moveTo>
                  <a:lnTo>
                    <a:pt x="66" y="36"/>
                  </a:lnTo>
                  <a:lnTo>
                    <a:pt x="0" y="31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4" name="Freeform 66"/>
            <p:cNvSpPr>
              <a:spLocks/>
            </p:cNvSpPr>
            <p:nvPr/>
          </p:nvSpPr>
          <p:spPr bwMode="auto">
            <a:xfrm>
              <a:off x="1458" y="1733"/>
              <a:ext cx="743" cy="250"/>
            </a:xfrm>
            <a:custGeom>
              <a:avLst/>
              <a:gdLst>
                <a:gd name="T0" fmla="*/ 750 w 742"/>
                <a:gd name="T1" fmla="*/ 0 h 250"/>
                <a:gd name="T2" fmla="*/ 0 w 742"/>
                <a:gd name="T3" fmla="*/ 249 h 250"/>
                <a:gd name="T4" fmla="*/ 750 w 742"/>
                <a:gd name="T5" fmla="*/ 0 h 250"/>
                <a:gd name="T6" fmla="*/ 0 60000 65536"/>
                <a:gd name="T7" fmla="*/ 0 60000 65536"/>
                <a:gd name="T8" fmla="*/ 0 60000 65536"/>
                <a:gd name="T9" fmla="*/ 0 w 742"/>
                <a:gd name="T10" fmla="*/ 0 h 250"/>
                <a:gd name="T11" fmla="*/ 742 w 742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2" h="250">
                  <a:moveTo>
                    <a:pt x="741" y="0"/>
                  </a:moveTo>
                  <a:lnTo>
                    <a:pt x="0" y="249"/>
                  </a:lnTo>
                  <a:lnTo>
                    <a:pt x="74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5" name="Freeform 67"/>
            <p:cNvSpPr>
              <a:spLocks/>
            </p:cNvSpPr>
            <p:nvPr/>
          </p:nvSpPr>
          <p:spPr bwMode="auto">
            <a:xfrm>
              <a:off x="1458" y="1946"/>
              <a:ext cx="68" cy="37"/>
            </a:xfrm>
            <a:custGeom>
              <a:avLst/>
              <a:gdLst>
                <a:gd name="T0" fmla="*/ 75 w 67"/>
                <a:gd name="T1" fmla="*/ 31 h 37"/>
                <a:gd name="T2" fmla="*/ 0 w 67"/>
                <a:gd name="T3" fmla="*/ 36 h 37"/>
                <a:gd name="T4" fmla="*/ 65 w 67"/>
                <a:gd name="T5" fmla="*/ 0 h 37"/>
                <a:gd name="T6" fmla="*/ 75 w 67"/>
                <a:gd name="T7" fmla="*/ 3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66" y="31"/>
                  </a:moveTo>
                  <a:lnTo>
                    <a:pt x="0" y="36"/>
                  </a:lnTo>
                  <a:lnTo>
                    <a:pt x="56" y="0"/>
                  </a:lnTo>
                  <a:lnTo>
                    <a:pt x="66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6" name="Freeform 68"/>
            <p:cNvSpPr>
              <a:spLocks/>
            </p:cNvSpPr>
            <p:nvPr/>
          </p:nvSpPr>
          <p:spPr bwMode="auto">
            <a:xfrm>
              <a:off x="2506" y="1739"/>
              <a:ext cx="1255" cy="244"/>
            </a:xfrm>
            <a:custGeom>
              <a:avLst/>
              <a:gdLst>
                <a:gd name="T0" fmla="*/ 0 w 1255"/>
                <a:gd name="T1" fmla="*/ 0 h 244"/>
                <a:gd name="T2" fmla="*/ 1254 w 1255"/>
                <a:gd name="T3" fmla="*/ 243 h 244"/>
                <a:gd name="T4" fmla="*/ 0 w 1255"/>
                <a:gd name="T5" fmla="*/ 0 h 244"/>
                <a:gd name="T6" fmla="*/ 0 60000 65536"/>
                <a:gd name="T7" fmla="*/ 0 60000 65536"/>
                <a:gd name="T8" fmla="*/ 0 60000 65536"/>
                <a:gd name="T9" fmla="*/ 0 w 1255"/>
                <a:gd name="T10" fmla="*/ 0 h 244"/>
                <a:gd name="T11" fmla="*/ 1255 w 1255"/>
                <a:gd name="T12" fmla="*/ 244 h 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5" h="244">
                  <a:moveTo>
                    <a:pt x="0" y="0"/>
                  </a:moveTo>
                  <a:lnTo>
                    <a:pt x="1254" y="24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7" name="Freeform 69"/>
            <p:cNvSpPr>
              <a:spLocks/>
            </p:cNvSpPr>
            <p:nvPr/>
          </p:nvSpPr>
          <p:spPr bwMode="auto">
            <a:xfrm>
              <a:off x="3694" y="1954"/>
              <a:ext cx="67" cy="32"/>
            </a:xfrm>
            <a:custGeom>
              <a:avLst/>
              <a:gdLst>
                <a:gd name="T0" fmla="*/ 6 w 67"/>
                <a:gd name="T1" fmla="*/ 0 h 32"/>
                <a:gd name="T2" fmla="*/ 66 w 67"/>
                <a:gd name="T3" fmla="*/ 28 h 32"/>
                <a:gd name="T4" fmla="*/ 0 w 67"/>
                <a:gd name="T5" fmla="*/ 31 h 32"/>
                <a:gd name="T6" fmla="*/ 6 w 6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2"/>
                <a:gd name="T14" fmla="*/ 67 w 6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2">
                  <a:moveTo>
                    <a:pt x="6" y="0"/>
                  </a:moveTo>
                  <a:lnTo>
                    <a:pt x="66" y="28"/>
                  </a:lnTo>
                  <a:lnTo>
                    <a:pt x="0" y="31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8" name="Freeform 70"/>
            <p:cNvSpPr>
              <a:spLocks/>
            </p:cNvSpPr>
            <p:nvPr/>
          </p:nvSpPr>
          <p:spPr bwMode="auto">
            <a:xfrm>
              <a:off x="1056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9" name="Freeform 71"/>
            <p:cNvSpPr>
              <a:spLocks/>
            </p:cNvSpPr>
            <p:nvPr/>
          </p:nvSpPr>
          <p:spPr bwMode="auto">
            <a:xfrm>
              <a:off x="1260" y="2535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50" name="Freeform 72"/>
            <p:cNvSpPr>
              <a:spLocks/>
            </p:cNvSpPr>
            <p:nvPr/>
          </p:nvSpPr>
          <p:spPr bwMode="auto">
            <a:xfrm>
              <a:off x="1466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51" name="Freeform 73"/>
            <p:cNvSpPr>
              <a:spLocks/>
            </p:cNvSpPr>
            <p:nvPr/>
          </p:nvSpPr>
          <p:spPr bwMode="auto">
            <a:xfrm>
              <a:off x="1670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52" name="Rectangle 74"/>
            <p:cNvSpPr>
              <a:spLocks noChangeArrowheads="1"/>
            </p:cNvSpPr>
            <p:nvPr/>
          </p:nvSpPr>
          <p:spPr bwMode="auto">
            <a:xfrm>
              <a:off x="1806" y="1277"/>
              <a:ext cx="3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400" b="1">
                  <a:solidFill>
                    <a:srgbClr val="000000"/>
                  </a:solidFill>
                </a:rPr>
                <a:t>ρίζα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79953" name="Rectangle 75"/>
            <p:cNvSpPr>
              <a:spLocks noChangeArrowheads="1"/>
            </p:cNvSpPr>
            <p:nvPr/>
          </p:nvSpPr>
          <p:spPr bwMode="auto">
            <a:xfrm>
              <a:off x="2263" y="1528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79954" name="Rectangle 76"/>
            <p:cNvSpPr>
              <a:spLocks noChangeArrowheads="1"/>
            </p:cNvSpPr>
            <p:nvPr/>
          </p:nvSpPr>
          <p:spPr bwMode="auto">
            <a:xfrm>
              <a:off x="3880" y="2012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9955" name="Rectangle 77"/>
            <p:cNvSpPr>
              <a:spLocks noChangeArrowheads="1"/>
            </p:cNvSpPr>
            <p:nvPr/>
          </p:nvSpPr>
          <p:spPr bwMode="auto">
            <a:xfrm>
              <a:off x="1913" y="2533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 dirty="0">
                  <a:solidFill>
                    <a:srgbClr val="000000"/>
                  </a:solidFill>
                </a:rPr>
                <a:t>14*</a:t>
              </a:r>
            </a:p>
          </p:txBody>
        </p:sp>
        <p:sp>
          <p:nvSpPr>
            <p:cNvPr id="79956" name="Rectangle 78"/>
            <p:cNvSpPr>
              <a:spLocks noChangeArrowheads="1"/>
            </p:cNvSpPr>
            <p:nvPr/>
          </p:nvSpPr>
          <p:spPr bwMode="auto">
            <a:xfrm>
              <a:off x="2117" y="2533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16*</a:t>
              </a:r>
            </a:p>
          </p:txBody>
        </p:sp>
        <p:sp>
          <p:nvSpPr>
            <p:cNvPr id="79957" name="Rectangle 79"/>
            <p:cNvSpPr>
              <a:spLocks noChangeArrowheads="1"/>
            </p:cNvSpPr>
            <p:nvPr/>
          </p:nvSpPr>
          <p:spPr bwMode="auto">
            <a:xfrm>
              <a:off x="4578" y="2527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33*</a:t>
              </a:r>
            </a:p>
          </p:txBody>
        </p:sp>
        <p:sp>
          <p:nvSpPr>
            <p:cNvPr id="79958" name="Rectangle 80"/>
            <p:cNvSpPr>
              <a:spLocks noChangeArrowheads="1"/>
            </p:cNvSpPr>
            <p:nvPr/>
          </p:nvSpPr>
          <p:spPr bwMode="auto">
            <a:xfrm>
              <a:off x="4782" y="2527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34*</a:t>
              </a:r>
            </a:p>
          </p:txBody>
        </p:sp>
        <p:sp>
          <p:nvSpPr>
            <p:cNvPr id="79959" name="Rectangle 81"/>
            <p:cNvSpPr>
              <a:spLocks noChangeArrowheads="1"/>
            </p:cNvSpPr>
            <p:nvPr/>
          </p:nvSpPr>
          <p:spPr bwMode="auto">
            <a:xfrm>
              <a:off x="4980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38*</a:t>
              </a:r>
            </a:p>
          </p:txBody>
        </p:sp>
        <p:sp>
          <p:nvSpPr>
            <p:cNvPr id="79960" name="Rectangle 82"/>
            <p:cNvSpPr>
              <a:spLocks noChangeArrowheads="1"/>
            </p:cNvSpPr>
            <p:nvPr/>
          </p:nvSpPr>
          <p:spPr bwMode="auto">
            <a:xfrm>
              <a:off x="5184" y="2514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39*</a:t>
              </a:r>
            </a:p>
          </p:txBody>
        </p:sp>
        <p:sp>
          <p:nvSpPr>
            <p:cNvPr id="79961" name="Rectangle 83"/>
            <p:cNvSpPr>
              <a:spLocks noChangeArrowheads="1"/>
            </p:cNvSpPr>
            <p:nvPr/>
          </p:nvSpPr>
          <p:spPr bwMode="auto">
            <a:xfrm>
              <a:off x="1220" y="2012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79962" name="Rectangle 84"/>
            <p:cNvSpPr>
              <a:spLocks noChangeArrowheads="1"/>
            </p:cNvSpPr>
            <p:nvPr/>
          </p:nvSpPr>
          <p:spPr bwMode="auto">
            <a:xfrm>
              <a:off x="927" y="2012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79963" name="Rectangle 85"/>
            <p:cNvSpPr>
              <a:spLocks noChangeArrowheads="1"/>
            </p:cNvSpPr>
            <p:nvPr/>
          </p:nvSpPr>
          <p:spPr bwMode="auto">
            <a:xfrm>
              <a:off x="1265" y="2520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7*</a:t>
              </a:r>
            </a:p>
          </p:txBody>
        </p:sp>
        <p:sp>
          <p:nvSpPr>
            <p:cNvPr id="79964" name="Rectangle 86"/>
            <p:cNvSpPr>
              <a:spLocks noChangeArrowheads="1"/>
            </p:cNvSpPr>
            <p:nvPr/>
          </p:nvSpPr>
          <p:spPr bwMode="auto">
            <a:xfrm>
              <a:off x="1062" y="2520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5*</a:t>
              </a:r>
            </a:p>
          </p:txBody>
        </p:sp>
        <p:sp>
          <p:nvSpPr>
            <p:cNvPr id="79965" name="Rectangle 87"/>
            <p:cNvSpPr>
              <a:spLocks noChangeArrowheads="1"/>
            </p:cNvSpPr>
            <p:nvPr/>
          </p:nvSpPr>
          <p:spPr bwMode="auto">
            <a:xfrm>
              <a:off x="1464" y="2520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8*</a:t>
              </a:r>
            </a:p>
          </p:txBody>
        </p:sp>
        <p:sp>
          <p:nvSpPr>
            <p:cNvPr id="79966" name="Rectangle 88"/>
            <p:cNvSpPr>
              <a:spLocks noChangeArrowheads="1"/>
            </p:cNvSpPr>
            <p:nvPr/>
          </p:nvSpPr>
          <p:spPr bwMode="auto">
            <a:xfrm>
              <a:off x="2825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22*</a:t>
              </a:r>
            </a:p>
          </p:txBody>
        </p:sp>
        <p:sp>
          <p:nvSpPr>
            <p:cNvPr id="79967" name="Rectangle 89"/>
            <p:cNvSpPr>
              <a:spLocks noChangeArrowheads="1"/>
            </p:cNvSpPr>
            <p:nvPr/>
          </p:nvSpPr>
          <p:spPr bwMode="auto">
            <a:xfrm>
              <a:off x="3018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33CC33"/>
                  </a:solidFill>
                </a:rPr>
                <a:t>24*</a:t>
              </a:r>
            </a:p>
          </p:txBody>
        </p:sp>
        <p:sp>
          <p:nvSpPr>
            <p:cNvPr id="79968" name="Rectangle 90"/>
            <p:cNvSpPr>
              <a:spLocks noChangeArrowheads="1"/>
            </p:cNvSpPr>
            <p:nvPr/>
          </p:nvSpPr>
          <p:spPr bwMode="auto">
            <a:xfrm>
              <a:off x="3567" y="2005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33CC33"/>
                  </a:solidFill>
                </a:rPr>
                <a:t>27</a:t>
              </a:r>
            </a:p>
          </p:txBody>
        </p:sp>
        <p:sp>
          <p:nvSpPr>
            <p:cNvPr id="79969" name="Rectangle 91"/>
            <p:cNvSpPr>
              <a:spLocks noChangeArrowheads="1"/>
            </p:cNvSpPr>
            <p:nvPr/>
          </p:nvSpPr>
          <p:spPr bwMode="auto">
            <a:xfrm>
              <a:off x="3689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27*</a:t>
              </a:r>
            </a:p>
          </p:txBody>
        </p:sp>
        <p:sp>
          <p:nvSpPr>
            <p:cNvPr id="79970" name="Rectangle 92"/>
            <p:cNvSpPr>
              <a:spLocks noChangeArrowheads="1"/>
            </p:cNvSpPr>
            <p:nvPr/>
          </p:nvSpPr>
          <p:spPr bwMode="auto">
            <a:xfrm>
              <a:off x="3900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29*</a:t>
              </a:r>
            </a:p>
          </p:txBody>
        </p:sp>
        <p:sp>
          <p:nvSpPr>
            <p:cNvPr id="79971" name="Line 93"/>
            <p:cNvSpPr>
              <a:spLocks noChangeShapeType="1"/>
            </p:cNvSpPr>
            <p:nvPr/>
          </p:nvSpPr>
          <p:spPr bwMode="auto">
            <a:xfrm>
              <a:off x="2064" y="1248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2" name="Arc 94"/>
            <p:cNvSpPr>
              <a:spLocks/>
            </p:cNvSpPr>
            <p:nvPr/>
          </p:nvSpPr>
          <p:spPr bwMode="auto">
            <a:xfrm rot="-3180000">
              <a:off x="913" y="240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3" name="Arc 95"/>
            <p:cNvSpPr>
              <a:spLocks/>
            </p:cNvSpPr>
            <p:nvPr/>
          </p:nvSpPr>
          <p:spPr bwMode="auto">
            <a:xfrm rot="-3180000">
              <a:off x="1826" y="2401"/>
              <a:ext cx="193" cy="239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4" name="Arc 96"/>
            <p:cNvSpPr>
              <a:spLocks/>
            </p:cNvSpPr>
            <p:nvPr/>
          </p:nvSpPr>
          <p:spPr bwMode="auto">
            <a:xfrm rot="-3180000">
              <a:off x="2689" y="240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5" name="Arc 97"/>
            <p:cNvSpPr>
              <a:spLocks/>
            </p:cNvSpPr>
            <p:nvPr/>
          </p:nvSpPr>
          <p:spPr bwMode="auto">
            <a:xfrm rot="-3180000">
              <a:off x="3601" y="240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6" name="Arc 98"/>
            <p:cNvSpPr>
              <a:spLocks/>
            </p:cNvSpPr>
            <p:nvPr/>
          </p:nvSpPr>
          <p:spPr bwMode="auto">
            <a:xfrm rot="-3180000">
              <a:off x="4514" y="240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880" name="Rectangle 99"/>
          <p:cNvSpPr>
            <a:spLocks noGrp="1" noChangeArrowheads="1"/>
          </p:cNvSpPr>
          <p:nvPr>
            <p:ph type="title"/>
          </p:nvPr>
        </p:nvSpPr>
        <p:spPr>
          <a:xfrm>
            <a:off x="395288" y="5157788"/>
            <a:ext cx="8020050" cy="531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1800" b="0">
                <a:solidFill>
                  <a:schemeClr val="tx1"/>
                </a:solidFill>
                <a:latin typeface="Calibri" pitchFamily="34" charset="0"/>
              </a:rPr>
              <a:t>Το παράδειγμα μετά τη διαγραφή του 19* και του 20* (ανακατανομή με δεξί αδελφό και αντικατάσταση του 24 με 27)</a:t>
            </a:r>
            <a:endParaRPr lang="en-GB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9882" name="Text Box 101"/>
          <p:cNvSpPr txBox="1">
            <a:spLocks noChangeArrowheads="1"/>
          </p:cNvSpPr>
          <p:nvPr/>
        </p:nvSpPr>
        <p:spPr bwMode="auto">
          <a:xfrm>
            <a:off x="5219700" y="5661025"/>
            <a:ext cx="352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600">
                <a:solidFill>
                  <a:schemeClr val="tx2"/>
                </a:solidFill>
              </a:rPr>
              <a:t>Διαγραφή του 24 -&gt;</a:t>
            </a: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95288" y="17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654561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ACA9F9-061F-4784-A9D1-7B136353B5D8}" type="slidenum">
              <a:rPr lang="el-GR" altLang="en-US" smtClean="0"/>
              <a:pPr/>
              <a:t>23</a:t>
            </a:fld>
            <a:endParaRPr lang="el-GR" altLang="en-US"/>
          </a:p>
        </p:txBody>
      </p:sp>
      <p:sp>
        <p:nvSpPr>
          <p:cNvPr id="8090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3" name="Freeform 4"/>
          <p:cNvSpPr>
            <a:spLocks/>
          </p:cNvSpPr>
          <p:nvPr/>
        </p:nvSpPr>
        <p:spPr bwMode="auto">
          <a:xfrm>
            <a:off x="4065588" y="3209925"/>
            <a:ext cx="436562" cy="376238"/>
          </a:xfrm>
          <a:custGeom>
            <a:avLst/>
            <a:gdLst>
              <a:gd name="T0" fmla="*/ 0 w 275"/>
              <a:gd name="T1" fmla="*/ 2147483647 h 237"/>
              <a:gd name="T2" fmla="*/ 0 w 275"/>
              <a:gd name="T3" fmla="*/ 0 h 237"/>
              <a:gd name="T4" fmla="*/ 2147483647 w 275"/>
              <a:gd name="T5" fmla="*/ 0 h 237"/>
              <a:gd name="T6" fmla="*/ 2147483647 w 275"/>
              <a:gd name="T7" fmla="*/ 2147483647 h 237"/>
              <a:gd name="T8" fmla="*/ 0 w 275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37"/>
              <a:gd name="T17" fmla="*/ 275 w 275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4" name="Freeform 5"/>
          <p:cNvSpPr>
            <a:spLocks/>
          </p:cNvSpPr>
          <p:nvPr/>
        </p:nvSpPr>
        <p:spPr bwMode="auto">
          <a:xfrm>
            <a:off x="4500563" y="3209925"/>
            <a:ext cx="434975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5" name="Freeform 6"/>
          <p:cNvSpPr>
            <a:spLocks/>
          </p:cNvSpPr>
          <p:nvPr/>
        </p:nvSpPr>
        <p:spPr bwMode="auto">
          <a:xfrm>
            <a:off x="4933950" y="3209925"/>
            <a:ext cx="434975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6" name="Freeform 7"/>
          <p:cNvSpPr>
            <a:spLocks/>
          </p:cNvSpPr>
          <p:nvPr/>
        </p:nvSpPr>
        <p:spPr bwMode="auto">
          <a:xfrm>
            <a:off x="5367338" y="3209925"/>
            <a:ext cx="433387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7" name="Freeform 8"/>
          <p:cNvSpPr>
            <a:spLocks/>
          </p:cNvSpPr>
          <p:nvPr/>
        </p:nvSpPr>
        <p:spPr bwMode="auto">
          <a:xfrm>
            <a:off x="5964238" y="3209925"/>
            <a:ext cx="436562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8" name="Freeform 9"/>
          <p:cNvSpPr>
            <a:spLocks/>
          </p:cNvSpPr>
          <p:nvPr/>
        </p:nvSpPr>
        <p:spPr bwMode="auto">
          <a:xfrm>
            <a:off x="6397625" y="3209925"/>
            <a:ext cx="436563" cy="376238"/>
          </a:xfrm>
          <a:custGeom>
            <a:avLst/>
            <a:gdLst>
              <a:gd name="T0" fmla="*/ 0 w 275"/>
              <a:gd name="T1" fmla="*/ 2147483647 h 237"/>
              <a:gd name="T2" fmla="*/ 0 w 275"/>
              <a:gd name="T3" fmla="*/ 0 h 237"/>
              <a:gd name="T4" fmla="*/ 2147483647 w 275"/>
              <a:gd name="T5" fmla="*/ 0 h 237"/>
              <a:gd name="T6" fmla="*/ 2147483647 w 275"/>
              <a:gd name="T7" fmla="*/ 2147483647 h 237"/>
              <a:gd name="T8" fmla="*/ 0 w 275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37"/>
              <a:gd name="T17" fmla="*/ 275 w 275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9" name="Freeform 10"/>
          <p:cNvSpPr>
            <a:spLocks/>
          </p:cNvSpPr>
          <p:nvPr/>
        </p:nvSpPr>
        <p:spPr bwMode="auto">
          <a:xfrm>
            <a:off x="6832600" y="3209925"/>
            <a:ext cx="434975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0" name="Freeform 11"/>
          <p:cNvSpPr>
            <a:spLocks/>
          </p:cNvSpPr>
          <p:nvPr/>
        </p:nvSpPr>
        <p:spPr bwMode="auto">
          <a:xfrm>
            <a:off x="7265988" y="3209925"/>
            <a:ext cx="436562" cy="376238"/>
          </a:xfrm>
          <a:custGeom>
            <a:avLst/>
            <a:gdLst>
              <a:gd name="T0" fmla="*/ 0 w 275"/>
              <a:gd name="T1" fmla="*/ 2147483647 h 237"/>
              <a:gd name="T2" fmla="*/ 0 w 275"/>
              <a:gd name="T3" fmla="*/ 0 h 237"/>
              <a:gd name="T4" fmla="*/ 2147483647 w 275"/>
              <a:gd name="T5" fmla="*/ 0 h 237"/>
              <a:gd name="T6" fmla="*/ 2147483647 w 275"/>
              <a:gd name="T7" fmla="*/ 2147483647 h 237"/>
              <a:gd name="T8" fmla="*/ 0 w 275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37"/>
              <a:gd name="T17" fmla="*/ 275 w 275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1" name="Freeform 12"/>
          <p:cNvSpPr>
            <a:spLocks/>
          </p:cNvSpPr>
          <p:nvPr/>
        </p:nvSpPr>
        <p:spPr bwMode="auto">
          <a:xfrm>
            <a:off x="5489575" y="2212975"/>
            <a:ext cx="650875" cy="469900"/>
          </a:xfrm>
          <a:custGeom>
            <a:avLst/>
            <a:gdLst>
              <a:gd name="T0" fmla="*/ 0 w 411"/>
              <a:gd name="T1" fmla="*/ 2147483647 h 296"/>
              <a:gd name="T2" fmla="*/ 0 w 411"/>
              <a:gd name="T3" fmla="*/ 0 h 296"/>
              <a:gd name="T4" fmla="*/ 2147483647 w 411"/>
              <a:gd name="T5" fmla="*/ 0 h 296"/>
              <a:gd name="T6" fmla="*/ 2147483647 w 411"/>
              <a:gd name="T7" fmla="*/ 2147483647 h 296"/>
              <a:gd name="T8" fmla="*/ 0 w 411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1"/>
              <a:gd name="T16" fmla="*/ 0 h 296"/>
              <a:gd name="T17" fmla="*/ 411 w 411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1" h="296">
                <a:moveTo>
                  <a:pt x="0" y="295"/>
                </a:moveTo>
                <a:lnTo>
                  <a:pt x="0" y="0"/>
                </a:lnTo>
                <a:lnTo>
                  <a:pt x="410" y="0"/>
                </a:lnTo>
                <a:lnTo>
                  <a:pt x="410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2" name="Freeform 13"/>
          <p:cNvSpPr>
            <a:spLocks/>
          </p:cNvSpPr>
          <p:nvPr/>
        </p:nvSpPr>
        <p:spPr bwMode="auto">
          <a:xfrm>
            <a:off x="5597525" y="2212975"/>
            <a:ext cx="1588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147483647 h 296"/>
              <a:gd name="T4" fmla="*/ 0 w 1"/>
              <a:gd name="T5" fmla="*/ 0 h 296"/>
              <a:gd name="T6" fmla="*/ 0 60000 65536"/>
              <a:gd name="T7" fmla="*/ 0 60000 65536"/>
              <a:gd name="T8" fmla="*/ 0 60000 65536"/>
              <a:gd name="T9" fmla="*/ 0 w 1"/>
              <a:gd name="T10" fmla="*/ 0 h 296"/>
              <a:gd name="T11" fmla="*/ 1 w 1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3" name="Freeform 14"/>
          <p:cNvSpPr>
            <a:spLocks/>
          </p:cNvSpPr>
          <p:nvPr/>
        </p:nvSpPr>
        <p:spPr bwMode="auto">
          <a:xfrm>
            <a:off x="6140450" y="2212975"/>
            <a:ext cx="654050" cy="469900"/>
          </a:xfrm>
          <a:custGeom>
            <a:avLst/>
            <a:gdLst>
              <a:gd name="T0" fmla="*/ 0 w 412"/>
              <a:gd name="T1" fmla="*/ 2147483647 h 296"/>
              <a:gd name="T2" fmla="*/ 0 w 412"/>
              <a:gd name="T3" fmla="*/ 0 h 296"/>
              <a:gd name="T4" fmla="*/ 2147483647 w 412"/>
              <a:gd name="T5" fmla="*/ 0 h 296"/>
              <a:gd name="T6" fmla="*/ 2147483647 w 412"/>
              <a:gd name="T7" fmla="*/ 2147483647 h 296"/>
              <a:gd name="T8" fmla="*/ 0 w 412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296"/>
              <a:gd name="T17" fmla="*/ 412 w 412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296">
                <a:moveTo>
                  <a:pt x="0" y="295"/>
                </a:moveTo>
                <a:lnTo>
                  <a:pt x="0" y="0"/>
                </a:lnTo>
                <a:lnTo>
                  <a:pt x="411" y="0"/>
                </a:lnTo>
                <a:lnTo>
                  <a:pt x="411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4" name="Freeform 15"/>
          <p:cNvSpPr>
            <a:spLocks/>
          </p:cNvSpPr>
          <p:nvPr/>
        </p:nvSpPr>
        <p:spPr bwMode="auto">
          <a:xfrm>
            <a:off x="6251575" y="2212975"/>
            <a:ext cx="1588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147483647 h 296"/>
              <a:gd name="T4" fmla="*/ 0 w 1"/>
              <a:gd name="T5" fmla="*/ 0 h 296"/>
              <a:gd name="T6" fmla="*/ 0 60000 65536"/>
              <a:gd name="T7" fmla="*/ 0 60000 65536"/>
              <a:gd name="T8" fmla="*/ 0 60000 65536"/>
              <a:gd name="T9" fmla="*/ 0 w 1"/>
              <a:gd name="T10" fmla="*/ 0 h 296"/>
              <a:gd name="T11" fmla="*/ 1 w 1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5" name="Freeform 16"/>
          <p:cNvSpPr>
            <a:spLocks/>
          </p:cNvSpPr>
          <p:nvPr/>
        </p:nvSpPr>
        <p:spPr bwMode="auto">
          <a:xfrm>
            <a:off x="6792913" y="2212975"/>
            <a:ext cx="652462" cy="469900"/>
          </a:xfrm>
          <a:custGeom>
            <a:avLst/>
            <a:gdLst>
              <a:gd name="T0" fmla="*/ 0 w 411"/>
              <a:gd name="T1" fmla="*/ 2147483647 h 296"/>
              <a:gd name="T2" fmla="*/ 0 w 411"/>
              <a:gd name="T3" fmla="*/ 0 h 296"/>
              <a:gd name="T4" fmla="*/ 2147483647 w 411"/>
              <a:gd name="T5" fmla="*/ 0 h 296"/>
              <a:gd name="T6" fmla="*/ 2147483647 w 411"/>
              <a:gd name="T7" fmla="*/ 2147483647 h 296"/>
              <a:gd name="T8" fmla="*/ 0 w 411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1"/>
              <a:gd name="T16" fmla="*/ 0 h 296"/>
              <a:gd name="T17" fmla="*/ 411 w 411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1" h="296">
                <a:moveTo>
                  <a:pt x="0" y="295"/>
                </a:moveTo>
                <a:lnTo>
                  <a:pt x="0" y="0"/>
                </a:lnTo>
                <a:lnTo>
                  <a:pt x="410" y="0"/>
                </a:lnTo>
                <a:lnTo>
                  <a:pt x="410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6" name="Freeform 17"/>
          <p:cNvSpPr>
            <a:spLocks/>
          </p:cNvSpPr>
          <p:nvPr/>
        </p:nvSpPr>
        <p:spPr bwMode="auto">
          <a:xfrm>
            <a:off x="6900863" y="2212975"/>
            <a:ext cx="1587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147483647 h 296"/>
              <a:gd name="T4" fmla="*/ 0 w 1"/>
              <a:gd name="T5" fmla="*/ 0 h 296"/>
              <a:gd name="T6" fmla="*/ 0 60000 65536"/>
              <a:gd name="T7" fmla="*/ 0 60000 65536"/>
              <a:gd name="T8" fmla="*/ 0 60000 65536"/>
              <a:gd name="T9" fmla="*/ 0 w 1"/>
              <a:gd name="T10" fmla="*/ 0 h 296"/>
              <a:gd name="T11" fmla="*/ 1 w 1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7" name="Freeform 18"/>
          <p:cNvSpPr>
            <a:spLocks/>
          </p:cNvSpPr>
          <p:nvPr/>
        </p:nvSpPr>
        <p:spPr bwMode="auto">
          <a:xfrm>
            <a:off x="7443788" y="2212975"/>
            <a:ext cx="650875" cy="469900"/>
          </a:xfrm>
          <a:custGeom>
            <a:avLst/>
            <a:gdLst>
              <a:gd name="T0" fmla="*/ 0 w 410"/>
              <a:gd name="T1" fmla="*/ 2147483647 h 296"/>
              <a:gd name="T2" fmla="*/ 0 w 410"/>
              <a:gd name="T3" fmla="*/ 0 h 296"/>
              <a:gd name="T4" fmla="*/ 2147483647 w 410"/>
              <a:gd name="T5" fmla="*/ 0 h 296"/>
              <a:gd name="T6" fmla="*/ 2147483647 w 410"/>
              <a:gd name="T7" fmla="*/ 2147483647 h 296"/>
              <a:gd name="T8" fmla="*/ 0 w 410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"/>
              <a:gd name="T16" fmla="*/ 0 h 296"/>
              <a:gd name="T17" fmla="*/ 410 w 410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" h="296">
                <a:moveTo>
                  <a:pt x="0" y="295"/>
                </a:moveTo>
                <a:lnTo>
                  <a:pt x="0" y="0"/>
                </a:lnTo>
                <a:lnTo>
                  <a:pt x="409" y="0"/>
                </a:lnTo>
                <a:lnTo>
                  <a:pt x="409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8" name="Freeform 19"/>
          <p:cNvSpPr>
            <a:spLocks/>
          </p:cNvSpPr>
          <p:nvPr/>
        </p:nvSpPr>
        <p:spPr bwMode="auto">
          <a:xfrm>
            <a:off x="7551738" y="2212975"/>
            <a:ext cx="1587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147483647 h 296"/>
              <a:gd name="T4" fmla="*/ 0 w 1"/>
              <a:gd name="T5" fmla="*/ 0 h 296"/>
              <a:gd name="T6" fmla="*/ 0 60000 65536"/>
              <a:gd name="T7" fmla="*/ 0 60000 65536"/>
              <a:gd name="T8" fmla="*/ 0 60000 65536"/>
              <a:gd name="T9" fmla="*/ 0 w 1"/>
              <a:gd name="T10" fmla="*/ 0 h 296"/>
              <a:gd name="T11" fmla="*/ 1 w 1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9" name="Freeform 20"/>
          <p:cNvSpPr>
            <a:spLocks/>
          </p:cNvSpPr>
          <p:nvPr/>
        </p:nvSpPr>
        <p:spPr bwMode="auto">
          <a:xfrm>
            <a:off x="8093075" y="2212975"/>
            <a:ext cx="111125" cy="469900"/>
          </a:xfrm>
          <a:custGeom>
            <a:avLst/>
            <a:gdLst>
              <a:gd name="T0" fmla="*/ 0 w 70"/>
              <a:gd name="T1" fmla="*/ 2147483647 h 296"/>
              <a:gd name="T2" fmla="*/ 0 w 70"/>
              <a:gd name="T3" fmla="*/ 0 h 296"/>
              <a:gd name="T4" fmla="*/ 2147483647 w 70"/>
              <a:gd name="T5" fmla="*/ 0 h 296"/>
              <a:gd name="T6" fmla="*/ 2147483647 w 70"/>
              <a:gd name="T7" fmla="*/ 2147483647 h 296"/>
              <a:gd name="T8" fmla="*/ 0 w 70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296"/>
              <a:gd name="T17" fmla="*/ 70 w 70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296">
                <a:moveTo>
                  <a:pt x="0" y="295"/>
                </a:moveTo>
                <a:lnTo>
                  <a:pt x="0" y="0"/>
                </a:lnTo>
                <a:lnTo>
                  <a:pt x="69" y="0"/>
                </a:lnTo>
                <a:lnTo>
                  <a:pt x="69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0" name="Freeform 21"/>
          <p:cNvSpPr>
            <a:spLocks/>
          </p:cNvSpPr>
          <p:nvPr/>
        </p:nvSpPr>
        <p:spPr bwMode="auto">
          <a:xfrm>
            <a:off x="4933950" y="2611438"/>
            <a:ext cx="596900" cy="576262"/>
          </a:xfrm>
          <a:custGeom>
            <a:avLst/>
            <a:gdLst>
              <a:gd name="T0" fmla="*/ 2147483647 w 377"/>
              <a:gd name="T1" fmla="*/ 0 h 363"/>
              <a:gd name="T2" fmla="*/ 0 w 377"/>
              <a:gd name="T3" fmla="*/ 2147483647 h 363"/>
              <a:gd name="T4" fmla="*/ 2147483647 w 377"/>
              <a:gd name="T5" fmla="*/ 0 h 363"/>
              <a:gd name="T6" fmla="*/ 0 60000 65536"/>
              <a:gd name="T7" fmla="*/ 0 60000 65536"/>
              <a:gd name="T8" fmla="*/ 0 60000 65536"/>
              <a:gd name="T9" fmla="*/ 0 w 377"/>
              <a:gd name="T10" fmla="*/ 0 h 363"/>
              <a:gd name="T11" fmla="*/ 377 w 377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" h="363">
                <a:moveTo>
                  <a:pt x="376" y="0"/>
                </a:moveTo>
                <a:lnTo>
                  <a:pt x="0" y="362"/>
                </a:lnTo>
                <a:lnTo>
                  <a:pt x="37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1" name="Freeform 22"/>
          <p:cNvSpPr>
            <a:spLocks/>
          </p:cNvSpPr>
          <p:nvPr/>
        </p:nvSpPr>
        <p:spPr bwMode="auto">
          <a:xfrm>
            <a:off x="4933950" y="3079750"/>
            <a:ext cx="115888" cy="107950"/>
          </a:xfrm>
          <a:custGeom>
            <a:avLst/>
            <a:gdLst>
              <a:gd name="T0" fmla="*/ 2147483647 w 73"/>
              <a:gd name="T1" fmla="*/ 2147483647 h 68"/>
              <a:gd name="T2" fmla="*/ 0 w 73"/>
              <a:gd name="T3" fmla="*/ 2147483647 h 68"/>
              <a:gd name="T4" fmla="*/ 2147483647 w 73"/>
              <a:gd name="T5" fmla="*/ 0 h 68"/>
              <a:gd name="T6" fmla="*/ 2147483647 w 73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8"/>
              <a:gd name="T14" fmla="*/ 73 w 73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8">
                <a:moveTo>
                  <a:pt x="72" y="24"/>
                </a:moveTo>
                <a:lnTo>
                  <a:pt x="0" y="67"/>
                </a:lnTo>
                <a:lnTo>
                  <a:pt x="41" y="0"/>
                </a:lnTo>
                <a:lnTo>
                  <a:pt x="7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2" name="Freeform 23"/>
          <p:cNvSpPr>
            <a:spLocks/>
          </p:cNvSpPr>
          <p:nvPr/>
        </p:nvSpPr>
        <p:spPr bwMode="auto">
          <a:xfrm>
            <a:off x="6178550" y="2611438"/>
            <a:ext cx="615950" cy="552450"/>
          </a:xfrm>
          <a:custGeom>
            <a:avLst/>
            <a:gdLst>
              <a:gd name="T0" fmla="*/ 0 w 387"/>
              <a:gd name="T1" fmla="*/ 0 h 348"/>
              <a:gd name="T2" fmla="*/ 2147483647 w 387"/>
              <a:gd name="T3" fmla="*/ 2147483647 h 348"/>
              <a:gd name="T4" fmla="*/ 0 w 387"/>
              <a:gd name="T5" fmla="*/ 0 h 348"/>
              <a:gd name="T6" fmla="*/ 0 60000 65536"/>
              <a:gd name="T7" fmla="*/ 0 60000 65536"/>
              <a:gd name="T8" fmla="*/ 0 60000 65536"/>
              <a:gd name="T9" fmla="*/ 0 w 387"/>
              <a:gd name="T10" fmla="*/ 0 h 348"/>
              <a:gd name="T11" fmla="*/ 387 w 387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" h="348">
                <a:moveTo>
                  <a:pt x="0" y="0"/>
                </a:moveTo>
                <a:lnTo>
                  <a:pt x="386" y="34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3" name="Freeform 24"/>
          <p:cNvSpPr>
            <a:spLocks/>
          </p:cNvSpPr>
          <p:nvPr/>
        </p:nvSpPr>
        <p:spPr bwMode="auto">
          <a:xfrm>
            <a:off x="6673850" y="3057525"/>
            <a:ext cx="120650" cy="106363"/>
          </a:xfrm>
          <a:custGeom>
            <a:avLst/>
            <a:gdLst>
              <a:gd name="T0" fmla="*/ 2147483647 w 76"/>
              <a:gd name="T1" fmla="*/ 0 h 67"/>
              <a:gd name="T2" fmla="*/ 2147483647 w 76"/>
              <a:gd name="T3" fmla="*/ 2147483647 h 67"/>
              <a:gd name="T4" fmla="*/ 0 w 76"/>
              <a:gd name="T5" fmla="*/ 2147483647 h 67"/>
              <a:gd name="T6" fmla="*/ 2147483647 w 76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7"/>
              <a:gd name="T14" fmla="*/ 76 w 7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7">
                <a:moveTo>
                  <a:pt x="31" y="0"/>
                </a:moveTo>
                <a:lnTo>
                  <a:pt x="75" y="66"/>
                </a:lnTo>
                <a:lnTo>
                  <a:pt x="0" y="25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4" name="Freeform 25"/>
          <p:cNvSpPr>
            <a:spLocks/>
          </p:cNvSpPr>
          <p:nvPr/>
        </p:nvSpPr>
        <p:spPr bwMode="auto">
          <a:xfrm>
            <a:off x="4635500" y="1766888"/>
            <a:ext cx="1301750" cy="412750"/>
          </a:xfrm>
          <a:custGeom>
            <a:avLst/>
            <a:gdLst>
              <a:gd name="T0" fmla="*/ 0 w 821"/>
              <a:gd name="T1" fmla="*/ 0 h 260"/>
              <a:gd name="T2" fmla="*/ 2147483647 w 821"/>
              <a:gd name="T3" fmla="*/ 2147483647 h 260"/>
              <a:gd name="T4" fmla="*/ 0 w 821"/>
              <a:gd name="T5" fmla="*/ 0 h 260"/>
              <a:gd name="T6" fmla="*/ 0 60000 65536"/>
              <a:gd name="T7" fmla="*/ 0 60000 65536"/>
              <a:gd name="T8" fmla="*/ 0 60000 65536"/>
              <a:gd name="T9" fmla="*/ 0 w 821"/>
              <a:gd name="T10" fmla="*/ 0 h 260"/>
              <a:gd name="T11" fmla="*/ 821 w 821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" h="260">
                <a:moveTo>
                  <a:pt x="0" y="0"/>
                </a:moveTo>
                <a:lnTo>
                  <a:pt x="820" y="25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5" name="Freeform 26"/>
          <p:cNvSpPr>
            <a:spLocks/>
          </p:cNvSpPr>
          <p:nvPr/>
        </p:nvSpPr>
        <p:spPr bwMode="auto">
          <a:xfrm>
            <a:off x="5797550" y="2111375"/>
            <a:ext cx="139700" cy="68263"/>
          </a:xfrm>
          <a:custGeom>
            <a:avLst/>
            <a:gdLst>
              <a:gd name="T0" fmla="*/ 2147483647 w 89"/>
              <a:gd name="T1" fmla="*/ 0 h 43"/>
              <a:gd name="T2" fmla="*/ 2147483647 w 89"/>
              <a:gd name="T3" fmla="*/ 2147483647 h 43"/>
              <a:gd name="T4" fmla="*/ 0 w 89"/>
              <a:gd name="T5" fmla="*/ 2147483647 h 43"/>
              <a:gd name="T6" fmla="*/ 2147483647 w 89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43"/>
              <a:gd name="T14" fmla="*/ 89 w 89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43">
                <a:moveTo>
                  <a:pt x="14" y="0"/>
                </a:moveTo>
                <a:lnTo>
                  <a:pt x="88" y="42"/>
                </a:lnTo>
                <a:lnTo>
                  <a:pt x="0" y="34"/>
                </a:lnTo>
                <a:lnTo>
                  <a:pt x="1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6" name="Rectangle 27"/>
          <p:cNvSpPr>
            <a:spLocks noChangeArrowheads="1"/>
          </p:cNvSpPr>
          <p:nvPr/>
        </p:nvSpPr>
        <p:spPr bwMode="auto">
          <a:xfrm>
            <a:off x="5681663" y="233521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0927" name="Rectangle 28"/>
          <p:cNvSpPr>
            <a:spLocks noChangeArrowheads="1"/>
          </p:cNvSpPr>
          <p:nvPr/>
        </p:nvSpPr>
        <p:spPr bwMode="auto">
          <a:xfrm>
            <a:off x="4067175" y="328453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22*</a:t>
            </a:r>
          </a:p>
        </p:txBody>
      </p:sp>
      <p:sp>
        <p:nvSpPr>
          <p:cNvPr id="80928" name="Rectangle 29"/>
          <p:cNvSpPr>
            <a:spLocks noChangeArrowheads="1"/>
          </p:cNvSpPr>
          <p:nvPr/>
        </p:nvSpPr>
        <p:spPr bwMode="auto">
          <a:xfrm>
            <a:off x="4502150" y="328453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27*</a:t>
            </a:r>
          </a:p>
        </p:txBody>
      </p:sp>
      <p:sp>
        <p:nvSpPr>
          <p:cNvPr id="80929" name="Rectangle 30"/>
          <p:cNvSpPr>
            <a:spLocks noChangeArrowheads="1"/>
          </p:cNvSpPr>
          <p:nvPr/>
        </p:nvSpPr>
        <p:spPr bwMode="auto">
          <a:xfrm>
            <a:off x="4921250" y="3295650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29*</a:t>
            </a:r>
          </a:p>
        </p:txBody>
      </p:sp>
      <p:sp>
        <p:nvSpPr>
          <p:cNvPr id="80930" name="Rectangle 31"/>
          <p:cNvSpPr>
            <a:spLocks noChangeArrowheads="1"/>
          </p:cNvSpPr>
          <p:nvPr/>
        </p:nvSpPr>
        <p:spPr bwMode="auto">
          <a:xfrm>
            <a:off x="5951538" y="3295650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33*</a:t>
            </a:r>
          </a:p>
        </p:txBody>
      </p:sp>
      <p:sp>
        <p:nvSpPr>
          <p:cNvPr id="80931" name="Rectangle 32"/>
          <p:cNvSpPr>
            <a:spLocks noChangeArrowheads="1"/>
          </p:cNvSpPr>
          <p:nvPr/>
        </p:nvSpPr>
        <p:spPr bwMode="auto">
          <a:xfrm>
            <a:off x="6388100" y="3295650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34*</a:t>
            </a:r>
          </a:p>
        </p:txBody>
      </p:sp>
      <p:sp>
        <p:nvSpPr>
          <p:cNvPr id="80932" name="Rectangle 33"/>
          <p:cNvSpPr>
            <a:spLocks noChangeArrowheads="1"/>
          </p:cNvSpPr>
          <p:nvPr/>
        </p:nvSpPr>
        <p:spPr bwMode="auto">
          <a:xfrm>
            <a:off x="6807200" y="328453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38*</a:t>
            </a:r>
          </a:p>
        </p:txBody>
      </p:sp>
      <p:sp>
        <p:nvSpPr>
          <p:cNvPr id="80933" name="Rectangle 34"/>
          <p:cNvSpPr>
            <a:spLocks noChangeArrowheads="1"/>
          </p:cNvSpPr>
          <p:nvPr/>
        </p:nvSpPr>
        <p:spPr bwMode="auto">
          <a:xfrm>
            <a:off x="7243763" y="327342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39*</a:t>
            </a:r>
          </a:p>
        </p:txBody>
      </p:sp>
      <p:sp>
        <p:nvSpPr>
          <p:cNvPr id="80934" name="Arc 35"/>
          <p:cNvSpPr>
            <a:spLocks/>
          </p:cNvSpPr>
          <p:nvPr/>
        </p:nvSpPr>
        <p:spPr bwMode="auto">
          <a:xfrm rot="-3180000">
            <a:off x="3828256" y="2975769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35" name="Arc 36"/>
          <p:cNvSpPr>
            <a:spLocks/>
          </p:cNvSpPr>
          <p:nvPr/>
        </p:nvSpPr>
        <p:spPr bwMode="auto">
          <a:xfrm rot="-3180000">
            <a:off x="5657056" y="2975769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36" name="Freeform 37"/>
          <p:cNvSpPr>
            <a:spLocks/>
          </p:cNvSpPr>
          <p:nvPr/>
        </p:nvSpPr>
        <p:spPr bwMode="auto">
          <a:xfrm>
            <a:off x="280988" y="5875338"/>
            <a:ext cx="381000" cy="382587"/>
          </a:xfrm>
          <a:custGeom>
            <a:avLst/>
            <a:gdLst>
              <a:gd name="T0" fmla="*/ 0 w 240"/>
              <a:gd name="T1" fmla="*/ 2147483647 h 241"/>
              <a:gd name="T2" fmla="*/ 0 w 240"/>
              <a:gd name="T3" fmla="*/ 0 h 241"/>
              <a:gd name="T4" fmla="*/ 2147483647 w 240"/>
              <a:gd name="T5" fmla="*/ 0 h 241"/>
              <a:gd name="T6" fmla="*/ 2147483647 w 240"/>
              <a:gd name="T7" fmla="*/ 2147483647 h 241"/>
              <a:gd name="T8" fmla="*/ 0 w 240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41"/>
              <a:gd name="T17" fmla="*/ 240 w 240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41">
                <a:moveTo>
                  <a:pt x="0" y="240"/>
                </a:moveTo>
                <a:lnTo>
                  <a:pt x="0" y="0"/>
                </a:lnTo>
                <a:lnTo>
                  <a:pt x="239" y="0"/>
                </a:lnTo>
                <a:lnTo>
                  <a:pt x="239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37" name="Freeform 38"/>
          <p:cNvSpPr>
            <a:spLocks/>
          </p:cNvSpPr>
          <p:nvPr/>
        </p:nvSpPr>
        <p:spPr bwMode="auto">
          <a:xfrm>
            <a:off x="660400" y="5875338"/>
            <a:ext cx="384175" cy="382587"/>
          </a:xfrm>
          <a:custGeom>
            <a:avLst/>
            <a:gdLst>
              <a:gd name="T0" fmla="*/ 0 w 242"/>
              <a:gd name="T1" fmla="*/ 2147483647 h 241"/>
              <a:gd name="T2" fmla="*/ 0 w 242"/>
              <a:gd name="T3" fmla="*/ 0 h 241"/>
              <a:gd name="T4" fmla="*/ 2147483647 w 242"/>
              <a:gd name="T5" fmla="*/ 0 h 241"/>
              <a:gd name="T6" fmla="*/ 2147483647 w 242"/>
              <a:gd name="T7" fmla="*/ 2147483647 h 241"/>
              <a:gd name="T8" fmla="*/ 0 w 242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1"/>
              <a:gd name="T17" fmla="*/ 242 w 242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1">
                <a:moveTo>
                  <a:pt x="0" y="240"/>
                </a:moveTo>
                <a:lnTo>
                  <a:pt x="0" y="0"/>
                </a:lnTo>
                <a:lnTo>
                  <a:pt x="241" y="0"/>
                </a:lnTo>
                <a:lnTo>
                  <a:pt x="241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38" name="Freeform 39"/>
          <p:cNvSpPr>
            <a:spLocks/>
          </p:cNvSpPr>
          <p:nvPr/>
        </p:nvSpPr>
        <p:spPr bwMode="auto">
          <a:xfrm>
            <a:off x="1042988" y="5875338"/>
            <a:ext cx="384175" cy="382587"/>
          </a:xfrm>
          <a:custGeom>
            <a:avLst/>
            <a:gdLst>
              <a:gd name="T0" fmla="*/ 0 w 242"/>
              <a:gd name="T1" fmla="*/ 2147483647 h 241"/>
              <a:gd name="T2" fmla="*/ 0 w 242"/>
              <a:gd name="T3" fmla="*/ 0 h 241"/>
              <a:gd name="T4" fmla="*/ 2147483647 w 242"/>
              <a:gd name="T5" fmla="*/ 0 h 241"/>
              <a:gd name="T6" fmla="*/ 2147483647 w 242"/>
              <a:gd name="T7" fmla="*/ 2147483647 h 241"/>
              <a:gd name="T8" fmla="*/ 0 w 242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1"/>
              <a:gd name="T17" fmla="*/ 242 w 242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1">
                <a:moveTo>
                  <a:pt x="0" y="240"/>
                </a:moveTo>
                <a:lnTo>
                  <a:pt x="0" y="0"/>
                </a:lnTo>
                <a:lnTo>
                  <a:pt x="241" y="0"/>
                </a:lnTo>
                <a:lnTo>
                  <a:pt x="241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39" name="Freeform 40"/>
          <p:cNvSpPr>
            <a:spLocks/>
          </p:cNvSpPr>
          <p:nvPr/>
        </p:nvSpPr>
        <p:spPr bwMode="auto">
          <a:xfrm>
            <a:off x="1425575" y="5875338"/>
            <a:ext cx="382588" cy="382587"/>
          </a:xfrm>
          <a:custGeom>
            <a:avLst/>
            <a:gdLst>
              <a:gd name="T0" fmla="*/ 0 w 241"/>
              <a:gd name="T1" fmla="*/ 2147483647 h 241"/>
              <a:gd name="T2" fmla="*/ 0 w 241"/>
              <a:gd name="T3" fmla="*/ 0 h 241"/>
              <a:gd name="T4" fmla="*/ 2147483647 w 241"/>
              <a:gd name="T5" fmla="*/ 0 h 241"/>
              <a:gd name="T6" fmla="*/ 2147483647 w 241"/>
              <a:gd name="T7" fmla="*/ 2147483647 h 241"/>
              <a:gd name="T8" fmla="*/ 0 w 241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1"/>
              <a:gd name="T17" fmla="*/ 241 w 241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1">
                <a:moveTo>
                  <a:pt x="0" y="240"/>
                </a:moveTo>
                <a:lnTo>
                  <a:pt x="0" y="0"/>
                </a:lnTo>
                <a:lnTo>
                  <a:pt x="240" y="0"/>
                </a:lnTo>
                <a:lnTo>
                  <a:pt x="240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0" name="Freeform 41"/>
          <p:cNvSpPr>
            <a:spLocks/>
          </p:cNvSpPr>
          <p:nvPr/>
        </p:nvSpPr>
        <p:spPr bwMode="auto">
          <a:xfrm>
            <a:off x="3595688" y="5888038"/>
            <a:ext cx="382587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1" name="Freeform 42"/>
          <p:cNvSpPr>
            <a:spLocks/>
          </p:cNvSpPr>
          <p:nvPr/>
        </p:nvSpPr>
        <p:spPr bwMode="auto">
          <a:xfrm>
            <a:off x="3976688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2" name="Freeform 43"/>
          <p:cNvSpPr>
            <a:spLocks/>
          </p:cNvSpPr>
          <p:nvPr/>
        </p:nvSpPr>
        <p:spPr bwMode="auto">
          <a:xfrm>
            <a:off x="4359275" y="5888038"/>
            <a:ext cx="382588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3" name="Freeform 44"/>
          <p:cNvSpPr>
            <a:spLocks/>
          </p:cNvSpPr>
          <p:nvPr/>
        </p:nvSpPr>
        <p:spPr bwMode="auto">
          <a:xfrm>
            <a:off x="4740275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4" name="Freeform 45"/>
          <p:cNvSpPr>
            <a:spLocks/>
          </p:cNvSpPr>
          <p:nvPr/>
        </p:nvSpPr>
        <p:spPr bwMode="auto">
          <a:xfrm>
            <a:off x="5253038" y="5888038"/>
            <a:ext cx="382587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5" name="Freeform 46"/>
          <p:cNvSpPr>
            <a:spLocks/>
          </p:cNvSpPr>
          <p:nvPr/>
        </p:nvSpPr>
        <p:spPr bwMode="auto">
          <a:xfrm>
            <a:off x="5634038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6" name="Freeform 47"/>
          <p:cNvSpPr>
            <a:spLocks/>
          </p:cNvSpPr>
          <p:nvPr/>
        </p:nvSpPr>
        <p:spPr bwMode="auto">
          <a:xfrm>
            <a:off x="6016625" y="5888038"/>
            <a:ext cx="382588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7" name="Freeform 48"/>
          <p:cNvSpPr>
            <a:spLocks/>
          </p:cNvSpPr>
          <p:nvPr/>
        </p:nvSpPr>
        <p:spPr bwMode="auto">
          <a:xfrm>
            <a:off x="6396038" y="5888038"/>
            <a:ext cx="385762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8" name="Freeform 49"/>
          <p:cNvSpPr>
            <a:spLocks/>
          </p:cNvSpPr>
          <p:nvPr/>
        </p:nvSpPr>
        <p:spPr bwMode="auto">
          <a:xfrm>
            <a:off x="6910388" y="5888038"/>
            <a:ext cx="382587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9" name="Freeform 50"/>
          <p:cNvSpPr>
            <a:spLocks/>
          </p:cNvSpPr>
          <p:nvPr/>
        </p:nvSpPr>
        <p:spPr bwMode="auto">
          <a:xfrm>
            <a:off x="7291388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0" name="Freeform 51"/>
          <p:cNvSpPr>
            <a:spLocks/>
          </p:cNvSpPr>
          <p:nvPr/>
        </p:nvSpPr>
        <p:spPr bwMode="auto">
          <a:xfrm>
            <a:off x="7673975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1" name="Freeform 52"/>
          <p:cNvSpPr>
            <a:spLocks/>
          </p:cNvSpPr>
          <p:nvPr/>
        </p:nvSpPr>
        <p:spPr bwMode="auto">
          <a:xfrm>
            <a:off x="8056563" y="5888038"/>
            <a:ext cx="381000" cy="381000"/>
          </a:xfrm>
          <a:custGeom>
            <a:avLst/>
            <a:gdLst>
              <a:gd name="T0" fmla="*/ 0 w 240"/>
              <a:gd name="T1" fmla="*/ 2147483647 h 240"/>
              <a:gd name="T2" fmla="*/ 0 w 240"/>
              <a:gd name="T3" fmla="*/ 0 h 240"/>
              <a:gd name="T4" fmla="*/ 2147483647 w 240"/>
              <a:gd name="T5" fmla="*/ 0 h 240"/>
              <a:gd name="T6" fmla="*/ 2147483647 w 240"/>
              <a:gd name="T7" fmla="*/ 2147483647 h 240"/>
              <a:gd name="T8" fmla="*/ 0 w 240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40"/>
              <a:gd name="T17" fmla="*/ 240 w 2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40">
                <a:moveTo>
                  <a:pt x="0" y="239"/>
                </a:moveTo>
                <a:lnTo>
                  <a:pt x="0" y="0"/>
                </a:lnTo>
                <a:lnTo>
                  <a:pt x="239" y="0"/>
                </a:lnTo>
                <a:lnTo>
                  <a:pt x="239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2" name="Freeform 53"/>
          <p:cNvSpPr>
            <a:spLocks/>
          </p:cNvSpPr>
          <p:nvPr/>
        </p:nvSpPr>
        <p:spPr bwMode="auto">
          <a:xfrm>
            <a:off x="1947863" y="5888038"/>
            <a:ext cx="385762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3" name="Freeform 54"/>
          <p:cNvSpPr>
            <a:spLocks/>
          </p:cNvSpPr>
          <p:nvPr/>
        </p:nvSpPr>
        <p:spPr bwMode="auto">
          <a:xfrm>
            <a:off x="2332038" y="5888038"/>
            <a:ext cx="382587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4" name="Freeform 55"/>
          <p:cNvSpPr>
            <a:spLocks/>
          </p:cNvSpPr>
          <p:nvPr/>
        </p:nvSpPr>
        <p:spPr bwMode="auto">
          <a:xfrm>
            <a:off x="2714625" y="5888038"/>
            <a:ext cx="381000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5" name="Freeform 56"/>
          <p:cNvSpPr>
            <a:spLocks/>
          </p:cNvSpPr>
          <p:nvPr/>
        </p:nvSpPr>
        <p:spPr bwMode="auto">
          <a:xfrm>
            <a:off x="3095625" y="5888038"/>
            <a:ext cx="382588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6" name="Freeform 57"/>
          <p:cNvSpPr>
            <a:spLocks/>
          </p:cNvSpPr>
          <p:nvPr/>
        </p:nvSpPr>
        <p:spPr bwMode="auto">
          <a:xfrm>
            <a:off x="3154363" y="4497388"/>
            <a:ext cx="573087" cy="474662"/>
          </a:xfrm>
          <a:custGeom>
            <a:avLst/>
            <a:gdLst>
              <a:gd name="T0" fmla="*/ 0 w 361"/>
              <a:gd name="T1" fmla="*/ 2147483647 h 299"/>
              <a:gd name="T2" fmla="*/ 0 w 361"/>
              <a:gd name="T3" fmla="*/ 0 h 299"/>
              <a:gd name="T4" fmla="*/ 2147483647 w 361"/>
              <a:gd name="T5" fmla="*/ 0 h 299"/>
              <a:gd name="T6" fmla="*/ 2147483647 w 361"/>
              <a:gd name="T7" fmla="*/ 2147483647 h 299"/>
              <a:gd name="T8" fmla="*/ 0 w 361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299"/>
              <a:gd name="T17" fmla="*/ 361 w 361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299">
                <a:moveTo>
                  <a:pt x="0" y="298"/>
                </a:moveTo>
                <a:lnTo>
                  <a:pt x="0" y="0"/>
                </a:lnTo>
                <a:lnTo>
                  <a:pt x="360" y="0"/>
                </a:lnTo>
                <a:lnTo>
                  <a:pt x="360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7" name="Freeform 58"/>
          <p:cNvSpPr>
            <a:spLocks/>
          </p:cNvSpPr>
          <p:nvPr/>
        </p:nvSpPr>
        <p:spPr bwMode="auto">
          <a:xfrm>
            <a:off x="3249613" y="4497388"/>
            <a:ext cx="1587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147483647 h 299"/>
              <a:gd name="T4" fmla="*/ 0 w 1"/>
              <a:gd name="T5" fmla="*/ 0 h 299"/>
              <a:gd name="T6" fmla="*/ 0 60000 65536"/>
              <a:gd name="T7" fmla="*/ 0 60000 65536"/>
              <a:gd name="T8" fmla="*/ 0 60000 65536"/>
              <a:gd name="T9" fmla="*/ 0 w 1"/>
              <a:gd name="T10" fmla="*/ 0 h 299"/>
              <a:gd name="T11" fmla="*/ 1 w 1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8" name="Freeform 59"/>
          <p:cNvSpPr>
            <a:spLocks/>
          </p:cNvSpPr>
          <p:nvPr/>
        </p:nvSpPr>
        <p:spPr bwMode="auto">
          <a:xfrm>
            <a:off x="3725863" y="4497388"/>
            <a:ext cx="574675" cy="474662"/>
          </a:xfrm>
          <a:custGeom>
            <a:avLst/>
            <a:gdLst>
              <a:gd name="T0" fmla="*/ 0 w 362"/>
              <a:gd name="T1" fmla="*/ 2147483647 h 299"/>
              <a:gd name="T2" fmla="*/ 0 w 362"/>
              <a:gd name="T3" fmla="*/ 0 h 299"/>
              <a:gd name="T4" fmla="*/ 2147483647 w 362"/>
              <a:gd name="T5" fmla="*/ 0 h 299"/>
              <a:gd name="T6" fmla="*/ 2147483647 w 362"/>
              <a:gd name="T7" fmla="*/ 2147483647 h 299"/>
              <a:gd name="T8" fmla="*/ 0 w 362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"/>
              <a:gd name="T16" fmla="*/ 0 h 299"/>
              <a:gd name="T17" fmla="*/ 362 w 362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" h="299">
                <a:moveTo>
                  <a:pt x="0" y="298"/>
                </a:moveTo>
                <a:lnTo>
                  <a:pt x="0" y="0"/>
                </a:lnTo>
                <a:lnTo>
                  <a:pt x="361" y="0"/>
                </a:lnTo>
                <a:lnTo>
                  <a:pt x="3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9" name="Freeform 60"/>
          <p:cNvSpPr>
            <a:spLocks/>
          </p:cNvSpPr>
          <p:nvPr/>
        </p:nvSpPr>
        <p:spPr bwMode="auto">
          <a:xfrm>
            <a:off x="3822700" y="4497388"/>
            <a:ext cx="1588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147483647 h 299"/>
              <a:gd name="T4" fmla="*/ 0 w 1"/>
              <a:gd name="T5" fmla="*/ 0 h 299"/>
              <a:gd name="T6" fmla="*/ 0 60000 65536"/>
              <a:gd name="T7" fmla="*/ 0 60000 65536"/>
              <a:gd name="T8" fmla="*/ 0 60000 65536"/>
              <a:gd name="T9" fmla="*/ 0 w 1"/>
              <a:gd name="T10" fmla="*/ 0 h 299"/>
              <a:gd name="T11" fmla="*/ 1 w 1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0" name="Freeform 61"/>
          <p:cNvSpPr>
            <a:spLocks/>
          </p:cNvSpPr>
          <p:nvPr/>
        </p:nvSpPr>
        <p:spPr bwMode="auto">
          <a:xfrm>
            <a:off x="4298950" y="4497388"/>
            <a:ext cx="573088" cy="474662"/>
          </a:xfrm>
          <a:custGeom>
            <a:avLst/>
            <a:gdLst>
              <a:gd name="T0" fmla="*/ 0 w 361"/>
              <a:gd name="T1" fmla="*/ 2147483647 h 299"/>
              <a:gd name="T2" fmla="*/ 0 w 361"/>
              <a:gd name="T3" fmla="*/ 0 h 299"/>
              <a:gd name="T4" fmla="*/ 2147483647 w 361"/>
              <a:gd name="T5" fmla="*/ 0 h 299"/>
              <a:gd name="T6" fmla="*/ 2147483647 w 361"/>
              <a:gd name="T7" fmla="*/ 2147483647 h 299"/>
              <a:gd name="T8" fmla="*/ 0 w 361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299"/>
              <a:gd name="T17" fmla="*/ 361 w 361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299">
                <a:moveTo>
                  <a:pt x="0" y="298"/>
                </a:moveTo>
                <a:lnTo>
                  <a:pt x="0" y="0"/>
                </a:lnTo>
                <a:lnTo>
                  <a:pt x="360" y="0"/>
                </a:lnTo>
                <a:lnTo>
                  <a:pt x="360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1" name="Freeform 62"/>
          <p:cNvSpPr>
            <a:spLocks/>
          </p:cNvSpPr>
          <p:nvPr/>
        </p:nvSpPr>
        <p:spPr bwMode="auto">
          <a:xfrm>
            <a:off x="4394200" y="4497388"/>
            <a:ext cx="1588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147483647 h 299"/>
              <a:gd name="T4" fmla="*/ 0 w 1"/>
              <a:gd name="T5" fmla="*/ 0 h 299"/>
              <a:gd name="T6" fmla="*/ 0 60000 65536"/>
              <a:gd name="T7" fmla="*/ 0 60000 65536"/>
              <a:gd name="T8" fmla="*/ 0 60000 65536"/>
              <a:gd name="T9" fmla="*/ 0 w 1"/>
              <a:gd name="T10" fmla="*/ 0 h 299"/>
              <a:gd name="T11" fmla="*/ 1 w 1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2" name="Freeform 63"/>
          <p:cNvSpPr>
            <a:spLocks/>
          </p:cNvSpPr>
          <p:nvPr/>
        </p:nvSpPr>
        <p:spPr bwMode="auto">
          <a:xfrm>
            <a:off x="4870450" y="4497388"/>
            <a:ext cx="574675" cy="474662"/>
          </a:xfrm>
          <a:custGeom>
            <a:avLst/>
            <a:gdLst>
              <a:gd name="T0" fmla="*/ 0 w 362"/>
              <a:gd name="T1" fmla="*/ 2147483647 h 299"/>
              <a:gd name="T2" fmla="*/ 0 w 362"/>
              <a:gd name="T3" fmla="*/ 0 h 299"/>
              <a:gd name="T4" fmla="*/ 2147483647 w 362"/>
              <a:gd name="T5" fmla="*/ 0 h 299"/>
              <a:gd name="T6" fmla="*/ 2147483647 w 362"/>
              <a:gd name="T7" fmla="*/ 2147483647 h 299"/>
              <a:gd name="T8" fmla="*/ 0 w 362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"/>
              <a:gd name="T16" fmla="*/ 0 h 299"/>
              <a:gd name="T17" fmla="*/ 362 w 362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" h="299">
                <a:moveTo>
                  <a:pt x="0" y="298"/>
                </a:moveTo>
                <a:lnTo>
                  <a:pt x="0" y="0"/>
                </a:lnTo>
                <a:lnTo>
                  <a:pt x="361" y="0"/>
                </a:lnTo>
                <a:lnTo>
                  <a:pt x="3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3" name="Freeform 64"/>
          <p:cNvSpPr>
            <a:spLocks/>
          </p:cNvSpPr>
          <p:nvPr/>
        </p:nvSpPr>
        <p:spPr bwMode="auto">
          <a:xfrm>
            <a:off x="4967288" y="4497388"/>
            <a:ext cx="1587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147483647 h 299"/>
              <a:gd name="T4" fmla="*/ 0 w 1"/>
              <a:gd name="T5" fmla="*/ 0 h 299"/>
              <a:gd name="T6" fmla="*/ 0 60000 65536"/>
              <a:gd name="T7" fmla="*/ 0 60000 65536"/>
              <a:gd name="T8" fmla="*/ 0 60000 65536"/>
              <a:gd name="T9" fmla="*/ 0 w 1"/>
              <a:gd name="T10" fmla="*/ 0 h 299"/>
              <a:gd name="T11" fmla="*/ 1 w 1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4" name="Freeform 65"/>
          <p:cNvSpPr>
            <a:spLocks/>
          </p:cNvSpPr>
          <p:nvPr/>
        </p:nvSpPr>
        <p:spPr bwMode="auto">
          <a:xfrm>
            <a:off x="5443538" y="4497388"/>
            <a:ext cx="98425" cy="474662"/>
          </a:xfrm>
          <a:custGeom>
            <a:avLst/>
            <a:gdLst>
              <a:gd name="T0" fmla="*/ 0 w 62"/>
              <a:gd name="T1" fmla="*/ 2147483647 h 299"/>
              <a:gd name="T2" fmla="*/ 0 w 62"/>
              <a:gd name="T3" fmla="*/ 0 h 299"/>
              <a:gd name="T4" fmla="*/ 2147483647 w 62"/>
              <a:gd name="T5" fmla="*/ 0 h 299"/>
              <a:gd name="T6" fmla="*/ 2147483647 w 62"/>
              <a:gd name="T7" fmla="*/ 2147483647 h 299"/>
              <a:gd name="T8" fmla="*/ 0 w 62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299"/>
              <a:gd name="T17" fmla="*/ 62 w 62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299">
                <a:moveTo>
                  <a:pt x="0" y="298"/>
                </a:moveTo>
                <a:lnTo>
                  <a:pt x="0" y="0"/>
                </a:lnTo>
                <a:lnTo>
                  <a:pt x="61" y="0"/>
                </a:lnTo>
                <a:lnTo>
                  <a:pt x="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5" name="Freeform 66"/>
          <p:cNvSpPr>
            <a:spLocks/>
          </p:cNvSpPr>
          <p:nvPr/>
        </p:nvSpPr>
        <p:spPr bwMode="auto">
          <a:xfrm>
            <a:off x="1030288" y="4900613"/>
            <a:ext cx="2173287" cy="963612"/>
          </a:xfrm>
          <a:custGeom>
            <a:avLst/>
            <a:gdLst>
              <a:gd name="T0" fmla="*/ 2147483647 w 1369"/>
              <a:gd name="T1" fmla="*/ 0 h 607"/>
              <a:gd name="T2" fmla="*/ 0 w 1369"/>
              <a:gd name="T3" fmla="*/ 2147483647 h 607"/>
              <a:gd name="T4" fmla="*/ 2147483647 w 1369"/>
              <a:gd name="T5" fmla="*/ 0 h 607"/>
              <a:gd name="T6" fmla="*/ 0 60000 65536"/>
              <a:gd name="T7" fmla="*/ 0 60000 65536"/>
              <a:gd name="T8" fmla="*/ 0 60000 65536"/>
              <a:gd name="T9" fmla="*/ 0 w 1369"/>
              <a:gd name="T10" fmla="*/ 0 h 607"/>
              <a:gd name="T11" fmla="*/ 1369 w 1369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9" h="607">
                <a:moveTo>
                  <a:pt x="1368" y="0"/>
                </a:moveTo>
                <a:lnTo>
                  <a:pt x="0" y="606"/>
                </a:lnTo>
                <a:lnTo>
                  <a:pt x="136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6" name="Freeform 67"/>
          <p:cNvSpPr>
            <a:spLocks/>
          </p:cNvSpPr>
          <p:nvPr/>
        </p:nvSpPr>
        <p:spPr bwMode="auto">
          <a:xfrm>
            <a:off x="1030288" y="5788025"/>
            <a:ext cx="122237" cy="76200"/>
          </a:xfrm>
          <a:custGeom>
            <a:avLst/>
            <a:gdLst>
              <a:gd name="T0" fmla="*/ 2147483647 w 78"/>
              <a:gd name="T1" fmla="*/ 2147483647 h 48"/>
              <a:gd name="T2" fmla="*/ 0 w 78"/>
              <a:gd name="T3" fmla="*/ 2147483647 h 48"/>
              <a:gd name="T4" fmla="*/ 2147483647 w 78"/>
              <a:gd name="T5" fmla="*/ 0 h 48"/>
              <a:gd name="T6" fmla="*/ 2147483647 w 78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48"/>
              <a:gd name="T14" fmla="*/ 78 w 78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48">
                <a:moveTo>
                  <a:pt x="77" y="33"/>
                </a:moveTo>
                <a:lnTo>
                  <a:pt x="0" y="47"/>
                </a:lnTo>
                <a:lnTo>
                  <a:pt x="61" y="0"/>
                </a:lnTo>
                <a:lnTo>
                  <a:pt x="77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7" name="Freeform 68"/>
          <p:cNvSpPr>
            <a:spLocks/>
          </p:cNvSpPr>
          <p:nvPr/>
        </p:nvSpPr>
        <p:spPr bwMode="auto">
          <a:xfrm>
            <a:off x="2724150" y="4900613"/>
            <a:ext cx="1039813" cy="963612"/>
          </a:xfrm>
          <a:custGeom>
            <a:avLst/>
            <a:gdLst>
              <a:gd name="T0" fmla="*/ 2147483647 w 655"/>
              <a:gd name="T1" fmla="*/ 0 h 607"/>
              <a:gd name="T2" fmla="*/ 0 w 655"/>
              <a:gd name="T3" fmla="*/ 2147483647 h 607"/>
              <a:gd name="T4" fmla="*/ 2147483647 w 655"/>
              <a:gd name="T5" fmla="*/ 0 h 607"/>
              <a:gd name="T6" fmla="*/ 0 60000 65536"/>
              <a:gd name="T7" fmla="*/ 0 60000 65536"/>
              <a:gd name="T8" fmla="*/ 0 60000 65536"/>
              <a:gd name="T9" fmla="*/ 0 w 655"/>
              <a:gd name="T10" fmla="*/ 0 h 607"/>
              <a:gd name="T11" fmla="*/ 655 w 655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607">
                <a:moveTo>
                  <a:pt x="654" y="0"/>
                </a:moveTo>
                <a:lnTo>
                  <a:pt x="0" y="606"/>
                </a:lnTo>
                <a:lnTo>
                  <a:pt x="65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8" name="Freeform 69"/>
          <p:cNvSpPr>
            <a:spLocks/>
          </p:cNvSpPr>
          <p:nvPr/>
        </p:nvSpPr>
        <p:spPr bwMode="auto">
          <a:xfrm>
            <a:off x="2724150" y="5759450"/>
            <a:ext cx="109538" cy="104775"/>
          </a:xfrm>
          <a:custGeom>
            <a:avLst/>
            <a:gdLst>
              <a:gd name="T0" fmla="*/ 2147483647 w 69"/>
              <a:gd name="T1" fmla="*/ 2147483647 h 66"/>
              <a:gd name="T2" fmla="*/ 0 w 69"/>
              <a:gd name="T3" fmla="*/ 2147483647 h 66"/>
              <a:gd name="T4" fmla="*/ 2147483647 w 69"/>
              <a:gd name="T5" fmla="*/ 0 h 66"/>
              <a:gd name="T6" fmla="*/ 2147483647 w 69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6"/>
              <a:gd name="T14" fmla="*/ 69 w 69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6">
                <a:moveTo>
                  <a:pt x="68" y="28"/>
                </a:moveTo>
                <a:lnTo>
                  <a:pt x="0" y="65"/>
                </a:lnTo>
                <a:lnTo>
                  <a:pt x="43" y="0"/>
                </a:lnTo>
                <a:lnTo>
                  <a:pt x="68" y="2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9" name="Freeform 70"/>
          <p:cNvSpPr>
            <a:spLocks/>
          </p:cNvSpPr>
          <p:nvPr/>
        </p:nvSpPr>
        <p:spPr bwMode="auto">
          <a:xfrm>
            <a:off x="4333875" y="4913313"/>
            <a:ext cx="1588" cy="963612"/>
          </a:xfrm>
          <a:custGeom>
            <a:avLst/>
            <a:gdLst>
              <a:gd name="T0" fmla="*/ 0 w 1"/>
              <a:gd name="T1" fmla="*/ 0 h 607"/>
              <a:gd name="T2" fmla="*/ 0 w 1"/>
              <a:gd name="T3" fmla="*/ 2147483647 h 607"/>
              <a:gd name="T4" fmla="*/ 0 w 1"/>
              <a:gd name="T5" fmla="*/ 0 h 607"/>
              <a:gd name="T6" fmla="*/ 0 60000 65536"/>
              <a:gd name="T7" fmla="*/ 0 60000 65536"/>
              <a:gd name="T8" fmla="*/ 0 60000 65536"/>
              <a:gd name="T9" fmla="*/ 0 w 1"/>
              <a:gd name="T10" fmla="*/ 0 h 607"/>
              <a:gd name="T11" fmla="*/ 1 w 1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07">
                <a:moveTo>
                  <a:pt x="0" y="0"/>
                </a:moveTo>
                <a:lnTo>
                  <a:pt x="0" y="60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0" name="Freeform 71"/>
          <p:cNvSpPr>
            <a:spLocks/>
          </p:cNvSpPr>
          <p:nvPr/>
        </p:nvSpPr>
        <p:spPr bwMode="auto">
          <a:xfrm>
            <a:off x="4303713" y="5756275"/>
            <a:ext cx="63500" cy="120650"/>
          </a:xfrm>
          <a:custGeom>
            <a:avLst/>
            <a:gdLst>
              <a:gd name="T0" fmla="*/ 2147483647 w 40"/>
              <a:gd name="T1" fmla="*/ 0 h 76"/>
              <a:gd name="T2" fmla="*/ 2147483647 w 40"/>
              <a:gd name="T3" fmla="*/ 2147483647 h 76"/>
              <a:gd name="T4" fmla="*/ 0 w 40"/>
              <a:gd name="T5" fmla="*/ 0 h 76"/>
              <a:gd name="T6" fmla="*/ 2147483647 w 40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76"/>
              <a:gd name="T14" fmla="*/ 40 w 40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76">
                <a:moveTo>
                  <a:pt x="39" y="0"/>
                </a:moveTo>
                <a:lnTo>
                  <a:pt x="19" y="75"/>
                </a:lnTo>
                <a:lnTo>
                  <a:pt x="0" y="0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1" name="Freeform 72"/>
          <p:cNvSpPr>
            <a:spLocks/>
          </p:cNvSpPr>
          <p:nvPr/>
        </p:nvSpPr>
        <p:spPr bwMode="auto">
          <a:xfrm>
            <a:off x="4918075" y="4913313"/>
            <a:ext cx="1087438" cy="963612"/>
          </a:xfrm>
          <a:custGeom>
            <a:avLst/>
            <a:gdLst>
              <a:gd name="T0" fmla="*/ 0 w 685"/>
              <a:gd name="T1" fmla="*/ 0 h 607"/>
              <a:gd name="T2" fmla="*/ 2147483647 w 685"/>
              <a:gd name="T3" fmla="*/ 2147483647 h 607"/>
              <a:gd name="T4" fmla="*/ 0 w 685"/>
              <a:gd name="T5" fmla="*/ 0 h 607"/>
              <a:gd name="T6" fmla="*/ 0 60000 65536"/>
              <a:gd name="T7" fmla="*/ 0 60000 65536"/>
              <a:gd name="T8" fmla="*/ 0 60000 65536"/>
              <a:gd name="T9" fmla="*/ 0 w 685"/>
              <a:gd name="T10" fmla="*/ 0 h 607"/>
              <a:gd name="T11" fmla="*/ 685 w 685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5" h="607">
                <a:moveTo>
                  <a:pt x="0" y="0"/>
                </a:moveTo>
                <a:lnTo>
                  <a:pt x="684" y="60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2" name="Freeform 73"/>
          <p:cNvSpPr>
            <a:spLocks/>
          </p:cNvSpPr>
          <p:nvPr/>
        </p:nvSpPr>
        <p:spPr bwMode="auto">
          <a:xfrm>
            <a:off x="5895975" y="5773738"/>
            <a:ext cx="109538" cy="103187"/>
          </a:xfrm>
          <a:custGeom>
            <a:avLst/>
            <a:gdLst>
              <a:gd name="T0" fmla="*/ 2147483647 w 69"/>
              <a:gd name="T1" fmla="*/ 0 h 65"/>
              <a:gd name="T2" fmla="*/ 2147483647 w 69"/>
              <a:gd name="T3" fmla="*/ 2147483647 h 65"/>
              <a:gd name="T4" fmla="*/ 0 w 69"/>
              <a:gd name="T5" fmla="*/ 2147483647 h 65"/>
              <a:gd name="T6" fmla="*/ 2147483647 w 69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5"/>
              <a:gd name="T14" fmla="*/ 69 w 69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5">
                <a:moveTo>
                  <a:pt x="24" y="0"/>
                </a:moveTo>
                <a:lnTo>
                  <a:pt x="68" y="64"/>
                </a:lnTo>
                <a:lnTo>
                  <a:pt x="0" y="28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3" name="Freeform 74"/>
          <p:cNvSpPr>
            <a:spLocks/>
          </p:cNvSpPr>
          <p:nvPr/>
        </p:nvSpPr>
        <p:spPr bwMode="auto">
          <a:xfrm>
            <a:off x="5476875" y="4913313"/>
            <a:ext cx="2198688" cy="950912"/>
          </a:xfrm>
          <a:custGeom>
            <a:avLst/>
            <a:gdLst>
              <a:gd name="T0" fmla="*/ 0 w 1384"/>
              <a:gd name="T1" fmla="*/ 0 h 599"/>
              <a:gd name="T2" fmla="*/ 2147483647 w 1384"/>
              <a:gd name="T3" fmla="*/ 2147483647 h 599"/>
              <a:gd name="T4" fmla="*/ 0 w 1384"/>
              <a:gd name="T5" fmla="*/ 0 h 599"/>
              <a:gd name="T6" fmla="*/ 0 60000 65536"/>
              <a:gd name="T7" fmla="*/ 0 60000 65536"/>
              <a:gd name="T8" fmla="*/ 0 60000 65536"/>
              <a:gd name="T9" fmla="*/ 0 w 1384"/>
              <a:gd name="T10" fmla="*/ 0 h 599"/>
              <a:gd name="T11" fmla="*/ 1384 w 1384"/>
              <a:gd name="T12" fmla="*/ 599 h 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599">
                <a:moveTo>
                  <a:pt x="0" y="0"/>
                </a:moveTo>
                <a:lnTo>
                  <a:pt x="1383" y="5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4" name="Freeform 75"/>
          <p:cNvSpPr>
            <a:spLocks/>
          </p:cNvSpPr>
          <p:nvPr/>
        </p:nvSpPr>
        <p:spPr bwMode="auto">
          <a:xfrm>
            <a:off x="7553325" y="5788025"/>
            <a:ext cx="122238" cy="76200"/>
          </a:xfrm>
          <a:custGeom>
            <a:avLst/>
            <a:gdLst>
              <a:gd name="T0" fmla="*/ 2147483647 w 77"/>
              <a:gd name="T1" fmla="*/ 0 h 48"/>
              <a:gd name="T2" fmla="*/ 2147483647 w 77"/>
              <a:gd name="T3" fmla="*/ 2147483647 h 48"/>
              <a:gd name="T4" fmla="*/ 0 w 77"/>
              <a:gd name="T5" fmla="*/ 2147483647 h 48"/>
              <a:gd name="T6" fmla="*/ 2147483647 w 77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48"/>
              <a:gd name="T14" fmla="*/ 77 w 77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48">
                <a:moveTo>
                  <a:pt x="15" y="0"/>
                </a:moveTo>
                <a:lnTo>
                  <a:pt x="76" y="47"/>
                </a:lnTo>
                <a:lnTo>
                  <a:pt x="0" y="35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5" name="Rectangle 76"/>
          <p:cNvSpPr>
            <a:spLocks noChangeArrowheads="1"/>
          </p:cNvSpPr>
          <p:nvPr/>
        </p:nvSpPr>
        <p:spPr bwMode="auto">
          <a:xfrm>
            <a:off x="282575" y="5892800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80976" name="Rectangle 77"/>
          <p:cNvSpPr>
            <a:spLocks noChangeArrowheads="1"/>
          </p:cNvSpPr>
          <p:nvPr/>
        </p:nvSpPr>
        <p:spPr bwMode="auto">
          <a:xfrm>
            <a:off x="676275" y="5881688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80977" name="Rectangle 78"/>
          <p:cNvSpPr>
            <a:spLocks noChangeArrowheads="1"/>
          </p:cNvSpPr>
          <p:nvPr/>
        </p:nvSpPr>
        <p:spPr bwMode="auto">
          <a:xfrm>
            <a:off x="2359025" y="5892800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80978" name="Rectangle 79"/>
          <p:cNvSpPr>
            <a:spLocks noChangeArrowheads="1"/>
          </p:cNvSpPr>
          <p:nvPr/>
        </p:nvSpPr>
        <p:spPr bwMode="auto">
          <a:xfrm>
            <a:off x="3562350" y="5916613"/>
            <a:ext cx="3984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80979" name="Rectangle 80"/>
          <p:cNvSpPr>
            <a:spLocks noChangeArrowheads="1"/>
          </p:cNvSpPr>
          <p:nvPr/>
        </p:nvSpPr>
        <p:spPr bwMode="auto">
          <a:xfrm>
            <a:off x="3944938" y="591661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80980" name="Rectangle 81"/>
          <p:cNvSpPr>
            <a:spLocks noChangeArrowheads="1"/>
          </p:cNvSpPr>
          <p:nvPr/>
        </p:nvSpPr>
        <p:spPr bwMode="auto">
          <a:xfrm>
            <a:off x="5243513" y="5892800"/>
            <a:ext cx="39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22*</a:t>
            </a:r>
          </a:p>
        </p:txBody>
      </p:sp>
      <p:sp>
        <p:nvSpPr>
          <p:cNvPr id="80981" name="Rectangle 82"/>
          <p:cNvSpPr>
            <a:spLocks noChangeArrowheads="1"/>
          </p:cNvSpPr>
          <p:nvPr/>
        </p:nvSpPr>
        <p:spPr bwMode="auto">
          <a:xfrm>
            <a:off x="5626100" y="590550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27*</a:t>
            </a:r>
          </a:p>
        </p:txBody>
      </p:sp>
      <p:sp>
        <p:nvSpPr>
          <p:cNvPr id="80982" name="Rectangle 83"/>
          <p:cNvSpPr>
            <a:spLocks noChangeArrowheads="1"/>
          </p:cNvSpPr>
          <p:nvPr/>
        </p:nvSpPr>
        <p:spPr bwMode="auto">
          <a:xfrm>
            <a:off x="6019800" y="5916613"/>
            <a:ext cx="3984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29*</a:t>
            </a:r>
          </a:p>
        </p:txBody>
      </p:sp>
      <p:sp>
        <p:nvSpPr>
          <p:cNvPr id="80983" name="Rectangle 84"/>
          <p:cNvSpPr>
            <a:spLocks noChangeArrowheads="1"/>
          </p:cNvSpPr>
          <p:nvPr/>
        </p:nvSpPr>
        <p:spPr bwMode="auto">
          <a:xfrm>
            <a:off x="6889750" y="590550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33*</a:t>
            </a:r>
          </a:p>
        </p:txBody>
      </p:sp>
      <p:sp>
        <p:nvSpPr>
          <p:cNvPr id="80984" name="Rectangle 85"/>
          <p:cNvSpPr>
            <a:spLocks noChangeArrowheads="1"/>
          </p:cNvSpPr>
          <p:nvPr/>
        </p:nvSpPr>
        <p:spPr bwMode="auto">
          <a:xfrm>
            <a:off x="7272338" y="5905500"/>
            <a:ext cx="39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34*</a:t>
            </a:r>
          </a:p>
        </p:txBody>
      </p:sp>
      <p:sp>
        <p:nvSpPr>
          <p:cNvPr id="80985" name="Rectangle 86"/>
          <p:cNvSpPr>
            <a:spLocks noChangeArrowheads="1"/>
          </p:cNvSpPr>
          <p:nvPr/>
        </p:nvSpPr>
        <p:spPr bwMode="auto">
          <a:xfrm>
            <a:off x="7642225" y="589280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38*</a:t>
            </a:r>
          </a:p>
        </p:txBody>
      </p:sp>
      <p:sp>
        <p:nvSpPr>
          <p:cNvPr id="80986" name="Rectangle 87"/>
          <p:cNvSpPr>
            <a:spLocks noChangeArrowheads="1"/>
          </p:cNvSpPr>
          <p:nvPr/>
        </p:nvSpPr>
        <p:spPr bwMode="auto">
          <a:xfrm>
            <a:off x="8023225" y="5881688"/>
            <a:ext cx="3984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39*</a:t>
            </a:r>
          </a:p>
        </p:txBody>
      </p:sp>
      <p:sp>
        <p:nvSpPr>
          <p:cNvPr id="80987" name="Rectangle 88"/>
          <p:cNvSpPr>
            <a:spLocks noChangeArrowheads="1"/>
          </p:cNvSpPr>
          <p:nvPr/>
        </p:nvSpPr>
        <p:spPr bwMode="auto">
          <a:xfrm>
            <a:off x="1974850" y="5892800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80988" name="Rectangle 89"/>
          <p:cNvSpPr>
            <a:spLocks noChangeArrowheads="1"/>
          </p:cNvSpPr>
          <p:nvPr/>
        </p:nvSpPr>
        <p:spPr bwMode="auto">
          <a:xfrm>
            <a:off x="2728913" y="5892800"/>
            <a:ext cx="312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8*</a:t>
            </a:r>
          </a:p>
        </p:txBody>
      </p:sp>
      <p:sp>
        <p:nvSpPr>
          <p:cNvPr id="80989" name="Rectangle 90"/>
          <p:cNvSpPr>
            <a:spLocks noChangeArrowheads="1"/>
          </p:cNvSpPr>
          <p:nvPr/>
        </p:nvSpPr>
        <p:spPr bwMode="auto">
          <a:xfrm>
            <a:off x="5076825" y="4573588"/>
            <a:ext cx="3413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0990" name="Rectangle 91"/>
          <p:cNvSpPr>
            <a:spLocks noChangeArrowheads="1"/>
          </p:cNvSpPr>
          <p:nvPr/>
        </p:nvSpPr>
        <p:spPr bwMode="auto">
          <a:xfrm>
            <a:off x="3873500" y="456247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80991" name="Rectangle 92"/>
          <p:cNvSpPr>
            <a:spLocks noChangeArrowheads="1"/>
          </p:cNvSpPr>
          <p:nvPr/>
        </p:nvSpPr>
        <p:spPr bwMode="auto">
          <a:xfrm>
            <a:off x="3324225" y="4562475"/>
            <a:ext cx="2555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0992" name="Rectangle 93"/>
          <p:cNvSpPr>
            <a:spLocks noChangeArrowheads="1"/>
          </p:cNvSpPr>
          <p:nvPr/>
        </p:nvSpPr>
        <p:spPr bwMode="auto">
          <a:xfrm>
            <a:off x="4457700" y="4573588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80993" name="Line 94"/>
          <p:cNvSpPr>
            <a:spLocks noChangeShapeType="1"/>
          </p:cNvSpPr>
          <p:nvPr/>
        </p:nvSpPr>
        <p:spPr bwMode="auto">
          <a:xfrm>
            <a:off x="2438400" y="41910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4" name="Arc 95"/>
          <p:cNvSpPr>
            <a:spLocks/>
          </p:cNvSpPr>
          <p:nvPr/>
        </p:nvSpPr>
        <p:spPr bwMode="auto">
          <a:xfrm rot="-3180000">
            <a:off x="1754981" y="5639594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5" name="Arc 96"/>
          <p:cNvSpPr>
            <a:spLocks/>
          </p:cNvSpPr>
          <p:nvPr/>
        </p:nvSpPr>
        <p:spPr bwMode="auto">
          <a:xfrm rot="-3180000">
            <a:off x="3431381" y="5639594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6" name="Arc 97"/>
          <p:cNvSpPr>
            <a:spLocks/>
          </p:cNvSpPr>
          <p:nvPr/>
        </p:nvSpPr>
        <p:spPr bwMode="auto">
          <a:xfrm rot="-3180000">
            <a:off x="5031581" y="5639594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7" name="Arc 98"/>
          <p:cNvSpPr>
            <a:spLocks/>
          </p:cNvSpPr>
          <p:nvPr/>
        </p:nvSpPr>
        <p:spPr bwMode="auto">
          <a:xfrm rot="-3180000">
            <a:off x="6632575" y="5638800"/>
            <a:ext cx="306388" cy="382588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8" name="Rectangle 99"/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3251200" cy="531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1800" b="0">
                <a:solidFill>
                  <a:schemeClr val="tx1"/>
                </a:solidFill>
                <a:latin typeface="Calibri" pitchFamily="34" charset="0"/>
              </a:rPr>
              <a:t>Τέλος, η διαγραφή του 24*</a:t>
            </a:r>
            <a:br>
              <a:rPr lang="el-GR" sz="1800" b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1800" b="0">
                <a:solidFill>
                  <a:schemeClr val="tx1"/>
                </a:solidFill>
                <a:latin typeface="Calibri" pitchFamily="34" charset="0"/>
              </a:rPr>
              <a:t>(συγχώνευση)</a:t>
            </a:r>
            <a:endParaRPr lang="en-GB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000" name="Rectangle 101"/>
          <p:cNvSpPr>
            <a:spLocks noChangeArrowheads="1"/>
          </p:cNvSpPr>
          <p:nvPr/>
        </p:nvSpPr>
        <p:spPr bwMode="auto">
          <a:xfrm>
            <a:off x="1908175" y="3836988"/>
            <a:ext cx="534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000000"/>
                </a:solidFill>
              </a:rPr>
              <a:t>ρίζα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95288" y="17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12037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09CC85-A51E-4481-940A-D8473B77EE7D}" type="slidenum">
              <a:rPr lang="el-GR" altLang="en-US" smtClean="0"/>
              <a:pPr/>
              <a:t>24</a:t>
            </a:fld>
            <a:endParaRPr lang="el-GR" altLang="en-US"/>
          </a:p>
        </p:txBody>
      </p:sp>
      <p:sp>
        <p:nvSpPr>
          <p:cNvPr id="8192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7" name="Freeform 4"/>
          <p:cNvSpPr>
            <a:spLocks/>
          </p:cNvSpPr>
          <p:nvPr/>
        </p:nvSpPr>
        <p:spPr bwMode="auto">
          <a:xfrm>
            <a:off x="3492500" y="3800475"/>
            <a:ext cx="487363" cy="404813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8" name="Freeform 5"/>
          <p:cNvSpPr>
            <a:spLocks/>
          </p:cNvSpPr>
          <p:nvPr/>
        </p:nvSpPr>
        <p:spPr bwMode="auto">
          <a:xfrm>
            <a:off x="3571875" y="380047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9" name="Freeform 6"/>
          <p:cNvSpPr>
            <a:spLocks/>
          </p:cNvSpPr>
          <p:nvPr/>
        </p:nvSpPr>
        <p:spPr bwMode="auto">
          <a:xfrm>
            <a:off x="3978275" y="380047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0" name="Freeform 7"/>
          <p:cNvSpPr>
            <a:spLocks/>
          </p:cNvSpPr>
          <p:nvPr/>
        </p:nvSpPr>
        <p:spPr bwMode="auto">
          <a:xfrm>
            <a:off x="4059238" y="3800475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1" name="Freeform 8"/>
          <p:cNvSpPr>
            <a:spLocks/>
          </p:cNvSpPr>
          <p:nvPr/>
        </p:nvSpPr>
        <p:spPr bwMode="auto">
          <a:xfrm>
            <a:off x="4465638" y="380047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2" name="Freeform 9"/>
          <p:cNvSpPr>
            <a:spLocks/>
          </p:cNvSpPr>
          <p:nvPr/>
        </p:nvSpPr>
        <p:spPr bwMode="auto">
          <a:xfrm>
            <a:off x="4546600" y="380047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3" name="Freeform 10"/>
          <p:cNvSpPr>
            <a:spLocks/>
          </p:cNvSpPr>
          <p:nvPr/>
        </p:nvSpPr>
        <p:spPr bwMode="auto">
          <a:xfrm>
            <a:off x="4953000" y="380047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4" name="Freeform 11"/>
          <p:cNvSpPr>
            <a:spLocks/>
          </p:cNvSpPr>
          <p:nvPr/>
        </p:nvSpPr>
        <p:spPr bwMode="auto">
          <a:xfrm>
            <a:off x="5033963" y="3800475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5" name="Freeform 12"/>
          <p:cNvSpPr>
            <a:spLocks/>
          </p:cNvSpPr>
          <p:nvPr/>
        </p:nvSpPr>
        <p:spPr bwMode="auto">
          <a:xfrm>
            <a:off x="5440363" y="3800475"/>
            <a:ext cx="82550" cy="404813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6" name="Freeform 13"/>
          <p:cNvSpPr>
            <a:spLocks/>
          </p:cNvSpPr>
          <p:nvPr/>
        </p:nvSpPr>
        <p:spPr bwMode="auto">
          <a:xfrm>
            <a:off x="1371600" y="4568825"/>
            <a:ext cx="487363" cy="404813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7" name="Freeform 14"/>
          <p:cNvSpPr>
            <a:spLocks/>
          </p:cNvSpPr>
          <p:nvPr/>
        </p:nvSpPr>
        <p:spPr bwMode="auto">
          <a:xfrm>
            <a:off x="1450975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8" name="Freeform 15"/>
          <p:cNvSpPr>
            <a:spLocks/>
          </p:cNvSpPr>
          <p:nvPr/>
        </p:nvSpPr>
        <p:spPr bwMode="auto">
          <a:xfrm>
            <a:off x="1857375" y="456882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9" name="Freeform 16"/>
          <p:cNvSpPr>
            <a:spLocks/>
          </p:cNvSpPr>
          <p:nvPr/>
        </p:nvSpPr>
        <p:spPr bwMode="auto">
          <a:xfrm>
            <a:off x="1938338" y="4568825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0" name="Freeform 17"/>
          <p:cNvSpPr>
            <a:spLocks/>
          </p:cNvSpPr>
          <p:nvPr/>
        </p:nvSpPr>
        <p:spPr bwMode="auto">
          <a:xfrm>
            <a:off x="2344738" y="4568825"/>
            <a:ext cx="490537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1" name="Freeform 18"/>
          <p:cNvSpPr>
            <a:spLocks/>
          </p:cNvSpPr>
          <p:nvPr/>
        </p:nvSpPr>
        <p:spPr bwMode="auto">
          <a:xfrm>
            <a:off x="2425700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2" name="Freeform 19"/>
          <p:cNvSpPr>
            <a:spLocks/>
          </p:cNvSpPr>
          <p:nvPr/>
        </p:nvSpPr>
        <p:spPr bwMode="auto">
          <a:xfrm>
            <a:off x="2832100" y="456882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3" name="Freeform 20"/>
          <p:cNvSpPr>
            <a:spLocks/>
          </p:cNvSpPr>
          <p:nvPr/>
        </p:nvSpPr>
        <p:spPr bwMode="auto">
          <a:xfrm>
            <a:off x="2914650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4" name="Freeform 21"/>
          <p:cNvSpPr>
            <a:spLocks/>
          </p:cNvSpPr>
          <p:nvPr/>
        </p:nvSpPr>
        <p:spPr bwMode="auto">
          <a:xfrm>
            <a:off x="3319463" y="4568825"/>
            <a:ext cx="82550" cy="404813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5" name="Freeform 22"/>
          <p:cNvSpPr>
            <a:spLocks/>
          </p:cNvSpPr>
          <p:nvPr/>
        </p:nvSpPr>
        <p:spPr bwMode="auto">
          <a:xfrm>
            <a:off x="5581650" y="456882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6" name="Freeform 23"/>
          <p:cNvSpPr>
            <a:spLocks/>
          </p:cNvSpPr>
          <p:nvPr/>
        </p:nvSpPr>
        <p:spPr bwMode="auto">
          <a:xfrm>
            <a:off x="5661025" y="4568825"/>
            <a:ext cx="3175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7" name="Freeform 24"/>
          <p:cNvSpPr>
            <a:spLocks/>
          </p:cNvSpPr>
          <p:nvPr/>
        </p:nvSpPr>
        <p:spPr bwMode="auto">
          <a:xfrm>
            <a:off x="6069013" y="4568825"/>
            <a:ext cx="487362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8" name="Freeform 25"/>
          <p:cNvSpPr>
            <a:spLocks/>
          </p:cNvSpPr>
          <p:nvPr/>
        </p:nvSpPr>
        <p:spPr bwMode="auto">
          <a:xfrm>
            <a:off x="6149975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9" name="Freeform 26"/>
          <p:cNvSpPr>
            <a:spLocks/>
          </p:cNvSpPr>
          <p:nvPr/>
        </p:nvSpPr>
        <p:spPr bwMode="auto">
          <a:xfrm>
            <a:off x="6554788" y="4568825"/>
            <a:ext cx="490537" cy="404813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0" name="Freeform 27"/>
          <p:cNvSpPr>
            <a:spLocks/>
          </p:cNvSpPr>
          <p:nvPr/>
        </p:nvSpPr>
        <p:spPr bwMode="auto">
          <a:xfrm>
            <a:off x="6635750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1" name="Freeform 28"/>
          <p:cNvSpPr>
            <a:spLocks/>
          </p:cNvSpPr>
          <p:nvPr/>
        </p:nvSpPr>
        <p:spPr bwMode="auto">
          <a:xfrm>
            <a:off x="7043738" y="4568825"/>
            <a:ext cx="487362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2" name="Freeform 29"/>
          <p:cNvSpPr>
            <a:spLocks/>
          </p:cNvSpPr>
          <p:nvPr/>
        </p:nvSpPr>
        <p:spPr bwMode="auto">
          <a:xfrm>
            <a:off x="7126288" y="4568825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3" name="Freeform 30"/>
          <p:cNvSpPr>
            <a:spLocks/>
          </p:cNvSpPr>
          <p:nvPr/>
        </p:nvSpPr>
        <p:spPr bwMode="auto">
          <a:xfrm>
            <a:off x="7529513" y="4568825"/>
            <a:ext cx="84137" cy="404813"/>
          </a:xfrm>
          <a:custGeom>
            <a:avLst/>
            <a:gdLst>
              <a:gd name="T0" fmla="*/ 0 w 53"/>
              <a:gd name="T1" fmla="*/ 2147483647 h 255"/>
              <a:gd name="T2" fmla="*/ 0 w 53"/>
              <a:gd name="T3" fmla="*/ 0 h 255"/>
              <a:gd name="T4" fmla="*/ 2147483647 w 53"/>
              <a:gd name="T5" fmla="*/ 0 h 255"/>
              <a:gd name="T6" fmla="*/ 2147483647 w 53"/>
              <a:gd name="T7" fmla="*/ 2147483647 h 255"/>
              <a:gd name="T8" fmla="*/ 0 w 53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55"/>
              <a:gd name="T17" fmla="*/ 53 w 53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4" name="Freeform 31"/>
          <p:cNvSpPr>
            <a:spLocks/>
          </p:cNvSpPr>
          <p:nvPr/>
        </p:nvSpPr>
        <p:spPr bwMode="auto">
          <a:xfrm>
            <a:off x="2344738" y="4152900"/>
            <a:ext cx="1179512" cy="396875"/>
          </a:xfrm>
          <a:custGeom>
            <a:avLst/>
            <a:gdLst>
              <a:gd name="T0" fmla="*/ 2147483647 w 742"/>
              <a:gd name="T1" fmla="*/ 0 h 250"/>
              <a:gd name="T2" fmla="*/ 0 w 742"/>
              <a:gd name="T3" fmla="*/ 2147483647 h 250"/>
              <a:gd name="T4" fmla="*/ 2147483647 w 742"/>
              <a:gd name="T5" fmla="*/ 0 h 250"/>
              <a:gd name="T6" fmla="*/ 0 60000 65536"/>
              <a:gd name="T7" fmla="*/ 0 60000 65536"/>
              <a:gd name="T8" fmla="*/ 0 60000 65536"/>
              <a:gd name="T9" fmla="*/ 0 w 742"/>
              <a:gd name="T10" fmla="*/ 0 h 250"/>
              <a:gd name="T11" fmla="*/ 742 w 74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5" name="Freeform 32"/>
          <p:cNvSpPr>
            <a:spLocks/>
          </p:cNvSpPr>
          <p:nvPr/>
        </p:nvSpPr>
        <p:spPr bwMode="auto">
          <a:xfrm>
            <a:off x="2344738" y="4491038"/>
            <a:ext cx="107950" cy="58737"/>
          </a:xfrm>
          <a:custGeom>
            <a:avLst/>
            <a:gdLst>
              <a:gd name="T0" fmla="*/ 2147483647 w 67"/>
              <a:gd name="T1" fmla="*/ 2147483647 h 37"/>
              <a:gd name="T2" fmla="*/ 0 w 67"/>
              <a:gd name="T3" fmla="*/ 2147483647 h 37"/>
              <a:gd name="T4" fmla="*/ 2147483647 w 67"/>
              <a:gd name="T5" fmla="*/ 0 h 37"/>
              <a:gd name="T6" fmla="*/ 2147483647 w 67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7"/>
              <a:gd name="T14" fmla="*/ 67 w 6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6" name="Freeform 33"/>
          <p:cNvSpPr>
            <a:spLocks/>
          </p:cNvSpPr>
          <p:nvPr/>
        </p:nvSpPr>
        <p:spPr bwMode="auto">
          <a:xfrm>
            <a:off x="4008438" y="4162425"/>
            <a:ext cx="1992312" cy="387350"/>
          </a:xfrm>
          <a:custGeom>
            <a:avLst/>
            <a:gdLst>
              <a:gd name="T0" fmla="*/ 0 w 1255"/>
              <a:gd name="T1" fmla="*/ 0 h 244"/>
              <a:gd name="T2" fmla="*/ 2147483647 w 1255"/>
              <a:gd name="T3" fmla="*/ 2147483647 h 244"/>
              <a:gd name="T4" fmla="*/ 0 w 1255"/>
              <a:gd name="T5" fmla="*/ 0 h 244"/>
              <a:gd name="T6" fmla="*/ 0 60000 65536"/>
              <a:gd name="T7" fmla="*/ 0 60000 65536"/>
              <a:gd name="T8" fmla="*/ 0 60000 65536"/>
              <a:gd name="T9" fmla="*/ 0 w 1255"/>
              <a:gd name="T10" fmla="*/ 0 h 244"/>
              <a:gd name="T11" fmla="*/ 1255 w 1255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7" name="Freeform 34"/>
          <p:cNvSpPr>
            <a:spLocks/>
          </p:cNvSpPr>
          <p:nvPr/>
        </p:nvSpPr>
        <p:spPr bwMode="auto">
          <a:xfrm>
            <a:off x="5894388" y="4503738"/>
            <a:ext cx="106362" cy="50800"/>
          </a:xfrm>
          <a:custGeom>
            <a:avLst/>
            <a:gdLst>
              <a:gd name="T0" fmla="*/ 2147483647 w 67"/>
              <a:gd name="T1" fmla="*/ 0 h 32"/>
              <a:gd name="T2" fmla="*/ 2147483647 w 67"/>
              <a:gd name="T3" fmla="*/ 2147483647 h 32"/>
              <a:gd name="T4" fmla="*/ 0 w 67"/>
              <a:gd name="T5" fmla="*/ 2147483647 h 32"/>
              <a:gd name="T6" fmla="*/ 2147483647 w 6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2"/>
              <a:gd name="T14" fmla="*/ 67 w 6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8" name="Rectangle 35"/>
          <p:cNvSpPr>
            <a:spLocks noChangeArrowheads="1"/>
          </p:cNvSpPr>
          <p:nvPr/>
        </p:nvSpPr>
        <p:spPr bwMode="auto">
          <a:xfrm>
            <a:off x="2897188" y="3429000"/>
            <a:ext cx="534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</a:rPr>
              <a:t>ρίζα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1959" name="Rectangle 36"/>
          <p:cNvSpPr>
            <a:spLocks noChangeArrowheads="1"/>
          </p:cNvSpPr>
          <p:nvPr/>
        </p:nvSpPr>
        <p:spPr bwMode="auto">
          <a:xfrm>
            <a:off x="3622675" y="382746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22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1960" name="Rectangle 37"/>
          <p:cNvSpPr>
            <a:spLocks noChangeArrowheads="1"/>
          </p:cNvSpPr>
          <p:nvPr/>
        </p:nvSpPr>
        <p:spPr bwMode="auto">
          <a:xfrm>
            <a:off x="1966913" y="459581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81961" name="Rectangle 38"/>
          <p:cNvSpPr>
            <a:spLocks noChangeArrowheads="1"/>
          </p:cNvSpPr>
          <p:nvPr/>
        </p:nvSpPr>
        <p:spPr bwMode="auto">
          <a:xfrm>
            <a:off x="1501775" y="4595813"/>
            <a:ext cx="2762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1962" name="Rectangle 39"/>
          <p:cNvSpPr>
            <a:spLocks noChangeArrowheads="1"/>
          </p:cNvSpPr>
          <p:nvPr/>
        </p:nvSpPr>
        <p:spPr bwMode="auto">
          <a:xfrm>
            <a:off x="5692775" y="4584700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30</a:t>
            </a:r>
            <a:endParaRPr lang="en-US" sz="1300" b="1"/>
          </a:p>
        </p:txBody>
      </p:sp>
      <p:sp>
        <p:nvSpPr>
          <p:cNvPr id="81963" name="Line 40"/>
          <p:cNvSpPr>
            <a:spLocks noChangeShapeType="1"/>
          </p:cNvSpPr>
          <p:nvPr/>
        </p:nvSpPr>
        <p:spPr bwMode="auto">
          <a:xfrm>
            <a:off x="3306763" y="3382963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64" name="Freeform 41"/>
          <p:cNvSpPr>
            <a:spLocks/>
          </p:cNvSpPr>
          <p:nvPr/>
        </p:nvSpPr>
        <p:spPr bwMode="auto">
          <a:xfrm>
            <a:off x="0" y="5437188"/>
            <a:ext cx="325438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5" name="Freeform 42"/>
          <p:cNvSpPr>
            <a:spLocks/>
          </p:cNvSpPr>
          <p:nvPr/>
        </p:nvSpPr>
        <p:spPr bwMode="auto">
          <a:xfrm>
            <a:off x="325438" y="5437188"/>
            <a:ext cx="323850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6" name="Freeform 43"/>
          <p:cNvSpPr>
            <a:spLocks/>
          </p:cNvSpPr>
          <p:nvPr/>
        </p:nvSpPr>
        <p:spPr bwMode="auto">
          <a:xfrm>
            <a:off x="649288" y="5437188"/>
            <a:ext cx="239712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7" name="Freeform 44"/>
          <p:cNvSpPr>
            <a:spLocks/>
          </p:cNvSpPr>
          <p:nvPr/>
        </p:nvSpPr>
        <p:spPr bwMode="auto">
          <a:xfrm>
            <a:off x="896938" y="5437188"/>
            <a:ext cx="258762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8" name="Rectangle 45"/>
          <p:cNvSpPr>
            <a:spLocks noChangeArrowheads="1"/>
          </p:cNvSpPr>
          <p:nvPr/>
        </p:nvSpPr>
        <p:spPr bwMode="auto">
          <a:xfrm>
            <a:off x="9525" y="541496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81969" name="Rectangle 46"/>
          <p:cNvSpPr>
            <a:spLocks noChangeArrowheads="1"/>
          </p:cNvSpPr>
          <p:nvPr/>
        </p:nvSpPr>
        <p:spPr bwMode="auto">
          <a:xfrm>
            <a:off x="334963" y="541496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81970" name="Freeform 47"/>
          <p:cNvSpPr>
            <a:spLocks/>
          </p:cNvSpPr>
          <p:nvPr/>
        </p:nvSpPr>
        <p:spPr bwMode="auto">
          <a:xfrm>
            <a:off x="2554288" y="5454650"/>
            <a:ext cx="325437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1" name="Freeform 48"/>
          <p:cNvSpPr>
            <a:spLocks/>
          </p:cNvSpPr>
          <p:nvPr/>
        </p:nvSpPr>
        <p:spPr bwMode="auto">
          <a:xfrm>
            <a:off x="2878138" y="5454650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2" name="Freeform 49"/>
          <p:cNvSpPr>
            <a:spLocks/>
          </p:cNvSpPr>
          <p:nvPr/>
        </p:nvSpPr>
        <p:spPr bwMode="auto">
          <a:xfrm>
            <a:off x="3203575" y="5454650"/>
            <a:ext cx="296863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3" name="Freeform 50"/>
          <p:cNvSpPr>
            <a:spLocks/>
          </p:cNvSpPr>
          <p:nvPr/>
        </p:nvSpPr>
        <p:spPr bwMode="auto">
          <a:xfrm>
            <a:off x="3498850" y="5454650"/>
            <a:ext cx="26987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4" name="Freeform 51"/>
          <p:cNvSpPr>
            <a:spLocks/>
          </p:cNvSpPr>
          <p:nvPr/>
        </p:nvSpPr>
        <p:spPr bwMode="auto">
          <a:xfrm>
            <a:off x="1230313" y="5445125"/>
            <a:ext cx="325437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5" name="Freeform 52"/>
          <p:cNvSpPr>
            <a:spLocks/>
          </p:cNvSpPr>
          <p:nvPr/>
        </p:nvSpPr>
        <p:spPr bwMode="auto">
          <a:xfrm>
            <a:off x="1554163" y="5445125"/>
            <a:ext cx="328612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6" name="Freeform 53"/>
          <p:cNvSpPr>
            <a:spLocks/>
          </p:cNvSpPr>
          <p:nvPr/>
        </p:nvSpPr>
        <p:spPr bwMode="auto">
          <a:xfrm>
            <a:off x="1881188" y="5445125"/>
            <a:ext cx="325437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7" name="Freeform 54"/>
          <p:cNvSpPr>
            <a:spLocks/>
          </p:cNvSpPr>
          <p:nvPr/>
        </p:nvSpPr>
        <p:spPr bwMode="auto">
          <a:xfrm>
            <a:off x="2205038" y="5445125"/>
            <a:ext cx="249237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8" name="Rectangle 55"/>
          <p:cNvSpPr>
            <a:spLocks noChangeArrowheads="1"/>
          </p:cNvSpPr>
          <p:nvPr/>
        </p:nvSpPr>
        <p:spPr bwMode="auto">
          <a:xfrm>
            <a:off x="2514600" y="54514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81979" name="Rectangle 56"/>
          <p:cNvSpPr>
            <a:spLocks noChangeArrowheads="1"/>
          </p:cNvSpPr>
          <p:nvPr/>
        </p:nvSpPr>
        <p:spPr bwMode="auto">
          <a:xfrm>
            <a:off x="2838450" y="54514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81980" name="Rectangle 57"/>
          <p:cNvSpPr>
            <a:spLocks noChangeArrowheads="1"/>
          </p:cNvSpPr>
          <p:nvPr/>
        </p:nvSpPr>
        <p:spPr bwMode="auto">
          <a:xfrm>
            <a:off x="1562100" y="54213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81981" name="Rectangle 58"/>
          <p:cNvSpPr>
            <a:spLocks noChangeArrowheads="1"/>
          </p:cNvSpPr>
          <p:nvPr/>
        </p:nvSpPr>
        <p:spPr bwMode="auto">
          <a:xfrm>
            <a:off x="1239838" y="54213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81982" name="Rectangle 59"/>
          <p:cNvSpPr>
            <a:spLocks noChangeArrowheads="1"/>
          </p:cNvSpPr>
          <p:nvPr/>
        </p:nvSpPr>
        <p:spPr bwMode="auto">
          <a:xfrm>
            <a:off x="1878013" y="54213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8*</a:t>
            </a:r>
          </a:p>
        </p:txBody>
      </p:sp>
      <p:sp>
        <p:nvSpPr>
          <p:cNvPr id="81983" name="Arc 60"/>
          <p:cNvSpPr>
            <a:spLocks/>
          </p:cNvSpPr>
          <p:nvPr/>
        </p:nvSpPr>
        <p:spPr bwMode="auto">
          <a:xfrm rot="-3180000">
            <a:off x="1146969" y="5231607"/>
            <a:ext cx="306387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84" name="Arc 61"/>
          <p:cNvSpPr>
            <a:spLocks/>
          </p:cNvSpPr>
          <p:nvPr/>
        </p:nvSpPr>
        <p:spPr bwMode="auto">
          <a:xfrm rot="-3180000">
            <a:off x="2376488" y="5241925"/>
            <a:ext cx="306387" cy="379413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85" name="Arc 62"/>
          <p:cNvSpPr>
            <a:spLocks/>
          </p:cNvSpPr>
          <p:nvPr/>
        </p:nvSpPr>
        <p:spPr bwMode="auto">
          <a:xfrm rot="-3180000">
            <a:off x="3747294" y="5212557"/>
            <a:ext cx="306387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86" name="Freeform 63"/>
          <p:cNvSpPr>
            <a:spLocks/>
          </p:cNvSpPr>
          <p:nvPr/>
        </p:nvSpPr>
        <p:spPr bwMode="auto">
          <a:xfrm>
            <a:off x="3802063" y="5464175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87" name="Freeform 64"/>
          <p:cNvSpPr>
            <a:spLocks/>
          </p:cNvSpPr>
          <p:nvPr/>
        </p:nvSpPr>
        <p:spPr bwMode="auto">
          <a:xfrm>
            <a:off x="4127500" y="5464175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88" name="Freeform 65"/>
          <p:cNvSpPr>
            <a:spLocks/>
          </p:cNvSpPr>
          <p:nvPr/>
        </p:nvSpPr>
        <p:spPr bwMode="auto">
          <a:xfrm>
            <a:off x="4452938" y="5464175"/>
            <a:ext cx="274637" cy="325438"/>
          </a:xfrm>
          <a:custGeom>
            <a:avLst/>
            <a:gdLst>
              <a:gd name="T0" fmla="*/ 0 w 204"/>
              <a:gd name="T1" fmla="*/ 2147483647 h 205"/>
              <a:gd name="T2" fmla="*/ 0 w 204"/>
              <a:gd name="T3" fmla="*/ 0 h 205"/>
              <a:gd name="T4" fmla="*/ 2147483647 w 204"/>
              <a:gd name="T5" fmla="*/ 0 h 205"/>
              <a:gd name="T6" fmla="*/ 2147483647 w 204"/>
              <a:gd name="T7" fmla="*/ 2147483647 h 205"/>
              <a:gd name="T8" fmla="*/ 0 w 204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205"/>
              <a:gd name="T17" fmla="*/ 204 w 20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205">
                <a:moveTo>
                  <a:pt x="0" y="204"/>
                </a:moveTo>
                <a:lnTo>
                  <a:pt x="0" y="0"/>
                </a:lnTo>
                <a:lnTo>
                  <a:pt x="203" y="0"/>
                </a:lnTo>
                <a:lnTo>
                  <a:pt x="203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89" name="Freeform 66"/>
          <p:cNvSpPr>
            <a:spLocks/>
          </p:cNvSpPr>
          <p:nvPr/>
        </p:nvSpPr>
        <p:spPr bwMode="auto">
          <a:xfrm>
            <a:off x="4735513" y="5464175"/>
            <a:ext cx="2127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0" name="Freeform 67"/>
          <p:cNvSpPr>
            <a:spLocks/>
          </p:cNvSpPr>
          <p:nvPr/>
        </p:nvSpPr>
        <p:spPr bwMode="auto">
          <a:xfrm>
            <a:off x="5021263" y="5464175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1" name="Freeform 68"/>
          <p:cNvSpPr>
            <a:spLocks/>
          </p:cNvSpPr>
          <p:nvPr/>
        </p:nvSpPr>
        <p:spPr bwMode="auto">
          <a:xfrm>
            <a:off x="5346700" y="5464175"/>
            <a:ext cx="325438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2" name="Freeform 69"/>
          <p:cNvSpPr>
            <a:spLocks/>
          </p:cNvSpPr>
          <p:nvPr/>
        </p:nvSpPr>
        <p:spPr bwMode="auto">
          <a:xfrm>
            <a:off x="5670550" y="5464175"/>
            <a:ext cx="327025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3" name="Freeform 70"/>
          <p:cNvSpPr>
            <a:spLocks/>
          </p:cNvSpPr>
          <p:nvPr/>
        </p:nvSpPr>
        <p:spPr bwMode="auto">
          <a:xfrm>
            <a:off x="5995988" y="5464175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4" name="Rectangle 71"/>
          <p:cNvSpPr>
            <a:spLocks noChangeArrowheads="1"/>
          </p:cNvSpPr>
          <p:nvPr/>
        </p:nvSpPr>
        <p:spPr bwMode="auto">
          <a:xfrm>
            <a:off x="3800475" y="544988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17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1995" name="Rectangle 72"/>
          <p:cNvSpPr>
            <a:spLocks noChangeArrowheads="1"/>
          </p:cNvSpPr>
          <p:nvPr/>
        </p:nvSpPr>
        <p:spPr bwMode="auto">
          <a:xfrm>
            <a:off x="4106863" y="544036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18</a:t>
            </a:r>
            <a:r>
              <a:rPr lang="en-US" sz="1300" b="1"/>
              <a:t>*</a:t>
            </a:r>
          </a:p>
        </p:txBody>
      </p:sp>
      <p:sp>
        <p:nvSpPr>
          <p:cNvPr id="81996" name="Rectangle 73"/>
          <p:cNvSpPr>
            <a:spLocks noChangeArrowheads="1"/>
          </p:cNvSpPr>
          <p:nvPr/>
        </p:nvSpPr>
        <p:spPr bwMode="auto">
          <a:xfrm>
            <a:off x="4981575" y="544036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20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1997" name="Rectangle 74"/>
          <p:cNvSpPr>
            <a:spLocks noChangeArrowheads="1"/>
          </p:cNvSpPr>
          <p:nvPr/>
        </p:nvSpPr>
        <p:spPr bwMode="auto">
          <a:xfrm>
            <a:off x="5316538" y="544036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21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1998" name="Arc 75"/>
          <p:cNvSpPr>
            <a:spLocks/>
          </p:cNvSpPr>
          <p:nvPr/>
        </p:nvSpPr>
        <p:spPr bwMode="auto">
          <a:xfrm rot="-3180000">
            <a:off x="4861719" y="5241132"/>
            <a:ext cx="306387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1999" name="Group 76"/>
          <p:cNvGrpSpPr>
            <a:grpSpLocks/>
          </p:cNvGrpSpPr>
          <p:nvPr/>
        </p:nvGrpSpPr>
        <p:grpSpPr bwMode="auto">
          <a:xfrm>
            <a:off x="6245225" y="5268913"/>
            <a:ext cx="1468438" cy="501650"/>
            <a:chOff x="4324" y="2622"/>
            <a:chExt cx="925" cy="316"/>
          </a:xfrm>
        </p:grpSpPr>
        <p:sp>
          <p:nvSpPr>
            <p:cNvPr id="82025" name="Freeform 77"/>
            <p:cNvSpPr>
              <a:spLocks/>
            </p:cNvSpPr>
            <p:nvPr/>
          </p:nvSpPr>
          <p:spPr bwMode="auto">
            <a:xfrm>
              <a:off x="4430" y="273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6" name="Freeform 78"/>
            <p:cNvSpPr>
              <a:spLocks/>
            </p:cNvSpPr>
            <p:nvPr/>
          </p:nvSpPr>
          <p:spPr bwMode="auto">
            <a:xfrm>
              <a:off x="4635" y="273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7" name="Freeform 79"/>
            <p:cNvSpPr>
              <a:spLocks/>
            </p:cNvSpPr>
            <p:nvPr/>
          </p:nvSpPr>
          <p:spPr bwMode="auto">
            <a:xfrm>
              <a:off x="4839" y="273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8" name="Freeform 80"/>
            <p:cNvSpPr>
              <a:spLocks/>
            </p:cNvSpPr>
            <p:nvPr/>
          </p:nvSpPr>
          <p:spPr bwMode="auto">
            <a:xfrm>
              <a:off x="5043" y="273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9" name="Rectangle 81"/>
            <p:cNvSpPr>
              <a:spLocks noChangeArrowheads="1"/>
            </p:cNvSpPr>
            <p:nvPr/>
          </p:nvSpPr>
          <p:spPr bwMode="auto">
            <a:xfrm>
              <a:off x="4411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 dirty="0">
                  <a:solidFill>
                    <a:srgbClr val="000000"/>
                  </a:solidFill>
                </a:rPr>
                <a:t>22</a:t>
              </a:r>
              <a:r>
                <a:rPr lang="en-US" sz="1300" b="1" dirty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2030" name="Rectangle 82"/>
            <p:cNvSpPr>
              <a:spLocks noChangeArrowheads="1"/>
            </p:cNvSpPr>
            <p:nvPr/>
          </p:nvSpPr>
          <p:spPr bwMode="auto">
            <a:xfrm>
              <a:off x="4615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27</a:t>
              </a:r>
              <a:r>
                <a:rPr lang="en-US" sz="1300" b="1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2031" name="Rectangle 83"/>
            <p:cNvSpPr>
              <a:spLocks noChangeArrowheads="1"/>
            </p:cNvSpPr>
            <p:nvPr/>
          </p:nvSpPr>
          <p:spPr bwMode="auto">
            <a:xfrm>
              <a:off x="4813" y="271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29</a:t>
              </a:r>
              <a:r>
                <a:rPr lang="en-US" sz="1300" b="1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2032" name="Rectangle 84"/>
            <p:cNvSpPr>
              <a:spLocks noChangeArrowheads="1"/>
            </p:cNvSpPr>
            <p:nvPr/>
          </p:nvSpPr>
          <p:spPr bwMode="auto">
            <a:xfrm>
              <a:off x="5017" y="2712"/>
              <a:ext cx="1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82033" name="Arc 85"/>
            <p:cNvSpPr>
              <a:spLocks/>
            </p:cNvSpPr>
            <p:nvPr/>
          </p:nvSpPr>
          <p:spPr bwMode="auto">
            <a:xfrm rot="-3180000">
              <a:off x="4347" y="2599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001" name="Rectangle 87"/>
          <p:cNvSpPr>
            <a:spLocks noChangeArrowheads="1"/>
          </p:cNvSpPr>
          <p:nvPr/>
        </p:nvSpPr>
        <p:spPr bwMode="auto">
          <a:xfrm>
            <a:off x="2449513" y="4592638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</a:t>
            </a:r>
            <a:r>
              <a:rPr lang="el-GR" sz="1300" b="1">
                <a:solidFill>
                  <a:srgbClr val="000000"/>
                </a:solidFill>
              </a:rPr>
              <a:t>7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2002" name="Rectangle 88"/>
          <p:cNvSpPr>
            <a:spLocks noChangeArrowheads="1"/>
          </p:cNvSpPr>
          <p:nvPr/>
        </p:nvSpPr>
        <p:spPr bwMode="auto">
          <a:xfrm>
            <a:off x="2913063" y="458946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20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2003" name="Line 89"/>
          <p:cNvSpPr>
            <a:spLocks noChangeShapeType="1"/>
          </p:cNvSpPr>
          <p:nvPr/>
        </p:nvSpPr>
        <p:spPr bwMode="auto">
          <a:xfrm>
            <a:off x="2371725" y="4849813"/>
            <a:ext cx="88582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04" name="Line 90"/>
          <p:cNvSpPr>
            <a:spLocks noChangeShapeType="1"/>
          </p:cNvSpPr>
          <p:nvPr/>
        </p:nvSpPr>
        <p:spPr bwMode="auto">
          <a:xfrm flipH="1">
            <a:off x="838200" y="4840288"/>
            <a:ext cx="5715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05" name="Line 91"/>
          <p:cNvSpPr>
            <a:spLocks noChangeShapeType="1"/>
          </p:cNvSpPr>
          <p:nvPr/>
        </p:nvSpPr>
        <p:spPr bwMode="auto">
          <a:xfrm>
            <a:off x="1876425" y="4878388"/>
            <a:ext cx="21907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06" name="Line 92"/>
          <p:cNvSpPr>
            <a:spLocks noChangeShapeType="1"/>
          </p:cNvSpPr>
          <p:nvPr/>
        </p:nvSpPr>
        <p:spPr bwMode="auto">
          <a:xfrm>
            <a:off x="2867025" y="4811713"/>
            <a:ext cx="1552575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07" name="Line 93"/>
          <p:cNvSpPr>
            <a:spLocks noChangeShapeType="1"/>
          </p:cNvSpPr>
          <p:nvPr/>
        </p:nvSpPr>
        <p:spPr bwMode="auto">
          <a:xfrm>
            <a:off x="3362325" y="4792663"/>
            <a:ext cx="2562225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82008" name="Group 94"/>
          <p:cNvGrpSpPr>
            <a:grpSpLocks/>
          </p:cNvGrpSpPr>
          <p:nvPr/>
        </p:nvGrpSpPr>
        <p:grpSpPr bwMode="auto">
          <a:xfrm>
            <a:off x="7612063" y="5265738"/>
            <a:ext cx="1531937" cy="501650"/>
            <a:chOff x="4324" y="2622"/>
            <a:chExt cx="965" cy="316"/>
          </a:xfrm>
        </p:grpSpPr>
        <p:sp>
          <p:nvSpPr>
            <p:cNvPr id="82016" name="Freeform 95"/>
            <p:cNvSpPr>
              <a:spLocks/>
            </p:cNvSpPr>
            <p:nvPr/>
          </p:nvSpPr>
          <p:spPr bwMode="auto">
            <a:xfrm>
              <a:off x="4430" y="273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17" name="Freeform 96"/>
            <p:cNvSpPr>
              <a:spLocks/>
            </p:cNvSpPr>
            <p:nvPr/>
          </p:nvSpPr>
          <p:spPr bwMode="auto">
            <a:xfrm>
              <a:off x="4635" y="273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18" name="Freeform 97"/>
            <p:cNvSpPr>
              <a:spLocks/>
            </p:cNvSpPr>
            <p:nvPr/>
          </p:nvSpPr>
          <p:spPr bwMode="auto">
            <a:xfrm>
              <a:off x="4839" y="273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19" name="Freeform 98"/>
            <p:cNvSpPr>
              <a:spLocks/>
            </p:cNvSpPr>
            <p:nvPr/>
          </p:nvSpPr>
          <p:spPr bwMode="auto">
            <a:xfrm>
              <a:off x="5043" y="273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0" name="Rectangle 99"/>
            <p:cNvSpPr>
              <a:spLocks noChangeArrowheads="1"/>
            </p:cNvSpPr>
            <p:nvPr/>
          </p:nvSpPr>
          <p:spPr bwMode="auto">
            <a:xfrm>
              <a:off x="4411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33*</a:t>
              </a:r>
            </a:p>
          </p:txBody>
        </p:sp>
        <p:sp>
          <p:nvSpPr>
            <p:cNvPr id="82021" name="Rectangle 100"/>
            <p:cNvSpPr>
              <a:spLocks noChangeArrowheads="1"/>
            </p:cNvSpPr>
            <p:nvPr/>
          </p:nvSpPr>
          <p:spPr bwMode="auto">
            <a:xfrm>
              <a:off x="4615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34*</a:t>
              </a:r>
            </a:p>
          </p:txBody>
        </p:sp>
        <p:sp>
          <p:nvSpPr>
            <p:cNvPr id="82022" name="Rectangle 101"/>
            <p:cNvSpPr>
              <a:spLocks noChangeArrowheads="1"/>
            </p:cNvSpPr>
            <p:nvPr/>
          </p:nvSpPr>
          <p:spPr bwMode="auto">
            <a:xfrm>
              <a:off x="4813" y="271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38*</a:t>
              </a:r>
            </a:p>
          </p:txBody>
        </p:sp>
        <p:sp>
          <p:nvSpPr>
            <p:cNvPr id="82023" name="Rectangle 102"/>
            <p:cNvSpPr>
              <a:spLocks noChangeArrowheads="1"/>
            </p:cNvSpPr>
            <p:nvPr/>
          </p:nvSpPr>
          <p:spPr bwMode="auto">
            <a:xfrm>
              <a:off x="5017" y="2712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39*</a:t>
              </a:r>
            </a:p>
          </p:txBody>
        </p:sp>
        <p:sp>
          <p:nvSpPr>
            <p:cNvPr id="82024" name="Arc 103"/>
            <p:cNvSpPr>
              <a:spLocks/>
            </p:cNvSpPr>
            <p:nvPr/>
          </p:nvSpPr>
          <p:spPr bwMode="auto">
            <a:xfrm rot="-3180000">
              <a:off x="4347" y="2599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009" name="Line 104"/>
          <p:cNvSpPr>
            <a:spLocks noChangeShapeType="1"/>
          </p:cNvSpPr>
          <p:nvPr/>
        </p:nvSpPr>
        <p:spPr bwMode="auto">
          <a:xfrm>
            <a:off x="5619750" y="4840288"/>
            <a:ext cx="1476375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10" name="Line 105"/>
          <p:cNvSpPr>
            <a:spLocks noChangeShapeType="1"/>
          </p:cNvSpPr>
          <p:nvPr/>
        </p:nvSpPr>
        <p:spPr bwMode="auto">
          <a:xfrm>
            <a:off x="6096000" y="4792663"/>
            <a:ext cx="2238375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11" name="Text Box 106"/>
          <p:cNvSpPr txBox="1">
            <a:spLocks noChangeArrowheads="1"/>
          </p:cNvSpPr>
          <p:nvPr/>
        </p:nvSpPr>
        <p:spPr bwMode="auto">
          <a:xfrm>
            <a:off x="827088" y="2205038"/>
            <a:ext cx="655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600">
                <a:latin typeface="Calibri" pitchFamily="34" charset="0"/>
              </a:rPr>
              <a:t>Έστω στο παρακάτω δέντρο μετά από συγχώνευση φύλλων</a:t>
            </a:r>
          </a:p>
        </p:txBody>
      </p:sp>
      <p:sp>
        <p:nvSpPr>
          <p:cNvPr id="82012" name="Freeform 107"/>
          <p:cNvSpPr>
            <a:spLocks/>
          </p:cNvSpPr>
          <p:nvPr/>
        </p:nvSpPr>
        <p:spPr bwMode="auto">
          <a:xfrm>
            <a:off x="1025525" y="4011613"/>
            <a:ext cx="7072313" cy="1209675"/>
          </a:xfrm>
          <a:custGeom>
            <a:avLst/>
            <a:gdLst>
              <a:gd name="T0" fmla="*/ 2147483647 w 4455"/>
              <a:gd name="T1" fmla="*/ 2147483647 h 762"/>
              <a:gd name="T2" fmla="*/ 2147483647 w 4455"/>
              <a:gd name="T3" fmla="*/ 2147483647 h 762"/>
              <a:gd name="T4" fmla="*/ 2147483647 w 4455"/>
              <a:gd name="T5" fmla="*/ 2147483647 h 762"/>
              <a:gd name="T6" fmla="*/ 2147483647 w 4455"/>
              <a:gd name="T7" fmla="*/ 2147483647 h 762"/>
              <a:gd name="T8" fmla="*/ 2147483647 w 4455"/>
              <a:gd name="T9" fmla="*/ 2147483647 h 762"/>
              <a:gd name="T10" fmla="*/ 2147483647 w 4455"/>
              <a:gd name="T11" fmla="*/ 0 h 762"/>
              <a:gd name="T12" fmla="*/ 2147483647 w 4455"/>
              <a:gd name="T13" fmla="*/ 2147483647 h 762"/>
              <a:gd name="T14" fmla="*/ 2147483647 w 4455"/>
              <a:gd name="T15" fmla="*/ 2147483647 h 762"/>
              <a:gd name="T16" fmla="*/ 2147483647 w 4455"/>
              <a:gd name="T17" fmla="*/ 2147483647 h 762"/>
              <a:gd name="T18" fmla="*/ 2147483647 w 4455"/>
              <a:gd name="T19" fmla="*/ 2147483647 h 762"/>
              <a:gd name="T20" fmla="*/ 2147483647 w 4455"/>
              <a:gd name="T21" fmla="*/ 2147483647 h 762"/>
              <a:gd name="T22" fmla="*/ 2147483647 w 4455"/>
              <a:gd name="T23" fmla="*/ 2147483647 h 762"/>
              <a:gd name="T24" fmla="*/ 2147483647 w 4455"/>
              <a:gd name="T25" fmla="*/ 2147483647 h 762"/>
              <a:gd name="T26" fmla="*/ 2147483647 w 4455"/>
              <a:gd name="T27" fmla="*/ 2147483647 h 762"/>
              <a:gd name="T28" fmla="*/ 2147483647 w 4455"/>
              <a:gd name="T29" fmla="*/ 2147483647 h 762"/>
              <a:gd name="T30" fmla="*/ 2147483647 w 4455"/>
              <a:gd name="T31" fmla="*/ 2147483647 h 762"/>
              <a:gd name="T32" fmla="*/ 2147483647 w 4455"/>
              <a:gd name="T33" fmla="*/ 2147483647 h 762"/>
              <a:gd name="T34" fmla="*/ 2147483647 w 4455"/>
              <a:gd name="T35" fmla="*/ 2147483647 h 762"/>
              <a:gd name="T36" fmla="*/ 2147483647 w 4455"/>
              <a:gd name="T37" fmla="*/ 2147483647 h 762"/>
              <a:gd name="T38" fmla="*/ 2147483647 w 4455"/>
              <a:gd name="T39" fmla="*/ 2147483647 h 762"/>
              <a:gd name="T40" fmla="*/ 2147483647 w 4455"/>
              <a:gd name="T41" fmla="*/ 2147483647 h 762"/>
              <a:gd name="T42" fmla="*/ 2147483647 w 4455"/>
              <a:gd name="T43" fmla="*/ 2147483647 h 762"/>
              <a:gd name="T44" fmla="*/ 2147483647 w 4455"/>
              <a:gd name="T45" fmla="*/ 2147483647 h 762"/>
              <a:gd name="T46" fmla="*/ 2147483647 w 4455"/>
              <a:gd name="T47" fmla="*/ 2147483647 h 762"/>
              <a:gd name="T48" fmla="*/ 2147483647 w 4455"/>
              <a:gd name="T49" fmla="*/ 2147483647 h 762"/>
              <a:gd name="T50" fmla="*/ 2147483647 w 4455"/>
              <a:gd name="T51" fmla="*/ 2147483647 h 762"/>
              <a:gd name="T52" fmla="*/ 2147483647 w 4455"/>
              <a:gd name="T53" fmla="*/ 2147483647 h 762"/>
              <a:gd name="T54" fmla="*/ 2147483647 w 4455"/>
              <a:gd name="T55" fmla="*/ 2147483647 h 762"/>
              <a:gd name="T56" fmla="*/ 2147483647 w 4455"/>
              <a:gd name="T57" fmla="*/ 2147483647 h 762"/>
              <a:gd name="T58" fmla="*/ 2147483647 w 4455"/>
              <a:gd name="T59" fmla="*/ 2147483647 h 762"/>
              <a:gd name="T60" fmla="*/ 2147483647 w 4455"/>
              <a:gd name="T61" fmla="*/ 2147483647 h 762"/>
              <a:gd name="T62" fmla="*/ 2147483647 w 4455"/>
              <a:gd name="T63" fmla="*/ 2147483647 h 762"/>
              <a:gd name="T64" fmla="*/ 2147483647 w 4455"/>
              <a:gd name="T65" fmla="*/ 2147483647 h 762"/>
              <a:gd name="T66" fmla="*/ 2147483647 w 4455"/>
              <a:gd name="T67" fmla="*/ 2147483647 h 762"/>
              <a:gd name="T68" fmla="*/ 2147483647 w 4455"/>
              <a:gd name="T69" fmla="*/ 2147483647 h 762"/>
              <a:gd name="T70" fmla="*/ 2147483647 w 4455"/>
              <a:gd name="T71" fmla="*/ 2147483647 h 762"/>
              <a:gd name="T72" fmla="*/ 2147483647 w 4455"/>
              <a:gd name="T73" fmla="*/ 2147483647 h 762"/>
              <a:gd name="T74" fmla="*/ 2147483647 w 4455"/>
              <a:gd name="T75" fmla="*/ 2147483647 h 762"/>
              <a:gd name="T76" fmla="*/ 2147483647 w 4455"/>
              <a:gd name="T77" fmla="*/ 2147483647 h 762"/>
              <a:gd name="T78" fmla="*/ 2147483647 w 4455"/>
              <a:gd name="T79" fmla="*/ 2147483647 h 762"/>
              <a:gd name="T80" fmla="*/ 2147483647 w 4455"/>
              <a:gd name="T81" fmla="*/ 2147483647 h 762"/>
              <a:gd name="T82" fmla="*/ 2147483647 w 4455"/>
              <a:gd name="T83" fmla="*/ 2147483647 h 762"/>
              <a:gd name="T84" fmla="*/ 2147483647 w 4455"/>
              <a:gd name="T85" fmla="*/ 2147483647 h 762"/>
              <a:gd name="T86" fmla="*/ 2147483647 w 4455"/>
              <a:gd name="T87" fmla="*/ 2147483647 h 762"/>
              <a:gd name="T88" fmla="*/ 2147483647 w 4455"/>
              <a:gd name="T89" fmla="*/ 2147483647 h 762"/>
              <a:gd name="T90" fmla="*/ 2147483647 w 4455"/>
              <a:gd name="T91" fmla="*/ 2147483647 h 762"/>
              <a:gd name="T92" fmla="*/ 2147483647 w 4455"/>
              <a:gd name="T93" fmla="*/ 2147483647 h 7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455"/>
              <a:gd name="T142" fmla="*/ 0 h 762"/>
              <a:gd name="T143" fmla="*/ 4455 w 4455"/>
              <a:gd name="T144" fmla="*/ 762 h 7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455" h="762">
                <a:moveTo>
                  <a:pt x="944" y="72"/>
                </a:moveTo>
                <a:cubicBezTo>
                  <a:pt x="873" y="48"/>
                  <a:pt x="775" y="56"/>
                  <a:pt x="710" y="54"/>
                </a:cubicBezTo>
                <a:cubicBezTo>
                  <a:pt x="677" y="47"/>
                  <a:pt x="651" y="35"/>
                  <a:pt x="620" y="24"/>
                </a:cubicBezTo>
                <a:cubicBezTo>
                  <a:pt x="595" y="15"/>
                  <a:pt x="567" y="12"/>
                  <a:pt x="542" y="6"/>
                </a:cubicBezTo>
                <a:cubicBezTo>
                  <a:pt x="511" y="11"/>
                  <a:pt x="488" y="22"/>
                  <a:pt x="458" y="30"/>
                </a:cubicBezTo>
                <a:cubicBezTo>
                  <a:pt x="410" y="24"/>
                  <a:pt x="367" y="8"/>
                  <a:pt x="320" y="0"/>
                </a:cubicBezTo>
                <a:cubicBezTo>
                  <a:pt x="260" y="6"/>
                  <a:pt x="198" y="3"/>
                  <a:pt x="140" y="18"/>
                </a:cubicBezTo>
                <a:cubicBezTo>
                  <a:pt x="86" y="83"/>
                  <a:pt x="69" y="142"/>
                  <a:pt x="32" y="216"/>
                </a:cubicBezTo>
                <a:cubicBezTo>
                  <a:pt x="0" y="375"/>
                  <a:pt x="16" y="461"/>
                  <a:pt x="92" y="588"/>
                </a:cubicBezTo>
                <a:cubicBezTo>
                  <a:pt x="126" y="645"/>
                  <a:pt x="150" y="728"/>
                  <a:pt x="224" y="750"/>
                </a:cubicBezTo>
                <a:cubicBezTo>
                  <a:pt x="245" y="756"/>
                  <a:pt x="268" y="758"/>
                  <a:pt x="290" y="762"/>
                </a:cubicBezTo>
                <a:cubicBezTo>
                  <a:pt x="416" y="758"/>
                  <a:pt x="533" y="746"/>
                  <a:pt x="656" y="720"/>
                </a:cubicBezTo>
                <a:cubicBezTo>
                  <a:pt x="672" y="717"/>
                  <a:pt x="688" y="711"/>
                  <a:pt x="704" y="708"/>
                </a:cubicBezTo>
                <a:cubicBezTo>
                  <a:pt x="736" y="703"/>
                  <a:pt x="800" y="696"/>
                  <a:pt x="800" y="696"/>
                </a:cubicBezTo>
                <a:cubicBezTo>
                  <a:pt x="867" y="677"/>
                  <a:pt x="937" y="676"/>
                  <a:pt x="1004" y="654"/>
                </a:cubicBezTo>
                <a:cubicBezTo>
                  <a:pt x="1058" y="613"/>
                  <a:pt x="995" y="655"/>
                  <a:pt x="1058" y="630"/>
                </a:cubicBezTo>
                <a:cubicBezTo>
                  <a:pt x="1069" y="626"/>
                  <a:pt x="1118" y="592"/>
                  <a:pt x="1124" y="588"/>
                </a:cubicBezTo>
                <a:cubicBezTo>
                  <a:pt x="1164" y="561"/>
                  <a:pt x="1210" y="545"/>
                  <a:pt x="1256" y="534"/>
                </a:cubicBezTo>
                <a:cubicBezTo>
                  <a:pt x="1323" y="551"/>
                  <a:pt x="1392" y="555"/>
                  <a:pt x="1460" y="570"/>
                </a:cubicBezTo>
                <a:cubicBezTo>
                  <a:pt x="1574" y="594"/>
                  <a:pt x="1692" y="622"/>
                  <a:pt x="1808" y="636"/>
                </a:cubicBezTo>
                <a:cubicBezTo>
                  <a:pt x="1861" y="671"/>
                  <a:pt x="1939" y="666"/>
                  <a:pt x="2000" y="678"/>
                </a:cubicBezTo>
                <a:cubicBezTo>
                  <a:pt x="2040" y="686"/>
                  <a:pt x="2074" y="706"/>
                  <a:pt x="2114" y="714"/>
                </a:cubicBezTo>
                <a:cubicBezTo>
                  <a:pt x="2187" y="730"/>
                  <a:pt x="2263" y="732"/>
                  <a:pt x="2336" y="744"/>
                </a:cubicBezTo>
                <a:cubicBezTo>
                  <a:pt x="2528" y="741"/>
                  <a:pt x="2676" y="742"/>
                  <a:pt x="2852" y="720"/>
                </a:cubicBezTo>
                <a:cubicBezTo>
                  <a:pt x="2919" y="695"/>
                  <a:pt x="3002" y="685"/>
                  <a:pt x="3074" y="684"/>
                </a:cubicBezTo>
                <a:cubicBezTo>
                  <a:pt x="3406" y="680"/>
                  <a:pt x="3738" y="680"/>
                  <a:pt x="4070" y="678"/>
                </a:cubicBezTo>
                <a:cubicBezTo>
                  <a:pt x="4103" y="665"/>
                  <a:pt x="4140" y="664"/>
                  <a:pt x="4172" y="648"/>
                </a:cubicBezTo>
                <a:cubicBezTo>
                  <a:pt x="4217" y="626"/>
                  <a:pt x="4263" y="604"/>
                  <a:pt x="4310" y="588"/>
                </a:cubicBezTo>
                <a:cubicBezTo>
                  <a:pt x="4338" y="566"/>
                  <a:pt x="4369" y="536"/>
                  <a:pt x="4400" y="516"/>
                </a:cubicBezTo>
                <a:cubicBezTo>
                  <a:pt x="4424" y="475"/>
                  <a:pt x="4436" y="428"/>
                  <a:pt x="4454" y="384"/>
                </a:cubicBezTo>
                <a:cubicBezTo>
                  <a:pt x="4450" y="313"/>
                  <a:pt x="4455" y="277"/>
                  <a:pt x="4418" y="222"/>
                </a:cubicBezTo>
                <a:cubicBezTo>
                  <a:pt x="4406" y="175"/>
                  <a:pt x="4389" y="130"/>
                  <a:pt x="4340" y="114"/>
                </a:cubicBezTo>
                <a:cubicBezTo>
                  <a:pt x="4265" y="118"/>
                  <a:pt x="4186" y="117"/>
                  <a:pt x="4112" y="132"/>
                </a:cubicBezTo>
                <a:cubicBezTo>
                  <a:pt x="4038" y="147"/>
                  <a:pt x="3971" y="168"/>
                  <a:pt x="3896" y="174"/>
                </a:cubicBezTo>
                <a:cubicBezTo>
                  <a:pt x="3847" y="190"/>
                  <a:pt x="3791" y="197"/>
                  <a:pt x="3740" y="204"/>
                </a:cubicBezTo>
                <a:cubicBezTo>
                  <a:pt x="3645" y="236"/>
                  <a:pt x="3517" y="226"/>
                  <a:pt x="3428" y="228"/>
                </a:cubicBezTo>
                <a:cubicBezTo>
                  <a:pt x="3304" y="249"/>
                  <a:pt x="3189" y="275"/>
                  <a:pt x="3062" y="282"/>
                </a:cubicBezTo>
                <a:cubicBezTo>
                  <a:pt x="2939" y="300"/>
                  <a:pt x="2820" y="332"/>
                  <a:pt x="2696" y="342"/>
                </a:cubicBezTo>
                <a:cubicBezTo>
                  <a:pt x="2640" y="361"/>
                  <a:pt x="2581" y="367"/>
                  <a:pt x="2522" y="372"/>
                </a:cubicBezTo>
                <a:cubicBezTo>
                  <a:pt x="2464" y="370"/>
                  <a:pt x="2406" y="370"/>
                  <a:pt x="2348" y="366"/>
                </a:cubicBezTo>
                <a:cubicBezTo>
                  <a:pt x="2288" y="362"/>
                  <a:pt x="2222" y="341"/>
                  <a:pt x="2162" y="330"/>
                </a:cubicBezTo>
                <a:cubicBezTo>
                  <a:pt x="2026" y="305"/>
                  <a:pt x="1892" y="278"/>
                  <a:pt x="1754" y="264"/>
                </a:cubicBezTo>
                <a:cubicBezTo>
                  <a:pt x="1613" y="229"/>
                  <a:pt x="1469" y="203"/>
                  <a:pt x="1328" y="168"/>
                </a:cubicBezTo>
                <a:cubicBezTo>
                  <a:pt x="1286" y="157"/>
                  <a:pt x="1252" y="140"/>
                  <a:pt x="1208" y="132"/>
                </a:cubicBezTo>
                <a:cubicBezTo>
                  <a:pt x="1149" y="122"/>
                  <a:pt x="1091" y="110"/>
                  <a:pt x="1034" y="96"/>
                </a:cubicBezTo>
                <a:cubicBezTo>
                  <a:pt x="1017" y="92"/>
                  <a:pt x="934" y="80"/>
                  <a:pt x="926" y="72"/>
                </a:cubicBezTo>
                <a:cubicBezTo>
                  <a:pt x="922" y="68"/>
                  <a:pt x="938" y="72"/>
                  <a:pt x="944" y="72"/>
                </a:cubicBezTo>
                <a:close/>
              </a:path>
            </a:pathLst>
          </a:custGeom>
          <a:noFill/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13" name="Text Box 108"/>
          <p:cNvSpPr txBox="1">
            <a:spLocks noChangeArrowheads="1"/>
          </p:cNvSpPr>
          <p:nvPr/>
        </p:nvSpPr>
        <p:spPr bwMode="auto">
          <a:xfrm>
            <a:off x="6334125" y="3811588"/>
            <a:ext cx="172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>
                <a:solidFill>
                  <a:srgbClr val="FF0000"/>
                </a:solidFill>
                <a:latin typeface="Calibri" pitchFamily="34" charset="0"/>
              </a:rPr>
              <a:t>ανακατανομή</a:t>
            </a:r>
          </a:p>
        </p:txBody>
      </p:sp>
      <p:sp>
        <p:nvSpPr>
          <p:cNvPr id="82014" name="Line 109"/>
          <p:cNvSpPr>
            <a:spLocks noChangeShapeType="1"/>
          </p:cNvSpPr>
          <p:nvPr/>
        </p:nvSpPr>
        <p:spPr bwMode="auto">
          <a:xfrm>
            <a:off x="6896100" y="4087813"/>
            <a:ext cx="47625" cy="200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15" name="Text Box 110"/>
          <p:cNvSpPr txBox="1">
            <a:spLocks noChangeArrowheads="1"/>
          </p:cNvSpPr>
          <p:nvPr/>
        </p:nvSpPr>
        <p:spPr bwMode="auto">
          <a:xfrm>
            <a:off x="684213" y="16287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Παράδειγμα ανακατανομής</a:t>
            </a:r>
          </a:p>
        </p:txBody>
      </p:sp>
      <p:sp>
        <p:nvSpPr>
          <p:cNvPr id="114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790323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A73C6A-D79C-47E9-AF72-3A56AF13D806}" type="slidenum">
              <a:rPr lang="el-GR" altLang="en-US" smtClean="0"/>
              <a:pPr/>
              <a:t>25</a:t>
            </a:fld>
            <a:endParaRPr lang="el-GR" altLang="en-US"/>
          </a:p>
        </p:txBody>
      </p:sp>
      <p:sp>
        <p:nvSpPr>
          <p:cNvPr id="829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1" name="Freeform 4"/>
          <p:cNvSpPr>
            <a:spLocks/>
          </p:cNvSpPr>
          <p:nvPr/>
        </p:nvSpPr>
        <p:spPr bwMode="auto">
          <a:xfrm>
            <a:off x="3492500" y="2693988"/>
            <a:ext cx="487363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2" name="Freeform 5"/>
          <p:cNvSpPr>
            <a:spLocks/>
          </p:cNvSpPr>
          <p:nvPr/>
        </p:nvSpPr>
        <p:spPr bwMode="auto">
          <a:xfrm>
            <a:off x="3571875" y="269398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3" name="Freeform 6"/>
          <p:cNvSpPr>
            <a:spLocks/>
          </p:cNvSpPr>
          <p:nvPr/>
        </p:nvSpPr>
        <p:spPr bwMode="auto">
          <a:xfrm>
            <a:off x="3978275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4" name="Freeform 7"/>
          <p:cNvSpPr>
            <a:spLocks/>
          </p:cNvSpPr>
          <p:nvPr/>
        </p:nvSpPr>
        <p:spPr bwMode="auto">
          <a:xfrm>
            <a:off x="4059238" y="269398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5" name="Freeform 8"/>
          <p:cNvSpPr>
            <a:spLocks/>
          </p:cNvSpPr>
          <p:nvPr/>
        </p:nvSpPr>
        <p:spPr bwMode="auto">
          <a:xfrm>
            <a:off x="4465638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6" name="Freeform 9"/>
          <p:cNvSpPr>
            <a:spLocks/>
          </p:cNvSpPr>
          <p:nvPr/>
        </p:nvSpPr>
        <p:spPr bwMode="auto">
          <a:xfrm>
            <a:off x="4546600" y="269398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7" name="Freeform 10"/>
          <p:cNvSpPr>
            <a:spLocks/>
          </p:cNvSpPr>
          <p:nvPr/>
        </p:nvSpPr>
        <p:spPr bwMode="auto">
          <a:xfrm>
            <a:off x="4953000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8" name="Freeform 11"/>
          <p:cNvSpPr>
            <a:spLocks/>
          </p:cNvSpPr>
          <p:nvPr/>
        </p:nvSpPr>
        <p:spPr bwMode="auto">
          <a:xfrm>
            <a:off x="5033963" y="269398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9" name="Freeform 12"/>
          <p:cNvSpPr>
            <a:spLocks/>
          </p:cNvSpPr>
          <p:nvPr/>
        </p:nvSpPr>
        <p:spPr bwMode="auto">
          <a:xfrm>
            <a:off x="5440363" y="2693988"/>
            <a:ext cx="82550" cy="404812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0" name="Freeform 13"/>
          <p:cNvSpPr>
            <a:spLocks/>
          </p:cNvSpPr>
          <p:nvPr/>
        </p:nvSpPr>
        <p:spPr bwMode="auto">
          <a:xfrm>
            <a:off x="1371600" y="3462338"/>
            <a:ext cx="487363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1" name="Freeform 14"/>
          <p:cNvSpPr>
            <a:spLocks/>
          </p:cNvSpPr>
          <p:nvPr/>
        </p:nvSpPr>
        <p:spPr bwMode="auto">
          <a:xfrm>
            <a:off x="1450975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2" name="Freeform 15"/>
          <p:cNvSpPr>
            <a:spLocks/>
          </p:cNvSpPr>
          <p:nvPr/>
        </p:nvSpPr>
        <p:spPr bwMode="auto">
          <a:xfrm>
            <a:off x="1857375" y="346233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3" name="Freeform 16"/>
          <p:cNvSpPr>
            <a:spLocks/>
          </p:cNvSpPr>
          <p:nvPr/>
        </p:nvSpPr>
        <p:spPr bwMode="auto">
          <a:xfrm>
            <a:off x="1938338" y="346233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4" name="Freeform 17"/>
          <p:cNvSpPr>
            <a:spLocks/>
          </p:cNvSpPr>
          <p:nvPr/>
        </p:nvSpPr>
        <p:spPr bwMode="auto">
          <a:xfrm>
            <a:off x="2344738" y="3462338"/>
            <a:ext cx="490537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5" name="Freeform 18"/>
          <p:cNvSpPr>
            <a:spLocks/>
          </p:cNvSpPr>
          <p:nvPr/>
        </p:nvSpPr>
        <p:spPr bwMode="auto">
          <a:xfrm>
            <a:off x="2425700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6" name="Freeform 19"/>
          <p:cNvSpPr>
            <a:spLocks/>
          </p:cNvSpPr>
          <p:nvPr/>
        </p:nvSpPr>
        <p:spPr bwMode="auto">
          <a:xfrm>
            <a:off x="2832100" y="346233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7" name="Freeform 20"/>
          <p:cNvSpPr>
            <a:spLocks/>
          </p:cNvSpPr>
          <p:nvPr/>
        </p:nvSpPr>
        <p:spPr bwMode="auto">
          <a:xfrm>
            <a:off x="2914650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8" name="Freeform 21"/>
          <p:cNvSpPr>
            <a:spLocks/>
          </p:cNvSpPr>
          <p:nvPr/>
        </p:nvSpPr>
        <p:spPr bwMode="auto">
          <a:xfrm>
            <a:off x="3319463" y="3462338"/>
            <a:ext cx="82550" cy="404812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9" name="Freeform 22"/>
          <p:cNvSpPr>
            <a:spLocks/>
          </p:cNvSpPr>
          <p:nvPr/>
        </p:nvSpPr>
        <p:spPr bwMode="auto">
          <a:xfrm>
            <a:off x="5581650" y="346233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0" name="Freeform 23"/>
          <p:cNvSpPr>
            <a:spLocks/>
          </p:cNvSpPr>
          <p:nvPr/>
        </p:nvSpPr>
        <p:spPr bwMode="auto">
          <a:xfrm>
            <a:off x="5661025" y="3462338"/>
            <a:ext cx="3175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1" name="Freeform 24"/>
          <p:cNvSpPr>
            <a:spLocks/>
          </p:cNvSpPr>
          <p:nvPr/>
        </p:nvSpPr>
        <p:spPr bwMode="auto">
          <a:xfrm>
            <a:off x="6069013" y="3462338"/>
            <a:ext cx="487362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2" name="Freeform 25"/>
          <p:cNvSpPr>
            <a:spLocks/>
          </p:cNvSpPr>
          <p:nvPr/>
        </p:nvSpPr>
        <p:spPr bwMode="auto">
          <a:xfrm>
            <a:off x="6149975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3" name="Freeform 26"/>
          <p:cNvSpPr>
            <a:spLocks/>
          </p:cNvSpPr>
          <p:nvPr/>
        </p:nvSpPr>
        <p:spPr bwMode="auto">
          <a:xfrm>
            <a:off x="6554788" y="3462338"/>
            <a:ext cx="490537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4" name="Freeform 27"/>
          <p:cNvSpPr>
            <a:spLocks/>
          </p:cNvSpPr>
          <p:nvPr/>
        </p:nvSpPr>
        <p:spPr bwMode="auto">
          <a:xfrm>
            <a:off x="6635750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5" name="Freeform 28"/>
          <p:cNvSpPr>
            <a:spLocks/>
          </p:cNvSpPr>
          <p:nvPr/>
        </p:nvSpPr>
        <p:spPr bwMode="auto">
          <a:xfrm>
            <a:off x="7043738" y="3462338"/>
            <a:ext cx="487362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6" name="Freeform 29"/>
          <p:cNvSpPr>
            <a:spLocks/>
          </p:cNvSpPr>
          <p:nvPr/>
        </p:nvSpPr>
        <p:spPr bwMode="auto">
          <a:xfrm>
            <a:off x="7126288" y="346233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7" name="Freeform 30"/>
          <p:cNvSpPr>
            <a:spLocks/>
          </p:cNvSpPr>
          <p:nvPr/>
        </p:nvSpPr>
        <p:spPr bwMode="auto">
          <a:xfrm>
            <a:off x="7529513" y="3462338"/>
            <a:ext cx="84137" cy="404812"/>
          </a:xfrm>
          <a:custGeom>
            <a:avLst/>
            <a:gdLst>
              <a:gd name="T0" fmla="*/ 0 w 53"/>
              <a:gd name="T1" fmla="*/ 2147483647 h 255"/>
              <a:gd name="T2" fmla="*/ 0 w 53"/>
              <a:gd name="T3" fmla="*/ 0 h 255"/>
              <a:gd name="T4" fmla="*/ 2147483647 w 53"/>
              <a:gd name="T5" fmla="*/ 0 h 255"/>
              <a:gd name="T6" fmla="*/ 2147483647 w 53"/>
              <a:gd name="T7" fmla="*/ 2147483647 h 255"/>
              <a:gd name="T8" fmla="*/ 0 w 53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55"/>
              <a:gd name="T17" fmla="*/ 53 w 53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8" name="Freeform 31"/>
          <p:cNvSpPr>
            <a:spLocks/>
          </p:cNvSpPr>
          <p:nvPr/>
        </p:nvSpPr>
        <p:spPr bwMode="auto">
          <a:xfrm>
            <a:off x="2344738" y="3046413"/>
            <a:ext cx="1179512" cy="396875"/>
          </a:xfrm>
          <a:custGeom>
            <a:avLst/>
            <a:gdLst>
              <a:gd name="T0" fmla="*/ 2147483647 w 742"/>
              <a:gd name="T1" fmla="*/ 0 h 250"/>
              <a:gd name="T2" fmla="*/ 0 w 742"/>
              <a:gd name="T3" fmla="*/ 2147483647 h 250"/>
              <a:gd name="T4" fmla="*/ 2147483647 w 742"/>
              <a:gd name="T5" fmla="*/ 0 h 250"/>
              <a:gd name="T6" fmla="*/ 0 60000 65536"/>
              <a:gd name="T7" fmla="*/ 0 60000 65536"/>
              <a:gd name="T8" fmla="*/ 0 60000 65536"/>
              <a:gd name="T9" fmla="*/ 0 w 742"/>
              <a:gd name="T10" fmla="*/ 0 h 250"/>
              <a:gd name="T11" fmla="*/ 742 w 74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9" name="Freeform 32"/>
          <p:cNvSpPr>
            <a:spLocks/>
          </p:cNvSpPr>
          <p:nvPr/>
        </p:nvSpPr>
        <p:spPr bwMode="auto">
          <a:xfrm>
            <a:off x="2344738" y="3384550"/>
            <a:ext cx="107950" cy="58738"/>
          </a:xfrm>
          <a:custGeom>
            <a:avLst/>
            <a:gdLst>
              <a:gd name="T0" fmla="*/ 2147483647 w 67"/>
              <a:gd name="T1" fmla="*/ 2147483647 h 37"/>
              <a:gd name="T2" fmla="*/ 0 w 67"/>
              <a:gd name="T3" fmla="*/ 2147483647 h 37"/>
              <a:gd name="T4" fmla="*/ 2147483647 w 67"/>
              <a:gd name="T5" fmla="*/ 0 h 37"/>
              <a:gd name="T6" fmla="*/ 2147483647 w 67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7"/>
              <a:gd name="T14" fmla="*/ 67 w 6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80" name="Freeform 33"/>
          <p:cNvSpPr>
            <a:spLocks/>
          </p:cNvSpPr>
          <p:nvPr/>
        </p:nvSpPr>
        <p:spPr bwMode="auto">
          <a:xfrm>
            <a:off x="4008438" y="3055938"/>
            <a:ext cx="1992312" cy="387350"/>
          </a:xfrm>
          <a:custGeom>
            <a:avLst/>
            <a:gdLst>
              <a:gd name="T0" fmla="*/ 0 w 1255"/>
              <a:gd name="T1" fmla="*/ 0 h 244"/>
              <a:gd name="T2" fmla="*/ 2147483647 w 1255"/>
              <a:gd name="T3" fmla="*/ 2147483647 h 244"/>
              <a:gd name="T4" fmla="*/ 0 w 1255"/>
              <a:gd name="T5" fmla="*/ 0 h 244"/>
              <a:gd name="T6" fmla="*/ 0 60000 65536"/>
              <a:gd name="T7" fmla="*/ 0 60000 65536"/>
              <a:gd name="T8" fmla="*/ 0 60000 65536"/>
              <a:gd name="T9" fmla="*/ 0 w 1255"/>
              <a:gd name="T10" fmla="*/ 0 h 244"/>
              <a:gd name="T11" fmla="*/ 1255 w 1255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81" name="Freeform 34"/>
          <p:cNvSpPr>
            <a:spLocks/>
          </p:cNvSpPr>
          <p:nvPr/>
        </p:nvSpPr>
        <p:spPr bwMode="auto">
          <a:xfrm>
            <a:off x="5894388" y="3397250"/>
            <a:ext cx="106362" cy="50800"/>
          </a:xfrm>
          <a:custGeom>
            <a:avLst/>
            <a:gdLst>
              <a:gd name="T0" fmla="*/ 2147483647 w 67"/>
              <a:gd name="T1" fmla="*/ 0 h 32"/>
              <a:gd name="T2" fmla="*/ 2147483647 w 67"/>
              <a:gd name="T3" fmla="*/ 2147483647 h 32"/>
              <a:gd name="T4" fmla="*/ 0 w 67"/>
              <a:gd name="T5" fmla="*/ 2147483647 h 32"/>
              <a:gd name="T6" fmla="*/ 2147483647 w 6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2"/>
              <a:gd name="T14" fmla="*/ 67 w 6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82" name="Rectangle 35"/>
          <p:cNvSpPr>
            <a:spLocks noChangeArrowheads="1"/>
          </p:cNvSpPr>
          <p:nvPr/>
        </p:nvSpPr>
        <p:spPr bwMode="auto">
          <a:xfrm>
            <a:off x="2897188" y="2322513"/>
            <a:ext cx="534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</a:rPr>
              <a:t>ρίζα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2983" name="Rectangle 36"/>
          <p:cNvSpPr>
            <a:spLocks noChangeArrowheads="1"/>
          </p:cNvSpPr>
          <p:nvPr/>
        </p:nvSpPr>
        <p:spPr bwMode="auto">
          <a:xfrm>
            <a:off x="3622675" y="2720975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17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2984" name="Rectangle 37"/>
          <p:cNvSpPr>
            <a:spLocks noChangeArrowheads="1"/>
          </p:cNvSpPr>
          <p:nvPr/>
        </p:nvSpPr>
        <p:spPr bwMode="auto">
          <a:xfrm>
            <a:off x="1966913" y="3489325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82985" name="Rectangle 38"/>
          <p:cNvSpPr>
            <a:spLocks noChangeArrowheads="1"/>
          </p:cNvSpPr>
          <p:nvPr/>
        </p:nvSpPr>
        <p:spPr bwMode="auto">
          <a:xfrm>
            <a:off x="1501775" y="3489325"/>
            <a:ext cx="2762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2986" name="Rectangle 39"/>
          <p:cNvSpPr>
            <a:spLocks noChangeArrowheads="1"/>
          </p:cNvSpPr>
          <p:nvPr/>
        </p:nvSpPr>
        <p:spPr bwMode="auto">
          <a:xfrm>
            <a:off x="5692775" y="347821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20</a:t>
            </a:r>
            <a:endParaRPr lang="en-US" sz="1300" b="1"/>
          </a:p>
        </p:txBody>
      </p:sp>
      <p:sp>
        <p:nvSpPr>
          <p:cNvPr id="82987" name="Line 40"/>
          <p:cNvSpPr>
            <a:spLocks noChangeShapeType="1"/>
          </p:cNvSpPr>
          <p:nvPr/>
        </p:nvSpPr>
        <p:spPr bwMode="auto">
          <a:xfrm>
            <a:off x="3306763" y="2276475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88" name="Freeform 41"/>
          <p:cNvSpPr>
            <a:spLocks/>
          </p:cNvSpPr>
          <p:nvPr/>
        </p:nvSpPr>
        <p:spPr bwMode="auto">
          <a:xfrm>
            <a:off x="0" y="4330700"/>
            <a:ext cx="325438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89" name="Freeform 42"/>
          <p:cNvSpPr>
            <a:spLocks/>
          </p:cNvSpPr>
          <p:nvPr/>
        </p:nvSpPr>
        <p:spPr bwMode="auto">
          <a:xfrm>
            <a:off x="325438" y="4330700"/>
            <a:ext cx="323850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0" name="Freeform 43"/>
          <p:cNvSpPr>
            <a:spLocks/>
          </p:cNvSpPr>
          <p:nvPr/>
        </p:nvSpPr>
        <p:spPr bwMode="auto">
          <a:xfrm>
            <a:off x="649288" y="4330700"/>
            <a:ext cx="239712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1" name="Freeform 44"/>
          <p:cNvSpPr>
            <a:spLocks/>
          </p:cNvSpPr>
          <p:nvPr/>
        </p:nvSpPr>
        <p:spPr bwMode="auto">
          <a:xfrm>
            <a:off x="896938" y="4330700"/>
            <a:ext cx="258762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2" name="Rectangle 45"/>
          <p:cNvSpPr>
            <a:spLocks noChangeArrowheads="1"/>
          </p:cNvSpPr>
          <p:nvPr/>
        </p:nvSpPr>
        <p:spPr bwMode="auto">
          <a:xfrm>
            <a:off x="9525" y="430847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82993" name="Rectangle 46"/>
          <p:cNvSpPr>
            <a:spLocks noChangeArrowheads="1"/>
          </p:cNvSpPr>
          <p:nvPr/>
        </p:nvSpPr>
        <p:spPr bwMode="auto">
          <a:xfrm>
            <a:off x="334963" y="430847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82994" name="Freeform 47"/>
          <p:cNvSpPr>
            <a:spLocks/>
          </p:cNvSpPr>
          <p:nvPr/>
        </p:nvSpPr>
        <p:spPr bwMode="auto">
          <a:xfrm>
            <a:off x="2554288" y="4348163"/>
            <a:ext cx="325437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5" name="Freeform 48"/>
          <p:cNvSpPr>
            <a:spLocks/>
          </p:cNvSpPr>
          <p:nvPr/>
        </p:nvSpPr>
        <p:spPr bwMode="auto">
          <a:xfrm>
            <a:off x="2878138" y="4348163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6" name="Freeform 49"/>
          <p:cNvSpPr>
            <a:spLocks/>
          </p:cNvSpPr>
          <p:nvPr/>
        </p:nvSpPr>
        <p:spPr bwMode="auto">
          <a:xfrm>
            <a:off x="3203575" y="4348163"/>
            <a:ext cx="296863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7" name="Freeform 50"/>
          <p:cNvSpPr>
            <a:spLocks/>
          </p:cNvSpPr>
          <p:nvPr/>
        </p:nvSpPr>
        <p:spPr bwMode="auto">
          <a:xfrm>
            <a:off x="3498850" y="4348163"/>
            <a:ext cx="26987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8" name="Freeform 51"/>
          <p:cNvSpPr>
            <a:spLocks/>
          </p:cNvSpPr>
          <p:nvPr/>
        </p:nvSpPr>
        <p:spPr bwMode="auto">
          <a:xfrm>
            <a:off x="1230313" y="4338638"/>
            <a:ext cx="325437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9" name="Freeform 52"/>
          <p:cNvSpPr>
            <a:spLocks/>
          </p:cNvSpPr>
          <p:nvPr/>
        </p:nvSpPr>
        <p:spPr bwMode="auto">
          <a:xfrm>
            <a:off x="1554163" y="4338638"/>
            <a:ext cx="328612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00" name="Freeform 53"/>
          <p:cNvSpPr>
            <a:spLocks/>
          </p:cNvSpPr>
          <p:nvPr/>
        </p:nvSpPr>
        <p:spPr bwMode="auto">
          <a:xfrm>
            <a:off x="1881188" y="4338638"/>
            <a:ext cx="325437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01" name="Freeform 54"/>
          <p:cNvSpPr>
            <a:spLocks/>
          </p:cNvSpPr>
          <p:nvPr/>
        </p:nvSpPr>
        <p:spPr bwMode="auto">
          <a:xfrm>
            <a:off x="2205038" y="4338638"/>
            <a:ext cx="249237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02" name="Rectangle 55"/>
          <p:cNvSpPr>
            <a:spLocks noChangeArrowheads="1"/>
          </p:cNvSpPr>
          <p:nvPr/>
        </p:nvSpPr>
        <p:spPr bwMode="auto">
          <a:xfrm>
            <a:off x="2514600" y="434498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83003" name="Rectangle 56"/>
          <p:cNvSpPr>
            <a:spLocks noChangeArrowheads="1"/>
          </p:cNvSpPr>
          <p:nvPr/>
        </p:nvSpPr>
        <p:spPr bwMode="auto">
          <a:xfrm>
            <a:off x="2838450" y="434498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83004" name="Rectangle 57"/>
          <p:cNvSpPr>
            <a:spLocks noChangeArrowheads="1"/>
          </p:cNvSpPr>
          <p:nvPr/>
        </p:nvSpPr>
        <p:spPr bwMode="auto">
          <a:xfrm>
            <a:off x="1562100" y="43148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83005" name="Rectangle 58"/>
          <p:cNvSpPr>
            <a:spLocks noChangeArrowheads="1"/>
          </p:cNvSpPr>
          <p:nvPr/>
        </p:nvSpPr>
        <p:spPr bwMode="auto">
          <a:xfrm>
            <a:off x="1239838" y="43148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83006" name="Rectangle 59"/>
          <p:cNvSpPr>
            <a:spLocks noChangeArrowheads="1"/>
          </p:cNvSpPr>
          <p:nvPr/>
        </p:nvSpPr>
        <p:spPr bwMode="auto">
          <a:xfrm>
            <a:off x="1878013" y="43148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8*</a:t>
            </a:r>
          </a:p>
        </p:txBody>
      </p:sp>
      <p:sp>
        <p:nvSpPr>
          <p:cNvPr id="83007" name="Arc 60"/>
          <p:cNvSpPr>
            <a:spLocks/>
          </p:cNvSpPr>
          <p:nvPr/>
        </p:nvSpPr>
        <p:spPr bwMode="auto">
          <a:xfrm rot="-3180000">
            <a:off x="1146969" y="4125119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008" name="Arc 61"/>
          <p:cNvSpPr>
            <a:spLocks/>
          </p:cNvSpPr>
          <p:nvPr/>
        </p:nvSpPr>
        <p:spPr bwMode="auto">
          <a:xfrm rot="-3180000">
            <a:off x="2376488" y="4135437"/>
            <a:ext cx="306388" cy="379413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009" name="Arc 62"/>
          <p:cNvSpPr>
            <a:spLocks/>
          </p:cNvSpPr>
          <p:nvPr/>
        </p:nvSpPr>
        <p:spPr bwMode="auto">
          <a:xfrm rot="-3180000">
            <a:off x="3747294" y="4106069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010" name="Freeform 63"/>
          <p:cNvSpPr>
            <a:spLocks/>
          </p:cNvSpPr>
          <p:nvPr/>
        </p:nvSpPr>
        <p:spPr bwMode="auto">
          <a:xfrm>
            <a:off x="3802063" y="4357688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1" name="Freeform 64"/>
          <p:cNvSpPr>
            <a:spLocks/>
          </p:cNvSpPr>
          <p:nvPr/>
        </p:nvSpPr>
        <p:spPr bwMode="auto">
          <a:xfrm>
            <a:off x="4127500" y="4357688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2" name="Freeform 65"/>
          <p:cNvSpPr>
            <a:spLocks/>
          </p:cNvSpPr>
          <p:nvPr/>
        </p:nvSpPr>
        <p:spPr bwMode="auto">
          <a:xfrm>
            <a:off x="4452938" y="4357688"/>
            <a:ext cx="274637" cy="325437"/>
          </a:xfrm>
          <a:custGeom>
            <a:avLst/>
            <a:gdLst>
              <a:gd name="T0" fmla="*/ 0 w 204"/>
              <a:gd name="T1" fmla="*/ 2147483647 h 205"/>
              <a:gd name="T2" fmla="*/ 0 w 204"/>
              <a:gd name="T3" fmla="*/ 0 h 205"/>
              <a:gd name="T4" fmla="*/ 2147483647 w 204"/>
              <a:gd name="T5" fmla="*/ 0 h 205"/>
              <a:gd name="T6" fmla="*/ 2147483647 w 204"/>
              <a:gd name="T7" fmla="*/ 2147483647 h 205"/>
              <a:gd name="T8" fmla="*/ 0 w 204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205"/>
              <a:gd name="T17" fmla="*/ 204 w 20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205">
                <a:moveTo>
                  <a:pt x="0" y="204"/>
                </a:moveTo>
                <a:lnTo>
                  <a:pt x="0" y="0"/>
                </a:lnTo>
                <a:lnTo>
                  <a:pt x="203" y="0"/>
                </a:lnTo>
                <a:lnTo>
                  <a:pt x="203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3" name="Freeform 66"/>
          <p:cNvSpPr>
            <a:spLocks/>
          </p:cNvSpPr>
          <p:nvPr/>
        </p:nvSpPr>
        <p:spPr bwMode="auto">
          <a:xfrm>
            <a:off x="4735513" y="4357688"/>
            <a:ext cx="2127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4" name="Freeform 67"/>
          <p:cNvSpPr>
            <a:spLocks/>
          </p:cNvSpPr>
          <p:nvPr/>
        </p:nvSpPr>
        <p:spPr bwMode="auto">
          <a:xfrm>
            <a:off x="5021263" y="4357688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5" name="Freeform 68"/>
          <p:cNvSpPr>
            <a:spLocks/>
          </p:cNvSpPr>
          <p:nvPr/>
        </p:nvSpPr>
        <p:spPr bwMode="auto">
          <a:xfrm>
            <a:off x="5346700" y="4357688"/>
            <a:ext cx="325438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6" name="Freeform 69"/>
          <p:cNvSpPr>
            <a:spLocks/>
          </p:cNvSpPr>
          <p:nvPr/>
        </p:nvSpPr>
        <p:spPr bwMode="auto">
          <a:xfrm>
            <a:off x="5670550" y="4357688"/>
            <a:ext cx="327025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7" name="Freeform 70"/>
          <p:cNvSpPr>
            <a:spLocks/>
          </p:cNvSpPr>
          <p:nvPr/>
        </p:nvSpPr>
        <p:spPr bwMode="auto">
          <a:xfrm>
            <a:off x="5995988" y="4357688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8" name="Rectangle 71"/>
          <p:cNvSpPr>
            <a:spLocks noChangeArrowheads="1"/>
          </p:cNvSpPr>
          <p:nvPr/>
        </p:nvSpPr>
        <p:spPr bwMode="auto">
          <a:xfrm>
            <a:off x="3800475" y="4343400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17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3019" name="Rectangle 72"/>
          <p:cNvSpPr>
            <a:spLocks noChangeArrowheads="1"/>
          </p:cNvSpPr>
          <p:nvPr/>
        </p:nvSpPr>
        <p:spPr bwMode="auto">
          <a:xfrm>
            <a:off x="4106863" y="43338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18</a:t>
            </a:r>
            <a:r>
              <a:rPr lang="en-US" sz="1300" b="1"/>
              <a:t>*</a:t>
            </a:r>
          </a:p>
        </p:txBody>
      </p:sp>
      <p:sp>
        <p:nvSpPr>
          <p:cNvPr id="83020" name="Rectangle 73"/>
          <p:cNvSpPr>
            <a:spLocks noChangeArrowheads="1"/>
          </p:cNvSpPr>
          <p:nvPr/>
        </p:nvSpPr>
        <p:spPr bwMode="auto">
          <a:xfrm>
            <a:off x="4981575" y="43338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20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3021" name="Rectangle 74"/>
          <p:cNvSpPr>
            <a:spLocks noChangeArrowheads="1"/>
          </p:cNvSpPr>
          <p:nvPr/>
        </p:nvSpPr>
        <p:spPr bwMode="auto">
          <a:xfrm>
            <a:off x="5316538" y="43338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21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3022" name="Arc 75"/>
          <p:cNvSpPr>
            <a:spLocks/>
          </p:cNvSpPr>
          <p:nvPr/>
        </p:nvSpPr>
        <p:spPr bwMode="auto">
          <a:xfrm rot="-3180000">
            <a:off x="4861719" y="4134644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3023" name="Group 76"/>
          <p:cNvGrpSpPr>
            <a:grpSpLocks/>
          </p:cNvGrpSpPr>
          <p:nvPr/>
        </p:nvGrpSpPr>
        <p:grpSpPr bwMode="auto">
          <a:xfrm>
            <a:off x="6245226" y="4162433"/>
            <a:ext cx="1468438" cy="501651"/>
            <a:chOff x="4324" y="2622"/>
            <a:chExt cx="925" cy="316"/>
          </a:xfrm>
        </p:grpSpPr>
        <p:sp>
          <p:nvSpPr>
            <p:cNvPr id="83044" name="Freeform 77"/>
            <p:cNvSpPr>
              <a:spLocks/>
            </p:cNvSpPr>
            <p:nvPr/>
          </p:nvSpPr>
          <p:spPr bwMode="auto">
            <a:xfrm>
              <a:off x="4430" y="273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45" name="Freeform 78"/>
            <p:cNvSpPr>
              <a:spLocks/>
            </p:cNvSpPr>
            <p:nvPr/>
          </p:nvSpPr>
          <p:spPr bwMode="auto">
            <a:xfrm>
              <a:off x="4635" y="273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46" name="Freeform 79"/>
            <p:cNvSpPr>
              <a:spLocks/>
            </p:cNvSpPr>
            <p:nvPr/>
          </p:nvSpPr>
          <p:spPr bwMode="auto">
            <a:xfrm>
              <a:off x="4839" y="273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47" name="Freeform 80"/>
            <p:cNvSpPr>
              <a:spLocks/>
            </p:cNvSpPr>
            <p:nvPr/>
          </p:nvSpPr>
          <p:spPr bwMode="auto">
            <a:xfrm>
              <a:off x="5043" y="273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48" name="Rectangle 81"/>
            <p:cNvSpPr>
              <a:spLocks noChangeArrowheads="1"/>
            </p:cNvSpPr>
            <p:nvPr/>
          </p:nvSpPr>
          <p:spPr bwMode="auto">
            <a:xfrm>
              <a:off x="4411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 dirty="0">
                  <a:solidFill>
                    <a:srgbClr val="000000"/>
                  </a:solidFill>
                </a:rPr>
                <a:t>22</a:t>
              </a:r>
              <a:r>
                <a:rPr lang="en-US" sz="1300" b="1" dirty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3049" name="Rectangle 82"/>
            <p:cNvSpPr>
              <a:spLocks noChangeArrowheads="1"/>
            </p:cNvSpPr>
            <p:nvPr/>
          </p:nvSpPr>
          <p:spPr bwMode="auto">
            <a:xfrm>
              <a:off x="4615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27</a:t>
              </a:r>
              <a:r>
                <a:rPr lang="en-US" sz="1300" b="1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3050" name="Rectangle 83"/>
            <p:cNvSpPr>
              <a:spLocks noChangeArrowheads="1"/>
            </p:cNvSpPr>
            <p:nvPr/>
          </p:nvSpPr>
          <p:spPr bwMode="auto">
            <a:xfrm>
              <a:off x="4813" y="271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29</a:t>
              </a:r>
              <a:r>
                <a:rPr lang="en-US" sz="1300" b="1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3051" name="Rectangle 84"/>
            <p:cNvSpPr>
              <a:spLocks noChangeArrowheads="1"/>
            </p:cNvSpPr>
            <p:nvPr/>
          </p:nvSpPr>
          <p:spPr bwMode="auto">
            <a:xfrm>
              <a:off x="5017" y="2712"/>
              <a:ext cx="1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83052" name="Arc 85"/>
            <p:cNvSpPr>
              <a:spLocks/>
            </p:cNvSpPr>
            <p:nvPr/>
          </p:nvSpPr>
          <p:spPr bwMode="auto">
            <a:xfrm rot="-3180000">
              <a:off x="4347" y="2599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3025" name="Line 87"/>
          <p:cNvSpPr>
            <a:spLocks noChangeShapeType="1"/>
          </p:cNvSpPr>
          <p:nvPr/>
        </p:nvSpPr>
        <p:spPr bwMode="auto">
          <a:xfrm>
            <a:off x="2371725" y="3743325"/>
            <a:ext cx="88582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26" name="Line 88"/>
          <p:cNvSpPr>
            <a:spLocks noChangeShapeType="1"/>
          </p:cNvSpPr>
          <p:nvPr/>
        </p:nvSpPr>
        <p:spPr bwMode="auto">
          <a:xfrm flipH="1">
            <a:off x="838200" y="3733800"/>
            <a:ext cx="5715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27" name="Line 89"/>
          <p:cNvSpPr>
            <a:spLocks noChangeShapeType="1"/>
          </p:cNvSpPr>
          <p:nvPr/>
        </p:nvSpPr>
        <p:spPr bwMode="auto">
          <a:xfrm>
            <a:off x="1876425" y="3771900"/>
            <a:ext cx="21907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83028" name="Group 90"/>
          <p:cNvGrpSpPr>
            <a:grpSpLocks/>
          </p:cNvGrpSpPr>
          <p:nvPr/>
        </p:nvGrpSpPr>
        <p:grpSpPr bwMode="auto">
          <a:xfrm>
            <a:off x="7612063" y="4159250"/>
            <a:ext cx="1531937" cy="501650"/>
            <a:chOff x="4324" y="2622"/>
            <a:chExt cx="965" cy="316"/>
          </a:xfrm>
        </p:grpSpPr>
        <p:sp>
          <p:nvSpPr>
            <p:cNvPr id="83035" name="Freeform 91"/>
            <p:cNvSpPr>
              <a:spLocks/>
            </p:cNvSpPr>
            <p:nvPr/>
          </p:nvSpPr>
          <p:spPr bwMode="auto">
            <a:xfrm>
              <a:off x="4430" y="273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6" name="Freeform 92"/>
            <p:cNvSpPr>
              <a:spLocks/>
            </p:cNvSpPr>
            <p:nvPr/>
          </p:nvSpPr>
          <p:spPr bwMode="auto">
            <a:xfrm>
              <a:off x="4635" y="273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7" name="Freeform 93"/>
            <p:cNvSpPr>
              <a:spLocks/>
            </p:cNvSpPr>
            <p:nvPr/>
          </p:nvSpPr>
          <p:spPr bwMode="auto">
            <a:xfrm>
              <a:off x="4839" y="273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8" name="Freeform 94"/>
            <p:cNvSpPr>
              <a:spLocks/>
            </p:cNvSpPr>
            <p:nvPr/>
          </p:nvSpPr>
          <p:spPr bwMode="auto">
            <a:xfrm>
              <a:off x="5043" y="273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9" name="Rectangle 95"/>
            <p:cNvSpPr>
              <a:spLocks noChangeArrowheads="1"/>
            </p:cNvSpPr>
            <p:nvPr/>
          </p:nvSpPr>
          <p:spPr bwMode="auto">
            <a:xfrm>
              <a:off x="4411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33*</a:t>
              </a:r>
            </a:p>
          </p:txBody>
        </p:sp>
        <p:sp>
          <p:nvSpPr>
            <p:cNvPr id="83040" name="Rectangle 96"/>
            <p:cNvSpPr>
              <a:spLocks noChangeArrowheads="1"/>
            </p:cNvSpPr>
            <p:nvPr/>
          </p:nvSpPr>
          <p:spPr bwMode="auto">
            <a:xfrm>
              <a:off x="4615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34*</a:t>
              </a:r>
            </a:p>
          </p:txBody>
        </p:sp>
        <p:sp>
          <p:nvSpPr>
            <p:cNvPr id="83041" name="Rectangle 97"/>
            <p:cNvSpPr>
              <a:spLocks noChangeArrowheads="1"/>
            </p:cNvSpPr>
            <p:nvPr/>
          </p:nvSpPr>
          <p:spPr bwMode="auto">
            <a:xfrm>
              <a:off x="4813" y="271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38*</a:t>
              </a:r>
            </a:p>
          </p:txBody>
        </p:sp>
        <p:sp>
          <p:nvSpPr>
            <p:cNvPr id="83042" name="Rectangle 98"/>
            <p:cNvSpPr>
              <a:spLocks noChangeArrowheads="1"/>
            </p:cNvSpPr>
            <p:nvPr/>
          </p:nvSpPr>
          <p:spPr bwMode="auto">
            <a:xfrm>
              <a:off x="5017" y="2712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39*</a:t>
              </a:r>
            </a:p>
          </p:txBody>
        </p:sp>
        <p:sp>
          <p:nvSpPr>
            <p:cNvPr id="83043" name="Arc 99"/>
            <p:cNvSpPr>
              <a:spLocks/>
            </p:cNvSpPr>
            <p:nvPr/>
          </p:nvSpPr>
          <p:spPr bwMode="auto">
            <a:xfrm rot="-3180000">
              <a:off x="4347" y="2599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3029" name="Rectangle 100"/>
          <p:cNvSpPr>
            <a:spLocks noChangeArrowheads="1"/>
          </p:cNvSpPr>
          <p:nvPr/>
        </p:nvSpPr>
        <p:spPr bwMode="auto">
          <a:xfrm>
            <a:off x="6156325" y="3494088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22</a:t>
            </a:r>
            <a:endParaRPr lang="en-US" sz="1300" b="1"/>
          </a:p>
        </p:txBody>
      </p:sp>
      <p:sp>
        <p:nvSpPr>
          <p:cNvPr id="83030" name="Rectangle 101"/>
          <p:cNvSpPr>
            <a:spLocks noChangeArrowheads="1"/>
          </p:cNvSpPr>
          <p:nvPr/>
        </p:nvSpPr>
        <p:spPr bwMode="auto">
          <a:xfrm>
            <a:off x="6648450" y="3481388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30</a:t>
            </a:r>
            <a:endParaRPr lang="en-US" sz="1300" b="1"/>
          </a:p>
        </p:txBody>
      </p:sp>
      <p:sp>
        <p:nvSpPr>
          <p:cNvPr id="83031" name="Line 102"/>
          <p:cNvSpPr>
            <a:spLocks noChangeShapeType="1"/>
          </p:cNvSpPr>
          <p:nvPr/>
        </p:nvSpPr>
        <p:spPr bwMode="auto">
          <a:xfrm flipH="1">
            <a:off x="4381500" y="3657600"/>
            <a:ext cx="125730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32" name="Line 103"/>
          <p:cNvSpPr>
            <a:spLocks noChangeShapeType="1"/>
          </p:cNvSpPr>
          <p:nvPr/>
        </p:nvSpPr>
        <p:spPr bwMode="auto">
          <a:xfrm flipH="1">
            <a:off x="5905500" y="3705225"/>
            <a:ext cx="1905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33" name="Line 104"/>
          <p:cNvSpPr>
            <a:spLocks noChangeShapeType="1"/>
          </p:cNvSpPr>
          <p:nvPr/>
        </p:nvSpPr>
        <p:spPr bwMode="auto">
          <a:xfrm>
            <a:off x="6591300" y="3743325"/>
            <a:ext cx="43815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34" name="Line 105"/>
          <p:cNvSpPr>
            <a:spLocks noChangeShapeType="1"/>
          </p:cNvSpPr>
          <p:nvPr/>
        </p:nvSpPr>
        <p:spPr bwMode="auto">
          <a:xfrm>
            <a:off x="7086600" y="3743325"/>
            <a:ext cx="13239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033194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34139A-E51C-49F7-B4A4-175317A4E2E6}" type="slidenum">
              <a:rPr lang="el-GR" altLang="en-US" smtClean="0"/>
              <a:pPr/>
              <a:t>26</a:t>
            </a:fld>
            <a:endParaRPr lang="el-GR" altLang="en-US"/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9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305800" cy="1981200"/>
          </a:xfrm>
          <a:noFill/>
        </p:spPr>
        <p:txBody>
          <a:bodyPr lIns="92075" tIns="46038" rIns="92075" bIns="46038"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Εισαγωγή/Διαγραφή με κόστος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log</a:t>
            </a:r>
            <a:r>
              <a:rPr lang="en-US" sz="1800" baseline="-25000" dirty="0" err="1">
                <a:latin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</a:rPr>
              <a:t> N</a:t>
            </a:r>
            <a:r>
              <a:rPr lang="el-GR" sz="1800" dirty="0">
                <a:latin typeface="Calibri" pitchFamily="34" charset="0"/>
              </a:rPr>
              <a:t> --- 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κρατούν το δέντρο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σε ισορροπημένη μορφή</a:t>
            </a:r>
            <a:r>
              <a:rPr lang="en-US" sz="1800" dirty="0">
                <a:latin typeface="Calibri" pitchFamily="34" charset="0"/>
              </a:rPr>
              <a:t>.</a:t>
            </a: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1800" dirty="0">
                <a:latin typeface="Calibri" pitchFamily="34" charset="0"/>
              </a:rPr>
              <a:t>(F = </a:t>
            </a:r>
            <a:r>
              <a:rPr lang="el-GR" sz="1800" dirty="0">
                <a:latin typeface="Calibri" pitchFamily="34" charset="0"/>
              </a:rPr>
              <a:t>διακλάδωση (τάξη)</a:t>
            </a:r>
            <a:r>
              <a:rPr lang="en-US" sz="1800" dirty="0">
                <a:latin typeface="Calibri" pitchFamily="34" charset="0"/>
              </a:rPr>
              <a:t>, N = </a:t>
            </a:r>
            <a:r>
              <a:rPr lang="el-GR" sz="1800" dirty="0">
                <a:latin typeface="Calibri" pitchFamily="34" charset="0"/>
              </a:rPr>
              <a:t>αριθμός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των φύλλων</a:t>
            </a:r>
            <a:r>
              <a:rPr lang="en-US" sz="1800" dirty="0">
                <a:latin typeface="Calibri" pitchFamily="34" charset="0"/>
              </a:rPr>
              <a:t>)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Ελάχιστη πληρότητα</a:t>
            </a:r>
            <a:r>
              <a:rPr lang="en-US" sz="1800" dirty="0">
                <a:latin typeface="Calibri" pitchFamily="34" charset="0"/>
              </a:rPr>
              <a:t> 50% (</a:t>
            </a:r>
            <a:r>
              <a:rPr lang="el-GR" sz="1800" dirty="0">
                <a:solidFill>
                  <a:srgbClr val="FF0000"/>
                </a:solidFill>
                <a:latin typeface="Calibri" pitchFamily="34" charset="0"/>
              </a:rPr>
              <a:t>εκτός </a:t>
            </a:r>
            <a:r>
              <a:rPr lang="el-GR" sz="1800" dirty="0">
                <a:latin typeface="Calibri" pitchFamily="34" charset="0"/>
              </a:rPr>
              <a:t>της ρίζας</a:t>
            </a:r>
            <a:r>
              <a:rPr lang="en-US" sz="1800" dirty="0">
                <a:latin typeface="Calibri" pitchFamily="34" charset="0"/>
              </a:rPr>
              <a:t>).  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Εξαιρετική δομή ΚΑΙ για ερωτήσεις ισότητας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ΚΑΙ για ερωτήσεις διαστήματος (</a:t>
            </a:r>
            <a:r>
              <a:rPr lang="en-US" sz="1800" dirty="0">
                <a:latin typeface="Calibri" pitchFamily="34" charset="0"/>
              </a:rPr>
              <a:t>range queries</a:t>
            </a:r>
            <a:r>
              <a:rPr lang="el-GR" sz="1800" dirty="0">
                <a:latin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Το αρχείο δεδομένων μπορεί να είναι ή όχι ταξινομημένο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83976" name="Group 5"/>
          <p:cNvGrpSpPr>
            <a:grpSpLocks/>
          </p:cNvGrpSpPr>
          <p:nvPr/>
        </p:nvGrpSpPr>
        <p:grpSpPr bwMode="auto">
          <a:xfrm>
            <a:off x="1547813" y="3860800"/>
            <a:ext cx="6675437" cy="2036763"/>
            <a:chOff x="1344" y="2832"/>
            <a:chExt cx="4207" cy="1283"/>
          </a:xfrm>
        </p:grpSpPr>
        <p:sp>
          <p:nvSpPr>
            <p:cNvPr id="83978" name="Freeform 6"/>
            <p:cNvSpPr>
              <a:spLocks/>
            </p:cNvSpPr>
            <p:nvPr/>
          </p:nvSpPr>
          <p:spPr bwMode="auto">
            <a:xfrm>
              <a:off x="1764" y="3644"/>
              <a:ext cx="1731" cy="1"/>
            </a:xfrm>
            <a:custGeom>
              <a:avLst/>
              <a:gdLst>
                <a:gd name="T0" fmla="*/ 0 w 1731"/>
                <a:gd name="T1" fmla="*/ 0 h 1"/>
                <a:gd name="T2" fmla="*/ 1730 w 1731"/>
                <a:gd name="T3" fmla="*/ 0 h 1"/>
                <a:gd name="T4" fmla="*/ 0 w 1731"/>
                <a:gd name="T5" fmla="*/ 0 h 1"/>
                <a:gd name="T6" fmla="*/ 0 60000 65536"/>
                <a:gd name="T7" fmla="*/ 0 60000 65536"/>
                <a:gd name="T8" fmla="*/ 0 60000 65536"/>
                <a:gd name="T9" fmla="*/ 0 w 1731"/>
                <a:gd name="T10" fmla="*/ 0 h 1"/>
                <a:gd name="T11" fmla="*/ 1731 w 173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" h="1">
                  <a:moveTo>
                    <a:pt x="0" y="0"/>
                  </a:moveTo>
                  <a:lnTo>
                    <a:pt x="173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79" name="Freeform 7"/>
            <p:cNvSpPr>
              <a:spLocks/>
            </p:cNvSpPr>
            <p:nvPr/>
          </p:nvSpPr>
          <p:spPr bwMode="auto">
            <a:xfrm>
              <a:off x="1764" y="2897"/>
              <a:ext cx="914" cy="748"/>
            </a:xfrm>
            <a:custGeom>
              <a:avLst/>
              <a:gdLst>
                <a:gd name="T0" fmla="*/ 0 w 914"/>
                <a:gd name="T1" fmla="*/ 747 h 748"/>
                <a:gd name="T2" fmla="*/ 913 w 914"/>
                <a:gd name="T3" fmla="*/ 0 h 748"/>
                <a:gd name="T4" fmla="*/ 0 w 914"/>
                <a:gd name="T5" fmla="*/ 747 h 748"/>
                <a:gd name="T6" fmla="*/ 0 60000 65536"/>
                <a:gd name="T7" fmla="*/ 0 60000 65536"/>
                <a:gd name="T8" fmla="*/ 0 60000 65536"/>
                <a:gd name="T9" fmla="*/ 0 w 914"/>
                <a:gd name="T10" fmla="*/ 0 h 748"/>
                <a:gd name="T11" fmla="*/ 914 w 914"/>
                <a:gd name="T12" fmla="*/ 748 h 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4" h="748">
                  <a:moveTo>
                    <a:pt x="0" y="747"/>
                  </a:moveTo>
                  <a:lnTo>
                    <a:pt x="913" y="0"/>
                  </a:lnTo>
                  <a:lnTo>
                    <a:pt x="0" y="7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0" name="Freeform 8"/>
            <p:cNvSpPr>
              <a:spLocks/>
            </p:cNvSpPr>
            <p:nvPr/>
          </p:nvSpPr>
          <p:spPr bwMode="auto">
            <a:xfrm>
              <a:off x="2677" y="2897"/>
              <a:ext cx="828" cy="748"/>
            </a:xfrm>
            <a:custGeom>
              <a:avLst/>
              <a:gdLst>
                <a:gd name="T0" fmla="*/ 0 w 828"/>
                <a:gd name="T1" fmla="*/ 0 h 748"/>
                <a:gd name="T2" fmla="*/ 827 w 828"/>
                <a:gd name="T3" fmla="*/ 747 h 748"/>
                <a:gd name="T4" fmla="*/ 0 w 828"/>
                <a:gd name="T5" fmla="*/ 0 h 748"/>
                <a:gd name="T6" fmla="*/ 0 60000 65536"/>
                <a:gd name="T7" fmla="*/ 0 60000 65536"/>
                <a:gd name="T8" fmla="*/ 0 60000 65536"/>
                <a:gd name="T9" fmla="*/ 0 w 828"/>
                <a:gd name="T10" fmla="*/ 0 h 748"/>
                <a:gd name="T11" fmla="*/ 828 w 828"/>
                <a:gd name="T12" fmla="*/ 748 h 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8" h="748">
                  <a:moveTo>
                    <a:pt x="0" y="0"/>
                  </a:moveTo>
                  <a:lnTo>
                    <a:pt x="827" y="74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1" name="Freeform 9"/>
            <p:cNvSpPr>
              <a:spLocks/>
            </p:cNvSpPr>
            <p:nvPr/>
          </p:nvSpPr>
          <p:spPr bwMode="auto">
            <a:xfrm>
              <a:off x="2341" y="2832"/>
              <a:ext cx="337" cy="66"/>
            </a:xfrm>
            <a:custGeom>
              <a:avLst/>
              <a:gdLst>
                <a:gd name="T0" fmla="*/ 0 w 337"/>
                <a:gd name="T1" fmla="*/ 0 h 66"/>
                <a:gd name="T2" fmla="*/ 55 w 337"/>
                <a:gd name="T3" fmla="*/ 10 h 66"/>
                <a:gd name="T4" fmla="*/ 336 w 337"/>
                <a:gd name="T5" fmla="*/ 65 h 66"/>
                <a:gd name="T6" fmla="*/ 0 w 337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66"/>
                <a:gd name="T14" fmla="*/ 337 w 337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66">
                  <a:moveTo>
                    <a:pt x="0" y="0"/>
                  </a:moveTo>
                  <a:lnTo>
                    <a:pt x="55" y="10"/>
                  </a:lnTo>
                  <a:lnTo>
                    <a:pt x="336" y="6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2" name="Freeform 10"/>
            <p:cNvSpPr>
              <a:spLocks/>
            </p:cNvSpPr>
            <p:nvPr/>
          </p:nvSpPr>
          <p:spPr bwMode="auto">
            <a:xfrm>
              <a:off x="2579" y="2862"/>
              <a:ext cx="99" cy="36"/>
            </a:xfrm>
            <a:custGeom>
              <a:avLst/>
              <a:gdLst>
                <a:gd name="T0" fmla="*/ 12 w 99"/>
                <a:gd name="T1" fmla="*/ 0 h 36"/>
                <a:gd name="T2" fmla="*/ 98 w 99"/>
                <a:gd name="T3" fmla="*/ 35 h 36"/>
                <a:gd name="T4" fmla="*/ 0 w 99"/>
                <a:gd name="T5" fmla="*/ 34 h 36"/>
                <a:gd name="T6" fmla="*/ 12 w 9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36"/>
                <a:gd name="T14" fmla="*/ 99 w 9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36">
                  <a:moveTo>
                    <a:pt x="12" y="0"/>
                  </a:moveTo>
                  <a:lnTo>
                    <a:pt x="98" y="35"/>
                  </a:lnTo>
                  <a:lnTo>
                    <a:pt x="0" y="34"/>
                  </a:lnTo>
                  <a:lnTo>
                    <a:pt x="1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3" name="Freeform 11"/>
            <p:cNvSpPr>
              <a:spLocks/>
            </p:cNvSpPr>
            <p:nvPr/>
          </p:nvSpPr>
          <p:spPr bwMode="auto">
            <a:xfrm>
              <a:off x="1344" y="3844"/>
              <a:ext cx="470" cy="248"/>
            </a:xfrm>
            <a:custGeom>
              <a:avLst/>
              <a:gdLst>
                <a:gd name="T0" fmla="*/ 0 w 470"/>
                <a:gd name="T1" fmla="*/ 0 h 248"/>
                <a:gd name="T2" fmla="*/ 469 w 470"/>
                <a:gd name="T3" fmla="*/ 0 h 248"/>
                <a:gd name="T4" fmla="*/ 469 w 470"/>
                <a:gd name="T5" fmla="*/ 247 h 248"/>
                <a:gd name="T6" fmla="*/ 0 w 470"/>
                <a:gd name="T7" fmla="*/ 247 h 248"/>
                <a:gd name="T8" fmla="*/ 0 w 47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248"/>
                <a:gd name="T17" fmla="*/ 470 w 47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248">
                  <a:moveTo>
                    <a:pt x="0" y="0"/>
                  </a:moveTo>
                  <a:lnTo>
                    <a:pt x="469" y="0"/>
                  </a:lnTo>
                  <a:lnTo>
                    <a:pt x="469" y="247"/>
                  </a:ln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4" name="Freeform 12"/>
            <p:cNvSpPr>
              <a:spLocks/>
            </p:cNvSpPr>
            <p:nvPr/>
          </p:nvSpPr>
          <p:spPr bwMode="auto">
            <a:xfrm>
              <a:off x="1813" y="3936"/>
              <a:ext cx="74" cy="29"/>
            </a:xfrm>
            <a:custGeom>
              <a:avLst/>
              <a:gdLst>
                <a:gd name="T0" fmla="*/ 73 w 74"/>
                <a:gd name="T1" fmla="*/ 28 h 29"/>
                <a:gd name="T2" fmla="*/ 0 w 74"/>
                <a:gd name="T3" fmla="*/ 14 h 29"/>
                <a:gd name="T4" fmla="*/ 73 w 74"/>
                <a:gd name="T5" fmla="*/ 0 h 29"/>
                <a:gd name="T6" fmla="*/ 0 60000 65536"/>
                <a:gd name="T7" fmla="*/ 0 60000 65536"/>
                <a:gd name="T8" fmla="*/ 0 60000 65536"/>
                <a:gd name="T9" fmla="*/ 0 w 74"/>
                <a:gd name="T10" fmla="*/ 0 h 29"/>
                <a:gd name="T11" fmla="*/ 74 w 7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9">
                  <a:moveTo>
                    <a:pt x="73" y="28"/>
                  </a:moveTo>
                  <a:lnTo>
                    <a:pt x="0" y="14"/>
                  </a:lnTo>
                  <a:lnTo>
                    <a:pt x="73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5" name="Freeform 13"/>
            <p:cNvSpPr>
              <a:spLocks/>
            </p:cNvSpPr>
            <p:nvPr/>
          </p:nvSpPr>
          <p:spPr bwMode="auto">
            <a:xfrm>
              <a:off x="1813" y="3950"/>
              <a:ext cx="281" cy="1"/>
            </a:xfrm>
            <a:custGeom>
              <a:avLst/>
              <a:gdLst>
                <a:gd name="T0" fmla="*/ 0 w 281"/>
                <a:gd name="T1" fmla="*/ 0 h 1"/>
                <a:gd name="T2" fmla="*/ 280 w 281"/>
                <a:gd name="T3" fmla="*/ 0 h 1"/>
                <a:gd name="T4" fmla="*/ 0 w 281"/>
                <a:gd name="T5" fmla="*/ 0 h 1"/>
                <a:gd name="T6" fmla="*/ 0 60000 65536"/>
                <a:gd name="T7" fmla="*/ 0 60000 65536"/>
                <a:gd name="T8" fmla="*/ 0 60000 65536"/>
                <a:gd name="T9" fmla="*/ 0 w 281"/>
                <a:gd name="T10" fmla="*/ 0 h 1"/>
                <a:gd name="T11" fmla="*/ 281 w 28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1">
                  <a:moveTo>
                    <a:pt x="0" y="0"/>
                  </a:moveTo>
                  <a:lnTo>
                    <a:pt x="28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6" name="Freeform 14"/>
            <p:cNvSpPr>
              <a:spLocks/>
            </p:cNvSpPr>
            <p:nvPr/>
          </p:nvSpPr>
          <p:spPr bwMode="auto">
            <a:xfrm>
              <a:off x="2018" y="3936"/>
              <a:ext cx="76" cy="29"/>
            </a:xfrm>
            <a:custGeom>
              <a:avLst/>
              <a:gdLst>
                <a:gd name="T0" fmla="*/ 0 w 76"/>
                <a:gd name="T1" fmla="*/ 0 h 29"/>
                <a:gd name="T2" fmla="*/ 75 w 76"/>
                <a:gd name="T3" fmla="*/ 14 h 29"/>
                <a:gd name="T4" fmla="*/ 0 w 76"/>
                <a:gd name="T5" fmla="*/ 28 h 29"/>
                <a:gd name="T6" fmla="*/ 0 60000 65536"/>
                <a:gd name="T7" fmla="*/ 0 60000 65536"/>
                <a:gd name="T8" fmla="*/ 0 60000 65536"/>
                <a:gd name="T9" fmla="*/ 0 w 76"/>
                <a:gd name="T10" fmla="*/ 0 h 29"/>
                <a:gd name="T11" fmla="*/ 76 w 7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29">
                  <a:moveTo>
                    <a:pt x="0" y="0"/>
                  </a:moveTo>
                  <a:lnTo>
                    <a:pt x="75" y="14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7" name="Freeform 15"/>
            <p:cNvSpPr>
              <a:spLocks/>
            </p:cNvSpPr>
            <p:nvPr/>
          </p:nvSpPr>
          <p:spPr bwMode="auto">
            <a:xfrm>
              <a:off x="2093" y="3844"/>
              <a:ext cx="470" cy="248"/>
            </a:xfrm>
            <a:custGeom>
              <a:avLst/>
              <a:gdLst>
                <a:gd name="T0" fmla="*/ 0 w 470"/>
                <a:gd name="T1" fmla="*/ 0 h 248"/>
                <a:gd name="T2" fmla="*/ 469 w 470"/>
                <a:gd name="T3" fmla="*/ 0 h 248"/>
                <a:gd name="T4" fmla="*/ 469 w 470"/>
                <a:gd name="T5" fmla="*/ 247 h 248"/>
                <a:gd name="T6" fmla="*/ 0 w 470"/>
                <a:gd name="T7" fmla="*/ 247 h 248"/>
                <a:gd name="T8" fmla="*/ 0 w 47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248"/>
                <a:gd name="T17" fmla="*/ 470 w 47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248">
                  <a:moveTo>
                    <a:pt x="0" y="0"/>
                  </a:moveTo>
                  <a:lnTo>
                    <a:pt x="469" y="0"/>
                  </a:lnTo>
                  <a:lnTo>
                    <a:pt x="469" y="247"/>
                  </a:ln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8" name="Freeform 16"/>
            <p:cNvSpPr>
              <a:spLocks/>
            </p:cNvSpPr>
            <p:nvPr/>
          </p:nvSpPr>
          <p:spPr bwMode="auto">
            <a:xfrm>
              <a:off x="2562" y="3936"/>
              <a:ext cx="76" cy="29"/>
            </a:xfrm>
            <a:custGeom>
              <a:avLst/>
              <a:gdLst>
                <a:gd name="T0" fmla="*/ 75 w 76"/>
                <a:gd name="T1" fmla="*/ 28 h 29"/>
                <a:gd name="T2" fmla="*/ 0 w 76"/>
                <a:gd name="T3" fmla="*/ 14 h 29"/>
                <a:gd name="T4" fmla="*/ 75 w 76"/>
                <a:gd name="T5" fmla="*/ 0 h 29"/>
                <a:gd name="T6" fmla="*/ 0 60000 65536"/>
                <a:gd name="T7" fmla="*/ 0 60000 65536"/>
                <a:gd name="T8" fmla="*/ 0 60000 65536"/>
                <a:gd name="T9" fmla="*/ 0 w 76"/>
                <a:gd name="T10" fmla="*/ 0 h 29"/>
                <a:gd name="T11" fmla="*/ 76 w 7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29">
                  <a:moveTo>
                    <a:pt x="75" y="28"/>
                  </a:moveTo>
                  <a:lnTo>
                    <a:pt x="0" y="14"/>
                  </a:lnTo>
                  <a:lnTo>
                    <a:pt x="75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9" name="Freeform 17"/>
            <p:cNvSpPr>
              <a:spLocks/>
            </p:cNvSpPr>
            <p:nvPr/>
          </p:nvSpPr>
          <p:spPr bwMode="auto">
            <a:xfrm>
              <a:off x="2562" y="3950"/>
              <a:ext cx="235" cy="1"/>
            </a:xfrm>
            <a:custGeom>
              <a:avLst/>
              <a:gdLst>
                <a:gd name="T0" fmla="*/ 0 w 235"/>
                <a:gd name="T1" fmla="*/ 0 h 1"/>
                <a:gd name="T2" fmla="*/ 234 w 235"/>
                <a:gd name="T3" fmla="*/ 0 h 1"/>
                <a:gd name="T4" fmla="*/ 0 w 235"/>
                <a:gd name="T5" fmla="*/ 0 h 1"/>
                <a:gd name="T6" fmla="*/ 0 60000 65536"/>
                <a:gd name="T7" fmla="*/ 0 60000 65536"/>
                <a:gd name="T8" fmla="*/ 0 60000 65536"/>
                <a:gd name="T9" fmla="*/ 0 w 235"/>
                <a:gd name="T10" fmla="*/ 0 h 1"/>
                <a:gd name="T11" fmla="*/ 235 w 2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" h="1">
                  <a:moveTo>
                    <a:pt x="0" y="0"/>
                  </a:moveTo>
                  <a:lnTo>
                    <a:pt x="234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0" name="Freeform 18"/>
            <p:cNvSpPr>
              <a:spLocks/>
            </p:cNvSpPr>
            <p:nvPr/>
          </p:nvSpPr>
          <p:spPr bwMode="auto">
            <a:xfrm>
              <a:off x="2721" y="3936"/>
              <a:ext cx="76" cy="29"/>
            </a:xfrm>
            <a:custGeom>
              <a:avLst/>
              <a:gdLst>
                <a:gd name="T0" fmla="*/ 0 w 76"/>
                <a:gd name="T1" fmla="*/ 0 h 29"/>
                <a:gd name="T2" fmla="*/ 75 w 76"/>
                <a:gd name="T3" fmla="*/ 14 h 29"/>
                <a:gd name="T4" fmla="*/ 0 w 76"/>
                <a:gd name="T5" fmla="*/ 28 h 29"/>
                <a:gd name="T6" fmla="*/ 0 60000 65536"/>
                <a:gd name="T7" fmla="*/ 0 60000 65536"/>
                <a:gd name="T8" fmla="*/ 0 60000 65536"/>
                <a:gd name="T9" fmla="*/ 0 w 76"/>
                <a:gd name="T10" fmla="*/ 0 h 29"/>
                <a:gd name="T11" fmla="*/ 76 w 7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29">
                  <a:moveTo>
                    <a:pt x="0" y="0"/>
                  </a:moveTo>
                  <a:lnTo>
                    <a:pt x="75" y="14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1" name="Freeform 19"/>
            <p:cNvSpPr>
              <a:spLocks/>
            </p:cNvSpPr>
            <p:nvPr/>
          </p:nvSpPr>
          <p:spPr bwMode="auto">
            <a:xfrm>
              <a:off x="1671" y="3631"/>
              <a:ext cx="188" cy="214"/>
            </a:xfrm>
            <a:custGeom>
              <a:avLst/>
              <a:gdLst>
                <a:gd name="T0" fmla="*/ 187 w 188"/>
                <a:gd name="T1" fmla="*/ 0 h 214"/>
                <a:gd name="T2" fmla="*/ 0 w 188"/>
                <a:gd name="T3" fmla="*/ 213 h 214"/>
                <a:gd name="T4" fmla="*/ 187 w 188"/>
                <a:gd name="T5" fmla="*/ 0 h 214"/>
                <a:gd name="T6" fmla="*/ 0 60000 65536"/>
                <a:gd name="T7" fmla="*/ 0 60000 65536"/>
                <a:gd name="T8" fmla="*/ 0 60000 65536"/>
                <a:gd name="T9" fmla="*/ 0 w 188"/>
                <a:gd name="T10" fmla="*/ 0 h 214"/>
                <a:gd name="T11" fmla="*/ 188 w 188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214">
                  <a:moveTo>
                    <a:pt x="187" y="0"/>
                  </a:moveTo>
                  <a:lnTo>
                    <a:pt x="0" y="213"/>
                  </a:lnTo>
                  <a:lnTo>
                    <a:pt x="187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2" name="Freeform 20"/>
            <p:cNvSpPr>
              <a:spLocks/>
            </p:cNvSpPr>
            <p:nvPr/>
          </p:nvSpPr>
          <p:spPr bwMode="auto">
            <a:xfrm>
              <a:off x="1671" y="3788"/>
              <a:ext cx="58" cy="57"/>
            </a:xfrm>
            <a:custGeom>
              <a:avLst/>
              <a:gdLst>
                <a:gd name="T0" fmla="*/ 57 w 58"/>
                <a:gd name="T1" fmla="*/ 17 h 57"/>
                <a:gd name="T2" fmla="*/ 0 w 58"/>
                <a:gd name="T3" fmla="*/ 56 h 57"/>
                <a:gd name="T4" fmla="*/ 26 w 58"/>
                <a:gd name="T5" fmla="*/ 0 h 57"/>
                <a:gd name="T6" fmla="*/ 0 60000 65536"/>
                <a:gd name="T7" fmla="*/ 0 60000 65536"/>
                <a:gd name="T8" fmla="*/ 0 60000 65536"/>
                <a:gd name="T9" fmla="*/ 0 w 58"/>
                <a:gd name="T10" fmla="*/ 0 h 57"/>
                <a:gd name="T11" fmla="*/ 58 w 58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7">
                  <a:moveTo>
                    <a:pt x="57" y="17"/>
                  </a:moveTo>
                  <a:lnTo>
                    <a:pt x="0" y="5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3" name="Freeform 21"/>
            <p:cNvSpPr>
              <a:spLocks/>
            </p:cNvSpPr>
            <p:nvPr/>
          </p:nvSpPr>
          <p:spPr bwMode="auto">
            <a:xfrm>
              <a:off x="2327" y="3631"/>
              <a:ext cx="1" cy="214"/>
            </a:xfrm>
            <a:custGeom>
              <a:avLst/>
              <a:gdLst>
                <a:gd name="T0" fmla="*/ 0 w 1"/>
                <a:gd name="T1" fmla="*/ 0 h 214"/>
                <a:gd name="T2" fmla="*/ 0 w 1"/>
                <a:gd name="T3" fmla="*/ 213 h 214"/>
                <a:gd name="T4" fmla="*/ 0 w 1"/>
                <a:gd name="T5" fmla="*/ 0 h 214"/>
                <a:gd name="T6" fmla="*/ 0 60000 65536"/>
                <a:gd name="T7" fmla="*/ 0 60000 65536"/>
                <a:gd name="T8" fmla="*/ 0 60000 65536"/>
                <a:gd name="T9" fmla="*/ 0 w 1"/>
                <a:gd name="T10" fmla="*/ 0 h 214"/>
                <a:gd name="T11" fmla="*/ 1 w 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4">
                  <a:moveTo>
                    <a:pt x="0" y="0"/>
                  </a:moveTo>
                  <a:lnTo>
                    <a:pt x="0" y="21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4" name="Freeform 22"/>
            <p:cNvSpPr>
              <a:spLocks/>
            </p:cNvSpPr>
            <p:nvPr/>
          </p:nvSpPr>
          <p:spPr bwMode="auto">
            <a:xfrm>
              <a:off x="2310" y="3788"/>
              <a:ext cx="37" cy="57"/>
            </a:xfrm>
            <a:custGeom>
              <a:avLst/>
              <a:gdLst>
                <a:gd name="T0" fmla="*/ 36 w 37"/>
                <a:gd name="T1" fmla="*/ 0 h 57"/>
                <a:gd name="T2" fmla="*/ 18 w 37"/>
                <a:gd name="T3" fmla="*/ 56 h 57"/>
                <a:gd name="T4" fmla="*/ 0 w 37"/>
                <a:gd name="T5" fmla="*/ 0 h 57"/>
                <a:gd name="T6" fmla="*/ 0 60000 65536"/>
                <a:gd name="T7" fmla="*/ 0 60000 65536"/>
                <a:gd name="T8" fmla="*/ 0 60000 65536"/>
                <a:gd name="T9" fmla="*/ 0 w 37"/>
                <a:gd name="T10" fmla="*/ 0 h 57"/>
                <a:gd name="T11" fmla="*/ 37 w 37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57">
                  <a:moveTo>
                    <a:pt x="36" y="0"/>
                  </a:moveTo>
                  <a:lnTo>
                    <a:pt x="18" y="5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5" name="Freeform 23"/>
            <p:cNvSpPr>
              <a:spLocks/>
            </p:cNvSpPr>
            <p:nvPr/>
          </p:nvSpPr>
          <p:spPr bwMode="auto">
            <a:xfrm>
              <a:off x="3358" y="3844"/>
              <a:ext cx="470" cy="248"/>
            </a:xfrm>
            <a:custGeom>
              <a:avLst/>
              <a:gdLst>
                <a:gd name="T0" fmla="*/ 0 w 470"/>
                <a:gd name="T1" fmla="*/ 0 h 248"/>
                <a:gd name="T2" fmla="*/ 469 w 470"/>
                <a:gd name="T3" fmla="*/ 0 h 248"/>
                <a:gd name="T4" fmla="*/ 469 w 470"/>
                <a:gd name="T5" fmla="*/ 247 h 248"/>
                <a:gd name="T6" fmla="*/ 0 w 470"/>
                <a:gd name="T7" fmla="*/ 247 h 248"/>
                <a:gd name="T8" fmla="*/ 0 w 47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248"/>
                <a:gd name="T17" fmla="*/ 470 w 47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248">
                  <a:moveTo>
                    <a:pt x="0" y="0"/>
                  </a:moveTo>
                  <a:lnTo>
                    <a:pt x="469" y="0"/>
                  </a:lnTo>
                  <a:lnTo>
                    <a:pt x="469" y="247"/>
                  </a:ln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6" name="Freeform 24"/>
            <p:cNvSpPr>
              <a:spLocks/>
            </p:cNvSpPr>
            <p:nvPr/>
          </p:nvSpPr>
          <p:spPr bwMode="auto">
            <a:xfrm>
              <a:off x="3125" y="3936"/>
              <a:ext cx="75" cy="29"/>
            </a:xfrm>
            <a:custGeom>
              <a:avLst/>
              <a:gdLst>
                <a:gd name="T0" fmla="*/ 74 w 75"/>
                <a:gd name="T1" fmla="*/ 28 h 29"/>
                <a:gd name="T2" fmla="*/ 0 w 75"/>
                <a:gd name="T3" fmla="*/ 14 h 29"/>
                <a:gd name="T4" fmla="*/ 74 w 75"/>
                <a:gd name="T5" fmla="*/ 0 h 29"/>
                <a:gd name="T6" fmla="*/ 0 60000 65536"/>
                <a:gd name="T7" fmla="*/ 0 60000 65536"/>
                <a:gd name="T8" fmla="*/ 0 60000 65536"/>
                <a:gd name="T9" fmla="*/ 0 w 75"/>
                <a:gd name="T10" fmla="*/ 0 h 29"/>
                <a:gd name="T11" fmla="*/ 75 w 7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9">
                  <a:moveTo>
                    <a:pt x="74" y="28"/>
                  </a:moveTo>
                  <a:lnTo>
                    <a:pt x="0" y="14"/>
                  </a:lnTo>
                  <a:lnTo>
                    <a:pt x="74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7" name="Freeform 25"/>
            <p:cNvSpPr>
              <a:spLocks/>
            </p:cNvSpPr>
            <p:nvPr/>
          </p:nvSpPr>
          <p:spPr bwMode="auto">
            <a:xfrm>
              <a:off x="3125" y="3950"/>
              <a:ext cx="234" cy="1"/>
            </a:xfrm>
            <a:custGeom>
              <a:avLst/>
              <a:gdLst>
                <a:gd name="T0" fmla="*/ 0 w 234"/>
                <a:gd name="T1" fmla="*/ 0 h 1"/>
                <a:gd name="T2" fmla="*/ 233 w 234"/>
                <a:gd name="T3" fmla="*/ 0 h 1"/>
                <a:gd name="T4" fmla="*/ 0 w 234"/>
                <a:gd name="T5" fmla="*/ 0 h 1"/>
                <a:gd name="T6" fmla="*/ 0 60000 65536"/>
                <a:gd name="T7" fmla="*/ 0 60000 65536"/>
                <a:gd name="T8" fmla="*/ 0 60000 65536"/>
                <a:gd name="T9" fmla="*/ 0 w 234"/>
                <a:gd name="T10" fmla="*/ 0 h 1"/>
                <a:gd name="T11" fmla="*/ 234 w 2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" h="1">
                  <a:moveTo>
                    <a:pt x="0" y="0"/>
                  </a:moveTo>
                  <a:lnTo>
                    <a:pt x="233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8" name="Freeform 26"/>
            <p:cNvSpPr>
              <a:spLocks/>
            </p:cNvSpPr>
            <p:nvPr/>
          </p:nvSpPr>
          <p:spPr bwMode="auto">
            <a:xfrm>
              <a:off x="3284" y="3936"/>
              <a:ext cx="75" cy="29"/>
            </a:xfrm>
            <a:custGeom>
              <a:avLst/>
              <a:gdLst>
                <a:gd name="T0" fmla="*/ 0 w 75"/>
                <a:gd name="T1" fmla="*/ 0 h 29"/>
                <a:gd name="T2" fmla="*/ 74 w 75"/>
                <a:gd name="T3" fmla="*/ 14 h 29"/>
                <a:gd name="T4" fmla="*/ 0 w 75"/>
                <a:gd name="T5" fmla="*/ 28 h 29"/>
                <a:gd name="T6" fmla="*/ 0 60000 65536"/>
                <a:gd name="T7" fmla="*/ 0 60000 65536"/>
                <a:gd name="T8" fmla="*/ 0 60000 65536"/>
                <a:gd name="T9" fmla="*/ 0 w 75"/>
                <a:gd name="T10" fmla="*/ 0 h 29"/>
                <a:gd name="T11" fmla="*/ 75 w 7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9">
                  <a:moveTo>
                    <a:pt x="0" y="0"/>
                  </a:moveTo>
                  <a:lnTo>
                    <a:pt x="74" y="14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9" name="Freeform 27"/>
            <p:cNvSpPr>
              <a:spLocks/>
            </p:cNvSpPr>
            <p:nvPr/>
          </p:nvSpPr>
          <p:spPr bwMode="auto">
            <a:xfrm>
              <a:off x="3405" y="3631"/>
              <a:ext cx="190" cy="214"/>
            </a:xfrm>
            <a:custGeom>
              <a:avLst/>
              <a:gdLst>
                <a:gd name="T0" fmla="*/ 0 w 190"/>
                <a:gd name="T1" fmla="*/ 0 h 214"/>
                <a:gd name="T2" fmla="*/ 189 w 190"/>
                <a:gd name="T3" fmla="*/ 213 h 214"/>
                <a:gd name="T4" fmla="*/ 0 w 190"/>
                <a:gd name="T5" fmla="*/ 0 h 214"/>
                <a:gd name="T6" fmla="*/ 0 60000 65536"/>
                <a:gd name="T7" fmla="*/ 0 60000 65536"/>
                <a:gd name="T8" fmla="*/ 0 60000 65536"/>
                <a:gd name="T9" fmla="*/ 0 w 190"/>
                <a:gd name="T10" fmla="*/ 0 h 214"/>
                <a:gd name="T11" fmla="*/ 190 w 190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" h="214">
                  <a:moveTo>
                    <a:pt x="0" y="0"/>
                  </a:moveTo>
                  <a:lnTo>
                    <a:pt x="189" y="21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000" name="Freeform 28"/>
            <p:cNvSpPr>
              <a:spLocks/>
            </p:cNvSpPr>
            <p:nvPr/>
          </p:nvSpPr>
          <p:spPr bwMode="auto">
            <a:xfrm>
              <a:off x="3536" y="3788"/>
              <a:ext cx="59" cy="57"/>
            </a:xfrm>
            <a:custGeom>
              <a:avLst/>
              <a:gdLst>
                <a:gd name="T0" fmla="*/ 31 w 59"/>
                <a:gd name="T1" fmla="*/ 0 h 57"/>
                <a:gd name="T2" fmla="*/ 58 w 59"/>
                <a:gd name="T3" fmla="*/ 56 h 57"/>
                <a:gd name="T4" fmla="*/ 0 w 59"/>
                <a:gd name="T5" fmla="*/ 17 h 57"/>
                <a:gd name="T6" fmla="*/ 0 60000 65536"/>
                <a:gd name="T7" fmla="*/ 0 60000 65536"/>
                <a:gd name="T8" fmla="*/ 0 60000 65536"/>
                <a:gd name="T9" fmla="*/ 0 w 59"/>
                <a:gd name="T10" fmla="*/ 0 h 57"/>
                <a:gd name="T11" fmla="*/ 59 w 59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57">
                  <a:moveTo>
                    <a:pt x="31" y="0"/>
                  </a:moveTo>
                  <a:lnTo>
                    <a:pt x="58" y="56"/>
                  </a:lnTo>
                  <a:lnTo>
                    <a:pt x="0" y="17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001" name="Rectangle 29"/>
            <p:cNvSpPr>
              <a:spLocks noChangeArrowheads="1"/>
            </p:cNvSpPr>
            <p:nvPr/>
          </p:nvSpPr>
          <p:spPr bwMode="auto">
            <a:xfrm>
              <a:off x="4006" y="2967"/>
              <a:ext cx="15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400" b="1">
                  <a:solidFill>
                    <a:srgbClr val="000000"/>
                  </a:solidFill>
                </a:rPr>
                <a:t>Καταχωρήσεις Ευρετηρίου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84002" name="Rectangle 30"/>
            <p:cNvSpPr>
              <a:spLocks noChangeArrowheads="1"/>
            </p:cNvSpPr>
            <p:nvPr/>
          </p:nvSpPr>
          <p:spPr bwMode="auto">
            <a:xfrm>
              <a:off x="4006" y="3781"/>
              <a:ext cx="15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400" b="1">
                  <a:solidFill>
                    <a:srgbClr val="000000"/>
                  </a:solidFill>
                </a:rPr>
                <a:t>Καταχωρήσεις Δεδομένων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84003" name="Rectangle 31"/>
            <p:cNvSpPr>
              <a:spLocks noChangeArrowheads="1"/>
            </p:cNvSpPr>
            <p:nvPr/>
          </p:nvSpPr>
          <p:spPr bwMode="auto">
            <a:xfrm>
              <a:off x="4005" y="3923"/>
              <a:ext cx="13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(«</a:t>
              </a:r>
              <a:r>
                <a:rPr lang="el-GR" sz="1400" b="1">
                  <a:solidFill>
                    <a:srgbClr val="000000"/>
                  </a:solidFill>
                </a:rPr>
                <a:t>Σύνολο ακολουθίας»</a:t>
              </a:r>
              <a:r>
                <a:rPr lang="en-US" sz="14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84004" name="Rectangle 32"/>
            <p:cNvSpPr>
              <a:spLocks noChangeArrowheads="1"/>
            </p:cNvSpPr>
            <p:nvPr/>
          </p:nvSpPr>
          <p:spPr bwMode="auto">
            <a:xfrm>
              <a:off x="4005" y="3145"/>
              <a:ext cx="11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(</a:t>
              </a:r>
              <a:r>
                <a:rPr lang="el-GR" sz="1400" b="1">
                  <a:solidFill>
                    <a:srgbClr val="000000"/>
                  </a:solidFill>
                </a:rPr>
                <a:t>Άμεση Αναζήτηση</a:t>
              </a:r>
              <a:r>
                <a:rPr lang="en-US" sz="1400" b="1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(συνοπτικά)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616608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288" y="17910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Τι αποθηκεύουμε στα φύλλα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872" y="1764273"/>
            <a:ext cx="467574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b="1" dirty="0"/>
          </a:p>
          <a:p>
            <a:r>
              <a:rPr lang="el-GR" b="1" dirty="0"/>
              <a:t>Προσέγγιση 1</a:t>
            </a:r>
          </a:p>
          <a:p>
            <a:r>
              <a:rPr lang="el-GR" dirty="0"/>
              <a:t>Δείκτη στη θέση της πλειάδας με την συγκεκριμένη τιμή στο πεδίο δεικτοδότησης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Προσέγγιση 2</a:t>
            </a:r>
          </a:p>
          <a:p>
            <a:r>
              <a:rPr lang="el-GR" dirty="0"/>
              <a:t>Αν το πεδίο δεικτοδότησης είναι κλειδί, ορισμένα συστήματα μπορεί να αποθηκεύουν και την ίδια την πλειάδα (δηλαδή, το επίπεδο φύλλων είναι το αρχείο δεδομένων)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17</a:t>
            </a:r>
            <a:r>
              <a:rPr lang="el-GR" altLang="en-US" sz="1000" dirty="0"/>
              <a:t>-20</a:t>
            </a:r>
            <a:r>
              <a:rPr lang="en-US" altLang="en-US" sz="1000" dirty="0"/>
              <a:t>18</a:t>
            </a:r>
            <a:endParaRPr lang="el-GR" altLang="en-US" sz="1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99" y="1721586"/>
            <a:ext cx="3960451" cy="130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433" y="3434227"/>
            <a:ext cx="4062001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7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EBD3A-E817-4FD8-8E43-DE0DB1A59E2C}" type="slidenum">
              <a:rPr lang="el-GR" altLang="en-US" smtClean="0"/>
              <a:pPr/>
              <a:t>28</a:t>
            </a:fld>
            <a:endParaRPr lang="el-GR" altLang="en-US"/>
          </a:p>
        </p:txBody>
      </p:sp>
      <p:sp>
        <p:nvSpPr>
          <p:cNvPr id="84998" name="Text Box 3"/>
          <p:cNvSpPr txBox="1">
            <a:spLocks noChangeArrowheads="1"/>
          </p:cNvSpPr>
          <p:nvPr/>
        </p:nvSpPr>
        <p:spPr bwMode="auto">
          <a:xfrm>
            <a:off x="742247" y="238868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Τάξη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ώστε κάθε εσωτερικός-κόμβος να χωρά σε ένα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block</a:t>
            </a:r>
            <a:endParaRPr lang="el-GR" sz="2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468313" y="2924175"/>
            <a:ext cx="822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Έστω 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Β</a:t>
            </a:r>
            <a:r>
              <a:rPr lang="el-GR" sz="1800" dirty="0">
                <a:latin typeface="Calibri" pitchFamily="34" charset="0"/>
              </a:rPr>
              <a:t> μέγεθος </a:t>
            </a:r>
            <a:r>
              <a:rPr lang="en-US" sz="1800" dirty="0">
                <a:latin typeface="Calibri" pitchFamily="34" charset="0"/>
              </a:rPr>
              <a:t>block,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πεδίου αναζήτησης,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δεδομένων (εγγραφής) και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δέντρου </a:t>
            </a:r>
            <a:r>
              <a:rPr lang="en-US" sz="1800" dirty="0">
                <a:latin typeface="Calibri" pitchFamily="34" charset="0"/>
              </a:rPr>
              <a:t>(block)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 * P </a:t>
            </a:r>
            <a:r>
              <a:rPr lang="en-US" sz="1800" dirty="0">
                <a:latin typeface="Calibri" pitchFamily="34" charset="0"/>
              </a:rPr>
              <a:t>+ 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(p - 1) * V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 B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sym typeface="Symbol" pitchFamily="18" charset="2"/>
              </a:rPr>
              <a:t>p * (P + V)  B + V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sym typeface="Symbol" pitchFamily="18" charset="2"/>
              </a:rPr>
              <a:t>p  (B + V) / (P + V)</a:t>
            </a:r>
            <a:endParaRPr lang="el-GR" sz="18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5000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799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Παράδειγμα, </a:t>
            </a:r>
            <a:r>
              <a:rPr lang="en-US" sz="1800">
                <a:latin typeface="Calibri" pitchFamily="34" charset="0"/>
              </a:rPr>
              <a:t>V = 9 bytes, B = 512, Pr = 7 bytes, P = 6 bytes, </a:t>
            </a:r>
            <a:r>
              <a:rPr lang="el-GR" sz="1800">
                <a:latin typeface="Calibri" pitchFamily="34" charset="0"/>
              </a:rPr>
              <a:t>τότε </a:t>
            </a:r>
            <a:r>
              <a:rPr lang="en-US" sz="1800">
                <a:latin typeface="Calibri" pitchFamily="34" charset="0"/>
              </a:rPr>
              <a:t>p = 34</a:t>
            </a:r>
            <a:endParaRPr lang="el-GR" sz="1800">
              <a:latin typeface="Calibri" pitchFamily="34" charset="0"/>
            </a:endParaRPr>
          </a:p>
        </p:txBody>
      </p:sp>
      <p:grpSp>
        <p:nvGrpSpPr>
          <p:cNvPr id="85001" name="Group 6"/>
          <p:cNvGrpSpPr>
            <a:grpSpLocks/>
          </p:cNvGrpSpPr>
          <p:nvPr/>
        </p:nvGrpSpPr>
        <p:grpSpPr bwMode="auto">
          <a:xfrm>
            <a:off x="5148263" y="5445125"/>
            <a:ext cx="2971800" cy="533400"/>
            <a:chOff x="2832" y="3264"/>
            <a:chExt cx="1584" cy="336"/>
          </a:xfrm>
        </p:grpSpPr>
        <p:sp>
          <p:nvSpPr>
            <p:cNvPr id="85003" name="Text Box 7"/>
            <p:cNvSpPr txBox="1">
              <a:spLocks noChangeArrowheads="1"/>
            </p:cNvSpPr>
            <p:nvPr/>
          </p:nvSpPr>
          <p:spPr bwMode="auto">
            <a:xfrm>
              <a:off x="2928" y="3312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>
                  <a:latin typeface="Calibri" pitchFamily="34" charset="0"/>
                </a:rPr>
                <a:t>Για Β-δέντρο,  </a:t>
              </a:r>
              <a:r>
                <a:rPr lang="en-US" sz="1800">
                  <a:latin typeface="Calibri" pitchFamily="34" charset="0"/>
                </a:rPr>
                <a:t>p = 23 </a:t>
              </a:r>
              <a:endParaRPr lang="el-GR" sz="1800">
                <a:latin typeface="Calibri" pitchFamily="34" charset="0"/>
              </a:endParaRPr>
            </a:p>
          </p:txBody>
        </p:sp>
        <p:sp>
          <p:nvSpPr>
            <p:cNvPr id="85004" name="Rectangle 8"/>
            <p:cNvSpPr>
              <a:spLocks noChangeArrowheads="1"/>
            </p:cNvSpPr>
            <p:nvPr/>
          </p:nvSpPr>
          <p:spPr bwMode="auto">
            <a:xfrm>
              <a:off x="2832" y="3264"/>
              <a:ext cx="148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295569" y="1670460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 Κάθε κόμβος του </a:t>
            </a:r>
            <a:r>
              <a:rPr lang="en-US" sz="1800" dirty="0">
                <a:latin typeface="Calibri" pitchFamily="34" charset="0"/>
              </a:rPr>
              <a:t>B</a:t>
            </a:r>
            <a:r>
              <a:rPr lang="el-GR" sz="1800" dirty="0">
                <a:latin typeface="Calibri" pitchFamily="34" charset="0"/>
              </a:rPr>
              <a:t>+</a:t>
            </a:r>
            <a:r>
              <a:rPr lang="en-US" sz="1800" dirty="0">
                <a:latin typeface="Calibri" pitchFamily="34" charset="0"/>
              </a:rPr>
              <a:t>-</a:t>
            </a:r>
            <a:r>
              <a:rPr lang="el-GR" sz="1800" dirty="0">
                <a:latin typeface="Calibri" pitchFamily="34" charset="0"/>
              </a:rPr>
              <a:t>δέντρου καταλαμβάνει μια σελίδα </a:t>
            </a:r>
            <a:r>
              <a:rPr lang="en-US" sz="1800" dirty="0">
                <a:latin typeface="Calibri" pitchFamily="34" charset="0"/>
              </a:rPr>
              <a:t>(block)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(υπολογισμός τάξης)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5583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229977-66D5-4C7A-A450-38FFD48E6049}" type="slidenum">
              <a:rPr lang="el-GR" altLang="en-US" smtClean="0"/>
              <a:pPr/>
              <a:t>29</a:t>
            </a:fld>
            <a:endParaRPr lang="el-GR" altLang="en-US"/>
          </a:p>
        </p:txBody>
      </p:sp>
      <p:sp>
        <p:nvSpPr>
          <p:cNvPr id="86022" name="Text Box 3"/>
          <p:cNvSpPr txBox="1">
            <a:spLocks noChangeArrowheads="1"/>
          </p:cNvSpPr>
          <p:nvPr/>
        </p:nvSpPr>
        <p:spPr bwMode="auto">
          <a:xfrm>
            <a:off x="971550" y="2205038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Τάξη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2000" baseline="-25000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leaf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ώστε κάθε φύλλο να χωρά σε ένα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block</a:t>
            </a:r>
            <a:endParaRPr lang="el-GR" sz="2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22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Έστω 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Β</a:t>
            </a:r>
            <a:r>
              <a:rPr lang="el-GR" sz="1800" dirty="0">
                <a:latin typeface="Calibri" pitchFamily="34" charset="0"/>
              </a:rPr>
              <a:t> μέγεθος </a:t>
            </a:r>
            <a:r>
              <a:rPr lang="en-US" sz="1800" dirty="0">
                <a:latin typeface="Calibri" pitchFamily="34" charset="0"/>
              </a:rPr>
              <a:t>block,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πεδίου αναζήτησης,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δεδομένων (εγγραφής) και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δέντρου </a:t>
            </a:r>
            <a:r>
              <a:rPr lang="en-US" sz="1800" dirty="0">
                <a:latin typeface="Calibri" pitchFamily="34" charset="0"/>
              </a:rPr>
              <a:t>(block)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i="1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l-GR" baseline="-250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 * (Pr + V) + P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 B 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 * (Pr + V)  B - P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  (B - P) / (Pr + V)</a:t>
            </a:r>
            <a:endParaRPr lang="el-GR" sz="18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6024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Παράδειγμα, </a:t>
            </a:r>
            <a:r>
              <a:rPr lang="en-US" sz="1800">
                <a:latin typeface="Calibri" pitchFamily="34" charset="0"/>
              </a:rPr>
              <a:t>V = 9 bytes, B = 512, Pr = 7 bytes, P = 6 bytes, </a:t>
            </a:r>
            <a:r>
              <a:rPr lang="el-GR" sz="1800">
                <a:latin typeface="Calibri" pitchFamily="34" charset="0"/>
              </a:rPr>
              <a:t>τότε </a:t>
            </a:r>
            <a:r>
              <a:rPr lang="en-US" sz="1800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leaf</a:t>
            </a:r>
            <a:r>
              <a:rPr lang="en-US" sz="1800">
                <a:latin typeface="Calibri" pitchFamily="34" charset="0"/>
              </a:rPr>
              <a:t> = 31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754" y="140437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(υπολογισμός τάξης)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5060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273BC-B3FE-4591-9A1F-30FFF289CADB}" type="slidenum">
              <a:rPr lang="el-GR" altLang="en-US" smtClean="0"/>
              <a:pPr/>
              <a:t>3</a:t>
            </a:fld>
            <a:endParaRPr lang="el-GR" altLang="en-US"/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388922" y="330247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Ισοζυγισμένο</a:t>
            </a:r>
            <a:r>
              <a:rPr lang="el-GR" sz="2000" dirty="0">
                <a:latin typeface="Calibri" pitchFamily="34" charset="0"/>
              </a:rPr>
              <a:t>: όλοι οι κόμβοι-φύλλα στο ίδιο επίπεδο</a:t>
            </a:r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344847" y="2495435"/>
            <a:ext cx="838437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Κάθε κόμβος του δέντρου έχει μέγεθος ίσο με ένα </a:t>
            </a:r>
            <a:r>
              <a:rPr lang="el-GR" sz="2400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block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σελίδα)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Δέντρα Αναζήτησης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2230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C33E81-318F-46DC-9AFE-8A04E12C8245}" type="slidenum">
              <a:rPr lang="el-GR" altLang="en-US" smtClean="0"/>
              <a:pPr/>
              <a:t>30</a:t>
            </a:fld>
            <a:endParaRPr lang="el-GR" altLang="en-US"/>
          </a:p>
        </p:txBody>
      </p:sp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534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Παράδειγμα, </a:t>
            </a:r>
            <a:r>
              <a:rPr lang="en-US" sz="1800" dirty="0">
                <a:latin typeface="Calibri" pitchFamily="34" charset="0"/>
              </a:rPr>
              <a:t>V = 9 bytes, B = 512, Pr = 7 bytes, P = 6 bytes, </a:t>
            </a:r>
            <a:r>
              <a:rPr lang="el-GR" sz="1800" dirty="0">
                <a:latin typeface="Calibri" pitchFamily="34" charset="0"/>
              </a:rPr>
              <a:t>τότε </a:t>
            </a:r>
            <a:r>
              <a:rPr lang="en-US" sz="1800" dirty="0">
                <a:latin typeface="Calibri" pitchFamily="34" charset="0"/>
              </a:rPr>
              <a:t>p = 34. </a:t>
            </a:r>
            <a:r>
              <a:rPr lang="el-GR" sz="1800" dirty="0">
                <a:latin typeface="Calibri" pitchFamily="34" charset="0"/>
              </a:rPr>
              <a:t>Έστω ότι κάθε κόμβος είναι </a:t>
            </a:r>
            <a:r>
              <a:rPr lang="el-GR" sz="1800" i="1" dirty="0">
                <a:latin typeface="Calibri" pitchFamily="34" charset="0"/>
              </a:rPr>
              <a:t>γεμάτος κατά 69%</a:t>
            </a:r>
            <a:r>
              <a:rPr lang="el-GR" sz="1800" dirty="0">
                <a:latin typeface="Calibri" pitchFamily="34" charset="0"/>
              </a:rPr>
              <a:t>. </a:t>
            </a:r>
            <a:r>
              <a:rPr lang="el-GR" sz="20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Πόσες καταχωρήσεις (τιμές) χωρά αν έχει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4</a:t>
            </a:r>
            <a:r>
              <a:rPr lang="el-GR" sz="20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επίπεδα</a:t>
            </a:r>
          </a:p>
        </p:txBody>
      </p:sp>
      <p:sp>
        <p:nvSpPr>
          <p:cNvPr id="87048" name="Text Box 5"/>
          <p:cNvSpPr txBox="1">
            <a:spLocks noChangeArrowheads="1"/>
          </p:cNvSpPr>
          <p:nvPr/>
        </p:nvSpPr>
        <p:spPr bwMode="auto">
          <a:xfrm>
            <a:off x="381000" y="3352800"/>
            <a:ext cx="853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Ρίζα			</a:t>
            </a:r>
            <a:r>
              <a:rPr lang="en-US" sz="1800" dirty="0">
                <a:latin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</a:rPr>
              <a:t>1 κόμβος	         22 (33*0,69) καταχωρήσεις           23 δείκτες 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</a:t>
            </a:r>
            <a:r>
              <a:rPr lang="en-US" sz="1800" dirty="0">
                <a:latin typeface="Calibri" pitchFamily="34" charset="0"/>
              </a:rPr>
              <a:t>2</a:t>
            </a:r>
            <a:r>
              <a:rPr lang="el-GR" sz="1800" dirty="0">
                <a:latin typeface="Calibri" pitchFamily="34" charset="0"/>
              </a:rPr>
              <a:t>:	</a:t>
            </a:r>
            <a:r>
              <a:rPr lang="en-US" sz="1800" dirty="0">
                <a:latin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</a:rPr>
              <a:t>23 κόμβοι        506 (23*22) καταχωρήσεις          529 δείκτες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</a:t>
            </a:r>
            <a:r>
              <a:rPr lang="en-US" sz="1800" dirty="0">
                <a:latin typeface="Calibri" pitchFamily="34" charset="0"/>
              </a:rPr>
              <a:t>3</a:t>
            </a:r>
            <a:r>
              <a:rPr lang="el-GR" sz="1800" dirty="0">
                <a:latin typeface="Calibri" pitchFamily="34" charset="0"/>
              </a:rPr>
              <a:t>:	</a:t>
            </a:r>
            <a:r>
              <a:rPr lang="en-US" sz="1800" dirty="0">
                <a:latin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</a:rPr>
              <a:t>529κόμβοι     11.638 (529*22) καταχωρήσεις   12.167 δείκτες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φύλλων:	12.167 κόμβοι 255.507 (12.167 * 31  * 0.69) δείκτες δεδομένων</a:t>
            </a:r>
          </a:p>
        </p:txBody>
      </p:sp>
      <p:sp>
        <p:nvSpPr>
          <p:cNvPr id="87049" name="Text Box 6"/>
          <p:cNvSpPr txBox="1">
            <a:spLocks noChangeArrowheads="1"/>
          </p:cNvSpPr>
          <p:nvPr/>
        </p:nvSpPr>
        <p:spPr bwMode="auto">
          <a:xfrm>
            <a:off x="1219200" y="5410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Σε 3 επίπεδα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255.507 </a:t>
            </a:r>
            <a:r>
              <a:rPr lang="el-GR" sz="1800" dirty="0">
                <a:latin typeface="Calibri" pitchFamily="34" charset="0"/>
              </a:rPr>
              <a:t>εγγραφές  έναντι 65.535 για το Β-δέντρο</a:t>
            </a:r>
          </a:p>
        </p:txBody>
      </p:sp>
      <p:sp>
        <p:nvSpPr>
          <p:cNvPr id="87050" name="Line 7"/>
          <p:cNvSpPr>
            <a:spLocks noChangeShapeType="1"/>
          </p:cNvSpPr>
          <p:nvPr/>
        </p:nvSpPr>
        <p:spPr bwMode="auto">
          <a:xfrm>
            <a:off x="3267075" y="5743575"/>
            <a:ext cx="514350" cy="38100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7051" name="Text Box 8"/>
          <p:cNvSpPr txBox="1">
            <a:spLocks noChangeArrowheads="1"/>
          </p:cNvSpPr>
          <p:nvPr/>
        </p:nvSpPr>
        <p:spPr bwMode="auto">
          <a:xfrm>
            <a:off x="3838575" y="5915025"/>
            <a:ext cx="441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Σημείωση: εγγραφές μόνο στα φύλλα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(υπολογισμός επιπέδων)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4179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7F9004-E190-4421-952E-D129F5F378EA}" type="slidenum">
              <a:rPr lang="el-GR" altLang="en-US" smtClean="0"/>
              <a:pPr/>
              <a:t>31</a:t>
            </a:fld>
            <a:endParaRPr lang="el-GR" altLang="en-US"/>
          </a:p>
        </p:txBody>
      </p:sp>
      <p:sp>
        <p:nvSpPr>
          <p:cNvPr id="880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13725" cy="3203575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buSzTx/>
              <a:buFont typeface="Wingdings" pitchFamily="2" charset="2"/>
              <a:buChar char="§"/>
            </a:pPr>
            <a:endParaRPr lang="el-GR" sz="1900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</a:rPr>
              <a:t>Βαθμός ή </a:t>
            </a:r>
            <a:r>
              <a:rPr lang="el-GR" sz="19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μέση τιμή διακλάδωσης </a:t>
            </a:r>
            <a:r>
              <a:rPr lang="el-GR" sz="1900" dirty="0">
                <a:latin typeface="Calibri" pitchFamily="34" charset="0"/>
              </a:rPr>
              <a:t>(</a:t>
            </a:r>
            <a:r>
              <a:rPr lang="en-US" sz="1900" dirty="0">
                <a:latin typeface="Calibri" pitchFamily="34" charset="0"/>
              </a:rPr>
              <a:t>fan out</a:t>
            </a:r>
            <a:r>
              <a:rPr lang="el-GR" sz="1900" dirty="0">
                <a:latin typeface="Calibri" pitchFamily="34" charset="0"/>
              </a:rPr>
              <a:t>)</a:t>
            </a:r>
            <a:r>
              <a:rPr lang="en-US" sz="1900" dirty="0">
                <a:latin typeface="Calibri" pitchFamily="34" charset="0"/>
              </a:rPr>
              <a:t> = 133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</a:rPr>
              <a:t>Τυπική χωρητικότητα</a:t>
            </a:r>
            <a:r>
              <a:rPr lang="en-US" sz="1900" dirty="0">
                <a:latin typeface="Calibri" pitchFamily="34" charset="0"/>
              </a:rPr>
              <a:t>: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Ύψος </a:t>
            </a:r>
            <a:r>
              <a:rPr lang="en-US" sz="1800" dirty="0">
                <a:latin typeface="Calibri" pitchFamily="34" charset="0"/>
              </a:rPr>
              <a:t> 4: 133</a:t>
            </a:r>
            <a:r>
              <a:rPr lang="en-US" sz="1800" baseline="30000" dirty="0">
                <a:latin typeface="Calibri" pitchFamily="34" charset="0"/>
              </a:rPr>
              <a:t>4</a:t>
            </a:r>
            <a:r>
              <a:rPr lang="en-US" sz="1800" dirty="0">
                <a:latin typeface="Calibri" pitchFamily="34" charset="0"/>
              </a:rPr>
              <a:t> = 312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900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700 </a:t>
            </a:r>
            <a:r>
              <a:rPr lang="el-GR" sz="1800" dirty="0">
                <a:latin typeface="Calibri" pitchFamily="34" charset="0"/>
              </a:rPr>
              <a:t>εγγραφές</a:t>
            </a:r>
            <a:endParaRPr lang="en-US" sz="1800" dirty="0">
              <a:latin typeface="Calibri" pitchFamily="34" charset="0"/>
            </a:endParaRP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Ύψος </a:t>
            </a:r>
            <a:r>
              <a:rPr lang="en-US" sz="1800" dirty="0">
                <a:latin typeface="Calibri" pitchFamily="34" charset="0"/>
              </a:rPr>
              <a:t> 3: 133</a:t>
            </a:r>
            <a:r>
              <a:rPr lang="en-US" sz="1800" baseline="30000" dirty="0">
                <a:latin typeface="Calibri" pitchFamily="34" charset="0"/>
              </a:rPr>
              <a:t>3</a:t>
            </a:r>
            <a:r>
              <a:rPr lang="en-US" sz="1800" dirty="0">
                <a:latin typeface="Calibri" pitchFamily="34" charset="0"/>
              </a:rPr>
              <a:t> =    2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352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637 </a:t>
            </a:r>
            <a:r>
              <a:rPr lang="el-GR" sz="1800" dirty="0">
                <a:latin typeface="Calibri" pitchFamily="34" charset="0"/>
              </a:rPr>
              <a:t>εγγραφές</a:t>
            </a:r>
            <a:endParaRPr lang="en-US" sz="1800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</a:rPr>
              <a:t>Μπορεί να κρατά </a:t>
            </a:r>
            <a:r>
              <a:rPr lang="el-GR" sz="1900" i="1" dirty="0">
                <a:latin typeface="Calibri" pitchFamily="34" charset="0"/>
              </a:rPr>
              <a:t>τα υψηλότερα επίπεδα στη μνήμη</a:t>
            </a:r>
            <a:r>
              <a:rPr lang="el-GR" sz="1900" dirty="0">
                <a:latin typeface="Calibri" pitchFamily="34" charset="0"/>
              </a:rPr>
              <a:t>  </a:t>
            </a:r>
            <a:r>
              <a:rPr lang="en-US" sz="1900" dirty="0">
                <a:latin typeface="Calibri" pitchFamily="34" charset="0"/>
              </a:rPr>
              <a:t>(buffer):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Επίπεδο</a:t>
            </a:r>
            <a:r>
              <a:rPr lang="en-US" sz="1800" dirty="0">
                <a:latin typeface="Calibri" pitchFamily="34" charset="0"/>
              </a:rPr>
              <a:t> 1 =           1 block  =     </a:t>
            </a:r>
            <a:r>
              <a:rPr lang="el-GR" sz="1800" dirty="0"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8 Kbytes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Επίπεδο</a:t>
            </a:r>
            <a:r>
              <a:rPr lang="en-US" sz="1800" dirty="0">
                <a:latin typeface="Calibri" pitchFamily="34" charset="0"/>
              </a:rPr>
              <a:t> 2 =      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133 blocks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 =     1 </a:t>
            </a:r>
            <a:r>
              <a:rPr lang="en-US" sz="1800" dirty="0" err="1">
                <a:latin typeface="Calibri" pitchFamily="34" charset="0"/>
              </a:rPr>
              <a:t>Mbyte</a:t>
            </a:r>
            <a:endParaRPr lang="en-US" sz="1800" dirty="0">
              <a:latin typeface="Calibri" pitchFamily="34" charset="0"/>
            </a:endParaRP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Επίπεδο</a:t>
            </a:r>
            <a:r>
              <a:rPr lang="en-US" sz="1800" dirty="0">
                <a:latin typeface="Calibri" pitchFamily="34" charset="0"/>
              </a:rPr>
              <a:t> 3 = 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17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689 blocks</a:t>
            </a:r>
            <a:r>
              <a:rPr lang="el-GR" sz="1800" dirty="0"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= 133 </a:t>
            </a:r>
            <a:r>
              <a:rPr lang="en-US" sz="1800" dirty="0" err="1">
                <a:latin typeface="Calibri" pitchFamily="34" charset="0"/>
              </a:rPr>
              <a:t>MBytes</a:t>
            </a:r>
            <a:r>
              <a:rPr lang="en-US" sz="1800" dirty="0">
                <a:latin typeface="Calibri" pitchFamily="34" charset="0"/>
              </a:rPr>
              <a:t>    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στην πράξη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5674835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03779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ISAM – Indexed Sequential Access Method</a:t>
            </a:r>
          </a:p>
          <a:p>
            <a:r>
              <a:rPr lang="el-GR" dirty="0"/>
              <a:t>Στατικά ευρετήρια</a:t>
            </a:r>
          </a:p>
          <a:p>
            <a:endParaRPr lang="el-GR" dirty="0"/>
          </a:p>
          <a:p>
            <a:r>
              <a:rPr lang="el-GR" dirty="0"/>
              <a:t>Αλλάζουν μόνο οι δείκτες στα φύλλα</a:t>
            </a:r>
          </a:p>
          <a:p>
            <a:r>
              <a:rPr lang="el-GR" dirty="0"/>
              <a:t>Όταν υπερχείλιση σε λίστες υπερχείλισης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1" y="2672527"/>
            <a:ext cx="8735438" cy="3365770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17</a:t>
            </a:r>
            <a:r>
              <a:rPr lang="el-GR" altLang="en-US" sz="1000" dirty="0"/>
              <a:t>-20</a:t>
            </a:r>
            <a:r>
              <a:rPr lang="en-US" altLang="en-US" sz="1000" dirty="0"/>
              <a:t>18</a:t>
            </a:r>
            <a:endParaRPr lang="el-GR" altLang="en-US" sz="1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9274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7478B4-C7E7-4DB3-AD0F-471882ECFD3B}" type="slidenum">
              <a:rPr lang="el-GR" altLang="en-US" smtClean="0"/>
              <a:pPr/>
              <a:t>33</a:t>
            </a:fld>
            <a:endParaRPr lang="el-GR" altLang="en-US"/>
          </a:p>
        </p:txBody>
      </p:sp>
      <p:sp>
        <p:nvSpPr>
          <p:cNvPr id="94214" name="Text Box 3"/>
          <p:cNvSpPr txBox="1">
            <a:spLocks noChangeArrowheads="1"/>
          </p:cNvSpPr>
          <p:nvPr/>
        </p:nvSpPr>
        <p:spPr bwMode="auto">
          <a:xfrm>
            <a:off x="1331913" y="2997200"/>
            <a:ext cx="6553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b="1" dirty="0" err="1">
                <a:latin typeface="Calibri" pitchFamily="34" charset="0"/>
              </a:rPr>
              <a:t>create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[</a:t>
            </a:r>
            <a:r>
              <a:rPr lang="el-GR" b="1" dirty="0" err="1">
                <a:latin typeface="Calibri" pitchFamily="34" charset="0"/>
              </a:rPr>
              <a:t>unique</a:t>
            </a:r>
            <a:r>
              <a:rPr lang="el-GR" b="1" dirty="0">
                <a:latin typeface="Calibri" pitchFamily="34" charset="0"/>
              </a:rPr>
              <a:t>]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 err="1">
                <a:latin typeface="Calibri" pitchFamily="34" charset="0"/>
              </a:rPr>
              <a:t>index</a:t>
            </a:r>
            <a:r>
              <a:rPr lang="el-GR" dirty="0">
                <a:latin typeface="Calibri" pitchFamily="34" charset="0"/>
              </a:rPr>
              <a:t> &lt;</a:t>
            </a:r>
            <a:r>
              <a:rPr lang="el-GR" dirty="0" err="1">
                <a:latin typeface="Calibri" pitchFamily="34" charset="0"/>
              </a:rPr>
              <a:t>index_name</a:t>
            </a:r>
            <a:r>
              <a:rPr lang="el-GR" dirty="0">
                <a:latin typeface="Calibri" pitchFamily="34" charset="0"/>
              </a:rPr>
              <a:t>&gt;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b="1" dirty="0">
                <a:latin typeface="Calibri" pitchFamily="34" charset="0"/>
              </a:rPr>
              <a:t>on</a:t>
            </a:r>
            <a:r>
              <a:rPr lang="el-GR" dirty="0">
                <a:latin typeface="Calibri" pitchFamily="34" charset="0"/>
              </a:rPr>
              <a:t> &lt;</a:t>
            </a:r>
            <a:r>
              <a:rPr lang="el-GR" dirty="0" err="1">
                <a:latin typeface="Calibri" pitchFamily="34" charset="0"/>
              </a:rPr>
              <a:t>table_name</a:t>
            </a:r>
            <a:r>
              <a:rPr lang="el-GR" dirty="0">
                <a:latin typeface="Calibri" pitchFamily="34" charset="0"/>
              </a:rPr>
              <a:t>&gt; (&lt;</a:t>
            </a:r>
            <a:r>
              <a:rPr lang="el-GR" dirty="0" err="1">
                <a:latin typeface="Calibri" pitchFamily="34" charset="0"/>
              </a:rPr>
              <a:t>attr_list</a:t>
            </a:r>
            <a:r>
              <a:rPr lang="el-GR" dirty="0">
                <a:latin typeface="Calibri" pitchFamily="34" charset="0"/>
              </a:rPr>
              <a:t>&gt;); </a:t>
            </a:r>
          </a:p>
        </p:txBody>
      </p:sp>
      <p:sp>
        <p:nvSpPr>
          <p:cNvPr id="94215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H SQL-92 </a:t>
            </a:r>
            <a:r>
              <a:rPr lang="el-GR" sz="1800" i="1" dirty="0">
                <a:latin typeface="Calibri" pitchFamily="34" charset="0"/>
              </a:rPr>
              <a:t>δεν</a:t>
            </a:r>
            <a:r>
              <a:rPr lang="el-GR" sz="1800" dirty="0">
                <a:latin typeface="Calibri" pitchFamily="34" charset="0"/>
              </a:rPr>
              <a:t> περιλαμβάνει εντολές για τη δημιουργία ευρετηρίων. Τα περισσότερα εμπορικά ΣΔΒΔ το υποστηρίζουν</a:t>
            </a:r>
          </a:p>
        </p:txBody>
      </p:sp>
      <p:sp>
        <p:nvSpPr>
          <p:cNvPr id="94216" name="Text Box 5"/>
          <p:cNvSpPr txBox="1">
            <a:spLocks noChangeArrowheads="1"/>
          </p:cNvSpPr>
          <p:nvPr/>
        </p:nvSpPr>
        <p:spPr bwMode="auto">
          <a:xfrm>
            <a:off x="864394" y="3897895"/>
            <a:ext cx="7488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600" dirty="0">
                <a:latin typeface="Calibri" pitchFamily="34" charset="0"/>
              </a:rPr>
              <a:t> Η &lt;</a:t>
            </a:r>
            <a:r>
              <a:rPr lang="el-GR" sz="1600" dirty="0" err="1">
                <a:latin typeface="Calibri" pitchFamily="34" charset="0"/>
              </a:rPr>
              <a:t>attr_list</a:t>
            </a:r>
            <a:r>
              <a:rPr lang="el-GR" sz="1600" dirty="0">
                <a:latin typeface="Calibri" pitchFamily="34" charset="0"/>
              </a:rPr>
              <a:t>&gt; μπορεί να περιέχει παραπάνω από ένα γνωρίσματα.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600" dirty="0">
                <a:latin typeface="Calibri" pitchFamily="34" charset="0"/>
              </a:rPr>
              <a:t> Προαιρετικό UNIQUE σημαίνει ότι το &lt;</a:t>
            </a:r>
            <a:r>
              <a:rPr lang="el-GR" sz="1600" dirty="0" err="1">
                <a:latin typeface="Calibri" pitchFamily="34" charset="0"/>
              </a:rPr>
              <a:t>attr_list</a:t>
            </a:r>
            <a:r>
              <a:rPr lang="el-GR" sz="1600" dirty="0">
                <a:latin typeface="Calibri" pitchFamily="34" charset="0"/>
              </a:rPr>
              <a:t>&gt; είναι κλειδί  του  &lt;</a:t>
            </a:r>
            <a:r>
              <a:rPr lang="el-GR" sz="1600" dirty="0" err="1">
                <a:latin typeface="Calibri" pitchFamily="34" charset="0"/>
              </a:rPr>
              <a:t>table_name</a:t>
            </a:r>
            <a:r>
              <a:rPr lang="el-GR" sz="1600" dirty="0">
                <a:latin typeface="Calibri" pitchFamily="34" charset="0"/>
              </a:rPr>
              <a:t>&gt;.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στην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8620" y="5259552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drop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 err="1">
                <a:latin typeface="Calibri" pitchFamily="34" charset="0"/>
              </a:rPr>
              <a:t>index</a:t>
            </a:r>
            <a:r>
              <a:rPr lang="el-GR" dirty="0">
                <a:latin typeface="Calibri" pitchFamily="34" charset="0"/>
              </a:rPr>
              <a:t> &lt;</a:t>
            </a:r>
            <a:r>
              <a:rPr lang="el-GR" dirty="0" err="1">
                <a:latin typeface="Calibri" pitchFamily="34" charset="0"/>
              </a:rPr>
              <a:t>index_name</a:t>
            </a:r>
            <a:r>
              <a:rPr lang="el-GR" dirty="0">
                <a:latin typeface="Calibri" pitchFamily="34" charset="0"/>
              </a:rPr>
              <a:t>&gt; 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40660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252B2-9432-43D9-8080-5FF38AA9B00A}" type="slidenum">
              <a:rPr lang="el-GR" altLang="en-US" smtClean="0"/>
              <a:pPr/>
              <a:t>34</a:t>
            </a:fld>
            <a:endParaRPr lang="el-GR" altLang="en-US"/>
          </a:p>
        </p:txBody>
      </p:sp>
      <p:sp>
        <p:nvSpPr>
          <p:cNvPr id="95239" name="Text Box 4"/>
          <p:cNvSpPr txBox="1">
            <a:spLocks noChangeArrowheads="1"/>
          </p:cNvSpPr>
          <p:nvPr/>
        </p:nvSpPr>
        <p:spPr bwMode="auto">
          <a:xfrm>
            <a:off x="699089" y="1965702"/>
            <a:ext cx="748823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>
                <a:latin typeface="Calibri" pitchFamily="34" charset="0"/>
              </a:rPr>
              <a:t> H </a:t>
            </a:r>
            <a:r>
              <a:rPr lang="el-GR" sz="1800" dirty="0" err="1">
                <a:latin typeface="Calibri" pitchFamily="34" charset="0"/>
              </a:rPr>
              <a:t>Oracle</a:t>
            </a:r>
            <a:r>
              <a:rPr lang="el-GR" sz="1800" dirty="0">
                <a:latin typeface="Calibri" pitchFamily="34" charset="0"/>
              </a:rPr>
              <a:t> δημιουργεί αυτόματα ευρετήρια για κάθε UNIQUE ή PRIMARY KEY ορισμό.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dirty="0">
                <a:latin typeface="Calibri" pitchFamily="34" charset="0"/>
              </a:rPr>
              <a:t> Η </a:t>
            </a:r>
            <a:r>
              <a:rPr lang="en-US" dirty="0" err="1">
                <a:latin typeface="Calibri" pitchFamily="34" charset="0"/>
              </a:rPr>
              <a:t>MySQL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δημιουργεί αυτόματα ευρετήρια για κάθε PRIMARY KEY ορισμό.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95240" name="Text Box 5"/>
          <p:cNvSpPr txBox="1">
            <a:spLocks noChangeArrowheads="1"/>
          </p:cNvSpPr>
          <p:nvPr/>
        </p:nvSpPr>
        <p:spPr bwMode="auto">
          <a:xfrm>
            <a:off x="565608" y="3337090"/>
            <a:ext cx="6976409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Oracle</a:t>
            </a:r>
          </a:p>
          <a:p>
            <a:pPr eaLnBrk="0" hangingPunct="0">
              <a:spcBef>
                <a:spcPct val="50000"/>
              </a:spcBef>
            </a:pPr>
            <a:r>
              <a:rPr lang="el-GR" b="1" dirty="0" err="1">
                <a:latin typeface="Calibri" pitchFamily="34" charset="0"/>
              </a:rPr>
              <a:t>select</a:t>
            </a:r>
            <a:r>
              <a:rPr lang="el-GR" dirty="0">
                <a:latin typeface="Calibri" pitchFamily="34" charset="0"/>
              </a:rPr>
              <a:t> &lt;</a:t>
            </a:r>
            <a:r>
              <a:rPr lang="el-GR" dirty="0" err="1">
                <a:latin typeface="Calibri" pitchFamily="34" charset="0"/>
              </a:rPr>
              <a:t>index_nam</a:t>
            </a:r>
            <a:r>
              <a:rPr lang="en-US" dirty="0">
                <a:latin typeface="Calibri" pitchFamily="34" charset="0"/>
              </a:rPr>
              <a:t>e&gt;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 err="1">
                <a:latin typeface="Calibri" pitchFamily="34" charset="0"/>
              </a:rPr>
              <a:t>from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 err="1">
                <a:latin typeface="Calibri" pitchFamily="34" charset="0"/>
              </a:rPr>
              <a:t>user_indexes</a:t>
            </a:r>
            <a:endParaRPr lang="en-US" b="1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 err="1">
                <a:latin typeface="Calibri" pitchFamily="34" charset="0"/>
              </a:rPr>
              <a:t>user_indexes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είναι ένας πίνακας του συστήματος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Calibri" pitchFamily="34" charset="0"/>
              </a:rPr>
              <a:t>MySQL</a:t>
            </a:r>
            <a:endParaRPr lang="en-US" b="1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show index </a:t>
            </a:r>
            <a:r>
              <a:rPr lang="en-US" dirty="0">
                <a:latin typeface="Calibri" pitchFamily="34" charset="0"/>
              </a:rPr>
              <a:t>from .. where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Καθώς και αντίστοιχοι πίνακες συστήματος (</a:t>
            </a:r>
            <a:r>
              <a:rPr lang="en-US" dirty="0">
                <a:latin typeface="Calibri" pitchFamily="34" charset="0"/>
              </a:rPr>
              <a:t>INFORMATION_SCHEMA)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στην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53528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2F900-058B-4050-A145-B1CEE67E4A6A}"/>
              </a:ext>
            </a:extLst>
          </p:cNvPr>
          <p:cNvSpPr txBox="1"/>
          <p:nvPr/>
        </p:nvSpPr>
        <p:spPr>
          <a:xfrm>
            <a:off x="139149" y="1345938"/>
            <a:ext cx="8547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Έστω ένας πίνακας (σχέση) CITY(</a:t>
            </a:r>
            <a:r>
              <a:rPr lang="el-GR" dirty="0" err="1"/>
              <a:t>Name</a:t>
            </a:r>
            <a:r>
              <a:rPr lang="el-GR" dirty="0"/>
              <a:t>, </a:t>
            </a:r>
            <a:r>
              <a:rPr lang="el-GR" dirty="0" err="1"/>
              <a:t>Population</a:t>
            </a:r>
            <a:r>
              <a:rPr lang="el-GR" dirty="0"/>
              <a:t>, </a:t>
            </a:r>
            <a:r>
              <a:rPr lang="el-GR" dirty="0" err="1"/>
              <a:t>Country</a:t>
            </a:r>
            <a:r>
              <a:rPr lang="el-GR" dirty="0"/>
              <a:t>) ο οποίος έχει πληροφορία για </a:t>
            </a:r>
            <a:r>
              <a:rPr lang="en-US" dirty="0"/>
              <a:t>150</a:t>
            </a:r>
            <a:r>
              <a:rPr lang="el-GR" dirty="0"/>
              <a:t>.000 πόλεις που είναι ομοιόμορφα κατανεμημένες σε 1.000 χώρες (δηλαδή 100 πόλεις ανά χώρα). Το </a:t>
            </a:r>
            <a:r>
              <a:rPr lang="en-US" dirty="0"/>
              <a:t>Name </a:t>
            </a:r>
            <a:r>
              <a:rPr lang="el-GR" dirty="0"/>
              <a:t>είναι κλειδί. Ο πίνακας είναι αποθηκευμένος σε ένα διατεταγμένο αρχείο ως προς το γνώρισμα </a:t>
            </a:r>
            <a:r>
              <a:rPr lang="en-US" dirty="0"/>
              <a:t>Name</a:t>
            </a:r>
            <a:r>
              <a:rPr lang="el-GR" dirty="0"/>
              <a:t>. Τα γνωρίσματα </a:t>
            </a:r>
            <a:r>
              <a:rPr lang="el-GR" dirty="0" err="1"/>
              <a:t>Name</a:t>
            </a:r>
            <a:r>
              <a:rPr lang="el-GR" dirty="0"/>
              <a:t> και </a:t>
            </a:r>
            <a:r>
              <a:rPr lang="el-GR" dirty="0" err="1"/>
              <a:t>Country</a:t>
            </a:r>
            <a:r>
              <a:rPr lang="el-GR" dirty="0"/>
              <a:t> έχουν μέγεθος 16 </a:t>
            </a:r>
            <a:r>
              <a:rPr lang="el-GR" dirty="0" err="1"/>
              <a:t>bytes</a:t>
            </a:r>
            <a:r>
              <a:rPr lang="el-GR" dirty="0"/>
              <a:t>, το γνώρισμα </a:t>
            </a:r>
            <a:r>
              <a:rPr lang="el-GR" dirty="0" err="1"/>
              <a:t>Population</a:t>
            </a:r>
            <a:r>
              <a:rPr lang="el-GR" dirty="0"/>
              <a:t> 32 </a:t>
            </a:r>
            <a:r>
              <a:rPr lang="el-GR" dirty="0" err="1"/>
              <a:t>bytes</a:t>
            </a:r>
            <a:r>
              <a:rPr lang="el-GR" dirty="0"/>
              <a:t> και ένα </a:t>
            </a:r>
            <a:r>
              <a:rPr lang="el-GR" dirty="0" err="1"/>
              <a:t>block</a:t>
            </a:r>
            <a:r>
              <a:rPr lang="el-GR" dirty="0"/>
              <a:t> (σελίδα) 2048 </a:t>
            </a:r>
            <a:r>
              <a:rPr lang="el-GR" dirty="0" err="1"/>
              <a:t>bytes</a:t>
            </a:r>
            <a:r>
              <a:rPr lang="el-GR" dirty="0"/>
              <a:t>. Υποθέστε ότι όλοι οι δείκτες έχουν μέγεθος 32 </a:t>
            </a:r>
            <a:r>
              <a:rPr lang="el-GR" dirty="0" err="1"/>
              <a:t>bytes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982FF-46EA-4ED7-A947-8514919E25D4}"/>
              </a:ext>
            </a:extLst>
          </p:cNvPr>
          <p:cNvSpPr txBox="1"/>
          <p:nvPr/>
        </p:nvSpPr>
        <p:spPr>
          <a:xfrm>
            <a:off x="141048" y="3449180"/>
            <a:ext cx="8861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Έστω ένα </a:t>
            </a:r>
            <a:r>
              <a:rPr lang="en-US" sz="1600" dirty="0"/>
              <a:t>B+ </a:t>
            </a:r>
            <a:r>
              <a:rPr lang="el-GR" sz="1600" dirty="0"/>
              <a:t>δέντρο στο </a:t>
            </a:r>
            <a:r>
              <a:rPr lang="en-US" sz="1600" dirty="0"/>
              <a:t>Population </a:t>
            </a:r>
            <a:r>
              <a:rPr lang="el-GR" sz="1600" dirty="0"/>
              <a:t>(θεωρείστε </a:t>
            </a:r>
            <a:r>
              <a:rPr lang="el-GR" sz="1600" u="sng" dirty="0"/>
              <a:t>διακριτές τιμές </a:t>
            </a:r>
            <a:r>
              <a:rPr lang="el-GR" sz="1600" dirty="0"/>
              <a:t>για το </a:t>
            </a:r>
            <a:r>
              <a:rPr lang="en-US" sz="1600" dirty="0"/>
              <a:t>population)</a:t>
            </a:r>
            <a:endParaRPr lang="el-GR" sz="1600" dirty="0"/>
          </a:p>
          <a:p>
            <a:r>
              <a:rPr lang="el-GR" sz="1600" dirty="0"/>
              <a:t>Ποιο είναι το μικρότερο και το μεγαλύτερο ύψος</a:t>
            </a:r>
          </a:p>
          <a:p>
            <a:r>
              <a:rPr lang="el-GR" sz="1600" dirty="0"/>
              <a:t>Κόστος αναζήτησης με και χωρίς το Β+-δέντρο</a:t>
            </a:r>
          </a:p>
          <a:p>
            <a:endParaRPr lang="el-GR" sz="1600" dirty="0"/>
          </a:p>
          <a:p>
            <a:r>
              <a:rPr lang="el-GR" sz="1600" dirty="0"/>
              <a:t>Τι αλλάζει αν το </a:t>
            </a:r>
            <a:r>
              <a:rPr lang="en-US" sz="1600" dirty="0"/>
              <a:t>B+</a:t>
            </a:r>
            <a:r>
              <a:rPr lang="el-GR" sz="1600" dirty="0"/>
              <a:t>δέντρο είναι στο γνώρισμα </a:t>
            </a:r>
            <a:r>
              <a:rPr lang="en-US" sz="1600" dirty="0"/>
              <a:t>Name;</a:t>
            </a:r>
          </a:p>
          <a:p>
            <a:endParaRPr lang="el-GR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7A42072-3D42-4AB0-A26D-BF12FE429449}"/>
                  </a:ext>
                </a:extLst>
              </p14:cNvPr>
              <p14:cNvContentPartPr/>
              <p14:nvPr/>
            </p14:nvContentPartPr>
            <p14:xfrm>
              <a:off x="1493452" y="1792612"/>
              <a:ext cx="5760" cy="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7A42072-3D42-4AB0-A26D-BF12FE4294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5812" y="1774972"/>
                <a:ext cx="41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CEA092-6ABD-43DE-8C87-125700F65DFD}"/>
                  </a:ext>
                </a:extLst>
              </p14:cNvPr>
              <p14:cNvContentPartPr/>
              <p14:nvPr/>
            </p14:nvContentPartPr>
            <p14:xfrm>
              <a:off x="3614572" y="2100412"/>
              <a:ext cx="360" cy="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CEA092-6ABD-43DE-8C87-125700F65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96932" y="2082772"/>
                <a:ext cx="3600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770B89D-1BC0-402C-B065-899057D2AB68}"/>
              </a:ext>
            </a:extLst>
          </p:cNvPr>
          <p:cNvSpPr txBox="1"/>
          <p:nvPr/>
        </p:nvSpPr>
        <p:spPr>
          <a:xfrm>
            <a:off x="898358" y="352926"/>
            <a:ext cx="692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chemeClr val="accent6">
                    <a:lumMod val="75000"/>
                  </a:schemeClr>
                </a:solidFill>
              </a:rPr>
              <a:t>Άσκηση</a:t>
            </a:r>
          </a:p>
        </p:txBody>
      </p:sp>
    </p:spTree>
    <p:extLst>
      <p:ext uri="{BB962C8B-B14F-4D97-AF65-F5344CB8AC3E}">
        <p14:creationId xmlns:p14="http://schemas.microsoft.com/office/powerpoint/2010/main" val="2403007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9242" y="5706659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848F23-625A-4FC8-B57F-FAA9D913064C}"/>
              </a:ext>
            </a:extLst>
          </p:cNvPr>
          <p:cNvGrpSpPr/>
          <p:nvPr/>
        </p:nvGrpSpPr>
        <p:grpSpPr>
          <a:xfrm>
            <a:off x="553334" y="668145"/>
            <a:ext cx="1583640" cy="385200"/>
            <a:chOff x="537292" y="1317850"/>
            <a:chExt cx="158364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C87467-43FF-414A-84BA-47E60297E4EE}"/>
                    </a:ext>
                  </a:extLst>
                </p14:cNvPr>
                <p14:cNvContentPartPr/>
                <p14:nvPr/>
              </p14:nvContentPartPr>
              <p14:xfrm>
                <a:off x="579052" y="1317850"/>
                <a:ext cx="18000" cy="333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C87467-43FF-414A-84BA-47E60297E4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1412" y="1300210"/>
                  <a:ext cx="536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F661EF9-BA5C-4300-B887-546FE287D7BA}"/>
                    </a:ext>
                  </a:extLst>
                </p14:cNvPr>
                <p14:cNvContentPartPr/>
                <p14:nvPr/>
              </p14:nvContentPartPr>
              <p14:xfrm>
                <a:off x="537292" y="1344130"/>
                <a:ext cx="173520" cy="325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F661EF9-BA5C-4300-B887-546FE287D7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9292" y="1326490"/>
                  <a:ext cx="209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E1B5B1-B8C1-4D9C-8B68-6259F68DFA68}"/>
                    </a:ext>
                  </a:extLst>
                </p14:cNvPr>
                <p14:cNvContentPartPr/>
                <p14:nvPr/>
              </p14:nvContentPartPr>
              <p14:xfrm>
                <a:off x="796132" y="1447810"/>
                <a:ext cx="153360" cy="3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E1B5B1-B8C1-4D9C-8B68-6259F68DFA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8132" y="1430170"/>
                  <a:ext cx="189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5E5711-7A52-404C-ACCB-73EFC097E003}"/>
                    </a:ext>
                  </a:extLst>
                </p14:cNvPr>
                <p14:cNvContentPartPr/>
                <p14:nvPr/>
              </p14:nvContentPartPr>
              <p14:xfrm>
                <a:off x="819532" y="1357090"/>
                <a:ext cx="223920" cy="30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5E5711-7A52-404C-ACCB-73EFC097E0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1532" y="1339450"/>
                  <a:ext cx="259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1EC35B-29D7-46DF-9D41-EC09D6E9873A}"/>
                    </a:ext>
                  </a:extLst>
                </p14:cNvPr>
                <p14:cNvContentPartPr/>
                <p14:nvPr/>
              </p14:nvContentPartPr>
              <p14:xfrm>
                <a:off x="1152172" y="1429450"/>
                <a:ext cx="111960" cy="19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1EC35B-29D7-46DF-9D41-EC09D6E987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34532" y="1411810"/>
                  <a:ext cx="147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7CC7B6-12E0-4112-9C96-CCCF6C9A054B}"/>
                    </a:ext>
                  </a:extLst>
                </p14:cNvPr>
                <p14:cNvContentPartPr/>
                <p14:nvPr/>
              </p14:nvContentPartPr>
              <p14:xfrm>
                <a:off x="1364212" y="1471570"/>
                <a:ext cx="79200" cy="14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7CC7B6-12E0-4112-9C96-CCCF6C9A05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6212" y="1453570"/>
                  <a:ext cx="114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92547D-5F51-42E0-988E-80DA2C83AC63}"/>
                    </a:ext>
                  </a:extLst>
                </p14:cNvPr>
                <p14:cNvContentPartPr/>
                <p14:nvPr/>
              </p14:nvContentPartPr>
              <p14:xfrm>
                <a:off x="1351612" y="1402090"/>
                <a:ext cx="4680" cy="2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92547D-5F51-42E0-988E-80DA2C83AC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3972" y="1384450"/>
                  <a:ext cx="40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65ECE1-D20C-4099-9DC3-3E3C52644A1C}"/>
                    </a:ext>
                  </a:extLst>
                </p14:cNvPr>
                <p14:cNvContentPartPr/>
                <p14:nvPr/>
              </p14:nvContentPartPr>
              <p14:xfrm>
                <a:off x="1485172" y="1475170"/>
                <a:ext cx="238320" cy="13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65ECE1-D20C-4099-9DC3-3E3C52644A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67532" y="1457530"/>
                  <a:ext cx="273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D15049-B7D2-47F1-ACF9-CA24E4F0AAB9}"/>
                    </a:ext>
                  </a:extLst>
                </p14:cNvPr>
                <p14:cNvContentPartPr/>
                <p14:nvPr/>
              </p14:nvContentPartPr>
              <p14:xfrm>
                <a:off x="1689292" y="1518010"/>
                <a:ext cx="183600" cy="18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D15049-B7D2-47F1-ACF9-CA24E4F0AA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1652" y="1500370"/>
                  <a:ext cx="219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D76163-52E3-4295-9940-C50E1DB6B9A6}"/>
                    </a:ext>
                  </a:extLst>
                </p14:cNvPr>
                <p14:cNvContentPartPr/>
                <p14:nvPr/>
              </p14:nvContentPartPr>
              <p14:xfrm>
                <a:off x="1821052" y="1530970"/>
                <a:ext cx="124560" cy="9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D76163-52E3-4295-9940-C50E1DB6B9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03052" y="1513330"/>
                  <a:ext cx="160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006A7C-0CFD-4FEE-A19E-0D2FA72E9B2A}"/>
                    </a:ext>
                  </a:extLst>
                </p14:cNvPr>
                <p14:cNvContentPartPr/>
                <p14:nvPr/>
              </p14:nvContentPartPr>
              <p14:xfrm>
                <a:off x="1978372" y="1519810"/>
                <a:ext cx="142560" cy="13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006A7C-0CFD-4FEE-A19E-0D2FA72E9B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60372" y="1501810"/>
                  <a:ext cx="1782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3C7A91-B56F-4CA8-B93C-8C7952403200}"/>
              </a:ext>
            </a:extLst>
          </p:cNvPr>
          <p:cNvGrpSpPr/>
          <p:nvPr/>
        </p:nvGrpSpPr>
        <p:grpSpPr>
          <a:xfrm>
            <a:off x="2411294" y="897825"/>
            <a:ext cx="491760" cy="130320"/>
            <a:chOff x="2395252" y="1547530"/>
            <a:chExt cx="49176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1CCEE7-2775-45AA-A6F9-A0FD0C786404}"/>
                    </a:ext>
                  </a:extLst>
                </p14:cNvPr>
                <p14:cNvContentPartPr/>
                <p14:nvPr/>
              </p14:nvContentPartPr>
              <p14:xfrm>
                <a:off x="2395252" y="1557250"/>
                <a:ext cx="175320" cy="12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1CCEE7-2775-45AA-A6F9-A0FD0C7864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7612" y="1539250"/>
                  <a:ext cx="210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1DE041-D3B3-4E67-BCB1-D92B04362051}"/>
                    </a:ext>
                  </a:extLst>
                </p14:cNvPr>
                <p14:cNvContentPartPr/>
                <p14:nvPr/>
              </p14:nvContentPartPr>
              <p14:xfrm>
                <a:off x="2620972" y="1547530"/>
                <a:ext cx="88200" cy="108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1DE041-D3B3-4E67-BCB1-D92B043620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02972" y="1529890"/>
                  <a:ext cx="123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50A3E6-944B-43EE-A1FD-984E2323F58E}"/>
                    </a:ext>
                  </a:extLst>
                </p14:cNvPr>
                <p14:cNvContentPartPr/>
                <p14:nvPr/>
              </p14:nvContentPartPr>
              <p14:xfrm>
                <a:off x="2694052" y="1590730"/>
                <a:ext cx="192960" cy="63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50A3E6-944B-43EE-A1FD-984E2323F5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6412" y="1572730"/>
                  <a:ext cx="2286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8D8A4F-CF49-4239-A163-C9E56CB2F9A2}"/>
              </a:ext>
            </a:extLst>
          </p:cNvPr>
          <p:cNvGrpSpPr/>
          <p:nvPr/>
        </p:nvGrpSpPr>
        <p:grpSpPr>
          <a:xfrm>
            <a:off x="3142814" y="816105"/>
            <a:ext cx="1636920" cy="243720"/>
            <a:chOff x="3126772" y="1465810"/>
            <a:chExt cx="163692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7048C1-0478-45F0-AB6E-2AC2B66413C7}"/>
                    </a:ext>
                  </a:extLst>
                </p14:cNvPr>
                <p14:cNvContentPartPr/>
                <p14:nvPr/>
              </p14:nvContentPartPr>
              <p14:xfrm>
                <a:off x="3197332" y="1503250"/>
                <a:ext cx="15480" cy="165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7048C1-0478-45F0-AB6E-2AC2B66413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79332" y="1485610"/>
                  <a:ext cx="51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16599D-8A3C-4797-BF80-B37E896F4740}"/>
                    </a:ext>
                  </a:extLst>
                </p14:cNvPr>
                <p14:cNvContentPartPr/>
                <p14:nvPr/>
              </p14:nvContentPartPr>
              <p14:xfrm>
                <a:off x="3126772" y="1481650"/>
                <a:ext cx="134640" cy="10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16599D-8A3C-4797-BF80-B37E896F47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8772" y="1463650"/>
                  <a:ext cx="170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E63D78-47C7-4BA2-A7EC-1BBD53D423BA}"/>
                    </a:ext>
                  </a:extLst>
                </p14:cNvPr>
                <p14:cNvContentPartPr/>
                <p14:nvPr/>
              </p14:nvContentPartPr>
              <p14:xfrm>
                <a:off x="3325492" y="1576330"/>
                <a:ext cx="266040" cy="13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E63D78-47C7-4BA2-A7EC-1BBD53D423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07492" y="1558690"/>
                  <a:ext cx="30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57386B-B801-4DE3-BA2E-0A93FDE49AF6}"/>
                    </a:ext>
                  </a:extLst>
                </p14:cNvPr>
                <p14:cNvContentPartPr/>
                <p14:nvPr/>
              </p14:nvContentPartPr>
              <p14:xfrm>
                <a:off x="3522412" y="1563010"/>
                <a:ext cx="102600" cy="8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57386B-B801-4DE3-BA2E-0A93FDE49A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04772" y="1545370"/>
                  <a:ext cx="138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0ED751-C179-406D-BADA-D0C808F22022}"/>
                    </a:ext>
                  </a:extLst>
                </p14:cNvPr>
                <p14:cNvContentPartPr/>
                <p14:nvPr/>
              </p14:nvContentPartPr>
              <p14:xfrm>
                <a:off x="3670012" y="1577050"/>
                <a:ext cx="81000" cy="74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0ED751-C179-406D-BADA-D0C808F220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52012" y="1559410"/>
                  <a:ext cx="116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8FDC57-C910-4F56-9C1B-61314B596793}"/>
                    </a:ext>
                  </a:extLst>
                </p14:cNvPr>
                <p14:cNvContentPartPr/>
                <p14:nvPr/>
              </p14:nvContentPartPr>
              <p14:xfrm>
                <a:off x="3858292" y="1504690"/>
                <a:ext cx="317160" cy="166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8FDC57-C910-4F56-9C1B-61314B5967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40652" y="1486690"/>
                  <a:ext cx="352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3E254B-08E7-44A7-BEA5-B78A8BD764B0}"/>
                    </a:ext>
                  </a:extLst>
                </p14:cNvPr>
                <p14:cNvContentPartPr/>
                <p14:nvPr/>
              </p14:nvContentPartPr>
              <p14:xfrm>
                <a:off x="4191292" y="1465810"/>
                <a:ext cx="50040" cy="179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3E254B-08E7-44A7-BEA5-B78A8BD764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73292" y="1447810"/>
                  <a:ext cx="85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96B32E-8D27-4C2C-B4F4-BD185E27DE38}"/>
                    </a:ext>
                  </a:extLst>
                </p14:cNvPr>
                <p14:cNvContentPartPr/>
                <p14:nvPr/>
              </p14:nvContentPartPr>
              <p14:xfrm>
                <a:off x="4120372" y="1482010"/>
                <a:ext cx="251640" cy="161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96B32E-8D27-4C2C-B4F4-BD185E27DE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02732" y="1464010"/>
                  <a:ext cx="287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54D1CB-390A-445C-8084-4C2D51389542}"/>
                    </a:ext>
                  </a:extLst>
                </p14:cNvPr>
                <p14:cNvContentPartPr/>
                <p14:nvPr/>
              </p14:nvContentPartPr>
              <p14:xfrm>
                <a:off x="4406932" y="1551130"/>
                <a:ext cx="126360" cy="93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54D1CB-390A-445C-8084-4C2D513895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9292" y="1533490"/>
                  <a:ext cx="162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405D79-C301-4437-B97B-955231D7DF79}"/>
                    </a:ext>
                  </a:extLst>
                </p14:cNvPr>
                <p14:cNvContentPartPr/>
                <p14:nvPr/>
              </p14:nvContentPartPr>
              <p14:xfrm>
                <a:off x="4589092" y="1560850"/>
                <a:ext cx="174600" cy="11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405D79-C301-4437-B97B-955231D7DF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71092" y="1543210"/>
                  <a:ext cx="2102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8AD274-E2EA-488B-8283-CF9F0CEE5A0E}"/>
              </a:ext>
            </a:extLst>
          </p:cNvPr>
          <p:cNvGrpSpPr/>
          <p:nvPr/>
        </p:nvGrpSpPr>
        <p:grpSpPr>
          <a:xfrm>
            <a:off x="539294" y="1334145"/>
            <a:ext cx="868320" cy="276480"/>
            <a:chOff x="523252" y="1983850"/>
            <a:chExt cx="86832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6DE3C8-36E8-4435-B9BA-D06A60D0F71A}"/>
                    </a:ext>
                  </a:extLst>
                </p14:cNvPr>
                <p14:cNvContentPartPr/>
                <p14:nvPr/>
              </p14:nvContentPartPr>
              <p14:xfrm>
                <a:off x="523252" y="2051890"/>
                <a:ext cx="174600" cy="1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6DE3C8-36E8-4435-B9BA-D06A60D0F7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5612" y="2033890"/>
                  <a:ext cx="210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2B99AE-A282-4296-B7E7-8116D9ED74B5}"/>
                    </a:ext>
                  </a:extLst>
                </p14:cNvPr>
                <p14:cNvContentPartPr/>
                <p14:nvPr/>
              </p14:nvContentPartPr>
              <p14:xfrm>
                <a:off x="599932" y="2072410"/>
                <a:ext cx="38520" cy="13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2B99AE-A282-4296-B7E7-8116D9ED74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292" y="2054410"/>
                  <a:ext cx="7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CDB37A-7CDF-4A30-9E6B-736D7769C2F4}"/>
                    </a:ext>
                  </a:extLst>
                </p14:cNvPr>
                <p14:cNvContentPartPr/>
                <p14:nvPr/>
              </p14:nvContentPartPr>
              <p14:xfrm>
                <a:off x="743932" y="2093290"/>
                <a:ext cx="172800" cy="9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CDB37A-7CDF-4A30-9E6B-736D7769C2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6292" y="2075290"/>
                  <a:ext cx="208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E2BB20-46D7-4891-8353-C60A26735BAB}"/>
                    </a:ext>
                  </a:extLst>
                </p14:cNvPr>
                <p14:cNvContentPartPr/>
                <p14:nvPr/>
              </p14:nvContentPartPr>
              <p14:xfrm>
                <a:off x="876412" y="2011210"/>
                <a:ext cx="78480" cy="18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E2BB20-46D7-4891-8353-C60A26735B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8412" y="1993210"/>
                  <a:ext cx="114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CB833B-CC0F-4584-A1C2-142AAB27FEF7}"/>
                    </a:ext>
                  </a:extLst>
                </p14:cNvPr>
                <p14:cNvContentPartPr/>
                <p14:nvPr/>
              </p14:nvContentPartPr>
              <p14:xfrm>
                <a:off x="1026172" y="1983850"/>
                <a:ext cx="159120" cy="27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CB833B-CC0F-4584-A1C2-142AAB27FE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8532" y="1966210"/>
                  <a:ext cx="194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270D85-BB64-4C7A-BEA5-F85023CB5930}"/>
                    </a:ext>
                  </a:extLst>
                </p14:cNvPr>
                <p14:cNvContentPartPr/>
                <p14:nvPr/>
              </p14:nvContentPartPr>
              <p14:xfrm>
                <a:off x="1224532" y="2110930"/>
                <a:ext cx="167040" cy="10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270D85-BB64-4C7A-BEA5-F85023CB59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06532" y="2092930"/>
                  <a:ext cx="2026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65255A-2E7F-4CFD-99C9-91B018BDC57D}"/>
              </a:ext>
            </a:extLst>
          </p:cNvPr>
          <p:cNvGrpSpPr/>
          <p:nvPr/>
        </p:nvGrpSpPr>
        <p:grpSpPr>
          <a:xfrm>
            <a:off x="1667534" y="1438185"/>
            <a:ext cx="484200" cy="128160"/>
            <a:chOff x="1651492" y="2087890"/>
            <a:chExt cx="48420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F3F514-558B-448B-8413-D226857721AC}"/>
                    </a:ext>
                  </a:extLst>
                </p14:cNvPr>
                <p14:cNvContentPartPr/>
                <p14:nvPr/>
              </p14:nvContentPartPr>
              <p14:xfrm>
                <a:off x="1651492" y="2095090"/>
                <a:ext cx="15336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F3F514-558B-448B-8413-D226857721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33492" y="2077450"/>
                  <a:ext cx="189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E2CD86-9FCD-4358-A7D4-A7E9E18345F0}"/>
                    </a:ext>
                  </a:extLst>
                </p14:cNvPr>
                <p14:cNvContentPartPr/>
                <p14:nvPr/>
              </p14:nvContentPartPr>
              <p14:xfrm>
                <a:off x="1729612" y="2105530"/>
                <a:ext cx="8640" cy="10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E2CD86-9FCD-4358-A7D4-A7E9E18345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11612" y="2087890"/>
                  <a:ext cx="44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777A2D1-1497-4D20-BE42-8D8583026FA1}"/>
                    </a:ext>
                  </a:extLst>
                </p14:cNvPr>
                <p14:cNvContentPartPr/>
                <p14:nvPr/>
              </p14:nvContentPartPr>
              <p14:xfrm>
                <a:off x="1816012" y="2131450"/>
                <a:ext cx="113400" cy="7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777A2D1-1497-4D20-BE42-8D8583026F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98372" y="2113450"/>
                  <a:ext cx="149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8BE773-6C02-4AC5-B16B-BFDA0F0ACE44}"/>
                    </a:ext>
                  </a:extLst>
                </p14:cNvPr>
                <p14:cNvContentPartPr/>
                <p14:nvPr/>
              </p14:nvContentPartPr>
              <p14:xfrm>
                <a:off x="1981612" y="2087890"/>
                <a:ext cx="154080" cy="12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8BE773-6C02-4AC5-B16B-BFDA0F0ACE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63612" y="2069890"/>
                  <a:ext cx="189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4AE2FD-1E89-4976-8ADC-CF2891F983CA}"/>
              </a:ext>
            </a:extLst>
          </p:cNvPr>
          <p:cNvGrpSpPr/>
          <p:nvPr/>
        </p:nvGrpSpPr>
        <p:grpSpPr>
          <a:xfrm>
            <a:off x="2604974" y="1293465"/>
            <a:ext cx="1704240" cy="323640"/>
            <a:chOff x="2588932" y="1943170"/>
            <a:chExt cx="17042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47266B-5A07-4002-B73B-D1609668B06E}"/>
                    </a:ext>
                  </a:extLst>
                </p14:cNvPr>
                <p14:cNvContentPartPr/>
                <p14:nvPr/>
              </p14:nvContentPartPr>
              <p14:xfrm>
                <a:off x="2609092" y="1973410"/>
                <a:ext cx="51480" cy="17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47266B-5A07-4002-B73B-D1609668B0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91452" y="1955770"/>
                  <a:ext cx="87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B6CCBA-E61A-4264-BB49-D56F5AAD4E6C}"/>
                    </a:ext>
                  </a:extLst>
                </p14:cNvPr>
                <p14:cNvContentPartPr/>
                <p14:nvPr/>
              </p14:nvContentPartPr>
              <p14:xfrm>
                <a:off x="2588932" y="1956490"/>
                <a:ext cx="223200" cy="20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B6CCBA-E61A-4264-BB49-D56F5AAD4E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71292" y="1938490"/>
                  <a:ext cx="258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E59007-E555-4B29-95C6-BEC6BDE01603}"/>
                    </a:ext>
                  </a:extLst>
                </p14:cNvPr>
                <p14:cNvContentPartPr/>
                <p14:nvPr/>
              </p14:nvContentPartPr>
              <p14:xfrm>
                <a:off x="2918332" y="2009770"/>
                <a:ext cx="153360" cy="1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E59007-E555-4B29-95C6-BEC6BDE016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00692" y="1991770"/>
                  <a:ext cx="189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488EE7-40DA-4D37-9D1E-EE90620EF49C}"/>
                    </a:ext>
                  </a:extLst>
                </p14:cNvPr>
                <p14:cNvContentPartPr/>
                <p14:nvPr/>
              </p14:nvContentPartPr>
              <p14:xfrm>
                <a:off x="2969812" y="1943170"/>
                <a:ext cx="15480" cy="121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488EE7-40DA-4D37-9D1E-EE90620EF4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51812" y="1925530"/>
                  <a:ext cx="51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5806B6-47D5-42E4-940D-D75D728C7BAD}"/>
                    </a:ext>
                  </a:extLst>
                </p14:cNvPr>
                <p14:cNvContentPartPr/>
                <p14:nvPr/>
              </p14:nvContentPartPr>
              <p14:xfrm>
                <a:off x="3308212" y="2052970"/>
                <a:ext cx="146880" cy="168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5806B6-47D5-42E4-940D-D75D728C7B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0212" y="2035330"/>
                  <a:ext cx="182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B37A79-0E23-4CAA-AA68-FE27A1110798}"/>
                    </a:ext>
                  </a:extLst>
                </p14:cNvPr>
                <p14:cNvContentPartPr/>
                <p14:nvPr/>
              </p14:nvContentPartPr>
              <p14:xfrm>
                <a:off x="3569212" y="2086450"/>
                <a:ext cx="76680" cy="11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B37A79-0E23-4CAA-AA68-FE27A11107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51572" y="2068450"/>
                  <a:ext cx="112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BCD0E8-4797-436B-81A9-057EBF12339A}"/>
                    </a:ext>
                  </a:extLst>
                </p14:cNvPr>
                <p14:cNvContentPartPr/>
                <p14:nvPr/>
              </p14:nvContentPartPr>
              <p14:xfrm>
                <a:off x="3530332" y="2005810"/>
                <a:ext cx="44640" cy="2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BCD0E8-4797-436B-81A9-057EBF12339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12332" y="1988170"/>
                  <a:ext cx="80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1130849-9B76-4D6A-83EA-6B4C4973ECBC}"/>
                    </a:ext>
                  </a:extLst>
                </p14:cNvPr>
                <p14:cNvContentPartPr/>
                <p14:nvPr/>
              </p14:nvContentPartPr>
              <p14:xfrm>
                <a:off x="3703132" y="2105530"/>
                <a:ext cx="187920" cy="11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1130849-9B76-4D6A-83EA-6B4C4973EC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85492" y="2087890"/>
                  <a:ext cx="223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45B7BE-F0EF-4732-BBFC-DA114DAF4B16}"/>
                    </a:ext>
                  </a:extLst>
                </p14:cNvPr>
                <p14:cNvContentPartPr/>
                <p14:nvPr/>
              </p14:nvContentPartPr>
              <p14:xfrm>
                <a:off x="3896092" y="2117410"/>
                <a:ext cx="120240" cy="149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45B7BE-F0EF-4732-BBFC-DA114DAF4B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78452" y="2099770"/>
                  <a:ext cx="155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BAD7BA-2CAD-4B01-8BD6-9530B49B7905}"/>
                    </a:ext>
                  </a:extLst>
                </p14:cNvPr>
                <p14:cNvContentPartPr/>
                <p14:nvPr/>
              </p14:nvContentPartPr>
              <p14:xfrm>
                <a:off x="4036132" y="2127130"/>
                <a:ext cx="88200" cy="65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BAD7BA-2CAD-4B01-8BD6-9530B49B790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18132" y="2109130"/>
                  <a:ext cx="123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9BB4CA9-2088-4315-A4A9-606A064E75CB}"/>
                    </a:ext>
                  </a:extLst>
                </p14:cNvPr>
                <p14:cNvContentPartPr/>
                <p14:nvPr/>
              </p14:nvContentPartPr>
              <p14:xfrm>
                <a:off x="4184092" y="2098330"/>
                <a:ext cx="109080" cy="95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9BB4CA9-2088-4315-A4A9-606A064E75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66452" y="2080330"/>
                  <a:ext cx="144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D10D7A-426E-4BB0-B0FC-2183C4EFD754}"/>
                    </a:ext>
                  </a:extLst>
                </p14:cNvPr>
                <p14:cNvContentPartPr/>
                <p14:nvPr/>
              </p14:nvContentPartPr>
              <p14:xfrm>
                <a:off x="3139732" y="2156650"/>
                <a:ext cx="98640" cy="1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D10D7A-426E-4BB0-B0FC-2183C4EFD7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22092" y="2138650"/>
                  <a:ext cx="1342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0633A1C-0568-4179-8D81-58617076C1E8}"/>
              </a:ext>
            </a:extLst>
          </p:cNvPr>
          <p:cNvGrpSpPr/>
          <p:nvPr/>
        </p:nvGrpSpPr>
        <p:grpSpPr>
          <a:xfrm>
            <a:off x="4524134" y="1461225"/>
            <a:ext cx="465480" cy="203760"/>
            <a:chOff x="4508092" y="2110930"/>
            <a:chExt cx="4654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027DCB-9DD4-46BA-860B-F7FE9D0CA8CC}"/>
                    </a:ext>
                  </a:extLst>
                </p14:cNvPr>
                <p14:cNvContentPartPr/>
                <p14:nvPr/>
              </p14:nvContentPartPr>
              <p14:xfrm>
                <a:off x="4508092" y="2113810"/>
                <a:ext cx="165960" cy="20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027DCB-9DD4-46BA-860B-F7FE9D0CA8C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90092" y="2095810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3F86EF-F24F-44E9-AC78-6EA2B1329E2E}"/>
                    </a:ext>
                  </a:extLst>
                </p14:cNvPr>
                <p14:cNvContentPartPr/>
                <p14:nvPr/>
              </p14:nvContentPartPr>
              <p14:xfrm>
                <a:off x="4710052" y="2110930"/>
                <a:ext cx="37800" cy="76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3F86EF-F24F-44E9-AC78-6EA2B1329E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92412" y="2092930"/>
                  <a:ext cx="73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94DC04-7CD8-4B1C-9C17-22C2BEFCDA79}"/>
                    </a:ext>
                  </a:extLst>
                </p14:cNvPr>
                <p14:cNvContentPartPr/>
                <p14:nvPr/>
              </p14:nvContentPartPr>
              <p14:xfrm>
                <a:off x="4833172" y="2122450"/>
                <a:ext cx="140400" cy="9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94DC04-7CD8-4B1C-9C17-22C2BEFCDA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15172" y="2104810"/>
                  <a:ext cx="1760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4D7FD8E-F062-4002-A7CE-0CFB06D8F62E}"/>
              </a:ext>
            </a:extLst>
          </p:cNvPr>
          <p:cNvGrpSpPr/>
          <p:nvPr/>
        </p:nvGrpSpPr>
        <p:grpSpPr>
          <a:xfrm>
            <a:off x="5254574" y="1424145"/>
            <a:ext cx="1957680" cy="243360"/>
            <a:chOff x="5238532" y="2073850"/>
            <a:chExt cx="195768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758F4B3-E4CC-49E4-9E63-3FD519764F6B}"/>
                    </a:ext>
                  </a:extLst>
                </p14:cNvPr>
                <p14:cNvContentPartPr/>
                <p14:nvPr/>
              </p14:nvContentPartPr>
              <p14:xfrm>
                <a:off x="5238532" y="2088610"/>
                <a:ext cx="135000" cy="139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758F4B3-E4CC-49E4-9E63-3FD519764F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20532" y="2070970"/>
                  <a:ext cx="170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377874-6705-4ABF-AE68-D64603C94740}"/>
                    </a:ext>
                  </a:extLst>
                </p14:cNvPr>
                <p14:cNvContentPartPr/>
                <p14:nvPr/>
              </p14:nvContentPartPr>
              <p14:xfrm>
                <a:off x="5410612" y="2112370"/>
                <a:ext cx="194040" cy="113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377874-6705-4ABF-AE68-D64603C947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92612" y="2094370"/>
                  <a:ext cx="229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B55931-2ADA-46D8-94D2-5D84C282DE8C}"/>
                    </a:ext>
                  </a:extLst>
                </p14:cNvPr>
                <p14:cNvContentPartPr/>
                <p14:nvPr/>
              </p14:nvContentPartPr>
              <p14:xfrm>
                <a:off x="5641372" y="2108410"/>
                <a:ext cx="230760" cy="12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B55931-2ADA-46D8-94D2-5D84C282DE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23372" y="2090770"/>
                  <a:ext cx="266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B76A5FA-8A48-4160-9929-E6951894A468}"/>
                    </a:ext>
                  </a:extLst>
                </p14:cNvPr>
                <p14:cNvContentPartPr/>
                <p14:nvPr/>
              </p14:nvContentPartPr>
              <p14:xfrm>
                <a:off x="5888692" y="2115970"/>
                <a:ext cx="151200" cy="2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B76A5FA-8A48-4160-9929-E6951894A4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70692" y="2097970"/>
                  <a:ext cx="18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775BD4-3498-48AC-A803-0971C7298C69}"/>
                    </a:ext>
                  </a:extLst>
                </p14:cNvPr>
                <p14:cNvContentPartPr/>
                <p14:nvPr/>
              </p14:nvContentPartPr>
              <p14:xfrm>
                <a:off x="5964652" y="2128570"/>
                <a:ext cx="269640" cy="11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775BD4-3498-48AC-A803-0971C7298C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47012" y="2110570"/>
                  <a:ext cx="305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7B92CE-8AA8-4C0A-9B29-93093DEEB529}"/>
                    </a:ext>
                  </a:extLst>
                </p14:cNvPr>
                <p14:cNvContentPartPr/>
                <p14:nvPr/>
              </p14:nvContentPartPr>
              <p14:xfrm>
                <a:off x="6290092" y="2158090"/>
                <a:ext cx="75960" cy="159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7B92CE-8AA8-4C0A-9B29-93093DEEB5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72092" y="2140090"/>
                  <a:ext cx="111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DA59B8-C560-4992-A366-C2AD3B1FD8BB}"/>
                    </a:ext>
                  </a:extLst>
                </p14:cNvPr>
                <p14:cNvContentPartPr/>
                <p14:nvPr/>
              </p14:nvContentPartPr>
              <p14:xfrm>
                <a:off x="6291532" y="2141890"/>
                <a:ext cx="230040" cy="108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DA59B8-C560-4992-A366-C2AD3B1FD8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73532" y="2123890"/>
                  <a:ext cx="26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15089C-92A0-47D0-9B34-A91C409E6D31}"/>
                    </a:ext>
                  </a:extLst>
                </p14:cNvPr>
                <p14:cNvContentPartPr/>
                <p14:nvPr/>
              </p14:nvContentPartPr>
              <p14:xfrm>
                <a:off x="6581332" y="2165290"/>
                <a:ext cx="122760" cy="9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15089C-92A0-47D0-9B34-A91C409E6D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63692" y="2147650"/>
                  <a:ext cx="158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EAB6E0-E7C2-4B4C-8DEA-F461CE144DC2}"/>
                    </a:ext>
                  </a:extLst>
                </p14:cNvPr>
                <p14:cNvContentPartPr/>
                <p14:nvPr/>
              </p14:nvContentPartPr>
              <p14:xfrm>
                <a:off x="6748372" y="2201650"/>
                <a:ext cx="131400" cy="6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EAB6E0-E7C2-4B4C-8DEA-F461CE144D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732" y="2183650"/>
                  <a:ext cx="167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AD6297-A00C-4134-AB43-62ACFB9D2E71}"/>
                    </a:ext>
                  </a:extLst>
                </p14:cNvPr>
                <p14:cNvContentPartPr/>
                <p14:nvPr/>
              </p14:nvContentPartPr>
              <p14:xfrm>
                <a:off x="6909292" y="2073850"/>
                <a:ext cx="125640" cy="172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AD6297-A00C-4134-AB43-62ACFB9D2E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91652" y="2056210"/>
                  <a:ext cx="161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500AF5-2211-46FB-A476-DB1AE12F5CC6}"/>
                    </a:ext>
                  </a:extLst>
                </p14:cNvPr>
                <p14:cNvContentPartPr/>
                <p14:nvPr/>
              </p14:nvContentPartPr>
              <p14:xfrm>
                <a:off x="7071292" y="2132890"/>
                <a:ext cx="124920" cy="127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500AF5-2211-46FB-A476-DB1AE12F5C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53292" y="2115250"/>
                  <a:ext cx="1605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50DECB6-1FA6-484A-8B32-FF6E37B2C0F4}"/>
              </a:ext>
            </a:extLst>
          </p:cNvPr>
          <p:cNvGrpSpPr/>
          <p:nvPr/>
        </p:nvGrpSpPr>
        <p:grpSpPr>
          <a:xfrm>
            <a:off x="7482614" y="1446465"/>
            <a:ext cx="1271160" cy="258840"/>
            <a:chOff x="7466572" y="2096170"/>
            <a:chExt cx="12711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5BD407-7461-4E2D-8567-8F4218320C84}"/>
                    </a:ext>
                  </a:extLst>
                </p14:cNvPr>
                <p14:cNvContentPartPr/>
                <p14:nvPr/>
              </p14:nvContentPartPr>
              <p14:xfrm>
                <a:off x="7466572" y="2160970"/>
                <a:ext cx="64800" cy="12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5BD407-7461-4E2D-8567-8F4218320C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48572" y="2142970"/>
                  <a:ext cx="100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60B37A0-5D03-41E4-9EE2-56C27667678B}"/>
                    </a:ext>
                  </a:extLst>
                </p14:cNvPr>
                <p14:cNvContentPartPr/>
                <p14:nvPr/>
              </p14:nvContentPartPr>
              <p14:xfrm>
                <a:off x="7510132" y="2187610"/>
                <a:ext cx="298080" cy="81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60B37A0-5D03-41E4-9EE2-56C2766767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92132" y="2169610"/>
                  <a:ext cx="33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68B2EC-8921-424D-931D-0155708A0609}"/>
                    </a:ext>
                  </a:extLst>
                </p14:cNvPr>
                <p14:cNvContentPartPr/>
                <p14:nvPr/>
              </p14:nvContentPartPr>
              <p14:xfrm>
                <a:off x="7645132" y="2096170"/>
                <a:ext cx="315360" cy="258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68B2EC-8921-424D-931D-0155708A06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27132" y="2078170"/>
                  <a:ext cx="351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110863-2E83-452A-8D01-8B1959E749CA}"/>
                    </a:ext>
                  </a:extLst>
                </p14:cNvPr>
                <p14:cNvContentPartPr/>
                <p14:nvPr/>
              </p14:nvContentPartPr>
              <p14:xfrm>
                <a:off x="7904332" y="2153410"/>
                <a:ext cx="190800" cy="13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110863-2E83-452A-8D01-8B1959E749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86692" y="2135770"/>
                  <a:ext cx="226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31B446-9642-4586-BE6E-3CC57EC02E82}"/>
                    </a:ext>
                  </a:extLst>
                </p14:cNvPr>
                <p14:cNvContentPartPr/>
                <p14:nvPr/>
              </p14:nvContentPartPr>
              <p14:xfrm>
                <a:off x="8053372" y="2109490"/>
                <a:ext cx="177480" cy="160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31B446-9642-4586-BE6E-3CC57EC02E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35372" y="2091850"/>
                  <a:ext cx="213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CBEAB0-49A2-4100-8F43-05C83EB430C2}"/>
                    </a:ext>
                  </a:extLst>
                </p14:cNvPr>
                <p14:cNvContentPartPr/>
                <p14:nvPr/>
              </p14:nvContentPartPr>
              <p14:xfrm>
                <a:off x="8243812" y="2169970"/>
                <a:ext cx="136800" cy="91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CBEAB0-49A2-4100-8F43-05C83EB430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25812" y="2151970"/>
                  <a:ext cx="172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080C8E-EB72-49E9-851A-1861949E2DC5}"/>
                    </a:ext>
                  </a:extLst>
                </p14:cNvPr>
                <p14:cNvContentPartPr/>
                <p14:nvPr/>
              </p14:nvContentPartPr>
              <p14:xfrm>
                <a:off x="8418772" y="2169970"/>
                <a:ext cx="149760" cy="8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080C8E-EB72-49E9-851A-1861949E2DC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00772" y="2151970"/>
                  <a:ext cx="185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2D10602-A3B5-48FC-A8C5-493F8050241C}"/>
                    </a:ext>
                  </a:extLst>
                </p14:cNvPr>
                <p14:cNvContentPartPr/>
                <p14:nvPr/>
              </p14:nvContentPartPr>
              <p14:xfrm>
                <a:off x="8590132" y="2102290"/>
                <a:ext cx="147600" cy="18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2D10602-A3B5-48FC-A8C5-493F805024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72492" y="2084290"/>
                  <a:ext cx="1832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420D1BF-E225-40C6-9239-C707BFA5A4D7}"/>
              </a:ext>
            </a:extLst>
          </p:cNvPr>
          <p:cNvGrpSpPr/>
          <p:nvPr/>
        </p:nvGrpSpPr>
        <p:grpSpPr>
          <a:xfrm>
            <a:off x="526694" y="1376625"/>
            <a:ext cx="1109160" cy="359640"/>
            <a:chOff x="510652" y="2026330"/>
            <a:chExt cx="110916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E89A14C-D797-4CBB-8B53-75263FCC5BD3}"/>
                    </a:ext>
                  </a:extLst>
                </p14:cNvPr>
                <p14:cNvContentPartPr/>
                <p14:nvPr/>
              </p14:nvContentPartPr>
              <p14:xfrm>
                <a:off x="1466452" y="2081410"/>
                <a:ext cx="12960" cy="2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E89A14C-D797-4CBB-8B53-75263FCC5BD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48812" y="2063410"/>
                  <a:ext cx="48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7D03FE-90CB-4AFE-9E15-7CA36FD2CD9F}"/>
                    </a:ext>
                  </a:extLst>
                </p14:cNvPr>
                <p14:cNvContentPartPr/>
                <p14:nvPr/>
              </p14:nvContentPartPr>
              <p14:xfrm>
                <a:off x="1462852" y="2026330"/>
                <a:ext cx="106560" cy="259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7D03FE-90CB-4AFE-9E15-7CA36FD2CD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45212" y="2008330"/>
                  <a:ext cx="142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939A67-5241-4FB2-8495-A140807DE044}"/>
                    </a:ext>
                  </a:extLst>
                </p14:cNvPr>
                <p14:cNvContentPartPr/>
                <p14:nvPr/>
              </p14:nvContentPartPr>
              <p14:xfrm>
                <a:off x="510652" y="2287330"/>
                <a:ext cx="1109160" cy="9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939A67-5241-4FB2-8495-A140807DE0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2652" y="2269330"/>
                  <a:ext cx="11448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0D2218C-1535-47D2-91DD-A07DB5A8928F}"/>
                  </a:ext>
                </a:extLst>
              </p14:cNvPr>
              <p14:cNvContentPartPr/>
              <p14:nvPr/>
            </p14:nvContentPartPr>
            <p14:xfrm>
              <a:off x="5743454" y="2126865"/>
              <a:ext cx="270720" cy="209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0D2218C-1535-47D2-91DD-A07DB5A8928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25454" y="2108865"/>
                <a:ext cx="30636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F399FC5-9BED-43BE-AA2B-826925319A9F}"/>
              </a:ext>
            </a:extLst>
          </p:cNvPr>
          <p:cNvGrpSpPr/>
          <p:nvPr/>
        </p:nvGrpSpPr>
        <p:grpSpPr>
          <a:xfrm>
            <a:off x="6365534" y="2074305"/>
            <a:ext cx="2298240" cy="344520"/>
            <a:chOff x="6349492" y="2724010"/>
            <a:chExt cx="22982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2BAA507-6D8F-4265-821E-3842DB02CA41}"/>
                    </a:ext>
                  </a:extLst>
                </p14:cNvPr>
                <p14:cNvContentPartPr/>
                <p14:nvPr/>
              </p14:nvContentPartPr>
              <p14:xfrm>
                <a:off x="6349492" y="2789170"/>
                <a:ext cx="245880" cy="134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2BAA507-6D8F-4265-821E-3842DB02CA4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31852" y="2771170"/>
                  <a:ext cx="281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11FFA03-538B-43CE-8BFF-C77E009ED9AC}"/>
                    </a:ext>
                  </a:extLst>
                </p14:cNvPr>
                <p14:cNvContentPartPr/>
                <p14:nvPr/>
              </p14:nvContentPartPr>
              <p14:xfrm>
                <a:off x="6610492" y="2805370"/>
                <a:ext cx="103320" cy="132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11FFA03-538B-43CE-8BFF-C77E009ED9A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92492" y="2787370"/>
                  <a:ext cx="138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D1E518-D1A2-4082-9EB6-AC1EAEF55DF8}"/>
                    </a:ext>
                  </a:extLst>
                </p14:cNvPr>
                <p14:cNvContentPartPr/>
                <p14:nvPr/>
              </p14:nvContentPartPr>
              <p14:xfrm>
                <a:off x="6653332" y="2760730"/>
                <a:ext cx="289800" cy="307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D1E518-D1A2-4082-9EB6-AC1EAEF55D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35332" y="2743090"/>
                  <a:ext cx="325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4BBE74-5A4C-4CBA-BB04-1E6FC422BCF7}"/>
                    </a:ext>
                  </a:extLst>
                </p14:cNvPr>
                <p14:cNvContentPartPr/>
                <p14:nvPr/>
              </p14:nvContentPartPr>
              <p14:xfrm>
                <a:off x="6940252" y="2815090"/>
                <a:ext cx="92520" cy="10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4BBE74-5A4C-4CBA-BB04-1E6FC422BC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22612" y="2797090"/>
                  <a:ext cx="12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3EDF08E-1D5A-4333-9A59-4FF184AC7551}"/>
                    </a:ext>
                  </a:extLst>
                </p14:cNvPr>
                <p14:cNvContentPartPr/>
                <p14:nvPr/>
              </p14:nvContentPartPr>
              <p14:xfrm>
                <a:off x="7051132" y="2724010"/>
                <a:ext cx="116280" cy="20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3EDF08E-1D5A-4333-9A59-4FF184AC755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33492" y="2706010"/>
                  <a:ext cx="151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6B92622-0C33-4114-AF48-81FF35869EB3}"/>
                    </a:ext>
                  </a:extLst>
                </p14:cNvPr>
                <p14:cNvContentPartPr/>
                <p14:nvPr/>
              </p14:nvContentPartPr>
              <p14:xfrm>
                <a:off x="7243732" y="2811490"/>
                <a:ext cx="175680" cy="11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6B92622-0C33-4114-AF48-81FF35869EB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25732" y="2793850"/>
                  <a:ext cx="211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0ED8048-9229-4D4B-9BE2-8666DE36BE8F}"/>
                    </a:ext>
                  </a:extLst>
                </p14:cNvPr>
                <p14:cNvContentPartPr/>
                <p14:nvPr/>
              </p14:nvContentPartPr>
              <p14:xfrm>
                <a:off x="7589692" y="2743450"/>
                <a:ext cx="195120" cy="179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0ED8048-9229-4D4B-9BE2-8666DE36BE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72052" y="2725450"/>
                  <a:ext cx="230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11606F-B01C-476B-966B-4E3B9E82B4E7}"/>
                    </a:ext>
                  </a:extLst>
                </p14:cNvPr>
                <p14:cNvContentPartPr/>
                <p14:nvPr/>
              </p14:nvContentPartPr>
              <p14:xfrm>
                <a:off x="7911532" y="2745610"/>
                <a:ext cx="61200" cy="170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11606F-B01C-476B-966B-4E3B9E82B4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93532" y="2727610"/>
                  <a:ext cx="96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FFAD154-DBF7-4AFD-9717-AAF29D2557F6}"/>
                    </a:ext>
                  </a:extLst>
                </p14:cNvPr>
                <p14:cNvContentPartPr/>
                <p14:nvPr/>
              </p14:nvContentPartPr>
              <p14:xfrm>
                <a:off x="8066332" y="2825890"/>
                <a:ext cx="364320" cy="126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FFAD154-DBF7-4AFD-9717-AAF29D2557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48692" y="2807890"/>
                  <a:ext cx="399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A7CE15-00A9-4F67-A7EA-5930C32A8849}"/>
                    </a:ext>
                  </a:extLst>
                </p14:cNvPr>
                <p14:cNvContentPartPr/>
                <p14:nvPr/>
              </p14:nvContentPartPr>
              <p14:xfrm>
                <a:off x="8459812" y="2770810"/>
                <a:ext cx="19080" cy="162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A7CE15-00A9-4F67-A7EA-5930C32A88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42172" y="2752810"/>
                  <a:ext cx="54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F5ED60-0B17-4906-9CBA-7B1B9499E6AC}"/>
                    </a:ext>
                  </a:extLst>
                </p14:cNvPr>
                <p14:cNvContentPartPr/>
                <p14:nvPr/>
              </p14:nvContentPartPr>
              <p14:xfrm>
                <a:off x="8542612" y="2885650"/>
                <a:ext cx="105120" cy="70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F5ED60-0B17-4906-9CBA-7B1B9499E6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24612" y="2868010"/>
                  <a:ext cx="1407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C888CCA-E801-4815-9397-93ECED3C1BFA}"/>
              </a:ext>
            </a:extLst>
          </p:cNvPr>
          <p:cNvGrpSpPr/>
          <p:nvPr/>
        </p:nvGrpSpPr>
        <p:grpSpPr>
          <a:xfrm>
            <a:off x="723614" y="1933545"/>
            <a:ext cx="4771080" cy="350640"/>
            <a:chOff x="707572" y="2583250"/>
            <a:chExt cx="47710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8B9E8D-07DE-48AA-99BE-274CFFC1B389}"/>
                    </a:ext>
                  </a:extLst>
                </p14:cNvPr>
                <p14:cNvContentPartPr/>
                <p14:nvPr/>
              </p14:nvContentPartPr>
              <p14:xfrm>
                <a:off x="707572" y="2650210"/>
                <a:ext cx="204480" cy="171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8B9E8D-07DE-48AA-99BE-274CFFC1B3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9572" y="2632570"/>
                  <a:ext cx="240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0C286B-63E0-4651-85BF-96A4834F2A0F}"/>
                    </a:ext>
                  </a:extLst>
                </p14:cNvPr>
                <p14:cNvContentPartPr/>
                <p14:nvPr/>
              </p14:nvContentPartPr>
              <p14:xfrm>
                <a:off x="975772" y="2702770"/>
                <a:ext cx="114480" cy="153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0C286B-63E0-4651-85BF-96A4834F2A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8132" y="2684770"/>
                  <a:ext cx="150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EF0353-F663-4063-B428-41F5404E2CE6}"/>
                    </a:ext>
                  </a:extLst>
                </p14:cNvPr>
                <p14:cNvContentPartPr/>
                <p14:nvPr/>
              </p14:nvContentPartPr>
              <p14:xfrm>
                <a:off x="1011772" y="2655610"/>
                <a:ext cx="67320" cy="119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EF0353-F663-4063-B428-41F5404E2C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4132" y="2637610"/>
                  <a:ext cx="10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56AD8A-34E6-472F-BEB3-A142E1EC43FD}"/>
                    </a:ext>
                  </a:extLst>
                </p14:cNvPr>
                <p14:cNvContentPartPr/>
                <p14:nvPr/>
              </p14:nvContentPartPr>
              <p14:xfrm>
                <a:off x="1091692" y="2688370"/>
                <a:ext cx="339120" cy="245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56AD8A-34E6-472F-BEB3-A142E1EC43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4052" y="2670370"/>
                  <a:ext cx="374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7121AC-873B-4EA7-AEE6-B9F9EABDC936}"/>
                    </a:ext>
                  </a:extLst>
                </p14:cNvPr>
                <p14:cNvContentPartPr/>
                <p14:nvPr/>
              </p14:nvContentPartPr>
              <p14:xfrm>
                <a:off x="1519012" y="2583250"/>
                <a:ext cx="97920" cy="18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7121AC-873B-4EA7-AEE6-B9F9EABDC93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01372" y="2565250"/>
                  <a:ext cx="133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8EDEAE-903B-4AA0-880A-A55FE4A8C680}"/>
                    </a:ext>
                  </a:extLst>
                </p14:cNvPr>
                <p14:cNvContentPartPr/>
                <p14:nvPr/>
              </p14:nvContentPartPr>
              <p14:xfrm>
                <a:off x="1715932" y="2668210"/>
                <a:ext cx="84240" cy="8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8EDEAE-903B-4AA0-880A-A55FE4A8C6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97932" y="2650210"/>
                  <a:ext cx="119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3AFF4A-3DBE-422C-91CA-7C39E0A59CCB}"/>
                    </a:ext>
                  </a:extLst>
                </p14:cNvPr>
                <p14:cNvContentPartPr/>
                <p14:nvPr/>
              </p14:nvContentPartPr>
              <p14:xfrm>
                <a:off x="1845892" y="2636170"/>
                <a:ext cx="78480" cy="10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3AFF4A-3DBE-422C-91CA-7C39E0A59C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27892" y="2618170"/>
                  <a:ext cx="114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CD2C5C-4D59-4424-9F28-50AF53887E54}"/>
                    </a:ext>
                  </a:extLst>
                </p14:cNvPr>
                <p14:cNvContentPartPr/>
                <p14:nvPr/>
              </p14:nvContentPartPr>
              <p14:xfrm>
                <a:off x="2752372" y="2628970"/>
                <a:ext cx="120600" cy="11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CD2C5C-4D59-4424-9F28-50AF53887E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34732" y="2610970"/>
                  <a:ext cx="156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B20DBE-7AF6-4C89-A2B8-8E4F7D88D4F8}"/>
                    </a:ext>
                  </a:extLst>
                </p14:cNvPr>
                <p14:cNvContentPartPr/>
                <p14:nvPr/>
              </p14:nvContentPartPr>
              <p14:xfrm>
                <a:off x="2919772" y="2654170"/>
                <a:ext cx="384840" cy="121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B20DBE-7AF6-4C89-A2B8-8E4F7D88D4F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02132" y="2636170"/>
                  <a:ext cx="420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E854665-1A85-4637-AF6A-BBA48237F3D2}"/>
                    </a:ext>
                  </a:extLst>
                </p14:cNvPr>
                <p14:cNvContentPartPr/>
                <p14:nvPr/>
              </p14:nvContentPartPr>
              <p14:xfrm>
                <a:off x="3317572" y="2648770"/>
                <a:ext cx="129240" cy="123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E854665-1A85-4637-AF6A-BBA48237F3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99932" y="2631130"/>
                  <a:ext cx="164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3333F3-D3C9-4F4B-90A1-0C106B627326}"/>
                    </a:ext>
                  </a:extLst>
                </p14:cNvPr>
                <p14:cNvContentPartPr/>
                <p14:nvPr/>
              </p14:nvContentPartPr>
              <p14:xfrm>
                <a:off x="3538972" y="2673250"/>
                <a:ext cx="107640" cy="127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3333F3-D3C9-4F4B-90A1-0C106B62732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21332" y="2655250"/>
                  <a:ext cx="14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CE7CCE-0265-4BF3-AB6F-6D45C141B076}"/>
                    </a:ext>
                  </a:extLst>
                </p14:cNvPr>
                <p14:cNvContentPartPr/>
                <p14:nvPr/>
              </p14:nvContentPartPr>
              <p14:xfrm>
                <a:off x="3566692" y="2691610"/>
                <a:ext cx="386640" cy="125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CE7CCE-0265-4BF3-AB6F-6D45C141B0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49052" y="2673970"/>
                  <a:ext cx="422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C6AC54-37A3-41DB-95B7-1A9E9A66BCEC}"/>
                    </a:ext>
                  </a:extLst>
                </p14:cNvPr>
                <p14:cNvContentPartPr/>
                <p14:nvPr/>
              </p14:nvContentPartPr>
              <p14:xfrm>
                <a:off x="4016692" y="2716810"/>
                <a:ext cx="41040" cy="84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C6AC54-37A3-41DB-95B7-1A9E9A66BC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98692" y="2698810"/>
                  <a:ext cx="76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F7DE4C-BBF8-455E-88AD-0DC78123803C}"/>
                    </a:ext>
                  </a:extLst>
                </p14:cNvPr>
                <p14:cNvContentPartPr/>
                <p14:nvPr/>
              </p14:nvContentPartPr>
              <p14:xfrm>
                <a:off x="4040092" y="2742730"/>
                <a:ext cx="326880" cy="76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F7DE4C-BBF8-455E-88AD-0DC78123803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22452" y="2724730"/>
                  <a:ext cx="362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E21591-7A3E-4FC6-840B-9B482885349C}"/>
                    </a:ext>
                  </a:extLst>
                </p14:cNvPr>
                <p14:cNvContentPartPr/>
                <p14:nvPr/>
              </p14:nvContentPartPr>
              <p14:xfrm>
                <a:off x="4288492" y="2620690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E21591-7A3E-4FC6-840B-9B48288534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70852" y="26030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19704E-5B4E-43BD-874C-3FF19C2C3856}"/>
                    </a:ext>
                  </a:extLst>
                </p14:cNvPr>
                <p14:cNvContentPartPr/>
                <p14:nvPr/>
              </p14:nvContentPartPr>
              <p14:xfrm>
                <a:off x="4528252" y="2701330"/>
                <a:ext cx="42480" cy="10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19704E-5B4E-43BD-874C-3FF19C2C38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10252" y="2683330"/>
                  <a:ext cx="78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3CC1657-A696-4597-AFA7-528F56D9C53F}"/>
                    </a:ext>
                  </a:extLst>
                </p14:cNvPr>
                <p14:cNvContentPartPr/>
                <p14:nvPr/>
              </p14:nvContentPartPr>
              <p14:xfrm>
                <a:off x="4571812" y="2647330"/>
                <a:ext cx="237600" cy="181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3CC1657-A696-4597-AFA7-528F56D9C5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53812" y="2629690"/>
                  <a:ext cx="273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B5B420-535C-4FFE-B97D-A889CFA5B56C}"/>
                    </a:ext>
                  </a:extLst>
                </p14:cNvPr>
                <p14:cNvContentPartPr/>
                <p14:nvPr/>
              </p14:nvContentPartPr>
              <p14:xfrm>
                <a:off x="4807612" y="2690890"/>
                <a:ext cx="189360" cy="195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B5B420-535C-4FFE-B97D-A889CFA5B56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89972" y="2673250"/>
                  <a:ext cx="225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69715C-C046-4BAA-AC39-309C69F39210}"/>
                    </a:ext>
                  </a:extLst>
                </p14:cNvPr>
                <p14:cNvContentPartPr/>
                <p14:nvPr/>
              </p14:nvContentPartPr>
              <p14:xfrm>
                <a:off x="4973212" y="2702050"/>
                <a:ext cx="194760" cy="149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69715C-C046-4BAA-AC39-309C69F392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55212" y="2684050"/>
                  <a:ext cx="230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561D89-C930-4BA6-92D9-F3D651C6699E}"/>
                    </a:ext>
                  </a:extLst>
                </p14:cNvPr>
                <p14:cNvContentPartPr/>
                <p14:nvPr/>
              </p14:nvContentPartPr>
              <p14:xfrm>
                <a:off x="5203252" y="2775130"/>
                <a:ext cx="68400" cy="74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561D89-C930-4BA6-92D9-F3D651C6699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85252" y="2757490"/>
                  <a:ext cx="104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2B23281-3575-4331-9E8D-9E8F65917BC6}"/>
                    </a:ext>
                  </a:extLst>
                </p14:cNvPr>
                <p14:cNvContentPartPr/>
                <p14:nvPr/>
              </p14:nvContentPartPr>
              <p14:xfrm>
                <a:off x="5299012" y="2794210"/>
                <a:ext cx="179640" cy="9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2B23281-3575-4331-9E8D-9E8F65917B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81012" y="2776570"/>
                  <a:ext cx="2152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279D04-A4BC-43CF-A16C-5763DA7F6EC3}"/>
              </a:ext>
            </a:extLst>
          </p:cNvPr>
          <p:cNvGrpSpPr/>
          <p:nvPr/>
        </p:nvGrpSpPr>
        <p:grpSpPr>
          <a:xfrm>
            <a:off x="630014" y="2609265"/>
            <a:ext cx="275040" cy="247320"/>
            <a:chOff x="613972" y="3258970"/>
            <a:chExt cx="2750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40AE54B-1F05-4B3C-B025-8588892AB21B}"/>
                    </a:ext>
                  </a:extLst>
                </p14:cNvPr>
                <p14:cNvContentPartPr/>
                <p14:nvPr/>
              </p14:nvContentPartPr>
              <p14:xfrm>
                <a:off x="617572" y="3278410"/>
                <a:ext cx="41040" cy="227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40AE54B-1F05-4B3C-B025-8588892AB21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9572" y="3260410"/>
                  <a:ext cx="76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C0C29BB-E396-4340-AB8C-F7FE92FE9D2E}"/>
                    </a:ext>
                  </a:extLst>
                </p14:cNvPr>
                <p14:cNvContentPartPr/>
                <p14:nvPr/>
              </p14:nvContentPartPr>
              <p14:xfrm>
                <a:off x="613972" y="3258970"/>
                <a:ext cx="145800" cy="9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C0C29BB-E396-4340-AB8C-F7FE92FE9D2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6332" y="3240970"/>
                  <a:ext cx="181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806AE6B-5300-45C0-B792-088135BD5B04}"/>
                    </a:ext>
                  </a:extLst>
                </p14:cNvPr>
                <p14:cNvContentPartPr/>
                <p14:nvPr/>
              </p14:nvContentPartPr>
              <p14:xfrm>
                <a:off x="888652" y="3358330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806AE6B-5300-45C0-B792-088135BD5B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1012" y="33403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96C30F9-AA4A-4D23-AD5E-9B0B73C17BD6}"/>
              </a:ext>
            </a:extLst>
          </p:cNvPr>
          <p:cNvGrpSpPr/>
          <p:nvPr/>
        </p:nvGrpSpPr>
        <p:grpSpPr>
          <a:xfrm>
            <a:off x="1183694" y="2516745"/>
            <a:ext cx="420480" cy="207000"/>
            <a:chOff x="1167652" y="3166450"/>
            <a:chExt cx="4204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BF72D4-C042-4A82-A20E-70D0E05532C3}"/>
                    </a:ext>
                  </a:extLst>
                </p14:cNvPr>
                <p14:cNvContentPartPr/>
                <p14:nvPr/>
              </p14:nvContentPartPr>
              <p14:xfrm>
                <a:off x="1167652" y="3166450"/>
                <a:ext cx="158760" cy="207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BF72D4-C042-4A82-A20E-70D0E05532C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9652" y="3148450"/>
                  <a:ext cx="194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24C6E5-D014-421B-B879-D710D3DE2680}"/>
                    </a:ext>
                  </a:extLst>
                </p14:cNvPr>
                <p14:cNvContentPartPr/>
                <p14:nvPr/>
              </p14:nvContentPartPr>
              <p14:xfrm>
                <a:off x="1446652" y="3168250"/>
                <a:ext cx="141480" cy="201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24C6E5-D014-421B-B879-D710D3DE26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428652" y="3150610"/>
                  <a:ext cx="1771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9A03CC2-665E-4AA5-8158-2E2C19C7B4A9}"/>
              </a:ext>
            </a:extLst>
          </p:cNvPr>
          <p:cNvGrpSpPr/>
          <p:nvPr/>
        </p:nvGrpSpPr>
        <p:grpSpPr>
          <a:xfrm>
            <a:off x="1810094" y="2581545"/>
            <a:ext cx="136800" cy="93960"/>
            <a:chOff x="1794052" y="3231250"/>
            <a:chExt cx="13680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222ABE1-6860-4E8A-A308-D6F9F81C54F7}"/>
                    </a:ext>
                  </a:extLst>
                </p14:cNvPr>
                <p14:cNvContentPartPr/>
                <p14:nvPr/>
              </p14:nvContentPartPr>
              <p14:xfrm>
                <a:off x="1794052" y="3278410"/>
                <a:ext cx="13680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222ABE1-6860-4E8A-A308-D6F9F81C54F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776052" y="3260770"/>
                  <a:ext cx="172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E5E4AE9-5803-40ED-B768-9E1C9E5F493D}"/>
                    </a:ext>
                  </a:extLst>
                </p14:cNvPr>
                <p14:cNvContentPartPr/>
                <p14:nvPr/>
              </p14:nvContentPartPr>
              <p14:xfrm>
                <a:off x="1876132" y="3231250"/>
                <a:ext cx="28080" cy="93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E5E4AE9-5803-40ED-B768-9E1C9E5F493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58492" y="3213610"/>
                  <a:ext cx="637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B4CAFD4-6CCB-4CF2-AA9C-C51B414FE577}"/>
              </a:ext>
            </a:extLst>
          </p:cNvPr>
          <p:cNvGrpSpPr/>
          <p:nvPr/>
        </p:nvGrpSpPr>
        <p:grpSpPr>
          <a:xfrm>
            <a:off x="2301134" y="2437545"/>
            <a:ext cx="857520" cy="375120"/>
            <a:chOff x="2285092" y="3087250"/>
            <a:chExt cx="8575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7D7C3D3-B788-46D7-B491-79F4DB5BF6CD}"/>
                    </a:ext>
                  </a:extLst>
                </p14:cNvPr>
                <p14:cNvContentPartPr/>
                <p14:nvPr/>
              </p14:nvContentPartPr>
              <p14:xfrm>
                <a:off x="2285092" y="3197410"/>
                <a:ext cx="109800" cy="228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7D7C3D3-B788-46D7-B491-79F4DB5BF6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267452" y="3179410"/>
                  <a:ext cx="145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4EC83FD-8270-4AE2-A667-D2037A64623F}"/>
                    </a:ext>
                  </a:extLst>
                </p14:cNvPr>
                <p14:cNvContentPartPr/>
                <p14:nvPr/>
              </p14:nvContentPartPr>
              <p14:xfrm>
                <a:off x="2496772" y="3283090"/>
                <a:ext cx="40680" cy="179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4EC83FD-8270-4AE2-A667-D2037A64623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79132" y="3265090"/>
                  <a:ext cx="76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45034B9-4931-4597-8C40-E483356CFC1D}"/>
                    </a:ext>
                  </a:extLst>
                </p14:cNvPr>
                <p14:cNvContentPartPr/>
                <p14:nvPr/>
              </p14:nvContentPartPr>
              <p14:xfrm>
                <a:off x="2496412" y="3253570"/>
                <a:ext cx="361080" cy="91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45034B9-4931-4597-8C40-E483356CFC1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78412" y="3235930"/>
                  <a:ext cx="396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CB79460-4F24-46D3-8377-F9013F9BEDFA}"/>
                    </a:ext>
                  </a:extLst>
                </p14:cNvPr>
                <p14:cNvContentPartPr/>
                <p14:nvPr/>
              </p14:nvContentPartPr>
              <p14:xfrm>
                <a:off x="2919412" y="3237010"/>
                <a:ext cx="23760" cy="126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CB79460-4F24-46D3-8377-F9013F9BEDF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01412" y="3219370"/>
                  <a:ext cx="59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FFF60BE-8D0F-467F-B7E4-A71B20048991}"/>
                    </a:ext>
                  </a:extLst>
                </p14:cNvPr>
                <p14:cNvContentPartPr/>
                <p14:nvPr/>
              </p14:nvContentPartPr>
              <p14:xfrm>
                <a:off x="2917612" y="3087250"/>
                <a:ext cx="225000" cy="364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FFF60BE-8D0F-467F-B7E4-A71B2004899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99972" y="3069610"/>
                  <a:ext cx="26064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3A1F5A1-02E8-4270-8216-D8F5B4C351BD}"/>
              </a:ext>
            </a:extLst>
          </p:cNvPr>
          <p:cNvGrpSpPr/>
          <p:nvPr/>
        </p:nvGrpSpPr>
        <p:grpSpPr>
          <a:xfrm>
            <a:off x="3556454" y="2536545"/>
            <a:ext cx="408240" cy="302040"/>
            <a:chOff x="3540412" y="3186250"/>
            <a:chExt cx="4082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2DB554A-F9CB-4537-B4D1-190169EA98E8}"/>
                    </a:ext>
                  </a:extLst>
                </p14:cNvPr>
                <p14:cNvContentPartPr/>
                <p14:nvPr/>
              </p14:nvContentPartPr>
              <p14:xfrm>
                <a:off x="3540412" y="3186250"/>
                <a:ext cx="136080" cy="251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2DB554A-F9CB-4537-B4D1-190169EA98E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522412" y="3168250"/>
                  <a:ext cx="171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E72C24B-A274-4B69-B625-0EF0F334EBF6}"/>
                    </a:ext>
                  </a:extLst>
                </p14:cNvPr>
                <p14:cNvContentPartPr/>
                <p14:nvPr/>
              </p14:nvContentPartPr>
              <p14:xfrm>
                <a:off x="3751732" y="3267970"/>
                <a:ext cx="196920" cy="220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E72C24B-A274-4B69-B625-0EF0F334EBF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33732" y="3249970"/>
                  <a:ext cx="2325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2669564-334A-44C5-868D-FDC43911A383}"/>
              </a:ext>
            </a:extLst>
          </p:cNvPr>
          <p:cNvGrpSpPr/>
          <p:nvPr/>
        </p:nvGrpSpPr>
        <p:grpSpPr>
          <a:xfrm>
            <a:off x="4329374" y="2640585"/>
            <a:ext cx="255240" cy="175320"/>
            <a:chOff x="4313332" y="3290290"/>
            <a:chExt cx="25524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E33B79C-69B7-4B9E-91B7-EA27AF25D1F0}"/>
                    </a:ext>
                  </a:extLst>
                </p14:cNvPr>
                <p14:cNvContentPartPr/>
                <p14:nvPr/>
              </p14:nvContentPartPr>
              <p14:xfrm>
                <a:off x="4313332" y="3290290"/>
                <a:ext cx="255240" cy="126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E33B79C-69B7-4B9E-91B7-EA27AF25D1F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95332" y="3272650"/>
                  <a:ext cx="290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3F7C87F-057D-4767-9134-784EC989F8FB}"/>
                    </a:ext>
                  </a:extLst>
                </p14:cNvPr>
                <p14:cNvContentPartPr/>
                <p14:nvPr/>
              </p14:nvContentPartPr>
              <p14:xfrm>
                <a:off x="4418092" y="3458770"/>
                <a:ext cx="144360" cy="6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3F7C87F-057D-4767-9134-784EC989F8F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00092" y="3440770"/>
                  <a:ext cx="1800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7729CB4-5061-4997-9CF4-A6B7BD2057B4}"/>
              </a:ext>
            </a:extLst>
          </p:cNvPr>
          <p:cNvGrpSpPr/>
          <p:nvPr/>
        </p:nvGrpSpPr>
        <p:grpSpPr>
          <a:xfrm>
            <a:off x="4933094" y="2666865"/>
            <a:ext cx="932760" cy="257400"/>
            <a:chOff x="4917052" y="3316570"/>
            <a:chExt cx="9327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0C97585-617B-4673-8780-6E3F743AF985}"/>
                    </a:ext>
                  </a:extLst>
                </p14:cNvPr>
                <p14:cNvContentPartPr/>
                <p14:nvPr/>
              </p14:nvContentPartPr>
              <p14:xfrm>
                <a:off x="4917052" y="3316570"/>
                <a:ext cx="173880" cy="225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0C97585-617B-4673-8780-6E3F743AF9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99052" y="3298570"/>
                  <a:ext cx="209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CBE811A-22B0-4830-965F-D459FF879E2D}"/>
                    </a:ext>
                  </a:extLst>
                </p14:cNvPr>
                <p14:cNvContentPartPr/>
                <p14:nvPr/>
              </p14:nvContentPartPr>
              <p14:xfrm>
                <a:off x="5167972" y="3410530"/>
                <a:ext cx="117000" cy="124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CBE811A-22B0-4830-965F-D459FF879E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49972" y="3392530"/>
                  <a:ext cx="152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3468FD1-4554-4C70-A8AD-10CF8CA860B8}"/>
                    </a:ext>
                  </a:extLst>
                </p14:cNvPr>
                <p14:cNvContentPartPr/>
                <p14:nvPr/>
              </p14:nvContentPartPr>
              <p14:xfrm>
                <a:off x="5392972" y="3343570"/>
                <a:ext cx="183600" cy="130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3468FD1-4554-4C70-A8AD-10CF8CA860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75332" y="3325570"/>
                  <a:ext cx="219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CAA07D1-C150-4158-BCCC-81B7D8E3C175}"/>
                    </a:ext>
                  </a:extLst>
                </p14:cNvPr>
                <p14:cNvContentPartPr/>
                <p14:nvPr/>
              </p14:nvContentPartPr>
              <p14:xfrm>
                <a:off x="5530132" y="3348610"/>
                <a:ext cx="32040" cy="171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CAA07D1-C150-4158-BCCC-81B7D8E3C17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512492" y="3330970"/>
                  <a:ext cx="67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78F3E13-CAC3-4094-AE7A-42B7E5C902D8}"/>
                    </a:ext>
                  </a:extLst>
                </p14:cNvPr>
                <p14:cNvContentPartPr/>
                <p14:nvPr/>
              </p14:nvContentPartPr>
              <p14:xfrm>
                <a:off x="5686372" y="3337090"/>
                <a:ext cx="126000" cy="90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78F3E13-CAC3-4094-AE7A-42B7E5C902D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68732" y="3319090"/>
                  <a:ext cx="161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651BBA8-BD88-443E-B859-41260A95C6D7}"/>
                    </a:ext>
                  </a:extLst>
                </p14:cNvPr>
                <p14:cNvContentPartPr/>
                <p14:nvPr/>
              </p14:nvContentPartPr>
              <p14:xfrm>
                <a:off x="5676292" y="3415210"/>
                <a:ext cx="173520" cy="158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651BBA8-BD88-443E-B859-41260A95C6D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658652" y="3397210"/>
                  <a:ext cx="2091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79CEC81-FA28-4AA0-B8B1-DC5AF0497F50}"/>
              </a:ext>
            </a:extLst>
          </p:cNvPr>
          <p:cNvGrpSpPr/>
          <p:nvPr/>
        </p:nvGrpSpPr>
        <p:grpSpPr>
          <a:xfrm>
            <a:off x="6197054" y="2732745"/>
            <a:ext cx="1387440" cy="256680"/>
            <a:chOff x="6181012" y="3382450"/>
            <a:chExt cx="13874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2320A70-A8DA-4350-9CC4-0AD05C428906}"/>
                    </a:ext>
                  </a:extLst>
                </p14:cNvPr>
                <p14:cNvContentPartPr/>
                <p14:nvPr/>
              </p14:nvContentPartPr>
              <p14:xfrm>
                <a:off x="6181012" y="3522130"/>
                <a:ext cx="209880" cy="7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2320A70-A8DA-4350-9CC4-0AD05C42890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63012" y="3504130"/>
                  <a:ext cx="245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2657D39-3B5B-40E7-A6A2-4DA1E3FA13DC}"/>
                    </a:ext>
                  </a:extLst>
                </p14:cNvPr>
                <p14:cNvContentPartPr/>
                <p14:nvPr/>
              </p14:nvContentPartPr>
              <p14:xfrm>
                <a:off x="6330052" y="3434650"/>
                <a:ext cx="87840" cy="151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2657D39-3B5B-40E7-A6A2-4DA1E3FA13D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12052" y="3416650"/>
                  <a:ext cx="123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4557992-F7FD-44B2-882E-C95BD4669152}"/>
                    </a:ext>
                  </a:extLst>
                </p14:cNvPr>
                <p14:cNvContentPartPr/>
                <p14:nvPr/>
              </p14:nvContentPartPr>
              <p14:xfrm>
                <a:off x="6580612" y="3407650"/>
                <a:ext cx="12240" cy="231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4557992-F7FD-44B2-882E-C95BD466915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62972" y="3390010"/>
                  <a:ext cx="47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66413C1-2C7D-4F6D-8B21-C9D420A3658A}"/>
                    </a:ext>
                  </a:extLst>
                </p14:cNvPr>
                <p14:cNvContentPartPr/>
                <p14:nvPr/>
              </p14:nvContentPartPr>
              <p14:xfrm>
                <a:off x="6568732" y="3387130"/>
                <a:ext cx="128880" cy="108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66413C1-2C7D-4F6D-8B21-C9D420A3658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51092" y="3369490"/>
                  <a:ext cx="164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F5831F3-385B-403B-89BB-608AC5350350}"/>
                    </a:ext>
                  </a:extLst>
                </p14:cNvPr>
                <p14:cNvContentPartPr/>
                <p14:nvPr/>
              </p14:nvContentPartPr>
              <p14:xfrm>
                <a:off x="6835852" y="3415210"/>
                <a:ext cx="143640" cy="84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F5831F3-385B-403B-89BB-608AC535035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18212" y="3397210"/>
                  <a:ext cx="179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CF340BE-AF63-4CDE-9B17-A0C0C2CD0471}"/>
                    </a:ext>
                  </a:extLst>
                </p14:cNvPr>
                <p14:cNvContentPartPr/>
                <p14:nvPr/>
              </p14:nvContentPartPr>
              <p14:xfrm>
                <a:off x="7114852" y="3382450"/>
                <a:ext cx="136080" cy="177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CF340BE-AF63-4CDE-9B17-A0C0C2CD047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97212" y="3364810"/>
                  <a:ext cx="171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9AF1128-5DF3-4954-8B80-E8F79DCBCF3E}"/>
                    </a:ext>
                  </a:extLst>
                </p14:cNvPr>
                <p14:cNvContentPartPr/>
                <p14:nvPr/>
              </p14:nvContentPartPr>
              <p14:xfrm>
                <a:off x="7348132" y="3409810"/>
                <a:ext cx="220320" cy="19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9AF1128-5DF3-4954-8B80-E8F79DCBCF3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30132" y="3392170"/>
                  <a:ext cx="25596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10F1BBE-377A-44DE-BB84-5DF818131654}"/>
              </a:ext>
            </a:extLst>
          </p:cNvPr>
          <p:cNvGrpSpPr/>
          <p:nvPr/>
        </p:nvGrpSpPr>
        <p:grpSpPr>
          <a:xfrm>
            <a:off x="208454" y="2945505"/>
            <a:ext cx="756720" cy="280800"/>
            <a:chOff x="192412" y="3595210"/>
            <a:chExt cx="75672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A280F05-3084-41CF-867E-334AD7371BCF}"/>
                    </a:ext>
                  </a:extLst>
                </p14:cNvPr>
                <p14:cNvContentPartPr/>
                <p14:nvPr/>
              </p14:nvContentPartPr>
              <p14:xfrm>
                <a:off x="192412" y="3699970"/>
                <a:ext cx="157320" cy="21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A280F05-3084-41CF-867E-334AD7371BC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4772" y="3682330"/>
                  <a:ext cx="192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2031A8B-67F7-4FC1-87F1-82750CB0A073}"/>
                    </a:ext>
                  </a:extLst>
                </p14:cNvPr>
                <p14:cNvContentPartPr/>
                <p14:nvPr/>
              </p14:nvContentPartPr>
              <p14:xfrm>
                <a:off x="264412" y="3727330"/>
                <a:ext cx="24480" cy="148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2031A8B-67F7-4FC1-87F1-82750CB0A07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46772" y="3709330"/>
                  <a:ext cx="60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BE1B253-310F-48E0-972E-AF7B8FADE844}"/>
                    </a:ext>
                  </a:extLst>
                </p14:cNvPr>
                <p14:cNvContentPartPr/>
                <p14:nvPr/>
              </p14:nvContentPartPr>
              <p14:xfrm>
                <a:off x="365212" y="3660010"/>
                <a:ext cx="173880" cy="212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BE1B253-310F-48E0-972E-AF7B8FADE84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47212" y="3642370"/>
                  <a:ext cx="209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5D16C66-0379-4825-A4ED-0BC254BB37B1}"/>
                    </a:ext>
                  </a:extLst>
                </p14:cNvPr>
                <p14:cNvContentPartPr/>
                <p14:nvPr/>
              </p14:nvContentPartPr>
              <p14:xfrm>
                <a:off x="575092" y="3595210"/>
                <a:ext cx="149040" cy="272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5D16C66-0379-4825-A4ED-0BC254BB37B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7452" y="3577210"/>
                  <a:ext cx="184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21E4C3F-463D-4FA8-B2DD-83A935C3D049}"/>
                    </a:ext>
                  </a:extLst>
                </p14:cNvPr>
                <p14:cNvContentPartPr/>
                <p14:nvPr/>
              </p14:nvContentPartPr>
              <p14:xfrm>
                <a:off x="797932" y="3778090"/>
                <a:ext cx="151200" cy="81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21E4C3F-463D-4FA8-B2DD-83A935C3D04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0292" y="3760450"/>
                  <a:ext cx="1868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F8310BAE-E24D-495C-AF25-6237D9F6D8EC}"/>
              </a:ext>
            </a:extLst>
          </p:cNvPr>
          <p:cNvGrpSpPr/>
          <p:nvPr/>
        </p:nvGrpSpPr>
        <p:grpSpPr>
          <a:xfrm>
            <a:off x="5061614" y="3235665"/>
            <a:ext cx="2219760" cy="311400"/>
            <a:chOff x="5045572" y="3885370"/>
            <a:chExt cx="22197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CAA5ADB-DF52-4113-8F86-B330EBFDB9B4}"/>
                    </a:ext>
                  </a:extLst>
                </p14:cNvPr>
                <p14:cNvContentPartPr/>
                <p14:nvPr/>
              </p14:nvContentPartPr>
              <p14:xfrm>
                <a:off x="5045572" y="3885370"/>
                <a:ext cx="199440" cy="210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CAA5ADB-DF52-4113-8F86-B330EBFDB9B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27932" y="3867370"/>
                  <a:ext cx="235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DCFD90A-717C-4AC4-BF68-84FC2250BA8C}"/>
                    </a:ext>
                  </a:extLst>
                </p14:cNvPr>
                <p14:cNvContentPartPr/>
                <p14:nvPr/>
              </p14:nvContentPartPr>
              <p14:xfrm>
                <a:off x="5296852" y="3934690"/>
                <a:ext cx="348480" cy="77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DCFD90A-717C-4AC4-BF68-84FC2250BA8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79212" y="3917050"/>
                  <a:ext cx="384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E29B8CB-F648-4CAB-A7DE-E77CEF2C27BD}"/>
                    </a:ext>
                  </a:extLst>
                </p14:cNvPr>
                <p14:cNvContentPartPr/>
                <p14:nvPr/>
              </p14:nvContentPartPr>
              <p14:xfrm>
                <a:off x="5800132" y="3951610"/>
                <a:ext cx="172080" cy="92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E29B8CB-F648-4CAB-A7DE-E77CEF2C27B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82132" y="3933970"/>
                  <a:ext cx="20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A55C692-6191-4321-8D26-96E385631C0E}"/>
                    </a:ext>
                  </a:extLst>
                </p14:cNvPr>
                <p14:cNvContentPartPr/>
                <p14:nvPr/>
              </p14:nvContentPartPr>
              <p14:xfrm>
                <a:off x="5995972" y="3974650"/>
                <a:ext cx="277200" cy="89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A55C692-6191-4321-8D26-96E385631C0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77972" y="3956650"/>
                  <a:ext cx="312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AB3D17B-1B14-448E-8ADE-251BB1D917E1}"/>
                    </a:ext>
                  </a:extLst>
                </p14:cNvPr>
                <p14:cNvContentPartPr/>
                <p14:nvPr/>
              </p14:nvContentPartPr>
              <p14:xfrm>
                <a:off x="6385492" y="3984730"/>
                <a:ext cx="424440" cy="162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AB3D17B-1B14-448E-8ADE-251BB1D917E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67492" y="3967090"/>
                  <a:ext cx="460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FBC4F6E-395D-4F36-8A93-40418011452F}"/>
                    </a:ext>
                  </a:extLst>
                </p14:cNvPr>
                <p14:cNvContentPartPr/>
                <p14:nvPr/>
              </p14:nvContentPartPr>
              <p14:xfrm>
                <a:off x="6721732" y="3913450"/>
                <a:ext cx="179640" cy="283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FBC4F6E-395D-4F36-8A93-40418011452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704092" y="3895450"/>
                  <a:ext cx="215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3B09496-F6B9-4D08-A78F-D75C1E87C54A}"/>
                    </a:ext>
                  </a:extLst>
                </p14:cNvPr>
                <p14:cNvContentPartPr/>
                <p14:nvPr/>
              </p14:nvContentPartPr>
              <p14:xfrm>
                <a:off x="6928012" y="3971050"/>
                <a:ext cx="337320" cy="212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3B09496-F6B9-4D08-A78F-D75C1E87C54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910372" y="3953050"/>
                  <a:ext cx="3729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22AAA95-E0E7-4373-A59C-FEA795EDBACE}"/>
              </a:ext>
            </a:extLst>
          </p:cNvPr>
          <p:cNvGrpSpPr/>
          <p:nvPr/>
        </p:nvGrpSpPr>
        <p:grpSpPr>
          <a:xfrm>
            <a:off x="1284854" y="2835705"/>
            <a:ext cx="3374640" cy="613080"/>
            <a:chOff x="1268812" y="3485410"/>
            <a:chExt cx="337464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BEF8DEA-4275-4AF6-AD45-619D022A5E29}"/>
                    </a:ext>
                  </a:extLst>
                </p14:cNvPr>
                <p14:cNvContentPartPr/>
                <p14:nvPr/>
              </p14:nvContentPartPr>
              <p14:xfrm>
                <a:off x="1288612" y="3752170"/>
                <a:ext cx="15840" cy="178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BEF8DEA-4275-4AF6-AD45-619D022A5E2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270612" y="3734170"/>
                  <a:ext cx="5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81436AB-96FE-4054-8727-6781A935DEA9}"/>
                    </a:ext>
                  </a:extLst>
                </p14:cNvPr>
                <p14:cNvContentPartPr/>
                <p14:nvPr/>
              </p14:nvContentPartPr>
              <p14:xfrm>
                <a:off x="1268812" y="3691690"/>
                <a:ext cx="113760" cy="117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81436AB-96FE-4054-8727-6781A935DEA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50812" y="3673690"/>
                  <a:ext cx="149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BB8627B-45B2-406D-ADE0-D2F3A8367CE2}"/>
                    </a:ext>
                  </a:extLst>
                </p14:cNvPr>
                <p14:cNvContentPartPr/>
                <p14:nvPr/>
              </p14:nvContentPartPr>
              <p14:xfrm>
                <a:off x="1407772" y="3848650"/>
                <a:ext cx="127080" cy="148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BB8627B-45B2-406D-ADE0-D2F3A8367CE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89772" y="3831010"/>
                  <a:ext cx="162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32226ED-3062-4EA0-97B4-6CB185E3BB75}"/>
                    </a:ext>
                  </a:extLst>
                </p14:cNvPr>
                <p14:cNvContentPartPr/>
                <p14:nvPr/>
              </p14:nvContentPartPr>
              <p14:xfrm>
                <a:off x="1573012" y="3923170"/>
                <a:ext cx="95040" cy="89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32226ED-3062-4EA0-97B4-6CB185E3BB7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55372" y="3905530"/>
                  <a:ext cx="130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03858A3-B4C7-4647-BC5B-7908C7885A18}"/>
                    </a:ext>
                  </a:extLst>
                </p14:cNvPr>
                <p14:cNvContentPartPr/>
                <p14:nvPr/>
              </p14:nvContentPartPr>
              <p14:xfrm>
                <a:off x="1690732" y="3950170"/>
                <a:ext cx="88200" cy="52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03858A3-B4C7-4647-BC5B-7908C7885A1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73092" y="3932530"/>
                  <a:ext cx="123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5579CEF-0DA8-4ABB-A7D0-B7C830064091}"/>
                    </a:ext>
                  </a:extLst>
                </p14:cNvPr>
                <p14:cNvContentPartPr/>
                <p14:nvPr/>
              </p14:nvContentPartPr>
              <p14:xfrm>
                <a:off x="1706572" y="3824890"/>
                <a:ext cx="196560" cy="273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5579CEF-0DA8-4ABB-A7D0-B7C83006409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688932" y="3806890"/>
                  <a:ext cx="232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2B46C97-34D6-4081-95DE-F8D1CF0C70F0}"/>
                    </a:ext>
                  </a:extLst>
                </p14:cNvPr>
                <p14:cNvContentPartPr/>
                <p14:nvPr/>
              </p14:nvContentPartPr>
              <p14:xfrm>
                <a:off x="2226412" y="3789250"/>
                <a:ext cx="156240" cy="18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2B46C97-34D6-4081-95DE-F8D1CF0C70F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208772" y="3771610"/>
                  <a:ext cx="191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DDC5D5-9D48-4358-BB12-333E65D4016F}"/>
                    </a:ext>
                  </a:extLst>
                </p14:cNvPr>
                <p14:cNvContentPartPr/>
                <p14:nvPr/>
              </p14:nvContentPartPr>
              <p14:xfrm>
                <a:off x="2322532" y="3826330"/>
                <a:ext cx="18360" cy="85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DDC5D5-9D48-4358-BB12-333E65D401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04892" y="3808330"/>
                  <a:ext cx="54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FCC34FB-AEA0-496E-8A63-7D39C0BD1290}"/>
                    </a:ext>
                  </a:extLst>
                </p14:cNvPr>
                <p14:cNvContentPartPr/>
                <p14:nvPr/>
              </p14:nvContentPartPr>
              <p14:xfrm>
                <a:off x="2434852" y="3800410"/>
                <a:ext cx="290880" cy="127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FCC34FB-AEA0-496E-8A63-7D39C0BD129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17212" y="3782410"/>
                  <a:ext cx="32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E8DEC05-FF34-4687-9B8E-BE6C27AC3475}"/>
                    </a:ext>
                  </a:extLst>
                </p14:cNvPr>
                <p14:cNvContentPartPr/>
                <p14:nvPr/>
              </p14:nvContentPartPr>
              <p14:xfrm>
                <a:off x="2919052" y="3724450"/>
                <a:ext cx="50040" cy="197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E8DEC05-FF34-4687-9B8E-BE6C27AC347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01412" y="3706450"/>
                  <a:ext cx="85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72B871D-3A41-4DAF-9C97-1C8A9BD69A13}"/>
                    </a:ext>
                  </a:extLst>
                </p14:cNvPr>
                <p14:cNvContentPartPr/>
                <p14:nvPr/>
              </p14:nvContentPartPr>
              <p14:xfrm>
                <a:off x="2888092" y="3706090"/>
                <a:ext cx="438480" cy="184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72B871D-3A41-4DAF-9C97-1C8A9BD69A1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70092" y="3688090"/>
                  <a:ext cx="474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309EE3B-C805-45F9-AA98-46F2B4B4CF7F}"/>
                    </a:ext>
                  </a:extLst>
                </p14:cNvPr>
                <p14:cNvContentPartPr/>
                <p14:nvPr/>
              </p14:nvContentPartPr>
              <p14:xfrm>
                <a:off x="3198772" y="3699970"/>
                <a:ext cx="58320" cy="114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309EE3B-C805-45F9-AA98-46F2B4B4CF7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80772" y="3682330"/>
                  <a:ext cx="93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A5A3F88-F7F4-4E52-8D0C-1E8594DA9D97}"/>
                    </a:ext>
                  </a:extLst>
                </p14:cNvPr>
                <p14:cNvContentPartPr/>
                <p14:nvPr/>
              </p14:nvContentPartPr>
              <p14:xfrm>
                <a:off x="3552292" y="3777010"/>
                <a:ext cx="181800" cy="200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A5A3F88-F7F4-4E52-8D0C-1E8594DA9D9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534652" y="3759010"/>
                  <a:ext cx="217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6892DE4-4F17-4C27-AC75-99FADC1D9582}"/>
                    </a:ext>
                  </a:extLst>
                </p14:cNvPr>
                <p14:cNvContentPartPr/>
                <p14:nvPr/>
              </p14:nvContentPartPr>
              <p14:xfrm>
                <a:off x="3226492" y="3771610"/>
                <a:ext cx="15480" cy="78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6892DE4-4F17-4C27-AC75-99FADC1D958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08492" y="3753610"/>
                  <a:ext cx="51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DE67EE-66AA-4C72-A2B6-3034FA651193}"/>
                    </a:ext>
                  </a:extLst>
                </p14:cNvPr>
                <p14:cNvContentPartPr/>
                <p14:nvPr/>
              </p14:nvContentPartPr>
              <p14:xfrm>
                <a:off x="3279052" y="3943690"/>
                <a:ext cx="141480" cy="4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DE67EE-66AA-4C72-A2B6-3034FA65119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261052" y="3925690"/>
                  <a:ext cx="177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462371A-213C-4CE9-A51B-1DD77484745B}"/>
                    </a:ext>
                  </a:extLst>
                </p14:cNvPr>
                <p14:cNvContentPartPr/>
                <p14:nvPr/>
              </p14:nvContentPartPr>
              <p14:xfrm>
                <a:off x="3802852" y="3888970"/>
                <a:ext cx="106920" cy="10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462371A-213C-4CE9-A51B-1DD77484745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84852" y="3870970"/>
                  <a:ext cx="14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13FBA66-59CA-46B8-AB92-338D44727641}"/>
                    </a:ext>
                  </a:extLst>
                </p14:cNvPr>
                <p14:cNvContentPartPr/>
                <p14:nvPr/>
              </p14:nvContentPartPr>
              <p14:xfrm>
                <a:off x="3848572" y="3817330"/>
                <a:ext cx="280800" cy="170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13FBA66-59CA-46B8-AB92-338D4472764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30572" y="3799690"/>
                  <a:ext cx="316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9ADDD3E-D211-4B7D-B592-8D49A71A0AA6}"/>
                    </a:ext>
                  </a:extLst>
                </p14:cNvPr>
                <p14:cNvContentPartPr/>
                <p14:nvPr/>
              </p14:nvContentPartPr>
              <p14:xfrm>
                <a:off x="4147372" y="3902290"/>
                <a:ext cx="65520" cy="102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9ADDD3E-D211-4B7D-B592-8D49A71A0AA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29732" y="3884290"/>
                  <a:ext cx="10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9A446CC-B58C-47D7-AD39-DBFD21EB14CD}"/>
                    </a:ext>
                  </a:extLst>
                </p14:cNvPr>
                <p14:cNvContentPartPr/>
                <p14:nvPr/>
              </p14:nvContentPartPr>
              <p14:xfrm>
                <a:off x="4226932" y="3915970"/>
                <a:ext cx="256680" cy="150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9A446CC-B58C-47D7-AD39-DBFD21EB14C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09292" y="3898330"/>
                  <a:ext cx="292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10BD907-23CD-477F-BEA9-A027D9EB0624}"/>
                    </a:ext>
                  </a:extLst>
                </p14:cNvPr>
                <p14:cNvContentPartPr/>
                <p14:nvPr/>
              </p14:nvContentPartPr>
              <p14:xfrm>
                <a:off x="4524652" y="3892570"/>
                <a:ext cx="118800" cy="113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10BD907-23CD-477F-BEA9-A027D9EB062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06652" y="3874930"/>
                  <a:ext cx="154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7CFF5DF-901E-4049-A917-980599101968}"/>
                    </a:ext>
                  </a:extLst>
                </p14:cNvPr>
                <p14:cNvContentPartPr/>
                <p14:nvPr/>
              </p14:nvContentPartPr>
              <p14:xfrm>
                <a:off x="1687852" y="3485410"/>
                <a:ext cx="41400" cy="204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7CFF5DF-901E-4049-A917-98059910196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70212" y="3467770"/>
                  <a:ext cx="77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BBCCDE3-46BB-4635-93F7-BE47F2411402}"/>
                    </a:ext>
                  </a:extLst>
                </p14:cNvPr>
                <p14:cNvContentPartPr/>
                <p14:nvPr/>
              </p14:nvContentPartPr>
              <p14:xfrm>
                <a:off x="1847332" y="3579730"/>
                <a:ext cx="5400" cy="141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BBCCDE3-46BB-4635-93F7-BE47F241140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29692" y="3561730"/>
                  <a:ext cx="41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CF2898F-9E4E-4D59-8892-050908305CB1}"/>
                    </a:ext>
                  </a:extLst>
                </p14:cNvPr>
                <p14:cNvContentPartPr/>
                <p14:nvPr/>
              </p14:nvContentPartPr>
              <p14:xfrm>
                <a:off x="1818172" y="3567490"/>
                <a:ext cx="120600" cy="75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CF2898F-9E4E-4D59-8892-050908305CB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00172" y="3549490"/>
                  <a:ext cx="15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FB6CE11-106D-4D50-ACC6-B639C49B9082}"/>
                    </a:ext>
                  </a:extLst>
                </p14:cNvPr>
                <p14:cNvContentPartPr/>
                <p14:nvPr/>
              </p14:nvContentPartPr>
              <p14:xfrm>
                <a:off x="1937692" y="3646330"/>
                <a:ext cx="105480" cy="118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FB6CE11-106D-4D50-ACC6-B639C49B908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920052" y="3628690"/>
                  <a:ext cx="14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782D4FE-B864-4B71-9E82-0204B67A1FC1}"/>
                    </a:ext>
                  </a:extLst>
                </p14:cNvPr>
                <p14:cNvContentPartPr/>
                <p14:nvPr/>
              </p14:nvContentPartPr>
              <p14:xfrm>
                <a:off x="2046412" y="3492610"/>
                <a:ext cx="132480" cy="290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782D4FE-B864-4B71-9E82-0204B67A1FC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028772" y="3474610"/>
                  <a:ext cx="16812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B6D91C92-F186-488F-A006-524C816AC30D}"/>
              </a:ext>
            </a:extLst>
          </p:cNvPr>
          <p:cNvGrpSpPr/>
          <p:nvPr/>
        </p:nvGrpSpPr>
        <p:grpSpPr>
          <a:xfrm>
            <a:off x="677894" y="3628065"/>
            <a:ext cx="1257120" cy="298080"/>
            <a:chOff x="661852" y="4277770"/>
            <a:chExt cx="12571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86055DE-15E3-4B41-B0D6-8E99DE407D0B}"/>
                    </a:ext>
                  </a:extLst>
                </p14:cNvPr>
                <p14:cNvContentPartPr/>
                <p14:nvPr/>
              </p14:nvContentPartPr>
              <p14:xfrm>
                <a:off x="661852" y="4283890"/>
                <a:ext cx="167040" cy="185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86055DE-15E3-4B41-B0D6-8E99DE407D0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3852" y="4265890"/>
                  <a:ext cx="202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D5DE1AD-5C63-4E86-ADD9-18751AB32EE8}"/>
                    </a:ext>
                  </a:extLst>
                </p14:cNvPr>
                <p14:cNvContentPartPr/>
                <p14:nvPr/>
              </p14:nvContentPartPr>
              <p14:xfrm>
                <a:off x="897652" y="4322410"/>
                <a:ext cx="97920" cy="159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D5DE1AD-5C63-4E86-ADD9-18751AB32EE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80012" y="4304410"/>
                  <a:ext cx="133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ABA36BE-1011-4A6A-B5A5-905EE3557928}"/>
                    </a:ext>
                  </a:extLst>
                </p14:cNvPr>
                <p14:cNvContentPartPr/>
                <p14:nvPr/>
              </p14:nvContentPartPr>
              <p14:xfrm>
                <a:off x="932212" y="4279570"/>
                <a:ext cx="10080" cy="6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ABA36BE-1011-4A6A-B5A5-905EE355792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14572" y="4261570"/>
                  <a:ext cx="45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16DFF51-B8E7-492C-8934-900EE01F8AF4}"/>
                    </a:ext>
                  </a:extLst>
                </p14:cNvPr>
                <p14:cNvContentPartPr/>
                <p14:nvPr/>
              </p14:nvContentPartPr>
              <p14:xfrm>
                <a:off x="1029772" y="4354090"/>
                <a:ext cx="267480" cy="2217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16DFF51-B8E7-492C-8934-900EE01F8A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12132" y="4336090"/>
                  <a:ext cx="303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91D8334-28CE-4179-8B65-B4929789DE30}"/>
                    </a:ext>
                  </a:extLst>
                </p14:cNvPr>
                <p14:cNvContentPartPr/>
                <p14:nvPr/>
              </p14:nvContentPartPr>
              <p14:xfrm>
                <a:off x="1450972" y="4277770"/>
                <a:ext cx="115560" cy="1458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91D8334-28CE-4179-8B65-B4929789DE3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33332" y="4260130"/>
                  <a:ext cx="151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107B36-28E8-490E-8DA2-3C53363E6C41}"/>
                    </a:ext>
                  </a:extLst>
                </p14:cNvPr>
                <p14:cNvContentPartPr/>
                <p14:nvPr/>
              </p14:nvContentPartPr>
              <p14:xfrm>
                <a:off x="1651852" y="4357690"/>
                <a:ext cx="267120" cy="98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107B36-28E8-490E-8DA2-3C53363E6C4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634212" y="4339690"/>
                  <a:ext cx="3027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8AAC2B9-176F-4278-A2BA-EC8959C36429}"/>
              </a:ext>
            </a:extLst>
          </p:cNvPr>
          <p:cNvGrpSpPr/>
          <p:nvPr/>
        </p:nvGrpSpPr>
        <p:grpSpPr>
          <a:xfrm>
            <a:off x="2232014" y="3618345"/>
            <a:ext cx="944280" cy="315360"/>
            <a:chOff x="2215972" y="4268050"/>
            <a:chExt cx="9442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412B027-EF01-47F2-91E0-97DD96AC5908}"/>
                    </a:ext>
                  </a:extLst>
                </p14:cNvPr>
                <p14:cNvContentPartPr/>
                <p14:nvPr/>
              </p14:nvContentPartPr>
              <p14:xfrm>
                <a:off x="2215972" y="4342930"/>
                <a:ext cx="232200" cy="1717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412B027-EF01-47F2-91E0-97DD96AC590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197972" y="4324930"/>
                  <a:ext cx="267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8964C5D-055C-48D5-B03A-AD75C32E3737}"/>
                    </a:ext>
                  </a:extLst>
                </p14:cNvPr>
                <p14:cNvContentPartPr/>
                <p14:nvPr/>
              </p14:nvContentPartPr>
              <p14:xfrm>
                <a:off x="2480212" y="4268050"/>
                <a:ext cx="230040" cy="315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8964C5D-055C-48D5-B03A-AD75C32E373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462572" y="4250410"/>
                  <a:ext cx="265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6CA0924-36E1-4B28-B69A-9D8064A7B9D2}"/>
                    </a:ext>
                  </a:extLst>
                </p14:cNvPr>
                <p14:cNvContentPartPr/>
                <p14:nvPr/>
              </p14:nvContentPartPr>
              <p14:xfrm>
                <a:off x="2685772" y="4374610"/>
                <a:ext cx="148320" cy="196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6CA0924-36E1-4B28-B69A-9D8064A7B9D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668132" y="4356970"/>
                  <a:ext cx="183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2961A12-AA81-477E-A581-17C278ABF389}"/>
                    </a:ext>
                  </a:extLst>
                </p14:cNvPr>
                <p14:cNvContentPartPr/>
                <p14:nvPr/>
              </p14:nvContentPartPr>
              <p14:xfrm>
                <a:off x="2841652" y="4445530"/>
                <a:ext cx="318600" cy="122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2961A12-AA81-477E-A581-17C278ABF38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823652" y="4427530"/>
                  <a:ext cx="35424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A1C87120-E2DC-49A4-A499-BCF4C1F9BD62}"/>
                  </a:ext>
                </a:extLst>
              </p14:cNvPr>
              <p14:cNvContentPartPr/>
              <p14:nvPr/>
            </p14:nvContentPartPr>
            <p14:xfrm>
              <a:off x="3469694" y="3795105"/>
              <a:ext cx="213840" cy="16272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A1C87120-E2DC-49A4-A499-BCF4C1F9BD62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451694" y="3777105"/>
                <a:ext cx="24948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059ABC4F-5CC3-44AD-B32F-48BB5E632DCE}"/>
              </a:ext>
            </a:extLst>
          </p:cNvPr>
          <p:cNvGrpSpPr/>
          <p:nvPr/>
        </p:nvGrpSpPr>
        <p:grpSpPr>
          <a:xfrm>
            <a:off x="4070894" y="3753705"/>
            <a:ext cx="1077840" cy="313920"/>
            <a:chOff x="4054852" y="4403410"/>
            <a:chExt cx="107784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92CB151-031F-4527-A823-7AB68284F0F6}"/>
                    </a:ext>
                  </a:extLst>
                </p14:cNvPr>
                <p14:cNvContentPartPr/>
                <p14:nvPr/>
              </p14:nvContentPartPr>
              <p14:xfrm>
                <a:off x="4054852" y="4459210"/>
                <a:ext cx="235800" cy="163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92CB151-031F-4527-A823-7AB68284F0F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036852" y="4441570"/>
                  <a:ext cx="271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12249E3-F1DE-4308-8FD9-B4B958DC88EB}"/>
                    </a:ext>
                  </a:extLst>
                </p14:cNvPr>
                <p14:cNvContentPartPr/>
                <p14:nvPr/>
              </p14:nvContentPartPr>
              <p14:xfrm>
                <a:off x="4296412" y="4403410"/>
                <a:ext cx="147240" cy="216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12249E3-F1DE-4308-8FD9-B4B958DC88E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78412" y="4385770"/>
                  <a:ext cx="182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700B2AD-2823-4878-9623-2D625F42F600}"/>
                    </a:ext>
                  </a:extLst>
                </p14:cNvPr>
                <p14:cNvContentPartPr/>
                <p14:nvPr/>
              </p14:nvContentPartPr>
              <p14:xfrm>
                <a:off x="4479652" y="4503850"/>
                <a:ext cx="136800" cy="2134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700B2AD-2823-4878-9623-2D625F42F60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461652" y="4485850"/>
                  <a:ext cx="172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BCC6CF3-C181-4516-B208-A8C924E20D63}"/>
                    </a:ext>
                  </a:extLst>
                </p14:cNvPr>
                <p14:cNvContentPartPr/>
                <p14:nvPr/>
              </p14:nvContentPartPr>
              <p14:xfrm>
                <a:off x="4677652" y="4413850"/>
                <a:ext cx="269640" cy="211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BCC6CF3-C181-4516-B208-A8C924E20D6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659652" y="4395850"/>
                  <a:ext cx="305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E855910-E9E5-451C-A8BF-DEB01420767C}"/>
                    </a:ext>
                  </a:extLst>
                </p14:cNvPr>
                <p14:cNvContentPartPr/>
                <p14:nvPr/>
              </p14:nvContentPartPr>
              <p14:xfrm>
                <a:off x="4997332" y="4506010"/>
                <a:ext cx="135360" cy="78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E855910-E9E5-451C-A8BF-DEB01420767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79332" y="4488370"/>
                  <a:ext cx="171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6FEFFE3-E3DE-4CF0-9A93-0A950EF570A8}"/>
                    </a:ext>
                  </a:extLst>
                </p14:cNvPr>
                <p14:cNvContentPartPr/>
                <p14:nvPr/>
              </p14:nvContentPartPr>
              <p14:xfrm>
                <a:off x="4666852" y="4553890"/>
                <a:ext cx="128880" cy="669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6FEFFE3-E3DE-4CF0-9A93-0A950EF570A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648852" y="4536250"/>
                  <a:ext cx="1645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59A187EA-B2E7-4F13-BC80-D7A1A88F040B}"/>
              </a:ext>
            </a:extLst>
          </p:cNvPr>
          <p:cNvGrpSpPr/>
          <p:nvPr/>
        </p:nvGrpSpPr>
        <p:grpSpPr>
          <a:xfrm>
            <a:off x="5388494" y="3865305"/>
            <a:ext cx="736560" cy="158760"/>
            <a:chOff x="5372452" y="4515010"/>
            <a:chExt cx="7365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E55D999-95C9-4088-A9D8-D6D23F38EC10}"/>
                    </a:ext>
                  </a:extLst>
                </p14:cNvPr>
                <p14:cNvContentPartPr/>
                <p14:nvPr/>
              </p14:nvContentPartPr>
              <p14:xfrm>
                <a:off x="5372452" y="4518610"/>
                <a:ext cx="155160" cy="135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E55D999-95C9-4088-A9D8-D6D23F38EC1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354452" y="4500610"/>
                  <a:ext cx="190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395CDF2-97CB-4A0F-833D-2CD9ECAD4918}"/>
                    </a:ext>
                  </a:extLst>
                </p14:cNvPr>
                <p14:cNvContentPartPr/>
                <p14:nvPr/>
              </p14:nvContentPartPr>
              <p14:xfrm>
                <a:off x="5553532" y="4515010"/>
                <a:ext cx="53640" cy="1429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395CDF2-97CB-4A0F-833D-2CD9ECAD491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35892" y="4497010"/>
                  <a:ext cx="89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E92F789-BD55-40AF-BC6B-8C260DF00BAB}"/>
                    </a:ext>
                  </a:extLst>
                </p14:cNvPr>
                <p14:cNvContentPartPr/>
                <p14:nvPr/>
              </p14:nvContentPartPr>
              <p14:xfrm>
                <a:off x="5671972" y="4595290"/>
                <a:ext cx="241200" cy="684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E92F789-BD55-40AF-BC6B-8C260DF00BA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653972" y="4577650"/>
                  <a:ext cx="276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BCD1FB2-C59E-49AC-AEDD-946A30BFE385}"/>
                    </a:ext>
                  </a:extLst>
                </p14:cNvPr>
                <p14:cNvContentPartPr/>
                <p14:nvPr/>
              </p14:nvContentPartPr>
              <p14:xfrm>
                <a:off x="5954212" y="4520770"/>
                <a:ext cx="154800" cy="1530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BCD1FB2-C59E-49AC-AEDD-946A30BFE38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936572" y="4503130"/>
                  <a:ext cx="1904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83C517F-55A3-43D7-B4DE-F634A58FCAE4}"/>
              </a:ext>
            </a:extLst>
          </p:cNvPr>
          <p:cNvGrpSpPr/>
          <p:nvPr/>
        </p:nvGrpSpPr>
        <p:grpSpPr>
          <a:xfrm>
            <a:off x="991094" y="4256985"/>
            <a:ext cx="529920" cy="372960"/>
            <a:chOff x="975052" y="4906690"/>
            <a:chExt cx="52992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4DDBE81-9B2B-43AC-B3B0-3672D91D49C6}"/>
                    </a:ext>
                  </a:extLst>
                </p14:cNvPr>
                <p14:cNvContentPartPr/>
                <p14:nvPr/>
              </p14:nvContentPartPr>
              <p14:xfrm>
                <a:off x="1006732" y="4933690"/>
                <a:ext cx="13320" cy="263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4DDBE81-9B2B-43AC-B3B0-3672D91D49C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89092" y="4915690"/>
                  <a:ext cx="48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0E476CC-579F-4445-9508-5ECA70653A88}"/>
                    </a:ext>
                  </a:extLst>
                </p14:cNvPr>
                <p14:cNvContentPartPr/>
                <p14:nvPr/>
              </p14:nvContentPartPr>
              <p14:xfrm>
                <a:off x="975052" y="4936570"/>
                <a:ext cx="91800" cy="123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0E476CC-579F-4445-9508-5ECA70653A8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57412" y="4918570"/>
                  <a:ext cx="127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11DAA97-563B-47E3-BEEC-6B4E0AB29EC3}"/>
                    </a:ext>
                  </a:extLst>
                </p14:cNvPr>
                <p14:cNvContentPartPr/>
                <p14:nvPr/>
              </p14:nvContentPartPr>
              <p14:xfrm>
                <a:off x="1122652" y="4906690"/>
                <a:ext cx="382320" cy="372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11DAA97-563B-47E3-BEEC-6B4E0AB29EC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4652" y="4889050"/>
                  <a:ext cx="41796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B1A6D09A-90B0-4DED-AE6A-587461F5534C}"/>
              </a:ext>
            </a:extLst>
          </p:cNvPr>
          <p:cNvGrpSpPr/>
          <p:nvPr/>
        </p:nvGrpSpPr>
        <p:grpSpPr>
          <a:xfrm>
            <a:off x="1566014" y="4349865"/>
            <a:ext cx="379800" cy="268560"/>
            <a:chOff x="1549972" y="4999570"/>
            <a:chExt cx="37980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6579F71-2298-4329-9FBE-DB62FA4411D5}"/>
                    </a:ext>
                  </a:extLst>
                </p14:cNvPr>
                <p14:cNvContentPartPr/>
                <p14:nvPr/>
              </p14:nvContentPartPr>
              <p14:xfrm>
                <a:off x="1549972" y="4999570"/>
                <a:ext cx="164880" cy="208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6579F71-2298-4329-9FBE-DB62FA4411D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532332" y="4981930"/>
                  <a:ext cx="200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BFFD436-ABB3-4D91-A9DC-9E81273DA41B}"/>
                    </a:ext>
                  </a:extLst>
                </p14:cNvPr>
                <p14:cNvContentPartPr/>
                <p14:nvPr/>
              </p14:nvContentPartPr>
              <p14:xfrm>
                <a:off x="1767052" y="5033050"/>
                <a:ext cx="162720" cy="235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BFFD436-ABB3-4D91-A9DC-9E81273DA41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749052" y="5015050"/>
                  <a:ext cx="19836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EC847865-ACE5-43E5-A021-B5EBA46C5FAA}"/>
              </a:ext>
            </a:extLst>
          </p:cNvPr>
          <p:cNvGrpSpPr/>
          <p:nvPr/>
        </p:nvGrpSpPr>
        <p:grpSpPr>
          <a:xfrm>
            <a:off x="2198894" y="4306665"/>
            <a:ext cx="717840" cy="384840"/>
            <a:chOff x="2182852" y="4956370"/>
            <a:chExt cx="71784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F43E595-690B-45A9-9275-81F0B5725B79}"/>
                    </a:ext>
                  </a:extLst>
                </p14:cNvPr>
                <p14:cNvContentPartPr/>
                <p14:nvPr/>
              </p14:nvContentPartPr>
              <p14:xfrm>
                <a:off x="2182852" y="5159410"/>
                <a:ext cx="133200" cy="11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F43E595-690B-45A9-9275-81F0B5725B7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165212" y="5141410"/>
                  <a:ext cx="16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CE1ECF9-AD48-4829-94E3-62C89993075B}"/>
                    </a:ext>
                  </a:extLst>
                </p14:cNvPr>
                <p14:cNvContentPartPr/>
                <p14:nvPr/>
              </p14:nvContentPartPr>
              <p14:xfrm>
                <a:off x="2249092" y="5049250"/>
                <a:ext cx="16200" cy="149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CE1ECF9-AD48-4829-94E3-62C89993075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231452" y="5031610"/>
                  <a:ext cx="51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00FD854-0E41-4FF3-B883-551ECD81F38B}"/>
                    </a:ext>
                  </a:extLst>
                </p14:cNvPr>
                <p14:cNvContentPartPr/>
                <p14:nvPr/>
              </p14:nvContentPartPr>
              <p14:xfrm>
                <a:off x="2420092" y="5040250"/>
                <a:ext cx="125640" cy="2080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00FD854-0E41-4FF3-B883-551ECD81F38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402452" y="5022250"/>
                  <a:ext cx="161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1E1907A-0B13-452C-8A05-95EF3934DC05}"/>
                    </a:ext>
                  </a:extLst>
                </p14:cNvPr>
                <p14:cNvContentPartPr/>
                <p14:nvPr/>
              </p14:nvContentPartPr>
              <p14:xfrm>
                <a:off x="2565532" y="5039890"/>
                <a:ext cx="212040" cy="200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1E1907A-0B13-452C-8A05-95EF3934DC0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547532" y="5021890"/>
                  <a:ext cx="247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EB7F43D-EA1C-4841-A1F9-B26CF9A97B06}"/>
                    </a:ext>
                  </a:extLst>
                </p14:cNvPr>
                <p14:cNvContentPartPr/>
                <p14:nvPr/>
              </p14:nvContentPartPr>
              <p14:xfrm>
                <a:off x="2701972" y="4956370"/>
                <a:ext cx="198720" cy="384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EB7F43D-EA1C-4841-A1F9-B26CF9A97B0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683972" y="4938730"/>
                  <a:ext cx="23436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9AD3DCA6-16FD-4461-AF34-2202B00747CE}"/>
              </a:ext>
            </a:extLst>
          </p:cNvPr>
          <p:cNvGrpSpPr/>
          <p:nvPr/>
        </p:nvGrpSpPr>
        <p:grpSpPr>
          <a:xfrm>
            <a:off x="3207254" y="4395945"/>
            <a:ext cx="654120" cy="212040"/>
            <a:chOff x="3191212" y="5045650"/>
            <a:chExt cx="65412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23E2C4F-B6E3-4E5D-8BE7-1C7222D0E748}"/>
                    </a:ext>
                  </a:extLst>
                </p14:cNvPr>
                <p14:cNvContentPartPr/>
                <p14:nvPr/>
              </p14:nvContentPartPr>
              <p14:xfrm>
                <a:off x="3191212" y="5127370"/>
                <a:ext cx="170640" cy="17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23E2C4F-B6E3-4E5D-8BE7-1C7222D0E74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173212" y="5109730"/>
                  <a:ext cx="206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64D7599-E572-4FEB-9CA6-A3A7CFED85E4}"/>
                    </a:ext>
                  </a:extLst>
                </p14:cNvPr>
                <p14:cNvContentPartPr/>
                <p14:nvPr/>
              </p14:nvContentPartPr>
              <p14:xfrm>
                <a:off x="3284092" y="5045650"/>
                <a:ext cx="10440" cy="162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64D7599-E572-4FEB-9CA6-A3A7CFED85E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266092" y="5027650"/>
                  <a:ext cx="46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4F32E75-AB5F-45B5-B7AB-1E044F320492}"/>
                    </a:ext>
                  </a:extLst>
                </p14:cNvPr>
                <p14:cNvContentPartPr/>
                <p14:nvPr/>
              </p14:nvContentPartPr>
              <p14:xfrm>
                <a:off x="3429172" y="5053570"/>
                <a:ext cx="162000" cy="204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4F32E75-AB5F-45B5-B7AB-1E044F32049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411172" y="5035930"/>
                  <a:ext cx="197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4AF7497-84E8-4827-8B7C-BC41DA8D1B01}"/>
                    </a:ext>
                  </a:extLst>
                </p14:cNvPr>
                <p14:cNvContentPartPr/>
                <p14:nvPr/>
              </p14:nvContentPartPr>
              <p14:xfrm>
                <a:off x="3682972" y="5053930"/>
                <a:ext cx="162360" cy="193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4AF7497-84E8-4827-8B7C-BC41DA8D1B0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665332" y="5035930"/>
                  <a:ext cx="19800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9EA68550-A933-4785-8E05-E0A6E24FB968}"/>
                  </a:ext>
                </a:extLst>
              </p14:cNvPr>
              <p14:cNvContentPartPr/>
              <p14:nvPr/>
            </p14:nvContentPartPr>
            <p14:xfrm>
              <a:off x="4046414" y="4432665"/>
              <a:ext cx="167040" cy="20844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9EA68550-A933-4785-8E05-E0A6E24FB968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028414" y="4414665"/>
                <a:ext cx="20268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oup 368">
            <a:extLst>
              <a:ext uri="{FF2B5EF4-FFF2-40B4-BE49-F238E27FC236}">
                <a16:creationId xmlns:a16="http://schemas.microsoft.com/office/drawing/2014/main" id="{6D0CC46B-76DB-4FC2-91F0-934D0495291E}"/>
              </a:ext>
            </a:extLst>
          </p:cNvPr>
          <p:cNvGrpSpPr/>
          <p:nvPr/>
        </p:nvGrpSpPr>
        <p:grpSpPr>
          <a:xfrm>
            <a:off x="4506134" y="4474065"/>
            <a:ext cx="731520" cy="265680"/>
            <a:chOff x="4490092" y="5123770"/>
            <a:chExt cx="7315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B1E8943-D02D-4486-A585-AA7C23BAFE99}"/>
                    </a:ext>
                  </a:extLst>
                </p14:cNvPr>
                <p14:cNvContentPartPr/>
                <p14:nvPr/>
              </p14:nvContentPartPr>
              <p14:xfrm>
                <a:off x="4490092" y="5123770"/>
                <a:ext cx="171360" cy="219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B1E8943-D02D-4486-A585-AA7C23BAFE9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472452" y="5106130"/>
                  <a:ext cx="20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918E526-7822-47E1-B0E2-6C976B2D48BB}"/>
                    </a:ext>
                  </a:extLst>
                </p14:cNvPr>
                <p14:cNvContentPartPr/>
                <p14:nvPr/>
              </p14:nvContentPartPr>
              <p14:xfrm>
                <a:off x="4679092" y="5219530"/>
                <a:ext cx="156240" cy="1213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918E526-7822-47E1-B0E2-6C976B2D48B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661092" y="5201530"/>
                  <a:ext cx="191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2CEB64F-552B-4C86-A1F4-D1C6C76973DD}"/>
                    </a:ext>
                  </a:extLst>
                </p14:cNvPr>
                <p14:cNvContentPartPr/>
                <p14:nvPr/>
              </p14:nvContentPartPr>
              <p14:xfrm>
                <a:off x="4885012" y="5194690"/>
                <a:ext cx="117360" cy="155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2CEB64F-552B-4C86-A1F4-D1C6C76973D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867372" y="5177050"/>
                  <a:ext cx="153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B03F076-8D38-4DD4-BDDC-A142EB7D9133}"/>
                    </a:ext>
                  </a:extLst>
                </p14:cNvPr>
                <p14:cNvContentPartPr/>
                <p14:nvPr/>
              </p14:nvContentPartPr>
              <p14:xfrm>
                <a:off x="5098852" y="5133850"/>
                <a:ext cx="122760" cy="2556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B03F076-8D38-4DD4-BDDC-A142EB7D913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081212" y="5115850"/>
                  <a:ext cx="15840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8BDBDCE7-BD9B-4BB1-B7CD-D8534FFD877A}"/>
                  </a:ext>
                </a:extLst>
              </p14:cNvPr>
              <p14:cNvContentPartPr/>
              <p14:nvPr/>
            </p14:nvContentPartPr>
            <p14:xfrm>
              <a:off x="5440334" y="4519065"/>
              <a:ext cx="319680" cy="18180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8BDBDCE7-BD9B-4BB1-B7CD-D8534FFD877A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5422354" y="4501065"/>
                <a:ext cx="35528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505ACDC1-F29D-424A-B744-90843FF8DC16}"/>
              </a:ext>
            </a:extLst>
          </p:cNvPr>
          <p:cNvGrpSpPr/>
          <p:nvPr/>
        </p:nvGrpSpPr>
        <p:grpSpPr>
          <a:xfrm>
            <a:off x="6233414" y="4512225"/>
            <a:ext cx="749520" cy="302760"/>
            <a:chOff x="6217372" y="5161930"/>
            <a:chExt cx="7495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835BECC-F03A-4AD5-A56F-A44523EC4263}"/>
                    </a:ext>
                  </a:extLst>
                </p14:cNvPr>
                <p14:cNvContentPartPr/>
                <p14:nvPr/>
              </p14:nvContentPartPr>
              <p14:xfrm>
                <a:off x="6222412" y="5230330"/>
                <a:ext cx="36000" cy="234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835BECC-F03A-4AD5-A56F-A44523EC426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204772" y="5212330"/>
                  <a:ext cx="71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D150FE7-CC57-487F-BED8-B89DC4F11D8E}"/>
                    </a:ext>
                  </a:extLst>
                </p14:cNvPr>
                <p14:cNvContentPartPr/>
                <p14:nvPr/>
              </p14:nvContentPartPr>
              <p14:xfrm>
                <a:off x="6217372" y="5207650"/>
                <a:ext cx="342360" cy="1267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D150FE7-CC57-487F-BED8-B89DC4F11D8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199372" y="5190010"/>
                  <a:ext cx="378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63A67C2-EACA-4EE1-8387-6B25C2466E62}"/>
                    </a:ext>
                  </a:extLst>
                </p14:cNvPr>
                <p14:cNvContentPartPr/>
                <p14:nvPr/>
              </p14:nvContentPartPr>
              <p14:xfrm>
                <a:off x="6423652" y="5323930"/>
                <a:ext cx="129240" cy="122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63A67C2-EACA-4EE1-8387-6B25C2466E6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405652" y="5305930"/>
                  <a:ext cx="16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100DBD7-A940-4E15-BF1B-6DFAE8D5A93A}"/>
                    </a:ext>
                  </a:extLst>
                </p14:cNvPr>
                <p14:cNvContentPartPr/>
                <p14:nvPr/>
              </p14:nvContentPartPr>
              <p14:xfrm>
                <a:off x="6627412" y="5161930"/>
                <a:ext cx="160560" cy="179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100DBD7-A940-4E15-BF1B-6DFAE8D5A93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609412" y="5143930"/>
                  <a:ext cx="196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49B26E9-6378-43AC-A78A-968EF0F739C1}"/>
                    </a:ext>
                  </a:extLst>
                </p14:cNvPr>
                <p14:cNvContentPartPr/>
                <p14:nvPr/>
              </p14:nvContentPartPr>
              <p14:xfrm>
                <a:off x="6886612" y="5182090"/>
                <a:ext cx="80280" cy="2224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49B26E9-6378-43AC-A78A-968EF0F739C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868972" y="5164450"/>
                  <a:ext cx="115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C65B610E-63E4-4FA2-99BA-22AF52BFD60E}"/>
              </a:ext>
            </a:extLst>
          </p:cNvPr>
          <p:cNvGrpSpPr/>
          <p:nvPr/>
        </p:nvGrpSpPr>
        <p:grpSpPr>
          <a:xfrm>
            <a:off x="7156814" y="5500065"/>
            <a:ext cx="1474560" cy="311760"/>
            <a:chOff x="7140772" y="6149770"/>
            <a:chExt cx="14745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DB51C30-CD38-40A6-964E-6532C3BD8199}"/>
                    </a:ext>
                  </a:extLst>
                </p14:cNvPr>
                <p14:cNvContentPartPr/>
                <p14:nvPr/>
              </p14:nvContentPartPr>
              <p14:xfrm>
                <a:off x="7140772" y="6196930"/>
                <a:ext cx="364680" cy="2646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DB51C30-CD38-40A6-964E-6532C3BD819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123132" y="6179290"/>
                  <a:ext cx="4003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D6FB68A-B67D-4889-A5F9-30ED8B920315}"/>
                    </a:ext>
                  </a:extLst>
                </p14:cNvPr>
                <p14:cNvContentPartPr/>
                <p14:nvPr/>
              </p14:nvContentPartPr>
              <p14:xfrm>
                <a:off x="7605172" y="6239410"/>
                <a:ext cx="231840" cy="1774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D6FB68A-B67D-4889-A5F9-30ED8B92031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587532" y="6221770"/>
                  <a:ext cx="267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8090E9A-64A1-4870-860C-63C092683404}"/>
                    </a:ext>
                  </a:extLst>
                </p14:cNvPr>
                <p14:cNvContentPartPr/>
                <p14:nvPr/>
              </p14:nvContentPartPr>
              <p14:xfrm>
                <a:off x="7886332" y="6182530"/>
                <a:ext cx="209880" cy="2556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8090E9A-64A1-4870-860C-63C09268340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868692" y="6164530"/>
                  <a:ext cx="245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89AFDD6-3EC7-4198-8699-4DC6D49A6D08}"/>
                    </a:ext>
                  </a:extLst>
                </p14:cNvPr>
                <p14:cNvContentPartPr/>
                <p14:nvPr/>
              </p14:nvContentPartPr>
              <p14:xfrm>
                <a:off x="8075332" y="6149770"/>
                <a:ext cx="164520" cy="2106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89AFDD6-3EC7-4198-8699-4DC6D49A6D0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057692" y="6132130"/>
                  <a:ext cx="200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1C6843A-F616-4D87-8E5C-E31D9BE431C3}"/>
                    </a:ext>
                  </a:extLst>
                </p14:cNvPr>
                <p14:cNvContentPartPr/>
                <p14:nvPr/>
              </p14:nvContentPartPr>
              <p14:xfrm>
                <a:off x="8278012" y="6319690"/>
                <a:ext cx="130320" cy="496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1C6843A-F616-4D87-8E5C-E31D9BE431C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260372" y="6301690"/>
                  <a:ext cx="165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2F79BF3-5432-4886-A2ED-71ED1F21216C}"/>
                    </a:ext>
                  </a:extLst>
                </p14:cNvPr>
                <p14:cNvContentPartPr/>
                <p14:nvPr/>
              </p14:nvContentPartPr>
              <p14:xfrm>
                <a:off x="8495812" y="6269290"/>
                <a:ext cx="119520" cy="12492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2F79BF3-5432-4886-A2ED-71ED1F21216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477812" y="6251650"/>
                  <a:ext cx="1551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EA6DEC01-C085-4310-AB1E-9DD95D9CCE37}"/>
                  </a:ext>
                </a:extLst>
              </p14:cNvPr>
              <p14:cNvContentPartPr/>
              <p14:nvPr/>
            </p14:nvContentPartPr>
            <p14:xfrm>
              <a:off x="1385654" y="5244105"/>
              <a:ext cx="426240" cy="21060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EA6DEC01-C085-4310-AB1E-9DD95D9CCE37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367654" y="5226136"/>
                <a:ext cx="461880" cy="246179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oup 456">
            <a:extLst>
              <a:ext uri="{FF2B5EF4-FFF2-40B4-BE49-F238E27FC236}">
                <a16:creationId xmlns:a16="http://schemas.microsoft.com/office/drawing/2014/main" id="{FA22CA10-9064-429C-A15F-A6EB24BD9713}"/>
              </a:ext>
            </a:extLst>
          </p:cNvPr>
          <p:cNvGrpSpPr/>
          <p:nvPr/>
        </p:nvGrpSpPr>
        <p:grpSpPr>
          <a:xfrm>
            <a:off x="185774" y="4863585"/>
            <a:ext cx="6666120" cy="951120"/>
            <a:chOff x="169732" y="5513290"/>
            <a:chExt cx="6666120" cy="9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720B9D0-DDA7-441E-93E7-C8DA1A01B263}"/>
                    </a:ext>
                  </a:extLst>
                </p14:cNvPr>
                <p14:cNvContentPartPr/>
                <p14:nvPr/>
              </p14:nvContentPartPr>
              <p14:xfrm>
                <a:off x="169732" y="5615170"/>
                <a:ext cx="127800" cy="126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720B9D0-DDA7-441E-93E7-C8DA1A01B26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51732" y="5597530"/>
                  <a:ext cx="163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260D9B9-8A29-4D70-B882-9AF4B0FF62A2}"/>
                    </a:ext>
                  </a:extLst>
                </p14:cNvPr>
                <p14:cNvContentPartPr/>
                <p14:nvPr/>
              </p14:nvContentPartPr>
              <p14:xfrm>
                <a:off x="370612" y="5559370"/>
                <a:ext cx="110520" cy="178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260D9B9-8A29-4D70-B882-9AF4B0FF62A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52972" y="5541370"/>
                  <a:ext cx="146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DA48F42-E007-419F-84ED-58EB4F3742B6}"/>
                    </a:ext>
                  </a:extLst>
                </p14:cNvPr>
                <p14:cNvContentPartPr/>
                <p14:nvPr/>
              </p14:nvContentPartPr>
              <p14:xfrm>
                <a:off x="595612" y="5585650"/>
                <a:ext cx="127440" cy="124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DA48F42-E007-419F-84ED-58EB4F3742B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7972" y="5568010"/>
                  <a:ext cx="163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E54D3EC-C228-410D-A95A-FC963022B84A}"/>
                    </a:ext>
                  </a:extLst>
                </p14:cNvPr>
                <p14:cNvContentPartPr/>
                <p14:nvPr/>
              </p14:nvContentPartPr>
              <p14:xfrm>
                <a:off x="766972" y="5558650"/>
                <a:ext cx="502200" cy="1378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E54D3EC-C228-410D-A95A-FC963022B84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48972" y="5541010"/>
                  <a:ext cx="537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021ECB2-1F36-4F1A-B7D4-C68D2C59D622}"/>
                    </a:ext>
                  </a:extLst>
                </p14:cNvPr>
                <p14:cNvContentPartPr/>
                <p14:nvPr/>
              </p14:nvContentPartPr>
              <p14:xfrm>
                <a:off x="1210492" y="5564410"/>
                <a:ext cx="251640" cy="215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021ECB2-1F36-4F1A-B7D4-C68D2C59D62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92852" y="5546770"/>
                  <a:ext cx="287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B4F4332-EB5A-4306-A496-3C61FE84339C}"/>
                    </a:ext>
                  </a:extLst>
                </p14:cNvPr>
                <p14:cNvContentPartPr/>
                <p14:nvPr/>
              </p14:nvContentPartPr>
              <p14:xfrm>
                <a:off x="1382932" y="5645770"/>
                <a:ext cx="276480" cy="79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B4F4332-EB5A-4306-A496-3C61FE84339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364932" y="5627770"/>
                  <a:ext cx="31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A4B2B2F-EC97-4003-A1C3-EDFC9531613A}"/>
                    </a:ext>
                  </a:extLst>
                </p14:cNvPr>
                <p14:cNvContentPartPr/>
                <p14:nvPr/>
              </p14:nvContentPartPr>
              <p14:xfrm>
                <a:off x="1548892" y="5524810"/>
                <a:ext cx="12240" cy="14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A4B2B2F-EC97-4003-A1C3-EDFC9531613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531252" y="5506810"/>
                  <a:ext cx="47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D15E099-DC6D-4602-8B4F-7E15E39ADFD7}"/>
                    </a:ext>
                  </a:extLst>
                </p14:cNvPr>
                <p14:cNvContentPartPr/>
                <p14:nvPr/>
              </p14:nvContentPartPr>
              <p14:xfrm>
                <a:off x="1728532" y="5561890"/>
                <a:ext cx="66960" cy="129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D15E099-DC6D-4602-8B4F-7E15E39ADFD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710532" y="5544250"/>
                  <a:ext cx="102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49608B7-DADC-46D2-8ADA-58DCB22257A5}"/>
                    </a:ext>
                  </a:extLst>
                </p14:cNvPr>
                <p14:cNvContentPartPr/>
                <p14:nvPr/>
              </p14:nvContentPartPr>
              <p14:xfrm>
                <a:off x="2089252" y="5513290"/>
                <a:ext cx="396360" cy="1681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49608B7-DADC-46D2-8ADA-58DCB22257A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071612" y="5495290"/>
                  <a:ext cx="43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C95EE30-3ED8-4A88-8A9C-D452A618D402}"/>
                    </a:ext>
                  </a:extLst>
                </p14:cNvPr>
                <p14:cNvContentPartPr/>
                <p14:nvPr/>
              </p14:nvContentPartPr>
              <p14:xfrm>
                <a:off x="2677492" y="5547490"/>
                <a:ext cx="279360" cy="1537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C95EE30-3ED8-4A88-8A9C-D452A618D40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659852" y="5529850"/>
                  <a:ext cx="315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112C131-2D3A-4379-A3C8-32C26D2688BA}"/>
                    </a:ext>
                  </a:extLst>
                </p14:cNvPr>
                <p14:cNvContentPartPr/>
                <p14:nvPr/>
              </p14:nvContentPartPr>
              <p14:xfrm>
                <a:off x="3072052" y="5613010"/>
                <a:ext cx="181800" cy="1033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112C131-2D3A-4379-A3C8-32C26D2688B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054052" y="5595010"/>
                  <a:ext cx="217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273027E-81DC-4135-A9D6-DCC7E855A7AE}"/>
                    </a:ext>
                  </a:extLst>
                </p14:cNvPr>
                <p14:cNvContentPartPr/>
                <p14:nvPr/>
              </p14:nvContentPartPr>
              <p14:xfrm>
                <a:off x="3266452" y="5555770"/>
                <a:ext cx="221760" cy="1771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273027E-81DC-4135-A9D6-DCC7E855A7A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248452" y="5537770"/>
                  <a:ext cx="257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32F5719-BE33-4875-B60B-92DBDCF0C621}"/>
                    </a:ext>
                  </a:extLst>
                </p14:cNvPr>
                <p14:cNvContentPartPr/>
                <p14:nvPr/>
              </p14:nvContentPartPr>
              <p14:xfrm>
                <a:off x="3475252" y="5588890"/>
                <a:ext cx="397800" cy="2534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32F5719-BE33-4875-B60B-92DBDCF0C62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457252" y="5570890"/>
                  <a:ext cx="433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3616057-B38A-4173-A9B5-D6F212BA5897}"/>
                    </a:ext>
                  </a:extLst>
                </p14:cNvPr>
                <p14:cNvContentPartPr/>
                <p14:nvPr/>
              </p14:nvContentPartPr>
              <p14:xfrm>
                <a:off x="4251772" y="5708410"/>
                <a:ext cx="198360" cy="73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3616057-B38A-4173-A9B5-D6F212BA589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233772" y="5690770"/>
                  <a:ext cx="23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8D994CA-C350-48B2-8321-5B3A74C2A541}"/>
                    </a:ext>
                  </a:extLst>
                </p14:cNvPr>
                <p14:cNvContentPartPr/>
                <p14:nvPr/>
              </p14:nvContentPartPr>
              <p14:xfrm>
                <a:off x="4490812" y="5721730"/>
                <a:ext cx="228240" cy="1148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8D994CA-C350-48B2-8321-5B3A74C2A54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472812" y="5704090"/>
                  <a:ext cx="263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3F30A39-1D76-4BB2-A935-9FE11BD526FF}"/>
                    </a:ext>
                  </a:extLst>
                </p14:cNvPr>
                <p14:cNvContentPartPr/>
                <p14:nvPr/>
              </p14:nvContentPartPr>
              <p14:xfrm>
                <a:off x="5122972" y="5676010"/>
                <a:ext cx="61560" cy="167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3F30A39-1D76-4BB2-A935-9FE11BD526F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04972" y="5658010"/>
                  <a:ext cx="97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3B9B9FC0-D3CD-4B1C-B833-CD744ED67266}"/>
                    </a:ext>
                  </a:extLst>
                </p14:cNvPr>
                <p14:cNvContentPartPr/>
                <p14:nvPr/>
              </p14:nvContentPartPr>
              <p14:xfrm>
                <a:off x="5106772" y="5670250"/>
                <a:ext cx="396720" cy="1864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3B9B9FC0-D3CD-4B1C-B833-CD744ED6726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88772" y="5652250"/>
                  <a:ext cx="432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708B155-A8C0-4BDE-9ABA-1EE037C4AA2E}"/>
                    </a:ext>
                  </a:extLst>
                </p14:cNvPr>
                <p14:cNvContentPartPr/>
                <p14:nvPr/>
              </p14:nvContentPartPr>
              <p14:xfrm>
                <a:off x="5399452" y="5689330"/>
                <a:ext cx="370440" cy="99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708B155-A8C0-4BDE-9ABA-1EE037C4AA2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381452" y="5671330"/>
                  <a:ext cx="406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F511A38-70E9-4F60-86BC-1C5735BA2EC5}"/>
                    </a:ext>
                  </a:extLst>
                </p14:cNvPr>
                <p14:cNvContentPartPr/>
                <p14:nvPr/>
              </p14:nvContentPartPr>
              <p14:xfrm>
                <a:off x="5812372" y="5639290"/>
                <a:ext cx="239040" cy="190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F511A38-70E9-4F60-86BC-1C5735BA2EC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794732" y="5621650"/>
                  <a:ext cx="274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5D4990A-A734-4EC3-A8E9-094281D6D41B}"/>
                    </a:ext>
                  </a:extLst>
                </p14:cNvPr>
                <p14:cNvContentPartPr/>
                <p14:nvPr/>
              </p14:nvContentPartPr>
              <p14:xfrm>
                <a:off x="5998132" y="5683210"/>
                <a:ext cx="496800" cy="2700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5D4990A-A734-4EC3-A8E9-094281D6D41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980132" y="5665570"/>
                  <a:ext cx="532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CB739EA-0AE1-473F-BFFF-711441A4742E}"/>
                    </a:ext>
                  </a:extLst>
                </p14:cNvPr>
                <p14:cNvContentPartPr/>
                <p14:nvPr/>
              </p14:nvContentPartPr>
              <p14:xfrm>
                <a:off x="6534892" y="5755570"/>
                <a:ext cx="166320" cy="1090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CB739EA-0AE1-473F-BFFF-711441A4742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517252" y="5737930"/>
                  <a:ext cx="201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999AD39-0D9D-42F1-BFA6-ED460B3E45AE}"/>
                    </a:ext>
                  </a:extLst>
                </p14:cNvPr>
                <p14:cNvContentPartPr/>
                <p14:nvPr/>
              </p14:nvContentPartPr>
              <p14:xfrm>
                <a:off x="1958932" y="5929810"/>
                <a:ext cx="83160" cy="1256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999AD39-0D9D-42F1-BFA6-ED460B3E45A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940932" y="5912170"/>
                  <a:ext cx="118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555CF71-117F-42C6-87F4-03D82AE097BB}"/>
                    </a:ext>
                  </a:extLst>
                </p14:cNvPr>
                <p14:cNvContentPartPr/>
                <p14:nvPr/>
              </p14:nvContentPartPr>
              <p14:xfrm>
                <a:off x="2005012" y="5908570"/>
                <a:ext cx="151200" cy="1738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555CF71-117F-42C6-87F4-03D82AE097B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987012" y="5890570"/>
                  <a:ext cx="186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DB66A05-2494-4979-87A8-7FCF0C316AD0}"/>
                    </a:ext>
                  </a:extLst>
                </p14:cNvPr>
                <p14:cNvContentPartPr/>
                <p14:nvPr/>
              </p14:nvContentPartPr>
              <p14:xfrm>
                <a:off x="2324692" y="6038530"/>
                <a:ext cx="4680" cy="165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DB66A05-2494-4979-87A8-7FCF0C316AD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306692" y="6020530"/>
                  <a:ext cx="40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6A1181F-5751-4BC8-8AC5-997295487229}"/>
                    </a:ext>
                  </a:extLst>
                </p14:cNvPr>
                <p14:cNvContentPartPr/>
                <p14:nvPr/>
              </p14:nvContentPartPr>
              <p14:xfrm>
                <a:off x="2591812" y="5947450"/>
                <a:ext cx="8640" cy="820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6A1181F-5751-4BC8-8AC5-99729548722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573812" y="5929810"/>
                  <a:ext cx="44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52C99AF-1B4E-4C04-8D66-7202F933336A}"/>
                    </a:ext>
                  </a:extLst>
                </p14:cNvPr>
                <p14:cNvContentPartPr/>
                <p14:nvPr/>
              </p14:nvContentPartPr>
              <p14:xfrm>
                <a:off x="2690812" y="5937010"/>
                <a:ext cx="108360" cy="113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52C99AF-1B4E-4C04-8D66-7202F933336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672812" y="5919370"/>
                  <a:ext cx="14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502B6C4-D586-42E8-952E-523EC17E5B71}"/>
                    </a:ext>
                  </a:extLst>
                </p14:cNvPr>
                <p14:cNvContentPartPr/>
                <p14:nvPr/>
              </p14:nvContentPartPr>
              <p14:xfrm>
                <a:off x="2826532" y="6018370"/>
                <a:ext cx="254880" cy="522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502B6C4-D586-42E8-952E-523EC17E5B7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808532" y="6000730"/>
                  <a:ext cx="290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99201EE-D715-4545-B012-7FD1D7CC1D30}"/>
                    </a:ext>
                  </a:extLst>
                </p14:cNvPr>
                <p14:cNvContentPartPr/>
                <p14:nvPr/>
              </p14:nvContentPartPr>
              <p14:xfrm>
                <a:off x="3167452" y="6025930"/>
                <a:ext cx="137520" cy="712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99201EE-D715-4545-B012-7FD1D7CC1D3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149812" y="6007930"/>
                  <a:ext cx="173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9AD2EA04-2D4C-490C-BE93-686818BF97DE}"/>
                    </a:ext>
                  </a:extLst>
                </p14:cNvPr>
                <p14:cNvContentPartPr/>
                <p14:nvPr/>
              </p14:nvContentPartPr>
              <p14:xfrm>
                <a:off x="3342772" y="5970490"/>
                <a:ext cx="339840" cy="1292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9AD2EA04-2D4C-490C-BE93-686818BF97D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324772" y="5952850"/>
                  <a:ext cx="375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F5EABB0-2AE2-4FAA-80C5-E50B0D3A963B}"/>
                    </a:ext>
                  </a:extLst>
                </p14:cNvPr>
                <p14:cNvContentPartPr/>
                <p14:nvPr/>
              </p14:nvContentPartPr>
              <p14:xfrm>
                <a:off x="1980532" y="6177130"/>
                <a:ext cx="15120" cy="1220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F5EABB0-2AE2-4FAA-80C5-E50B0D3A963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962892" y="6159490"/>
                  <a:ext cx="5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E829013-D549-45B7-8DD5-BA8076F345BC}"/>
                    </a:ext>
                  </a:extLst>
                </p14:cNvPr>
                <p14:cNvContentPartPr/>
                <p14:nvPr/>
              </p14:nvContentPartPr>
              <p14:xfrm>
                <a:off x="1980172" y="6145450"/>
                <a:ext cx="164520" cy="1108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E829013-D549-45B7-8DD5-BA8076F345B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962172" y="6127810"/>
                  <a:ext cx="200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B19681D-F284-45EA-92C4-D444F88D072D}"/>
                    </a:ext>
                  </a:extLst>
                </p14:cNvPr>
                <p14:cNvContentPartPr/>
                <p14:nvPr/>
              </p14:nvContentPartPr>
              <p14:xfrm>
                <a:off x="2267812" y="6293050"/>
                <a:ext cx="360" cy="10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B19681D-F284-45EA-92C4-D444F88D072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250172" y="6275410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4708DD4F-15B8-4DDD-A4C9-7F7431FCD0A9}"/>
                    </a:ext>
                  </a:extLst>
                </p14:cNvPr>
                <p14:cNvContentPartPr/>
                <p14:nvPr/>
              </p14:nvContentPartPr>
              <p14:xfrm>
                <a:off x="2469772" y="6177130"/>
                <a:ext cx="129960" cy="1796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4708DD4F-15B8-4DDD-A4C9-7F7431FCD0A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452132" y="6159490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73DBD42-F05E-483C-9167-16A822A757D9}"/>
                    </a:ext>
                  </a:extLst>
                </p14:cNvPr>
                <p14:cNvContentPartPr/>
                <p14:nvPr/>
              </p14:nvContentPartPr>
              <p14:xfrm>
                <a:off x="2703052" y="6233290"/>
                <a:ext cx="333360" cy="1018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73DBD42-F05E-483C-9167-16A822A757D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685052" y="6215290"/>
                  <a:ext cx="36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9487622-D2C5-4713-8A19-7C71FE6FCBE7}"/>
                    </a:ext>
                  </a:extLst>
                </p14:cNvPr>
                <p14:cNvContentPartPr/>
                <p14:nvPr/>
              </p14:nvContentPartPr>
              <p14:xfrm>
                <a:off x="3129652" y="6274690"/>
                <a:ext cx="3240" cy="58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9487622-D2C5-4713-8A19-7C71FE6FCBE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111652" y="6257050"/>
                  <a:ext cx="38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D12E2B45-8A8C-4856-A18E-F022B362A754}"/>
                    </a:ext>
                  </a:extLst>
                </p14:cNvPr>
                <p14:cNvContentPartPr/>
                <p14:nvPr/>
              </p14:nvContentPartPr>
              <p14:xfrm>
                <a:off x="2875132" y="6249850"/>
                <a:ext cx="72720" cy="788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D12E2B45-8A8C-4856-A18E-F022B362A75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857492" y="6232210"/>
                  <a:ext cx="108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CD107A5-D5F0-49B8-B62B-9B2DA02C8872}"/>
                    </a:ext>
                  </a:extLst>
                </p14:cNvPr>
                <p14:cNvContentPartPr/>
                <p14:nvPr/>
              </p14:nvContentPartPr>
              <p14:xfrm>
                <a:off x="2970892" y="6209170"/>
                <a:ext cx="43920" cy="1155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CD107A5-D5F0-49B8-B62B-9B2DA02C887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953252" y="6191170"/>
                  <a:ext cx="79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EC66A63-FF7B-4F16-827F-E1F76B9672B5}"/>
                    </a:ext>
                  </a:extLst>
                </p14:cNvPr>
                <p14:cNvContentPartPr/>
                <p14:nvPr/>
              </p14:nvContentPartPr>
              <p14:xfrm>
                <a:off x="3119932" y="6251650"/>
                <a:ext cx="88560" cy="576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EC66A63-FF7B-4F16-827F-E1F76B9672B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102292" y="6234010"/>
                  <a:ext cx="124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75E8B82-BAF4-4C2C-A4E6-772693023526}"/>
                    </a:ext>
                  </a:extLst>
                </p14:cNvPr>
                <p14:cNvContentPartPr/>
                <p14:nvPr/>
              </p14:nvContentPartPr>
              <p14:xfrm>
                <a:off x="3436012" y="6297370"/>
                <a:ext cx="129240" cy="15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75E8B82-BAF4-4C2C-A4E6-772693023526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418372" y="6279730"/>
                  <a:ext cx="164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5D55687-27BB-47FB-9476-61C16D37340C}"/>
                    </a:ext>
                  </a:extLst>
                </p14:cNvPr>
                <p14:cNvContentPartPr/>
                <p14:nvPr/>
              </p14:nvContentPartPr>
              <p14:xfrm>
                <a:off x="3472012" y="6300610"/>
                <a:ext cx="16920" cy="644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5D55687-27BB-47FB-9476-61C16D37340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454372" y="6282610"/>
                  <a:ext cx="52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A5275BC-2623-4E23-B0E1-D1A0E05C1686}"/>
                    </a:ext>
                  </a:extLst>
                </p14:cNvPr>
                <p14:cNvContentPartPr/>
                <p14:nvPr/>
              </p14:nvContentPartPr>
              <p14:xfrm>
                <a:off x="3603052" y="6293410"/>
                <a:ext cx="189000" cy="651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A5275BC-2623-4E23-B0E1-D1A0E05C1686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585412" y="6275410"/>
                  <a:ext cx="224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1371EC1-F318-4623-94B1-6990C996AE88}"/>
                    </a:ext>
                  </a:extLst>
                </p14:cNvPr>
                <p14:cNvContentPartPr/>
                <p14:nvPr/>
              </p14:nvContentPartPr>
              <p14:xfrm>
                <a:off x="3861532" y="6184690"/>
                <a:ext cx="135000" cy="1764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1371EC1-F318-4623-94B1-6990C996AE8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843892" y="6166690"/>
                  <a:ext cx="170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AE3EFDD5-8DE8-45DA-B782-5C9ED10EA592}"/>
                    </a:ext>
                  </a:extLst>
                </p14:cNvPr>
                <p14:cNvContentPartPr/>
                <p14:nvPr/>
              </p14:nvContentPartPr>
              <p14:xfrm>
                <a:off x="4040092" y="6205210"/>
                <a:ext cx="216000" cy="1576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AE3EFDD5-8DE8-45DA-B782-5C9ED10EA59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022452" y="6187570"/>
                  <a:ext cx="251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74F2E57-B1FE-4414-8E6B-2FC8B1EAFBF9}"/>
                    </a:ext>
                  </a:extLst>
                </p14:cNvPr>
                <p14:cNvContentPartPr/>
                <p14:nvPr/>
              </p14:nvContentPartPr>
              <p14:xfrm>
                <a:off x="4319812" y="6210250"/>
                <a:ext cx="213480" cy="1591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74F2E57-B1FE-4414-8E6B-2FC8B1EAFBF9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301812" y="6192610"/>
                  <a:ext cx="249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C13FD600-C9BC-4B3D-BAB6-4DC38ECFAA56}"/>
                    </a:ext>
                  </a:extLst>
                </p14:cNvPr>
                <p14:cNvContentPartPr/>
                <p14:nvPr/>
              </p14:nvContentPartPr>
              <p14:xfrm>
                <a:off x="4552372" y="6267850"/>
                <a:ext cx="147600" cy="1252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C13FD600-C9BC-4B3D-BAB6-4DC38ECFAA5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534372" y="6250210"/>
                  <a:ext cx="183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8FE4173-B8D3-4BAC-925B-14D3DEE38BAE}"/>
                    </a:ext>
                  </a:extLst>
                </p14:cNvPr>
                <p14:cNvContentPartPr/>
                <p14:nvPr/>
              </p14:nvContentPartPr>
              <p14:xfrm>
                <a:off x="4882492" y="6277570"/>
                <a:ext cx="165600" cy="1177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8FE4173-B8D3-4BAC-925B-14D3DEE38BA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864492" y="6259930"/>
                  <a:ext cx="201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AF2BA10F-58CA-4E32-8C2B-4D69B66E8D5E}"/>
                    </a:ext>
                  </a:extLst>
                </p14:cNvPr>
                <p14:cNvContentPartPr/>
                <p14:nvPr/>
              </p14:nvContentPartPr>
              <p14:xfrm>
                <a:off x="5098492" y="6316810"/>
                <a:ext cx="280800" cy="993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AF2BA10F-58CA-4E32-8C2B-4D69B66E8D5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080492" y="6298810"/>
                  <a:ext cx="31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661A29F-C2D1-4EA1-B318-121E3D7D085C}"/>
                    </a:ext>
                  </a:extLst>
                </p14:cNvPr>
                <p14:cNvContentPartPr/>
                <p14:nvPr/>
              </p14:nvContentPartPr>
              <p14:xfrm>
                <a:off x="5607532" y="6313210"/>
                <a:ext cx="274320" cy="1512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661A29F-C2D1-4EA1-B318-121E3D7D085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589892" y="6295210"/>
                  <a:ext cx="30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51CA38E-AD68-4F12-9D23-7F9502B632BA}"/>
                    </a:ext>
                  </a:extLst>
                </p14:cNvPr>
                <p14:cNvContentPartPr/>
                <p14:nvPr/>
              </p14:nvContentPartPr>
              <p14:xfrm>
                <a:off x="5954932" y="6302050"/>
                <a:ext cx="164520" cy="1252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51CA38E-AD68-4F12-9D23-7F9502B632B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937292" y="6284050"/>
                  <a:ext cx="200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8F02A37-49F9-44E1-9623-7EF7510A47EB}"/>
                    </a:ext>
                  </a:extLst>
                </p14:cNvPr>
                <p14:cNvContentPartPr/>
                <p14:nvPr/>
              </p14:nvContentPartPr>
              <p14:xfrm>
                <a:off x="6184252" y="6194770"/>
                <a:ext cx="198720" cy="2638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8F02A37-49F9-44E1-9623-7EF7510A47E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166612" y="6177130"/>
                  <a:ext cx="234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03342C0-F5F4-496D-914E-503F5DD4876A}"/>
                    </a:ext>
                  </a:extLst>
                </p14:cNvPr>
                <p14:cNvContentPartPr/>
                <p14:nvPr/>
              </p14:nvContentPartPr>
              <p14:xfrm>
                <a:off x="6539572" y="6255250"/>
                <a:ext cx="296280" cy="1994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03342C0-F5F4-496D-914E-503F5DD4876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521932" y="6237610"/>
                  <a:ext cx="331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162F3CE-C9D8-4F23-86EE-0F3450E9E87C}"/>
                    </a:ext>
                  </a:extLst>
                </p14:cNvPr>
                <p14:cNvContentPartPr/>
                <p14:nvPr/>
              </p14:nvContentPartPr>
              <p14:xfrm>
                <a:off x="3991132" y="5973370"/>
                <a:ext cx="146520" cy="13788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162F3CE-C9D8-4F23-86EE-0F3450E9E87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973132" y="5955730"/>
                  <a:ext cx="182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8D6BA8BA-830B-40C1-92CB-25CCDDCE70E8}"/>
                    </a:ext>
                  </a:extLst>
                </p14:cNvPr>
                <p14:cNvContentPartPr/>
                <p14:nvPr/>
              </p14:nvContentPartPr>
              <p14:xfrm>
                <a:off x="4180132" y="5997130"/>
                <a:ext cx="161280" cy="1530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8D6BA8BA-830B-40C1-92CB-25CCDDCE70E8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162492" y="5979130"/>
                  <a:ext cx="196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83AD84A-D11D-44DD-9B7A-3534F9D29FDF}"/>
                    </a:ext>
                  </a:extLst>
                </p14:cNvPr>
                <p14:cNvContentPartPr/>
                <p14:nvPr/>
              </p14:nvContentPartPr>
              <p14:xfrm>
                <a:off x="4350412" y="6033850"/>
                <a:ext cx="227520" cy="1274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83AD84A-D11D-44DD-9B7A-3534F9D29FD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332412" y="6016210"/>
                  <a:ext cx="263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3795D001-A10A-47DF-9696-91A9D017A5CA}"/>
                    </a:ext>
                  </a:extLst>
                </p14:cNvPr>
                <p14:cNvContentPartPr/>
                <p14:nvPr/>
              </p14:nvContentPartPr>
              <p14:xfrm>
                <a:off x="4581532" y="5948530"/>
                <a:ext cx="74160" cy="1814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3795D001-A10A-47DF-9696-91A9D017A5C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563532" y="5930530"/>
                  <a:ext cx="109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4977BFE-E598-44F7-A1F4-CA84555BF688}"/>
                    </a:ext>
                  </a:extLst>
                </p14:cNvPr>
                <p14:cNvContentPartPr/>
                <p14:nvPr/>
              </p14:nvContentPartPr>
              <p14:xfrm>
                <a:off x="4913452" y="5950330"/>
                <a:ext cx="78120" cy="1497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4977BFE-E598-44F7-A1F4-CA84555BF68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895452" y="5932690"/>
                  <a:ext cx="113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237A1CAC-8403-463B-9931-1824ED354B40}"/>
                    </a:ext>
                  </a:extLst>
                </p14:cNvPr>
                <p14:cNvContentPartPr/>
                <p14:nvPr/>
              </p14:nvContentPartPr>
              <p14:xfrm>
                <a:off x="5047732" y="6011890"/>
                <a:ext cx="169200" cy="1396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237A1CAC-8403-463B-9931-1824ED354B4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030092" y="5993890"/>
                  <a:ext cx="204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E0DDBE15-A2D3-4EC4-A4FF-D4E354528455}"/>
                    </a:ext>
                  </a:extLst>
                </p14:cNvPr>
                <p14:cNvContentPartPr/>
                <p14:nvPr/>
              </p14:nvContentPartPr>
              <p14:xfrm>
                <a:off x="5355532" y="5964730"/>
                <a:ext cx="103680" cy="1166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E0DDBE15-A2D3-4EC4-A4FF-D4E35452845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337892" y="5946730"/>
                  <a:ext cx="139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3EB5665C-FC85-4803-A4EB-27B1FD631988}"/>
                    </a:ext>
                  </a:extLst>
                </p14:cNvPr>
                <p14:cNvContentPartPr/>
                <p14:nvPr/>
              </p14:nvContentPartPr>
              <p14:xfrm>
                <a:off x="5463532" y="5941690"/>
                <a:ext cx="262800" cy="1476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3EB5665C-FC85-4803-A4EB-27B1FD63198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445892" y="5924050"/>
                  <a:ext cx="29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EF451503-CD40-4530-9DCA-5A1A4AD85E0F}"/>
                    </a:ext>
                  </a:extLst>
                </p14:cNvPr>
                <p14:cNvContentPartPr/>
                <p14:nvPr/>
              </p14:nvContentPartPr>
              <p14:xfrm>
                <a:off x="5778532" y="5988130"/>
                <a:ext cx="179640" cy="1594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EF451503-CD40-4530-9DCA-5A1A4AD85E0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760892" y="5970490"/>
                  <a:ext cx="215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AD8FBBE4-6D9D-4049-A0AD-C6B305542396}"/>
                    </a:ext>
                  </a:extLst>
                </p14:cNvPr>
                <p14:cNvContentPartPr/>
                <p14:nvPr/>
              </p14:nvContentPartPr>
              <p14:xfrm>
                <a:off x="6035932" y="6005050"/>
                <a:ext cx="72720" cy="536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AD8FBBE4-6D9D-4049-A0AD-C6B30554239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018292" y="5987410"/>
                  <a:ext cx="10836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F2108A38-6923-4968-8CA7-036065267DE9}"/>
                  </a:ext>
                </a:extLst>
              </p14:cNvPr>
              <p14:cNvContentPartPr/>
              <p14:nvPr/>
            </p14:nvContentPartPr>
            <p14:xfrm>
              <a:off x="6289934" y="4745505"/>
              <a:ext cx="73440" cy="18828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F2108A38-6923-4968-8CA7-036065267DE9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6271934" y="4727505"/>
                <a:ext cx="109080" cy="2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910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72175-1379-4548-8786-2006B2D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0068" y="5714680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A48C5C-3456-4486-BC09-DE71C1B452F5}"/>
              </a:ext>
            </a:extLst>
          </p:cNvPr>
          <p:cNvGrpSpPr/>
          <p:nvPr/>
        </p:nvGrpSpPr>
        <p:grpSpPr>
          <a:xfrm>
            <a:off x="299160" y="770126"/>
            <a:ext cx="1398240" cy="280800"/>
            <a:chOff x="402292" y="1411810"/>
            <a:chExt cx="139824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0E785E-DEDD-47CB-B89F-75BFEBC6F746}"/>
                    </a:ext>
                  </a:extLst>
                </p14:cNvPr>
                <p14:cNvContentPartPr/>
                <p14:nvPr/>
              </p14:nvContentPartPr>
              <p14:xfrm>
                <a:off x="402292" y="1411810"/>
                <a:ext cx="164520" cy="19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0E785E-DEDD-47CB-B89F-75BFEBC6F7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292" y="1393810"/>
                  <a:ext cx="200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7D28AA-1C03-489F-A336-12C90AE42E18}"/>
                    </a:ext>
                  </a:extLst>
                </p14:cNvPr>
                <p14:cNvContentPartPr/>
                <p14:nvPr/>
              </p14:nvContentPartPr>
              <p14:xfrm>
                <a:off x="626572" y="1497490"/>
                <a:ext cx="15480" cy="13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7D28AA-1C03-489F-A336-12C90AE42E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8572" y="1479490"/>
                  <a:ext cx="5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73C675-DE73-42BD-BCE3-270D16EB4C9B}"/>
                    </a:ext>
                  </a:extLst>
                </p14:cNvPr>
                <p14:cNvContentPartPr/>
                <p14:nvPr/>
              </p14:nvContentPartPr>
              <p14:xfrm>
                <a:off x="715132" y="1521610"/>
                <a:ext cx="126360" cy="108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73C675-DE73-42BD-BCE3-270D16EB4C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7132" y="1503970"/>
                  <a:ext cx="16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1B2E8C-4923-4E2E-BCE6-494CD6CAE86D}"/>
                    </a:ext>
                  </a:extLst>
                </p14:cNvPr>
                <p14:cNvContentPartPr/>
                <p14:nvPr/>
              </p14:nvContentPartPr>
              <p14:xfrm>
                <a:off x="856972" y="1557250"/>
                <a:ext cx="66960" cy="13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1B2E8C-4923-4E2E-BCE6-494CD6CAE8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8972" y="1539250"/>
                  <a:ext cx="102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515127-993F-4C04-97B5-41021EBB4550}"/>
                    </a:ext>
                  </a:extLst>
                </p14:cNvPr>
                <p14:cNvContentPartPr/>
                <p14:nvPr/>
              </p14:nvContentPartPr>
              <p14:xfrm>
                <a:off x="858412" y="1563010"/>
                <a:ext cx="287640" cy="8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515127-993F-4C04-97B5-41021EBB45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0412" y="1545370"/>
                  <a:ext cx="323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35B41D-6D06-4185-BFAB-923F473EEB54}"/>
                    </a:ext>
                  </a:extLst>
                </p14:cNvPr>
                <p14:cNvContentPartPr/>
                <p14:nvPr/>
              </p14:nvContentPartPr>
              <p14:xfrm>
                <a:off x="994492" y="1491370"/>
                <a:ext cx="34200" cy="18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35B41D-6D06-4185-BFAB-923F473EEB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6852" y="1473730"/>
                  <a:ext cx="69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D4D6D9-93B3-4A27-8940-A654FE9FCB0B}"/>
                    </a:ext>
                  </a:extLst>
                </p14:cNvPr>
                <p14:cNvContentPartPr/>
                <p14:nvPr/>
              </p14:nvContentPartPr>
              <p14:xfrm>
                <a:off x="1164052" y="1511530"/>
                <a:ext cx="361440" cy="13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D4D6D9-93B3-4A27-8940-A654FE9FCB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6412" y="1493530"/>
                  <a:ext cx="39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6C8758-BD1E-450E-9949-EA0033C51042}"/>
                    </a:ext>
                  </a:extLst>
                </p14:cNvPr>
                <p14:cNvContentPartPr/>
                <p14:nvPr/>
              </p14:nvContentPartPr>
              <p14:xfrm>
                <a:off x="1385452" y="1550410"/>
                <a:ext cx="221040" cy="136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6C8758-BD1E-450E-9949-EA0033C510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67812" y="1532770"/>
                  <a:ext cx="25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672544-AC55-4CC8-93EC-C32436559B68}"/>
                    </a:ext>
                  </a:extLst>
                </p14:cNvPr>
                <p14:cNvContentPartPr/>
                <p14:nvPr/>
              </p14:nvContentPartPr>
              <p14:xfrm>
                <a:off x="1557892" y="1554370"/>
                <a:ext cx="105120" cy="76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672544-AC55-4CC8-93EC-C32436559B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0252" y="1536370"/>
                  <a:ext cx="140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AE3CE3-E4CD-4E29-91EB-90068F7D8112}"/>
                    </a:ext>
                  </a:extLst>
                </p14:cNvPr>
                <p14:cNvContentPartPr/>
                <p14:nvPr/>
              </p14:nvContentPartPr>
              <p14:xfrm>
                <a:off x="1660852" y="1572370"/>
                <a:ext cx="139680" cy="63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AE3CE3-E4CD-4E29-91EB-90068F7D81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3212" y="1554370"/>
                  <a:ext cx="1753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3E3705-85AC-408C-8880-26FC209298E2}"/>
              </a:ext>
            </a:extLst>
          </p:cNvPr>
          <p:cNvGrpSpPr/>
          <p:nvPr/>
        </p:nvGrpSpPr>
        <p:grpSpPr>
          <a:xfrm>
            <a:off x="1990440" y="814406"/>
            <a:ext cx="786600" cy="271800"/>
            <a:chOff x="2093572" y="1456090"/>
            <a:chExt cx="7866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2F5FEB-191D-4813-A6B8-019AB0B750B9}"/>
                    </a:ext>
                  </a:extLst>
                </p14:cNvPr>
                <p14:cNvContentPartPr/>
                <p14:nvPr/>
              </p14:nvContentPartPr>
              <p14:xfrm>
                <a:off x="2093572" y="1456090"/>
                <a:ext cx="136800" cy="20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2F5FEB-191D-4813-A6B8-019AB0B750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5572" y="1438090"/>
                  <a:ext cx="172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E89B4F-6B97-4FEE-99AB-6FCF10219496}"/>
                    </a:ext>
                  </a:extLst>
                </p14:cNvPr>
                <p14:cNvContentPartPr/>
                <p14:nvPr/>
              </p14:nvContentPartPr>
              <p14:xfrm>
                <a:off x="2314252" y="1565890"/>
                <a:ext cx="228600" cy="9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E89B4F-6B97-4FEE-99AB-6FCF102194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96612" y="1548250"/>
                  <a:ext cx="26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E7E63A-2161-48A1-A6DD-7EB403F6D062}"/>
                    </a:ext>
                  </a:extLst>
                </p14:cNvPr>
                <p14:cNvContentPartPr/>
                <p14:nvPr/>
              </p14:nvContentPartPr>
              <p14:xfrm>
                <a:off x="2412532" y="1550410"/>
                <a:ext cx="290160" cy="17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E7E63A-2161-48A1-A6DD-7EB403F6D0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94892" y="1532770"/>
                  <a:ext cx="325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8F2BAD-DD7D-4F90-93E6-33FA8B73BF1F}"/>
                    </a:ext>
                  </a:extLst>
                </p14:cNvPr>
                <p14:cNvContentPartPr/>
                <p14:nvPr/>
              </p14:nvContentPartPr>
              <p14:xfrm>
                <a:off x="2771092" y="1548250"/>
                <a:ext cx="109080" cy="13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8F2BAD-DD7D-4F90-93E6-33FA8B73BF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53092" y="1530250"/>
                  <a:ext cx="1447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66AA11-AC26-43E9-9E55-3820CA8789C6}"/>
              </a:ext>
            </a:extLst>
          </p:cNvPr>
          <p:cNvGrpSpPr/>
          <p:nvPr/>
        </p:nvGrpSpPr>
        <p:grpSpPr>
          <a:xfrm>
            <a:off x="3043440" y="927446"/>
            <a:ext cx="810720" cy="212760"/>
            <a:chOff x="3146572" y="1569130"/>
            <a:chExt cx="8107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96779B-A4C1-44DF-B6E7-16F4698DF129}"/>
                    </a:ext>
                  </a:extLst>
                </p14:cNvPr>
                <p14:cNvContentPartPr/>
                <p14:nvPr/>
              </p14:nvContentPartPr>
              <p14:xfrm>
                <a:off x="3146572" y="1588210"/>
                <a:ext cx="83880" cy="19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96779B-A4C1-44DF-B6E7-16F4698DF1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28572" y="1570210"/>
                  <a:ext cx="119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C02147-82F8-4B1F-85D8-76E2FCC23B48}"/>
                    </a:ext>
                  </a:extLst>
                </p14:cNvPr>
                <p14:cNvContentPartPr/>
                <p14:nvPr/>
              </p14:nvContentPartPr>
              <p14:xfrm>
                <a:off x="3318292" y="1576330"/>
                <a:ext cx="2664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C02147-82F8-4B1F-85D8-76E2FCC23B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00652" y="1558690"/>
                  <a:ext cx="62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14E941-6CDC-494D-A670-7AA9A55DB732}"/>
                    </a:ext>
                  </a:extLst>
                </p14:cNvPr>
                <p14:cNvContentPartPr/>
                <p14:nvPr/>
              </p14:nvContentPartPr>
              <p14:xfrm>
                <a:off x="3388852" y="1604410"/>
                <a:ext cx="212040" cy="55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14E941-6CDC-494D-A670-7AA9A55DB7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71212" y="1586410"/>
                  <a:ext cx="247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42BE37-0E1C-4F8E-B4E2-B8BA99379A97}"/>
                    </a:ext>
                  </a:extLst>
                </p14:cNvPr>
                <p14:cNvContentPartPr/>
                <p14:nvPr/>
              </p14:nvContentPartPr>
              <p14:xfrm>
                <a:off x="3663892" y="1569130"/>
                <a:ext cx="143640" cy="10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42BE37-0E1C-4F8E-B4E2-B8BA99379A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45892" y="1551130"/>
                  <a:ext cx="179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0CCF30-18BC-4E6A-A5AC-07A92AFDE129}"/>
                    </a:ext>
                  </a:extLst>
                </p14:cNvPr>
                <p14:cNvContentPartPr/>
                <p14:nvPr/>
              </p14:nvContentPartPr>
              <p14:xfrm>
                <a:off x="3817972" y="1616290"/>
                <a:ext cx="139320" cy="6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0CCF30-18BC-4E6A-A5AC-07A92AFDE1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00332" y="1598290"/>
                  <a:ext cx="1749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E60CDF-B3C5-49D3-B71E-D99217B0B891}"/>
              </a:ext>
            </a:extLst>
          </p:cNvPr>
          <p:cNvGrpSpPr/>
          <p:nvPr/>
        </p:nvGrpSpPr>
        <p:grpSpPr>
          <a:xfrm>
            <a:off x="4050720" y="828446"/>
            <a:ext cx="1569960" cy="343440"/>
            <a:chOff x="4153852" y="1470130"/>
            <a:chExt cx="156996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044E46-4CC2-4261-8845-8F05E3032DE6}"/>
                    </a:ext>
                  </a:extLst>
                </p14:cNvPr>
                <p14:cNvContentPartPr/>
                <p14:nvPr/>
              </p14:nvContentPartPr>
              <p14:xfrm>
                <a:off x="4172212" y="1523050"/>
                <a:ext cx="89640" cy="160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044E46-4CC2-4261-8845-8F05E3032D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54572" y="1505410"/>
                  <a:ext cx="12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B20917-3898-4B22-AD5C-32AD433D8D61}"/>
                    </a:ext>
                  </a:extLst>
                </p14:cNvPr>
                <p14:cNvContentPartPr/>
                <p14:nvPr/>
              </p14:nvContentPartPr>
              <p14:xfrm>
                <a:off x="4153852" y="1505410"/>
                <a:ext cx="423720" cy="151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B20917-3898-4B22-AD5C-32AD433D8D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35852" y="1487770"/>
                  <a:ext cx="459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7E4C7E-4FBE-4F9D-B58C-209E87D47A6C}"/>
                    </a:ext>
                  </a:extLst>
                </p14:cNvPr>
                <p14:cNvContentPartPr/>
                <p14:nvPr/>
              </p14:nvContentPartPr>
              <p14:xfrm>
                <a:off x="4469932" y="1470130"/>
                <a:ext cx="244080" cy="17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7E4C7E-4FBE-4F9D-B58C-209E87D47A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2292" y="1452130"/>
                  <a:ext cx="279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9B515F-0424-4A37-8945-251E50452092}"/>
                    </a:ext>
                  </a:extLst>
                </p14:cNvPr>
                <p14:cNvContentPartPr/>
                <p14:nvPr/>
              </p14:nvContentPartPr>
              <p14:xfrm>
                <a:off x="4810492" y="1514770"/>
                <a:ext cx="106200" cy="15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9B515F-0424-4A37-8945-251E504520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92852" y="1497130"/>
                  <a:ext cx="141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378969-6CA6-4369-9F62-BABC552F0E5F}"/>
                    </a:ext>
                  </a:extLst>
                </p14:cNvPr>
                <p14:cNvContentPartPr/>
                <p14:nvPr/>
              </p14:nvContentPartPr>
              <p14:xfrm>
                <a:off x="5017492" y="1565890"/>
                <a:ext cx="79560" cy="11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378969-6CA6-4369-9F62-BABC552F0E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99852" y="1548250"/>
                  <a:ext cx="115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02D8FB-7355-4D37-8335-48922D6AA087}"/>
                    </a:ext>
                  </a:extLst>
                </p14:cNvPr>
                <p14:cNvContentPartPr/>
                <p14:nvPr/>
              </p14:nvContentPartPr>
              <p14:xfrm>
                <a:off x="4957732" y="1511530"/>
                <a:ext cx="5796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02D8FB-7355-4D37-8335-48922D6AA0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40092" y="1493530"/>
                  <a:ext cx="93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CD78B3-5A28-4BB5-B97A-CA79A61301FF}"/>
                    </a:ext>
                  </a:extLst>
                </p14:cNvPr>
                <p14:cNvContentPartPr/>
                <p14:nvPr/>
              </p14:nvContentPartPr>
              <p14:xfrm>
                <a:off x="5125132" y="1591090"/>
                <a:ext cx="13932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CD78B3-5A28-4BB5-B97A-CA79A61301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07492" y="1573450"/>
                  <a:ext cx="174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42323D-5C21-4FCB-9F9E-805CB1D86954}"/>
                    </a:ext>
                  </a:extLst>
                </p14:cNvPr>
                <p14:cNvContentPartPr/>
                <p14:nvPr/>
              </p14:nvContentPartPr>
              <p14:xfrm>
                <a:off x="5287852" y="1581370"/>
                <a:ext cx="268200" cy="23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42323D-5C21-4FCB-9F9E-805CB1D869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70212" y="1563370"/>
                  <a:ext cx="303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03F3FA-6C30-4E0D-84DA-EF6547699E69}"/>
                    </a:ext>
                  </a:extLst>
                </p14:cNvPr>
                <p14:cNvContentPartPr/>
                <p14:nvPr/>
              </p14:nvContentPartPr>
              <p14:xfrm>
                <a:off x="5596012" y="1608730"/>
                <a:ext cx="127800" cy="6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03F3FA-6C30-4E0D-84DA-EF6547699E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78012" y="1591090"/>
                  <a:ext cx="163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3ABFA6-3D99-4508-9C27-3A35B9EEC45B}"/>
              </a:ext>
            </a:extLst>
          </p:cNvPr>
          <p:cNvGrpSpPr/>
          <p:nvPr/>
        </p:nvGrpSpPr>
        <p:grpSpPr>
          <a:xfrm>
            <a:off x="5985360" y="796766"/>
            <a:ext cx="2338200" cy="234360"/>
            <a:chOff x="6088492" y="1438450"/>
            <a:chExt cx="23382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3EC321-82A7-4544-B5D9-7FF02974E1CC}"/>
                    </a:ext>
                  </a:extLst>
                </p14:cNvPr>
                <p14:cNvContentPartPr/>
                <p14:nvPr/>
              </p14:nvContentPartPr>
              <p14:xfrm>
                <a:off x="6114772" y="1551130"/>
                <a:ext cx="18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3EC321-82A7-4544-B5D9-7FF02974E1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97132" y="1533490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772DD7-C41E-4AB2-A8F9-B7EA41D62523}"/>
                    </a:ext>
                  </a:extLst>
                </p14:cNvPr>
                <p14:cNvContentPartPr/>
                <p14:nvPr/>
              </p14:nvContentPartPr>
              <p14:xfrm>
                <a:off x="6088492" y="1551130"/>
                <a:ext cx="91080" cy="1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772DD7-C41E-4AB2-A8F9-B7EA41D625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0852" y="1533490"/>
                  <a:ext cx="126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CBD4F1-CD85-488D-96BC-76D1BEC0198C}"/>
                    </a:ext>
                  </a:extLst>
                </p14:cNvPr>
                <p14:cNvContentPartPr/>
                <p14:nvPr/>
              </p14:nvContentPartPr>
              <p14:xfrm>
                <a:off x="6345172" y="1527010"/>
                <a:ext cx="92880" cy="10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CBD4F1-CD85-488D-96BC-76D1BEC019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27172" y="1509010"/>
                  <a:ext cx="12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F1B68B-1E08-4702-843E-644316D7CC61}"/>
                    </a:ext>
                  </a:extLst>
                </p14:cNvPr>
                <p14:cNvContentPartPr/>
                <p14:nvPr/>
              </p14:nvContentPartPr>
              <p14:xfrm>
                <a:off x="6370372" y="1438450"/>
                <a:ext cx="10800" cy="1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F1B68B-1E08-4702-843E-644316D7CC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52372" y="1420450"/>
                  <a:ext cx="46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1860FF-2629-494C-8ABF-361B103BBAF3}"/>
                    </a:ext>
                  </a:extLst>
                </p14:cNvPr>
                <p14:cNvContentPartPr/>
                <p14:nvPr/>
              </p14:nvContentPartPr>
              <p14:xfrm>
                <a:off x="6535612" y="1488490"/>
                <a:ext cx="122760" cy="13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1860FF-2629-494C-8ABF-361B103BBA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7972" y="1470850"/>
                  <a:ext cx="158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BF41BE-17B8-477E-BB98-52E0DD5EC5E4}"/>
                    </a:ext>
                  </a:extLst>
                </p14:cNvPr>
                <p14:cNvContentPartPr/>
                <p14:nvPr/>
              </p14:nvContentPartPr>
              <p14:xfrm>
                <a:off x="6663772" y="1489210"/>
                <a:ext cx="91080" cy="136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BF41BE-17B8-477E-BB98-52E0DD5EC5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45772" y="1471570"/>
                  <a:ext cx="126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D169B1-B6D4-49C1-8621-6457E9592D16}"/>
                    </a:ext>
                  </a:extLst>
                </p14:cNvPr>
                <p14:cNvContentPartPr/>
                <p14:nvPr/>
              </p14:nvContentPartPr>
              <p14:xfrm>
                <a:off x="6732172" y="1575250"/>
                <a:ext cx="146160" cy="7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D169B1-B6D4-49C1-8621-6457E9592D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14532" y="1557610"/>
                  <a:ext cx="181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F1B397-1EE2-4F19-89F9-058960667E91}"/>
                    </a:ext>
                  </a:extLst>
                </p14:cNvPr>
                <p14:cNvContentPartPr/>
                <p14:nvPr/>
              </p14:nvContentPartPr>
              <p14:xfrm>
                <a:off x="6955732" y="1509010"/>
                <a:ext cx="133200" cy="3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F1B397-1EE2-4F19-89F9-058960667E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37732" y="1491370"/>
                  <a:ext cx="168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2FD666-600D-4A7E-828B-40F0537DC0B0}"/>
                    </a:ext>
                  </a:extLst>
                </p14:cNvPr>
                <p14:cNvContentPartPr/>
                <p14:nvPr/>
              </p14:nvContentPartPr>
              <p14:xfrm>
                <a:off x="6657292" y="1536370"/>
                <a:ext cx="174960" cy="121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2FD666-600D-4A7E-828B-40F0537DC0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39652" y="1518370"/>
                  <a:ext cx="210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4CB87D-6696-4ADE-B5C5-B510BF1633D2}"/>
                    </a:ext>
                  </a:extLst>
                </p14:cNvPr>
                <p14:cNvContentPartPr/>
                <p14:nvPr/>
              </p14:nvContentPartPr>
              <p14:xfrm>
                <a:off x="6996412" y="1544650"/>
                <a:ext cx="114480" cy="10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4CB87D-6696-4ADE-B5C5-B510BF1633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78772" y="1526650"/>
                  <a:ext cx="150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0EAF71-4C3C-4F64-9A5B-C141C5E38846}"/>
                    </a:ext>
                  </a:extLst>
                </p14:cNvPr>
                <p14:cNvContentPartPr/>
                <p14:nvPr/>
              </p14:nvContentPartPr>
              <p14:xfrm>
                <a:off x="7049692" y="1570570"/>
                <a:ext cx="35640" cy="10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0EAF71-4C3C-4F64-9A5B-C141C5E388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32052" y="1552570"/>
                  <a:ext cx="71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3CCE16-8B19-4F95-ADA5-74FCF709DEE5}"/>
                    </a:ext>
                  </a:extLst>
                </p14:cNvPr>
                <p14:cNvContentPartPr/>
                <p14:nvPr/>
              </p14:nvContentPartPr>
              <p14:xfrm>
                <a:off x="7132852" y="1603690"/>
                <a:ext cx="124560" cy="5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3CCE16-8B19-4F95-ADA5-74FCF709DE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15212" y="1586050"/>
                  <a:ext cx="160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E5D516-CD01-4683-B7C9-901E01078FE4}"/>
                    </a:ext>
                  </a:extLst>
                </p14:cNvPr>
                <p14:cNvContentPartPr/>
                <p14:nvPr/>
              </p14:nvContentPartPr>
              <p14:xfrm>
                <a:off x="7369732" y="1454650"/>
                <a:ext cx="99720" cy="17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E5D516-CD01-4683-B7C9-901E01078F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52092" y="1436650"/>
                  <a:ext cx="13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9020CA-6446-4297-88CA-C00E058E5371}"/>
                    </a:ext>
                  </a:extLst>
                </p14:cNvPr>
                <p14:cNvContentPartPr/>
                <p14:nvPr/>
              </p14:nvContentPartPr>
              <p14:xfrm>
                <a:off x="7528132" y="1500370"/>
                <a:ext cx="13536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9020CA-6446-4297-88CA-C00E058E53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10132" y="1482370"/>
                  <a:ext cx="17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D2CA58-4EF2-420B-B8C4-F5A9DABA8E07}"/>
                    </a:ext>
                  </a:extLst>
                </p14:cNvPr>
                <p14:cNvContentPartPr/>
                <p14:nvPr/>
              </p14:nvContentPartPr>
              <p14:xfrm>
                <a:off x="7699132" y="1512250"/>
                <a:ext cx="122760" cy="13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D2CA58-4EF2-420B-B8C4-F5A9DABA8E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81132" y="1494250"/>
                  <a:ext cx="158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ADAFE0-5A83-40E6-8D63-64DB129E0B44}"/>
                    </a:ext>
                  </a:extLst>
                </p14:cNvPr>
                <p14:cNvContentPartPr/>
                <p14:nvPr/>
              </p14:nvContentPartPr>
              <p14:xfrm>
                <a:off x="7817932" y="1518010"/>
                <a:ext cx="218520" cy="9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ADAFE0-5A83-40E6-8D63-64DB129E0B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00292" y="1500370"/>
                  <a:ext cx="254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CC2F00-41CC-432D-AD41-06F20B630D9E}"/>
                    </a:ext>
                  </a:extLst>
                </p14:cNvPr>
                <p14:cNvContentPartPr/>
                <p14:nvPr/>
              </p14:nvContentPartPr>
              <p14:xfrm>
                <a:off x="8036812" y="1529890"/>
                <a:ext cx="122040" cy="98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CC2F00-41CC-432D-AD41-06F20B630D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18812" y="1511890"/>
                  <a:ext cx="157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87C688-9C42-41D4-B0E1-FCB8B60786AC}"/>
                    </a:ext>
                  </a:extLst>
                </p14:cNvPr>
                <p14:cNvContentPartPr/>
                <p14:nvPr/>
              </p14:nvContentPartPr>
              <p14:xfrm>
                <a:off x="8171092" y="1562650"/>
                <a:ext cx="111960" cy="8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87C688-9C42-41D4-B0E1-FCB8B60786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53092" y="1544650"/>
                  <a:ext cx="147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B5CB16-F6AA-45AE-AEEA-CE5DC3B9A310}"/>
                    </a:ext>
                  </a:extLst>
                </p14:cNvPr>
                <p14:cNvContentPartPr/>
                <p14:nvPr/>
              </p14:nvContentPartPr>
              <p14:xfrm>
                <a:off x="8141932" y="1479490"/>
                <a:ext cx="24480" cy="1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B5CB16-F6AA-45AE-AEEA-CE5DC3B9A3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23932" y="1461850"/>
                  <a:ext cx="60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318810-D61E-4F4D-9171-4BDF251505C3}"/>
                    </a:ext>
                  </a:extLst>
                </p14:cNvPr>
                <p14:cNvContentPartPr/>
                <p14:nvPr/>
              </p14:nvContentPartPr>
              <p14:xfrm>
                <a:off x="8301772" y="1537450"/>
                <a:ext cx="124920" cy="10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318810-D61E-4F4D-9171-4BDF251505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83772" y="1519810"/>
                  <a:ext cx="160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1BF7E9-E3FD-45B4-AFAB-968EA4AD7D01}"/>
              </a:ext>
            </a:extLst>
          </p:cNvPr>
          <p:cNvGrpSpPr/>
          <p:nvPr/>
        </p:nvGrpSpPr>
        <p:grpSpPr>
          <a:xfrm>
            <a:off x="8564760" y="843206"/>
            <a:ext cx="1137240" cy="281520"/>
            <a:chOff x="8667892" y="1484890"/>
            <a:chExt cx="113724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E866EB-E543-41A5-85F6-4606400BB789}"/>
                    </a:ext>
                  </a:extLst>
                </p14:cNvPr>
                <p14:cNvContentPartPr/>
                <p14:nvPr/>
              </p14:nvContentPartPr>
              <p14:xfrm>
                <a:off x="8667892" y="1495330"/>
                <a:ext cx="21960" cy="96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E866EB-E543-41A5-85F6-4606400BB7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49892" y="1477330"/>
                  <a:ext cx="57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E18EA3-9007-4390-A826-A9E009576471}"/>
                    </a:ext>
                  </a:extLst>
                </p14:cNvPr>
                <p14:cNvContentPartPr/>
                <p14:nvPr/>
              </p14:nvContentPartPr>
              <p14:xfrm>
                <a:off x="8721172" y="1500370"/>
                <a:ext cx="11520" cy="8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E18EA3-9007-4390-A826-A9E0095764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03172" y="1482370"/>
                  <a:ext cx="47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800FC0-7318-44D8-80AD-8D5B24EAFDCF}"/>
                    </a:ext>
                  </a:extLst>
                </p14:cNvPr>
                <p14:cNvContentPartPr/>
                <p14:nvPr/>
              </p14:nvContentPartPr>
              <p14:xfrm>
                <a:off x="8789932" y="1580650"/>
                <a:ext cx="83880" cy="18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800FC0-7318-44D8-80AD-8D5B24EAFD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71932" y="1563010"/>
                  <a:ext cx="119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DBC647-3060-46C7-BA89-3D72F64C6BBF}"/>
                    </a:ext>
                  </a:extLst>
                </p14:cNvPr>
                <p14:cNvContentPartPr/>
                <p14:nvPr/>
              </p14:nvContentPartPr>
              <p14:xfrm>
                <a:off x="8906572" y="1575610"/>
                <a:ext cx="76320" cy="10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DBC647-3060-46C7-BA89-3D72F64C6B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88572" y="1557610"/>
                  <a:ext cx="11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3C1795-945C-4548-8D21-DC390618191D}"/>
                    </a:ext>
                  </a:extLst>
                </p14:cNvPr>
                <p14:cNvContentPartPr/>
                <p14:nvPr/>
              </p14:nvContentPartPr>
              <p14:xfrm>
                <a:off x="9041212" y="1484890"/>
                <a:ext cx="13680" cy="267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3C1795-945C-4548-8D21-DC39061819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3212" y="1466890"/>
                  <a:ext cx="49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33DFD42-4F6C-4CF4-8292-A17D372ED4F5}"/>
                    </a:ext>
                  </a:extLst>
                </p14:cNvPr>
                <p14:cNvContentPartPr/>
                <p14:nvPr/>
              </p14:nvContentPartPr>
              <p14:xfrm>
                <a:off x="9026812" y="1613410"/>
                <a:ext cx="149760" cy="62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33DFD42-4F6C-4CF4-8292-A17D372ED4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09172" y="1595770"/>
                  <a:ext cx="185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11BF12-2B02-4044-AC2E-59536BED8728}"/>
                    </a:ext>
                  </a:extLst>
                </p14:cNvPr>
                <p14:cNvContentPartPr/>
                <p14:nvPr/>
              </p14:nvContentPartPr>
              <p14:xfrm>
                <a:off x="9194572" y="1601890"/>
                <a:ext cx="171000" cy="9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11BF12-2B02-4044-AC2E-59536BED87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76932" y="1584250"/>
                  <a:ext cx="20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695E42-4ADF-4CF4-8910-480FCC09DE5C}"/>
                    </a:ext>
                  </a:extLst>
                </p14:cNvPr>
                <p14:cNvContentPartPr/>
                <p14:nvPr/>
              </p14:nvContentPartPr>
              <p14:xfrm>
                <a:off x="9296092" y="1524850"/>
                <a:ext cx="242640" cy="90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695E42-4ADF-4CF4-8910-480FCC09DE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78452" y="1506850"/>
                  <a:ext cx="278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3F95DF2-8536-4FCA-8366-768979194671}"/>
                    </a:ext>
                  </a:extLst>
                </p14:cNvPr>
                <p14:cNvContentPartPr/>
                <p14:nvPr/>
              </p14:nvContentPartPr>
              <p14:xfrm>
                <a:off x="9474652" y="1617010"/>
                <a:ext cx="206640" cy="10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3F95DF2-8536-4FCA-8366-7689791946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57012" y="1599010"/>
                  <a:ext cx="242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BE0559B-4FB9-4D41-9095-A37B54707B3C}"/>
                    </a:ext>
                  </a:extLst>
                </p14:cNvPr>
                <p14:cNvContentPartPr/>
                <p14:nvPr/>
              </p14:nvContentPartPr>
              <p14:xfrm>
                <a:off x="9723772" y="1498930"/>
                <a:ext cx="81360" cy="88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BE0559B-4FB9-4D41-9095-A37B54707B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6132" y="1480930"/>
                  <a:ext cx="1170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4D8FD1-7D07-4224-AF0B-8B3C8CA20DEA}"/>
              </a:ext>
            </a:extLst>
          </p:cNvPr>
          <p:cNvGrpSpPr/>
          <p:nvPr/>
        </p:nvGrpSpPr>
        <p:grpSpPr>
          <a:xfrm>
            <a:off x="0" y="1226246"/>
            <a:ext cx="2089080" cy="284400"/>
            <a:chOff x="103132" y="1867930"/>
            <a:chExt cx="208908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5EC806-72A2-4D0E-A257-FB71FA56CC1F}"/>
                    </a:ext>
                  </a:extLst>
                </p14:cNvPr>
                <p14:cNvContentPartPr/>
                <p14:nvPr/>
              </p14:nvContentPartPr>
              <p14:xfrm>
                <a:off x="103132" y="1867930"/>
                <a:ext cx="170280" cy="1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5EC806-72A2-4D0E-A257-FB71FA56CC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132" y="1849930"/>
                  <a:ext cx="20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7557A3-B60D-41C2-8CB3-EFC17D885732}"/>
                    </a:ext>
                  </a:extLst>
                </p14:cNvPr>
                <p14:cNvContentPartPr/>
                <p14:nvPr/>
              </p14:nvContentPartPr>
              <p14:xfrm>
                <a:off x="209692" y="1888450"/>
                <a:ext cx="10800" cy="69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7557A3-B60D-41C2-8CB3-EFC17D8857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2052" y="1870810"/>
                  <a:ext cx="46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01B0A81-64C5-4F8E-BB8D-D350A545B279}"/>
                    </a:ext>
                  </a:extLst>
                </p14:cNvPr>
                <p14:cNvContentPartPr/>
                <p14:nvPr/>
              </p14:nvContentPartPr>
              <p14:xfrm>
                <a:off x="297172" y="1869370"/>
                <a:ext cx="337320" cy="21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01B0A81-64C5-4F8E-BB8D-D350A545B2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9172" y="1851730"/>
                  <a:ext cx="372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14A93C-BAA2-4A4E-93BE-9D8BDA04B8B4}"/>
                    </a:ext>
                  </a:extLst>
                </p14:cNvPr>
                <p14:cNvContentPartPr/>
                <p14:nvPr/>
              </p14:nvContentPartPr>
              <p14:xfrm>
                <a:off x="600292" y="1980970"/>
                <a:ext cx="11160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14A93C-BAA2-4A4E-93BE-9D8BDA04B8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2292" y="1962970"/>
                  <a:ext cx="14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938E8B-72AE-42BE-BEBD-8027FD9D8EA5}"/>
                    </a:ext>
                  </a:extLst>
                </p14:cNvPr>
                <p14:cNvContentPartPr/>
                <p14:nvPr/>
              </p14:nvContentPartPr>
              <p14:xfrm>
                <a:off x="748972" y="1935250"/>
                <a:ext cx="99720" cy="11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938E8B-72AE-42BE-BEBD-8027FD9D8E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332" y="1917250"/>
                  <a:ext cx="135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4CF669-F061-4AA1-8ABF-CF83A25B2EFD}"/>
                    </a:ext>
                  </a:extLst>
                </p14:cNvPr>
                <p14:cNvContentPartPr/>
                <p14:nvPr/>
              </p14:nvContentPartPr>
              <p14:xfrm>
                <a:off x="888652" y="1958650"/>
                <a:ext cx="338040" cy="158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4CF669-F061-4AA1-8ABF-CF83A25B2E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1012" y="1941010"/>
                  <a:ext cx="373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AE41A77-0876-48AB-BA8F-72C85B22E9D1}"/>
                    </a:ext>
                  </a:extLst>
                </p14:cNvPr>
                <p14:cNvContentPartPr/>
                <p14:nvPr/>
              </p14:nvContentPartPr>
              <p14:xfrm>
                <a:off x="1166212" y="1910050"/>
                <a:ext cx="192600" cy="162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AE41A77-0876-48AB-BA8F-72C85B22E9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8572" y="1892050"/>
                  <a:ext cx="228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E3E21C-7B9C-4D35-8393-064C10D53FF5}"/>
                    </a:ext>
                  </a:extLst>
                </p14:cNvPr>
                <p14:cNvContentPartPr/>
                <p14:nvPr/>
              </p14:nvContentPartPr>
              <p14:xfrm>
                <a:off x="1393732" y="1871530"/>
                <a:ext cx="85320" cy="154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E3E21C-7B9C-4D35-8393-064C10D53F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76092" y="1853890"/>
                  <a:ext cx="120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08F890-93DE-4F35-B9D6-883DAA15B93F}"/>
                    </a:ext>
                  </a:extLst>
                </p14:cNvPr>
                <p14:cNvContentPartPr/>
                <p14:nvPr/>
              </p14:nvContentPartPr>
              <p14:xfrm>
                <a:off x="1563292" y="1957210"/>
                <a:ext cx="124920" cy="8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08F890-93DE-4F35-B9D6-883DAA15B9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45652" y="1939570"/>
                  <a:ext cx="16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AEC888-64BC-46A2-A16E-169BE15E9F4D}"/>
                    </a:ext>
                  </a:extLst>
                </p14:cNvPr>
                <p14:cNvContentPartPr/>
                <p14:nvPr/>
              </p14:nvContentPartPr>
              <p14:xfrm>
                <a:off x="1744012" y="1980970"/>
                <a:ext cx="137520" cy="10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AEC888-64BC-46A2-A16E-169BE15E9F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26372" y="1962970"/>
                  <a:ext cx="173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33A365-5160-4A78-8985-D585671276A6}"/>
                    </a:ext>
                  </a:extLst>
                </p14:cNvPr>
                <p14:cNvContentPartPr/>
                <p14:nvPr/>
              </p14:nvContentPartPr>
              <p14:xfrm>
                <a:off x="1903132" y="1991770"/>
                <a:ext cx="93240" cy="16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33A365-5160-4A78-8985-D585671276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85492" y="1974130"/>
                  <a:ext cx="128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F4764E-48B1-48B8-A02C-19D2B2666D86}"/>
                    </a:ext>
                  </a:extLst>
                </p14:cNvPr>
                <p14:cNvContentPartPr/>
                <p14:nvPr/>
              </p14:nvContentPartPr>
              <p14:xfrm>
                <a:off x="2037412" y="2005090"/>
                <a:ext cx="154800" cy="58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F4764E-48B1-48B8-A02C-19D2B2666D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19772" y="1987450"/>
                  <a:ext cx="1904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43148FA-B525-4404-A2A0-8E8E52758094}"/>
              </a:ext>
            </a:extLst>
          </p:cNvPr>
          <p:cNvGrpSpPr/>
          <p:nvPr/>
        </p:nvGrpSpPr>
        <p:grpSpPr>
          <a:xfrm>
            <a:off x="2313000" y="1241006"/>
            <a:ext cx="897840" cy="235800"/>
            <a:chOff x="2416132" y="1882690"/>
            <a:chExt cx="8978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1DA60E-83C6-400A-95ED-ED51126A9CCE}"/>
                    </a:ext>
                  </a:extLst>
                </p14:cNvPr>
                <p14:cNvContentPartPr/>
                <p14:nvPr/>
              </p14:nvContentPartPr>
              <p14:xfrm>
                <a:off x="2416132" y="1932010"/>
                <a:ext cx="74160" cy="133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1DA60E-83C6-400A-95ED-ED51126A9C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98132" y="1914010"/>
                  <a:ext cx="109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FC47BC-A7CA-4A2D-B7A6-42F88B66C65F}"/>
                    </a:ext>
                  </a:extLst>
                </p14:cNvPr>
                <p14:cNvContentPartPr/>
                <p14:nvPr/>
              </p14:nvContentPartPr>
              <p14:xfrm>
                <a:off x="2558692" y="2019850"/>
                <a:ext cx="109080" cy="89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FC47BC-A7CA-4A2D-B7A6-42F88B66C6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40692" y="2002210"/>
                  <a:ext cx="14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DF80A7-10E3-47F2-BD46-A2289EE55620}"/>
                    </a:ext>
                  </a:extLst>
                </p14:cNvPr>
                <p14:cNvContentPartPr/>
                <p14:nvPr/>
              </p14:nvContentPartPr>
              <p14:xfrm>
                <a:off x="2721052" y="1998610"/>
                <a:ext cx="75240" cy="6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DF80A7-10E3-47F2-BD46-A2289EE556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03412" y="1980610"/>
                  <a:ext cx="110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D24CB1-6287-4BA2-85C9-C7A6BB561485}"/>
                    </a:ext>
                  </a:extLst>
                </p14:cNvPr>
                <p14:cNvContentPartPr/>
                <p14:nvPr/>
              </p14:nvContentPartPr>
              <p14:xfrm>
                <a:off x="2829772" y="1980250"/>
                <a:ext cx="196200" cy="10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D24CB1-6287-4BA2-85C9-C7A6BB5614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12132" y="1962250"/>
                  <a:ext cx="23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AD4C04-B4FC-4E2A-86BA-DF09E15AB8FC}"/>
                    </a:ext>
                  </a:extLst>
                </p14:cNvPr>
                <p14:cNvContentPartPr/>
                <p14:nvPr/>
              </p14:nvContentPartPr>
              <p14:xfrm>
                <a:off x="3029932" y="1972690"/>
                <a:ext cx="131760" cy="10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AD4C04-B4FC-4E2A-86BA-DF09E15AB8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11932" y="1955050"/>
                  <a:ext cx="167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E0901B-6E34-4814-84F0-F986C22662DC}"/>
                    </a:ext>
                  </a:extLst>
                </p14:cNvPr>
                <p14:cNvContentPartPr/>
                <p14:nvPr/>
              </p14:nvContentPartPr>
              <p14:xfrm>
                <a:off x="3156652" y="1882690"/>
                <a:ext cx="157320" cy="235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E0901B-6E34-4814-84F0-F986C22662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38652" y="1864690"/>
                  <a:ext cx="19296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D2E45FB-47C7-44B7-8BEF-C39C9416E891}"/>
              </a:ext>
            </a:extLst>
          </p:cNvPr>
          <p:cNvGrpSpPr/>
          <p:nvPr/>
        </p:nvGrpSpPr>
        <p:grpSpPr>
          <a:xfrm>
            <a:off x="3463920" y="1291766"/>
            <a:ext cx="1517040" cy="241560"/>
            <a:chOff x="3567052" y="1933450"/>
            <a:chExt cx="1517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5009865-2530-4F2E-BFE2-191FB7245DBF}"/>
                    </a:ext>
                  </a:extLst>
                </p14:cNvPr>
                <p14:cNvContentPartPr/>
                <p14:nvPr/>
              </p14:nvContentPartPr>
              <p14:xfrm>
                <a:off x="3567052" y="2025970"/>
                <a:ext cx="140040" cy="10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5009865-2530-4F2E-BFE2-191FB7245D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49052" y="2008330"/>
                  <a:ext cx="175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D02516-0156-4E35-B076-46E7F9128232}"/>
                    </a:ext>
                  </a:extLst>
                </p14:cNvPr>
                <p14:cNvContentPartPr/>
                <p14:nvPr/>
              </p14:nvContentPartPr>
              <p14:xfrm>
                <a:off x="3675412" y="1933450"/>
                <a:ext cx="154080" cy="22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D02516-0156-4E35-B076-46E7F91282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57772" y="1915810"/>
                  <a:ext cx="189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212614-75DB-4078-BDA9-723DC1C1D63B}"/>
                    </a:ext>
                  </a:extLst>
                </p14:cNvPr>
                <p14:cNvContentPartPr/>
                <p14:nvPr/>
              </p14:nvContentPartPr>
              <p14:xfrm>
                <a:off x="3854692" y="2028490"/>
                <a:ext cx="215280" cy="140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212614-75DB-4078-BDA9-723DC1C1D6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37052" y="2010850"/>
                  <a:ext cx="250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A729B1-6187-4706-8837-B244F154404E}"/>
                    </a:ext>
                  </a:extLst>
                </p14:cNvPr>
                <p14:cNvContentPartPr/>
                <p14:nvPr/>
              </p14:nvContentPartPr>
              <p14:xfrm>
                <a:off x="4126132" y="1960810"/>
                <a:ext cx="104040" cy="155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A729B1-6187-4706-8837-B244F15440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08132" y="1943170"/>
                  <a:ext cx="139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C77D36-0885-4665-8034-E370B0820979}"/>
                    </a:ext>
                  </a:extLst>
                </p14:cNvPr>
                <p14:cNvContentPartPr/>
                <p14:nvPr/>
              </p14:nvContentPartPr>
              <p14:xfrm>
                <a:off x="4289932" y="2009770"/>
                <a:ext cx="120240" cy="9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C77D36-0885-4665-8034-E370B08209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72292" y="1991770"/>
                  <a:ext cx="155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D7E3EC-8BBF-4575-9DEB-9F82733C5DF6}"/>
                    </a:ext>
                  </a:extLst>
                </p14:cNvPr>
                <p14:cNvContentPartPr/>
                <p14:nvPr/>
              </p14:nvContentPartPr>
              <p14:xfrm>
                <a:off x="4437172" y="2060890"/>
                <a:ext cx="134280" cy="67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D7E3EC-8BBF-4575-9DEB-9F82733C5D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19532" y="2042890"/>
                  <a:ext cx="169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2645DA-5106-4BEA-8C54-572C683AD187}"/>
                    </a:ext>
                  </a:extLst>
                </p14:cNvPr>
                <p14:cNvContentPartPr/>
                <p14:nvPr/>
              </p14:nvContentPartPr>
              <p14:xfrm>
                <a:off x="4646332" y="2044330"/>
                <a:ext cx="105480" cy="8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2645DA-5106-4BEA-8C54-572C683AD1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28692" y="2026690"/>
                  <a:ext cx="141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3DDD7E-DBB4-4FB4-8094-80394067B7EF}"/>
                    </a:ext>
                  </a:extLst>
                </p14:cNvPr>
                <p14:cNvContentPartPr/>
                <p14:nvPr/>
              </p14:nvContentPartPr>
              <p14:xfrm>
                <a:off x="4743892" y="2069530"/>
                <a:ext cx="340200" cy="10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3DDD7E-DBB4-4FB4-8094-80394067B7E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26252" y="2051890"/>
                  <a:ext cx="3758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72D93FC-88BE-4119-ACA4-AE3017A02914}"/>
                  </a:ext>
                </a:extLst>
              </p14:cNvPr>
              <p14:cNvContentPartPr/>
              <p14:nvPr/>
            </p14:nvContentPartPr>
            <p14:xfrm>
              <a:off x="5234040" y="1253246"/>
              <a:ext cx="85320" cy="256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72D93FC-88BE-4119-ACA4-AE3017A0291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6116" y="1235246"/>
                <a:ext cx="12081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7E0EF08-DED3-4A16-8F10-951A314A4F89}"/>
              </a:ext>
            </a:extLst>
          </p:cNvPr>
          <p:cNvGrpSpPr/>
          <p:nvPr/>
        </p:nvGrpSpPr>
        <p:grpSpPr>
          <a:xfrm>
            <a:off x="5405760" y="1124006"/>
            <a:ext cx="1588680" cy="440640"/>
            <a:chOff x="5508892" y="1765690"/>
            <a:chExt cx="15886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B75E28-605E-4322-89E9-0629A7D0C80E}"/>
                    </a:ext>
                  </a:extLst>
                </p14:cNvPr>
                <p14:cNvContentPartPr/>
                <p14:nvPr/>
              </p14:nvContentPartPr>
              <p14:xfrm>
                <a:off x="5570092" y="1970530"/>
                <a:ext cx="180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7B75E28-605E-4322-89E9-0629A7D0C8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52452" y="1952530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A4EE6B7-062E-436D-A00A-A7708FA1DCA0}"/>
                    </a:ext>
                  </a:extLst>
                </p14:cNvPr>
                <p14:cNvContentPartPr/>
                <p14:nvPr/>
              </p14:nvContentPartPr>
              <p14:xfrm>
                <a:off x="5562172" y="1959370"/>
                <a:ext cx="19440" cy="127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A4EE6B7-062E-436D-A00A-A7708FA1DC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44172" y="1941730"/>
                  <a:ext cx="55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842A3E-AF28-408A-AE64-9C3943819354}"/>
                    </a:ext>
                  </a:extLst>
                </p14:cNvPr>
                <p14:cNvContentPartPr/>
                <p14:nvPr/>
              </p14:nvContentPartPr>
              <p14:xfrm>
                <a:off x="5561812" y="1932010"/>
                <a:ext cx="77400" cy="89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842A3E-AF28-408A-AE64-9C39438193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44172" y="1914010"/>
                  <a:ext cx="113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E93A3C-B873-42FF-A072-4B1F17CB53C1}"/>
                    </a:ext>
                  </a:extLst>
                </p14:cNvPr>
                <p14:cNvContentPartPr/>
                <p14:nvPr/>
              </p14:nvContentPartPr>
              <p14:xfrm>
                <a:off x="5710132" y="1997890"/>
                <a:ext cx="10872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E93A3C-B873-42FF-A072-4B1F17CB53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92132" y="1979890"/>
                  <a:ext cx="144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47D8B4B-1A7A-4A92-A0EA-93D13A1E76A5}"/>
                    </a:ext>
                  </a:extLst>
                </p14:cNvPr>
                <p14:cNvContentPartPr/>
                <p14:nvPr/>
              </p14:nvContentPartPr>
              <p14:xfrm>
                <a:off x="5697532" y="2048650"/>
                <a:ext cx="125640" cy="5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47D8B4B-1A7A-4A92-A0EA-93D13A1E76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79892" y="2031010"/>
                  <a:ext cx="161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BA4461F-A10C-4994-9C87-CE65800413B5}"/>
                    </a:ext>
                  </a:extLst>
                </p14:cNvPr>
                <p14:cNvContentPartPr/>
                <p14:nvPr/>
              </p14:nvContentPartPr>
              <p14:xfrm>
                <a:off x="5876812" y="1933810"/>
                <a:ext cx="82440" cy="165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BA4461F-A10C-4994-9C87-CE65800413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59172" y="1916170"/>
                  <a:ext cx="118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4A9C51-338A-40EC-B22B-BD745028D78E}"/>
                    </a:ext>
                  </a:extLst>
                </p14:cNvPr>
                <p14:cNvContentPartPr/>
                <p14:nvPr/>
              </p14:nvContentPartPr>
              <p14:xfrm>
                <a:off x="5969692" y="1969090"/>
                <a:ext cx="170640" cy="125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4A9C51-338A-40EC-B22B-BD745028D7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51692" y="1951450"/>
                  <a:ext cx="20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50C26A-62CA-4348-B80A-F9C04CA03706}"/>
                    </a:ext>
                  </a:extLst>
                </p14:cNvPr>
                <p14:cNvContentPartPr/>
                <p14:nvPr/>
              </p14:nvContentPartPr>
              <p14:xfrm>
                <a:off x="5508892" y="1941010"/>
                <a:ext cx="283680" cy="157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50C26A-62CA-4348-B80A-F9C04CA037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91252" y="1923010"/>
                  <a:ext cx="319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E712F4-44D2-45CA-8AF5-975D2ED84147}"/>
                    </a:ext>
                  </a:extLst>
                </p14:cNvPr>
                <p14:cNvContentPartPr/>
                <p14:nvPr/>
              </p14:nvContentPartPr>
              <p14:xfrm>
                <a:off x="5795452" y="1765690"/>
                <a:ext cx="107640" cy="104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E712F4-44D2-45CA-8AF5-975D2ED841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77452" y="1747690"/>
                  <a:ext cx="14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D5A38D-FEF0-4584-83D6-B6D19F030754}"/>
                    </a:ext>
                  </a:extLst>
                </p14:cNvPr>
                <p14:cNvContentPartPr/>
                <p14:nvPr/>
              </p14:nvContentPartPr>
              <p14:xfrm>
                <a:off x="5815972" y="1785490"/>
                <a:ext cx="385920" cy="89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D5A38D-FEF0-4584-83D6-B6D19F0307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97972" y="1767490"/>
                  <a:ext cx="421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66147EC-E178-47DD-9D1E-48F21BA1A677}"/>
                    </a:ext>
                  </a:extLst>
                </p14:cNvPr>
                <p14:cNvContentPartPr/>
                <p14:nvPr/>
              </p14:nvContentPartPr>
              <p14:xfrm>
                <a:off x="6189652" y="1774330"/>
                <a:ext cx="85320" cy="9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66147EC-E178-47DD-9D1E-48F21BA1A6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71652" y="1756330"/>
                  <a:ext cx="120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ADFDC3-0C62-476C-A250-FCB1F971CC83}"/>
                    </a:ext>
                  </a:extLst>
                </p14:cNvPr>
                <p14:cNvContentPartPr/>
                <p14:nvPr/>
              </p14:nvContentPartPr>
              <p14:xfrm>
                <a:off x="6305932" y="1869370"/>
                <a:ext cx="1080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ADFDC3-0C62-476C-A250-FCB1F971CC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87932" y="1851730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667555-F2A4-4CB1-851F-1993DCAB5CB6}"/>
                    </a:ext>
                  </a:extLst>
                </p14:cNvPr>
                <p14:cNvContentPartPr/>
                <p14:nvPr/>
              </p14:nvContentPartPr>
              <p14:xfrm>
                <a:off x="6435892" y="1786570"/>
                <a:ext cx="57240" cy="11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667555-F2A4-4CB1-851F-1993DCAB5CB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18252" y="1768930"/>
                  <a:ext cx="9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4904C58-59EE-4AE1-9FEA-9640AE691BF1}"/>
                    </a:ext>
                  </a:extLst>
                </p14:cNvPr>
                <p14:cNvContentPartPr/>
                <p14:nvPr/>
              </p14:nvContentPartPr>
              <p14:xfrm>
                <a:off x="6500692" y="1838410"/>
                <a:ext cx="169560" cy="56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4904C58-59EE-4AE1-9FEA-9640AE691B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83052" y="1820410"/>
                  <a:ext cx="205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AA4F96D-E539-4FCB-9763-55AAA60F420C}"/>
                    </a:ext>
                  </a:extLst>
                </p14:cNvPr>
                <p14:cNvContentPartPr/>
                <p14:nvPr/>
              </p14:nvContentPartPr>
              <p14:xfrm>
                <a:off x="6692572" y="1815370"/>
                <a:ext cx="108360" cy="144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AA4F96D-E539-4FCB-9763-55AAA60F42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74572" y="1797730"/>
                  <a:ext cx="14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425692C-AE65-402F-A6EC-CD0F6C6C6DDE}"/>
                    </a:ext>
                  </a:extLst>
                </p14:cNvPr>
                <p14:cNvContentPartPr/>
                <p14:nvPr/>
              </p14:nvContentPartPr>
              <p14:xfrm>
                <a:off x="6807052" y="1794850"/>
                <a:ext cx="39600" cy="162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425692C-AE65-402F-A6EC-CD0F6C6C6DD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89052" y="1776850"/>
                  <a:ext cx="75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F1E4756-BE00-4727-ABFE-BB9144388CFF}"/>
                    </a:ext>
                  </a:extLst>
                </p14:cNvPr>
                <p14:cNvContentPartPr/>
                <p14:nvPr/>
              </p14:nvContentPartPr>
              <p14:xfrm>
                <a:off x="6750892" y="1793410"/>
                <a:ext cx="129600" cy="118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F1E4756-BE00-4727-ABFE-BB9144388CF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32892" y="1775770"/>
                  <a:ext cx="165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307FF4A-DF85-4781-9D9D-861A6FBDDFB4}"/>
                    </a:ext>
                  </a:extLst>
                </p14:cNvPr>
                <p14:cNvContentPartPr/>
                <p14:nvPr/>
              </p14:nvContentPartPr>
              <p14:xfrm>
                <a:off x="6902452" y="1863610"/>
                <a:ext cx="138600" cy="7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307FF4A-DF85-4781-9D9D-861A6FBDDF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84452" y="1845610"/>
                  <a:ext cx="174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0BD564A-1F1A-4A1D-93C4-EFC7F7474327}"/>
                    </a:ext>
                  </a:extLst>
                </p14:cNvPr>
                <p14:cNvContentPartPr/>
                <p14:nvPr/>
              </p14:nvContentPartPr>
              <p14:xfrm>
                <a:off x="6395212" y="2029570"/>
                <a:ext cx="75960" cy="120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0BD564A-1F1A-4A1D-93C4-EFC7F74743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77212" y="2011930"/>
                  <a:ext cx="111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D38939-41AC-4113-B325-23E8010E2B5D}"/>
                    </a:ext>
                  </a:extLst>
                </p14:cNvPr>
                <p14:cNvContentPartPr/>
                <p14:nvPr/>
              </p14:nvContentPartPr>
              <p14:xfrm>
                <a:off x="6560092" y="2064130"/>
                <a:ext cx="54360" cy="65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D38939-41AC-4113-B325-23E8010E2B5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42092" y="2046490"/>
                  <a:ext cx="90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2CFCBC6-57B3-49A1-88A0-DFB7F9DDC3E9}"/>
                    </a:ext>
                  </a:extLst>
                </p14:cNvPr>
                <p14:cNvContentPartPr/>
                <p14:nvPr/>
              </p14:nvContentPartPr>
              <p14:xfrm>
                <a:off x="6679612" y="2043610"/>
                <a:ext cx="140760" cy="120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2CFCBC6-57B3-49A1-88A0-DFB7F9DDC3E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61612" y="2025610"/>
                  <a:ext cx="17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C707680-4A06-4ED7-997D-5C97C872B35B}"/>
                    </a:ext>
                  </a:extLst>
                </p14:cNvPr>
                <p14:cNvContentPartPr/>
                <p14:nvPr/>
              </p14:nvContentPartPr>
              <p14:xfrm>
                <a:off x="6794452" y="2109850"/>
                <a:ext cx="64800" cy="31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C707680-4A06-4ED7-997D-5C97C872B3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76812" y="2092210"/>
                  <a:ext cx="100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60FB969-1C6F-40E3-ABFC-52424FF55C14}"/>
                    </a:ext>
                  </a:extLst>
                </p14:cNvPr>
                <p14:cNvContentPartPr/>
                <p14:nvPr/>
              </p14:nvContentPartPr>
              <p14:xfrm>
                <a:off x="6877612" y="2078890"/>
                <a:ext cx="90360" cy="74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60FB969-1C6F-40E3-ABFC-52424FF55C1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59612" y="2061250"/>
                  <a:ext cx="126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4D67DD3-F9D5-4FFA-9314-479DF39F66D4}"/>
                    </a:ext>
                  </a:extLst>
                </p14:cNvPr>
                <p14:cNvContentPartPr/>
                <p14:nvPr/>
              </p14:nvContentPartPr>
              <p14:xfrm>
                <a:off x="6987772" y="2076010"/>
                <a:ext cx="109800" cy="130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4D67DD3-F9D5-4FFA-9314-479DF39F66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69772" y="2058370"/>
                  <a:ext cx="1454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DB7EB83-84EE-4FE3-A481-3F83375A2089}"/>
              </a:ext>
            </a:extLst>
          </p:cNvPr>
          <p:cNvGrpSpPr/>
          <p:nvPr/>
        </p:nvGrpSpPr>
        <p:grpSpPr>
          <a:xfrm>
            <a:off x="7546680" y="1120766"/>
            <a:ext cx="1136520" cy="552960"/>
            <a:chOff x="7649812" y="1762450"/>
            <a:chExt cx="113652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4DE6A7-FA1A-4FFA-84AF-1EB6952F880D}"/>
                    </a:ext>
                  </a:extLst>
                </p14:cNvPr>
                <p14:cNvContentPartPr/>
                <p14:nvPr/>
              </p14:nvContentPartPr>
              <p14:xfrm>
                <a:off x="7649812" y="1842730"/>
                <a:ext cx="165240" cy="159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4DE6A7-FA1A-4FFA-84AF-1EB6952F88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31812" y="1825090"/>
                  <a:ext cx="200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B60286-19A9-4CB3-BFC3-0A71F826CB42}"/>
                    </a:ext>
                  </a:extLst>
                </p14:cNvPr>
                <p14:cNvContentPartPr/>
                <p14:nvPr/>
              </p14:nvContentPartPr>
              <p14:xfrm>
                <a:off x="7884532" y="1906450"/>
                <a:ext cx="92520" cy="35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B60286-19A9-4CB3-BFC3-0A71F826CB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66532" y="1888450"/>
                  <a:ext cx="128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5A4E47-4AC7-41AC-A3F8-CEF82F9F174E}"/>
                    </a:ext>
                  </a:extLst>
                </p14:cNvPr>
                <p14:cNvContentPartPr/>
                <p14:nvPr/>
              </p14:nvContentPartPr>
              <p14:xfrm>
                <a:off x="7930252" y="1820770"/>
                <a:ext cx="244080" cy="167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5A4E47-4AC7-41AC-A3F8-CEF82F9F17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12252" y="1802770"/>
                  <a:ext cx="279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397C5B-05D1-4B5E-AB4D-D928CB058195}"/>
                    </a:ext>
                  </a:extLst>
                </p14:cNvPr>
                <p14:cNvContentPartPr/>
                <p14:nvPr/>
              </p14:nvContentPartPr>
              <p14:xfrm>
                <a:off x="8204572" y="1901770"/>
                <a:ext cx="103680" cy="9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397C5B-05D1-4B5E-AB4D-D928CB05819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86932" y="1884130"/>
                  <a:ext cx="139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6464D7-EA47-413A-A1E4-E068F7262B02}"/>
                    </a:ext>
                  </a:extLst>
                </p14:cNvPr>
                <p14:cNvContentPartPr/>
                <p14:nvPr/>
              </p14:nvContentPartPr>
              <p14:xfrm>
                <a:off x="7906492" y="1762450"/>
                <a:ext cx="7920" cy="1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6464D7-EA47-413A-A1E4-E068F7262B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88852" y="1744450"/>
                  <a:ext cx="43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568E194-9ECD-4988-8886-1A293CF2D495}"/>
                    </a:ext>
                  </a:extLst>
                </p14:cNvPr>
                <p14:cNvContentPartPr/>
                <p14:nvPr/>
              </p14:nvContentPartPr>
              <p14:xfrm>
                <a:off x="7792372" y="2091850"/>
                <a:ext cx="106200" cy="95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568E194-9ECD-4988-8886-1A293CF2D49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74732" y="2074210"/>
                  <a:ext cx="141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FCE07C-58EC-4DF6-928D-407C9369BB2E}"/>
                    </a:ext>
                  </a:extLst>
                </p14:cNvPr>
                <p14:cNvContentPartPr/>
                <p14:nvPr/>
              </p14:nvContentPartPr>
              <p14:xfrm>
                <a:off x="7988212" y="2130010"/>
                <a:ext cx="28080" cy="72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FCE07C-58EC-4DF6-928D-407C9369BB2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70572" y="2112010"/>
                  <a:ext cx="63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B4B8256-228D-4BB9-A9FE-37355814E3CD}"/>
                    </a:ext>
                  </a:extLst>
                </p14:cNvPr>
                <p14:cNvContentPartPr/>
                <p14:nvPr/>
              </p14:nvContentPartPr>
              <p14:xfrm>
                <a:off x="8130052" y="2140450"/>
                <a:ext cx="104760" cy="73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B4B8256-228D-4BB9-A9FE-37355814E3C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12412" y="2122450"/>
                  <a:ext cx="140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B045BA8-E603-4CA4-AF2D-22F659DF5E8A}"/>
                    </a:ext>
                  </a:extLst>
                </p14:cNvPr>
                <p14:cNvContentPartPr/>
                <p14:nvPr/>
              </p14:nvContentPartPr>
              <p14:xfrm>
                <a:off x="8280892" y="2106250"/>
                <a:ext cx="112320" cy="192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B045BA8-E603-4CA4-AF2D-22F659DF5E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63252" y="2088610"/>
                  <a:ext cx="147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86BB804-42E7-4F1E-9BBD-4CEB456FB109}"/>
                    </a:ext>
                  </a:extLst>
                </p14:cNvPr>
                <p14:cNvContentPartPr/>
                <p14:nvPr/>
              </p14:nvContentPartPr>
              <p14:xfrm>
                <a:off x="8370892" y="2182930"/>
                <a:ext cx="240480" cy="83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86BB804-42E7-4F1E-9BBD-4CEB456FB10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53252" y="2164930"/>
                  <a:ext cx="27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3E7033E-0087-43DF-88CB-A985AB91765C}"/>
                    </a:ext>
                  </a:extLst>
                </p14:cNvPr>
                <p14:cNvContentPartPr/>
                <p14:nvPr/>
              </p14:nvContentPartPr>
              <p14:xfrm>
                <a:off x="8583292" y="1841290"/>
                <a:ext cx="203040" cy="47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3E7033E-0087-43DF-88CB-A985AB91765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65652" y="1823650"/>
                  <a:ext cx="238680" cy="50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7B3A8D8-E568-4239-9820-74670F2AEF35}"/>
              </a:ext>
            </a:extLst>
          </p:cNvPr>
          <p:cNvGrpSpPr/>
          <p:nvPr/>
        </p:nvGrpSpPr>
        <p:grpSpPr>
          <a:xfrm>
            <a:off x="1520640" y="1750046"/>
            <a:ext cx="1153440" cy="191160"/>
            <a:chOff x="1623772" y="2391730"/>
            <a:chExt cx="11534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AA33F78-1D44-4558-9EB9-ABC02740F4CC}"/>
                    </a:ext>
                  </a:extLst>
                </p14:cNvPr>
                <p14:cNvContentPartPr/>
                <p14:nvPr/>
              </p14:nvContentPartPr>
              <p14:xfrm>
                <a:off x="1623772" y="2391730"/>
                <a:ext cx="186480" cy="190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AA33F78-1D44-4558-9EB9-ABC02740F4C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05772" y="2374090"/>
                  <a:ext cx="222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0A2DF5D-E94B-4D4F-8109-7160798FE8BF}"/>
                    </a:ext>
                  </a:extLst>
                </p14:cNvPr>
                <p14:cNvContentPartPr/>
                <p14:nvPr/>
              </p14:nvContentPartPr>
              <p14:xfrm>
                <a:off x="1655452" y="2478850"/>
                <a:ext cx="333360" cy="88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0A2DF5D-E94B-4D4F-8109-7160798FE8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37812" y="2461210"/>
                  <a:ext cx="369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EB3046-30CF-4452-AED0-9D63E540A112}"/>
                    </a:ext>
                  </a:extLst>
                </p14:cNvPr>
                <p14:cNvContentPartPr/>
                <p14:nvPr/>
              </p14:nvContentPartPr>
              <p14:xfrm>
                <a:off x="2053252" y="2418730"/>
                <a:ext cx="30240" cy="12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EB3046-30CF-4452-AED0-9D63E540A1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35612" y="2400730"/>
                  <a:ext cx="6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3F0CBC-7B01-4809-8EE6-5763480AC48C}"/>
                    </a:ext>
                  </a:extLst>
                </p14:cNvPr>
                <p14:cNvContentPartPr/>
                <p14:nvPr/>
              </p14:nvContentPartPr>
              <p14:xfrm>
                <a:off x="2230012" y="2489290"/>
                <a:ext cx="150480" cy="66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3F0CBC-7B01-4809-8EE6-5763480AC48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12012" y="2471290"/>
                  <a:ext cx="186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D5631D-5DC4-47F7-9E0D-F0F769FBF095}"/>
                    </a:ext>
                  </a:extLst>
                </p14:cNvPr>
                <p14:cNvContentPartPr/>
                <p14:nvPr/>
              </p14:nvContentPartPr>
              <p14:xfrm>
                <a:off x="2434132" y="2456890"/>
                <a:ext cx="90000" cy="11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D5631D-5DC4-47F7-9E0D-F0F769FBF09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16492" y="2438890"/>
                  <a:ext cx="125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4FDACB7-88DB-4883-AB7E-2043F0EFC43C}"/>
                    </a:ext>
                  </a:extLst>
                </p14:cNvPr>
                <p14:cNvContentPartPr/>
                <p14:nvPr/>
              </p14:nvContentPartPr>
              <p14:xfrm>
                <a:off x="2563012" y="2425210"/>
                <a:ext cx="214200" cy="15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4FDACB7-88DB-4883-AB7E-2043F0EFC43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45012" y="2407210"/>
                  <a:ext cx="2498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65E5E2D-A358-4605-BDDB-284A25052639}"/>
              </a:ext>
            </a:extLst>
          </p:cNvPr>
          <p:cNvGrpSpPr/>
          <p:nvPr/>
        </p:nvGrpSpPr>
        <p:grpSpPr>
          <a:xfrm>
            <a:off x="3382200" y="1754726"/>
            <a:ext cx="1447920" cy="270720"/>
            <a:chOff x="3485332" y="2396410"/>
            <a:chExt cx="14479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AA871F-845B-464E-83A8-AD91E3A6F487}"/>
                    </a:ext>
                  </a:extLst>
                </p14:cNvPr>
                <p14:cNvContentPartPr/>
                <p14:nvPr/>
              </p14:nvContentPartPr>
              <p14:xfrm>
                <a:off x="3510172" y="2423770"/>
                <a:ext cx="46080" cy="18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AA871F-845B-464E-83A8-AD91E3A6F48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92172" y="2405770"/>
                  <a:ext cx="81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CD661F-75D8-4071-A22F-BD2255EB28C5}"/>
                    </a:ext>
                  </a:extLst>
                </p14:cNvPr>
                <p14:cNvContentPartPr/>
                <p14:nvPr/>
              </p14:nvContentPartPr>
              <p14:xfrm>
                <a:off x="3485332" y="2396410"/>
                <a:ext cx="231480" cy="21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CD661F-75D8-4071-A22F-BD2255EB28C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67332" y="2378770"/>
                  <a:ext cx="267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6878ADF-78A4-4639-B016-C1B4A68AB471}"/>
                    </a:ext>
                  </a:extLst>
                </p14:cNvPr>
                <p14:cNvContentPartPr/>
                <p14:nvPr/>
              </p14:nvContentPartPr>
              <p14:xfrm>
                <a:off x="3486772" y="2504770"/>
                <a:ext cx="367200" cy="10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6878ADF-78A4-4639-B016-C1B4A68AB47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68772" y="2487130"/>
                  <a:ext cx="402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E54A214-0C0B-4FA1-A6C5-62F037920643}"/>
                    </a:ext>
                  </a:extLst>
                </p14:cNvPr>
                <p14:cNvContentPartPr/>
                <p14:nvPr/>
              </p14:nvContentPartPr>
              <p14:xfrm>
                <a:off x="3875572" y="2551570"/>
                <a:ext cx="245520" cy="72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E54A214-0C0B-4FA1-A6C5-62F0379206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57932" y="2533570"/>
                  <a:ext cx="281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4C03781-3176-46C8-B0BF-6C8D86A03FA4}"/>
                    </a:ext>
                  </a:extLst>
                </p14:cNvPr>
                <p14:cNvContentPartPr/>
                <p14:nvPr/>
              </p14:nvContentPartPr>
              <p14:xfrm>
                <a:off x="3976012" y="2438530"/>
                <a:ext cx="15480" cy="2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4C03781-3176-46C8-B0BF-6C8D86A03FA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58012" y="2420530"/>
                  <a:ext cx="51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ED01BB-4F7C-48EE-99AA-3A5DDB4AF465}"/>
                    </a:ext>
                  </a:extLst>
                </p14:cNvPr>
                <p14:cNvContentPartPr/>
                <p14:nvPr/>
              </p14:nvContentPartPr>
              <p14:xfrm>
                <a:off x="4196692" y="2462290"/>
                <a:ext cx="198360" cy="20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ED01BB-4F7C-48EE-99AA-3A5DDB4AF46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78692" y="2444290"/>
                  <a:ext cx="234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054361E-4FA0-463E-8FFF-C76B73295D27}"/>
                    </a:ext>
                  </a:extLst>
                </p14:cNvPr>
                <p14:cNvContentPartPr/>
                <p14:nvPr/>
              </p14:nvContentPartPr>
              <p14:xfrm>
                <a:off x="4296412" y="2465530"/>
                <a:ext cx="188640" cy="12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054361E-4FA0-463E-8FFF-C76B73295D2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78412" y="2447890"/>
                  <a:ext cx="22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41C96FD-258F-49C7-A859-05BF5A9BFB37}"/>
                    </a:ext>
                  </a:extLst>
                </p14:cNvPr>
                <p14:cNvContentPartPr/>
                <p14:nvPr/>
              </p14:nvContentPartPr>
              <p14:xfrm>
                <a:off x="4513492" y="2555890"/>
                <a:ext cx="216360" cy="85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41C96FD-258F-49C7-A859-05BF5A9BFB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95852" y="2537890"/>
                  <a:ext cx="252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8253E94-6AE1-47FE-BB06-2D90929C08A3}"/>
                    </a:ext>
                  </a:extLst>
                </p14:cNvPr>
                <p14:cNvContentPartPr/>
                <p14:nvPr/>
              </p14:nvContentPartPr>
              <p14:xfrm>
                <a:off x="4811932" y="2554090"/>
                <a:ext cx="121320" cy="88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8253E94-6AE1-47FE-BB06-2D90929C08A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93932" y="2536090"/>
                  <a:ext cx="1569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73596D8-F773-41DF-A5DE-F50F45850563}"/>
              </a:ext>
            </a:extLst>
          </p:cNvPr>
          <p:cNvGrpSpPr/>
          <p:nvPr/>
        </p:nvGrpSpPr>
        <p:grpSpPr>
          <a:xfrm>
            <a:off x="1022400" y="2115446"/>
            <a:ext cx="1174680" cy="290880"/>
            <a:chOff x="1125532" y="2757130"/>
            <a:chExt cx="117468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B44013E-20CE-40D6-821C-D21BAB7DC3CC}"/>
                    </a:ext>
                  </a:extLst>
                </p14:cNvPr>
                <p14:cNvContentPartPr/>
                <p14:nvPr/>
              </p14:nvContentPartPr>
              <p14:xfrm>
                <a:off x="1125532" y="2757850"/>
                <a:ext cx="105480" cy="16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B44013E-20CE-40D6-821C-D21BAB7DC3C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7532" y="2739850"/>
                  <a:ext cx="141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567C001-ECA8-474D-8A6C-66DBFA3DB594}"/>
                    </a:ext>
                  </a:extLst>
                </p14:cNvPr>
                <p14:cNvContentPartPr/>
                <p14:nvPr/>
              </p14:nvContentPartPr>
              <p14:xfrm>
                <a:off x="1382212" y="2825170"/>
                <a:ext cx="113040" cy="209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567C001-ECA8-474D-8A6C-66DBFA3DB5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64212" y="2807530"/>
                  <a:ext cx="148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6C97E71-8AD2-4C12-B8B3-0528DF2CD380}"/>
                    </a:ext>
                  </a:extLst>
                </p14:cNvPr>
                <p14:cNvContentPartPr/>
                <p14:nvPr/>
              </p14:nvContentPartPr>
              <p14:xfrm>
                <a:off x="1588492" y="2894650"/>
                <a:ext cx="129960" cy="153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6C97E71-8AD2-4C12-B8B3-0528DF2CD3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70492" y="2877010"/>
                  <a:ext cx="165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0BA4F28-AD3A-450E-BD75-620D7D27191D}"/>
                    </a:ext>
                  </a:extLst>
                </p14:cNvPr>
                <p14:cNvContentPartPr/>
                <p14:nvPr/>
              </p14:nvContentPartPr>
              <p14:xfrm>
                <a:off x="1758052" y="2821570"/>
                <a:ext cx="66240" cy="129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0BA4F28-AD3A-450E-BD75-620D7D27191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40052" y="2803930"/>
                  <a:ext cx="101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EAA356F-E362-4647-A159-5D7D1FE365E5}"/>
                    </a:ext>
                  </a:extLst>
                </p14:cNvPr>
                <p14:cNvContentPartPr/>
                <p14:nvPr/>
              </p14:nvContentPartPr>
              <p14:xfrm>
                <a:off x="1885852" y="2798890"/>
                <a:ext cx="271800" cy="226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EAA356F-E362-4647-A159-5D7D1FE365E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868212" y="2780890"/>
                  <a:ext cx="307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EAC2863-55C3-4201-A82E-D5DDF769504C}"/>
                    </a:ext>
                  </a:extLst>
                </p14:cNvPr>
                <p14:cNvContentPartPr/>
                <p14:nvPr/>
              </p14:nvContentPartPr>
              <p14:xfrm>
                <a:off x="2146132" y="2757130"/>
                <a:ext cx="154080" cy="28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EAC2863-55C3-4201-A82E-D5DDF769504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28492" y="2739490"/>
                  <a:ext cx="18972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AB36DC1-37DA-4165-A918-6734EAC52A95}"/>
                  </a:ext>
                </a:extLst>
              </p14:cNvPr>
              <p14:cNvContentPartPr/>
              <p14:nvPr/>
            </p14:nvContentPartPr>
            <p14:xfrm>
              <a:off x="3719520" y="2251526"/>
              <a:ext cx="181440" cy="1717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AB36DC1-37DA-4165-A918-6734EAC52A9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701520" y="2233526"/>
                <a:ext cx="21708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FBA422F-239D-4591-A196-5B926031474E}"/>
              </a:ext>
            </a:extLst>
          </p:cNvPr>
          <p:cNvGrpSpPr/>
          <p:nvPr/>
        </p:nvGrpSpPr>
        <p:grpSpPr>
          <a:xfrm>
            <a:off x="5141880" y="1841126"/>
            <a:ext cx="1476360" cy="273600"/>
            <a:chOff x="5245012" y="2482810"/>
            <a:chExt cx="14763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F491E6F-91C8-4BC1-ACB5-3EF43736FE48}"/>
                    </a:ext>
                  </a:extLst>
                </p14:cNvPr>
                <p14:cNvContentPartPr/>
                <p14:nvPr/>
              </p14:nvContentPartPr>
              <p14:xfrm>
                <a:off x="5279572" y="2522770"/>
                <a:ext cx="34200" cy="17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F491E6F-91C8-4BC1-ACB5-3EF43736FE4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61932" y="2505130"/>
                  <a:ext cx="69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A1A688-0908-415E-92AF-4097560AA053}"/>
                    </a:ext>
                  </a:extLst>
                </p14:cNvPr>
                <p14:cNvContentPartPr/>
                <p14:nvPr/>
              </p14:nvContentPartPr>
              <p14:xfrm>
                <a:off x="5381452" y="2482810"/>
                <a:ext cx="49320" cy="18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A1A688-0908-415E-92AF-4097560AA05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63452" y="2464810"/>
                  <a:ext cx="84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7CBA1F-A58D-4AC0-80C6-A5C3F047B545}"/>
                    </a:ext>
                  </a:extLst>
                </p14:cNvPr>
                <p14:cNvContentPartPr/>
                <p14:nvPr/>
              </p14:nvContentPartPr>
              <p14:xfrm>
                <a:off x="5245012" y="2586850"/>
                <a:ext cx="187200" cy="9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7CBA1F-A58D-4AC0-80C6-A5C3F047B54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27372" y="2569210"/>
                  <a:ext cx="22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9EB27D3-B21C-44CD-8F8E-D06D78D1D6C3}"/>
                    </a:ext>
                  </a:extLst>
                </p14:cNvPr>
                <p14:cNvContentPartPr/>
                <p14:nvPr/>
              </p14:nvContentPartPr>
              <p14:xfrm>
                <a:off x="5584492" y="2543290"/>
                <a:ext cx="250560" cy="166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9EB27D3-B21C-44CD-8F8E-D06D78D1D6C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66852" y="2525650"/>
                  <a:ext cx="286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C904CA3-1B35-4E7A-AADB-EFFEBDD09B8B}"/>
                    </a:ext>
                  </a:extLst>
                </p14:cNvPr>
                <p14:cNvContentPartPr/>
                <p14:nvPr/>
              </p14:nvContentPartPr>
              <p14:xfrm>
                <a:off x="5908132" y="2616370"/>
                <a:ext cx="173520" cy="114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C904CA3-1B35-4E7A-AADB-EFFEBDD09B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90132" y="2598730"/>
                  <a:ext cx="209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FDE574-27BF-4769-A4E9-347C00751CC1}"/>
                    </a:ext>
                  </a:extLst>
                </p14:cNvPr>
                <p14:cNvContentPartPr/>
                <p14:nvPr/>
              </p14:nvContentPartPr>
              <p14:xfrm>
                <a:off x="6053212" y="2605210"/>
                <a:ext cx="275040" cy="139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FDE574-27BF-4769-A4E9-347C00751C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35572" y="2587570"/>
                  <a:ext cx="310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63A2FE-C19D-4F5E-B1A9-B2C60631DB7B}"/>
                    </a:ext>
                  </a:extLst>
                </p14:cNvPr>
                <p14:cNvContentPartPr/>
                <p14:nvPr/>
              </p14:nvContentPartPr>
              <p14:xfrm>
                <a:off x="6334372" y="2519530"/>
                <a:ext cx="200160" cy="236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63A2FE-C19D-4F5E-B1A9-B2C60631DB7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16372" y="2501890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ECABECE-B5D7-409D-BE79-1EB59C3244A7}"/>
                    </a:ext>
                  </a:extLst>
                </p14:cNvPr>
                <p14:cNvContentPartPr/>
                <p14:nvPr/>
              </p14:nvContentPartPr>
              <p14:xfrm>
                <a:off x="6551452" y="2646610"/>
                <a:ext cx="169920" cy="69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ECABECE-B5D7-409D-BE79-1EB59C3244A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33812" y="2628970"/>
                  <a:ext cx="2055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8436538-5164-4980-ADFF-F3BD7FFC00BE}"/>
              </a:ext>
            </a:extLst>
          </p:cNvPr>
          <p:cNvGrpSpPr/>
          <p:nvPr/>
        </p:nvGrpSpPr>
        <p:grpSpPr>
          <a:xfrm>
            <a:off x="5634720" y="2292926"/>
            <a:ext cx="430560" cy="185760"/>
            <a:chOff x="5737852" y="2934610"/>
            <a:chExt cx="43056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6F76C15-6FBA-4CE4-9A8E-1F38DB7CA602}"/>
                    </a:ext>
                  </a:extLst>
                </p14:cNvPr>
                <p14:cNvContentPartPr/>
                <p14:nvPr/>
              </p14:nvContentPartPr>
              <p14:xfrm>
                <a:off x="5737852" y="2934610"/>
                <a:ext cx="110880" cy="151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6F76C15-6FBA-4CE4-9A8E-1F38DB7CA60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19852" y="2916610"/>
                  <a:ext cx="146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73E4BD8-7E5F-4211-A846-50E23FE180B0}"/>
                    </a:ext>
                  </a:extLst>
                </p14:cNvPr>
                <p14:cNvContentPartPr/>
                <p14:nvPr/>
              </p14:nvContentPartPr>
              <p14:xfrm>
                <a:off x="5981212" y="2962690"/>
                <a:ext cx="187200" cy="157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73E4BD8-7E5F-4211-A846-50E23FE180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63572" y="2944690"/>
                  <a:ext cx="22284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80DB4464-B7DB-427A-9C28-9C784788CE04}"/>
                  </a:ext>
                </a:extLst>
              </p14:cNvPr>
              <p14:cNvContentPartPr/>
              <p14:nvPr/>
            </p14:nvContentPartPr>
            <p14:xfrm>
              <a:off x="1281600" y="2660486"/>
              <a:ext cx="154440" cy="2451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80DB4464-B7DB-427A-9C28-9C784788CE0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263600" y="2642512"/>
                <a:ext cx="190080" cy="280748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B50E010-6A2E-448A-ADB6-D3E029740D7F}"/>
              </a:ext>
            </a:extLst>
          </p:cNvPr>
          <p:cNvGrpSpPr/>
          <p:nvPr/>
        </p:nvGrpSpPr>
        <p:grpSpPr>
          <a:xfrm>
            <a:off x="3555720" y="2664086"/>
            <a:ext cx="518760" cy="235080"/>
            <a:chOff x="3658852" y="3305770"/>
            <a:chExt cx="5187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6693E13-3AEF-423A-987B-E3C82F6FE150}"/>
                    </a:ext>
                  </a:extLst>
                </p14:cNvPr>
                <p14:cNvContentPartPr/>
                <p14:nvPr/>
              </p14:nvContentPartPr>
              <p14:xfrm>
                <a:off x="3658852" y="3305770"/>
                <a:ext cx="248400" cy="183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6693E13-3AEF-423A-987B-E3C82F6FE15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40852" y="3288130"/>
                  <a:ext cx="284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27A2FE1-FC8C-40E7-A47C-0D49069AE636}"/>
                    </a:ext>
                  </a:extLst>
                </p14:cNvPr>
                <p14:cNvContentPartPr/>
                <p14:nvPr/>
              </p14:nvContentPartPr>
              <p14:xfrm>
                <a:off x="4012012" y="3357250"/>
                <a:ext cx="165600" cy="183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27A2FE1-FC8C-40E7-A47C-0D49069AE6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94012" y="3339250"/>
                  <a:ext cx="20124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BA35F49-67EB-4E28-A9E7-ECE5ED1BC444}"/>
                  </a:ext>
                </a:extLst>
              </p14:cNvPr>
              <p14:cNvContentPartPr/>
              <p14:nvPr/>
            </p14:nvContentPartPr>
            <p14:xfrm>
              <a:off x="1326960" y="3142166"/>
              <a:ext cx="182880" cy="1969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BA35F49-67EB-4E28-A9E7-ECE5ED1BC44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308960" y="3124166"/>
                <a:ext cx="21852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94E04CD-8FAE-4A56-A2A7-E287A378E454}"/>
              </a:ext>
            </a:extLst>
          </p:cNvPr>
          <p:cNvGrpSpPr/>
          <p:nvPr/>
        </p:nvGrpSpPr>
        <p:grpSpPr>
          <a:xfrm>
            <a:off x="3543120" y="3200486"/>
            <a:ext cx="415080" cy="234000"/>
            <a:chOff x="3646252" y="3842170"/>
            <a:chExt cx="4150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D08477C-8911-43FD-BFB8-6F4F9D3B8DC6}"/>
                    </a:ext>
                  </a:extLst>
                </p14:cNvPr>
                <p14:cNvContentPartPr/>
                <p14:nvPr/>
              </p14:nvContentPartPr>
              <p14:xfrm>
                <a:off x="3646252" y="3842170"/>
                <a:ext cx="117000" cy="186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D08477C-8911-43FD-BFB8-6F4F9D3B8DC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28252" y="3824170"/>
                  <a:ext cx="152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055AC0A-64C5-42BE-8EB9-B7201E5DE5E0}"/>
                    </a:ext>
                  </a:extLst>
                </p14:cNvPr>
                <p14:cNvContentPartPr/>
                <p14:nvPr/>
              </p14:nvContentPartPr>
              <p14:xfrm>
                <a:off x="3879892" y="3878530"/>
                <a:ext cx="117000" cy="197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055AC0A-64C5-42BE-8EB9-B7201E5DE5E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62252" y="3860890"/>
                  <a:ext cx="152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7DAC14B-06CE-4BA1-B333-E6F695544809}"/>
                    </a:ext>
                  </a:extLst>
                </p14:cNvPr>
                <p14:cNvContentPartPr/>
                <p14:nvPr/>
              </p14:nvContentPartPr>
              <p14:xfrm>
                <a:off x="4049092" y="4016050"/>
                <a:ext cx="12240" cy="2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7DAC14B-06CE-4BA1-B333-E6F6955448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31452" y="3998050"/>
                  <a:ext cx="47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FD6FA41-928B-4B03-AEF2-7F57F904A0E1}"/>
              </a:ext>
            </a:extLst>
          </p:cNvPr>
          <p:cNvGrpSpPr/>
          <p:nvPr/>
        </p:nvGrpSpPr>
        <p:grpSpPr>
          <a:xfrm>
            <a:off x="4137120" y="3207326"/>
            <a:ext cx="458280" cy="229320"/>
            <a:chOff x="4240252" y="3849010"/>
            <a:chExt cx="45828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C0F05D7-4973-4FAB-8AF7-47C2422482A0}"/>
                    </a:ext>
                  </a:extLst>
                </p14:cNvPr>
                <p14:cNvContentPartPr/>
                <p14:nvPr/>
              </p14:nvContentPartPr>
              <p14:xfrm>
                <a:off x="4240252" y="3849010"/>
                <a:ext cx="151920" cy="197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C0F05D7-4973-4FAB-8AF7-47C2422482A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22252" y="3831010"/>
                  <a:ext cx="187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B631D1-EB24-4803-B75E-0A83070CF872}"/>
                    </a:ext>
                  </a:extLst>
                </p14:cNvPr>
                <p14:cNvContentPartPr/>
                <p14:nvPr/>
              </p14:nvContentPartPr>
              <p14:xfrm>
                <a:off x="4495492" y="3862690"/>
                <a:ext cx="203040" cy="215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B631D1-EB24-4803-B75E-0A83070CF87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77852" y="3844690"/>
                  <a:ext cx="2386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261214D-7F3B-4FB8-A869-E13F21905D15}"/>
              </a:ext>
            </a:extLst>
          </p:cNvPr>
          <p:cNvGrpSpPr/>
          <p:nvPr/>
        </p:nvGrpSpPr>
        <p:grpSpPr>
          <a:xfrm>
            <a:off x="1384560" y="3634646"/>
            <a:ext cx="146880" cy="231120"/>
            <a:chOff x="1487692" y="4276330"/>
            <a:chExt cx="1468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92655EB-1302-437E-83AF-F87CB7635EBC}"/>
                    </a:ext>
                  </a:extLst>
                </p14:cNvPr>
                <p14:cNvContentPartPr/>
                <p14:nvPr/>
              </p14:nvContentPartPr>
              <p14:xfrm>
                <a:off x="1487692" y="4281730"/>
                <a:ext cx="135000" cy="155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92655EB-1302-437E-83AF-F87CB7635E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69692" y="4263730"/>
                  <a:ext cx="170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CFF2918-8A0A-49BF-BA93-0D7247A3546E}"/>
                    </a:ext>
                  </a:extLst>
                </p14:cNvPr>
                <p14:cNvContentPartPr/>
                <p14:nvPr/>
              </p14:nvContentPartPr>
              <p14:xfrm>
                <a:off x="1625212" y="4276330"/>
                <a:ext cx="9360" cy="231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CFF2918-8A0A-49BF-BA93-0D7247A3546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07212" y="4258690"/>
                  <a:ext cx="4500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BA8459C-F858-403E-9727-7DBCC7F4E3B3}"/>
              </a:ext>
            </a:extLst>
          </p:cNvPr>
          <p:cNvGrpSpPr/>
          <p:nvPr/>
        </p:nvGrpSpPr>
        <p:grpSpPr>
          <a:xfrm>
            <a:off x="3418920" y="3640766"/>
            <a:ext cx="1693800" cy="269640"/>
            <a:chOff x="3522052" y="4282450"/>
            <a:chExt cx="169380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431F3CF-B477-44EF-A43C-3EF9BE1CB1E6}"/>
                    </a:ext>
                  </a:extLst>
                </p14:cNvPr>
                <p14:cNvContentPartPr/>
                <p14:nvPr/>
              </p14:nvContentPartPr>
              <p14:xfrm>
                <a:off x="3522052" y="4282450"/>
                <a:ext cx="139320" cy="180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431F3CF-B477-44EF-A43C-3EF9BE1CB1E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04052" y="4264450"/>
                  <a:ext cx="174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34F5C82-6146-481F-81A8-38FB0E5C35F3}"/>
                    </a:ext>
                  </a:extLst>
                </p14:cNvPr>
                <p14:cNvContentPartPr/>
                <p14:nvPr/>
              </p14:nvContentPartPr>
              <p14:xfrm>
                <a:off x="3741292" y="4309810"/>
                <a:ext cx="108360" cy="178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34F5C82-6146-481F-81A8-38FB0E5C35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23292" y="4291810"/>
                  <a:ext cx="144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4CED792-6D52-43B1-910B-FC868A3EC2C9}"/>
                    </a:ext>
                  </a:extLst>
                </p14:cNvPr>
                <p14:cNvContentPartPr/>
                <p14:nvPr/>
              </p14:nvContentPartPr>
              <p14:xfrm>
                <a:off x="3952972" y="4455970"/>
                <a:ext cx="39240" cy="1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4CED792-6D52-43B1-910B-FC868A3EC2C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35332" y="4437970"/>
                  <a:ext cx="74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EF1F9D9-41B2-46F1-AF99-848E124943E5}"/>
                    </a:ext>
                  </a:extLst>
                </p14:cNvPr>
                <p14:cNvContentPartPr/>
                <p14:nvPr/>
              </p14:nvContentPartPr>
              <p14:xfrm>
                <a:off x="4110652" y="4318810"/>
                <a:ext cx="140400" cy="18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EF1F9D9-41B2-46F1-AF99-848E124943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93012" y="4300810"/>
                  <a:ext cx="176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912AE33-84CB-4709-AF04-730A99C1ED2A}"/>
                    </a:ext>
                  </a:extLst>
                </p14:cNvPr>
                <p14:cNvContentPartPr/>
                <p14:nvPr/>
              </p14:nvContentPartPr>
              <p14:xfrm>
                <a:off x="4306492" y="4326010"/>
                <a:ext cx="327600" cy="189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912AE33-84CB-4709-AF04-730A99C1ED2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88852" y="4308010"/>
                  <a:ext cx="363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DCCEB2-296B-4913-BFC9-50D489BD9D7F}"/>
                    </a:ext>
                  </a:extLst>
                </p14:cNvPr>
                <p14:cNvContentPartPr/>
                <p14:nvPr/>
              </p14:nvContentPartPr>
              <p14:xfrm>
                <a:off x="4685932" y="4339690"/>
                <a:ext cx="194040" cy="191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DCCEB2-296B-4913-BFC9-50D489BD9D7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67932" y="4322050"/>
                  <a:ext cx="229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2276B1-86BA-4371-AF1A-0D00314A477E}"/>
                    </a:ext>
                  </a:extLst>
                </p14:cNvPr>
                <p14:cNvContentPartPr/>
                <p14:nvPr/>
              </p14:nvContentPartPr>
              <p14:xfrm>
                <a:off x="4950892" y="4367410"/>
                <a:ext cx="264960" cy="184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2276B1-86BA-4371-AF1A-0D00314A477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33252" y="4349770"/>
                  <a:ext cx="30060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0ED4BE1-70B0-44E2-A8B3-688234604400}"/>
                  </a:ext>
                </a:extLst>
              </p14:cNvPr>
              <p14:cNvContentPartPr/>
              <p14:nvPr/>
            </p14:nvContentPartPr>
            <p14:xfrm>
              <a:off x="1331640" y="4076366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0ED4BE1-70B0-44E2-A8B3-68823460440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313640" y="40583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4B3373D-5B00-4A91-84AA-11AF35599571}"/>
                  </a:ext>
                </a:extLst>
              </p14:cNvPr>
              <p14:cNvContentPartPr/>
              <p14:nvPr/>
            </p14:nvContentPartPr>
            <p14:xfrm>
              <a:off x="1300320" y="4272566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4B3373D-5B00-4A91-84AA-11AF3559957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282320" y="425456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70E80EA-9655-4742-AACE-72BA9DE4DB0F}"/>
              </a:ext>
            </a:extLst>
          </p:cNvPr>
          <p:cNvGrpSpPr/>
          <p:nvPr/>
        </p:nvGrpSpPr>
        <p:grpSpPr>
          <a:xfrm>
            <a:off x="1141200" y="4477766"/>
            <a:ext cx="158760" cy="159840"/>
            <a:chOff x="1244332" y="5119450"/>
            <a:chExt cx="1587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3E857EA-DC1E-40D7-BB34-DE84F37A9C62}"/>
                    </a:ext>
                  </a:extLst>
                </p14:cNvPr>
                <p14:cNvContentPartPr/>
                <p14:nvPr/>
              </p14:nvContentPartPr>
              <p14:xfrm>
                <a:off x="1255492" y="5145370"/>
                <a:ext cx="14040" cy="133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3E857EA-DC1E-40D7-BB34-DE84F37A9C6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37852" y="5127370"/>
                  <a:ext cx="49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36615AB-BB3D-4881-806E-D1F833B5D7CE}"/>
                    </a:ext>
                  </a:extLst>
                </p14:cNvPr>
                <p14:cNvContentPartPr/>
                <p14:nvPr/>
              </p14:nvContentPartPr>
              <p14:xfrm>
                <a:off x="1273132" y="5164450"/>
                <a:ext cx="129960" cy="95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36615AB-BB3D-4881-806E-D1F833B5D7C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55492" y="5146810"/>
                  <a:ext cx="165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D4F55E0-0740-4ED2-B13D-79B9053D5DAB}"/>
                    </a:ext>
                  </a:extLst>
                </p14:cNvPr>
                <p14:cNvContentPartPr/>
                <p14:nvPr/>
              </p14:nvContentPartPr>
              <p14:xfrm>
                <a:off x="1244332" y="5119450"/>
                <a:ext cx="8640" cy="73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D4F55E0-0740-4ED2-B13D-79B9053D5DA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26692" y="5101450"/>
                  <a:ext cx="442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5D83A9F-58F7-4BA7-9E7A-A3A447AC00B4}"/>
              </a:ext>
            </a:extLst>
          </p:cNvPr>
          <p:cNvGrpSpPr/>
          <p:nvPr/>
        </p:nvGrpSpPr>
        <p:grpSpPr>
          <a:xfrm>
            <a:off x="3342960" y="4291286"/>
            <a:ext cx="375840" cy="256320"/>
            <a:chOff x="3446092" y="4932970"/>
            <a:chExt cx="3758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1BFED87-224F-4CA3-88E7-EB31E0362A2C}"/>
                    </a:ext>
                  </a:extLst>
                </p14:cNvPr>
                <p14:cNvContentPartPr/>
                <p14:nvPr/>
              </p14:nvContentPartPr>
              <p14:xfrm>
                <a:off x="3446092" y="4932970"/>
                <a:ext cx="142560" cy="215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1BFED87-224F-4CA3-88E7-EB31E0362A2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28452" y="4914970"/>
                  <a:ext cx="178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6203916-7B82-4D1E-9835-31A4D3CE74D2}"/>
                    </a:ext>
                  </a:extLst>
                </p14:cNvPr>
                <p14:cNvContentPartPr/>
                <p14:nvPr/>
              </p14:nvContentPartPr>
              <p14:xfrm>
                <a:off x="3697012" y="4980490"/>
                <a:ext cx="124920" cy="208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6203916-7B82-4D1E-9835-31A4D3CE74D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79012" y="4962850"/>
                  <a:ext cx="1605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3157BC4-0025-4213-A8A1-2398BA0FA64C}"/>
              </a:ext>
            </a:extLst>
          </p:cNvPr>
          <p:cNvGrpSpPr/>
          <p:nvPr/>
        </p:nvGrpSpPr>
        <p:grpSpPr>
          <a:xfrm>
            <a:off x="1422360" y="4497206"/>
            <a:ext cx="337320" cy="167760"/>
            <a:chOff x="1525492" y="5138890"/>
            <a:chExt cx="33732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8065432-F976-4C6D-B560-A64E331A66AF}"/>
                    </a:ext>
                  </a:extLst>
                </p14:cNvPr>
                <p14:cNvContentPartPr/>
                <p14:nvPr/>
              </p14:nvContentPartPr>
              <p14:xfrm>
                <a:off x="1525492" y="5188930"/>
                <a:ext cx="120240" cy="10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8065432-F976-4C6D-B560-A64E331A66A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507492" y="5170930"/>
                  <a:ext cx="155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EB36793-85DE-4175-AAA0-053D7F8126B4}"/>
                    </a:ext>
                  </a:extLst>
                </p14:cNvPr>
                <p14:cNvContentPartPr/>
                <p14:nvPr/>
              </p14:nvContentPartPr>
              <p14:xfrm>
                <a:off x="1748332" y="5138890"/>
                <a:ext cx="114480" cy="167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EB36793-85DE-4175-AAA0-053D7F8126B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30332" y="5120890"/>
                  <a:ext cx="1501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E09D7EB-DC75-4EDB-BD5A-E0F1A76D452A}"/>
              </a:ext>
            </a:extLst>
          </p:cNvPr>
          <p:cNvGrpSpPr/>
          <p:nvPr/>
        </p:nvGrpSpPr>
        <p:grpSpPr>
          <a:xfrm>
            <a:off x="3899160" y="4114886"/>
            <a:ext cx="385920" cy="196920"/>
            <a:chOff x="4002292" y="4756570"/>
            <a:chExt cx="38592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5B6BAB5-D58F-465C-93C9-4C3D2590441A}"/>
                    </a:ext>
                  </a:extLst>
                </p14:cNvPr>
                <p14:cNvContentPartPr/>
                <p14:nvPr/>
              </p14:nvContentPartPr>
              <p14:xfrm>
                <a:off x="4002292" y="4816690"/>
                <a:ext cx="14760" cy="130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5B6BAB5-D58F-465C-93C9-4C3D2590441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84652" y="4799050"/>
                  <a:ext cx="5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AF6396E-773F-4F3B-A92A-0085C221CFB2}"/>
                    </a:ext>
                  </a:extLst>
                </p14:cNvPr>
                <p14:cNvContentPartPr/>
                <p14:nvPr/>
              </p14:nvContentPartPr>
              <p14:xfrm>
                <a:off x="4023532" y="4870690"/>
                <a:ext cx="236880" cy="62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AF6396E-773F-4F3B-A92A-0085C221CF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05892" y="4852690"/>
                  <a:ext cx="272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D8702A6-43FD-4965-A87D-A5FFC9215CFC}"/>
                    </a:ext>
                  </a:extLst>
                </p14:cNvPr>
                <p14:cNvContentPartPr/>
                <p14:nvPr/>
              </p14:nvContentPartPr>
              <p14:xfrm>
                <a:off x="4274812" y="4816690"/>
                <a:ext cx="86760" cy="136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D8702A6-43FD-4965-A87D-A5FFC9215CF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57172" y="4799050"/>
                  <a:ext cx="12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3149427-2CDA-438F-9C03-375D0CC79AE7}"/>
                    </a:ext>
                  </a:extLst>
                </p14:cNvPr>
                <p14:cNvContentPartPr/>
                <p14:nvPr/>
              </p14:nvContentPartPr>
              <p14:xfrm>
                <a:off x="4267612" y="4756570"/>
                <a:ext cx="120600" cy="168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3149427-2CDA-438F-9C03-375D0CC79AE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49972" y="4738930"/>
                  <a:ext cx="1562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20FCD1D-B167-4BB3-B61B-59DD398DC1F8}"/>
              </a:ext>
            </a:extLst>
          </p:cNvPr>
          <p:cNvGrpSpPr/>
          <p:nvPr/>
        </p:nvGrpSpPr>
        <p:grpSpPr>
          <a:xfrm>
            <a:off x="475560" y="4933886"/>
            <a:ext cx="1317960" cy="471960"/>
            <a:chOff x="578692" y="5575570"/>
            <a:chExt cx="131796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F7D98F-47C5-4015-9501-587DB39C8703}"/>
                    </a:ext>
                  </a:extLst>
                </p14:cNvPr>
                <p14:cNvContentPartPr/>
                <p14:nvPr/>
              </p14:nvContentPartPr>
              <p14:xfrm>
                <a:off x="1677052" y="5577730"/>
                <a:ext cx="10800" cy="119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F7D98F-47C5-4015-9501-587DB39C870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59052" y="5560090"/>
                  <a:ext cx="46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889A4FD-7504-41EC-8707-65545EAE1023}"/>
                    </a:ext>
                  </a:extLst>
                </p14:cNvPr>
                <p14:cNvContentPartPr/>
                <p14:nvPr/>
              </p14:nvContentPartPr>
              <p14:xfrm>
                <a:off x="1729252" y="5575570"/>
                <a:ext cx="167400" cy="123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889A4FD-7504-41EC-8707-65545EAE102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711612" y="5557930"/>
                  <a:ext cx="203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14CA2D6-0BAE-46BF-9D4A-760CE0E56EBB}"/>
                    </a:ext>
                  </a:extLst>
                </p14:cNvPr>
                <p14:cNvContentPartPr/>
                <p14:nvPr/>
              </p14:nvContentPartPr>
              <p14:xfrm>
                <a:off x="578692" y="5768170"/>
                <a:ext cx="112320" cy="207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14CA2D6-0BAE-46BF-9D4A-760CE0E56EB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1052" y="5750530"/>
                  <a:ext cx="147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A6754AA-ED1B-4BB3-AF6D-699C459EB6A7}"/>
                    </a:ext>
                  </a:extLst>
                </p14:cNvPr>
                <p14:cNvContentPartPr/>
                <p14:nvPr/>
              </p14:nvContentPartPr>
              <p14:xfrm>
                <a:off x="741412" y="5859610"/>
                <a:ext cx="143640" cy="187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A6754AA-ED1B-4BB3-AF6D-699C459EB6A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3412" y="5841970"/>
                  <a:ext cx="179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7EB74FB-3C4D-4136-9BDE-B6812DB90F72}"/>
                    </a:ext>
                  </a:extLst>
                </p14:cNvPr>
                <p14:cNvContentPartPr/>
                <p14:nvPr/>
              </p14:nvContentPartPr>
              <p14:xfrm>
                <a:off x="950212" y="5861410"/>
                <a:ext cx="48960" cy="63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7EB74FB-3C4D-4136-9BDE-B6812DB90F7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2572" y="5843410"/>
                  <a:ext cx="84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60184E2-540E-43D6-95FD-1AAABB541FEB}"/>
                    </a:ext>
                  </a:extLst>
                </p14:cNvPr>
                <p14:cNvContentPartPr/>
                <p14:nvPr/>
              </p14:nvContentPartPr>
              <p14:xfrm>
                <a:off x="917812" y="5706250"/>
                <a:ext cx="218520" cy="29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60184E2-540E-43D6-95FD-1AAABB541F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9812" y="5688610"/>
                  <a:ext cx="254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EA8E632-E6A7-47D5-B181-E513FD356C8E}"/>
                    </a:ext>
                  </a:extLst>
                </p14:cNvPr>
                <p14:cNvContentPartPr/>
                <p14:nvPr/>
              </p14:nvContentPartPr>
              <p14:xfrm>
                <a:off x="1197892" y="5754130"/>
                <a:ext cx="60480" cy="221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EA8E632-E6A7-47D5-B181-E513FD356C8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80252" y="5736490"/>
                  <a:ext cx="96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3D0A60-76E8-4E94-8427-8C04B37A5CE0}"/>
                    </a:ext>
                  </a:extLst>
                </p14:cNvPr>
                <p14:cNvContentPartPr/>
                <p14:nvPr/>
              </p14:nvContentPartPr>
              <p14:xfrm>
                <a:off x="1345492" y="5843050"/>
                <a:ext cx="129960" cy="93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3D0A60-76E8-4E94-8427-8C04B37A5C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327492" y="5825410"/>
                  <a:ext cx="16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823D5A-9A16-4057-837B-99CFCB3082F6}"/>
                    </a:ext>
                  </a:extLst>
                </p14:cNvPr>
                <p14:cNvContentPartPr/>
                <p14:nvPr/>
              </p14:nvContentPartPr>
              <p14:xfrm>
                <a:off x="1465012" y="5689330"/>
                <a:ext cx="162720" cy="302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823D5A-9A16-4057-837B-99CFCB3082F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447372" y="5671330"/>
                  <a:ext cx="19836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46A4602-E5FE-4BE9-B4B0-FFB48396ADEE}"/>
              </a:ext>
            </a:extLst>
          </p:cNvPr>
          <p:cNvGrpSpPr/>
          <p:nvPr/>
        </p:nvGrpSpPr>
        <p:grpSpPr>
          <a:xfrm>
            <a:off x="3270600" y="4747766"/>
            <a:ext cx="806040" cy="334800"/>
            <a:chOff x="3373732" y="5389450"/>
            <a:chExt cx="8060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E3F3E28-270A-4385-8807-8297D7458DE1}"/>
                    </a:ext>
                  </a:extLst>
                </p14:cNvPr>
                <p14:cNvContentPartPr/>
                <p14:nvPr/>
              </p14:nvContentPartPr>
              <p14:xfrm>
                <a:off x="3373732" y="5389450"/>
                <a:ext cx="201960" cy="267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E3F3E28-270A-4385-8807-8297D7458DE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56092" y="5371450"/>
                  <a:ext cx="237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7470009-D37C-4A40-B23D-EBE9B7758562}"/>
                    </a:ext>
                  </a:extLst>
                </p14:cNvPr>
                <p14:cNvContentPartPr/>
                <p14:nvPr/>
              </p14:nvContentPartPr>
              <p14:xfrm>
                <a:off x="3586132" y="5526610"/>
                <a:ext cx="167040" cy="197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7470009-D37C-4A40-B23D-EBE9B775856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68492" y="5508970"/>
                  <a:ext cx="202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3796D4A-84A7-4955-903B-D1BB3CFE37C6}"/>
                    </a:ext>
                  </a:extLst>
                </p14:cNvPr>
                <p14:cNvContentPartPr/>
                <p14:nvPr/>
              </p14:nvContentPartPr>
              <p14:xfrm>
                <a:off x="3811852" y="5394490"/>
                <a:ext cx="8640" cy="128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3796D4A-84A7-4955-903B-D1BB3CFE37C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93852" y="5376850"/>
                  <a:ext cx="4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9256C5C-2440-40B6-AB25-0B470CE19E9E}"/>
                    </a:ext>
                  </a:extLst>
                </p14:cNvPr>
                <p14:cNvContentPartPr/>
                <p14:nvPr/>
              </p14:nvContentPartPr>
              <p14:xfrm>
                <a:off x="3832732" y="5434450"/>
                <a:ext cx="210600" cy="60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9256C5C-2440-40B6-AB25-0B470CE19E9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14732" y="5416810"/>
                  <a:ext cx="246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D0BEC25-CB60-444D-99B1-E329A8FCA5B5}"/>
                    </a:ext>
                  </a:extLst>
                </p14:cNvPr>
                <p14:cNvContentPartPr/>
                <p14:nvPr/>
              </p14:nvContentPartPr>
              <p14:xfrm>
                <a:off x="4077532" y="5391970"/>
                <a:ext cx="102240" cy="114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D0BEC25-CB60-444D-99B1-E329A8FCA5B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59892" y="5373970"/>
                  <a:ext cx="1378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9AAFE09-43FF-4E76-9A1A-F73E952DB095}"/>
              </a:ext>
            </a:extLst>
          </p:cNvPr>
          <p:cNvGrpSpPr/>
          <p:nvPr/>
        </p:nvGrpSpPr>
        <p:grpSpPr>
          <a:xfrm>
            <a:off x="5049000" y="4759646"/>
            <a:ext cx="1932840" cy="527400"/>
            <a:chOff x="5152132" y="5401330"/>
            <a:chExt cx="193284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6F0776F-7751-4995-9B68-F9C05A8D74DA}"/>
                    </a:ext>
                  </a:extLst>
                </p14:cNvPr>
                <p14:cNvContentPartPr/>
                <p14:nvPr/>
              </p14:nvContentPartPr>
              <p14:xfrm>
                <a:off x="5241412" y="5461450"/>
                <a:ext cx="128160" cy="216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6F0776F-7751-4995-9B68-F9C05A8D74D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223772" y="5443450"/>
                  <a:ext cx="163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E7C5681-F428-45F3-8727-5C188FA8E11D}"/>
                    </a:ext>
                  </a:extLst>
                </p14:cNvPr>
                <p14:cNvContentPartPr/>
                <p14:nvPr/>
              </p14:nvContentPartPr>
              <p14:xfrm>
                <a:off x="5391172" y="5512210"/>
                <a:ext cx="151920" cy="179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E7C5681-F428-45F3-8727-5C188FA8E11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373172" y="5494570"/>
                  <a:ext cx="187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69AD023-309B-4C10-8D64-65C06124AB44}"/>
                    </a:ext>
                  </a:extLst>
                </p14:cNvPr>
                <p14:cNvContentPartPr/>
                <p14:nvPr/>
              </p14:nvContentPartPr>
              <p14:xfrm>
                <a:off x="5561452" y="5404210"/>
                <a:ext cx="124200" cy="151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69AD023-309B-4C10-8D64-65C06124AB4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543452" y="5386570"/>
                  <a:ext cx="159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94291C3-9E46-422F-A718-0A3C5D113EED}"/>
                    </a:ext>
                  </a:extLst>
                </p14:cNvPr>
                <p14:cNvContentPartPr/>
                <p14:nvPr/>
              </p14:nvContentPartPr>
              <p14:xfrm>
                <a:off x="5722372" y="5401330"/>
                <a:ext cx="99360" cy="123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94291C3-9E46-422F-A718-0A3C5D113EE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04732" y="5383690"/>
                  <a:ext cx="135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280E0D-A6A9-44A4-BBAD-A3CF71AC124F}"/>
                    </a:ext>
                  </a:extLst>
                </p14:cNvPr>
                <p14:cNvContentPartPr/>
                <p14:nvPr/>
              </p14:nvContentPartPr>
              <p14:xfrm>
                <a:off x="5854132" y="5732170"/>
                <a:ext cx="252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280E0D-A6A9-44A4-BBAD-A3CF71AC124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36132" y="5714170"/>
                  <a:ext cx="3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68BA568-5623-4536-B1AB-983439052C5B}"/>
                    </a:ext>
                  </a:extLst>
                </p14:cNvPr>
                <p14:cNvContentPartPr/>
                <p14:nvPr/>
              </p14:nvContentPartPr>
              <p14:xfrm>
                <a:off x="5952412" y="5596450"/>
                <a:ext cx="120960" cy="189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68BA568-5623-4536-B1AB-983439052C5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34412" y="5578810"/>
                  <a:ext cx="156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4368673-FD73-4531-9C30-57BDFD57C7D5}"/>
                    </a:ext>
                  </a:extLst>
                </p14:cNvPr>
                <p14:cNvContentPartPr/>
                <p14:nvPr/>
              </p14:nvContentPartPr>
              <p14:xfrm>
                <a:off x="6156532" y="5586010"/>
                <a:ext cx="293040" cy="145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4368673-FD73-4531-9C30-57BDFD57C7D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38532" y="5568010"/>
                  <a:ext cx="328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C06F5A0-8139-4F98-861A-D0590BA2C720}"/>
                    </a:ext>
                  </a:extLst>
                </p14:cNvPr>
                <p14:cNvContentPartPr/>
                <p14:nvPr/>
              </p14:nvContentPartPr>
              <p14:xfrm>
                <a:off x="6402772" y="5621290"/>
                <a:ext cx="164520" cy="143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C06F5A0-8139-4F98-861A-D0590BA2C72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85132" y="5603650"/>
                  <a:ext cx="200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E3426E1-92C4-4B6A-8EB6-F0982641AA75}"/>
                    </a:ext>
                  </a:extLst>
                </p14:cNvPr>
                <p14:cNvContentPartPr/>
                <p14:nvPr/>
              </p14:nvContentPartPr>
              <p14:xfrm>
                <a:off x="6682852" y="5513650"/>
                <a:ext cx="31680" cy="262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E3426E1-92C4-4B6A-8EB6-F0982641AA7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64852" y="5495650"/>
                  <a:ext cx="67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2688D9A-6989-4D57-A01B-9FB8EBA328CD}"/>
                    </a:ext>
                  </a:extLst>
                </p14:cNvPr>
                <p14:cNvContentPartPr/>
                <p14:nvPr/>
              </p14:nvContentPartPr>
              <p14:xfrm>
                <a:off x="6636772" y="5498170"/>
                <a:ext cx="294480" cy="232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2688D9A-6989-4D57-A01B-9FB8EBA328C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618772" y="5480170"/>
                  <a:ext cx="330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D15F374-C966-4466-BA7A-D0348DD5B14B}"/>
                    </a:ext>
                  </a:extLst>
                </p14:cNvPr>
                <p14:cNvContentPartPr/>
                <p14:nvPr/>
              </p14:nvContentPartPr>
              <p14:xfrm>
                <a:off x="6939892" y="5563330"/>
                <a:ext cx="145080" cy="160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D15F374-C966-4466-BA7A-D0348DD5B14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921892" y="5545690"/>
                  <a:ext cx="180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2C87CE2-EB52-471F-A7B0-D3EE16A1A2F4}"/>
                    </a:ext>
                  </a:extLst>
                </p14:cNvPr>
                <p14:cNvContentPartPr/>
                <p14:nvPr/>
              </p14:nvContentPartPr>
              <p14:xfrm>
                <a:off x="5152132" y="5832610"/>
                <a:ext cx="843840" cy="50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2C87CE2-EB52-471F-A7B0-D3EE16A1A2F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134492" y="5814970"/>
                  <a:ext cx="879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4051115-BF65-429A-A02E-7017980D4AB7}"/>
                    </a:ext>
                  </a:extLst>
                </p14:cNvPr>
                <p14:cNvContentPartPr/>
                <p14:nvPr/>
              </p14:nvContentPartPr>
              <p14:xfrm>
                <a:off x="5219092" y="5882650"/>
                <a:ext cx="715680" cy="46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4051115-BF65-429A-A02E-7017980D4AB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01092" y="5865010"/>
                  <a:ext cx="75132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E924C7C-5937-4DF4-BDFC-AD2E0FEE3858}"/>
                  </a:ext>
                </a:extLst>
              </p14:cNvPr>
              <p14:cNvContentPartPr/>
              <p14:nvPr/>
            </p14:nvContentPartPr>
            <p14:xfrm>
              <a:off x="4390560" y="4955486"/>
              <a:ext cx="522720" cy="2185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E924C7C-5937-4DF4-BDFC-AD2E0FEE3858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372560" y="4937486"/>
                <a:ext cx="55836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BFCB6DA-E695-4742-9436-0C13E25736B9}"/>
              </a:ext>
            </a:extLst>
          </p:cNvPr>
          <p:cNvGrpSpPr/>
          <p:nvPr/>
        </p:nvGrpSpPr>
        <p:grpSpPr>
          <a:xfrm>
            <a:off x="6701760" y="1857326"/>
            <a:ext cx="2448720" cy="1892880"/>
            <a:chOff x="6804892" y="2499010"/>
            <a:chExt cx="2448720" cy="18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B7D826E-DFA0-4D57-AA50-1066376F46F6}"/>
                    </a:ext>
                  </a:extLst>
                </p14:cNvPr>
                <p14:cNvContentPartPr/>
                <p14:nvPr/>
              </p14:nvContentPartPr>
              <p14:xfrm>
                <a:off x="7965532" y="2613850"/>
                <a:ext cx="57600" cy="309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B7D826E-DFA0-4D57-AA50-1066376F46F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947532" y="2596210"/>
                  <a:ext cx="93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F2B9AFA-BD37-4D80-80AF-990876901F46}"/>
                    </a:ext>
                  </a:extLst>
                </p14:cNvPr>
                <p14:cNvContentPartPr/>
                <p14:nvPr/>
              </p14:nvContentPartPr>
              <p14:xfrm>
                <a:off x="7983892" y="2499010"/>
                <a:ext cx="927000" cy="476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F2B9AFA-BD37-4D80-80AF-990876901F4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66252" y="2481370"/>
                  <a:ext cx="9626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E109FAC-598D-44F3-BC7D-8BE0AE9F5D41}"/>
                    </a:ext>
                  </a:extLst>
                </p14:cNvPr>
                <p14:cNvContentPartPr/>
                <p14:nvPr/>
              </p14:nvContentPartPr>
              <p14:xfrm>
                <a:off x="7963372" y="2790610"/>
                <a:ext cx="369360" cy="256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E109FAC-598D-44F3-BC7D-8BE0AE9F5D4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45372" y="2772610"/>
                  <a:ext cx="405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C82ED25-0DA4-4E7D-A063-6B1707626A95}"/>
                    </a:ext>
                  </a:extLst>
                </p14:cNvPr>
                <p14:cNvContentPartPr/>
                <p14:nvPr/>
              </p14:nvContentPartPr>
              <p14:xfrm>
                <a:off x="8155612" y="3211450"/>
                <a:ext cx="10800" cy="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C82ED25-0DA4-4E7D-A063-6B1707626A9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37972" y="3193450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50E66FC-87A4-4C10-ADED-3C2AEAC40DAE}"/>
                    </a:ext>
                  </a:extLst>
                </p14:cNvPr>
                <p14:cNvContentPartPr/>
                <p14:nvPr/>
              </p14:nvContentPartPr>
              <p14:xfrm>
                <a:off x="8312932" y="3245290"/>
                <a:ext cx="187920" cy="7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50E66FC-87A4-4C10-ADED-3C2AEAC40DA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294932" y="3227290"/>
                  <a:ext cx="223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F69C4F8-BD5B-4CDD-9F8B-11823694193E}"/>
                    </a:ext>
                  </a:extLst>
                </p14:cNvPr>
                <p14:cNvContentPartPr/>
                <p14:nvPr/>
              </p14:nvContentPartPr>
              <p14:xfrm>
                <a:off x="8693452" y="2814370"/>
                <a:ext cx="157320" cy="330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F69C4F8-BD5B-4CDD-9F8B-11823694193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675452" y="2796370"/>
                  <a:ext cx="192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8B1C5CA-E986-48BE-A2A9-93C1C1DF3EC3}"/>
                    </a:ext>
                  </a:extLst>
                </p14:cNvPr>
                <p14:cNvContentPartPr/>
                <p14:nvPr/>
              </p14:nvContentPartPr>
              <p14:xfrm>
                <a:off x="8797132" y="3239170"/>
                <a:ext cx="225720" cy="253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8B1C5CA-E986-48BE-A2A9-93C1C1DF3EC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779492" y="3221170"/>
                  <a:ext cx="261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25F30B9-9B26-4496-B93F-15270553B12E}"/>
                    </a:ext>
                  </a:extLst>
                </p14:cNvPr>
                <p14:cNvContentPartPr/>
                <p14:nvPr/>
              </p14:nvContentPartPr>
              <p14:xfrm>
                <a:off x="9091252" y="3326290"/>
                <a:ext cx="162360" cy="208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25F30B9-9B26-4496-B93F-15270553B12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73612" y="3308290"/>
                  <a:ext cx="198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9D6FF1E-5D2A-4534-BFC9-50671D75FCEF}"/>
                    </a:ext>
                  </a:extLst>
                </p14:cNvPr>
                <p14:cNvContentPartPr/>
                <p14:nvPr/>
              </p14:nvContentPartPr>
              <p14:xfrm>
                <a:off x="7357852" y="3593770"/>
                <a:ext cx="496800" cy="18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9D6FF1E-5D2A-4534-BFC9-50671D75FCE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39852" y="3576130"/>
                  <a:ext cx="532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B4C8205-E2BC-41E2-A14A-5BF213E817D6}"/>
                    </a:ext>
                  </a:extLst>
                </p14:cNvPr>
                <p14:cNvContentPartPr/>
                <p14:nvPr/>
              </p14:nvContentPartPr>
              <p14:xfrm>
                <a:off x="7261012" y="3621130"/>
                <a:ext cx="737640" cy="286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B4C8205-E2BC-41E2-A14A-5BF213E817D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43012" y="3603130"/>
                  <a:ext cx="773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D35B921-62D1-469A-9B7C-CEEBB73ADF92}"/>
                    </a:ext>
                  </a:extLst>
                </p14:cNvPr>
                <p14:cNvContentPartPr/>
                <p14:nvPr/>
              </p14:nvContentPartPr>
              <p14:xfrm>
                <a:off x="7065172" y="3836410"/>
                <a:ext cx="401760" cy="186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D35B921-62D1-469A-9B7C-CEEBB73ADF9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047172" y="3818770"/>
                  <a:ext cx="437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125574A-BCDE-4138-BD0B-25C9F0F157BE}"/>
                    </a:ext>
                  </a:extLst>
                </p14:cNvPr>
                <p14:cNvContentPartPr/>
                <p14:nvPr/>
              </p14:nvContentPartPr>
              <p14:xfrm>
                <a:off x="7597972" y="3852610"/>
                <a:ext cx="152280" cy="199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125574A-BCDE-4138-BD0B-25C9F0F157B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79972" y="3834970"/>
                  <a:ext cx="187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8311566-2376-4425-8ECD-D83FDF9F316A}"/>
                    </a:ext>
                  </a:extLst>
                </p14:cNvPr>
                <p14:cNvContentPartPr/>
                <p14:nvPr/>
              </p14:nvContentPartPr>
              <p14:xfrm>
                <a:off x="6804892" y="4128370"/>
                <a:ext cx="113040" cy="183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8311566-2376-4425-8ECD-D83FDF9F316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786892" y="4110730"/>
                  <a:ext cx="148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D6C680E-1461-40DC-A4AD-E14DFD641F01}"/>
                    </a:ext>
                  </a:extLst>
                </p14:cNvPr>
                <p14:cNvContentPartPr/>
                <p14:nvPr/>
              </p14:nvContentPartPr>
              <p14:xfrm>
                <a:off x="7027012" y="4198210"/>
                <a:ext cx="126360" cy="111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D6C680E-1461-40DC-A4AD-E14DFD641F0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009012" y="4180210"/>
                  <a:ext cx="162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17219C3-8EE3-4ED1-AC92-B6D194441707}"/>
                    </a:ext>
                  </a:extLst>
                </p14:cNvPr>
                <p14:cNvContentPartPr/>
                <p14:nvPr/>
              </p14:nvContentPartPr>
              <p14:xfrm>
                <a:off x="7684372" y="4231330"/>
                <a:ext cx="115920" cy="147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17219C3-8EE3-4ED1-AC92-B6D19444170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666732" y="4213330"/>
                  <a:ext cx="151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22363A2-DA58-4430-BA17-C7FE24D4179A}"/>
                    </a:ext>
                  </a:extLst>
                </p14:cNvPr>
                <p14:cNvContentPartPr/>
                <p14:nvPr/>
              </p14:nvContentPartPr>
              <p14:xfrm>
                <a:off x="7885252" y="4256530"/>
                <a:ext cx="147600" cy="135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22363A2-DA58-4430-BA17-C7FE24D4179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867252" y="4238530"/>
                  <a:ext cx="183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633BD910-3619-42A4-A755-7A39609877DE}"/>
              </a:ext>
            </a:extLst>
          </p:cNvPr>
          <p:cNvGrpSpPr/>
          <p:nvPr/>
        </p:nvGrpSpPr>
        <p:grpSpPr>
          <a:xfrm>
            <a:off x="7003440" y="3938126"/>
            <a:ext cx="1837800" cy="968040"/>
            <a:chOff x="7106572" y="4579810"/>
            <a:chExt cx="1837800" cy="9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2BE6D50-67BB-4D7E-9712-ECFF3A570A18}"/>
                    </a:ext>
                  </a:extLst>
                </p14:cNvPr>
                <p14:cNvContentPartPr/>
                <p14:nvPr/>
              </p14:nvContentPartPr>
              <p14:xfrm>
                <a:off x="7679692" y="4827130"/>
                <a:ext cx="14760" cy="17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2BE6D50-67BB-4D7E-9712-ECFF3A570A1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661692" y="4809130"/>
                  <a:ext cx="50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61DD080-E08C-4200-BCD6-D0FD1F3F16C8}"/>
                    </a:ext>
                  </a:extLst>
                </p14:cNvPr>
                <p14:cNvContentPartPr/>
                <p14:nvPr/>
              </p14:nvContentPartPr>
              <p14:xfrm>
                <a:off x="7656652" y="4949530"/>
                <a:ext cx="12240" cy="1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61DD080-E08C-4200-BCD6-D0FD1F3F16C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639012" y="4931890"/>
                  <a:ext cx="4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7163078-DE92-4A2F-8EA3-80C18C443E7E}"/>
                    </a:ext>
                  </a:extLst>
                </p14:cNvPr>
                <p14:cNvContentPartPr/>
                <p14:nvPr/>
              </p14:nvContentPartPr>
              <p14:xfrm>
                <a:off x="7649452" y="5154730"/>
                <a:ext cx="1294920" cy="15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7163078-DE92-4A2F-8EA3-80C18C443E7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631452" y="5137090"/>
                  <a:ext cx="1330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6A86DCF-1233-4E41-B771-61E137D6F9EB}"/>
                    </a:ext>
                  </a:extLst>
                </p14:cNvPr>
                <p14:cNvContentPartPr/>
                <p14:nvPr/>
              </p14:nvContentPartPr>
              <p14:xfrm>
                <a:off x="7608412" y="5152570"/>
                <a:ext cx="1323360" cy="395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6A86DCF-1233-4E41-B771-61E137D6F9E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590412" y="5134930"/>
                  <a:ext cx="1359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63D8497-9E2F-461B-BF60-8C5B1DF2B70D}"/>
                    </a:ext>
                  </a:extLst>
                </p14:cNvPr>
                <p14:cNvContentPartPr/>
                <p14:nvPr/>
              </p14:nvContentPartPr>
              <p14:xfrm>
                <a:off x="8920252" y="5224210"/>
                <a:ext cx="6840" cy="307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63D8497-9E2F-461B-BF60-8C5B1DF2B70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02252" y="5206570"/>
                  <a:ext cx="42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D176507-0694-4566-B593-F4A72A6B58B6}"/>
                    </a:ext>
                  </a:extLst>
                </p14:cNvPr>
                <p14:cNvContentPartPr/>
                <p14:nvPr/>
              </p14:nvContentPartPr>
              <p14:xfrm>
                <a:off x="7106572" y="4639570"/>
                <a:ext cx="112680" cy="181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D176507-0694-4566-B593-F4A72A6B58B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088932" y="4621570"/>
                  <a:ext cx="148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3AF9F95-589C-4102-A383-C94C9E63491C}"/>
                    </a:ext>
                  </a:extLst>
                </p14:cNvPr>
                <p14:cNvContentPartPr/>
                <p14:nvPr/>
              </p14:nvContentPartPr>
              <p14:xfrm>
                <a:off x="7297012" y="4666930"/>
                <a:ext cx="118080" cy="145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3AF9F95-589C-4102-A383-C94C9E63491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279012" y="4649290"/>
                  <a:ext cx="153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1059903-61CB-420D-894D-1A514C6977AD}"/>
                    </a:ext>
                  </a:extLst>
                </p14:cNvPr>
                <p14:cNvContentPartPr/>
                <p14:nvPr/>
              </p14:nvContentPartPr>
              <p14:xfrm>
                <a:off x="7465852" y="4579810"/>
                <a:ext cx="66240" cy="120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1059903-61CB-420D-894D-1A514C6977A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447852" y="4562170"/>
                  <a:ext cx="101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FB7B031-AAA3-4E6D-A452-0AB4EDAF51E6}"/>
                    </a:ext>
                  </a:extLst>
                </p14:cNvPr>
                <p14:cNvContentPartPr/>
                <p14:nvPr/>
              </p14:nvContentPartPr>
              <p14:xfrm>
                <a:off x="7583212" y="4643170"/>
                <a:ext cx="93240" cy="14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FB7B031-AAA3-4E6D-A452-0AB4EDAF51E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565572" y="4625530"/>
                  <a:ext cx="128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5D25D27-DAE5-4D6B-879B-81ABE8F7F0D5}"/>
                    </a:ext>
                  </a:extLst>
                </p14:cNvPr>
                <p14:cNvContentPartPr/>
                <p14:nvPr/>
              </p14:nvContentPartPr>
              <p14:xfrm>
                <a:off x="7676812" y="4599610"/>
                <a:ext cx="92520" cy="1054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5D25D27-DAE5-4D6B-879B-81ABE8F7F0D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58812" y="4581610"/>
                  <a:ext cx="128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3B60371-21FB-4F0C-A2E1-2DE62FB79E6F}"/>
                    </a:ext>
                  </a:extLst>
                </p14:cNvPr>
                <p14:cNvContentPartPr/>
                <p14:nvPr/>
              </p14:nvContentPartPr>
              <p14:xfrm>
                <a:off x="7202692" y="4832890"/>
                <a:ext cx="552240" cy="135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3B60371-21FB-4F0C-A2E1-2DE62FB79E6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85052" y="4814890"/>
                  <a:ext cx="58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8957B7A-7E2B-41EC-A1F6-DDF40FCC794C}"/>
                    </a:ext>
                  </a:extLst>
                </p14:cNvPr>
                <p14:cNvContentPartPr/>
                <p14:nvPr/>
              </p14:nvContentPartPr>
              <p14:xfrm>
                <a:off x="7318252" y="4917130"/>
                <a:ext cx="357480" cy="56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8957B7A-7E2B-41EC-A1F6-DDF40FCC794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300612" y="4899130"/>
                  <a:ext cx="393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A5694EC-1DDD-4E2C-A05B-E40AB98450DA}"/>
                    </a:ext>
                  </a:extLst>
                </p14:cNvPr>
                <p14:cNvContentPartPr/>
                <p14:nvPr/>
              </p14:nvContentPartPr>
              <p14:xfrm>
                <a:off x="7972372" y="4775290"/>
                <a:ext cx="55800" cy="213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A5694EC-1DDD-4E2C-A05B-E40AB98450D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54372" y="4757650"/>
                  <a:ext cx="91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FD6E2F1-AD49-463E-807D-DC0AA6A117D5}"/>
                    </a:ext>
                  </a:extLst>
                </p14:cNvPr>
                <p14:cNvContentPartPr/>
                <p14:nvPr/>
              </p14:nvContentPartPr>
              <p14:xfrm>
                <a:off x="7973812" y="4954930"/>
                <a:ext cx="167760" cy="1177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FD6E2F1-AD49-463E-807D-DC0AA6A117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955812" y="4936930"/>
                  <a:ext cx="203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B4E0BB8-6E98-4CFE-B8C4-94BD776BA310}"/>
                    </a:ext>
                  </a:extLst>
                </p14:cNvPr>
                <p14:cNvContentPartPr/>
                <p14:nvPr/>
              </p14:nvContentPartPr>
              <p14:xfrm>
                <a:off x="7912252" y="5208730"/>
                <a:ext cx="137520" cy="161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B4E0BB8-6E98-4CFE-B8C4-94BD776BA31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94252" y="5191090"/>
                  <a:ext cx="173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DC295B5-A101-4661-81C6-57D023F90DA6}"/>
                    </a:ext>
                  </a:extLst>
                </p14:cNvPr>
                <p14:cNvContentPartPr/>
                <p14:nvPr/>
              </p14:nvContentPartPr>
              <p14:xfrm>
                <a:off x="8097652" y="5283250"/>
                <a:ext cx="237600" cy="87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DC295B5-A101-4661-81C6-57D023F90DA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079652" y="5265610"/>
                  <a:ext cx="273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21758BC-41CC-4B6D-A47A-B4351D4CA74E}"/>
                    </a:ext>
                  </a:extLst>
                </p14:cNvPr>
                <p14:cNvContentPartPr/>
                <p14:nvPr/>
              </p14:nvContentPartPr>
              <p14:xfrm>
                <a:off x="8270452" y="5345170"/>
                <a:ext cx="91800" cy="601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21758BC-41CC-4B6D-A47A-B4351D4CA74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252812" y="5327530"/>
                  <a:ext cx="127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B542BE1-5FC7-46A2-8FEF-9DAADAFCB961}"/>
                    </a:ext>
                  </a:extLst>
                </p14:cNvPr>
                <p14:cNvContentPartPr/>
                <p14:nvPr/>
              </p14:nvContentPartPr>
              <p14:xfrm>
                <a:off x="8413732" y="5255890"/>
                <a:ext cx="221040" cy="182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B542BE1-5FC7-46A2-8FEF-9DAADAFCB96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396092" y="5238250"/>
                  <a:ext cx="256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88C6328-2905-43E1-99A2-2D9EE002D599}"/>
                    </a:ext>
                  </a:extLst>
                </p14:cNvPr>
                <p14:cNvContentPartPr/>
                <p14:nvPr/>
              </p14:nvContentPartPr>
              <p14:xfrm>
                <a:off x="8602732" y="5240410"/>
                <a:ext cx="171360" cy="173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88C6328-2905-43E1-99A2-2D9EE002D59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585092" y="5222770"/>
                  <a:ext cx="2070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2A1C2F16-5DD3-499E-B00E-036642F8747A}"/>
              </a:ext>
            </a:extLst>
          </p:cNvPr>
          <p:cNvGrpSpPr/>
          <p:nvPr/>
        </p:nvGrpSpPr>
        <p:grpSpPr>
          <a:xfrm>
            <a:off x="66600" y="5517806"/>
            <a:ext cx="1554840" cy="195480"/>
            <a:chOff x="169732" y="6159490"/>
            <a:chExt cx="155484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4E336C1-5552-457D-8E27-338187E85C1A}"/>
                    </a:ext>
                  </a:extLst>
                </p14:cNvPr>
                <p14:cNvContentPartPr/>
                <p14:nvPr/>
              </p14:nvContentPartPr>
              <p14:xfrm>
                <a:off x="169732" y="6186850"/>
                <a:ext cx="102960" cy="3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4E336C1-5552-457D-8E27-338187E85C1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51732" y="6168850"/>
                  <a:ext cx="138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798CD3E-2F8A-4254-912E-80ECF8B5C4CD}"/>
                    </a:ext>
                  </a:extLst>
                </p14:cNvPr>
                <p14:cNvContentPartPr/>
                <p14:nvPr/>
              </p14:nvContentPartPr>
              <p14:xfrm>
                <a:off x="189892" y="6198730"/>
                <a:ext cx="29520" cy="83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798CD3E-2F8A-4254-912E-80ECF8B5C4C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71892" y="6180730"/>
                  <a:ext cx="65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92BD4EB-E772-48D3-BF3E-F564D6AFDD4B}"/>
                    </a:ext>
                  </a:extLst>
                </p14:cNvPr>
                <p14:cNvContentPartPr/>
                <p14:nvPr/>
              </p14:nvContentPartPr>
              <p14:xfrm>
                <a:off x="252172" y="6166690"/>
                <a:ext cx="298080" cy="188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92BD4EB-E772-48D3-BF3E-F564D6AFDD4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34532" y="6149050"/>
                  <a:ext cx="333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E9BB268-EC2B-4651-9E3B-E726951943CC}"/>
                    </a:ext>
                  </a:extLst>
                </p14:cNvPr>
                <p14:cNvContentPartPr/>
                <p14:nvPr/>
              </p14:nvContentPartPr>
              <p14:xfrm>
                <a:off x="498412" y="6212050"/>
                <a:ext cx="250920" cy="91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E9BB268-EC2B-4651-9E3B-E726951943C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80772" y="6194050"/>
                  <a:ext cx="28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F01EF1-6D67-455F-A57A-081C9A1B849A}"/>
                    </a:ext>
                  </a:extLst>
                </p14:cNvPr>
                <p14:cNvContentPartPr/>
                <p14:nvPr/>
              </p14:nvContentPartPr>
              <p14:xfrm>
                <a:off x="772732" y="6210250"/>
                <a:ext cx="42480" cy="87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F01EF1-6D67-455F-A57A-081C9A1B849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55092" y="6192610"/>
                  <a:ext cx="7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0944769-10C9-4AA1-87E5-F88F8611E980}"/>
                    </a:ext>
                  </a:extLst>
                </p14:cNvPr>
                <p14:cNvContentPartPr/>
                <p14:nvPr/>
              </p14:nvContentPartPr>
              <p14:xfrm>
                <a:off x="623692" y="6213490"/>
                <a:ext cx="18360" cy="73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0944769-10C9-4AA1-87E5-F88F8611E98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05692" y="6195490"/>
                  <a:ext cx="5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156B363-E36E-429C-9A07-8EC84A8F6A54}"/>
                    </a:ext>
                  </a:extLst>
                </p14:cNvPr>
                <p14:cNvContentPartPr/>
                <p14:nvPr/>
              </p14:nvContentPartPr>
              <p14:xfrm>
                <a:off x="867412" y="6201610"/>
                <a:ext cx="108360" cy="1288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156B363-E36E-429C-9A07-8EC84A8F6A5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49772" y="6183610"/>
                  <a:ext cx="144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A27A857-D76C-4B95-9DD6-2081F232846A}"/>
                    </a:ext>
                  </a:extLst>
                </p14:cNvPr>
                <p14:cNvContentPartPr/>
                <p14:nvPr/>
              </p14:nvContentPartPr>
              <p14:xfrm>
                <a:off x="1025812" y="6160210"/>
                <a:ext cx="98640" cy="119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A27A857-D76C-4B95-9DD6-2081F232846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7812" y="6142210"/>
                  <a:ext cx="134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1A56583-D974-424F-817E-CCC70E4B4FBE}"/>
                    </a:ext>
                  </a:extLst>
                </p14:cNvPr>
                <p14:cNvContentPartPr/>
                <p14:nvPr/>
              </p14:nvContentPartPr>
              <p14:xfrm>
                <a:off x="1135612" y="6201250"/>
                <a:ext cx="118800" cy="70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1A56583-D974-424F-817E-CCC70E4B4FB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17972" y="6183250"/>
                  <a:ext cx="154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F21306A-6DB5-4EB5-BF1E-DFFCF9F58D17}"/>
                    </a:ext>
                  </a:extLst>
                </p14:cNvPr>
                <p14:cNvContentPartPr/>
                <p14:nvPr/>
              </p14:nvContentPartPr>
              <p14:xfrm>
                <a:off x="1319212" y="6159490"/>
                <a:ext cx="226440" cy="183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F21306A-6DB5-4EB5-BF1E-DFFCF9F58D1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301212" y="6141850"/>
                  <a:ext cx="262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6C667D8-C508-404E-90F6-C4373C1642F1}"/>
                    </a:ext>
                  </a:extLst>
                </p14:cNvPr>
                <p14:cNvContentPartPr/>
                <p14:nvPr/>
              </p14:nvContentPartPr>
              <p14:xfrm>
                <a:off x="1614052" y="6243730"/>
                <a:ext cx="110520" cy="53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6C667D8-C508-404E-90F6-C4373C1642F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96052" y="6225730"/>
                  <a:ext cx="1461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A6C9BF3-9451-4650-AC33-C423D8B13730}"/>
              </a:ext>
            </a:extLst>
          </p:cNvPr>
          <p:cNvGrpSpPr/>
          <p:nvPr/>
        </p:nvGrpSpPr>
        <p:grpSpPr>
          <a:xfrm>
            <a:off x="1983600" y="5555606"/>
            <a:ext cx="1031760" cy="158040"/>
            <a:chOff x="2086732" y="6197290"/>
            <a:chExt cx="103176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ACE8D66-D129-43DD-91CD-16C2C9D15722}"/>
                    </a:ext>
                  </a:extLst>
                </p14:cNvPr>
                <p14:cNvContentPartPr/>
                <p14:nvPr/>
              </p14:nvContentPartPr>
              <p14:xfrm>
                <a:off x="2086732" y="6197290"/>
                <a:ext cx="19800" cy="81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ACE8D66-D129-43DD-91CD-16C2C9D1572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068732" y="6179290"/>
                  <a:ext cx="5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DB47657-E347-4F69-8B9F-F97B1EDF0D06}"/>
                    </a:ext>
                  </a:extLst>
                </p14:cNvPr>
                <p14:cNvContentPartPr/>
                <p14:nvPr/>
              </p14:nvContentPartPr>
              <p14:xfrm>
                <a:off x="2102572" y="6231130"/>
                <a:ext cx="133200" cy="56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DB47657-E347-4F69-8B9F-F97B1EDF0D0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084572" y="6213130"/>
                  <a:ext cx="168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334DF77-0E5A-4449-8C3D-58F8D16B8279}"/>
                    </a:ext>
                  </a:extLst>
                </p14:cNvPr>
                <p14:cNvContentPartPr/>
                <p14:nvPr/>
              </p14:nvContentPartPr>
              <p14:xfrm>
                <a:off x="2341252" y="6222850"/>
                <a:ext cx="216360" cy="132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334DF77-0E5A-4449-8C3D-58F8D16B827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323612" y="6205210"/>
                  <a:ext cx="25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B5D45CB-FFB7-4057-B9EE-F6E0D757BEA1}"/>
                    </a:ext>
                  </a:extLst>
                </p14:cNvPr>
                <p14:cNvContentPartPr/>
                <p14:nvPr/>
              </p14:nvContentPartPr>
              <p14:xfrm>
                <a:off x="2593252" y="6257770"/>
                <a:ext cx="163800" cy="52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B5D45CB-FFB7-4057-B9EE-F6E0D757BEA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575252" y="6239770"/>
                  <a:ext cx="199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715F0C2-4EED-4D94-AD2A-2359C9AACA1A}"/>
                    </a:ext>
                  </a:extLst>
                </p14:cNvPr>
                <p14:cNvContentPartPr/>
                <p14:nvPr/>
              </p14:nvContentPartPr>
              <p14:xfrm>
                <a:off x="2846332" y="6249850"/>
                <a:ext cx="272160" cy="89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715F0C2-4EED-4D94-AD2A-2359C9AACA1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828692" y="6232210"/>
                  <a:ext cx="3078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1A088B01-0F31-40DB-A958-A43DF8CA08D1}"/>
              </a:ext>
            </a:extLst>
          </p:cNvPr>
          <p:cNvGrpSpPr/>
          <p:nvPr/>
        </p:nvGrpSpPr>
        <p:grpSpPr>
          <a:xfrm>
            <a:off x="5973840" y="5668286"/>
            <a:ext cx="272880" cy="210960"/>
            <a:chOff x="6076972" y="6309970"/>
            <a:chExt cx="2728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0259AF8-53D9-45F0-B153-46B14C3BDD2F}"/>
                    </a:ext>
                  </a:extLst>
                </p14:cNvPr>
                <p14:cNvContentPartPr/>
                <p14:nvPr/>
              </p14:nvContentPartPr>
              <p14:xfrm>
                <a:off x="6076972" y="6309970"/>
                <a:ext cx="240840" cy="151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0259AF8-53D9-45F0-B153-46B14C3BDD2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58972" y="6292330"/>
                  <a:ext cx="276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4CDE63C-44B6-4CA0-80EC-A3BE596FC16D}"/>
                    </a:ext>
                  </a:extLst>
                </p14:cNvPr>
                <p14:cNvContentPartPr/>
                <p14:nvPr/>
              </p14:nvContentPartPr>
              <p14:xfrm>
                <a:off x="6270652" y="6465850"/>
                <a:ext cx="79200" cy="55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4CDE63C-44B6-4CA0-80EC-A3BE596FC16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52652" y="6447850"/>
                  <a:ext cx="1148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E085C12E-88C3-405C-A252-C6C4690AECAD}"/>
              </a:ext>
            </a:extLst>
          </p:cNvPr>
          <p:cNvGrpSpPr/>
          <p:nvPr/>
        </p:nvGrpSpPr>
        <p:grpSpPr>
          <a:xfrm>
            <a:off x="6550200" y="5639486"/>
            <a:ext cx="1481400" cy="182160"/>
            <a:chOff x="6653332" y="6281170"/>
            <a:chExt cx="148140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3B365F1-D198-4726-B946-DCD550972316}"/>
                    </a:ext>
                  </a:extLst>
                </p14:cNvPr>
                <p14:cNvContentPartPr/>
                <p14:nvPr/>
              </p14:nvContentPartPr>
              <p14:xfrm>
                <a:off x="6653332" y="6284050"/>
                <a:ext cx="210600" cy="1414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3B365F1-D198-4726-B946-DCD55097231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635332" y="6266410"/>
                  <a:ext cx="246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AA541FF-04F4-402C-BA75-3E079D781E78}"/>
                    </a:ext>
                  </a:extLst>
                </p14:cNvPr>
                <p14:cNvContentPartPr/>
                <p14:nvPr/>
              </p14:nvContentPartPr>
              <p14:xfrm>
                <a:off x="6802732" y="6281170"/>
                <a:ext cx="365040" cy="154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AA541FF-04F4-402C-BA75-3E079D781E7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785092" y="6263530"/>
                  <a:ext cx="400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932DD16-086E-498A-BC06-0E78F5F29797}"/>
                    </a:ext>
                  </a:extLst>
                </p14:cNvPr>
                <p14:cNvContentPartPr/>
                <p14:nvPr/>
              </p14:nvContentPartPr>
              <p14:xfrm>
                <a:off x="7312852" y="6446770"/>
                <a:ext cx="34920" cy="165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932DD16-086E-498A-BC06-0E78F5F2979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294852" y="6428770"/>
                  <a:ext cx="70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7FED643-DA7E-41D8-8CC8-C3C0DB06BD20}"/>
                    </a:ext>
                  </a:extLst>
                </p14:cNvPr>
                <p14:cNvContentPartPr/>
                <p14:nvPr/>
              </p14:nvContentPartPr>
              <p14:xfrm>
                <a:off x="7503292" y="6329410"/>
                <a:ext cx="398880" cy="116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7FED643-DA7E-41D8-8CC8-C3C0DB06BD2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485292" y="6311410"/>
                  <a:ext cx="434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5FE4936-D4D4-4457-93B1-CC3758C82D01}"/>
                    </a:ext>
                  </a:extLst>
                </p14:cNvPr>
                <p14:cNvContentPartPr/>
                <p14:nvPr/>
              </p14:nvContentPartPr>
              <p14:xfrm>
                <a:off x="7968772" y="6334450"/>
                <a:ext cx="165960" cy="964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5FE4936-D4D4-4457-93B1-CC3758C82D0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51132" y="6316450"/>
                  <a:ext cx="2016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A978DB7B-1211-40B8-A9E3-1023BCDF19D7}"/>
              </a:ext>
            </a:extLst>
          </p:cNvPr>
          <p:cNvGrpSpPr/>
          <p:nvPr/>
        </p:nvGrpSpPr>
        <p:grpSpPr>
          <a:xfrm>
            <a:off x="2232720" y="5795366"/>
            <a:ext cx="605880" cy="300240"/>
            <a:chOff x="2335852" y="6437050"/>
            <a:chExt cx="6058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701A6F8-C9A1-4EE6-B4E2-0BDCD1427690}"/>
                    </a:ext>
                  </a:extLst>
                </p14:cNvPr>
                <p14:cNvContentPartPr/>
                <p14:nvPr/>
              </p14:nvContentPartPr>
              <p14:xfrm>
                <a:off x="2335852" y="6521290"/>
                <a:ext cx="360" cy="126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701A6F8-C9A1-4EE6-B4E2-0BDCD142769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317852" y="6503290"/>
                  <a:ext cx="3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C86A696-A8DA-48BB-8E88-8EF667A1A552}"/>
                    </a:ext>
                  </a:extLst>
                </p14:cNvPr>
                <p14:cNvContentPartPr/>
                <p14:nvPr/>
              </p14:nvContentPartPr>
              <p14:xfrm>
                <a:off x="2341252" y="6579610"/>
                <a:ext cx="156600" cy="68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C86A696-A8DA-48BB-8E88-8EF667A1A55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323612" y="6561610"/>
                  <a:ext cx="192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44390EA-9B48-448A-B1B5-1C7D51696554}"/>
                    </a:ext>
                  </a:extLst>
                </p14:cNvPr>
                <p14:cNvContentPartPr/>
                <p14:nvPr/>
              </p14:nvContentPartPr>
              <p14:xfrm>
                <a:off x="2545372" y="6575650"/>
                <a:ext cx="108000" cy="144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44390EA-9B48-448A-B1B5-1C7D5169655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527732" y="6558010"/>
                  <a:ext cx="143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A4F2BAD-A817-4BC6-BDD1-99A4B721067A}"/>
                    </a:ext>
                  </a:extLst>
                </p14:cNvPr>
                <p14:cNvContentPartPr/>
                <p14:nvPr/>
              </p14:nvContentPartPr>
              <p14:xfrm>
                <a:off x="2559412" y="6631090"/>
                <a:ext cx="86040" cy="1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A4F2BAD-A817-4BC6-BDD1-99A4B721067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541412" y="6613450"/>
                  <a:ext cx="12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3CAB4C7-841A-4F81-8306-819224CD6641}"/>
                    </a:ext>
                  </a:extLst>
                </p14:cNvPr>
                <p14:cNvContentPartPr/>
                <p14:nvPr/>
              </p14:nvContentPartPr>
              <p14:xfrm>
                <a:off x="2754532" y="6498610"/>
                <a:ext cx="129240" cy="1573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3CAB4C7-841A-4F81-8306-819224CD664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736532" y="6480610"/>
                  <a:ext cx="164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7A613AD-FDBB-42E7-872A-251BD188E2EA}"/>
                    </a:ext>
                  </a:extLst>
                </p14:cNvPr>
                <p14:cNvContentPartPr/>
                <p14:nvPr/>
              </p14:nvContentPartPr>
              <p14:xfrm>
                <a:off x="2726092" y="6437050"/>
                <a:ext cx="215640" cy="223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7A613AD-FDBB-42E7-872A-251BD188E2E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708452" y="6419410"/>
                  <a:ext cx="251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8E9DE68-55C7-48FC-AA8E-313794C49087}"/>
                    </a:ext>
                  </a:extLst>
                </p14:cNvPr>
                <p14:cNvContentPartPr/>
                <p14:nvPr/>
              </p14:nvContentPartPr>
              <p14:xfrm>
                <a:off x="2831212" y="6537490"/>
                <a:ext cx="25560" cy="1998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8E9DE68-55C7-48FC-AA8E-313794C4908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13212" y="6519490"/>
                  <a:ext cx="61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A2D06A6-3E78-4337-ABEE-F62C688F59E6}"/>
                    </a:ext>
                  </a:extLst>
                </p14:cNvPr>
                <p14:cNvContentPartPr/>
                <p14:nvPr/>
              </p14:nvContentPartPr>
              <p14:xfrm>
                <a:off x="2681812" y="6487810"/>
                <a:ext cx="137520" cy="182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A2D06A6-3E78-4337-ABEE-F62C688F59E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663812" y="6470170"/>
                  <a:ext cx="173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F3230B0-0A35-4696-859D-E843B8EE2AD7}"/>
                    </a:ext>
                  </a:extLst>
                </p14:cNvPr>
                <p14:cNvContentPartPr/>
                <p14:nvPr/>
              </p14:nvContentPartPr>
              <p14:xfrm>
                <a:off x="2816452" y="6552250"/>
                <a:ext cx="49680" cy="1458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F3230B0-0A35-4696-859D-E843B8EE2AD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798452" y="6534250"/>
                  <a:ext cx="853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DF147C6-F002-458F-8F59-C82DF7EFE28A}"/>
              </a:ext>
            </a:extLst>
          </p:cNvPr>
          <p:cNvGrpSpPr/>
          <p:nvPr/>
        </p:nvGrpSpPr>
        <p:grpSpPr>
          <a:xfrm>
            <a:off x="3253320" y="5480006"/>
            <a:ext cx="2503440" cy="712800"/>
            <a:chOff x="3356452" y="6121690"/>
            <a:chExt cx="250344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71843A1-9B53-42C1-856A-34F2AE787AF9}"/>
                    </a:ext>
                  </a:extLst>
                </p14:cNvPr>
                <p14:cNvContentPartPr/>
                <p14:nvPr/>
              </p14:nvContentPartPr>
              <p14:xfrm>
                <a:off x="3362572" y="6250930"/>
                <a:ext cx="129240" cy="1000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71843A1-9B53-42C1-856A-34F2AE787AF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44932" y="6233290"/>
                  <a:ext cx="164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7E3FA59-FDE8-4A19-85F6-1ADBF77DBF33}"/>
                    </a:ext>
                  </a:extLst>
                </p14:cNvPr>
                <p14:cNvContentPartPr/>
                <p14:nvPr/>
              </p14:nvContentPartPr>
              <p14:xfrm>
                <a:off x="3577132" y="6309970"/>
                <a:ext cx="172800" cy="658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7E3FA59-FDE8-4A19-85F6-1ADBF77DBF3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559492" y="6292330"/>
                  <a:ext cx="208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A530172-5FD1-4D62-BB8B-226C9C2986CC}"/>
                    </a:ext>
                  </a:extLst>
                </p14:cNvPr>
                <p14:cNvContentPartPr/>
                <p14:nvPr/>
              </p14:nvContentPartPr>
              <p14:xfrm>
                <a:off x="3780172" y="6248770"/>
                <a:ext cx="235800" cy="1422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A530172-5FD1-4D62-BB8B-226C9C2986C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762172" y="6231130"/>
                  <a:ext cx="271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E13E9E5-2B45-4A5E-8BED-4A9FD1009EC4}"/>
                    </a:ext>
                  </a:extLst>
                </p14:cNvPr>
                <p14:cNvContentPartPr/>
                <p14:nvPr/>
              </p14:nvContentPartPr>
              <p14:xfrm>
                <a:off x="4113532" y="6317530"/>
                <a:ext cx="131400" cy="81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E13E9E5-2B45-4A5E-8BED-4A9FD1009EC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95892" y="6299530"/>
                  <a:ext cx="167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4F45E79-B3DA-4470-8955-A45606832785}"/>
                    </a:ext>
                  </a:extLst>
                </p14:cNvPr>
                <p14:cNvContentPartPr/>
                <p14:nvPr/>
              </p14:nvContentPartPr>
              <p14:xfrm>
                <a:off x="4682332" y="6217450"/>
                <a:ext cx="158760" cy="198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4F45E79-B3DA-4470-8955-A4560683278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664692" y="6199450"/>
                  <a:ext cx="194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0220EE8-14C9-4DE5-9718-2FC143DEAEB6}"/>
                    </a:ext>
                  </a:extLst>
                </p14:cNvPr>
                <p14:cNvContentPartPr/>
                <p14:nvPr/>
              </p14:nvContentPartPr>
              <p14:xfrm>
                <a:off x="4887892" y="6262090"/>
                <a:ext cx="176040" cy="144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0220EE8-14C9-4DE5-9718-2FC143DEAEB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870252" y="6244090"/>
                  <a:ext cx="211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A08CD6F-8372-4048-A67A-55553C656166}"/>
                    </a:ext>
                  </a:extLst>
                </p14:cNvPr>
                <p14:cNvContentPartPr/>
                <p14:nvPr/>
              </p14:nvContentPartPr>
              <p14:xfrm>
                <a:off x="5124772" y="6121690"/>
                <a:ext cx="83520" cy="1044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A08CD6F-8372-4048-A67A-55553C65616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106772" y="6104050"/>
                  <a:ext cx="11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02D17EF-E72D-478F-B7DF-DE00373C8E7C}"/>
                    </a:ext>
                  </a:extLst>
                </p14:cNvPr>
                <p14:cNvContentPartPr/>
                <p14:nvPr/>
              </p14:nvContentPartPr>
              <p14:xfrm>
                <a:off x="5259412" y="6189730"/>
                <a:ext cx="70200" cy="9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02D17EF-E72D-478F-B7DF-DE00373C8E7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241772" y="6172090"/>
                  <a:ext cx="10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75B7B26-8CD7-4FE9-984D-C41E68891B46}"/>
                    </a:ext>
                  </a:extLst>
                </p14:cNvPr>
                <p14:cNvContentPartPr/>
                <p14:nvPr/>
              </p14:nvContentPartPr>
              <p14:xfrm>
                <a:off x="5455252" y="6153730"/>
                <a:ext cx="1080" cy="70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75B7B26-8CD7-4FE9-984D-C41E68891B4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437612" y="6135730"/>
                  <a:ext cx="36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D565513-38D6-4855-B060-EB326F39FF87}"/>
                    </a:ext>
                  </a:extLst>
                </p14:cNvPr>
                <p14:cNvContentPartPr/>
                <p14:nvPr/>
              </p14:nvContentPartPr>
              <p14:xfrm>
                <a:off x="5389732" y="6375130"/>
                <a:ext cx="14760" cy="1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D565513-38D6-4855-B060-EB326F39FF8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371732" y="6357130"/>
                  <a:ext cx="5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060C9A6-7689-4023-8F7D-57E7244657EF}"/>
                    </a:ext>
                  </a:extLst>
                </p14:cNvPr>
                <p14:cNvContentPartPr/>
                <p14:nvPr/>
              </p14:nvContentPartPr>
              <p14:xfrm>
                <a:off x="5554252" y="6329410"/>
                <a:ext cx="305640" cy="1256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060C9A6-7689-4023-8F7D-57E7244657E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536612" y="6311410"/>
                  <a:ext cx="341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A6FDB35-332E-4D14-9B23-B678ADAE631C}"/>
                    </a:ext>
                  </a:extLst>
                </p14:cNvPr>
                <p14:cNvContentPartPr/>
                <p14:nvPr/>
              </p14:nvContentPartPr>
              <p14:xfrm>
                <a:off x="3356452" y="6469450"/>
                <a:ext cx="124920" cy="1537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A6FDB35-332E-4D14-9B23-B678ADAE631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338812" y="6451810"/>
                  <a:ext cx="160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FDFA67E-DCD0-48A9-BDA5-B983EBC54F36}"/>
                    </a:ext>
                  </a:extLst>
                </p14:cNvPr>
                <p14:cNvContentPartPr/>
                <p14:nvPr/>
              </p14:nvContentPartPr>
              <p14:xfrm>
                <a:off x="3459412" y="6501850"/>
                <a:ext cx="57240" cy="168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FDFA67E-DCD0-48A9-BDA5-B983EBC54F3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441772" y="6484210"/>
                  <a:ext cx="92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40D67AC-C51D-4709-8B46-3D1EBC77BDB3}"/>
                    </a:ext>
                  </a:extLst>
                </p14:cNvPr>
                <p14:cNvContentPartPr/>
                <p14:nvPr/>
              </p14:nvContentPartPr>
              <p14:xfrm>
                <a:off x="3588292" y="6519850"/>
                <a:ext cx="149760" cy="1569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40D67AC-C51D-4709-8B46-3D1EBC77BDB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570652" y="6501850"/>
                  <a:ext cx="185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7113D7C-D534-49D7-A1A4-355A4E8A578A}"/>
                    </a:ext>
                  </a:extLst>
                </p14:cNvPr>
                <p14:cNvContentPartPr/>
                <p14:nvPr/>
              </p14:nvContentPartPr>
              <p14:xfrm>
                <a:off x="3616732" y="6511570"/>
                <a:ext cx="396360" cy="1346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7113D7C-D534-49D7-A1A4-355A4E8A578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598732" y="6493570"/>
                  <a:ext cx="432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D359C7E-0B06-4CD4-92B6-5419AC320776}"/>
                    </a:ext>
                  </a:extLst>
                </p14:cNvPr>
                <p14:cNvContentPartPr/>
                <p14:nvPr/>
              </p14:nvContentPartPr>
              <p14:xfrm>
                <a:off x="4136932" y="6559810"/>
                <a:ext cx="97920" cy="101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D359C7E-0B06-4CD4-92B6-5419AC32077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119292" y="6541810"/>
                  <a:ext cx="13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EC96003-1E5B-47AF-857B-4979ED73580C}"/>
                    </a:ext>
                  </a:extLst>
                </p14:cNvPr>
                <p14:cNvContentPartPr/>
                <p14:nvPr/>
              </p14:nvContentPartPr>
              <p14:xfrm>
                <a:off x="4287772" y="6538930"/>
                <a:ext cx="125640" cy="1440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EC96003-1E5B-47AF-857B-4979ED73580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270132" y="6520930"/>
                  <a:ext cx="161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F3E47B9-4BA0-4B8A-8CE4-CA660BF945E6}"/>
                    </a:ext>
                  </a:extLst>
                </p14:cNvPr>
                <p14:cNvContentPartPr/>
                <p14:nvPr/>
              </p14:nvContentPartPr>
              <p14:xfrm>
                <a:off x="4313692" y="6509410"/>
                <a:ext cx="280080" cy="155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F3E47B9-4BA0-4B8A-8CE4-CA660BF945E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295692" y="6491770"/>
                  <a:ext cx="315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6BAB1C8-A6AC-4A3A-914B-66C9508526E6}"/>
                    </a:ext>
                  </a:extLst>
                </p14:cNvPr>
                <p14:cNvContentPartPr/>
                <p14:nvPr/>
              </p14:nvContentPartPr>
              <p14:xfrm>
                <a:off x="4653892" y="6565930"/>
                <a:ext cx="120600" cy="145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6BAB1C8-A6AC-4A3A-914B-66C9508526E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636252" y="6548290"/>
                  <a:ext cx="15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CB4420B-0306-42FA-8C8B-5C089CE5C6CB}"/>
                    </a:ext>
                  </a:extLst>
                </p14:cNvPr>
                <p14:cNvContentPartPr/>
                <p14:nvPr/>
              </p14:nvContentPartPr>
              <p14:xfrm>
                <a:off x="3664612" y="6755290"/>
                <a:ext cx="614160" cy="23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CB4420B-0306-42FA-8C8B-5C089CE5C6C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646612" y="6737290"/>
                  <a:ext cx="649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FEDB308-F806-4E11-A2BF-01F70AA6C7C2}"/>
                    </a:ext>
                  </a:extLst>
                </p14:cNvPr>
                <p14:cNvContentPartPr/>
                <p14:nvPr/>
              </p14:nvContentPartPr>
              <p14:xfrm>
                <a:off x="3790252" y="6807490"/>
                <a:ext cx="416880" cy="27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FEDB308-F806-4E11-A2BF-01F70AA6C7C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772612" y="6789850"/>
                  <a:ext cx="45252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96CA17F6-31D4-48CE-AEFB-47DB1C44CFE8}"/>
                  </a:ext>
                </a:extLst>
              </p14:cNvPr>
              <p14:cNvContentPartPr/>
              <p14:nvPr/>
            </p14:nvContentPartPr>
            <p14:xfrm>
              <a:off x="7458840" y="1943726"/>
              <a:ext cx="124200" cy="14112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96CA17F6-31D4-48CE-AEFB-47DB1C44CFE8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7440840" y="1925726"/>
                <a:ext cx="1598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214B16E2-8AA6-4ED6-870C-64663028E279}"/>
                  </a:ext>
                </a:extLst>
              </p14:cNvPr>
              <p14:cNvContentPartPr/>
              <p14:nvPr/>
            </p14:nvContentPartPr>
            <p14:xfrm>
              <a:off x="6757200" y="2931206"/>
              <a:ext cx="149040" cy="15192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214B16E2-8AA6-4ED6-870C-64663028E279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739200" y="2913206"/>
                <a:ext cx="18468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B3072CD-D026-4539-8DF1-A67D04DFCAA8}"/>
              </a:ext>
            </a:extLst>
          </p:cNvPr>
          <p:cNvGrpSpPr/>
          <p:nvPr/>
        </p:nvGrpSpPr>
        <p:grpSpPr>
          <a:xfrm>
            <a:off x="7058160" y="4583966"/>
            <a:ext cx="132120" cy="118440"/>
            <a:chOff x="7161292" y="5225650"/>
            <a:chExt cx="13212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6DC60C0-F4BC-411A-9F75-5135ED889536}"/>
                    </a:ext>
                  </a:extLst>
                </p14:cNvPr>
                <p14:cNvContentPartPr/>
                <p14:nvPr/>
              </p14:nvContentPartPr>
              <p14:xfrm>
                <a:off x="7161292" y="5225650"/>
                <a:ext cx="30600" cy="1126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6DC60C0-F4BC-411A-9F75-5135ED88953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43652" y="5208010"/>
                  <a:ext cx="66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5FD4335-548F-41A1-AD63-DC8F270B4D9B}"/>
                    </a:ext>
                  </a:extLst>
                </p14:cNvPr>
                <p14:cNvContentPartPr/>
                <p14:nvPr/>
              </p14:nvContentPartPr>
              <p14:xfrm>
                <a:off x="7198732" y="5245450"/>
                <a:ext cx="94680" cy="98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5FD4335-548F-41A1-AD63-DC8F270B4D9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80732" y="5227810"/>
                  <a:ext cx="130320" cy="13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7359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72175-1379-4548-8786-2006B2D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0588" y="5433943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3E3705-85AC-408C-8880-26FC209298E2}"/>
              </a:ext>
            </a:extLst>
          </p:cNvPr>
          <p:cNvGrpSpPr/>
          <p:nvPr/>
        </p:nvGrpSpPr>
        <p:grpSpPr>
          <a:xfrm>
            <a:off x="2010960" y="533669"/>
            <a:ext cx="786600" cy="271800"/>
            <a:chOff x="2093572" y="1456090"/>
            <a:chExt cx="7866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2F5FEB-191D-4813-A6B8-019AB0B750B9}"/>
                    </a:ext>
                  </a:extLst>
                </p14:cNvPr>
                <p14:cNvContentPartPr/>
                <p14:nvPr/>
              </p14:nvContentPartPr>
              <p14:xfrm>
                <a:off x="2093572" y="1456090"/>
                <a:ext cx="136800" cy="20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2F5FEB-191D-4813-A6B8-019AB0B750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5572" y="1438090"/>
                  <a:ext cx="172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E89B4F-6B97-4FEE-99AB-6FCF10219496}"/>
                    </a:ext>
                  </a:extLst>
                </p14:cNvPr>
                <p14:cNvContentPartPr/>
                <p14:nvPr/>
              </p14:nvContentPartPr>
              <p14:xfrm>
                <a:off x="2314252" y="1565890"/>
                <a:ext cx="228600" cy="9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E89B4F-6B97-4FEE-99AB-6FCF102194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6252" y="1547823"/>
                  <a:ext cx="264240" cy="132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E7E63A-2161-48A1-A6DD-7EB403F6D062}"/>
                    </a:ext>
                  </a:extLst>
                </p14:cNvPr>
                <p14:cNvContentPartPr/>
                <p14:nvPr/>
              </p14:nvContentPartPr>
              <p14:xfrm>
                <a:off x="2412532" y="1550410"/>
                <a:ext cx="290160" cy="17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E7E63A-2161-48A1-A6DD-7EB403F6D0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4510" y="1532410"/>
                  <a:ext cx="325844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8F2BAD-DD7D-4F90-93E6-33FA8B73BF1F}"/>
                    </a:ext>
                  </a:extLst>
                </p14:cNvPr>
                <p14:cNvContentPartPr/>
                <p14:nvPr/>
              </p14:nvContentPartPr>
              <p14:xfrm>
                <a:off x="2771092" y="1548250"/>
                <a:ext cx="109080" cy="13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8F2BAD-DD7D-4F90-93E6-33FA8B73BF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3092" y="1530299"/>
                  <a:ext cx="144720" cy="1665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66AA11-AC26-43E9-9E55-3820CA8789C6}"/>
              </a:ext>
            </a:extLst>
          </p:cNvPr>
          <p:cNvGrpSpPr/>
          <p:nvPr/>
        </p:nvGrpSpPr>
        <p:grpSpPr>
          <a:xfrm>
            <a:off x="3063960" y="646709"/>
            <a:ext cx="810720" cy="212760"/>
            <a:chOff x="3146572" y="1569130"/>
            <a:chExt cx="8107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96779B-A4C1-44DF-B6E7-16F4698DF129}"/>
                    </a:ext>
                  </a:extLst>
                </p14:cNvPr>
                <p14:cNvContentPartPr/>
                <p14:nvPr/>
              </p14:nvContentPartPr>
              <p14:xfrm>
                <a:off x="3146572" y="1588210"/>
                <a:ext cx="83880" cy="19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96779B-A4C1-44DF-B6E7-16F4698DF1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28572" y="1570210"/>
                  <a:ext cx="119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C02147-82F8-4B1F-85D8-76E2FCC23B48}"/>
                    </a:ext>
                  </a:extLst>
                </p14:cNvPr>
                <p14:cNvContentPartPr/>
                <p14:nvPr/>
              </p14:nvContentPartPr>
              <p14:xfrm>
                <a:off x="3318292" y="1576330"/>
                <a:ext cx="2664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C02147-82F8-4B1F-85D8-76E2FCC23B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00292" y="1558253"/>
                  <a:ext cx="62280" cy="120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14E941-6CDC-494D-A670-7AA9A55DB732}"/>
                    </a:ext>
                  </a:extLst>
                </p14:cNvPr>
                <p14:cNvContentPartPr/>
                <p14:nvPr/>
              </p14:nvContentPartPr>
              <p14:xfrm>
                <a:off x="3388852" y="1604410"/>
                <a:ext cx="212040" cy="55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14E941-6CDC-494D-A670-7AA9A55DB7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70852" y="1586410"/>
                  <a:ext cx="247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42BE37-0E1C-4F8E-B4E2-B8BA99379A97}"/>
                    </a:ext>
                  </a:extLst>
                </p14:cNvPr>
                <p14:cNvContentPartPr/>
                <p14:nvPr/>
              </p14:nvContentPartPr>
              <p14:xfrm>
                <a:off x="3663892" y="1569130"/>
                <a:ext cx="143640" cy="10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42BE37-0E1C-4F8E-B4E2-B8BA99379A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5892" y="1551130"/>
                  <a:ext cx="179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0CCF30-18BC-4E6A-A5AC-07A92AFDE129}"/>
                    </a:ext>
                  </a:extLst>
                </p14:cNvPr>
                <p14:cNvContentPartPr/>
                <p14:nvPr/>
              </p14:nvContentPartPr>
              <p14:xfrm>
                <a:off x="3817972" y="1616290"/>
                <a:ext cx="139320" cy="6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0CCF30-18BC-4E6A-A5AC-07A92AFDE1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9972" y="1598290"/>
                  <a:ext cx="1749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E60CDF-B3C5-49D3-B71E-D99217B0B891}"/>
              </a:ext>
            </a:extLst>
          </p:cNvPr>
          <p:cNvGrpSpPr/>
          <p:nvPr/>
        </p:nvGrpSpPr>
        <p:grpSpPr>
          <a:xfrm>
            <a:off x="4071240" y="547709"/>
            <a:ext cx="1569960" cy="343440"/>
            <a:chOff x="4153852" y="1470130"/>
            <a:chExt cx="156996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044E46-4CC2-4261-8845-8F05E3032DE6}"/>
                    </a:ext>
                  </a:extLst>
                </p14:cNvPr>
                <p14:cNvContentPartPr/>
                <p14:nvPr/>
              </p14:nvContentPartPr>
              <p14:xfrm>
                <a:off x="4172212" y="1523050"/>
                <a:ext cx="89640" cy="160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044E46-4CC2-4261-8845-8F05E3032D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54212" y="1505050"/>
                  <a:ext cx="12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B20917-3898-4B22-AD5C-32AD433D8D61}"/>
                    </a:ext>
                  </a:extLst>
                </p14:cNvPr>
                <p14:cNvContentPartPr/>
                <p14:nvPr/>
              </p14:nvContentPartPr>
              <p14:xfrm>
                <a:off x="4153852" y="1505410"/>
                <a:ext cx="423720" cy="151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B20917-3898-4B22-AD5C-32AD433D8D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35867" y="1487410"/>
                  <a:ext cx="45933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7E4C7E-4FBE-4F9D-B58C-209E87D47A6C}"/>
                    </a:ext>
                  </a:extLst>
                </p14:cNvPr>
                <p14:cNvContentPartPr/>
                <p14:nvPr/>
              </p14:nvContentPartPr>
              <p14:xfrm>
                <a:off x="4469932" y="1470130"/>
                <a:ext cx="244080" cy="17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7E4C7E-4FBE-4F9D-B58C-209E87D47A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51905" y="1452166"/>
                  <a:ext cx="279773" cy="214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9B515F-0424-4A37-8945-251E50452092}"/>
                    </a:ext>
                  </a:extLst>
                </p14:cNvPr>
                <p14:cNvContentPartPr/>
                <p14:nvPr/>
              </p14:nvContentPartPr>
              <p14:xfrm>
                <a:off x="4810492" y="1514770"/>
                <a:ext cx="106200" cy="15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9B515F-0424-4A37-8945-251E504520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2431" y="1496770"/>
                  <a:ext cx="141961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378969-6CA6-4369-9F62-BABC552F0E5F}"/>
                    </a:ext>
                  </a:extLst>
                </p14:cNvPr>
                <p14:cNvContentPartPr/>
                <p14:nvPr/>
              </p14:nvContentPartPr>
              <p14:xfrm>
                <a:off x="5017492" y="1565890"/>
                <a:ext cx="79560" cy="11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378969-6CA6-4369-9F62-BABC552F0E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99492" y="1547832"/>
                  <a:ext cx="115200" cy="147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02D8FB-7355-4D37-8335-48922D6AA087}"/>
                    </a:ext>
                  </a:extLst>
                </p14:cNvPr>
                <p14:cNvContentPartPr/>
                <p14:nvPr/>
              </p14:nvContentPartPr>
              <p14:xfrm>
                <a:off x="4957732" y="1511530"/>
                <a:ext cx="5796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02D8FB-7355-4D37-8335-48922D6AA0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9619" y="1493530"/>
                  <a:ext cx="93823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CD78B3-5A28-4BB5-B97A-CA79A61301FF}"/>
                    </a:ext>
                  </a:extLst>
                </p14:cNvPr>
                <p14:cNvContentPartPr/>
                <p14:nvPr/>
              </p14:nvContentPartPr>
              <p14:xfrm>
                <a:off x="5125132" y="1591090"/>
                <a:ext cx="13932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CD78B3-5A28-4BB5-B97A-CA79A61301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07132" y="1573090"/>
                  <a:ext cx="174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42323D-5C21-4FCB-9F9E-805CB1D86954}"/>
                    </a:ext>
                  </a:extLst>
                </p14:cNvPr>
                <p14:cNvContentPartPr/>
                <p14:nvPr/>
              </p14:nvContentPartPr>
              <p14:xfrm>
                <a:off x="5287852" y="1581370"/>
                <a:ext cx="268200" cy="23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42323D-5C21-4FCB-9F9E-805CB1D869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69828" y="1563398"/>
                  <a:ext cx="303888" cy="267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03F3FA-6C30-4E0D-84DA-EF6547699E69}"/>
                    </a:ext>
                  </a:extLst>
                </p14:cNvPr>
                <p14:cNvContentPartPr/>
                <p14:nvPr/>
              </p14:nvContentPartPr>
              <p14:xfrm>
                <a:off x="5596012" y="1608730"/>
                <a:ext cx="127800" cy="6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03F3FA-6C30-4E0D-84DA-EF6547699E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78063" y="1590730"/>
                  <a:ext cx="1633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3ABFA6-3D99-4508-9C27-3A35B9EEC45B}"/>
              </a:ext>
            </a:extLst>
          </p:cNvPr>
          <p:cNvGrpSpPr/>
          <p:nvPr/>
        </p:nvGrpSpPr>
        <p:grpSpPr>
          <a:xfrm>
            <a:off x="6005880" y="516029"/>
            <a:ext cx="2338200" cy="234360"/>
            <a:chOff x="6088492" y="1438450"/>
            <a:chExt cx="23382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3EC321-82A7-4544-B5D9-7FF02974E1CC}"/>
                    </a:ext>
                  </a:extLst>
                </p14:cNvPr>
                <p14:cNvContentPartPr/>
                <p14:nvPr/>
              </p14:nvContentPartPr>
              <p14:xfrm>
                <a:off x="6114772" y="1551130"/>
                <a:ext cx="18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3EC321-82A7-4544-B5D9-7FF02974E1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96772" y="1533130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772DD7-C41E-4AB2-A8F9-B7EA41D62523}"/>
                    </a:ext>
                  </a:extLst>
                </p14:cNvPr>
                <p14:cNvContentPartPr/>
                <p14:nvPr/>
              </p14:nvContentPartPr>
              <p14:xfrm>
                <a:off x="6088492" y="1551130"/>
                <a:ext cx="91080" cy="1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772DD7-C41E-4AB2-A8F9-B7EA41D625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70492" y="1533130"/>
                  <a:ext cx="126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CBD4F1-CD85-488D-96BC-76D1BEC0198C}"/>
                    </a:ext>
                  </a:extLst>
                </p14:cNvPr>
                <p14:cNvContentPartPr/>
                <p14:nvPr/>
              </p14:nvContentPartPr>
              <p14:xfrm>
                <a:off x="6345172" y="1527010"/>
                <a:ext cx="92880" cy="10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CBD4F1-CD85-488D-96BC-76D1BEC019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27172" y="1509010"/>
                  <a:ext cx="12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F1B68B-1E08-4702-843E-644316D7CC61}"/>
                    </a:ext>
                  </a:extLst>
                </p14:cNvPr>
                <p14:cNvContentPartPr/>
                <p14:nvPr/>
              </p14:nvContentPartPr>
              <p14:xfrm>
                <a:off x="6370372" y="1438450"/>
                <a:ext cx="10800" cy="1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F1B68B-1E08-4702-843E-644316D7CC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52372" y="1420450"/>
                  <a:ext cx="46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1860FF-2629-494C-8ABF-361B103BBAF3}"/>
                    </a:ext>
                  </a:extLst>
                </p14:cNvPr>
                <p14:cNvContentPartPr/>
                <p14:nvPr/>
              </p14:nvContentPartPr>
              <p14:xfrm>
                <a:off x="6535612" y="1488490"/>
                <a:ext cx="122760" cy="13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1860FF-2629-494C-8ABF-361B103BBA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17612" y="1470443"/>
                  <a:ext cx="158400" cy="174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BF41BE-17B8-477E-BB98-52E0DD5EC5E4}"/>
                    </a:ext>
                  </a:extLst>
                </p14:cNvPr>
                <p14:cNvContentPartPr/>
                <p14:nvPr/>
              </p14:nvContentPartPr>
              <p14:xfrm>
                <a:off x="6663772" y="1489210"/>
                <a:ext cx="91080" cy="136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BF41BE-17B8-477E-BB98-52E0DD5EC5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45772" y="1471210"/>
                  <a:ext cx="126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D169B1-B6D4-49C1-8621-6457E9592D16}"/>
                    </a:ext>
                  </a:extLst>
                </p14:cNvPr>
                <p14:cNvContentPartPr/>
                <p14:nvPr/>
              </p14:nvContentPartPr>
              <p14:xfrm>
                <a:off x="6732172" y="1575250"/>
                <a:ext cx="146160" cy="7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D169B1-B6D4-49C1-8621-6457E9592D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14172" y="1557250"/>
                  <a:ext cx="181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F1B397-1EE2-4F19-89F9-058960667E91}"/>
                    </a:ext>
                  </a:extLst>
                </p14:cNvPr>
                <p14:cNvContentPartPr/>
                <p14:nvPr/>
              </p14:nvContentPartPr>
              <p14:xfrm>
                <a:off x="6955732" y="1509010"/>
                <a:ext cx="133200" cy="3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F1B397-1EE2-4F19-89F9-058960667E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37781" y="1491010"/>
                  <a:ext cx="1687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2FD666-600D-4A7E-828B-40F0537DC0B0}"/>
                    </a:ext>
                  </a:extLst>
                </p14:cNvPr>
                <p14:cNvContentPartPr/>
                <p14:nvPr/>
              </p14:nvContentPartPr>
              <p14:xfrm>
                <a:off x="6657292" y="1536370"/>
                <a:ext cx="174960" cy="121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2FD666-600D-4A7E-828B-40F0537DC0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39292" y="1518370"/>
                  <a:ext cx="210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4CB87D-6696-4ADE-B5C5-B510BF1633D2}"/>
                    </a:ext>
                  </a:extLst>
                </p14:cNvPr>
                <p14:cNvContentPartPr/>
                <p14:nvPr/>
              </p14:nvContentPartPr>
              <p14:xfrm>
                <a:off x="6996412" y="1544650"/>
                <a:ext cx="114480" cy="10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4CB87D-6696-4ADE-B5C5-B510BF1633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78412" y="1526650"/>
                  <a:ext cx="150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0EAF71-4C3C-4F64-9A5B-C141C5E38846}"/>
                    </a:ext>
                  </a:extLst>
                </p14:cNvPr>
                <p14:cNvContentPartPr/>
                <p14:nvPr/>
              </p14:nvContentPartPr>
              <p14:xfrm>
                <a:off x="7049692" y="1570570"/>
                <a:ext cx="35640" cy="10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0EAF71-4C3C-4F64-9A5B-C141C5E388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31692" y="1552570"/>
                  <a:ext cx="71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3CCE16-8B19-4F95-ADA5-74FCF709DEE5}"/>
                    </a:ext>
                  </a:extLst>
                </p14:cNvPr>
                <p14:cNvContentPartPr/>
                <p14:nvPr/>
              </p14:nvContentPartPr>
              <p14:xfrm>
                <a:off x="7132852" y="1603690"/>
                <a:ext cx="124560" cy="5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3CCE16-8B19-4F95-ADA5-74FCF709DE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4800" y="1585575"/>
                  <a:ext cx="160303" cy="92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E5D516-CD01-4683-B7C9-901E01078FE4}"/>
                    </a:ext>
                  </a:extLst>
                </p14:cNvPr>
                <p14:cNvContentPartPr/>
                <p14:nvPr/>
              </p14:nvContentPartPr>
              <p14:xfrm>
                <a:off x="7369732" y="1454650"/>
                <a:ext cx="99720" cy="17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E5D516-CD01-4683-B7C9-901E01078F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51732" y="1436650"/>
                  <a:ext cx="13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9020CA-6446-4297-88CA-C00E058E5371}"/>
                    </a:ext>
                  </a:extLst>
                </p14:cNvPr>
                <p14:cNvContentPartPr/>
                <p14:nvPr/>
              </p14:nvContentPartPr>
              <p14:xfrm>
                <a:off x="7528132" y="1500370"/>
                <a:ext cx="13536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9020CA-6446-4297-88CA-C00E058E53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0132" y="1482430"/>
                  <a:ext cx="171000" cy="142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D2CA58-4EF2-420B-B8C4-F5A9DABA8E07}"/>
                    </a:ext>
                  </a:extLst>
                </p14:cNvPr>
                <p14:cNvContentPartPr/>
                <p14:nvPr/>
              </p14:nvContentPartPr>
              <p14:xfrm>
                <a:off x="7699132" y="1512250"/>
                <a:ext cx="122760" cy="13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D2CA58-4EF2-420B-B8C4-F5A9DABA8E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1132" y="1494250"/>
                  <a:ext cx="158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ADAFE0-5A83-40E6-8D63-64DB129E0B44}"/>
                    </a:ext>
                  </a:extLst>
                </p14:cNvPr>
                <p14:cNvContentPartPr/>
                <p14:nvPr/>
              </p14:nvContentPartPr>
              <p14:xfrm>
                <a:off x="7817932" y="1518010"/>
                <a:ext cx="218520" cy="9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ADAFE0-5A83-40E6-8D63-64DB129E0B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99902" y="1500010"/>
                  <a:ext cx="254219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CC2F00-41CC-432D-AD41-06F20B630D9E}"/>
                    </a:ext>
                  </a:extLst>
                </p14:cNvPr>
                <p14:cNvContentPartPr/>
                <p14:nvPr/>
              </p14:nvContentPartPr>
              <p14:xfrm>
                <a:off x="8036812" y="1529890"/>
                <a:ext cx="122040" cy="98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CC2F00-41CC-432D-AD41-06F20B630D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18812" y="1511890"/>
                  <a:ext cx="157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87C688-9C42-41D4-B0E1-FCB8B60786AC}"/>
                    </a:ext>
                  </a:extLst>
                </p14:cNvPr>
                <p14:cNvContentPartPr/>
                <p14:nvPr/>
              </p14:nvContentPartPr>
              <p14:xfrm>
                <a:off x="8171092" y="1562650"/>
                <a:ext cx="111960" cy="8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87C688-9C42-41D4-B0E1-FCB8B60786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53092" y="1544650"/>
                  <a:ext cx="147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B5CB16-F6AA-45AE-AEEA-CE5DC3B9A310}"/>
                    </a:ext>
                  </a:extLst>
                </p14:cNvPr>
                <p14:cNvContentPartPr/>
                <p14:nvPr/>
              </p14:nvContentPartPr>
              <p14:xfrm>
                <a:off x="8141932" y="1479490"/>
                <a:ext cx="24480" cy="1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B5CB16-F6AA-45AE-AEEA-CE5DC3B9A3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24193" y="1461490"/>
                  <a:ext cx="59603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318810-D61E-4F4D-9171-4BDF251505C3}"/>
                    </a:ext>
                  </a:extLst>
                </p14:cNvPr>
                <p14:cNvContentPartPr/>
                <p14:nvPr/>
              </p14:nvContentPartPr>
              <p14:xfrm>
                <a:off x="8301772" y="1537450"/>
                <a:ext cx="124920" cy="10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318810-D61E-4F4D-9171-4BDF251505C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83772" y="1519450"/>
                  <a:ext cx="160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43148FA-B525-4404-A2A0-8E8E52758094}"/>
              </a:ext>
            </a:extLst>
          </p:cNvPr>
          <p:cNvGrpSpPr/>
          <p:nvPr/>
        </p:nvGrpSpPr>
        <p:grpSpPr>
          <a:xfrm>
            <a:off x="2333520" y="960269"/>
            <a:ext cx="897840" cy="235800"/>
            <a:chOff x="2416132" y="1882690"/>
            <a:chExt cx="8978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1DA60E-83C6-400A-95ED-ED51126A9CCE}"/>
                    </a:ext>
                  </a:extLst>
                </p14:cNvPr>
                <p14:cNvContentPartPr/>
                <p14:nvPr/>
              </p14:nvContentPartPr>
              <p14:xfrm>
                <a:off x="2416132" y="1932010"/>
                <a:ext cx="74160" cy="133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1DA60E-83C6-400A-95ED-ED51126A9C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98219" y="1914010"/>
                  <a:ext cx="109628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FC47BC-A7CA-4A2D-B7A6-42F88B66C65F}"/>
                    </a:ext>
                  </a:extLst>
                </p14:cNvPr>
                <p14:cNvContentPartPr/>
                <p14:nvPr/>
              </p14:nvContentPartPr>
              <p14:xfrm>
                <a:off x="2558692" y="2019850"/>
                <a:ext cx="109080" cy="89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FC47BC-A7CA-4A2D-B7A6-42F88B66C6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40692" y="2001850"/>
                  <a:ext cx="14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DF80A7-10E3-47F2-BD46-A2289EE55620}"/>
                    </a:ext>
                  </a:extLst>
                </p14:cNvPr>
                <p14:cNvContentPartPr/>
                <p14:nvPr/>
              </p14:nvContentPartPr>
              <p14:xfrm>
                <a:off x="2721052" y="1998610"/>
                <a:ext cx="75240" cy="6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DF80A7-10E3-47F2-BD46-A2289EE556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03052" y="1980610"/>
                  <a:ext cx="110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D24CB1-6287-4BA2-85C9-C7A6BB561485}"/>
                    </a:ext>
                  </a:extLst>
                </p14:cNvPr>
                <p14:cNvContentPartPr/>
                <p14:nvPr/>
              </p14:nvContentPartPr>
              <p14:xfrm>
                <a:off x="2829772" y="1980250"/>
                <a:ext cx="196200" cy="10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D24CB1-6287-4BA2-85C9-C7A6BB5614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11772" y="1962250"/>
                  <a:ext cx="23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AD4C04-B4FC-4E2A-86BA-DF09E15AB8FC}"/>
                    </a:ext>
                  </a:extLst>
                </p14:cNvPr>
                <p14:cNvContentPartPr/>
                <p14:nvPr/>
              </p14:nvContentPartPr>
              <p14:xfrm>
                <a:off x="3029932" y="1972690"/>
                <a:ext cx="131760" cy="10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AD4C04-B4FC-4E2A-86BA-DF09E15AB8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11981" y="1954690"/>
                  <a:ext cx="167303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E0901B-6E34-4814-84F0-F986C22662DC}"/>
                    </a:ext>
                  </a:extLst>
                </p14:cNvPr>
                <p14:cNvContentPartPr/>
                <p14:nvPr/>
              </p14:nvContentPartPr>
              <p14:xfrm>
                <a:off x="3156652" y="1882690"/>
                <a:ext cx="157320" cy="235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E0901B-6E34-4814-84F0-F986C22662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38652" y="1864717"/>
                  <a:ext cx="192960" cy="2713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D2E45FB-47C7-44B7-8BEF-C39C9416E891}"/>
              </a:ext>
            </a:extLst>
          </p:cNvPr>
          <p:cNvGrpSpPr/>
          <p:nvPr/>
        </p:nvGrpSpPr>
        <p:grpSpPr>
          <a:xfrm>
            <a:off x="3484440" y="1011029"/>
            <a:ext cx="1517040" cy="241560"/>
            <a:chOff x="3567052" y="1933450"/>
            <a:chExt cx="1517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5009865-2530-4F2E-BFE2-191FB7245DBF}"/>
                    </a:ext>
                  </a:extLst>
                </p14:cNvPr>
                <p14:cNvContentPartPr/>
                <p14:nvPr/>
              </p14:nvContentPartPr>
              <p14:xfrm>
                <a:off x="3567052" y="2025970"/>
                <a:ext cx="140040" cy="10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5009865-2530-4F2E-BFE2-191FB7245D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49052" y="2007970"/>
                  <a:ext cx="175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D02516-0156-4E35-B076-46E7F9128232}"/>
                    </a:ext>
                  </a:extLst>
                </p14:cNvPr>
                <p14:cNvContentPartPr/>
                <p14:nvPr/>
              </p14:nvContentPartPr>
              <p14:xfrm>
                <a:off x="3675412" y="1933450"/>
                <a:ext cx="154080" cy="22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D02516-0156-4E35-B076-46E7F91282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57412" y="1915450"/>
                  <a:ext cx="189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212614-75DB-4078-BDA9-723DC1C1D63B}"/>
                    </a:ext>
                  </a:extLst>
                </p14:cNvPr>
                <p14:cNvContentPartPr/>
                <p14:nvPr/>
              </p14:nvContentPartPr>
              <p14:xfrm>
                <a:off x="3854692" y="2028490"/>
                <a:ext cx="215280" cy="140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212614-75DB-4078-BDA9-723DC1C1D63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6692" y="2010490"/>
                  <a:ext cx="250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A729B1-6187-4706-8837-B244F154404E}"/>
                    </a:ext>
                  </a:extLst>
                </p14:cNvPr>
                <p14:cNvContentPartPr/>
                <p14:nvPr/>
              </p14:nvContentPartPr>
              <p14:xfrm>
                <a:off x="4126132" y="1960810"/>
                <a:ext cx="104040" cy="155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A729B1-6187-4706-8837-B244F15440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08132" y="1942810"/>
                  <a:ext cx="139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C77D36-0885-4665-8034-E370B0820979}"/>
                    </a:ext>
                  </a:extLst>
                </p14:cNvPr>
                <p14:cNvContentPartPr/>
                <p14:nvPr/>
              </p14:nvContentPartPr>
              <p14:xfrm>
                <a:off x="4289932" y="2009770"/>
                <a:ext cx="120240" cy="9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C77D36-0885-4665-8034-E370B08209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71878" y="1991770"/>
                  <a:ext cx="155987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D7E3EC-8BBF-4575-9DEB-9F82733C5DF6}"/>
                    </a:ext>
                  </a:extLst>
                </p14:cNvPr>
                <p14:cNvContentPartPr/>
                <p14:nvPr/>
              </p14:nvContentPartPr>
              <p14:xfrm>
                <a:off x="4437172" y="2060890"/>
                <a:ext cx="134280" cy="67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D7E3EC-8BBF-4575-9DEB-9F82733C5D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19124" y="2042890"/>
                  <a:ext cx="170016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2645DA-5106-4BEA-8C54-572C683AD187}"/>
                    </a:ext>
                  </a:extLst>
                </p14:cNvPr>
                <p14:cNvContentPartPr/>
                <p14:nvPr/>
              </p14:nvContentPartPr>
              <p14:xfrm>
                <a:off x="4646332" y="2044330"/>
                <a:ext cx="105480" cy="8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2645DA-5106-4BEA-8C54-572C683AD1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28332" y="2026255"/>
                  <a:ext cx="141120" cy="122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3DDD7E-DBB4-4FB4-8094-80394067B7EF}"/>
                    </a:ext>
                  </a:extLst>
                </p14:cNvPr>
                <p14:cNvContentPartPr/>
                <p14:nvPr/>
              </p14:nvContentPartPr>
              <p14:xfrm>
                <a:off x="4743892" y="2069530"/>
                <a:ext cx="340200" cy="10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3DDD7E-DBB4-4FB4-8094-80394067B7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25892" y="2051530"/>
                  <a:ext cx="3758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72D93FC-88BE-4119-ACA4-AE3017A02914}"/>
                  </a:ext>
                </a:extLst>
              </p14:cNvPr>
              <p14:cNvContentPartPr/>
              <p14:nvPr/>
            </p14:nvContentPartPr>
            <p14:xfrm>
              <a:off x="5254560" y="972509"/>
              <a:ext cx="85320" cy="256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72D93FC-88BE-4119-ACA4-AE3017A0291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36636" y="954509"/>
                <a:ext cx="12081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7B3A8D8-E568-4239-9820-74670F2AEF35}"/>
              </a:ext>
            </a:extLst>
          </p:cNvPr>
          <p:cNvGrpSpPr/>
          <p:nvPr/>
        </p:nvGrpSpPr>
        <p:grpSpPr>
          <a:xfrm>
            <a:off x="1541160" y="1469309"/>
            <a:ext cx="1153440" cy="191160"/>
            <a:chOff x="1623772" y="2391730"/>
            <a:chExt cx="11534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AA33F78-1D44-4558-9EB9-ABC02740F4CC}"/>
                    </a:ext>
                  </a:extLst>
                </p14:cNvPr>
                <p14:cNvContentPartPr/>
                <p14:nvPr/>
              </p14:nvContentPartPr>
              <p14:xfrm>
                <a:off x="1623772" y="2391730"/>
                <a:ext cx="186480" cy="190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AA33F78-1D44-4558-9EB9-ABC02740F4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05772" y="2373730"/>
                  <a:ext cx="222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0A2DF5D-E94B-4D4F-8109-7160798FE8BF}"/>
                    </a:ext>
                  </a:extLst>
                </p14:cNvPr>
                <p14:cNvContentPartPr/>
                <p14:nvPr/>
              </p14:nvContentPartPr>
              <p14:xfrm>
                <a:off x="1655452" y="2478850"/>
                <a:ext cx="333360" cy="88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0A2DF5D-E94B-4D4F-8109-7160798FE8B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37433" y="2460850"/>
                  <a:ext cx="369039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EB3046-30CF-4452-AED0-9D63E540A112}"/>
                    </a:ext>
                  </a:extLst>
                </p14:cNvPr>
                <p14:cNvContentPartPr/>
                <p14:nvPr/>
              </p14:nvContentPartPr>
              <p14:xfrm>
                <a:off x="2053252" y="2418730"/>
                <a:ext cx="30240" cy="12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EB3046-30CF-4452-AED0-9D63E540A1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35252" y="2400730"/>
                  <a:ext cx="6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3F0CBC-7B01-4809-8EE6-5763480AC48C}"/>
                    </a:ext>
                  </a:extLst>
                </p14:cNvPr>
                <p14:cNvContentPartPr/>
                <p14:nvPr/>
              </p14:nvContentPartPr>
              <p14:xfrm>
                <a:off x="2230012" y="2489290"/>
                <a:ext cx="150480" cy="66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3F0CBC-7B01-4809-8EE6-5763480AC4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12012" y="2471290"/>
                  <a:ext cx="186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D5631D-5DC4-47F7-9E0D-F0F769FBF095}"/>
                    </a:ext>
                  </a:extLst>
                </p14:cNvPr>
                <p14:cNvContentPartPr/>
                <p14:nvPr/>
              </p14:nvContentPartPr>
              <p14:xfrm>
                <a:off x="2434132" y="2456890"/>
                <a:ext cx="90000" cy="11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D5631D-5DC4-47F7-9E0D-F0F769FBF0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16132" y="2438945"/>
                  <a:ext cx="125640" cy="15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4FDACB7-88DB-4883-AB7E-2043F0EFC43C}"/>
                    </a:ext>
                  </a:extLst>
                </p14:cNvPr>
                <p14:cNvContentPartPr/>
                <p14:nvPr/>
              </p14:nvContentPartPr>
              <p14:xfrm>
                <a:off x="2563012" y="2425210"/>
                <a:ext cx="214200" cy="15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4FDACB7-88DB-4883-AB7E-2043F0EFC4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45012" y="2407251"/>
                  <a:ext cx="249840" cy="1932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65E5E2D-A358-4605-BDDB-284A25052639}"/>
              </a:ext>
            </a:extLst>
          </p:cNvPr>
          <p:cNvGrpSpPr/>
          <p:nvPr/>
        </p:nvGrpSpPr>
        <p:grpSpPr>
          <a:xfrm>
            <a:off x="3402720" y="1473989"/>
            <a:ext cx="1447920" cy="270720"/>
            <a:chOff x="3485332" y="2396410"/>
            <a:chExt cx="14479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AA871F-845B-464E-83A8-AD91E3A6F487}"/>
                    </a:ext>
                  </a:extLst>
                </p14:cNvPr>
                <p14:cNvContentPartPr/>
                <p14:nvPr/>
              </p14:nvContentPartPr>
              <p14:xfrm>
                <a:off x="3510172" y="2423770"/>
                <a:ext cx="46080" cy="18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AA871F-845B-464E-83A8-AD91E3A6F4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92172" y="2405770"/>
                  <a:ext cx="81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CD661F-75D8-4071-A22F-BD2255EB28C5}"/>
                    </a:ext>
                  </a:extLst>
                </p14:cNvPr>
                <p14:cNvContentPartPr/>
                <p14:nvPr/>
              </p14:nvContentPartPr>
              <p14:xfrm>
                <a:off x="3485332" y="2396410"/>
                <a:ext cx="231480" cy="21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CD661F-75D8-4071-A22F-BD2255EB28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67332" y="2378410"/>
                  <a:ext cx="267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6878ADF-78A4-4639-B016-C1B4A68AB471}"/>
                    </a:ext>
                  </a:extLst>
                </p14:cNvPr>
                <p14:cNvContentPartPr/>
                <p14:nvPr/>
              </p14:nvContentPartPr>
              <p14:xfrm>
                <a:off x="3486772" y="2504770"/>
                <a:ext cx="367200" cy="10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6878ADF-78A4-4639-B016-C1B4A68AB4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68772" y="2486770"/>
                  <a:ext cx="402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E54A214-0C0B-4FA1-A6C5-62F037920643}"/>
                    </a:ext>
                  </a:extLst>
                </p14:cNvPr>
                <p14:cNvContentPartPr/>
                <p14:nvPr/>
              </p14:nvContentPartPr>
              <p14:xfrm>
                <a:off x="3875572" y="2551570"/>
                <a:ext cx="245520" cy="72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E54A214-0C0B-4FA1-A6C5-62F0379206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7572" y="2533570"/>
                  <a:ext cx="281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4C03781-3176-46C8-B0BF-6C8D86A03FA4}"/>
                    </a:ext>
                  </a:extLst>
                </p14:cNvPr>
                <p14:cNvContentPartPr/>
                <p14:nvPr/>
              </p14:nvContentPartPr>
              <p14:xfrm>
                <a:off x="3976012" y="2438530"/>
                <a:ext cx="15480" cy="2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4C03781-3176-46C8-B0BF-6C8D86A03F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58012" y="2420530"/>
                  <a:ext cx="51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ED01BB-4F7C-48EE-99AA-3A5DDB4AF465}"/>
                    </a:ext>
                  </a:extLst>
                </p14:cNvPr>
                <p14:cNvContentPartPr/>
                <p14:nvPr/>
              </p14:nvContentPartPr>
              <p14:xfrm>
                <a:off x="4196692" y="2462290"/>
                <a:ext cx="198360" cy="20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ED01BB-4F7C-48EE-99AA-3A5DDB4AF46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78692" y="2444290"/>
                  <a:ext cx="234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054361E-4FA0-463E-8FFF-C76B73295D27}"/>
                    </a:ext>
                  </a:extLst>
                </p14:cNvPr>
                <p14:cNvContentPartPr/>
                <p14:nvPr/>
              </p14:nvContentPartPr>
              <p14:xfrm>
                <a:off x="4296412" y="2465530"/>
                <a:ext cx="188640" cy="12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054361E-4FA0-463E-8FFF-C76B73295D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78412" y="2447530"/>
                  <a:ext cx="22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41C96FD-258F-49C7-A859-05BF5A9BFB37}"/>
                    </a:ext>
                  </a:extLst>
                </p14:cNvPr>
                <p14:cNvContentPartPr/>
                <p14:nvPr/>
              </p14:nvContentPartPr>
              <p14:xfrm>
                <a:off x="4513492" y="2555890"/>
                <a:ext cx="216360" cy="85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41C96FD-258F-49C7-A859-05BF5A9BFB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95462" y="2537890"/>
                  <a:ext cx="252059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8253E94-6AE1-47FE-BB06-2D90929C08A3}"/>
                    </a:ext>
                  </a:extLst>
                </p14:cNvPr>
                <p14:cNvContentPartPr/>
                <p14:nvPr/>
              </p14:nvContentPartPr>
              <p14:xfrm>
                <a:off x="4811932" y="2554090"/>
                <a:ext cx="121320" cy="88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8253E94-6AE1-47FE-BB06-2D90929C08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93932" y="2536163"/>
                  <a:ext cx="156960" cy="1240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FBA422F-239D-4591-A196-5B926031474E}"/>
              </a:ext>
            </a:extLst>
          </p:cNvPr>
          <p:cNvGrpSpPr/>
          <p:nvPr/>
        </p:nvGrpSpPr>
        <p:grpSpPr>
          <a:xfrm>
            <a:off x="5162400" y="1560389"/>
            <a:ext cx="1476360" cy="273600"/>
            <a:chOff x="5245012" y="2482810"/>
            <a:chExt cx="14763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F491E6F-91C8-4BC1-ACB5-3EF43736FE48}"/>
                    </a:ext>
                  </a:extLst>
                </p14:cNvPr>
                <p14:cNvContentPartPr/>
                <p14:nvPr/>
              </p14:nvContentPartPr>
              <p14:xfrm>
                <a:off x="5279572" y="2522770"/>
                <a:ext cx="34200" cy="17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F491E6F-91C8-4BC1-ACB5-3EF43736FE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61572" y="2504770"/>
                  <a:ext cx="69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A1A688-0908-415E-92AF-4097560AA053}"/>
                    </a:ext>
                  </a:extLst>
                </p14:cNvPr>
                <p14:cNvContentPartPr/>
                <p14:nvPr/>
              </p14:nvContentPartPr>
              <p14:xfrm>
                <a:off x="5381452" y="2482810"/>
                <a:ext cx="49320" cy="18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A1A688-0908-415E-92AF-4097560AA0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63582" y="2464810"/>
                  <a:ext cx="84702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7CBA1F-A58D-4AC0-80C6-A5C3F047B545}"/>
                    </a:ext>
                  </a:extLst>
                </p14:cNvPr>
                <p14:cNvContentPartPr/>
                <p14:nvPr/>
              </p14:nvContentPartPr>
              <p14:xfrm>
                <a:off x="5245012" y="2586850"/>
                <a:ext cx="187200" cy="9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7CBA1F-A58D-4AC0-80C6-A5C3F047B5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27012" y="2568850"/>
                  <a:ext cx="22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9EB27D3-B21C-44CD-8F8E-D06D78D1D6C3}"/>
                    </a:ext>
                  </a:extLst>
                </p14:cNvPr>
                <p14:cNvContentPartPr/>
                <p14:nvPr/>
              </p14:nvContentPartPr>
              <p14:xfrm>
                <a:off x="5584492" y="2543290"/>
                <a:ext cx="250560" cy="166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9EB27D3-B21C-44CD-8F8E-D06D78D1D6C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66466" y="2525290"/>
                  <a:ext cx="286251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C904CA3-1B35-4E7A-AADB-EFFEBDD09B8B}"/>
                    </a:ext>
                  </a:extLst>
                </p14:cNvPr>
                <p14:cNvContentPartPr/>
                <p14:nvPr/>
              </p14:nvContentPartPr>
              <p14:xfrm>
                <a:off x="5908132" y="2616370"/>
                <a:ext cx="173520" cy="114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C904CA3-1B35-4E7A-AADB-EFFEBDD09B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0132" y="2598313"/>
                  <a:ext cx="209160" cy="149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FDE574-27BF-4769-A4E9-347C00751CC1}"/>
                    </a:ext>
                  </a:extLst>
                </p14:cNvPr>
                <p14:cNvContentPartPr/>
                <p14:nvPr/>
              </p14:nvContentPartPr>
              <p14:xfrm>
                <a:off x="6053212" y="2605210"/>
                <a:ext cx="275040" cy="139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FDE574-27BF-4769-A4E9-347C00751C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5212" y="2587210"/>
                  <a:ext cx="310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63A2FE-C19D-4F5E-B1A9-B2C60631DB7B}"/>
                    </a:ext>
                  </a:extLst>
                </p14:cNvPr>
                <p14:cNvContentPartPr/>
                <p14:nvPr/>
              </p14:nvContentPartPr>
              <p14:xfrm>
                <a:off x="6334372" y="2519530"/>
                <a:ext cx="200160" cy="236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63A2FE-C19D-4F5E-B1A9-B2C60631DB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16372" y="2501530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ECABECE-B5D7-409D-BE79-1EB59C3244A7}"/>
                    </a:ext>
                  </a:extLst>
                </p14:cNvPr>
                <p14:cNvContentPartPr/>
                <p14:nvPr/>
              </p14:nvContentPartPr>
              <p14:xfrm>
                <a:off x="6551452" y="2646610"/>
                <a:ext cx="169920" cy="69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ECABECE-B5D7-409D-BE79-1EB59C3244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33452" y="2628610"/>
                  <a:ext cx="2055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20FCD1D-B167-4BB3-B61B-59DD398DC1F8}"/>
              </a:ext>
            </a:extLst>
          </p:cNvPr>
          <p:cNvGrpSpPr/>
          <p:nvPr/>
        </p:nvGrpSpPr>
        <p:grpSpPr>
          <a:xfrm>
            <a:off x="496080" y="4653149"/>
            <a:ext cx="1317960" cy="471960"/>
            <a:chOff x="578692" y="5575570"/>
            <a:chExt cx="131796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F7D98F-47C5-4015-9501-587DB39C8703}"/>
                    </a:ext>
                  </a:extLst>
                </p14:cNvPr>
                <p14:cNvContentPartPr/>
                <p14:nvPr/>
              </p14:nvContentPartPr>
              <p14:xfrm>
                <a:off x="1677052" y="5577730"/>
                <a:ext cx="10800" cy="119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F7D98F-47C5-4015-9501-587DB39C87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59052" y="5559730"/>
                  <a:ext cx="46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889A4FD-7504-41EC-8707-65545EAE1023}"/>
                    </a:ext>
                  </a:extLst>
                </p14:cNvPr>
                <p14:cNvContentPartPr/>
                <p14:nvPr/>
              </p14:nvContentPartPr>
              <p14:xfrm>
                <a:off x="1729252" y="5575570"/>
                <a:ext cx="167400" cy="123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889A4FD-7504-41EC-8707-65545EAE10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11252" y="5557570"/>
                  <a:ext cx="203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14CA2D6-0BAE-46BF-9D4A-760CE0E56EBB}"/>
                    </a:ext>
                  </a:extLst>
                </p14:cNvPr>
                <p14:cNvContentPartPr/>
                <p14:nvPr/>
              </p14:nvContentPartPr>
              <p14:xfrm>
                <a:off x="578692" y="5768170"/>
                <a:ext cx="112320" cy="207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14CA2D6-0BAE-46BF-9D4A-760CE0E56E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0692" y="5750170"/>
                  <a:ext cx="147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A6754AA-ED1B-4BB3-AF6D-699C459EB6A7}"/>
                    </a:ext>
                  </a:extLst>
                </p14:cNvPr>
                <p14:cNvContentPartPr/>
                <p14:nvPr/>
              </p14:nvContentPartPr>
              <p14:xfrm>
                <a:off x="741412" y="5859610"/>
                <a:ext cx="143640" cy="187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A6754AA-ED1B-4BB3-AF6D-699C459EB6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3412" y="5841610"/>
                  <a:ext cx="179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7EB74FB-3C4D-4136-9BDE-B6812DB90F72}"/>
                    </a:ext>
                  </a:extLst>
                </p14:cNvPr>
                <p14:cNvContentPartPr/>
                <p14:nvPr/>
              </p14:nvContentPartPr>
              <p14:xfrm>
                <a:off x="950212" y="5861410"/>
                <a:ext cx="48960" cy="63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7EB74FB-3C4D-4136-9BDE-B6812DB90F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2079" y="5843410"/>
                  <a:ext cx="84864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60184E2-540E-43D6-95FD-1AAABB541FEB}"/>
                    </a:ext>
                  </a:extLst>
                </p14:cNvPr>
                <p14:cNvContentPartPr/>
                <p14:nvPr/>
              </p14:nvContentPartPr>
              <p14:xfrm>
                <a:off x="917812" y="5706250"/>
                <a:ext cx="218520" cy="29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60184E2-540E-43D6-95FD-1AAABB541F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9812" y="5688250"/>
                  <a:ext cx="254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EA8E632-E6A7-47D5-B181-E513FD356C8E}"/>
                    </a:ext>
                  </a:extLst>
                </p14:cNvPr>
                <p14:cNvContentPartPr/>
                <p14:nvPr/>
              </p14:nvContentPartPr>
              <p14:xfrm>
                <a:off x="1197892" y="5754130"/>
                <a:ext cx="60480" cy="221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EA8E632-E6A7-47D5-B181-E513FD356C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9892" y="5736130"/>
                  <a:ext cx="96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3D0A60-76E8-4E94-8427-8C04B37A5CE0}"/>
                    </a:ext>
                  </a:extLst>
                </p14:cNvPr>
                <p14:cNvContentPartPr/>
                <p14:nvPr/>
              </p14:nvContentPartPr>
              <p14:xfrm>
                <a:off x="1345492" y="5843050"/>
                <a:ext cx="129960" cy="93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3D0A60-76E8-4E94-8427-8C04B37A5CE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27492" y="5825050"/>
                  <a:ext cx="16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823D5A-9A16-4057-837B-99CFCB3082F6}"/>
                    </a:ext>
                  </a:extLst>
                </p14:cNvPr>
                <p14:cNvContentPartPr/>
                <p14:nvPr/>
              </p14:nvContentPartPr>
              <p14:xfrm>
                <a:off x="1465012" y="5689330"/>
                <a:ext cx="162720" cy="302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823D5A-9A16-4057-837B-99CFCB3082F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47012" y="5671351"/>
                  <a:ext cx="198360" cy="3376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36D6C9B-9DA4-4C60-B3E7-674B9B04C2C0}"/>
              </a:ext>
            </a:extLst>
          </p:cNvPr>
          <p:cNvGrpSpPr/>
          <p:nvPr/>
        </p:nvGrpSpPr>
        <p:grpSpPr>
          <a:xfrm>
            <a:off x="389520" y="528629"/>
            <a:ext cx="1578240" cy="281520"/>
            <a:chOff x="472132" y="1451050"/>
            <a:chExt cx="157824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B126C0A-1A04-4864-8758-C675FDF73B98}"/>
                    </a:ext>
                  </a:extLst>
                </p14:cNvPr>
                <p14:cNvContentPartPr/>
                <p14:nvPr/>
              </p14:nvContentPartPr>
              <p14:xfrm>
                <a:off x="472132" y="1451050"/>
                <a:ext cx="182520" cy="225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B126C0A-1A04-4864-8758-C675FDF73B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4132" y="1433050"/>
                  <a:ext cx="218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74B3AEC-F15B-4A00-9C23-767AD4DE9094}"/>
                    </a:ext>
                  </a:extLst>
                </p14:cNvPr>
                <p14:cNvContentPartPr/>
                <p14:nvPr/>
              </p14:nvContentPartPr>
              <p14:xfrm>
                <a:off x="722332" y="1548970"/>
                <a:ext cx="128880" cy="11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74B3AEC-F15B-4A00-9C23-767AD4DE909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4332" y="1531330"/>
                  <a:ext cx="164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E56CE0A-B47B-482E-82B7-8FD1509F1B36}"/>
                    </a:ext>
                  </a:extLst>
                </p14:cNvPr>
                <p14:cNvContentPartPr/>
                <p14:nvPr/>
              </p14:nvContentPartPr>
              <p14:xfrm>
                <a:off x="760132" y="1572010"/>
                <a:ext cx="491040" cy="160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E56CE0A-B47B-482E-82B7-8FD1509F1B3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2132" y="1554010"/>
                  <a:ext cx="526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7C4BC90-E6B4-49D0-AF29-4CD75393737C}"/>
                    </a:ext>
                  </a:extLst>
                </p14:cNvPr>
                <p14:cNvContentPartPr/>
                <p14:nvPr/>
              </p14:nvContentPartPr>
              <p14:xfrm>
                <a:off x="1220932" y="1520170"/>
                <a:ext cx="223200" cy="160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7C4BC90-E6B4-49D0-AF29-4CD75393737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02932" y="1502530"/>
                  <a:ext cx="258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A6B60DA-88EC-4856-A6D4-104FC9D4FBD2}"/>
                    </a:ext>
                  </a:extLst>
                </p14:cNvPr>
                <p14:cNvContentPartPr/>
                <p14:nvPr/>
              </p14:nvContentPartPr>
              <p14:xfrm>
                <a:off x="1365652" y="1481290"/>
                <a:ext cx="197640" cy="180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A6B60DA-88EC-4856-A6D4-104FC9D4FB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47652" y="1463290"/>
                  <a:ext cx="233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7C97EA-C26A-4518-8FE8-9B5E7EE3E45A}"/>
                    </a:ext>
                  </a:extLst>
                </p14:cNvPr>
                <p14:cNvContentPartPr/>
                <p14:nvPr/>
              </p14:nvContentPartPr>
              <p14:xfrm>
                <a:off x="1603612" y="1565890"/>
                <a:ext cx="99360" cy="98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7C97EA-C26A-4518-8FE8-9B5E7EE3E4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85612" y="1548250"/>
                  <a:ext cx="135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52AFDBC-DE20-4480-A500-415CE716B09E}"/>
                    </a:ext>
                  </a:extLst>
                </p14:cNvPr>
                <p14:cNvContentPartPr/>
                <p14:nvPr/>
              </p14:nvContentPartPr>
              <p14:xfrm>
                <a:off x="1627732" y="1608730"/>
                <a:ext cx="422640" cy="104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52AFDBC-DE20-4480-A500-415CE716B0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10092" y="1591090"/>
                  <a:ext cx="4582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E184FE6-30E5-4104-AC81-349D486F41D4}"/>
              </a:ext>
            </a:extLst>
          </p:cNvPr>
          <p:cNvGrpSpPr/>
          <p:nvPr/>
        </p:nvGrpSpPr>
        <p:grpSpPr>
          <a:xfrm>
            <a:off x="8593200" y="560309"/>
            <a:ext cx="809280" cy="217800"/>
            <a:chOff x="8675812" y="1482730"/>
            <a:chExt cx="80928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D7EEC9-47FA-4348-BAF8-E223D04B538D}"/>
                    </a:ext>
                  </a:extLst>
                </p14:cNvPr>
                <p14:cNvContentPartPr/>
                <p14:nvPr/>
              </p14:nvContentPartPr>
              <p14:xfrm>
                <a:off x="8675812" y="1574530"/>
                <a:ext cx="126000" cy="100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D7EEC9-47FA-4348-BAF8-E223D04B53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58172" y="1556530"/>
                  <a:ext cx="16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0D8F5E4-4B9B-4F92-A438-0CF796307C31}"/>
                    </a:ext>
                  </a:extLst>
                </p14:cNvPr>
                <p14:cNvContentPartPr/>
                <p14:nvPr/>
              </p14:nvContentPartPr>
              <p14:xfrm>
                <a:off x="8802172" y="1500370"/>
                <a:ext cx="69480" cy="184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0D8F5E4-4B9B-4F92-A438-0CF796307C3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84172" y="1482370"/>
                  <a:ext cx="105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4D57C4B-B142-4DD7-ABA2-008F375DA8C4}"/>
                    </a:ext>
                  </a:extLst>
                </p14:cNvPr>
                <p14:cNvContentPartPr/>
                <p14:nvPr/>
              </p14:nvContentPartPr>
              <p14:xfrm>
                <a:off x="8937532" y="1482730"/>
                <a:ext cx="80280" cy="170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4D57C4B-B142-4DD7-ABA2-008F375DA8C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19892" y="1464730"/>
                  <a:ext cx="11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1B8B789-F9A1-4B91-9568-FC619A990152}"/>
                    </a:ext>
                  </a:extLst>
                </p14:cNvPr>
                <p14:cNvContentPartPr/>
                <p14:nvPr/>
              </p14:nvContentPartPr>
              <p14:xfrm>
                <a:off x="9053812" y="1518010"/>
                <a:ext cx="137520" cy="165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1B8B789-F9A1-4B91-9568-FC619A99015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35812" y="1500370"/>
                  <a:ext cx="173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6AA3E90-2190-4575-8B9E-E4C51991A5F4}"/>
                    </a:ext>
                  </a:extLst>
                </p14:cNvPr>
                <p14:cNvContentPartPr/>
                <p14:nvPr/>
              </p14:nvContentPartPr>
              <p14:xfrm>
                <a:off x="9230572" y="1606570"/>
                <a:ext cx="254520" cy="93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6AA3E90-2190-4575-8B9E-E4C51991A5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12572" y="1588930"/>
                  <a:ext cx="2901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91F111F-8B25-418F-963B-121065F5C5D3}"/>
              </a:ext>
            </a:extLst>
          </p:cNvPr>
          <p:cNvGrpSpPr/>
          <p:nvPr/>
        </p:nvGrpSpPr>
        <p:grpSpPr>
          <a:xfrm>
            <a:off x="92520" y="955229"/>
            <a:ext cx="1648800" cy="212760"/>
            <a:chOff x="175132" y="1877650"/>
            <a:chExt cx="16488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9EE2004-DF26-4496-9253-BEB3BA3ABC0A}"/>
                    </a:ext>
                  </a:extLst>
                </p14:cNvPr>
                <p14:cNvContentPartPr/>
                <p14:nvPr/>
              </p14:nvContentPartPr>
              <p14:xfrm>
                <a:off x="175132" y="1878370"/>
                <a:ext cx="111600" cy="10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9EE2004-DF26-4496-9253-BEB3BA3ABC0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7492" y="1860370"/>
                  <a:ext cx="14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6B3D30-200E-4364-B4B6-6D4603B6D366}"/>
                    </a:ext>
                  </a:extLst>
                </p14:cNvPr>
                <p14:cNvContentPartPr/>
                <p14:nvPr/>
              </p14:nvContentPartPr>
              <p14:xfrm>
                <a:off x="225892" y="1907170"/>
                <a:ext cx="16920" cy="10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6B3D30-200E-4364-B4B6-6D4603B6D3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7892" y="1889170"/>
                  <a:ext cx="52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E31E4BC-A189-4404-BD6D-A6D047C15953}"/>
                    </a:ext>
                  </a:extLst>
                </p14:cNvPr>
                <p14:cNvContentPartPr/>
                <p14:nvPr/>
              </p14:nvContentPartPr>
              <p14:xfrm>
                <a:off x="324172" y="1877650"/>
                <a:ext cx="371160" cy="189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E31E4BC-A189-4404-BD6D-A6D047C159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6172" y="1859650"/>
                  <a:ext cx="40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D00BC25-F556-4811-8274-85EE592D506C}"/>
                    </a:ext>
                  </a:extLst>
                </p14:cNvPr>
                <p14:cNvContentPartPr/>
                <p14:nvPr/>
              </p14:nvContentPartPr>
              <p14:xfrm>
                <a:off x="651412" y="1950010"/>
                <a:ext cx="184320" cy="73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D00BC25-F556-4811-8274-85EE592D50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3412" y="1932010"/>
                  <a:ext cx="219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894C5C8-E4FC-4C19-8683-2DC227BFA9CE}"/>
                    </a:ext>
                  </a:extLst>
                </p14:cNvPr>
                <p14:cNvContentPartPr/>
                <p14:nvPr/>
              </p14:nvContentPartPr>
              <p14:xfrm>
                <a:off x="901972" y="1921930"/>
                <a:ext cx="17640" cy="8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894C5C8-E4FC-4C19-8683-2DC227BFA9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3972" y="1903930"/>
                  <a:ext cx="53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2D104FB-3CD4-4773-B678-9D2B9C710741}"/>
                    </a:ext>
                  </a:extLst>
                </p14:cNvPr>
                <p14:cNvContentPartPr/>
                <p14:nvPr/>
              </p14:nvContentPartPr>
              <p14:xfrm>
                <a:off x="934372" y="1953610"/>
                <a:ext cx="346320" cy="136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2D104FB-3CD4-4773-B678-9D2B9C7107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6372" y="1935610"/>
                  <a:ext cx="38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AEFBC6-6BDB-4BD3-AAF1-2A45A15EC86D}"/>
                    </a:ext>
                  </a:extLst>
                </p14:cNvPr>
                <p14:cNvContentPartPr/>
                <p14:nvPr/>
              </p14:nvContentPartPr>
              <p14:xfrm>
                <a:off x="1143532" y="1904650"/>
                <a:ext cx="246600" cy="86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AEFBC6-6BDB-4BD3-AAF1-2A45A15EC8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25532" y="1887010"/>
                  <a:ext cx="28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7E50491-53A3-436E-BB0D-DA2075BAF13F}"/>
                    </a:ext>
                  </a:extLst>
                </p14:cNvPr>
                <p14:cNvContentPartPr/>
                <p14:nvPr/>
              </p14:nvContentPartPr>
              <p14:xfrm>
                <a:off x="1441972" y="1907890"/>
                <a:ext cx="167760" cy="14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7E50491-53A3-436E-BB0D-DA2075BAF1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23972" y="1889890"/>
                  <a:ext cx="203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46A3CD7-9AEC-4628-87AB-9813C3082508}"/>
                    </a:ext>
                  </a:extLst>
                </p14:cNvPr>
                <p14:cNvContentPartPr/>
                <p14:nvPr/>
              </p14:nvContentPartPr>
              <p14:xfrm>
                <a:off x="1656892" y="1972690"/>
                <a:ext cx="167040" cy="9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46A3CD7-9AEC-4628-87AB-9813C30825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38892" y="1955050"/>
                  <a:ext cx="2026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408AC74-9AAB-49D4-934F-731CF8D1EFB2}"/>
                  </a:ext>
                </a:extLst>
              </p14:cNvPr>
              <p14:cNvContentPartPr/>
              <p14:nvPr/>
            </p14:nvContentPartPr>
            <p14:xfrm>
              <a:off x="5476680" y="886829"/>
              <a:ext cx="113040" cy="1411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408AC74-9AAB-49D4-934F-731CF8D1EFB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458680" y="868829"/>
                <a:ext cx="148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04C92BB-42D3-4D50-9D99-F84A57670A42}"/>
                  </a:ext>
                </a:extLst>
              </p14:cNvPr>
              <p14:cNvContentPartPr/>
              <p14:nvPr/>
            </p14:nvContentPartPr>
            <p14:xfrm>
              <a:off x="5466960" y="966749"/>
              <a:ext cx="396360" cy="770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04C92BB-42D3-4D50-9D99-F84A57670A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448960" y="948749"/>
                <a:ext cx="4320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19E7883-3B22-40EF-AC75-066AB2A66111}"/>
                  </a:ext>
                </a:extLst>
              </p14:cNvPr>
              <p14:cNvContentPartPr/>
              <p14:nvPr/>
            </p14:nvContentPartPr>
            <p14:xfrm>
              <a:off x="5878800" y="924989"/>
              <a:ext cx="66960" cy="1051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19E7883-3B22-40EF-AC75-066AB2A6611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860800" y="906989"/>
                <a:ext cx="102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60A1982-5E44-4667-B445-7795A74584AA}"/>
                  </a:ext>
                </a:extLst>
              </p14:cNvPr>
              <p14:cNvContentPartPr/>
              <p14:nvPr/>
            </p14:nvContentPartPr>
            <p14:xfrm>
              <a:off x="6008760" y="1018589"/>
              <a:ext cx="252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60A1982-5E44-4667-B445-7795A74584A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987760" y="1000589"/>
                <a:ext cx="441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BE2C876-E3F6-4C1C-AB33-1C76497D296C}"/>
                  </a:ext>
                </a:extLst>
              </p14:cNvPr>
              <p14:cNvContentPartPr/>
              <p14:nvPr/>
            </p14:nvContentPartPr>
            <p14:xfrm>
              <a:off x="6166440" y="935789"/>
              <a:ext cx="26640" cy="1170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BE2C876-E3F6-4C1C-AB33-1C76497D296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148440" y="917789"/>
                <a:ext cx="62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79945EA-BEC7-461B-8D20-D57A36BF496C}"/>
                  </a:ext>
                </a:extLst>
              </p14:cNvPr>
              <p14:cNvContentPartPr/>
              <p14:nvPr/>
            </p14:nvContentPartPr>
            <p14:xfrm>
              <a:off x="6195960" y="930029"/>
              <a:ext cx="203400" cy="141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79945EA-BEC7-461B-8D20-D57A36BF496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177928" y="912029"/>
                <a:ext cx="239103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3303BBF-A66F-48CC-B327-D765D4F68E3E}"/>
                  </a:ext>
                </a:extLst>
              </p14:cNvPr>
              <p14:cNvContentPartPr/>
              <p14:nvPr/>
            </p14:nvContentPartPr>
            <p14:xfrm>
              <a:off x="6411600" y="937229"/>
              <a:ext cx="65520" cy="183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3303BBF-A66F-48CC-B327-D765D4F68E3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393600" y="919229"/>
                <a:ext cx="101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82ED22C-D454-4C06-8E8D-8633ECE7E211}"/>
                  </a:ext>
                </a:extLst>
              </p14:cNvPr>
              <p14:cNvContentPartPr/>
              <p14:nvPr/>
            </p14:nvContentPartPr>
            <p14:xfrm>
              <a:off x="6481080" y="951269"/>
              <a:ext cx="104760" cy="135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82ED22C-D454-4C06-8E8D-8633ECE7E21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463018" y="933269"/>
                <a:ext cx="140523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5F8A75B0-F2F9-409E-8FB2-C7B57428A63A}"/>
                  </a:ext>
                </a:extLst>
              </p14:cNvPr>
              <p14:cNvContentPartPr/>
              <p14:nvPr/>
            </p14:nvContentPartPr>
            <p14:xfrm>
              <a:off x="6626160" y="1039109"/>
              <a:ext cx="116640" cy="4104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5F8A75B0-F2F9-409E-8FB2-C7B57428A63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608160" y="1021109"/>
                <a:ext cx="152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861E32E5-092E-4CB8-BDD9-E59F0FBDA004}"/>
                  </a:ext>
                </a:extLst>
              </p14:cNvPr>
              <p14:cNvContentPartPr/>
              <p14:nvPr/>
            </p14:nvContentPartPr>
            <p14:xfrm>
              <a:off x="5528520" y="1237829"/>
              <a:ext cx="149760" cy="1789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861E32E5-092E-4CB8-BDD9-E59F0FBDA00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10520" y="1219865"/>
                <a:ext cx="185400" cy="21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08010E3E-E7B7-4EB0-B665-2299ED086BA8}"/>
                  </a:ext>
                </a:extLst>
              </p14:cNvPr>
              <p14:cNvContentPartPr/>
              <p14:nvPr/>
            </p14:nvContentPartPr>
            <p14:xfrm>
              <a:off x="5736960" y="1288589"/>
              <a:ext cx="85320" cy="8280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08010E3E-E7B7-4EB0-B665-2299ED086BA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718960" y="1270589"/>
                <a:ext cx="1209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74D6C74A-6796-4BE7-835C-407A889D50A5}"/>
                  </a:ext>
                </a:extLst>
              </p14:cNvPr>
              <p14:cNvContentPartPr/>
              <p14:nvPr/>
            </p14:nvContentPartPr>
            <p14:xfrm>
              <a:off x="5793480" y="1237829"/>
              <a:ext cx="184320" cy="2242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74D6C74A-6796-4BE7-835C-407A889D50A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775480" y="1219829"/>
                <a:ext cx="2199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05213AE8-D8FC-4F74-949F-6B035E1B0434}"/>
                  </a:ext>
                </a:extLst>
              </p14:cNvPr>
              <p14:cNvContentPartPr/>
              <p14:nvPr/>
            </p14:nvContentPartPr>
            <p14:xfrm>
              <a:off x="6004080" y="1364909"/>
              <a:ext cx="102240" cy="5112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05213AE8-D8FC-4F74-949F-6B035E1B043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86080" y="1347035"/>
                <a:ext cx="137880" cy="86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55739D97-C679-4F4D-A091-0ABA4F5C416E}"/>
                  </a:ext>
                </a:extLst>
              </p14:cNvPr>
              <p14:cNvContentPartPr/>
              <p14:nvPr/>
            </p14:nvContentPartPr>
            <p14:xfrm>
              <a:off x="6627960" y="1326389"/>
              <a:ext cx="39240" cy="14724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55739D97-C679-4F4D-A091-0ABA4F5C416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609960" y="1308345"/>
                <a:ext cx="74880" cy="18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FC118BA0-BDF7-460F-9FDE-25997B7452F5}"/>
                  </a:ext>
                </a:extLst>
              </p14:cNvPr>
              <p14:cNvContentPartPr/>
              <p14:nvPr/>
            </p14:nvContentPartPr>
            <p14:xfrm>
              <a:off x="6638400" y="1285709"/>
              <a:ext cx="120600" cy="1224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FC118BA0-BDF7-460F-9FDE-25997B7452F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620400" y="1267709"/>
                <a:ext cx="156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AFD68A0A-3C20-4403-9F63-13EF4A9FD83D}"/>
                  </a:ext>
                </a:extLst>
              </p14:cNvPr>
              <p14:cNvContentPartPr/>
              <p14:nvPr/>
            </p14:nvContentPartPr>
            <p14:xfrm>
              <a:off x="6822000" y="1341869"/>
              <a:ext cx="12960" cy="15084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AFD68A0A-3C20-4403-9F63-13EF4A9FD83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804000" y="1323826"/>
                <a:ext cx="48600" cy="186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7C072FAA-E4CB-4A8B-B5EE-CED0EBB8016E}"/>
                  </a:ext>
                </a:extLst>
              </p14:cNvPr>
              <p14:cNvContentPartPr/>
              <p14:nvPr/>
            </p14:nvContentPartPr>
            <p14:xfrm>
              <a:off x="6812280" y="1323509"/>
              <a:ext cx="67680" cy="7344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7C072FAA-E4CB-4A8B-B5EE-CED0EBB8016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794280" y="1305509"/>
                <a:ext cx="1033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E425A9E8-660B-4162-8984-39BDBE08D9D0}"/>
                  </a:ext>
                </a:extLst>
              </p14:cNvPr>
              <p14:cNvContentPartPr/>
              <p14:nvPr/>
            </p14:nvContentPartPr>
            <p14:xfrm>
              <a:off x="6896520" y="1456709"/>
              <a:ext cx="92520" cy="8640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E425A9E8-660B-4162-8984-39BDBE08D9D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878450" y="1438709"/>
                <a:ext cx="128299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F2DD5AEB-0D98-4371-A4AA-819164DAED3B}"/>
                  </a:ext>
                </a:extLst>
              </p14:cNvPr>
              <p14:cNvContentPartPr/>
              <p14:nvPr/>
            </p14:nvContentPartPr>
            <p14:xfrm>
              <a:off x="7035840" y="1381829"/>
              <a:ext cx="82080" cy="1677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F2DD5AEB-0D98-4371-A4AA-819164DAED3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017840" y="1363868"/>
                <a:ext cx="117720" cy="20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B6A201D9-0C4E-4763-9775-CD2F3EC937BB}"/>
                  </a:ext>
                </a:extLst>
              </p14:cNvPr>
              <p14:cNvContentPartPr/>
              <p14:nvPr/>
            </p14:nvContentPartPr>
            <p14:xfrm>
              <a:off x="7107120" y="1511429"/>
              <a:ext cx="145800" cy="8280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B6A201D9-0C4E-4763-9775-CD2F3EC937B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089120" y="1493507"/>
                <a:ext cx="181440" cy="118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6BAAD37E-902E-4053-B6B0-3F007C3578B3}"/>
                  </a:ext>
                </a:extLst>
              </p14:cNvPr>
              <p14:cNvContentPartPr/>
              <p14:nvPr/>
            </p14:nvContentPartPr>
            <p14:xfrm>
              <a:off x="7446960" y="1417829"/>
              <a:ext cx="94320" cy="18540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6BAAD37E-902E-4053-B6B0-3F007C3578B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428960" y="1399829"/>
                <a:ext cx="1299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930BC059-20D5-4D94-9BB7-DC3BFB7EDACB}"/>
                  </a:ext>
                </a:extLst>
              </p14:cNvPr>
              <p14:cNvContentPartPr/>
              <p14:nvPr/>
            </p14:nvContentPartPr>
            <p14:xfrm>
              <a:off x="7696080" y="1473989"/>
              <a:ext cx="138240" cy="9468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930BC059-20D5-4D94-9BB7-DC3BFB7EDAC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678080" y="1455989"/>
                <a:ext cx="173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0E044C7C-0B1D-4550-909D-E4857426DD24}"/>
                  </a:ext>
                </a:extLst>
              </p14:cNvPr>
              <p14:cNvContentPartPr/>
              <p14:nvPr/>
            </p14:nvContentPartPr>
            <p14:xfrm>
              <a:off x="7879320" y="1422509"/>
              <a:ext cx="91080" cy="17604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0E044C7C-0B1D-4550-909D-E4857426DD2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861320" y="1404509"/>
                <a:ext cx="126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0977B1C0-17D1-429C-95BF-189963C2D67B}"/>
                  </a:ext>
                </a:extLst>
              </p14:cNvPr>
              <p14:cNvContentPartPr/>
              <p14:nvPr/>
            </p14:nvContentPartPr>
            <p14:xfrm>
              <a:off x="7924320" y="1507829"/>
              <a:ext cx="291600" cy="12384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0977B1C0-17D1-429C-95BF-189963C2D67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906342" y="1489829"/>
                <a:ext cx="327196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6DB91974-D799-4F99-A721-3A3D5E45D34B}"/>
                  </a:ext>
                </a:extLst>
              </p14:cNvPr>
              <p14:cNvContentPartPr/>
              <p14:nvPr/>
            </p14:nvContentPartPr>
            <p14:xfrm>
              <a:off x="8093880" y="1332149"/>
              <a:ext cx="404640" cy="24084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6DB91974-D799-4F99-A721-3A3D5E45D34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075880" y="1314149"/>
                <a:ext cx="440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1390C49B-7374-4449-90DD-88F47D8BB130}"/>
                  </a:ext>
                </a:extLst>
              </p14:cNvPr>
              <p14:cNvContentPartPr/>
              <p14:nvPr/>
            </p14:nvContentPartPr>
            <p14:xfrm>
              <a:off x="8438400" y="1471829"/>
              <a:ext cx="99360" cy="11988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1390C49B-7374-4449-90DD-88F47D8BB13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420400" y="1453883"/>
                <a:ext cx="135000" cy="155413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F134206B-AE75-45CC-987C-D0AE736FD9CC}"/>
              </a:ext>
            </a:extLst>
          </p:cNvPr>
          <p:cNvGrpSpPr/>
          <p:nvPr/>
        </p:nvGrpSpPr>
        <p:grpSpPr>
          <a:xfrm>
            <a:off x="7005960" y="871709"/>
            <a:ext cx="2198880" cy="402480"/>
            <a:chOff x="7088572" y="1794130"/>
            <a:chExt cx="21988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DB37C76-664F-4DE3-8513-E1F5585660A6}"/>
                    </a:ext>
                  </a:extLst>
                </p14:cNvPr>
                <p14:cNvContentPartPr/>
                <p14:nvPr/>
              </p14:nvContentPartPr>
              <p14:xfrm>
                <a:off x="9070372" y="1874410"/>
                <a:ext cx="25200" cy="1357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DB37C76-664F-4DE3-8513-E1F5585660A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52732" y="1856770"/>
                  <a:ext cx="60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F46DDE82-B3BC-4371-9EBE-692045FD9C5F}"/>
                    </a:ext>
                  </a:extLst>
                </p14:cNvPr>
                <p14:cNvContentPartPr/>
                <p14:nvPr/>
              </p14:nvContentPartPr>
              <p14:xfrm>
                <a:off x="9168292" y="1885210"/>
                <a:ext cx="119160" cy="154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F46DDE82-B3BC-4371-9EBE-692045FD9C5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50652" y="1867210"/>
                  <a:ext cx="154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F567BA8-B3BB-4A41-8A28-EC0FBA1892A1}"/>
                    </a:ext>
                  </a:extLst>
                </p14:cNvPr>
                <p14:cNvContentPartPr/>
                <p14:nvPr/>
              </p14:nvContentPartPr>
              <p14:xfrm>
                <a:off x="7254532" y="1876570"/>
                <a:ext cx="14760" cy="1465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F567BA8-B3BB-4A41-8A28-EC0FBA1892A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36892" y="1858930"/>
                  <a:ext cx="50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C9DE887-C32B-4C1B-8DDD-9CC0AAAF45C5}"/>
                    </a:ext>
                  </a:extLst>
                </p14:cNvPr>
                <p14:cNvContentPartPr/>
                <p14:nvPr/>
              </p14:nvContentPartPr>
              <p14:xfrm>
                <a:off x="7280452" y="1847050"/>
                <a:ext cx="69480" cy="85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C9DE887-C32B-4C1B-8DDD-9CC0AAAF45C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62452" y="1829410"/>
                  <a:ext cx="105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3D4AB9-B550-43CF-B513-B1149599D622}"/>
                    </a:ext>
                  </a:extLst>
                </p14:cNvPr>
                <p14:cNvContentPartPr/>
                <p14:nvPr/>
              </p14:nvContentPartPr>
              <p14:xfrm>
                <a:off x="7241572" y="1991770"/>
                <a:ext cx="189360" cy="147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3D4AB9-B550-43CF-B513-B1149599D62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23572" y="1974130"/>
                  <a:ext cx="225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DEA41B6-5018-4CD8-BE45-BB343E6873C6}"/>
                    </a:ext>
                  </a:extLst>
                </p14:cNvPr>
                <p14:cNvContentPartPr/>
                <p14:nvPr/>
              </p14:nvContentPartPr>
              <p14:xfrm>
                <a:off x="7366852" y="2124610"/>
                <a:ext cx="104040" cy="720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DEA41B6-5018-4CD8-BE45-BB343E6873C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48852" y="2106970"/>
                  <a:ext cx="139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A468692-C381-4E44-B47E-3AB582F1D4B2}"/>
                    </a:ext>
                  </a:extLst>
                </p14:cNvPr>
                <p14:cNvContentPartPr/>
                <p14:nvPr/>
              </p14:nvContentPartPr>
              <p14:xfrm>
                <a:off x="7088572" y="1794130"/>
                <a:ext cx="174600" cy="1472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A468692-C381-4E44-B47E-3AB582F1D4B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70932" y="1776130"/>
                  <a:ext cx="210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4FA51CF-05CD-472D-9DD4-17DC306CBB4A}"/>
                    </a:ext>
                  </a:extLst>
                </p14:cNvPr>
                <p14:cNvContentPartPr/>
                <p14:nvPr/>
              </p14:nvContentPartPr>
              <p14:xfrm>
                <a:off x="7533532" y="1832650"/>
                <a:ext cx="49320" cy="2138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4FA51CF-05CD-472D-9DD4-17DC306CBB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15892" y="1815010"/>
                  <a:ext cx="84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D4F8E7B-22D2-4930-8C2A-4CF112756A8B}"/>
                    </a:ext>
                  </a:extLst>
                </p14:cNvPr>
                <p14:cNvContentPartPr/>
                <p14:nvPr/>
              </p14:nvContentPartPr>
              <p14:xfrm>
                <a:off x="7671772" y="1857130"/>
                <a:ext cx="110880" cy="1335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D4F8E7B-22D2-4930-8C2A-4CF112756A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54132" y="1839490"/>
                  <a:ext cx="14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15A6062-3C9A-492E-9300-06DA2E5201CC}"/>
                    </a:ext>
                  </a:extLst>
                </p14:cNvPr>
                <p14:cNvContentPartPr/>
                <p14:nvPr/>
              </p14:nvContentPartPr>
              <p14:xfrm>
                <a:off x="7857892" y="1908610"/>
                <a:ext cx="77400" cy="1008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15A6062-3C9A-492E-9300-06DA2E5201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40252" y="1890610"/>
                  <a:ext cx="113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BEA6C41-C8F8-41B2-8B3D-CC6AA5028B1B}"/>
                    </a:ext>
                  </a:extLst>
                </p14:cNvPr>
                <p14:cNvContentPartPr/>
                <p14:nvPr/>
              </p14:nvContentPartPr>
              <p14:xfrm>
                <a:off x="7961212" y="1924090"/>
                <a:ext cx="14040" cy="651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BEA6C41-C8F8-41B2-8B3D-CC6AA5028B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43572" y="1906090"/>
                  <a:ext cx="49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56E96CB-E34F-405B-950C-B3EAD141B7EB}"/>
                    </a:ext>
                  </a:extLst>
                </p14:cNvPr>
                <p14:cNvContentPartPr/>
                <p14:nvPr/>
              </p14:nvContentPartPr>
              <p14:xfrm>
                <a:off x="7912252" y="1849570"/>
                <a:ext cx="152640" cy="1515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56E96CB-E34F-405B-950C-B3EAD141B7E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94252" y="1831570"/>
                  <a:ext cx="188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82B6EF4-7FC9-479B-B4AC-60CBC48A3225}"/>
                    </a:ext>
                  </a:extLst>
                </p14:cNvPr>
                <p14:cNvContentPartPr/>
                <p14:nvPr/>
              </p14:nvContentPartPr>
              <p14:xfrm>
                <a:off x="8027812" y="1923370"/>
                <a:ext cx="174600" cy="979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82B6EF4-7FC9-479B-B4AC-60CBC48A322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09812" y="1905370"/>
                  <a:ext cx="210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4D12A08-E4F4-4A13-A62F-2CB00D9E5890}"/>
                    </a:ext>
                  </a:extLst>
                </p14:cNvPr>
                <p14:cNvContentPartPr/>
                <p14:nvPr/>
              </p14:nvContentPartPr>
              <p14:xfrm>
                <a:off x="8231932" y="1922650"/>
                <a:ext cx="140400" cy="131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4D12A08-E4F4-4A13-A62F-2CB00D9E589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13932" y="1904650"/>
                  <a:ext cx="176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8735FB4-2D2E-425F-8729-1FBC2B82B0E2}"/>
                    </a:ext>
                  </a:extLst>
                </p14:cNvPr>
                <p14:cNvContentPartPr/>
                <p14:nvPr/>
              </p14:nvContentPartPr>
              <p14:xfrm>
                <a:off x="8514892" y="1965490"/>
                <a:ext cx="199800" cy="320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8735FB4-2D2E-425F-8729-1FBC2B82B0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96892" y="1947490"/>
                  <a:ext cx="235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DA587B3-B3A3-4486-9F1A-0C204B6C8246}"/>
                    </a:ext>
                  </a:extLst>
                </p14:cNvPr>
                <p14:cNvContentPartPr/>
                <p14:nvPr/>
              </p14:nvContentPartPr>
              <p14:xfrm>
                <a:off x="8684452" y="1941730"/>
                <a:ext cx="114480" cy="1029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DA587B3-B3A3-4486-9F1A-0C204B6C824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66452" y="1924090"/>
                  <a:ext cx="150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900E3D8-592F-4962-B7A8-7A0F52086386}"/>
                    </a:ext>
                  </a:extLst>
                </p14:cNvPr>
                <p14:cNvContentPartPr/>
                <p14:nvPr/>
              </p14:nvContentPartPr>
              <p14:xfrm>
                <a:off x="8937532" y="2082130"/>
                <a:ext cx="305280" cy="20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900E3D8-592F-4962-B7A8-7A0F5208638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19892" y="2064130"/>
                  <a:ext cx="340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1A773CB-D2B0-41DC-9B76-16EA6C262408}"/>
                    </a:ext>
                  </a:extLst>
                </p14:cNvPr>
                <p14:cNvContentPartPr/>
                <p14:nvPr/>
              </p14:nvContentPartPr>
              <p14:xfrm>
                <a:off x="8984692" y="2162410"/>
                <a:ext cx="240480" cy="327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1A773CB-D2B0-41DC-9B76-16EA6C2624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67052" y="2144770"/>
                  <a:ext cx="2761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7E7D0495-565F-4291-BA04-0ED10B8486E3}"/>
              </a:ext>
            </a:extLst>
          </p:cNvPr>
          <p:cNvGrpSpPr/>
          <p:nvPr/>
        </p:nvGrpSpPr>
        <p:grpSpPr>
          <a:xfrm>
            <a:off x="8835120" y="1410629"/>
            <a:ext cx="286920" cy="295920"/>
            <a:chOff x="8917732" y="2333050"/>
            <a:chExt cx="2869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7D42B351-33B9-44CA-AB8E-C980F9E63912}"/>
                    </a:ext>
                  </a:extLst>
                </p14:cNvPr>
                <p14:cNvContentPartPr/>
                <p14:nvPr/>
              </p14:nvContentPartPr>
              <p14:xfrm>
                <a:off x="8947972" y="2340970"/>
                <a:ext cx="12240" cy="1436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7D42B351-33B9-44CA-AB8E-C980F9E6391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29972" y="2323330"/>
                  <a:ext cx="4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0B80769-5360-49DA-A8C8-CBA00DD39670}"/>
                    </a:ext>
                  </a:extLst>
                </p14:cNvPr>
                <p14:cNvContentPartPr/>
                <p14:nvPr/>
              </p14:nvContentPartPr>
              <p14:xfrm>
                <a:off x="9046252" y="2333050"/>
                <a:ext cx="133920" cy="1731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0B80769-5360-49DA-A8C8-CBA00DD3967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028612" y="2315050"/>
                  <a:ext cx="169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815EE62-A603-4EC4-8B33-F8438F85F37D}"/>
                    </a:ext>
                  </a:extLst>
                </p14:cNvPr>
                <p14:cNvContentPartPr/>
                <p14:nvPr/>
              </p14:nvContentPartPr>
              <p14:xfrm>
                <a:off x="8917732" y="2570650"/>
                <a:ext cx="286920" cy="108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815EE62-A603-4EC4-8B33-F8438F85F3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99732" y="2552650"/>
                  <a:ext cx="322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7CF3735-1144-40A1-9785-50C3D21BF020}"/>
                    </a:ext>
                  </a:extLst>
                </p14:cNvPr>
                <p14:cNvContentPartPr/>
                <p14:nvPr/>
              </p14:nvContentPartPr>
              <p14:xfrm>
                <a:off x="8950132" y="2607370"/>
                <a:ext cx="192600" cy="216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7CF3735-1144-40A1-9785-50C3D21BF02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32492" y="2589730"/>
                  <a:ext cx="22824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F19537E2-3C44-4E1A-88C5-1A82BE0B371A}"/>
                  </a:ext>
                </a:extLst>
              </p14:cNvPr>
              <p14:cNvContentPartPr/>
              <p14:nvPr/>
            </p14:nvContentPartPr>
            <p14:xfrm>
              <a:off x="1326960" y="1869269"/>
              <a:ext cx="143640" cy="20736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F19537E2-3C44-4E1A-88C5-1A82BE0B371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308960" y="1851300"/>
                <a:ext cx="179280" cy="242938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4B21B3BC-34B6-4257-B0E9-D3A369E363D5}"/>
              </a:ext>
            </a:extLst>
          </p:cNvPr>
          <p:cNvGrpSpPr/>
          <p:nvPr/>
        </p:nvGrpSpPr>
        <p:grpSpPr>
          <a:xfrm>
            <a:off x="1698840" y="1795109"/>
            <a:ext cx="983160" cy="396720"/>
            <a:chOff x="1781452" y="2717530"/>
            <a:chExt cx="9831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2963DC5-05EA-4567-972F-C1EA4FE151D0}"/>
                    </a:ext>
                  </a:extLst>
                </p14:cNvPr>
                <p14:cNvContentPartPr/>
                <p14:nvPr/>
              </p14:nvContentPartPr>
              <p14:xfrm>
                <a:off x="1781452" y="2777290"/>
                <a:ext cx="81360" cy="2980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2963DC5-05EA-4567-972F-C1EA4FE151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63812" y="2759650"/>
                  <a:ext cx="117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F56CB5A7-8CC2-473E-9182-936AC0667298}"/>
                    </a:ext>
                  </a:extLst>
                </p14:cNvPr>
                <p14:cNvContentPartPr/>
                <p14:nvPr/>
              </p14:nvContentPartPr>
              <p14:xfrm>
                <a:off x="1947412" y="2900410"/>
                <a:ext cx="123480" cy="1990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F56CB5A7-8CC2-473E-9182-936AC06672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29772" y="2882770"/>
                  <a:ext cx="15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57462CE-A028-44D7-9139-71356954B4AB}"/>
                    </a:ext>
                  </a:extLst>
                </p14:cNvPr>
                <p14:cNvContentPartPr/>
                <p14:nvPr/>
              </p14:nvContentPartPr>
              <p14:xfrm>
                <a:off x="2149012" y="2898250"/>
                <a:ext cx="14040" cy="939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57462CE-A028-44D7-9139-71356954B4A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31012" y="2880610"/>
                  <a:ext cx="49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674EA88-5451-466A-A37D-FE577B2C9893}"/>
                    </a:ext>
                  </a:extLst>
                </p14:cNvPr>
                <p14:cNvContentPartPr/>
                <p14:nvPr/>
              </p14:nvContentPartPr>
              <p14:xfrm>
                <a:off x="2086012" y="2803210"/>
                <a:ext cx="256320" cy="2631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674EA88-5451-466A-A37D-FE577B2C989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68012" y="2785570"/>
                  <a:ext cx="291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B498CD3-B269-48BA-8D12-1647B3449CE3}"/>
                    </a:ext>
                  </a:extLst>
                </p14:cNvPr>
                <p14:cNvContentPartPr/>
                <p14:nvPr/>
              </p14:nvContentPartPr>
              <p14:xfrm>
                <a:off x="2399932" y="2926330"/>
                <a:ext cx="181800" cy="946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B498CD3-B269-48BA-8D12-1647B3449CE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82292" y="2908690"/>
                  <a:ext cx="217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9966B013-0973-4C45-9BC0-84C4B4C4CACC}"/>
                    </a:ext>
                  </a:extLst>
                </p14:cNvPr>
                <p14:cNvContentPartPr/>
                <p14:nvPr/>
              </p14:nvContentPartPr>
              <p14:xfrm>
                <a:off x="2576692" y="2717530"/>
                <a:ext cx="187920" cy="3967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9966B013-0973-4C45-9BC0-84C4B4C4CA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58692" y="2699890"/>
                  <a:ext cx="22356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815CE2B8-DA88-4EA2-BFE2-1C5FC059F2F6}"/>
              </a:ext>
            </a:extLst>
          </p:cNvPr>
          <p:cNvGrpSpPr/>
          <p:nvPr/>
        </p:nvGrpSpPr>
        <p:grpSpPr>
          <a:xfrm>
            <a:off x="3495240" y="1956389"/>
            <a:ext cx="208080" cy="227160"/>
            <a:chOff x="3577852" y="2878810"/>
            <a:chExt cx="2080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01BDB93-F4FD-43CA-B8DB-A22CE9EDC7F6}"/>
                    </a:ext>
                  </a:extLst>
                </p14:cNvPr>
                <p14:cNvContentPartPr/>
                <p14:nvPr/>
              </p14:nvContentPartPr>
              <p14:xfrm>
                <a:off x="3577852" y="2878810"/>
                <a:ext cx="128520" cy="2271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01BDB93-F4FD-43CA-B8DB-A22CE9EDC7F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559852" y="2860810"/>
                  <a:ext cx="164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D8F371C-E2AF-4961-83F2-C240441AF688}"/>
                    </a:ext>
                  </a:extLst>
                </p14:cNvPr>
                <p14:cNvContentPartPr/>
                <p14:nvPr/>
              </p14:nvContentPartPr>
              <p14:xfrm>
                <a:off x="3674692" y="3088690"/>
                <a:ext cx="111240" cy="25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D8F371C-E2AF-4961-83F2-C240441AF6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57052" y="3071050"/>
                  <a:ext cx="1468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FDE95133-F91C-4711-B441-C64C45FCDAFD}"/>
                  </a:ext>
                </a:extLst>
              </p14:cNvPr>
              <p14:cNvContentPartPr/>
              <p14:nvPr/>
            </p14:nvContentPartPr>
            <p14:xfrm>
              <a:off x="5379120" y="2007869"/>
              <a:ext cx="141480" cy="19584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FDE95133-F91C-4711-B441-C64C45FCDAF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361120" y="1989869"/>
                <a:ext cx="177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280E0617-BE6E-4F5E-9B3E-37DC057DB804}"/>
                  </a:ext>
                </a:extLst>
              </p14:cNvPr>
              <p14:cNvContentPartPr/>
              <p14:nvPr/>
            </p14:nvContentPartPr>
            <p14:xfrm>
              <a:off x="1641600" y="2393789"/>
              <a:ext cx="124920" cy="20484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280E0617-BE6E-4F5E-9B3E-37DC057DB80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623548" y="2375789"/>
                <a:ext cx="160663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50718953-39E0-4C86-A7CD-C391D8DE2868}"/>
                  </a:ext>
                </a:extLst>
              </p14:cNvPr>
              <p14:cNvContentPartPr/>
              <p14:nvPr/>
            </p14:nvContentPartPr>
            <p14:xfrm>
              <a:off x="3526920" y="2420429"/>
              <a:ext cx="137520" cy="19152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50718953-39E0-4C86-A7CD-C391D8DE286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508967" y="2402429"/>
                <a:ext cx="173067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Group 444">
            <a:extLst>
              <a:ext uri="{FF2B5EF4-FFF2-40B4-BE49-F238E27FC236}">
                <a16:creationId xmlns:a16="http://schemas.microsoft.com/office/drawing/2014/main" id="{B8F4357F-74D0-42ED-841F-AD783F0C3AAF}"/>
              </a:ext>
            </a:extLst>
          </p:cNvPr>
          <p:cNvGrpSpPr/>
          <p:nvPr/>
        </p:nvGrpSpPr>
        <p:grpSpPr>
          <a:xfrm>
            <a:off x="5256360" y="2454989"/>
            <a:ext cx="650880" cy="224280"/>
            <a:chOff x="5338972" y="3377410"/>
            <a:chExt cx="65088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E64A4D4-BCC9-408D-A8AE-92409D755A38}"/>
                    </a:ext>
                  </a:extLst>
                </p14:cNvPr>
                <p14:cNvContentPartPr/>
                <p14:nvPr/>
              </p14:nvContentPartPr>
              <p14:xfrm>
                <a:off x="5338972" y="3432130"/>
                <a:ext cx="136800" cy="1551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E64A4D4-BCC9-408D-A8AE-92409D755A3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20972" y="3414490"/>
                  <a:ext cx="172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BA90D5AF-8BD7-4FB6-BEA4-0AAB46011623}"/>
                    </a:ext>
                  </a:extLst>
                </p14:cNvPr>
                <p14:cNvContentPartPr/>
                <p14:nvPr/>
              </p14:nvContentPartPr>
              <p14:xfrm>
                <a:off x="5596012" y="3548050"/>
                <a:ext cx="18360" cy="39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BA90D5AF-8BD7-4FB6-BEA4-0AAB4601162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78012" y="3530050"/>
                  <a:ext cx="5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0552E36C-4E39-4343-AB0D-E5C8FE131580}"/>
                    </a:ext>
                  </a:extLst>
                </p14:cNvPr>
                <p14:cNvContentPartPr/>
                <p14:nvPr/>
              </p14:nvContentPartPr>
              <p14:xfrm>
                <a:off x="5700412" y="3443290"/>
                <a:ext cx="9360" cy="1303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0552E36C-4E39-4343-AB0D-E5C8FE13158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82412" y="3425290"/>
                  <a:ext cx="45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64BEA16-2887-44B1-AF85-7A87C9C38E11}"/>
                    </a:ext>
                  </a:extLst>
                </p14:cNvPr>
                <p14:cNvContentPartPr/>
                <p14:nvPr/>
              </p14:nvContentPartPr>
              <p14:xfrm>
                <a:off x="5819572" y="3377410"/>
                <a:ext cx="170280" cy="2242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64BEA16-2887-44B1-AF85-7A87C9C38E1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01932" y="3359410"/>
                  <a:ext cx="2059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3DDB03DF-2A47-4DB7-A635-A37FF8C6D11F}"/>
                  </a:ext>
                </a:extLst>
              </p14:cNvPr>
              <p14:cNvContentPartPr/>
              <p14:nvPr/>
            </p14:nvContentPartPr>
            <p14:xfrm>
              <a:off x="1658880" y="2863229"/>
              <a:ext cx="142920" cy="21024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3DDB03DF-2A47-4DB7-A635-A37FF8C6D11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640835" y="2845229"/>
                <a:ext cx="17865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BB756B67-099D-41AE-BBF7-E2F3519F7D3D}"/>
              </a:ext>
            </a:extLst>
          </p:cNvPr>
          <p:cNvGrpSpPr/>
          <p:nvPr/>
        </p:nvGrpSpPr>
        <p:grpSpPr>
          <a:xfrm>
            <a:off x="3250440" y="2926949"/>
            <a:ext cx="735840" cy="204480"/>
            <a:chOff x="3333052" y="3849370"/>
            <a:chExt cx="73584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AF2E6C52-585F-497E-8D95-A030C1443AAF}"/>
                    </a:ext>
                  </a:extLst>
                </p14:cNvPr>
                <p14:cNvContentPartPr/>
                <p14:nvPr/>
              </p14:nvContentPartPr>
              <p14:xfrm>
                <a:off x="3333052" y="3854770"/>
                <a:ext cx="171360" cy="1382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AF2E6C52-585F-497E-8D95-A030C1443AA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15052" y="3837130"/>
                  <a:ext cx="207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6FA5000D-7EFD-472D-A569-1171F086F168}"/>
                    </a:ext>
                  </a:extLst>
                </p14:cNvPr>
                <p14:cNvContentPartPr/>
                <p14:nvPr/>
              </p14:nvContentPartPr>
              <p14:xfrm>
                <a:off x="3603412" y="3962770"/>
                <a:ext cx="3960" cy="3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6FA5000D-7EFD-472D-A569-1171F086F16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85772" y="394477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C6D08CCA-B751-432B-8B1B-E7259CBE9DCF}"/>
                    </a:ext>
                  </a:extLst>
                </p14:cNvPr>
                <p14:cNvContentPartPr/>
                <p14:nvPr/>
              </p14:nvContentPartPr>
              <p14:xfrm>
                <a:off x="3717892" y="3864490"/>
                <a:ext cx="21960" cy="1609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C6D08CCA-B751-432B-8B1B-E7259CBE9DC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99892" y="3846850"/>
                  <a:ext cx="57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14990247-78D3-4A40-B722-F60267ADE6DF}"/>
                    </a:ext>
                  </a:extLst>
                </p14:cNvPr>
                <p14:cNvContentPartPr/>
                <p14:nvPr/>
              </p14:nvContentPartPr>
              <p14:xfrm>
                <a:off x="3853252" y="3849370"/>
                <a:ext cx="215640" cy="2044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14990247-78D3-4A40-B722-F60267ADE6D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835612" y="3831370"/>
                  <a:ext cx="25128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F38EA85F-3A1F-4097-8142-06D3554F9473}"/>
              </a:ext>
            </a:extLst>
          </p:cNvPr>
          <p:cNvGrpSpPr/>
          <p:nvPr/>
        </p:nvGrpSpPr>
        <p:grpSpPr>
          <a:xfrm>
            <a:off x="5286600" y="2994629"/>
            <a:ext cx="1112040" cy="207360"/>
            <a:chOff x="5369212" y="3917050"/>
            <a:chExt cx="111204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6140125-87FC-4A4A-9524-35B233097C01}"/>
                    </a:ext>
                  </a:extLst>
                </p14:cNvPr>
                <p14:cNvContentPartPr/>
                <p14:nvPr/>
              </p14:nvContentPartPr>
              <p14:xfrm>
                <a:off x="5369212" y="3935410"/>
                <a:ext cx="158760" cy="1645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6140125-87FC-4A4A-9524-35B233097C0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51212" y="3917410"/>
                  <a:ext cx="194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748DF37E-E45B-4C4C-8F83-21B4DB85A78C}"/>
                    </a:ext>
                  </a:extLst>
                </p14:cNvPr>
                <p14:cNvContentPartPr/>
                <p14:nvPr/>
              </p14:nvContentPartPr>
              <p14:xfrm>
                <a:off x="5617252" y="4062490"/>
                <a:ext cx="22680" cy="25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748DF37E-E45B-4C4C-8F83-21B4DB85A7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99612" y="4044490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4E1CB16F-99BE-445F-9B96-7E83FF12761C}"/>
                    </a:ext>
                  </a:extLst>
                </p14:cNvPr>
                <p14:cNvContentPartPr/>
                <p14:nvPr/>
              </p14:nvContentPartPr>
              <p14:xfrm>
                <a:off x="5742532" y="3920650"/>
                <a:ext cx="205560" cy="2008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4E1CB16F-99BE-445F-9B96-7E83FF12761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24892" y="3903010"/>
                  <a:ext cx="241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CA9EE287-7C5B-496B-986C-BB1B52E044AA}"/>
                    </a:ext>
                  </a:extLst>
                </p14:cNvPr>
                <p14:cNvContentPartPr/>
                <p14:nvPr/>
              </p14:nvContentPartPr>
              <p14:xfrm>
                <a:off x="6067252" y="4071850"/>
                <a:ext cx="2520" cy="10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CA9EE287-7C5B-496B-986C-BB1B52E044A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49252" y="4054210"/>
                  <a:ext cx="3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BBE21C55-72A4-44D2-BFBB-B7B9B884BA99}"/>
                    </a:ext>
                  </a:extLst>
                </p14:cNvPr>
                <p14:cNvContentPartPr/>
                <p14:nvPr/>
              </p14:nvContentPartPr>
              <p14:xfrm>
                <a:off x="6197932" y="3917050"/>
                <a:ext cx="283320" cy="2073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BBE21C55-72A4-44D2-BFBB-B7B9B884BA9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180292" y="3899050"/>
                  <a:ext cx="31896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595AA752-F3C2-4D62-AE04-3DA2ACE98F7D}"/>
              </a:ext>
            </a:extLst>
          </p:cNvPr>
          <p:cNvGrpSpPr/>
          <p:nvPr/>
        </p:nvGrpSpPr>
        <p:grpSpPr>
          <a:xfrm>
            <a:off x="1666080" y="3302429"/>
            <a:ext cx="148680" cy="210240"/>
            <a:chOff x="1748692" y="4224850"/>
            <a:chExt cx="14868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B2945989-BCA4-495D-AF6C-913B68B7CFD7}"/>
                    </a:ext>
                  </a:extLst>
                </p14:cNvPr>
                <p14:cNvContentPartPr/>
                <p14:nvPr/>
              </p14:nvContentPartPr>
              <p14:xfrm>
                <a:off x="1748692" y="4224850"/>
                <a:ext cx="131400" cy="1432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B2945989-BCA4-495D-AF6C-913B68B7CFD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730692" y="4206850"/>
                  <a:ext cx="167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ACF2EC12-1DA8-4BAD-B161-4346CFF0C1D5}"/>
                    </a:ext>
                  </a:extLst>
                </p14:cNvPr>
                <p14:cNvContentPartPr/>
                <p14:nvPr/>
              </p14:nvContentPartPr>
              <p14:xfrm>
                <a:off x="1853092" y="4257250"/>
                <a:ext cx="44280" cy="1778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ACF2EC12-1DA8-4BAD-B161-4346CFF0C1D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835452" y="4239610"/>
                  <a:ext cx="7992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B42AF87A-BDA6-4694-9352-0D42C2C5B9B1}"/>
              </a:ext>
            </a:extLst>
          </p:cNvPr>
          <p:cNvGrpSpPr/>
          <p:nvPr/>
        </p:nvGrpSpPr>
        <p:grpSpPr>
          <a:xfrm>
            <a:off x="2930760" y="3392789"/>
            <a:ext cx="229320" cy="186840"/>
            <a:chOff x="3013372" y="4315210"/>
            <a:chExt cx="22932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262121B0-7478-4BAB-91C7-05C8D5343001}"/>
                    </a:ext>
                  </a:extLst>
                </p14:cNvPr>
                <p14:cNvContentPartPr/>
                <p14:nvPr/>
              </p14:nvContentPartPr>
              <p14:xfrm>
                <a:off x="3013372" y="4315210"/>
                <a:ext cx="123840" cy="1868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262121B0-7478-4BAB-91C7-05C8D53430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95732" y="4297570"/>
                  <a:ext cx="159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6B555F20-6288-4E63-83B6-ABF7A052F936}"/>
                    </a:ext>
                  </a:extLst>
                </p14:cNvPr>
                <p14:cNvContentPartPr/>
                <p14:nvPr/>
              </p14:nvContentPartPr>
              <p14:xfrm>
                <a:off x="3238732" y="4489810"/>
                <a:ext cx="3960" cy="3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6B555F20-6288-4E63-83B6-ABF7A052F93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221092" y="44718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01037870-7AE6-48F5-82DE-7A93BDA28D84}"/>
              </a:ext>
            </a:extLst>
          </p:cNvPr>
          <p:cNvGrpSpPr/>
          <p:nvPr/>
        </p:nvGrpSpPr>
        <p:grpSpPr>
          <a:xfrm>
            <a:off x="3327120" y="3398549"/>
            <a:ext cx="788760" cy="216720"/>
            <a:chOff x="3409732" y="4320970"/>
            <a:chExt cx="7887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5D629EB-9EBD-4926-8616-3165743EC8D9}"/>
                    </a:ext>
                  </a:extLst>
                </p14:cNvPr>
                <p14:cNvContentPartPr/>
                <p14:nvPr/>
              </p14:nvContentPartPr>
              <p14:xfrm>
                <a:off x="3409732" y="4348690"/>
                <a:ext cx="18360" cy="1713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5D629EB-9EBD-4926-8616-3165743EC8D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391732" y="4331050"/>
                  <a:ext cx="54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504210EA-7D80-48DD-996A-DD41E8B21A03}"/>
                    </a:ext>
                  </a:extLst>
                </p14:cNvPr>
                <p14:cNvContentPartPr/>
                <p14:nvPr/>
              </p14:nvContentPartPr>
              <p14:xfrm>
                <a:off x="3519532" y="4320970"/>
                <a:ext cx="240120" cy="1926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504210EA-7D80-48DD-996A-DD41E8B21A0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501892" y="4303330"/>
                  <a:ext cx="275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CEB62F61-A54A-4AD1-AC46-4F6E18DE47AB}"/>
                    </a:ext>
                  </a:extLst>
                </p14:cNvPr>
                <p14:cNvContentPartPr/>
                <p14:nvPr/>
              </p14:nvContentPartPr>
              <p14:xfrm>
                <a:off x="3881692" y="4347250"/>
                <a:ext cx="28080" cy="1620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CEB62F61-A54A-4AD1-AC46-4F6E18DE47A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864052" y="4329610"/>
                  <a:ext cx="63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66E8ED94-36E8-480D-B2A9-019C249734A8}"/>
                    </a:ext>
                  </a:extLst>
                </p14:cNvPr>
                <p14:cNvContentPartPr/>
                <p14:nvPr/>
              </p14:nvContentPartPr>
              <p14:xfrm>
                <a:off x="4057372" y="4340770"/>
                <a:ext cx="141120" cy="1969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66E8ED94-36E8-480D-B2A9-019C249734A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39732" y="4322770"/>
                  <a:ext cx="1767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9142A802-3ED4-4C59-8E15-57E0ED8496BB}"/>
              </a:ext>
            </a:extLst>
          </p:cNvPr>
          <p:cNvGrpSpPr/>
          <p:nvPr/>
        </p:nvGrpSpPr>
        <p:grpSpPr>
          <a:xfrm>
            <a:off x="5265000" y="3495749"/>
            <a:ext cx="743040" cy="208080"/>
            <a:chOff x="5347612" y="4418170"/>
            <a:chExt cx="74304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8CFC363D-9D51-4135-92A2-ADABD187DAC3}"/>
                    </a:ext>
                  </a:extLst>
                </p14:cNvPr>
                <p14:cNvContentPartPr/>
                <p14:nvPr/>
              </p14:nvContentPartPr>
              <p14:xfrm>
                <a:off x="5347612" y="4432570"/>
                <a:ext cx="161640" cy="1558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8CFC363D-9D51-4135-92A2-ADABD187DAC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329612" y="4414570"/>
                  <a:ext cx="197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79E2416F-1B54-4D35-8405-F8581760AB13}"/>
                    </a:ext>
                  </a:extLst>
                </p14:cNvPr>
                <p14:cNvContentPartPr/>
                <p14:nvPr/>
              </p14:nvContentPartPr>
              <p14:xfrm>
                <a:off x="5599252" y="4427170"/>
                <a:ext cx="194040" cy="1598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79E2416F-1B54-4D35-8405-F8581760AB1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81612" y="4409170"/>
                  <a:ext cx="229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80188F1F-16A4-488D-8844-9D84718921E9}"/>
                    </a:ext>
                  </a:extLst>
                </p14:cNvPr>
                <p14:cNvContentPartPr/>
                <p14:nvPr/>
              </p14:nvContentPartPr>
              <p14:xfrm>
                <a:off x="5841892" y="4418170"/>
                <a:ext cx="143280" cy="2080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80188F1F-16A4-488D-8844-9D84718921E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824252" y="4400530"/>
                  <a:ext cx="178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8D12AE87-1C09-44F8-AD0C-E378D7E704A6}"/>
                    </a:ext>
                  </a:extLst>
                </p14:cNvPr>
                <p14:cNvContentPartPr/>
                <p14:nvPr/>
              </p14:nvContentPartPr>
              <p14:xfrm>
                <a:off x="6076972" y="4566490"/>
                <a:ext cx="13680" cy="32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8D12AE87-1C09-44F8-AD0C-E378D7E704A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58972" y="4548850"/>
                  <a:ext cx="493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D985615A-F78B-412D-A74B-35FB68F6A608}"/>
              </a:ext>
            </a:extLst>
          </p:cNvPr>
          <p:cNvGrpSpPr/>
          <p:nvPr/>
        </p:nvGrpSpPr>
        <p:grpSpPr>
          <a:xfrm>
            <a:off x="6219000" y="3497909"/>
            <a:ext cx="475920" cy="218160"/>
            <a:chOff x="6301612" y="4420330"/>
            <a:chExt cx="47592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304F269-8045-4A18-A6BB-CDB830F33691}"/>
                    </a:ext>
                  </a:extLst>
                </p14:cNvPr>
                <p14:cNvContentPartPr/>
                <p14:nvPr/>
              </p14:nvContentPartPr>
              <p14:xfrm>
                <a:off x="6301612" y="4420330"/>
                <a:ext cx="48960" cy="1965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304F269-8045-4A18-A6BB-CDB830F3369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83972" y="4402690"/>
                  <a:ext cx="84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BF955E3D-1E4D-4E4D-B676-BBFF9FE6276C}"/>
                    </a:ext>
                  </a:extLst>
                </p14:cNvPr>
                <p14:cNvContentPartPr/>
                <p14:nvPr/>
              </p14:nvContentPartPr>
              <p14:xfrm>
                <a:off x="6457852" y="4437250"/>
                <a:ext cx="319680" cy="2012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BF955E3D-1E4D-4E4D-B676-BBFF9FE6276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39852" y="4419610"/>
                  <a:ext cx="3553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D75A6BA7-FCE8-47D7-89A8-DE35FA567784}"/>
              </a:ext>
            </a:extLst>
          </p:cNvPr>
          <p:cNvGrpSpPr/>
          <p:nvPr/>
        </p:nvGrpSpPr>
        <p:grpSpPr>
          <a:xfrm>
            <a:off x="6861240" y="3500069"/>
            <a:ext cx="340560" cy="225360"/>
            <a:chOff x="6943852" y="4422490"/>
            <a:chExt cx="3405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67DAA53C-431E-48AE-A288-553CBD7C48D6}"/>
                    </a:ext>
                  </a:extLst>
                </p14:cNvPr>
                <p14:cNvContentPartPr/>
                <p14:nvPr/>
              </p14:nvContentPartPr>
              <p14:xfrm>
                <a:off x="6943852" y="4448410"/>
                <a:ext cx="37800" cy="1746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67DAA53C-431E-48AE-A288-553CBD7C48D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26212" y="4430770"/>
                  <a:ext cx="73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2C3D1E88-9CC6-4062-BD66-4D8D2BA93902}"/>
                    </a:ext>
                  </a:extLst>
                </p14:cNvPr>
                <p14:cNvContentPartPr/>
                <p14:nvPr/>
              </p14:nvContentPartPr>
              <p14:xfrm>
                <a:off x="7116292" y="4422490"/>
                <a:ext cx="168120" cy="2253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2C3D1E88-9CC6-4062-BD66-4D8D2BA9390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98292" y="4404850"/>
                  <a:ext cx="20376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004EE95A-135F-4430-B138-775CBBD0ADA7}"/>
              </a:ext>
            </a:extLst>
          </p:cNvPr>
          <p:cNvGrpSpPr/>
          <p:nvPr/>
        </p:nvGrpSpPr>
        <p:grpSpPr>
          <a:xfrm>
            <a:off x="1502280" y="4159229"/>
            <a:ext cx="441360" cy="160200"/>
            <a:chOff x="1584892" y="5081650"/>
            <a:chExt cx="44136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23B6924A-7B34-4D80-AB2D-81315C3C8AD7}"/>
                    </a:ext>
                  </a:extLst>
                </p14:cNvPr>
                <p14:cNvContentPartPr/>
                <p14:nvPr/>
              </p14:nvContentPartPr>
              <p14:xfrm>
                <a:off x="1584892" y="5081650"/>
                <a:ext cx="17640" cy="14940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23B6924A-7B34-4D80-AB2D-81315C3C8AD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67252" y="5064010"/>
                  <a:ext cx="53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617396BF-5A88-47DD-B6F1-F2D03859D450}"/>
                    </a:ext>
                  </a:extLst>
                </p14:cNvPr>
                <p14:cNvContentPartPr/>
                <p14:nvPr/>
              </p14:nvContentPartPr>
              <p14:xfrm>
                <a:off x="1623772" y="5124490"/>
                <a:ext cx="226080" cy="853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617396BF-5A88-47DD-B6F1-F2D03859D45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605772" y="5106850"/>
                  <a:ext cx="26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78C8B5A9-E919-45E1-9E8B-D4D2E70EBFAC}"/>
                    </a:ext>
                  </a:extLst>
                </p14:cNvPr>
                <p14:cNvContentPartPr/>
                <p14:nvPr/>
              </p14:nvContentPartPr>
              <p14:xfrm>
                <a:off x="1918252" y="5101810"/>
                <a:ext cx="108000" cy="1400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78C8B5A9-E919-45E1-9E8B-D4D2E70EBF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900252" y="5083810"/>
                  <a:ext cx="1436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1FD2B65E-33BB-4FCE-A9DB-359EF9CFD3B3}"/>
              </a:ext>
            </a:extLst>
          </p:cNvPr>
          <p:cNvGrpSpPr/>
          <p:nvPr/>
        </p:nvGrpSpPr>
        <p:grpSpPr>
          <a:xfrm>
            <a:off x="3089880" y="4153829"/>
            <a:ext cx="209160" cy="163800"/>
            <a:chOff x="3172492" y="5076250"/>
            <a:chExt cx="20916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9DF74873-C5E3-4D20-930E-09DF97768056}"/>
                    </a:ext>
                  </a:extLst>
                </p14:cNvPr>
                <p14:cNvContentPartPr/>
                <p14:nvPr/>
              </p14:nvContentPartPr>
              <p14:xfrm>
                <a:off x="3172492" y="5076250"/>
                <a:ext cx="97200" cy="1638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9DF74873-C5E3-4D20-930E-09DF9776805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54492" y="5058250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343D9A1-8149-4A36-9E6F-2E1CA53B4DD8}"/>
                    </a:ext>
                  </a:extLst>
                </p14:cNvPr>
                <p14:cNvContentPartPr/>
                <p14:nvPr/>
              </p14:nvContentPartPr>
              <p14:xfrm>
                <a:off x="3381292" y="5235370"/>
                <a:ext cx="360" cy="3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343D9A1-8149-4A36-9E6F-2E1CA53B4D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63652" y="52173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1E6CE1C5-3DBC-4BB4-B7D6-14F7A4B90B00}"/>
              </a:ext>
            </a:extLst>
          </p:cNvPr>
          <p:cNvGrpSpPr/>
          <p:nvPr/>
        </p:nvGrpSpPr>
        <p:grpSpPr>
          <a:xfrm>
            <a:off x="3462120" y="4157429"/>
            <a:ext cx="301320" cy="218880"/>
            <a:chOff x="3544732" y="5079850"/>
            <a:chExt cx="3013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44112076-ECED-4D7C-9722-7C72AD754860}"/>
                    </a:ext>
                  </a:extLst>
                </p14:cNvPr>
                <p14:cNvContentPartPr/>
                <p14:nvPr/>
              </p14:nvContentPartPr>
              <p14:xfrm>
                <a:off x="3544732" y="5092810"/>
                <a:ext cx="25920" cy="1429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44112076-ECED-4D7C-9722-7C72AD75486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526732" y="5075170"/>
                  <a:ext cx="61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83339BB-56AE-46EB-B04E-18000C2F2125}"/>
                    </a:ext>
                  </a:extLst>
                </p14:cNvPr>
                <p14:cNvContentPartPr/>
                <p14:nvPr/>
              </p14:nvContentPartPr>
              <p14:xfrm>
                <a:off x="3691972" y="5079850"/>
                <a:ext cx="154080" cy="2188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83339BB-56AE-46EB-B04E-18000C2F212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74332" y="5062210"/>
                  <a:ext cx="1897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FF05A2F7-488B-491F-87E2-A4E5575BC0C8}"/>
              </a:ext>
            </a:extLst>
          </p:cNvPr>
          <p:cNvGrpSpPr/>
          <p:nvPr/>
        </p:nvGrpSpPr>
        <p:grpSpPr>
          <a:xfrm>
            <a:off x="5475960" y="4140149"/>
            <a:ext cx="556200" cy="252360"/>
            <a:chOff x="5558572" y="5062570"/>
            <a:chExt cx="55620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EBD5E511-65E7-44C2-972A-590A1883DE82}"/>
                    </a:ext>
                  </a:extLst>
                </p14:cNvPr>
                <p14:cNvContentPartPr/>
                <p14:nvPr/>
              </p14:nvContentPartPr>
              <p14:xfrm>
                <a:off x="5558572" y="5076970"/>
                <a:ext cx="131040" cy="2379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EBD5E511-65E7-44C2-972A-590A1883DE8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540572" y="5058970"/>
                  <a:ext cx="166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93189C82-339A-475E-BAF2-D4D0BD16B4A8}"/>
                    </a:ext>
                  </a:extLst>
                </p14:cNvPr>
                <p14:cNvContentPartPr/>
                <p14:nvPr/>
              </p14:nvContentPartPr>
              <p14:xfrm>
                <a:off x="5763412" y="5078770"/>
                <a:ext cx="174240" cy="2034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93189C82-339A-475E-BAF2-D4D0BD16B4A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745412" y="5061130"/>
                  <a:ext cx="209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18AF7BE7-AB14-436B-AECA-936632937047}"/>
                    </a:ext>
                  </a:extLst>
                </p14:cNvPr>
                <p14:cNvContentPartPr/>
                <p14:nvPr/>
              </p14:nvContentPartPr>
              <p14:xfrm>
                <a:off x="5979412" y="5062570"/>
                <a:ext cx="135360" cy="24804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18AF7BE7-AB14-436B-AECA-93663293704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61412" y="5044930"/>
                  <a:ext cx="1710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65BFC72B-C391-49A7-AF98-D3141406A2F9}"/>
              </a:ext>
            </a:extLst>
          </p:cNvPr>
          <p:cNvGrpSpPr/>
          <p:nvPr/>
        </p:nvGrpSpPr>
        <p:grpSpPr>
          <a:xfrm>
            <a:off x="6258600" y="3988229"/>
            <a:ext cx="429840" cy="171000"/>
            <a:chOff x="6341212" y="4910650"/>
            <a:chExt cx="42984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9C4382BA-68EA-4182-AEE2-788C114C7C24}"/>
                    </a:ext>
                  </a:extLst>
                </p14:cNvPr>
                <p14:cNvContentPartPr/>
                <p14:nvPr/>
              </p14:nvContentPartPr>
              <p14:xfrm>
                <a:off x="6341212" y="4910650"/>
                <a:ext cx="104040" cy="1710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9C4382BA-68EA-4182-AEE2-788C114C7C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23212" y="4892650"/>
                  <a:ext cx="139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4C4442AD-DC96-4DC2-A6F5-285A9F0A154A}"/>
                    </a:ext>
                  </a:extLst>
                </p14:cNvPr>
                <p14:cNvContentPartPr/>
                <p14:nvPr/>
              </p14:nvContentPartPr>
              <p14:xfrm>
                <a:off x="6507892" y="5016130"/>
                <a:ext cx="85320" cy="115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4C4442AD-DC96-4DC2-A6F5-285A9F0A154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90252" y="4998130"/>
                  <a:ext cx="120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64CEEBFB-8996-4C78-9BB6-46FE4E44E4AA}"/>
                    </a:ext>
                  </a:extLst>
                </p14:cNvPr>
                <p14:cNvContentPartPr/>
                <p14:nvPr/>
              </p14:nvContentPartPr>
              <p14:xfrm>
                <a:off x="6668452" y="4948810"/>
                <a:ext cx="102600" cy="12816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64CEEBFB-8996-4C78-9BB6-46FE4E44E4A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50812" y="4930810"/>
                  <a:ext cx="1382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5604CAFE-05A0-4FF0-81D1-4C479AFAB4A1}"/>
              </a:ext>
            </a:extLst>
          </p:cNvPr>
          <p:cNvGrpSpPr/>
          <p:nvPr/>
        </p:nvGrpSpPr>
        <p:grpSpPr>
          <a:xfrm>
            <a:off x="3155760" y="5135909"/>
            <a:ext cx="465120" cy="112680"/>
            <a:chOff x="3238372" y="6058330"/>
            <a:chExt cx="46512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6E7B82AF-856C-46C0-8422-F9563C8830D4}"/>
                    </a:ext>
                  </a:extLst>
                </p14:cNvPr>
                <p14:cNvContentPartPr/>
                <p14:nvPr/>
              </p14:nvContentPartPr>
              <p14:xfrm>
                <a:off x="3238372" y="6058330"/>
                <a:ext cx="465120" cy="2484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6E7B82AF-856C-46C0-8422-F9563C8830D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20732" y="6040690"/>
                  <a:ext cx="500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F2C2621A-73EF-4B53-810D-A7EE19660CA3}"/>
                    </a:ext>
                  </a:extLst>
                </p14:cNvPr>
                <p14:cNvContentPartPr/>
                <p14:nvPr/>
              </p14:nvContentPartPr>
              <p14:xfrm>
                <a:off x="3281932" y="6154450"/>
                <a:ext cx="391320" cy="1656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F2C2621A-73EF-4B53-810D-A7EE19660CA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63932" y="6136450"/>
                  <a:ext cx="4269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8F1F6D5C-EC4D-4123-A10E-48C61FD8351E}"/>
              </a:ext>
            </a:extLst>
          </p:cNvPr>
          <p:cNvGrpSpPr/>
          <p:nvPr/>
        </p:nvGrpSpPr>
        <p:grpSpPr>
          <a:xfrm>
            <a:off x="4815000" y="4765469"/>
            <a:ext cx="611640" cy="228960"/>
            <a:chOff x="4897612" y="5687890"/>
            <a:chExt cx="6116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871D7D71-18F1-4B3B-975D-48954177E9C9}"/>
                    </a:ext>
                  </a:extLst>
                </p14:cNvPr>
                <p14:cNvContentPartPr/>
                <p14:nvPr/>
              </p14:nvContentPartPr>
              <p14:xfrm>
                <a:off x="4897612" y="5725690"/>
                <a:ext cx="148320" cy="1911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871D7D71-18F1-4B3B-975D-48954177E9C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879972" y="5708050"/>
                  <a:ext cx="183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6E3FE3AE-A0B9-40BB-A0F0-3055D69340E1}"/>
                    </a:ext>
                  </a:extLst>
                </p14:cNvPr>
                <p14:cNvContentPartPr/>
                <p14:nvPr/>
              </p14:nvContentPartPr>
              <p14:xfrm>
                <a:off x="5144572" y="5732170"/>
                <a:ext cx="151200" cy="1738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6E3FE3AE-A0B9-40BB-A0F0-3055D69340E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126932" y="5714170"/>
                  <a:ext cx="186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731626BC-821A-4452-A839-7CE0BF83FBBA}"/>
                    </a:ext>
                  </a:extLst>
                </p14:cNvPr>
                <p14:cNvContentPartPr/>
                <p14:nvPr/>
              </p14:nvContentPartPr>
              <p14:xfrm>
                <a:off x="5379652" y="5687890"/>
                <a:ext cx="129600" cy="22896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731626BC-821A-4452-A839-7CE0BF83FBB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361652" y="5669890"/>
                  <a:ext cx="1652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59F034BD-C2A8-4CE0-8C7D-B947AAE9501B}"/>
              </a:ext>
            </a:extLst>
          </p:cNvPr>
          <p:cNvGrpSpPr/>
          <p:nvPr/>
        </p:nvGrpSpPr>
        <p:grpSpPr>
          <a:xfrm>
            <a:off x="3983400" y="3939989"/>
            <a:ext cx="443160" cy="262800"/>
            <a:chOff x="4066012" y="4862410"/>
            <a:chExt cx="44316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4A1AC9FC-37F3-4599-AB3F-AAEFE5E4D6C2}"/>
                    </a:ext>
                  </a:extLst>
                </p14:cNvPr>
                <p14:cNvContentPartPr/>
                <p14:nvPr/>
              </p14:nvContentPartPr>
              <p14:xfrm>
                <a:off x="4066012" y="4862410"/>
                <a:ext cx="48600" cy="16560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4A1AC9FC-37F3-4599-AB3F-AAEFE5E4D6C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48372" y="4844770"/>
                  <a:ext cx="8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F727776-FCE7-452B-96DC-94F13C8E3B51}"/>
                    </a:ext>
                  </a:extLst>
                </p14:cNvPr>
                <p14:cNvContentPartPr/>
                <p14:nvPr/>
              </p14:nvContentPartPr>
              <p14:xfrm>
                <a:off x="4116412" y="4920010"/>
                <a:ext cx="208080" cy="10224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F727776-FCE7-452B-96DC-94F13C8E3B5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98412" y="4902370"/>
                  <a:ext cx="243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FCEDEC66-AA15-4F8D-8AA6-4A7827C67A0E}"/>
                    </a:ext>
                  </a:extLst>
                </p14:cNvPr>
                <p14:cNvContentPartPr/>
                <p14:nvPr/>
              </p14:nvContentPartPr>
              <p14:xfrm>
                <a:off x="4355092" y="4927570"/>
                <a:ext cx="154080" cy="13536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FCEDEC66-AA15-4F8D-8AA6-4A7827C67A0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337092" y="4909930"/>
                  <a:ext cx="189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F2550EA0-4910-47C2-8BB1-0F7D6758DF06}"/>
                    </a:ext>
                  </a:extLst>
                </p14:cNvPr>
                <p14:cNvContentPartPr/>
                <p14:nvPr/>
              </p14:nvContentPartPr>
              <p14:xfrm>
                <a:off x="4332412" y="4884730"/>
                <a:ext cx="118800" cy="24048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F2550EA0-4910-47C2-8BB1-0F7D6758DF0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314412" y="4866730"/>
                  <a:ext cx="15444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3B49EF00-DDB6-4E5F-8C7C-79E6CE2716B6}"/>
              </a:ext>
            </a:extLst>
          </p:cNvPr>
          <p:cNvGrpSpPr/>
          <p:nvPr/>
        </p:nvGrpSpPr>
        <p:grpSpPr>
          <a:xfrm>
            <a:off x="3081600" y="4583669"/>
            <a:ext cx="1018080" cy="412560"/>
            <a:chOff x="3164212" y="5506090"/>
            <a:chExt cx="10180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E0881148-E788-48D7-9284-5E0B1C6039CC}"/>
                    </a:ext>
                  </a:extLst>
                </p14:cNvPr>
                <p14:cNvContentPartPr/>
                <p14:nvPr/>
              </p14:nvContentPartPr>
              <p14:xfrm>
                <a:off x="3164212" y="5660170"/>
                <a:ext cx="123840" cy="21780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E0881148-E788-48D7-9284-5E0B1C6039C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46572" y="5642170"/>
                  <a:ext cx="159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ACA13002-F7C4-4D30-AE09-99A25574D38E}"/>
                    </a:ext>
                  </a:extLst>
                </p14:cNvPr>
                <p14:cNvContentPartPr/>
                <p14:nvPr/>
              </p14:nvContentPartPr>
              <p14:xfrm>
                <a:off x="3361492" y="5710570"/>
                <a:ext cx="145080" cy="17568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ACA13002-F7C4-4D30-AE09-99A25574D38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343492" y="5692930"/>
                  <a:ext cx="180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293C7764-2FF3-4A8C-B7FE-0935F58CD618}"/>
                    </a:ext>
                  </a:extLst>
                </p14:cNvPr>
                <p14:cNvContentPartPr/>
                <p14:nvPr/>
              </p14:nvContentPartPr>
              <p14:xfrm>
                <a:off x="3572812" y="5692930"/>
                <a:ext cx="112680" cy="22572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293C7764-2FF3-4A8C-B7FE-0935F58CD61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54812" y="5675290"/>
                  <a:ext cx="148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7A1A0FA7-B1AF-4059-ADCC-92F155F7AE64}"/>
                    </a:ext>
                  </a:extLst>
                </p14:cNvPr>
                <p14:cNvContentPartPr/>
                <p14:nvPr/>
              </p14:nvContentPartPr>
              <p14:xfrm>
                <a:off x="3784852" y="5555770"/>
                <a:ext cx="102960" cy="1508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7A1A0FA7-B1AF-4059-ADCC-92F155F7AE6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767212" y="5537770"/>
                  <a:ext cx="138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DF0C193-31D9-40BD-988F-9F3FA7A84DB2}"/>
                    </a:ext>
                  </a:extLst>
                </p14:cNvPr>
                <p14:cNvContentPartPr/>
                <p14:nvPr/>
              </p14:nvContentPartPr>
              <p14:xfrm>
                <a:off x="3922012" y="5628130"/>
                <a:ext cx="82080" cy="396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DF0C193-31D9-40BD-988F-9F3FA7A84DB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904012" y="5610130"/>
                  <a:ext cx="11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E54AEE71-101D-4178-93E2-F660B10006D4}"/>
                    </a:ext>
                  </a:extLst>
                </p14:cNvPr>
                <p14:cNvContentPartPr/>
                <p14:nvPr/>
              </p14:nvContentPartPr>
              <p14:xfrm>
                <a:off x="4047292" y="5551090"/>
                <a:ext cx="61560" cy="13320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E54AEE71-101D-4178-93E2-F660B10006D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29292" y="5533450"/>
                  <a:ext cx="97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190B383F-A5FE-45A3-9A46-D824A48ED148}"/>
                    </a:ext>
                  </a:extLst>
                </p14:cNvPr>
                <p14:cNvContentPartPr/>
                <p14:nvPr/>
              </p14:nvContentPartPr>
              <p14:xfrm>
                <a:off x="3962692" y="5506090"/>
                <a:ext cx="219600" cy="1998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190B383F-A5FE-45A3-9A46-D824A48ED14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45052" y="5488450"/>
                  <a:ext cx="2552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7F884D20-0E92-4BCE-99D3-623E118DAA32}"/>
              </a:ext>
            </a:extLst>
          </p:cNvPr>
          <p:cNvGrpSpPr/>
          <p:nvPr/>
        </p:nvGrpSpPr>
        <p:grpSpPr>
          <a:xfrm>
            <a:off x="5619240" y="4660349"/>
            <a:ext cx="2075760" cy="599400"/>
            <a:chOff x="5701852" y="5582770"/>
            <a:chExt cx="207576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FE3E6AD8-C0AB-4005-9965-16EF85125DE5}"/>
                    </a:ext>
                  </a:extLst>
                </p14:cNvPr>
                <p14:cNvContentPartPr/>
                <p14:nvPr/>
              </p14:nvContentPartPr>
              <p14:xfrm>
                <a:off x="5701852" y="5593930"/>
                <a:ext cx="165240" cy="14868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FE3E6AD8-C0AB-4005-9965-16EF85125DE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83852" y="5576290"/>
                  <a:ext cx="20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B5979CFD-8BC8-4D26-A6A3-2015B5FDD9CB}"/>
                    </a:ext>
                  </a:extLst>
                </p14:cNvPr>
                <p14:cNvContentPartPr/>
                <p14:nvPr/>
              </p14:nvContentPartPr>
              <p14:xfrm>
                <a:off x="5929372" y="5601490"/>
                <a:ext cx="180000" cy="1623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B5979CFD-8BC8-4D26-A6A3-2015B5FDD9C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11732" y="5583490"/>
                  <a:ext cx="215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D2A7FBBD-490D-4C8B-B607-3A54D110C9A8}"/>
                    </a:ext>
                  </a:extLst>
                </p14:cNvPr>
                <p14:cNvContentPartPr/>
                <p14:nvPr/>
              </p14:nvContentPartPr>
              <p14:xfrm>
                <a:off x="6030532" y="5988850"/>
                <a:ext cx="20520" cy="46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D2A7FBBD-490D-4C8B-B607-3A54D110C9A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012532" y="5971210"/>
                  <a:ext cx="56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0DA38A7B-7EB0-4D0D-821D-7A5483DD77C6}"/>
                    </a:ext>
                  </a:extLst>
                </p14:cNvPr>
                <p14:cNvContentPartPr/>
                <p14:nvPr/>
              </p14:nvContentPartPr>
              <p14:xfrm>
                <a:off x="6281092" y="5829370"/>
                <a:ext cx="20520" cy="14436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0DA38A7B-7EB0-4D0D-821D-7A5483DD77C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63092" y="5811730"/>
                  <a:ext cx="56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096725A5-01AE-4DF2-93EF-23109524BF95}"/>
                    </a:ext>
                  </a:extLst>
                </p14:cNvPr>
                <p14:cNvContentPartPr/>
                <p14:nvPr/>
              </p14:nvContentPartPr>
              <p14:xfrm>
                <a:off x="6448492" y="5741530"/>
                <a:ext cx="567720" cy="2228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096725A5-01AE-4DF2-93EF-23109524BF9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30492" y="5723890"/>
                  <a:ext cx="603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20825B3A-31A3-48C5-89BC-632AD1F6E16D}"/>
                    </a:ext>
                  </a:extLst>
                </p14:cNvPr>
                <p14:cNvContentPartPr/>
                <p14:nvPr/>
              </p14:nvContentPartPr>
              <p14:xfrm>
                <a:off x="6952132" y="5791930"/>
                <a:ext cx="158760" cy="15300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20825B3A-31A3-48C5-89BC-632AD1F6E1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34492" y="5773930"/>
                  <a:ext cx="194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9BFC3A3A-3B34-40A5-9FD3-2ABFFD39C038}"/>
                    </a:ext>
                  </a:extLst>
                </p14:cNvPr>
                <p14:cNvContentPartPr/>
                <p14:nvPr/>
              </p14:nvContentPartPr>
              <p14:xfrm>
                <a:off x="7229692" y="5697970"/>
                <a:ext cx="106200" cy="28080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9BFC3A3A-3B34-40A5-9FD3-2ABFFD39C03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212052" y="5680330"/>
                  <a:ext cx="141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D14D34EA-8DD4-4138-9853-37C415B25B42}"/>
                    </a:ext>
                  </a:extLst>
                </p14:cNvPr>
                <p14:cNvContentPartPr/>
                <p14:nvPr/>
              </p14:nvContentPartPr>
              <p14:xfrm>
                <a:off x="7443172" y="5658370"/>
                <a:ext cx="93240" cy="27576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D14D34EA-8DD4-4138-9853-37C415B25B4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425532" y="5640370"/>
                  <a:ext cx="128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D5F4CAA5-DF01-4485-AB89-B2D3DCFC8DDE}"/>
                    </a:ext>
                  </a:extLst>
                </p14:cNvPr>
                <p14:cNvContentPartPr/>
                <p14:nvPr/>
              </p14:nvContentPartPr>
              <p14:xfrm>
                <a:off x="7609852" y="5727850"/>
                <a:ext cx="167760" cy="1929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D5F4CAA5-DF01-4485-AB89-B2D3DCFC8DD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591852" y="5709850"/>
                  <a:ext cx="203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7D4C2837-082E-40BB-95C7-8F84F3337BCD}"/>
                    </a:ext>
                  </a:extLst>
                </p14:cNvPr>
                <p14:cNvContentPartPr/>
                <p14:nvPr/>
              </p14:nvContentPartPr>
              <p14:xfrm>
                <a:off x="6446332" y="6053290"/>
                <a:ext cx="557280" cy="5148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7D4C2837-082E-40BB-95C7-8F84F3337BC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428692" y="6035290"/>
                  <a:ext cx="592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F4241566-5549-4761-8512-CF222E985EFF}"/>
                    </a:ext>
                  </a:extLst>
                </p14:cNvPr>
                <p14:cNvContentPartPr/>
                <p14:nvPr/>
              </p14:nvContentPartPr>
              <p14:xfrm>
                <a:off x="6480172" y="6141850"/>
                <a:ext cx="515880" cy="4032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F4241566-5549-4761-8512-CF222E985EF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62532" y="6123850"/>
                  <a:ext cx="551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CAC99823-50CA-4817-8D07-837010B471EA}"/>
                    </a:ext>
                  </a:extLst>
                </p14:cNvPr>
                <p14:cNvContentPartPr/>
                <p14:nvPr/>
              </p14:nvContentPartPr>
              <p14:xfrm>
                <a:off x="6016492" y="5582770"/>
                <a:ext cx="147240" cy="17280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CAC99823-50CA-4817-8D07-837010B471E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98852" y="5564770"/>
                  <a:ext cx="18288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2FE3DDDE-C4C4-42AB-87B5-9DA11D53A1E0}"/>
                  </a:ext>
                </a:extLst>
              </p14:cNvPr>
              <p14:cNvContentPartPr/>
              <p14:nvPr/>
            </p14:nvContentPartPr>
            <p14:xfrm>
              <a:off x="7620120" y="3416346"/>
              <a:ext cx="13680" cy="1677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2FE3DDDE-C4C4-42AB-87B5-9DA11D53A1E0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601634" y="3398346"/>
                <a:ext cx="50283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6" name="Group 565">
            <a:extLst>
              <a:ext uri="{FF2B5EF4-FFF2-40B4-BE49-F238E27FC236}">
                <a16:creationId xmlns:a16="http://schemas.microsoft.com/office/drawing/2014/main" id="{EA22C399-F8A4-4123-BC6B-281A6AA86906}"/>
              </a:ext>
            </a:extLst>
          </p:cNvPr>
          <p:cNvGrpSpPr/>
          <p:nvPr/>
        </p:nvGrpSpPr>
        <p:grpSpPr>
          <a:xfrm>
            <a:off x="7507440" y="3699666"/>
            <a:ext cx="599760" cy="315000"/>
            <a:chOff x="8338492" y="4629850"/>
            <a:chExt cx="5997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E8CF8E71-D91F-43C0-B988-56D339580262}"/>
                    </a:ext>
                  </a:extLst>
                </p14:cNvPr>
                <p14:cNvContentPartPr/>
                <p14:nvPr/>
              </p14:nvContentPartPr>
              <p14:xfrm>
                <a:off x="8338492" y="4669090"/>
                <a:ext cx="453960" cy="2808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E8CF8E71-D91F-43C0-B988-56D33958026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320492" y="4651090"/>
                  <a:ext cx="489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5DC1D997-AA51-479A-A266-DB551D626123}"/>
                    </a:ext>
                  </a:extLst>
                </p14:cNvPr>
                <p14:cNvContentPartPr/>
                <p14:nvPr/>
              </p14:nvContentPartPr>
              <p14:xfrm>
                <a:off x="8346772" y="4631650"/>
                <a:ext cx="591480" cy="31320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5DC1D997-AA51-479A-A266-DB551D62612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328772" y="4613650"/>
                  <a:ext cx="627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BFFE91C2-7465-47D1-9F85-930BF7D17D32}"/>
                    </a:ext>
                  </a:extLst>
                </p14:cNvPr>
                <p14:cNvContentPartPr/>
                <p14:nvPr/>
              </p14:nvContentPartPr>
              <p14:xfrm>
                <a:off x="8595172" y="4629850"/>
                <a:ext cx="325800" cy="30636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BFFE91C2-7465-47D1-9F85-930BF7D17D3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577172" y="4612210"/>
                  <a:ext cx="36144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DB5B92FF-C52F-48C9-A6FC-6DF3BE7427C7}"/>
              </a:ext>
            </a:extLst>
          </p:cNvPr>
          <p:cNvGrpSpPr/>
          <p:nvPr/>
        </p:nvGrpSpPr>
        <p:grpSpPr>
          <a:xfrm>
            <a:off x="6966720" y="1903986"/>
            <a:ext cx="1501200" cy="1342080"/>
            <a:chOff x="7797772" y="2834170"/>
            <a:chExt cx="1501200" cy="13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26489AA7-1A21-4EC7-B9D7-EBB7F78C8325}"/>
                    </a:ext>
                  </a:extLst>
                </p14:cNvPr>
                <p14:cNvContentPartPr/>
                <p14:nvPr/>
              </p14:nvContentPartPr>
              <p14:xfrm>
                <a:off x="7797772" y="2854690"/>
                <a:ext cx="129240" cy="19224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26489AA7-1A21-4EC7-B9D7-EBB7F78C832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780132" y="2837050"/>
                  <a:ext cx="164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7B6E37A9-7C8E-4A98-BEED-30FC24369FF2}"/>
                    </a:ext>
                  </a:extLst>
                </p14:cNvPr>
                <p14:cNvContentPartPr/>
                <p14:nvPr/>
              </p14:nvContentPartPr>
              <p14:xfrm>
                <a:off x="8589052" y="2893930"/>
                <a:ext cx="26640" cy="25416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7B6E37A9-7C8E-4A98-BEED-30FC24369FF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71052" y="2875930"/>
                  <a:ext cx="62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FC8A8523-596C-4DE7-9F0A-11C14E03747A}"/>
                    </a:ext>
                  </a:extLst>
                </p14:cNvPr>
                <p14:cNvContentPartPr/>
                <p14:nvPr/>
              </p14:nvContentPartPr>
              <p14:xfrm>
                <a:off x="8625412" y="2859370"/>
                <a:ext cx="646560" cy="33768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FC8A8523-596C-4DE7-9F0A-11C14E03747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07772" y="2841730"/>
                  <a:ext cx="682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20D895FE-506D-4BF0-B8D5-2C7E9999E660}"/>
                    </a:ext>
                  </a:extLst>
                </p14:cNvPr>
                <p14:cNvContentPartPr/>
                <p14:nvPr/>
              </p14:nvContentPartPr>
              <p14:xfrm>
                <a:off x="8449372" y="3085090"/>
                <a:ext cx="501840" cy="19908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20D895FE-506D-4BF0-B8D5-2C7E9999E66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431732" y="3067450"/>
                  <a:ext cx="537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28FEAE00-5DAB-4DC5-BB7E-4FEC0EA04293}"/>
                    </a:ext>
                  </a:extLst>
                </p14:cNvPr>
                <p14:cNvContentPartPr/>
                <p14:nvPr/>
              </p14:nvContentPartPr>
              <p14:xfrm>
                <a:off x="8976772" y="3109930"/>
                <a:ext cx="322200" cy="2012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28FEAE00-5DAB-4DC5-BB7E-4FEC0EA0429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959132" y="3092290"/>
                  <a:ext cx="35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BFC52441-0499-4FE1-84A2-805BAC2FB48F}"/>
                    </a:ext>
                  </a:extLst>
                </p14:cNvPr>
                <p14:cNvContentPartPr/>
                <p14:nvPr/>
              </p14:nvContentPartPr>
              <p14:xfrm>
                <a:off x="8824852" y="2886730"/>
                <a:ext cx="25200" cy="26820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BFC52441-0499-4FE1-84A2-805BAC2FB48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807212" y="2868730"/>
                  <a:ext cx="60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B1102FE0-68DD-4C1D-9C48-38A2CCC9DE07}"/>
                    </a:ext>
                  </a:extLst>
                </p14:cNvPr>
                <p14:cNvContentPartPr/>
                <p14:nvPr/>
              </p14:nvContentPartPr>
              <p14:xfrm>
                <a:off x="8967412" y="2858650"/>
                <a:ext cx="12240" cy="29448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B1102FE0-68DD-4C1D-9C48-38A2CCC9DE0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949772" y="2840650"/>
                  <a:ext cx="47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953F4455-F04F-4847-8D7F-3FC3B56D7633}"/>
                    </a:ext>
                  </a:extLst>
                </p14:cNvPr>
                <p14:cNvContentPartPr/>
                <p14:nvPr/>
              </p14:nvContentPartPr>
              <p14:xfrm>
                <a:off x="8806132" y="2834170"/>
                <a:ext cx="149760" cy="19512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953F4455-F04F-4847-8D7F-3FC3B56D763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788492" y="2816170"/>
                  <a:ext cx="185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79029602-A116-4CF4-AC31-918CD4356793}"/>
                    </a:ext>
                  </a:extLst>
                </p14:cNvPr>
                <p14:cNvContentPartPr/>
                <p14:nvPr/>
              </p14:nvContentPartPr>
              <p14:xfrm>
                <a:off x="8901892" y="3009130"/>
                <a:ext cx="83160" cy="10260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79029602-A116-4CF4-AC31-918CD435679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884252" y="2991130"/>
                  <a:ext cx="11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9DCCB546-1267-483E-AF1B-D7B769C3EDC9}"/>
                    </a:ext>
                  </a:extLst>
                </p14:cNvPr>
                <p14:cNvContentPartPr/>
                <p14:nvPr/>
              </p14:nvContentPartPr>
              <p14:xfrm>
                <a:off x="8464852" y="3077170"/>
                <a:ext cx="309960" cy="17784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9DCCB546-1267-483E-AF1B-D7B769C3EDC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447212" y="3059530"/>
                  <a:ext cx="34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66C0A830-1CB8-4487-AF05-2D3E6B1B8D93}"/>
                    </a:ext>
                  </a:extLst>
                </p14:cNvPr>
                <p14:cNvContentPartPr/>
                <p14:nvPr/>
              </p14:nvContentPartPr>
              <p14:xfrm>
                <a:off x="9016732" y="3089770"/>
                <a:ext cx="230040" cy="26532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66C0A830-1CB8-4487-AF05-2D3E6B1B8D9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998732" y="3072130"/>
                  <a:ext cx="265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96E0250F-AF8A-4EC1-86A6-DCCCD4F07459}"/>
                    </a:ext>
                  </a:extLst>
                </p14:cNvPr>
                <p14:cNvContentPartPr/>
                <p14:nvPr/>
              </p14:nvContentPartPr>
              <p14:xfrm>
                <a:off x="7917292" y="3328090"/>
                <a:ext cx="500400" cy="3888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96E0250F-AF8A-4EC1-86A6-DCCCD4F0745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99292" y="3310090"/>
                  <a:ext cx="536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32C986CF-8530-4EE5-82B0-F0C59FD114DC}"/>
                    </a:ext>
                  </a:extLst>
                </p14:cNvPr>
                <p14:cNvContentPartPr/>
                <p14:nvPr/>
              </p14:nvContentPartPr>
              <p14:xfrm>
                <a:off x="7864012" y="3323410"/>
                <a:ext cx="783360" cy="37836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32C986CF-8530-4EE5-82B0-F0C59FD114D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846372" y="3305770"/>
                  <a:ext cx="8190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9145D02F-F7FA-42EB-AA68-30934812FFC3}"/>
                    </a:ext>
                  </a:extLst>
                </p14:cNvPr>
                <p14:cNvContentPartPr/>
                <p14:nvPr/>
              </p14:nvContentPartPr>
              <p14:xfrm>
                <a:off x="8295652" y="3345010"/>
                <a:ext cx="303840" cy="39600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9145D02F-F7FA-42EB-AA68-30934812FFC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277652" y="3327010"/>
                  <a:ext cx="3394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3851FC46-C5EE-4715-9082-3A451A463176}"/>
                    </a:ext>
                  </a:extLst>
                </p14:cNvPr>
                <p14:cNvContentPartPr/>
                <p14:nvPr/>
              </p14:nvContentPartPr>
              <p14:xfrm>
                <a:off x="7887412" y="3570010"/>
                <a:ext cx="285840" cy="17748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3851FC46-C5EE-4715-9082-3A451A46317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869412" y="3552370"/>
                  <a:ext cx="32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2731C140-BEA7-4D59-BCE8-B3148F14A06C}"/>
                    </a:ext>
                  </a:extLst>
                </p14:cNvPr>
                <p14:cNvContentPartPr/>
                <p14:nvPr/>
              </p14:nvContentPartPr>
              <p14:xfrm>
                <a:off x="8280892" y="3599530"/>
                <a:ext cx="129240" cy="19368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2731C140-BEA7-4D59-BCE8-B3148F14A06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63252" y="3581890"/>
                  <a:ext cx="164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B1D46B01-1241-46EA-8F73-CF1BBE78A4E9}"/>
                    </a:ext>
                  </a:extLst>
                </p14:cNvPr>
                <p14:cNvContentPartPr/>
                <p14:nvPr/>
              </p14:nvContentPartPr>
              <p14:xfrm>
                <a:off x="8456572" y="3560650"/>
                <a:ext cx="264240" cy="23940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B1D46B01-1241-46EA-8F73-CF1BBE78A4E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438932" y="3542650"/>
                  <a:ext cx="299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8371F493-D507-49B6-A412-90EE79BD3C47}"/>
                    </a:ext>
                  </a:extLst>
                </p14:cNvPr>
                <p14:cNvContentPartPr/>
                <p14:nvPr/>
              </p14:nvContentPartPr>
              <p14:xfrm>
                <a:off x="8448292" y="3923530"/>
                <a:ext cx="388440" cy="25272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8371F493-D507-49B6-A412-90EE79BD3C4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430652" y="3905890"/>
                  <a:ext cx="424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3F62FB3B-3CDD-4A03-BF3C-D34E88176117}"/>
                    </a:ext>
                  </a:extLst>
                </p14:cNvPr>
                <p14:cNvContentPartPr/>
                <p14:nvPr/>
              </p14:nvContentPartPr>
              <p14:xfrm>
                <a:off x="8527852" y="3883930"/>
                <a:ext cx="30240" cy="22320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3F62FB3B-3CDD-4A03-BF3C-D34E8817611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510212" y="3866290"/>
                  <a:ext cx="65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B039F71A-74FD-4A6C-BC9E-A9FC0161BA70}"/>
                    </a:ext>
                  </a:extLst>
                </p14:cNvPr>
                <p14:cNvContentPartPr/>
                <p14:nvPr/>
              </p14:nvContentPartPr>
              <p14:xfrm>
                <a:off x="8645932" y="3854050"/>
                <a:ext cx="210240" cy="31896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B039F71A-74FD-4A6C-BC9E-A9FC0161BA7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628292" y="3836050"/>
                  <a:ext cx="2458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8C2F6D18-41ED-4114-9890-96DD2F18CB6C}"/>
                    </a:ext>
                  </a:extLst>
                </p14:cNvPr>
                <p14:cNvContentPartPr/>
                <p14:nvPr/>
              </p14:nvContentPartPr>
              <p14:xfrm>
                <a:off x="8524612" y="3885370"/>
                <a:ext cx="20520" cy="18576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8C2F6D18-41ED-4114-9890-96DD2F18CB6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506612" y="3867370"/>
                  <a:ext cx="56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D2C8B1E5-7F40-4A6F-9432-8115C90A5E34}"/>
                    </a:ext>
                  </a:extLst>
                </p14:cNvPr>
                <p14:cNvContentPartPr/>
                <p14:nvPr/>
              </p14:nvContentPartPr>
              <p14:xfrm>
                <a:off x="8634052" y="3878890"/>
                <a:ext cx="183600" cy="27180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D2C8B1E5-7F40-4A6F-9432-8115C90A5E3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616052" y="3860890"/>
                  <a:ext cx="219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A4A7B7B2-C1CD-4046-8B42-936F6DF5DD9C}"/>
                    </a:ext>
                  </a:extLst>
                </p14:cNvPr>
                <p14:cNvContentPartPr/>
                <p14:nvPr/>
              </p14:nvContentPartPr>
              <p14:xfrm>
                <a:off x="8646292" y="3880690"/>
                <a:ext cx="162000" cy="26892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A4A7B7B2-C1CD-4046-8B42-936F6DF5DD9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628652" y="3863050"/>
                  <a:ext cx="19764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6706987B-9A9B-4E2E-97E0-DB5B70117B88}"/>
              </a:ext>
            </a:extLst>
          </p:cNvPr>
          <p:cNvGrpSpPr/>
          <p:nvPr/>
        </p:nvGrpSpPr>
        <p:grpSpPr>
          <a:xfrm>
            <a:off x="8700480" y="1853586"/>
            <a:ext cx="589320" cy="516240"/>
            <a:chOff x="9531532" y="2783770"/>
            <a:chExt cx="58932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4A92858F-D181-4DEE-BB7D-69BA8B451FAB}"/>
                    </a:ext>
                  </a:extLst>
                </p14:cNvPr>
                <p14:cNvContentPartPr/>
                <p14:nvPr/>
              </p14:nvContentPartPr>
              <p14:xfrm>
                <a:off x="9531532" y="2911570"/>
                <a:ext cx="29160" cy="19512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4A92858F-D181-4DEE-BB7D-69BA8B451FA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513892" y="2893930"/>
                  <a:ext cx="64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32A767F6-BAFE-4254-8CB2-6AA836197B12}"/>
                    </a:ext>
                  </a:extLst>
                </p14:cNvPr>
                <p14:cNvContentPartPr/>
                <p14:nvPr/>
              </p14:nvContentPartPr>
              <p14:xfrm>
                <a:off x="9547372" y="2894650"/>
                <a:ext cx="163080" cy="10944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32A767F6-BAFE-4254-8CB2-6AA836197B1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529372" y="2877010"/>
                  <a:ext cx="198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FCF01779-0106-498A-9CF5-7DB4AF140AF3}"/>
                    </a:ext>
                  </a:extLst>
                </p14:cNvPr>
                <p14:cNvContentPartPr/>
                <p14:nvPr/>
              </p14:nvContentPartPr>
              <p14:xfrm>
                <a:off x="9708652" y="2783770"/>
                <a:ext cx="147600" cy="28008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FCF01779-0106-498A-9CF5-7DB4AF140AF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90652" y="2765770"/>
                  <a:ext cx="183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8DD3E37D-E6A2-460E-95D4-FA3861F5ABA2}"/>
                    </a:ext>
                  </a:extLst>
                </p14:cNvPr>
                <p14:cNvContentPartPr/>
                <p14:nvPr/>
              </p14:nvContentPartPr>
              <p14:xfrm>
                <a:off x="9891172" y="2949370"/>
                <a:ext cx="94680" cy="7488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8DD3E37D-E6A2-460E-95D4-FA3861F5ABA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873172" y="2931370"/>
                  <a:ext cx="130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0A0C9F37-2D7F-4539-B65B-BA063FC2935B}"/>
                    </a:ext>
                  </a:extLst>
                </p14:cNvPr>
                <p14:cNvContentPartPr/>
                <p14:nvPr/>
              </p14:nvContentPartPr>
              <p14:xfrm>
                <a:off x="9614332" y="3226210"/>
                <a:ext cx="206280" cy="3456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0A0C9F37-2D7F-4539-B65B-BA063FC2935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96332" y="3208210"/>
                  <a:ext cx="241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10D9F5BC-B623-450B-985A-39B428A94C36}"/>
                    </a:ext>
                  </a:extLst>
                </p14:cNvPr>
                <p14:cNvContentPartPr/>
                <p14:nvPr/>
              </p14:nvContentPartPr>
              <p14:xfrm>
                <a:off x="9564652" y="3147730"/>
                <a:ext cx="78480" cy="15228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10D9F5BC-B623-450B-985A-39B428A94C3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46652" y="3130090"/>
                  <a:ext cx="114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89B7F1D9-B53C-46E6-AF00-1380871E7964}"/>
                    </a:ext>
                  </a:extLst>
                </p14:cNvPr>
                <p14:cNvContentPartPr/>
                <p14:nvPr/>
              </p14:nvContentPartPr>
              <p14:xfrm>
                <a:off x="10000612" y="3160330"/>
                <a:ext cx="120240" cy="12204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89B7F1D9-B53C-46E6-AF00-1380871E796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982972" y="3142690"/>
                  <a:ext cx="155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2C558EAF-1778-498B-B40F-D6F1D10815C8}"/>
                    </a:ext>
                  </a:extLst>
                </p14:cNvPr>
                <p14:cNvContentPartPr/>
                <p14:nvPr/>
              </p14:nvContentPartPr>
              <p14:xfrm>
                <a:off x="10013932" y="3119650"/>
                <a:ext cx="99360" cy="16056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2C558EAF-1778-498B-B40F-D6F1D10815C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995932" y="3102010"/>
                  <a:ext cx="135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CDCCC6FD-13F3-423F-9C54-814B8BC6EFEE}"/>
                    </a:ext>
                  </a:extLst>
                </p14:cNvPr>
                <p14:cNvContentPartPr/>
                <p14:nvPr/>
              </p14:nvContentPartPr>
              <p14:xfrm>
                <a:off x="9964612" y="3212170"/>
                <a:ext cx="151920" cy="2160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CDCCC6FD-13F3-423F-9C54-814B8BC6EFE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946972" y="3194170"/>
                  <a:ext cx="1875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B6E4D81B-63A1-4DDE-A343-3D7196F9467C}"/>
              </a:ext>
            </a:extLst>
          </p:cNvPr>
          <p:cNvGrpSpPr/>
          <p:nvPr/>
        </p:nvGrpSpPr>
        <p:grpSpPr>
          <a:xfrm>
            <a:off x="8616960" y="2526786"/>
            <a:ext cx="1157040" cy="552600"/>
            <a:chOff x="9448012" y="3456970"/>
            <a:chExt cx="115704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C1E4248F-FA2F-4006-9EF8-0D3F22B809B5}"/>
                    </a:ext>
                  </a:extLst>
                </p14:cNvPr>
                <p14:cNvContentPartPr/>
                <p14:nvPr/>
              </p14:nvContentPartPr>
              <p14:xfrm>
                <a:off x="9448012" y="3510250"/>
                <a:ext cx="103680" cy="13536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C1E4248F-FA2F-4006-9EF8-0D3F22B809B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430372" y="3492610"/>
                  <a:ext cx="139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B8A78329-B3A6-44C2-AF99-62E7D8CD9840}"/>
                    </a:ext>
                  </a:extLst>
                </p14:cNvPr>
                <p14:cNvContentPartPr/>
                <p14:nvPr/>
              </p14:nvContentPartPr>
              <p14:xfrm>
                <a:off x="9494092" y="3543370"/>
                <a:ext cx="281880" cy="8172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B8A78329-B3A6-44C2-AF99-62E7D8CD984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76092" y="3525730"/>
                  <a:ext cx="317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C78BA764-ABFD-4DB0-AFA9-5780C786C53D}"/>
                    </a:ext>
                  </a:extLst>
                </p14:cNvPr>
                <p14:cNvContentPartPr/>
                <p14:nvPr/>
              </p14:nvContentPartPr>
              <p14:xfrm>
                <a:off x="9827092" y="3552370"/>
                <a:ext cx="154800" cy="14580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C78BA764-ABFD-4DB0-AFA9-5780C786C53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809092" y="3534370"/>
                  <a:ext cx="190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7BF316CB-4B67-4F4E-BF52-C93144C4E245}"/>
                    </a:ext>
                  </a:extLst>
                </p14:cNvPr>
                <p14:cNvContentPartPr/>
                <p14:nvPr/>
              </p14:nvContentPartPr>
              <p14:xfrm>
                <a:off x="10066492" y="3456970"/>
                <a:ext cx="37800" cy="19584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7BF316CB-4B67-4F4E-BF52-C93144C4E24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048492" y="3439330"/>
                  <a:ext cx="73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24A042DB-7A42-467C-894D-9603E183B3BA}"/>
                    </a:ext>
                  </a:extLst>
                </p14:cNvPr>
                <p14:cNvContentPartPr/>
                <p14:nvPr/>
              </p14:nvContentPartPr>
              <p14:xfrm>
                <a:off x="10150732" y="3551650"/>
                <a:ext cx="207360" cy="10656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24A042DB-7A42-467C-894D-9603E183B3B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133092" y="3533650"/>
                  <a:ext cx="243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0A107CCB-2A62-401E-8DDF-3FB0DFE6808D}"/>
                    </a:ext>
                  </a:extLst>
                </p14:cNvPr>
                <p14:cNvContentPartPr/>
                <p14:nvPr/>
              </p14:nvContentPartPr>
              <p14:xfrm>
                <a:off x="10384012" y="3558130"/>
                <a:ext cx="171360" cy="12204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0A107CCB-2A62-401E-8DDF-3FB0DFE6808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366372" y="3540490"/>
                  <a:ext cx="207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49B6F2AD-05FA-4DFB-9BAD-57580DF56C9F}"/>
                    </a:ext>
                  </a:extLst>
                </p14:cNvPr>
                <p14:cNvContentPartPr/>
                <p14:nvPr/>
              </p14:nvContentPartPr>
              <p14:xfrm>
                <a:off x="10561132" y="3550210"/>
                <a:ext cx="43920" cy="14436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49B6F2AD-05FA-4DFB-9BAD-57580DF56C9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543492" y="3532210"/>
                  <a:ext cx="79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1B40DE5A-5942-4641-BC47-1326E0890E3C}"/>
                    </a:ext>
                  </a:extLst>
                </p14:cNvPr>
                <p14:cNvContentPartPr/>
                <p14:nvPr/>
              </p14:nvContentPartPr>
              <p14:xfrm>
                <a:off x="9510652" y="3809770"/>
                <a:ext cx="222480" cy="14796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1B40DE5A-5942-4641-BC47-1326E0890E3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493012" y="3792130"/>
                  <a:ext cx="258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F2EE1021-EA17-4E3C-A96C-79803E76F194}"/>
                    </a:ext>
                  </a:extLst>
                </p14:cNvPr>
                <p14:cNvContentPartPr/>
                <p14:nvPr/>
              </p14:nvContentPartPr>
              <p14:xfrm>
                <a:off x="9784612" y="3779530"/>
                <a:ext cx="126000" cy="15336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F2EE1021-EA17-4E3C-A96C-79803E76F19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766612" y="3761890"/>
                  <a:ext cx="161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B66FF8B5-3024-45C4-A037-597915B24B8C}"/>
                    </a:ext>
                  </a:extLst>
                </p14:cNvPr>
                <p14:cNvContentPartPr/>
                <p14:nvPr/>
              </p14:nvContentPartPr>
              <p14:xfrm>
                <a:off x="9898372" y="3851170"/>
                <a:ext cx="176040" cy="13680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B66FF8B5-3024-45C4-A037-597915B24B8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80732" y="3833530"/>
                  <a:ext cx="211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33C83CC9-391A-4D3F-A3E4-8DADDCEA9C9A}"/>
                    </a:ext>
                  </a:extLst>
                </p14:cNvPr>
                <p14:cNvContentPartPr/>
                <p14:nvPr/>
              </p14:nvContentPartPr>
              <p14:xfrm>
                <a:off x="10062892" y="3808330"/>
                <a:ext cx="239040" cy="17604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33C83CC9-391A-4D3F-A3E4-8DADDCEA9C9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045252" y="3790690"/>
                  <a:ext cx="274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8E46A91F-C84E-4F2E-B2B2-D356E9B69B85}"/>
                    </a:ext>
                  </a:extLst>
                </p14:cNvPr>
                <p14:cNvContentPartPr/>
                <p14:nvPr/>
              </p14:nvContentPartPr>
              <p14:xfrm>
                <a:off x="10262332" y="3899410"/>
                <a:ext cx="173880" cy="10584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8E46A91F-C84E-4F2E-B2B2-D356E9B69B8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44332" y="3881410"/>
                  <a:ext cx="209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4293674C-D8A9-46C6-870C-B2E9FAA83030}"/>
                    </a:ext>
                  </a:extLst>
                </p14:cNvPr>
                <p14:cNvContentPartPr/>
                <p14:nvPr/>
              </p14:nvContentPartPr>
              <p14:xfrm>
                <a:off x="10386172" y="3824890"/>
                <a:ext cx="189360" cy="18468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4293674C-D8A9-46C6-870C-B2E9FAA8303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368172" y="3806890"/>
                  <a:ext cx="22500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D5E421E9-6C6A-4604-94A5-87104B264508}"/>
                  </a:ext>
                </a:extLst>
              </p14:cNvPr>
              <p14:cNvContentPartPr/>
              <p14:nvPr/>
            </p14:nvContentPartPr>
            <p14:xfrm>
              <a:off x="6528600" y="3965189"/>
              <a:ext cx="146160" cy="19152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D5E421E9-6C6A-4604-94A5-87104B26450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6510600" y="3947223"/>
                <a:ext cx="181800" cy="227093"/>
              </a:xfrm>
              <a:prstGeom prst="rect">
                <a:avLst/>
              </a:prstGeom>
            </p:spPr>
          </p:pic>
        </mc:Fallback>
      </mc:AlternateContent>
      <p:grpSp>
        <p:nvGrpSpPr>
          <p:cNvPr id="605" name="Group 604">
            <a:extLst>
              <a:ext uri="{FF2B5EF4-FFF2-40B4-BE49-F238E27FC236}">
                <a16:creationId xmlns:a16="http://schemas.microsoft.com/office/drawing/2014/main" id="{908C92F9-F776-4BFE-AB7F-8B123CEE6B3B}"/>
              </a:ext>
            </a:extLst>
          </p:cNvPr>
          <p:cNvGrpSpPr/>
          <p:nvPr/>
        </p:nvGrpSpPr>
        <p:grpSpPr>
          <a:xfrm>
            <a:off x="0" y="5324909"/>
            <a:ext cx="1612800" cy="281880"/>
            <a:chOff x="82612" y="6247330"/>
            <a:chExt cx="16128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11DE6313-9A63-4A3D-85E2-901992AA041F}"/>
                    </a:ext>
                  </a:extLst>
                </p14:cNvPr>
                <p14:cNvContentPartPr/>
                <p14:nvPr/>
              </p14:nvContentPartPr>
              <p14:xfrm>
                <a:off x="82612" y="6349930"/>
                <a:ext cx="102240" cy="180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11DE6313-9A63-4A3D-85E2-901992AA041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4612" y="6331930"/>
                  <a:ext cx="137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267C8095-AF11-4A05-BD5C-17F79FC45DB7}"/>
                    </a:ext>
                  </a:extLst>
                </p14:cNvPr>
                <p14:cNvContentPartPr/>
                <p14:nvPr/>
              </p14:nvContentPartPr>
              <p14:xfrm>
                <a:off x="115012" y="6364690"/>
                <a:ext cx="17640" cy="6840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267C8095-AF11-4A05-BD5C-17F79FC45DB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7372" y="6346690"/>
                  <a:ext cx="53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28AAAB95-0833-4D81-BF37-74912F3FDC4D}"/>
                    </a:ext>
                  </a:extLst>
                </p14:cNvPr>
                <p14:cNvContentPartPr/>
                <p14:nvPr/>
              </p14:nvContentPartPr>
              <p14:xfrm>
                <a:off x="186652" y="6313570"/>
                <a:ext cx="252360" cy="19152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28AAAB95-0833-4D81-BF37-74912F3FDC4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69012" y="6295930"/>
                  <a:ext cx="288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3408E4A8-80E5-4012-ACFC-CF850024EDA6}"/>
                    </a:ext>
                  </a:extLst>
                </p14:cNvPr>
                <p14:cNvContentPartPr/>
                <p14:nvPr/>
              </p14:nvContentPartPr>
              <p14:xfrm>
                <a:off x="381412" y="6363970"/>
                <a:ext cx="169200" cy="11988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3408E4A8-80E5-4012-ACFC-CF850024EDA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63772" y="6346330"/>
                  <a:ext cx="204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2F3A6160-465F-4E7D-9B90-C610D3D5066B}"/>
                    </a:ext>
                  </a:extLst>
                </p14:cNvPr>
                <p14:cNvContentPartPr/>
                <p14:nvPr/>
              </p14:nvContentPartPr>
              <p14:xfrm>
                <a:off x="553492" y="6349930"/>
                <a:ext cx="275040" cy="17928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2F3A6160-465F-4E7D-9B90-C610D3D5066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35492" y="6331930"/>
                  <a:ext cx="310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2610652B-0C9F-4A7D-9AAD-87A967E05AAA}"/>
                    </a:ext>
                  </a:extLst>
                </p14:cNvPr>
                <p14:cNvContentPartPr/>
                <p14:nvPr/>
              </p14:nvContentPartPr>
              <p14:xfrm>
                <a:off x="820972" y="6277570"/>
                <a:ext cx="314640" cy="17064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2610652B-0C9F-4A7D-9AAD-87A967E05AA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02972" y="6259930"/>
                  <a:ext cx="350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F88D818F-1006-49D1-8041-9C22A8D84FCB}"/>
                    </a:ext>
                  </a:extLst>
                </p14:cNvPr>
                <p14:cNvContentPartPr/>
                <p14:nvPr/>
              </p14:nvContentPartPr>
              <p14:xfrm>
                <a:off x="1067932" y="6247330"/>
                <a:ext cx="215640" cy="16704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F88D818F-1006-49D1-8041-9C22A8D84FC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50292" y="6229330"/>
                  <a:ext cx="251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58D787BD-A422-425F-9E12-4E9ACD1CAD9D}"/>
                    </a:ext>
                  </a:extLst>
                </p14:cNvPr>
                <p14:cNvContentPartPr/>
                <p14:nvPr/>
              </p14:nvContentPartPr>
              <p14:xfrm>
                <a:off x="1362772" y="6307450"/>
                <a:ext cx="121680" cy="19260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58D787BD-A422-425F-9E12-4E9ACD1CAD9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344772" y="6289450"/>
                  <a:ext cx="157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31F378E1-237D-429E-8907-5EFF2C2F71EE}"/>
                    </a:ext>
                  </a:extLst>
                </p14:cNvPr>
                <p14:cNvContentPartPr/>
                <p14:nvPr/>
              </p14:nvContentPartPr>
              <p14:xfrm>
                <a:off x="1598572" y="6330850"/>
                <a:ext cx="96840" cy="6984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31F378E1-237D-429E-8907-5EFF2C2F71E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580932" y="6312850"/>
                  <a:ext cx="1324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C3B5D26D-CB11-4161-8791-50E1645A0191}"/>
                  </a:ext>
                </a:extLst>
              </p14:cNvPr>
              <p14:cNvContentPartPr/>
              <p14:nvPr/>
            </p14:nvContentPartPr>
            <p14:xfrm>
              <a:off x="1832400" y="5343989"/>
              <a:ext cx="202320" cy="144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C3B5D26D-CB11-4161-8791-50E1645A0191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814432" y="5325989"/>
                <a:ext cx="237897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0" name="Group 609">
            <a:extLst>
              <a:ext uri="{FF2B5EF4-FFF2-40B4-BE49-F238E27FC236}">
                <a16:creationId xmlns:a16="http://schemas.microsoft.com/office/drawing/2014/main" id="{4CD930D3-B965-46F1-B45B-D1F18A0F6CCD}"/>
              </a:ext>
            </a:extLst>
          </p:cNvPr>
          <p:cNvGrpSpPr/>
          <p:nvPr/>
        </p:nvGrpSpPr>
        <p:grpSpPr>
          <a:xfrm>
            <a:off x="2431800" y="5373509"/>
            <a:ext cx="900720" cy="204120"/>
            <a:chOff x="2514412" y="6295930"/>
            <a:chExt cx="90072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3652408C-B677-49D7-9CB7-FF10D042E180}"/>
                    </a:ext>
                  </a:extLst>
                </p14:cNvPr>
                <p14:cNvContentPartPr/>
                <p14:nvPr/>
              </p14:nvContentPartPr>
              <p14:xfrm>
                <a:off x="2514412" y="6295930"/>
                <a:ext cx="119520" cy="20412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3652408C-B677-49D7-9CB7-FF10D042E18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96412" y="6278290"/>
                  <a:ext cx="155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FA3C9526-6DAD-4C75-8571-859DDB7A9380}"/>
                    </a:ext>
                  </a:extLst>
                </p14:cNvPr>
                <p14:cNvContentPartPr/>
                <p14:nvPr/>
              </p14:nvContentPartPr>
              <p14:xfrm>
                <a:off x="2681092" y="6338770"/>
                <a:ext cx="292320" cy="9252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FA3C9526-6DAD-4C75-8571-859DDB7A938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63092" y="6321130"/>
                  <a:ext cx="327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61F46054-5AA3-4AA3-8DCD-ADD31D9AE940}"/>
                    </a:ext>
                  </a:extLst>
                </p14:cNvPr>
                <p14:cNvContentPartPr/>
                <p14:nvPr/>
              </p14:nvContentPartPr>
              <p14:xfrm>
                <a:off x="3112372" y="6383050"/>
                <a:ext cx="302760" cy="9324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61F46054-5AA3-4AA3-8DCD-ADD31D9AE94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094372" y="6365410"/>
                  <a:ext cx="3384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ADB59F19-49A8-49C5-88FB-A9F32129AAF9}"/>
              </a:ext>
            </a:extLst>
          </p:cNvPr>
          <p:cNvGrpSpPr/>
          <p:nvPr/>
        </p:nvGrpSpPr>
        <p:grpSpPr>
          <a:xfrm>
            <a:off x="3519000" y="5360909"/>
            <a:ext cx="677160" cy="176400"/>
            <a:chOff x="3601612" y="6283330"/>
            <a:chExt cx="67716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6C8C10E7-0C94-4D88-A908-BC7193BD34F9}"/>
                    </a:ext>
                  </a:extLst>
                </p14:cNvPr>
                <p14:cNvContentPartPr/>
                <p14:nvPr/>
              </p14:nvContentPartPr>
              <p14:xfrm>
                <a:off x="3601612" y="6377290"/>
                <a:ext cx="117360" cy="8244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6C8C10E7-0C94-4D88-A908-BC7193BD34F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583612" y="6359290"/>
                  <a:ext cx="153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6F877F33-65E5-4B91-8BE4-C66550A8CC3C}"/>
                    </a:ext>
                  </a:extLst>
                </p14:cNvPr>
                <p14:cNvContentPartPr/>
                <p14:nvPr/>
              </p14:nvContentPartPr>
              <p14:xfrm>
                <a:off x="3780172" y="6358930"/>
                <a:ext cx="196920" cy="6048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6F877F33-65E5-4B91-8BE4-C66550A8CC3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762172" y="6341290"/>
                  <a:ext cx="23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BFC6564A-4836-4BE1-8073-C654E81B9FA4}"/>
                    </a:ext>
                  </a:extLst>
                </p14:cNvPr>
                <p14:cNvContentPartPr/>
                <p14:nvPr/>
              </p14:nvContentPartPr>
              <p14:xfrm>
                <a:off x="4032532" y="6283330"/>
                <a:ext cx="44640" cy="14436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BFC6564A-4836-4BE1-8073-C654E81B9FA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014892" y="6265690"/>
                  <a:ext cx="80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02798F3A-81AD-4EA0-95ED-71B90A726730}"/>
                    </a:ext>
                  </a:extLst>
                </p14:cNvPr>
                <p14:cNvContentPartPr/>
                <p14:nvPr/>
              </p14:nvContentPartPr>
              <p14:xfrm>
                <a:off x="4173652" y="6334810"/>
                <a:ext cx="105120" cy="6552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02798F3A-81AD-4EA0-95ED-71B90A72673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156012" y="6316810"/>
                  <a:ext cx="1407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D0EF172-D69B-47E8-920D-A696E5375D03}"/>
              </a:ext>
            </a:extLst>
          </p:cNvPr>
          <p:cNvGrpSpPr/>
          <p:nvPr/>
        </p:nvGrpSpPr>
        <p:grpSpPr>
          <a:xfrm>
            <a:off x="4555440" y="5339669"/>
            <a:ext cx="1204560" cy="143640"/>
            <a:chOff x="4638052" y="6262090"/>
            <a:chExt cx="120456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902B2223-AC1B-41B8-BB08-CFFE135758A1}"/>
                    </a:ext>
                  </a:extLst>
                </p14:cNvPr>
                <p14:cNvContentPartPr/>
                <p14:nvPr/>
              </p14:nvContentPartPr>
              <p14:xfrm>
                <a:off x="4638052" y="6267850"/>
                <a:ext cx="159840" cy="7488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902B2223-AC1B-41B8-BB08-CFFE135758A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620412" y="6250210"/>
                  <a:ext cx="195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D126146F-4BF9-490B-99D6-143F0C80E4F1}"/>
                    </a:ext>
                  </a:extLst>
                </p14:cNvPr>
                <p14:cNvContentPartPr/>
                <p14:nvPr/>
              </p14:nvContentPartPr>
              <p14:xfrm>
                <a:off x="4681612" y="6295210"/>
                <a:ext cx="276480" cy="9648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D126146F-4BF9-490B-99D6-143F0C80E4F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663972" y="6277570"/>
                  <a:ext cx="312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00898AD2-764E-4C35-AD30-7F37395109B8}"/>
                    </a:ext>
                  </a:extLst>
                </p14:cNvPr>
                <p14:cNvContentPartPr/>
                <p14:nvPr/>
              </p14:nvContentPartPr>
              <p14:xfrm>
                <a:off x="5007772" y="6262090"/>
                <a:ext cx="244080" cy="14364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00898AD2-764E-4C35-AD30-7F37395109B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989772" y="6244090"/>
                  <a:ext cx="279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C7E38E3B-565B-432B-A051-90DDB0DB2C58}"/>
                    </a:ext>
                  </a:extLst>
                </p14:cNvPr>
                <p14:cNvContentPartPr/>
                <p14:nvPr/>
              </p14:nvContentPartPr>
              <p14:xfrm>
                <a:off x="5318452" y="6306370"/>
                <a:ext cx="186120" cy="8388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C7E38E3B-565B-432B-A051-90DDB0DB2C5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300452" y="6288370"/>
                  <a:ext cx="221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1AFC1F8E-E801-4215-9D42-BB56E4F31469}"/>
                    </a:ext>
                  </a:extLst>
                </p14:cNvPr>
                <p14:cNvContentPartPr/>
                <p14:nvPr/>
              </p14:nvContentPartPr>
              <p14:xfrm>
                <a:off x="5540572" y="6283690"/>
                <a:ext cx="302040" cy="11268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1AFC1F8E-E801-4215-9D42-BB56E4F3146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522572" y="6265690"/>
                  <a:ext cx="3376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3A7C07C9-F8EB-4F5A-831E-71C64FAEE7DB}"/>
              </a:ext>
            </a:extLst>
          </p:cNvPr>
          <p:cNvGrpSpPr/>
          <p:nvPr/>
        </p:nvGrpSpPr>
        <p:grpSpPr>
          <a:xfrm>
            <a:off x="3751920" y="5726309"/>
            <a:ext cx="696960" cy="140760"/>
            <a:chOff x="3834532" y="6648730"/>
            <a:chExt cx="69696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E98E5E76-0BE4-456B-A7A6-D671F65C4A8B}"/>
                    </a:ext>
                  </a:extLst>
                </p14:cNvPr>
                <p14:cNvContentPartPr/>
                <p14:nvPr/>
              </p14:nvContentPartPr>
              <p14:xfrm>
                <a:off x="3834532" y="6653770"/>
                <a:ext cx="227520" cy="12564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E98E5E76-0BE4-456B-A7A6-D671F65C4A8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816892" y="6635770"/>
                  <a:ext cx="263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3932ADBE-EF99-444F-AAF4-061AADD06789}"/>
                    </a:ext>
                  </a:extLst>
                </p14:cNvPr>
                <p14:cNvContentPartPr/>
                <p14:nvPr/>
              </p14:nvContentPartPr>
              <p14:xfrm>
                <a:off x="4131532" y="6659890"/>
                <a:ext cx="182520" cy="10584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3932ADBE-EF99-444F-AAF4-061AADD0678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113892" y="6642250"/>
                  <a:ext cx="218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46D616FE-1A82-4567-9832-349D4A601795}"/>
                    </a:ext>
                  </a:extLst>
                </p14:cNvPr>
                <p14:cNvContentPartPr/>
                <p14:nvPr/>
              </p14:nvContentPartPr>
              <p14:xfrm>
                <a:off x="4388212" y="6648730"/>
                <a:ext cx="143280" cy="14076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46D616FE-1A82-4567-9832-349D4A60179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370572" y="6631090"/>
                  <a:ext cx="1789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9B45F75-F4E6-41A0-9256-0656664C9384}"/>
              </a:ext>
            </a:extLst>
          </p:cNvPr>
          <p:cNvGrpSpPr/>
          <p:nvPr/>
        </p:nvGrpSpPr>
        <p:grpSpPr>
          <a:xfrm>
            <a:off x="4646880" y="5610389"/>
            <a:ext cx="771840" cy="259560"/>
            <a:chOff x="4729492" y="6532810"/>
            <a:chExt cx="7718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237F1622-3B41-4285-B4ED-009E5FD80E78}"/>
                    </a:ext>
                  </a:extLst>
                </p14:cNvPr>
                <p14:cNvContentPartPr/>
                <p14:nvPr/>
              </p14:nvContentPartPr>
              <p14:xfrm>
                <a:off x="4729492" y="6532810"/>
                <a:ext cx="47520" cy="964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237F1622-3B41-4285-B4ED-009E5FD80E7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711492" y="6515170"/>
                  <a:ext cx="83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241F1D7A-773B-4814-9361-7F680647DC44}"/>
                    </a:ext>
                  </a:extLst>
                </p14:cNvPr>
                <p14:cNvContentPartPr/>
                <p14:nvPr/>
              </p14:nvContentPartPr>
              <p14:xfrm>
                <a:off x="4802932" y="6581770"/>
                <a:ext cx="177480" cy="3744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241F1D7A-773B-4814-9361-7F680647DC4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784932" y="6563770"/>
                  <a:ext cx="213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71B0BDB8-C3F7-498E-8942-BFEF201A5BA7}"/>
                    </a:ext>
                  </a:extLst>
                </p14:cNvPr>
                <p14:cNvContentPartPr/>
                <p14:nvPr/>
              </p14:nvContentPartPr>
              <p14:xfrm>
                <a:off x="4998052" y="6562330"/>
                <a:ext cx="118800" cy="19980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71B0BDB8-C3F7-498E-8942-BFEF201A5BA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980052" y="6544330"/>
                  <a:ext cx="154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147123E4-D652-4FCF-8499-8CC23C942552}"/>
                    </a:ext>
                  </a:extLst>
                </p14:cNvPr>
                <p14:cNvContentPartPr/>
                <p14:nvPr/>
              </p14:nvContentPartPr>
              <p14:xfrm>
                <a:off x="5263732" y="6657010"/>
                <a:ext cx="237600" cy="13536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147123E4-D652-4FCF-8499-8CC23C94255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245732" y="6639010"/>
                  <a:ext cx="273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EF449BAC-E7A9-4FC8-AC1B-720FC6B3BD2F}"/>
              </a:ext>
            </a:extLst>
          </p:cNvPr>
          <p:cNvGrpSpPr/>
          <p:nvPr/>
        </p:nvGrpSpPr>
        <p:grpSpPr>
          <a:xfrm>
            <a:off x="5744520" y="5645309"/>
            <a:ext cx="1315080" cy="149400"/>
            <a:chOff x="5827132" y="6567730"/>
            <a:chExt cx="13150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C62075BF-F778-4E71-91B7-C358AB8B04A0}"/>
                    </a:ext>
                  </a:extLst>
                </p14:cNvPr>
                <p14:cNvContentPartPr/>
                <p14:nvPr/>
              </p14:nvContentPartPr>
              <p14:xfrm>
                <a:off x="5849092" y="6646570"/>
                <a:ext cx="7560" cy="396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C62075BF-F778-4E71-91B7-C358AB8B04A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831092" y="6628930"/>
                  <a:ext cx="4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83980A8D-C5C7-4A46-A687-9C2BCBD80ABB}"/>
                    </a:ext>
                  </a:extLst>
                </p14:cNvPr>
                <p14:cNvContentPartPr/>
                <p14:nvPr/>
              </p14:nvContentPartPr>
              <p14:xfrm>
                <a:off x="5827132" y="6618130"/>
                <a:ext cx="154080" cy="5616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83980A8D-C5C7-4A46-A687-9C2BCBD80AB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809132" y="6600130"/>
                  <a:ext cx="189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6653C415-A281-45EC-9F6E-AD78553FC8C1}"/>
                    </a:ext>
                  </a:extLst>
                </p14:cNvPr>
                <p14:cNvContentPartPr/>
                <p14:nvPr/>
              </p14:nvContentPartPr>
              <p14:xfrm>
                <a:off x="5846572" y="6600130"/>
                <a:ext cx="325440" cy="11700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6653C415-A281-45EC-9F6E-AD78553FC8C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828572" y="6582490"/>
                  <a:ext cx="361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31815075-D2D6-4155-BAE7-EF5053E41C6C}"/>
                    </a:ext>
                  </a:extLst>
                </p14:cNvPr>
                <p14:cNvContentPartPr/>
                <p14:nvPr/>
              </p14:nvContentPartPr>
              <p14:xfrm>
                <a:off x="6279652" y="6574570"/>
                <a:ext cx="362880" cy="10980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31815075-D2D6-4155-BAE7-EF5053E41C6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61652" y="6556930"/>
                  <a:ext cx="39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159BEE14-6EA1-474F-A11B-CFF86F29895E}"/>
                    </a:ext>
                  </a:extLst>
                </p14:cNvPr>
                <p14:cNvContentPartPr/>
                <p14:nvPr/>
              </p14:nvContentPartPr>
              <p14:xfrm>
                <a:off x="6739732" y="6612730"/>
                <a:ext cx="111960" cy="7092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159BEE14-6EA1-474F-A11B-CFF86F29895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721732" y="6594730"/>
                  <a:ext cx="147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CAE94E03-7978-4EA6-9A0B-CA222CFA25DE}"/>
                    </a:ext>
                  </a:extLst>
                </p14:cNvPr>
                <p14:cNvContentPartPr/>
                <p14:nvPr/>
              </p14:nvContentPartPr>
              <p14:xfrm>
                <a:off x="6866452" y="6567730"/>
                <a:ext cx="275760" cy="12312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CAE94E03-7978-4EA6-9A0B-CA222CFA25D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848452" y="6549730"/>
                  <a:ext cx="3114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38973B41-3443-4465-A1EF-C669A63491A4}"/>
              </a:ext>
            </a:extLst>
          </p:cNvPr>
          <p:cNvGrpSpPr/>
          <p:nvPr/>
        </p:nvGrpSpPr>
        <p:grpSpPr>
          <a:xfrm>
            <a:off x="7318080" y="5358029"/>
            <a:ext cx="422640" cy="310320"/>
            <a:chOff x="7400692" y="6280450"/>
            <a:chExt cx="42264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C7B951EA-023E-4B3C-9B61-838FA5240951}"/>
                    </a:ext>
                  </a:extLst>
                </p14:cNvPr>
                <p14:cNvContentPartPr/>
                <p14:nvPr/>
              </p14:nvContentPartPr>
              <p14:xfrm>
                <a:off x="7400692" y="6325810"/>
                <a:ext cx="312840" cy="26496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C7B951EA-023E-4B3C-9B61-838FA524095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382692" y="6308170"/>
                  <a:ext cx="348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BF1C355E-CB1D-46D9-AE9A-F97528E61CCF}"/>
                    </a:ext>
                  </a:extLst>
                </p14:cNvPr>
                <p14:cNvContentPartPr/>
                <p14:nvPr/>
              </p14:nvContentPartPr>
              <p14:xfrm>
                <a:off x="7705252" y="6280450"/>
                <a:ext cx="118080" cy="19836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BF1C355E-CB1D-46D9-AE9A-F97528E61CC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687252" y="6262810"/>
                  <a:ext cx="15372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2F68C8DC-3AAB-4308-9204-5163A2B0C41D}"/>
              </a:ext>
            </a:extLst>
          </p:cNvPr>
          <p:cNvGrpSpPr/>
          <p:nvPr/>
        </p:nvGrpSpPr>
        <p:grpSpPr>
          <a:xfrm>
            <a:off x="8123040" y="4914509"/>
            <a:ext cx="1251720" cy="237960"/>
            <a:chOff x="8205652" y="5836930"/>
            <a:chExt cx="12517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60E3D588-8EBE-439E-8F10-CE459EEEFFEC}"/>
                    </a:ext>
                  </a:extLst>
                </p14:cNvPr>
                <p14:cNvContentPartPr/>
                <p14:nvPr/>
              </p14:nvContentPartPr>
              <p14:xfrm>
                <a:off x="8205652" y="5850970"/>
                <a:ext cx="86400" cy="12924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60E3D588-8EBE-439E-8F10-CE459EEEFFE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187652" y="5832970"/>
                  <a:ext cx="12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ADD76F41-BC4E-42D5-B97C-617C08AAFBE3}"/>
                    </a:ext>
                  </a:extLst>
                </p14:cNvPr>
                <p14:cNvContentPartPr/>
                <p14:nvPr/>
              </p14:nvContentPartPr>
              <p14:xfrm>
                <a:off x="8230492" y="5837650"/>
                <a:ext cx="295200" cy="17892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ADD76F41-BC4E-42D5-B97C-617C08AAFBE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212492" y="5819650"/>
                  <a:ext cx="330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2296C766-F59C-4447-8D16-525552282F74}"/>
                    </a:ext>
                  </a:extLst>
                </p14:cNvPr>
                <p14:cNvContentPartPr/>
                <p14:nvPr/>
              </p14:nvContentPartPr>
              <p14:xfrm>
                <a:off x="8441452" y="5900290"/>
                <a:ext cx="295920" cy="9396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2296C766-F59C-4447-8D16-525552282F7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423812" y="5882650"/>
                  <a:ext cx="331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C92ECED4-6A1A-42D3-9069-4825C88D1428}"/>
                    </a:ext>
                  </a:extLst>
                </p14:cNvPr>
                <p14:cNvContentPartPr/>
                <p14:nvPr/>
              </p14:nvContentPartPr>
              <p14:xfrm>
                <a:off x="8743132" y="5836930"/>
                <a:ext cx="60480" cy="15552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C92ECED4-6A1A-42D3-9069-4825C88D142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725492" y="5818930"/>
                  <a:ext cx="96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32BA0992-54CC-4E28-A369-44E9D14A396A}"/>
                    </a:ext>
                  </a:extLst>
                </p14:cNvPr>
                <p14:cNvContentPartPr/>
                <p14:nvPr/>
              </p14:nvContentPartPr>
              <p14:xfrm>
                <a:off x="8884972" y="5887690"/>
                <a:ext cx="233640" cy="10584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32BA0992-54CC-4E28-A369-44E9D14A396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867332" y="5870050"/>
                  <a:ext cx="269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53982A9E-CE0E-4EEF-83E4-E3085E4B30FF}"/>
                    </a:ext>
                  </a:extLst>
                </p14:cNvPr>
                <p14:cNvContentPartPr/>
                <p14:nvPr/>
              </p14:nvContentPartPr>
              <p14:xfrm>
                <a:off x="9187372" y="5869330"/>
                <a:ext cx="92520" cy="14040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53982A9E-CE0E-4EEF-83E4-E3085E4B30F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169732" y="5851690"/>
                  <a:ext cx="12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57136380-32EC-46E9-BE61-92954662CE82}"/>
                    </a:ext>
                  </a:extLst>
                </p14:cNvPr>
                <p14:cNvContentPartPr/>
                <p14:nvPr/>
              </p14:nvContentPartPr>
              <p14:xfrm>
                <a:off x="9314092" y="5933770"/>
                <a:ext cx="143280" cy="14112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57136380-32EC-46E9-BE61-92954662CE8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296452" y="5915770"/>
                  <a:ext cx="178920" cy="17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6660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72175-1379-4548-8786-2006B2D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9410" y="6436137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9C1E87-A985-473A-84D7-91655D88D92A}"/>
              </a:ext>
            </a:extLst>
          </p:cNvPr>
          <p:cNvGrpSpPr/>
          <p:nvPr/>
        </p:nvGrpSpPr>
        <p:grpSpPr>
          <a:xfrm>
            <a:off x="82252" y="747407"/>
            <a:ext cx="1694520" cy="318600"/>
            <a:chOff x="431092" y="1485610"/>
            <a:chExt cx="16945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3E62F78-A22E-4643-9F6A-AB15E70A8076}"/>
                    </a:ext>
                  </a:extLst>
                </p14:cNvPr>
                <p14:cNvContentPartPr/>
                <p14:nvPr/>
              </p14:nvContentPartPr>
              <p14:xfrm>
                <a:off x="431092" y="1601530"/>
                <a:ext cx="73440" cy="88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3E62F78-A22E-4643-9F6A-AB15E70A80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3452" y="1583890"/>
                  <a:ext cx="109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61E35F-0D11-4149-9BDE-2033AB525CA3}"/>
                    </a:ext>
                  </a:extLst>
                </p14:cNvPr>
                <p14:cNvContentPartPr/>
                <p14:nvPr/>
              </p14:nvContentPartPr>
              <p14:xfrm>
                <a:off x="481852" y="1605130"/>
                <a:ext cx="57240" cy="9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61E35F-0D11-4149-9BDE-2033AB525C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852" y="1587490"/>
                  <a:ext cx="92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7B9E6F-F6FB-4E0B-990F-9AFB57A13400}"/>
                    </a:ext>
                  </a:extLst>
                </p14:cNvPr>
                <p14:cNvContentPartPr/>
                <p14:nvPr/>
              </p14:nvContentPartPr>
              <p14:xfrm>
                <a:off x="622252" y="1613770"/>
                <a:ext cx="326880" cy="8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7B9E6F-F6FB-4E0B-990F-9AFB57A134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612" y="1595770"/>
                  <a:ext cx="36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67DD3A-3555-46BF-9B79-0ED3E72F54B3}"/>
                    </a:ext>
                  </a:extLst>
                </p14:cNvPr>
                <p14:cNvContentPartPr/>
                <p14:nvPr/>
              </p14:nvContentPartPr>
              <p14:xfrm>
                <a:off x="919972" y="1485610"/>
                <a:ext cx="119160" cy="31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67DD3A-3555-46BF-9B79-0ED3E72F54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1972" y="1467610"/>
                  <a:ext cx="154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B01819-8F93-4D20-B508-961C26AA6A62}"/>
                    </a:ext>
                  </a:extLst>
                </p14:cNvPr>
                <p14:cNvContentPartPr/>
                <p14:nvPr/>
              </p14:nvContentPartPr>
              <p14:xfrm>
                <a:off x="1129492" y="1550410"/>
                <a:ext cx="133200" cy="178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B01819-8F93-4D20-B508-961C26AA6A6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1852" y="1532770"/>
                  <a:ext cx="168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BD7B34-E2A4-4695-9962-D7F645044FA0}"/>
                    </a:ext>
                  </a:extLst>
                </p14:cNvPr>
                <p14:cNvContentPartPr/>
                <p14:nvPr/>
              </p14:nvContentPartPr>
              <p14:xfrm>
                <a:off x="1333612" y="1616290"/>
                <a:ext cx="151200" cy="13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BD7B34-E2A4-4695-9962-D7F645044F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15972" y="1598290"/>
                  <a:ext cx="186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290409-2BD3-4627-8296-24723D96D12C}"/>
                    </a:ext>
                  </a:extLst>
                </p14:cNvPr>
                <p14:cNvContentPartPr/>
                <p14:nvPr/>
              </p14:nvContentPartPr>
              <p14:xfrm>
                <a:off x="1500652" y="1673890"/>
                <a:ext cx="168480" cy="82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290409-2BD3-4627-8296-24723D96D1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2652" y="1656250"/>
                  <a:ext cx="204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4FA1A9-45AA-4979-8E62-9B7B8EE5A6A8}"/>
                    </a:ext>
                  </a:extLst>
                </p14:cNvPr>
                <p14:cNvContentPartPr/>
                <p14:nvPr/>
              </p14:nvContentPartPr>
              <p14:xfrm>
                <a:off x="1724212" y="1637890"/>
                <a:ext cx="401400" cy="9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4FA1A9-45AA-4979-8E62-9B7B8EE5A6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6572" y="1620250"/>
                  <a:ext cx="4370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D25B6A-DD8C-4E60-A3FC-C95F8AF54464}"/>
              </a:ext>
            </a:extLst>
          </p:cNvPr>
          <p:cNvGrpSpPr/>
          <p:nvPr/>
        </p:nvGrpSpPr>
        <p:grpSpPr>
          <a:xfrm>
            <a:off x="1999252" y="746687"/>
            <a:ext cx="775080" cy="358560"/>
            <a:chOff x="2348092" y="1484890"/>
            <a:chExt cx="7750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074493-8EAA-4CCF-A17F-BC9EB0F35FFD}"/>
                    </a:ext>
                  </a:extLst>
                </p14:cNvPr>
                <p14:cNvContentPartPr/>
                <p14:nvPr/>
              </p14:nvContentPartPr>
              <p14:xfrm>
                <a:off x="2348092" y="1624930"/>
                <a:ext cx="185040" cy="12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074493-8EAA-4CCF-A17F-BC9EB0F35F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0452" y="1607290"/>
                  <a:ext cx="22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46B744-A79A-4D5F-95D6-24CEEADDD9BD}"/>
                    </a:ext>
                  </a:extLst>
                </p14:cNvPr>
                <p14:cNvContentPartPr/>
                <p14:nvPr/>
              </p14:nvContentPartPr>
              <p14:xfrm>
                <a:off x="2569492" y="1670290"/>
                <a:ext cx="365040" cy="17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46B744-A79A-4D5F-95D6-24CEEADDD9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1852" y="1652290"/>
                  <a:ext cx="400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E3ACC1-D67B-41E5-A289-4C6889C7DEB6}"/>
                    </a:ext>
                  </a:extLst>
                </p14:cNvPr>
                <p14:cNvContentPartPr/>
                <p14:nvPr/>
              </p14:nvContentPartPr>
              <p14:xfrm>
                <a:off x="2959372" y="1552930"/>
                <a:ext cx="163800" cy="19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E3ACC1-D67B-41E5-A289-4C6889C7DE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41372" y="1535290"/>
                  <a:ext cx="199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80369B-14F1-407F-9B45-7041179E506B}"/>
                    </a:ext>
                  </a:extLst>
                </p14:cNvPr>
                <p14:cNvContentPartPr/>
                <p14:nvPr/>
              </p14:nvContentPartPr>
              <p14:xfrm>
                <a:off x="2918332" y="1484890"/>
                <a:ext cx="21960" cy="18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80369B-14F1-407F-9B45-7041179E50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0692" y="1466890"/>
                  <a:ext cx="576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8BD202-2E7E-4908-AB2F-20A5D118F76D}"/>
              </a:ext>
            </a:extLst>
          </p:cNvPr>
          <p:cNvGrpSpPr/>
          <p:nvPr/>
        </p:nvGrpSpPr>
        <p:grpSpPr>
          <a:xfrm>
            <a:off x="3049732" y="875207"/>
            <a:ext cx="312120" cy="125640"/>
            <a:chOff x="3398572" y="1613410"/>
            <a:chExt cx="31212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D1301F-9064-497C-B973-18EF4D9791BC}"/>
                    </a:ext>
                  </a:extLst>
                </p14:cNvPr>
                <p14:cNvContentPartPr/>
                <p14:nvPr/>
              </p14:nvContentPartPr>
              <p14:xfrm>
                <a:off x="3398572" y="1613410"/>
                <a:ext cx="148320" cy="12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D1301F-9064-497C-B973-18EF4D9791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80932" y="1595410"/>
                  <a:ext cx="183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7115AA-B108-4567-BBBF-A808D365EA6E}"/>
                    </a:ext>
                  </a:extLst>
                </p14:cNvPr>
                <p14:cNvContentPartPr/>
                <p14:nvPr/>
              </p14:nvContentPartPr>
              <p14:xfrm>
                <a:off x="3571732" y="1663450"/>
                <a:ext cx="138960" cy="7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7115AA-B108-4567-BBBF-A808D365EA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3732" y="1645450"/>
                  <a:ext cx="1746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5C41D0-2B08-4374-82BA-CE2DAFA954C5}"/>
              </a:ext>
            </a:extLst>
          </p:cNvPr>
          <p:cNvGrpSpPr/>
          <p:nvPr/>
        </p:nvGrpSpPr>
        <p:grpSpPr>
          <a:xfrm>
            <a:off x="3616732" y="814367"/>
            <a:ext cx="1538640" cy="270720"/>
            <a:chOff x="3965572" y="1552570"/>
            <a:chExt cx="15386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32908B-8EF7-453C-B83B-C77896B20B60}"/>
                    </a:ext>
                  </a:extLst>
                </p14:cNvPr>
                <p14:cNvContentPartPr/>
                <p14:nvPr/>
              </p14:nvContentPartPr>
              <p14:xfrm>
                <a:off x="3965572" y="1575610"/>
                <a:ext cx="470160" cy="24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32908B-8EF7-453C-B83B-C77896B20B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7572" y="1557970"/>
                  <a:ext cx="505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D12F69-0528-448F-B23D-0E79178E4FAE}"/>
                    </a:ext>
                  </a:extLst>
                </p14:cNvPr>
                <p14:cNvContentPartPr/>
                <p14:nvPr/>
              </p14:nvContentPartPr>
              <p14:xfrm>
                <a:off x="4567492" y="1628890"/>
                <a:ext cx="78120" cy="12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D12F69-0528-448F-B23D-0E79178E4F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49492" y="1610890"/>
                  <a:ext cx="11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7B6F16-64C9-4CE4-8C4C-7EE476B19E3D}"/>
                    </a:ext>
                  </a:extLst>
                </p14:cNvPr>
                <p14:cNvContentPartPr/>
                <p14:nvPr/>
              </p14:nvContentPartPr>
              <p14:xfrm>
                <a:off x="4672612" y="1622050"/>
                <a:ext cx="289080" cy="141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7B6F16-64C9-4CE4-8C4C-7EE476B19E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4972" y="1604050"/>
                  <a:ext cx="32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740825-E402-4F3C-921E-6B01E1B9AFE3}"/>
                    </a:ext>
                  </a:extLst>
                </p14:cNvPr>
                <p14:cNvContentPartPr/>
                <p14:nvPr/>
              </p14:nvContentPartPr>
              <p14:xfrm>
                <a:off x="4842172" y="1552570"/>
                <a:ext cx="37080" cy="1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740825-E402-4F3C-921E-6B01E1B9AF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24532" y="1534930"/>
                  <a:ext cx="72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82D5D0-A672-49D5-9F6F-87305521054B}"/>
                    </a:ext>
                  </a:extLst>
                </p14:cNvPr>
                <p14:cNvContentPartPr/>
                <p14:nvPr/>
              </p14:nvContentPartPr>
              <p14:xfrm>
                <a:off x="5028292" y="1641490"/>
                <a:ext cx="265320" cy="181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82D5D0-A672-49D5-9F6F-8730552105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10652" y="1623490"/>
                  <a:ext cx="300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372998-D890-4E11-BC9F-6F1B7B2676B6}"/>
                    </a:ext>
                  </a:extLst>
                </p14:cNvPr>
                <p14:cNvContentPartPr/>
                <p14:nvPr/>
              </p14:nvContentPartPr>
              <p14:xfrm>
                <a:off x="5368132" y="1671730"/>
                <a:ext cx="136080" cy="5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372998-D890-4E11-BC9F-6F1B7B2676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50492" y="1654090"/>
                  <a:ext cx="1717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5E9A974-8623-4724-B294-0E8AB5E5CC42}"/>
              </a:ext>
            </a:extLst>
          </p:cNvPr>
          <p:cNvGrpSpPr/>
          <p:nvPr/>
        </p:nvGrpSpPr>
        <p:grpSpPr>
          <a:xfrm>
            <a:off x="4753432" y="1251610"/>
            <a:ext cx="4312800" cy="1431720"/>
            <a:chOff x="6006412" y="1355650"/>
            <a:chExt cx="4312800" cy="14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9610C5-E660-44D4-B97C-E01C38B17511}"/>
                    </a:ext>
                  </a:extLst>
                </p14:cNvPr>
                <p14:cNvContentPartPr/>
                <p14:nvPr/>
              </p14:nvContentPartPr>
              <p14:xfrm>
                <a:off x="6006412" y="1719610"/>
                <a:ext cx="217440" cy="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9610C5-E660-44D4-B97C-E01C38B175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88412" y="1701610"/>
                  <a:ext cx="25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D7B3F3-88ED-48A7-AF75-72755808A748}"/>
                    </a:ext>
                  </a:extLst>
                </p14:cNvPr>
                <p14:cNvContentPartPr/>
                <p14:nvPr/>
              </p14:nvContentPartPr>
              <p14:xfrm>
                <a:off x="6063652" y="1802050"/>
                <a:ext cx="215640" cy="1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D7B3F3-88ED-48A7-AF75-72755808A7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46012" y="1784410"/>
                  <a:ext cx="251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9A54DD4-BEEA-4F10-96D4-E0550C177248}"/>
                    </a:ext>
                  </a:extLst>
                </p14:cNvPr>
                <p14:cNvContentPartPr/>
                <p14:nvPr/>
              </p14:nvContentPartPr>
              <p14:xfrm>
                <a:off x="6414652" y="1569850"/>
                <a:ext cx="184680" cy="224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9A54DD4-BEEA-4F10-96D4-E0550C1772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96652" y="1551850"/>
                  <a:ext cx="220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3DBD6C-8A54-47E7-BD12-6804BA607AE5}"/>
                    </a:ext>
                  </a:extLst>
                </p14:cNvPr>
                <p14:cNvContentPartPr/>
                <p14:nvPr/>
              </p14:nvContentPartPr>
              <p14:xfrm>
                <a:off x="6691492" y="1617730"/>
                <a:ext cx="50760" cy="18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3DBD6C-8A54-47E7-BD12-6804BA607A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73492" y="1599730"/>
                  <a:ext cx="86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9958E7-59A6-41DE-8222-967899E8FEAA}"/>
                    </a:ext>
                  </a:extLst>
                </p14:cNvPr>
                <p14:cNvContentPartPr/>
                <p14:nvPr/>
              </p14:nvContentPartPr>
              <p14:xfrm>
                <a:off x="6780052" y="1697290"/>
                <a:ext cx="178920" cy="12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9958E7-59A6-41DE-8222-967899E8FE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62052" y="1679650"/>
                  <a:ext cx="214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8C9EE6-F5F9-45E3-BB4E-5B695C6EB39F}"/>
                    </a:ext>
                  </a:extLst>
                </p14:cNvPr>
                <p14:cNvContentPartPr/>
                <p14:nvPr/>
              </p14:nvContentPartPr>
              <p14:xfrm>
                <a:off x="6047092" y="1599370"/>
                <a:ext cx="20808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8C9EE6-F5F9-45E3-BB4E-5B695C6EB3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29092" y="1581370"/>
                  <a:ext cx="24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049917-4A88-4424-A041-BCAE598622B6}"/>
                    </a:ext>
                  </a:extLst>
                </p14:cNvPr>
                <p14:cNvContentPartPr/>
                <p14:nvPr/>
              </p14:nvContentPartPr>
              <p14:xfrm>
                <a:off x="7016212" y="1700170"/>
                <a:ext cx="158400" cy="9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049917-4A88-4424-A041-BCAE598622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98572" y="1682170"/>
                  <a:ext cx="194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8378BE5-519B-4BD3-B825-1F54E54507B9}"/>
                    </a:ext>
                  </a:extLst>
                </p14:cNvPr>
                <p14:cNvContentPartPr/>
                <p14:nvPr/>
              </p14:nvContentPartPr>
              <p14:xfrm>
                <a:off x="7168852" y="1565170"/>
                <a:ext cx="74520" cy="18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8378BE5-519B-4BD3-B825-1F54E54507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1212" y="1547530"/>
                  <a:ext cx="110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CDBD4D-EDD3-4BBF-BE25-05BED9782619}"/>
                    </a:ext>
                  </a:extLst>
                </p14:cNvPr>
                <p14:cNvContentPartPr/>
                <p14:nvPr/>
              </p14:nvContentPartPr>
              <p14:xfrm>
                <a:off x="7232932" y="1625650"/>
                <a:ext cx="142560" cy="165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CDBD4D-EDD3-4BBF-BE25-05BED97826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15292" y="1608010"/>
                  <a:ext cx="178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EA2A71-03DE-4E9C-A787-E3A5A40A3A70}"/>
                    </a:ext>
                  </a:extLst>
                </p14:cNvPr>
                <p14:cNvContentPartPr/>
                <p14:nvPr/>
              </p14:nvContentPartPr>
              <p14:xfrm>
                <a:off x="7289452" y="1636810"/>
                <a:ext cx="16632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EA2A71-03DE-4E9C-A787-E3A5A40A3A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71452" y="1619170"/>
                  <a:ext cx="20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2605AE-B720-4995-A85E-6D3D4134BFE2}"/>
                    </a:ext>
                  </a:extLst>
                </p14:cNvPr>
                <p14:cNvContentPartPr/>
                <p14:nvPr/>
              </p14:nvContentPartPr>
              <p14:xfrm>
                <a:off x="7527412" y="1634650"/>
                <a:ext cx="217080" cy="20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2605AE-B720-4995-A85E-6D3D4134BF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09412" y="1616650"/>
                  <a:ext cx="252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4ECDF7-8FDB-416A-BD49-67DEA6C75430}"/>
                    </a:ext>
                  </a:extLst>
                </p14:cNvPr>
                <p14:cNvContentPartPr/>
                <p14:nvPr/>
              </p14:nvContentPartPr>
              <p14:xfrm>
                <a:off x="7772932" y="1695850"/>
                <a:ext cx="127800" cy="10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4ECDF7-8FDB-416A-BD49-67DEA6C754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55292" y="1678210"/>
                  <a:ext cx="163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4F6671-58F0-4B6E-8216-9F8F886A1F14}"/>
                    </a:ext>
                  </a:extLst>
                </p14:cNvPr>
                <p14:cNvContentPartPr/>
                <p14:nvPr/>
              </p14:nvContentPartPr>
              <p14:xfrm>
                <a:off x="8052652" y="1737250"/>
                <a:ext cx="253080" cy="168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4F6671-58F0-4B6E-8216-9F8F886A1F1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34652" y="1719610"/>
                  <a:ext cx="288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2CE515-A542-4FA0-AE89-333084A24FAB}"/>
                    </a:ext>
                  </a:extLst>
                </p14:cNvPr>
                <p14:cNvContentPartPr/>
                <p14:nvPr/>
              </p14:nvContentPartPr>
              <p14:xfrm>
                <a:off x="8333452" y="1730770"/>
                <a:ext cx="186480" cy="147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2CE515-A542-4FA0-AE89-333084A24F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15812" y="1712770"/>
                  <a:ext cx="22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02FD5E-EAD5-4F15-8D75-171358D43152}"/>
                    </a:ext>
                  </a:extLst>
                </p14:cNvPr>
                <p14:cNvContentPartPr/>
                <p14:nvPr/>
              </p14:nvContentPartPr>
              <p14:xfrm>
                <a:off x="8508412" y="1750570"/>
                <a:ext cx="16308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02FD5E-EAD5-4F15-8D75-171358D431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90772" y="1732570"/>
                  <a:ext cx="198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2EBF0E-F179-4AD2-BB91-962BCF9320A2}"/>
                    </a:ext>
                  </a:extLst>
                </p14:cNvPr>
                <p14:cNvContentPartPr/>
                <p14:nvPr/>
              </p14:nvContentPartPr>
              <p14:xfrm>
                <a:off x="8612452" y="167605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2EBF0E-F179-4AD2-BB91-962BCF9320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94452" y="16580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F95B59-588D-4797-96EA-0748902FBFA2}"/>
                    </a:ext>
                  </a:extLst>
                </p14:cNvPr>
                <p14:cNvContentPartPr/>
                <p14:nvPr/>
              </p14:nvContentPartPr>
              <p14:xfrm>
                <a:off x="8716132" y="1738690"/>
                <a:ext cx="128520" cy="129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F95B59-588D-4797-96EA-0748902FBF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98492" y="1721050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9BC2C6-711D-4167-BF6C-A0E772DA654C}"/>
                    </a:ext>
                  </a:extLst>
                </p14:cNvPr>
                <p14:cNvContentPartPr/>
                <p14:nvPr/>
              </p14:nvContentPartPr>
              <p14:xfrm>
                <a:off x="8859772" y="1627450"/>
                <a:ext cx="340920" cy="23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9BC2C6-711D-4167-BF6C-A0E772DA65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42132" y="1609810"/>
                  <a:ext cx="376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3FA51-4B19-437F-B29C-66D51361C3D2}"/>
                    </a:ext>
                  </a:extLst>
                </p14:cNvPr>
                <p14:cNvContentPartPr/>
                <p14:nvPr/>
              </p14:nvContentPartPr>
              <p14:xfrm>
                <a:off x="9222652" y="1699450"/>
                <a:ext cx="66960" cy="13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3FA51-4B19-437F-B29C-66D51361C3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05012" y="1681810"/>
                  <a:ext cx="102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7A6806-8D8B-4C92-881A-387827F9FB9B}"/>
                    </a:ext>
                  </a:extLst>
                </p14:cNvPr>
                <p14:cNvContentPartPr/>
                <p14:nvPr/>
              </p14:nvContentPartPr>
              <p14:xfrm>
                <a:off x="9339652" y="1664170"/>
                <a:ext cx="200160" cy="198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7A6806-8D8B-4C92-881A-387827F9FB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22012" y="1646170"/>
                  <a:ext cx="235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0CBBC2-8CAA-45C6-A8FC-2F234D8E9177}"/>
                    </a:ext>
                  </a:extLst>
                </p14:cNvPr>
                <p14:cNvContentPartPr/>
                <p14:nvPr/>
              </p14:nvContentPartPr>
              <p14:xfrm>
                <a:off x="9565732" y="1687210"/>
                <a:ext cx="23400" cy="268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0CBBC2-8CAA-45C6-A8FC-2F234D8E91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47732" y="1669210"/>
                  <a:ext cx="59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3D7BA6-8F29-48CB-ACD3-1273728447D0}"/>
                    </a:ext>
                  </a:extLst>
                </p14:cNvPr>
                <p14:cNvContentPartPr/>
                <p14:nvPr/>
              </p14:nvContentPartPr>
              <p14:xfrm>
                <a:off x="9638092" y="1650130"/>
                <a:ext cx="84960" cy="21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3D7BA6-8F29-48CB-ACD3-1273728447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20092" y="1632490"/>
                  <a:ext cx="120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C063BE-545C-4789-A7F3-5EDD08B61B63}"/>
                    </a:ext>
                  </a:extLst>
                </p14:cNvPr>
                <p14:cNvContentPartPr/>
                <p14:nvPr/>
              </p14:nvContentPartPr>
              <p14:xfrm>
                <a:off x="9798652" y="1777210"/>
                <a:ext cx="129240" cy="79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C063BE-545C-4789-A7F3-5EDD08B61B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80652" y="1759210"/>
                  <a:ext cx="164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B7052B-7A7D-46B6-B17C-27B8570B6C8A}"/>
                    </a:ext>
                  </a:extLst>
                </p14:cNvPr>
                <p14:cNvContentPartPr/>
                <p14:nvPr/>
              </p14:nvContentPartPr>
              <p14:xfrm>
                <a:off x="9946612" y="1797730"/>
                <a:ext cx="223200" cy="9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B7052B-7A7D-46B6-B17C-27B8570B6C8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28972" y="1780090"/>
                  <a:ext cx="258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54E028-D409-4A60-931A-0B911CA1466E}"/>
                    </a:ext>
                  </a:extLst>
                </p14:cNvPr>
                <p14:cNvContentPartPr/>
                <p14:nvPr/>
              </p14:nvContentPartPr>
              <p14:xfrm>
                <a:off x="7421572" y="1390210"/>
                <a:ext cx="111600" cy="6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54E028-D409-4A60-931A-0B911CA146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03572" y="1372570"/>
                  <a:ext cx="147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B6AB42-999B-4B15-A35D-DFAE027D9E2C}"/>
                    </a:ext>
                  </a:extLst>
                </p14:cNvPr>
                <p14:cNvContentPartPr/>
                <p14:nvPr/>
              </p14:nvContentPartPr>
              <p14:xfrm>
                <a:off x="7397092" y="1402090"/>
                <a:ext cx="141480" cy="60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B6AB42-999B-4B15-A35D-DFAE027D9E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79452" y="1384450"/>
                  <a:ext cx="177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BB2628-6CFD-4CBE-A678-BA54F295A31C}"/>
                    </a:ext>
                  </a:extLst>
                </p14:cNvPr>
                <p14:cNvContentPartPr/>
                <p14:nvPr/>
              </p14:nvContentPartPr>
              <p14:xfrm>
                <a:off x="7561252" y="1397770"/>
                <a:ext cx="190080" cy="10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BB2628-6CFD-4CBE-A678-BA54F295A3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3252" y="1379770"/>
                  <a:ext cx="225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AF46B8-EE2B-446C-BC3E-627D2008BE0D}"/>
                    </a:ext>
                  </a:extLst>
                </p14:cNvPr>
                <p14:cNvContentPartPr/>
                <p14:nvPr/>
              </p14:nvContentPartPr>
              <p14:xfrm>
                <a:off x="7840252" y="1436290"/>
                <a:ext cx="111600" cy="122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AF46B8-EE2B-446C-BC3E-627D2008BE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2612" y="1418650"/>
                  <a:ext cx="14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C58FA9-DBE6-44B3-AF8B-3072AC3A3135}"/>
                    </a:ext>
                  </a:extLst>
                </p14:cNvPr>
                <p14:cNvContentPartPr/>
                <p14:nvPr/>
              </p14:nvContentPartPr>
              <p14:xfrm>
                <a:off x="8004052" y="1407490"/>
                <a:ext cx="101160" cy="90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C58FA9-DBE6-44B3-AF8B-3072AC3A31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86412" y="1389490"/>
                  <a:ext cx="136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40EC48-2C37-4852-8924-8452DF5BB2D3}"/>
                    </a:ext>
                  </a:extLst>
                </p14:cNvPr>
                <p14:cNvContentPartPr/>
                <p14:nvPr/>
              </p14:nvContentPartPr>
              <p14:xfrm>
                <a:off x="8136172" y="1408210"/>
                <a:ext cx="101520" cy="80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40EC48-2C37-4852-8924-8452DF5BB2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18532" y="1390210"/>
                  <a:ext cx="13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FCFCA8-3988-41B6-8775-B40867D822C6}"/>
                    </a:ext>
                  </a:extLst>
                </p14:cNvPr>
                <p14:cNvContentPartPr/>
                <p14:nvPr/>
              </p14:nvContentPartPr>
              <p14:xfrm>
                <a:off x="8294572" y="1409650"/>
                <a:ext cx="110160" cy="142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FCFCA8-3988-41B6-8775-B40867D822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76572" y="1391650"/>
                  <a:ext cx="145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BBA6FC9-2E32-4455-9C24-CFED73E0366C}"/>
                    </a:ext>
                  </a:extLst>
                </p14:cNvPr>
                <p14:cNvContentPartPr/>
                <p14:nvPr/>
              </p14:nvContentPartPr>
              <p14:xfrm>
                <a:off x="8462332" y="1470130"/>
                <a:ext cx="96480" cy="30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BBA6FC9-2E32-4455-9C24-CFED73E036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44332" y="1452490"/>
                  <a:ext cx="13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CEC64A-8EE5-4C25-BA99-3EBA8B6D23F8}"/>
                    </a:ext>
                  </a:extLst>
                </p14:cNvPr>
                <p14:cNvContentPartPr/>
                <p14:nvPr/>
              </p14:nvContentPartPr>
              <p14:xfrm>
                <a:off x="8723692" y="1439170"/>
                <a:ext cx="111600" cy="39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CEC64A-8EE5-4C25-BA99-3EBA8B6D23F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06052" y="1421530"/>
                  <a:ext cx="147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68A976-D4BD-4CB9-BE1F-D1CE297A2CF4}"/>
                    </a:ext>
                  </a:extLst>
                </p14:cNvPr>
                <p14:cNvContentPartPr/>
                <p14:nvPr/>
              </p14:nvContentPartPr>
              <p14:xfrm>
                <a:off x="8922052" y="1420090"/>
                <a:ext cx="160920" cy="13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68A976-D4BD-4CB9-BE1F-D1CE297A2C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04052" y="1402450"/>
                  <a:ext cx="196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6377EA7-832A-4867-92D2-B0C374C49FD4}"/>
                    </a:ext>
                  </a:extLst>
                </p14:cNvPr>
                <p14:cNvContentPartPr/>
                <p14:nvPr/>
              </p14:nvContentPartPr>
              <p14:xfrm>
                <a:off x="9174412" y="1355650"/>
                <a:ext cx="38520" cy="13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6377EA7-832A-4867-92D2-B0C374C49F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56412" y="1337650"/>
                  <a:ext cx="7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71D20E-0A9F-45E6-B6F3-2A46C3F41E73}"/>
                    </a:ext>
                  </a:extLst>
                </p14:cNvPr>
                <p14:cNvContentPartPr/>
                <p14:nvPr/>
              </p14:nvContentPartPr>
              <p14:xfrm>
                <a:off x="9298972" y="1409650"/>
                <a:ext cx="260640" cy="11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71D20E-0A9F-45E6-B6F3-2A46C3F41E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80972" y="1391650"/>
                  <a:ext cx="29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B8787F-7DEA-42A5-B774-AE91FC58DF01}"/>
                    </a:ext>
                  </a:extLst>
                </p14:cNvPr>
                <p14:cNvContentPartPr/>
                <p14:nvPr/>
              </p14:nvContentPartPr>
              <p14:xfrm>
                <a:off x="9619372" y="1457530"/>
                <a:ext cx="176040" cy="65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B8787F-7DEA-42A5-B774-AE91FC58DF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01372" y="1439530"/>
                  <a:ext cx="211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C269007-9677-4D26-9F6A-084FB69982E4}"/>
                    </a:ext>
                  </a:extLst>
                </p14:cNvPr>
                <p14:cNvContentPartPr/>
                <p14:nvPr/>
              </p14:nvContentPartPr>
              <p14:xfrm>
                <a:off x="9858052" y="1450330"/>
                <a:ext cx="156240" cy="66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C269007-9677-4D26-9F6A-084FB69982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40412" y="1432330"/>
                  <a:ext cx="19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2EBACAF-049E-47D7-B290-59F26D9E16F0}"/>
                    </a:ext>
                  </a:extLst>
                </p14:cNvPr>
                <p14:cNvContentPartPr/>
                <p14:nvPr/>
              </p14:nvContentPartPr>
              <p14:xfrm>
                <a:off x="7552972" y="2019850"/>
                <a:ext cx="30240" cy="158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2EBACAF-049E-47D7-B290-59F26D9E16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34972" y="2002210"/>
                  <a:ext cx="65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211935-1792-4658-B194-9CF1AA799BD4}"/>
                    </a:ext>
                  </a:extLst>
                </p14:cNvPr>
                <p14:cNvContentPartPr/>
                <p14:nvPr/>
              </p14:nvContentPartPr>
              <p14:xfrm>
                <a:off x="7527412" y="2085370"/>
                <a:ext cx="200520" cy="72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211935-1792-4658-B194-9CF1AA799B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09412" y="2067730"/>
                  <a:ext cx="236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F8210DB-561C-41E5-A78C-B12631401C8C}"/>
                    </a:ext>
                  </a:extLst>
                </p14:cNvPr>
                <p14:cNvContentPartPr/>
                <p14:nvPr/>
              </p14:nvContentPartPr>
              <p14:xfrm>
                <a:off x="7675372" y="2011930"/>
                <a:ext cx="32760" cy="1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F8210DB-561C-41E5-A78C-B12631401C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57732" y="1993930"/>
                  <a:ext cx="68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5748FA-0A01-440F-A9D3-2377B653E0DF}"/>
                    </a:ext>
                  </a:extLst>
                </p14:cNvPr>
                <p14:cNvContentPartPr/>
                <p14:nvPr/>
              </p14:nvContentPartPr>
              <p14:xfrm>
                <a:off x="6937012" y="2002930"/>
                <a:ext cx="29520" cy="86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5748FA-0A01-440F-A9D3-2377B653E0D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9372" y="1985290"/>
                  <a:ext cx="65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07341D-7D20-4449-A9F3-8B42C70363B0}"/>
                    </a:ext>
                  </a:extLst>
                </p14:cNvPr>
                <p14:cNvContentPartPr/>
                <p14:nvPr/>
              </p14:nvContentPartPr>
              <p14:xfrm>
                <a:off x="6990292" y="2038570"/>
                <a:ext cx="55080" cy="50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07341D-7D20-4449-A9F3-8B42C70363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72652" y="2020570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8FC199-BA7F-4F21-8421-C9FECED6FFBC}"/>
                    </a:ext>
                  </a:extLst>
                </p14:cNvPr>
                <p14:cNvContentPartPr/>
                <p14:nvPr/>
              </p14:nvContentPartPr>
              <p14:xfrm>
                <a:off x="7094332" y="2090050"/>
                <a:ext cx="96840" cy="3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8FC199-BA7F-4F21-8421-C9FECED6FFB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76692" y="2072410"/>
                  <a:ext cx="132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9B6405-6106-45CD-BEFA-0E4D67D77A93}"/>
                    </a:ext>
                  </a:extLst>
                </p14:cNvPr>
                <p14:cNvContentPartPr/>
                <p14:nvPr/>
              </p14:nvContentPartPr>
              <p14:xfrm>
                <a:off x="7213132" y="2062690"/>
                <a:ext cx="160920" cy="81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9B6405-6106-45CD-BEFA-0E4D67D77A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95492" y="2044690"/>
                  <a:ext cx="196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2B6F8C-52EA-49D9-904F-70C65480974D}"/>
                    </a:ext>
                  </a:extLst>
                </p14:cNvPr>
                <p14:cNvContentPartPr/>
                <p14:nvPr/>
              </p14:nvContentPartPr>
              <p14:xfrm>
                <a:off x="7302412" y="1976290"/>
                <a:ext cx="21240" cy="1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2B6F8C-52EA-49D9-904F-70C65480974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84772" y="1958650"/>
                  <a:ext cx="5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F34946-1635-4EDC-AE16-169A4E4D95D1}"/>
                    </a:ext>
                  </a:extLst>
                </p14:cNvPr>
                <p14:cNvContentPartPr/>
                <p14:nvPr/>
              </p14:nvContentPartPr>
              <p14:xfrm>
                <a:off x="7786252" y="2135770"/>
                <a:ext cx="269280" cy="75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F34946-1635-4EDC-AE16-169A4E4D95D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68252" y="2118130"/>
                  <a:ext cx="30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D06ECB-3F40-4A6E-B38F-25EDBB9502D7}"/>
                    </a:ext>
                  </a:extLst>
                </p14:cNvPr>
                <p14:cNvContentPartPr/>
                <p14:nvPr/>
              </p14:nvContentPartPr>
              <p14:xfrm>
                <a:off x="8200612" y="2143330"/>
                <a:ext cx="113760" cy="41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D06ECB-3F40-4A6E-B38F-25EDBB9502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82972" y="2125330"/>
                  <a:ext cx="149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BA6F2E-0BB6-430E-AB1D-EA3A180F5C36}"/>
                    </a:ext>
                  </a:extLst>
                </p14:cNvPr>
                <p14:cNvContentPartPr/>
                <p14:nvPr/>
              </p14:nvContentPartPr>
              <p14:xfrm>
                <a:off x="8244172" y="2121010"/>
                <a:ext cx="14760" cy="1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BA6F2E-0BB6-430E-AB1D-EA3A180F5C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26532" y="2103370"/>
                  <a:ext cx="5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0B1173A-6630-457B-80B4-C65A3026CC73}"/>
                    </a:ext>
                  </a:extLst>
                </p14:cNvPr>
                <p14:cNvContentPartPr/>
                <p14:nvPr/>
              </p14:nvContentPartPr>
              <p14:xfrm>
                <a:off x="8427772" y="2146210"/>
                <a:ext cx="276480" cy="137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0B1173A-6630-457B-80B4-C65A3026CC7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09772" y="2128210"/>
                  <a:ext cx="312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A4BE8A-6BC7-4C5C-90B8-18EE38BAFD46}"/>
                    </a:ext>
                  </a:extLst>
                </p14:cNvPr>
                <p14:cNvContentPartPr/>
                <p14:nvPr/>
              </p14:nvContentPartPr>
              <p14:xfrm>
                <a:off x="7274332" y="2369050"/>
                <a:ext cx="90000" cy="20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A4BE8A-6BC7-4C5C-90B8-18EE38BAFD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56332" y="2351410"/>
                  <a:ext cx="125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CDCE15-BC12-4713-BC52-76FC2E13DD4E}"/>
                    </a:ext>
                  </a:extLst>
                </p14:cNvPr>
                <p14:cNvContentPartPr/>
                <p14:nvPr/>
              </p14:nvContentPartPr>
              <p14:xfrm>
                <a:off x="7371532" y="2352130"/>
                <a:ext cx="102600" cy="187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CDCE15-BC12-4713-BC52-76FC2E13DD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53892" y="2334490"/>
                  <a:ext cx="138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6E8457-D212-44E5-ACC5-D4F64CE225E7}"/>
                    </a:ext>
                  </a:extLst>
                </p14:cNvPr>
                <p14:cNvContentPartPr/>
                <p14:nvPr/>
              </p14:nvContentPartPr>
              <p14:xfrm>
                <a:off x="7230412" y="2450410"/>
                <a:ext cx="22104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6E8457-D212-44E5-ACC5-D4F64CE225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12772" y="2432410"/>
                  <a:ext cx="256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ABB0870-9C9B-447B-BD9A-3E7BC7E9E041}"/>
                    </a:ext>
                  </a:extLst>
                </p14:cNvPr>
                <p14:cNvContentPartPr/>
                <p14:nvPr/>
              </p14:nvContentPartPr>
              <p14:xfrm>
                <a:off x="7291972" y="2369770"/>
                <a:ext cx="470160" cy="201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ABB0870-9C9B-447B-BD9A-3E7BC7E9E0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74332" y="2351770"/>
                  <a:ext cx="505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363DAE6-AC0D-414A-8E5C-6AA92745C187}"/>
                    </a:ext>
                  </a:extLst>
                </p14:cNvPr>
                <p14:cNvContentPartPr/>
                <p14:nvPr/>
              </p14:nvContentPartPr>
              <p14:xfrm>
                <a:off x="7858972" y="2507290"/>
                <a:ext cx="126360" cy="71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363DAE6-AC0D-414A-8E5C-6AA92745C1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40972" y="2489290"/>
                  <a:ext cx="162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5698EB6-AE1B-46E6-9A90-1A3A168E7629}"/>
                    </a:ext>
                  </a:extLst>
                </p14:cNvPr>
                <p14:cNvContentPartPr/>
                <p14:nvPr/>
              </p14:nvContentPartPr>
              <p14:xfrm>
                <a:off x="7992532" y="2490010"/>
                <a:ext cx="181800" cy="50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5698EB6-AE1B-46E6-9A90-1A3A168E762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74532" y="2472370"/>
                  <a:ext cx="21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7E9F07B-D78A-4ECB-9E1A-DE7DA676414C}"/>
                    </a:ext>
                  </a:extLst>
                </p14:cNvPr>
                <p14:cNvContentPartPr/>
                <p14:nvPr/>
              </p14:nvContentPartPr>
              <p14:xfrm>
                <a:off x="8167492" y="2415490"/>
                <a:ext cx="149400" cy="163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7E9F07B-D78A-4ECB-9E1A-DE7DA676414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49852" y="2397850"/>
                  <a:ext cx="185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8C6ACB-F06F-4BEB-83B3-316214A02CE6}"/>
                    </a:ext>
                  </a:extLst>
                </p14:cNvPr>
                <p14:cNvContentPartPr/>
                <p14:nvPr/>
              </p14:nvContentPartPr>
              <p14:xfrm>
                <a:off x="8447572" y="2481370"/>
                <a:ext cx="204120" cy="9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8C6ACB-F06F-4BEB-83B3-316214A02C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29932" y="2463730"/>
                  <a:ext cx="239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E2CAB66-7A9B-4E53-BB46-B5E0222BA849}"/>
                    </a:ext>
                  </a:extLst>
                </p14:cNvPr>
                <p14:cNvContentPartPr/>
                <p14:nvPr/>
              </p14:nvContentPartPr>
              <p14:xfrm>
                <a:off x="8691292" y="2522050"/>
                <a:ext cx="110520" cy="75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E2CAB66-7A9B-4E53-BB46-B5E0222BA8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73652" y="2504050"/>
                  <a:ext cx="146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1C58C1-D338-434F-A116-D6AB0547B08C}"/>
                    </a:ext>
                  </a:extLst>
                </p14:cNvPr>
                <p14:cNvContentPartPr/>
                <p14:nvPr/>
              </p14:nvContentPartPr>
              <p14:xfrm>
                <a:off x="8932852" y="2542570"/>
                <a:ext cx="207360" cy="196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1C58C1-D338-434F-A116-D6AB0547B0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5212" y="2524930"/>
                  <a:ext cx="243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1E98A9F-F9F1-4F5D-B2E3-D3FA762734F3}"/>
                    </a:ext>
                  </a:extLst>
                </p14:cNvPr>
                <p14:cNvContentPartPr/>
                <p14:nvPr/>
              </p14:nvContentPartPr>
              <p14:xfrm>
                <a:off x="9210412" y="2537530"/>
                <a:ext cx="148320" cy="123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1E98A9F-F9F1-4F5D-B2E3-D3FA762734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92412" y="2519530"/>
                  <a:ext cx="183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ABC777D-990C-42ED-9D20-C2CFA5C116C5}"/>
                    </a:ext>
                  </a:extLst>
                </p14:cNvPr>
                <p14:cNvContentPartPr/>
                <p14:nvPr/>
              </p14:nvContentPartPr>
              <p14:xfrm>
                <a:off x="9391132" y="2547610"/>
                <a:ext cx="174600" cy="176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ABC777D-990C-42ED-9D20-C2CFA5C116C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73132" y="2529970"/>
                  <a:ext cx="21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145CFC0-45F5-48A7-8AFC-9CDE5B3532AD}"/>
                    </a:ext>
                  </a:extLst>
                </p14:cNvPr>
                <p14:cNvContentPartPr/>
                <p14:nvPr/>
              </p14:nvContentPartPr>
              <p14:xfrm>
                <a:off x="9552772" y="2473810"/>
                <a:ext cx="327600" cy="196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145CFC0-45F5-48A7-8AFC-9CDE5B3532A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35132" y="2456170"/>
                  <a:ext cx="363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44EEE7-5FFB-46A6-ADFA-1EFB1A7ECC56}"/>
                    </a:ext>
                  </a:extLst>
                </p14:cNvPr>
                <p14:cNvContentPartPr/>
                <p14:nvPr/>
              </p14:nvContentPartPr>
              <p14:xfrm>
                <a:off x="9917452" y="2434930"/>
                <a:ext cx="199800" cy="352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44EEE7-5FFB-46A6-ADFA-1EFB1A7ECC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99452" y="2416930"/>
                  <a:ext cx="2354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DB2F1D-4BFB-4CD1-9F22-21125A8A157D}"/>
                    </a:ext>
                  </a:extLst>
                </p14:cNvPr>
                <p14:cNvContentPartPr/>
                <p14:nvPr/>
              </p14:nvContentPartPr>
              <p14:xfrm>
                <a:off x="10126612" y="2623210"/>
                <a:ext cx="192600" cy="11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DB2F1D-4BFB-4CD1-9F22-21125A8A15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08612" y="2605210"/>
                  <a:ext cx="2282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21B0978-1788-4951-A3DD-B6306D14F81B}"/>
              </a:ext>
            </a:extLst>
          </p:cNvPr>
          <p:cNvGrpSpPr/>
          <p:nvPr/>
        </p:nvGrpSpPr>
        <p:grpSpPr>
          <a:xfrm>
            <a:off x="974692" y="1404407"/>
            <a:ext cx="1490760" cy="308160"/>
            <a:chOff x="1323532" y="2142610"/>
            <a:chExt cx="149076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573EE8F-D466-41A1-BC7D-0B975401F915}"/>
                    </a:ext>
                  </a:extLst>
                </p14:cNvPr>
                <p14:cNvContentPartPr/>
                <p14:nvPr/>
              </p14:nvContentPartPr>
              <p14:xfrm>
                <a:off x="1323532" y="2194090"/>
                <a:ext cx="181800" cy="10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573EE8F-D466-41A1-BC7D-0B975401F9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05532" y="2176450"/>
                  <a:ext cx="217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2F09D2-B487-459C-8A5C-144DE7BB0E51}"/>
                    </a:ext>
                  </a:extLst>
                </p14:cNvPr>
                <p14:cNvContentPartPr/>
                <p14:nvPr/>
              </p14:nvContentPartPr>
              <p14:xfrm>
                <a:off x="1564732" y="2172850"/>
                <a:ext cx="106200" cy="140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2F09D2-B487-459C-8A5C-144DE7BB0E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47092" y="2154850"/>
                  <a:ext cx="141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906AC32-569C-4D36-9BF1-0FF745B7B8D0}"/>
                    </a:ext>
                  </a:extLst>
                </p14:cNvPr>
                <p14:cNvContentPartPr/>
                <p14:nvPr/>
              </p14:nvContentPartPr>
              <p14:xfrm>
                <a:off x="1722052" y="2244490"/>
                <a:ext cx="39960" cy="7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906AC32-569C-4D36-9BF1-0FF745B7B8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4052" y="2226490"/>
                  <a:ext cx="75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166C23D-3F6F-4AB8-B8C4-1D23F9F50FAD}"/>
                    </a:ext>
                  </a:extLst>
                </p14:cNvPr>
                <p14:cNvContentPartPr/>
                <p14:nvPr/>
              </p14:nvContentPartPr>
              <p14:xfrm>
                <a:off x="1875412" y="2260690"/>
                <a:ext cx="268200" cy="19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166C23D-3F6F-4AB8-B8C4-1D23F9F50FA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57772" y="2242690"/>
                  <a:ext cx="303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2C9955-9835-45EE-BC95-7E9126FBC5CD}"/>
                    </a:ext>
                  </a:extLst>
                </p14:cNvPr>
                <p14:cNvContentPartPr/>
                <p14:nvPr/>
              </p14:nvContentPartPr>
              <p14:xfrm>
                <a:off x="2223532" y="2258530"/>
                <a:ext cx="194760" cy="111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2C9955-9835-45EE-BC95-7E9126FBC5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05892" y="2240530"/>
                  <a:ext cx="230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25FD5F7-A963-47CC-8747-85E5D0A9FBA8}"/>
                    </a:ext>
                  </a:extLst>
                </p14:cNvPr>
                <p14:cNvContentPartPr/>
                <p14:nvPr/>
              </p14:nvContentPartPr>
              <p14:xfrm>
                <a:off x="2535652" y="2274730"/>
                <a:ext cx="105480" cy="9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25FD5F7-A963-47CC-8747-85E5D0A9FB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18012" y="2256730"/>
                  <a:ext cx="141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D07A291-2B35-4618-BD4E-05B070142908}"/>
                    </a:ext>
                  </a:extLst>
                </p14:cNvPr>
                <p14:cNvContentPartPr/>
                <p14:nvPr/>
              </p14:nvContentPartPr>
              <p14:xfrm>
                <a:off x="2683972" y="2142610"/>
                <a:ext cx="130320" cy="232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D07A291-2B35-4618-BD4E-05B0701429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65972" y="2124610"/>
                  <a:ext cx="16596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EA0EA16-189D-40E4-A875-98B633921C11}"/>
              </a:ext>
            </a:extLst>
          </p:cNvPr>
          <p:cNvGrpSpPr/>
          <p:nvPr/>
        </p:nvGrpSpPr>
        <p:grpSpPr>
          <a:xfrm>
            <a:off x="2785492" y="1448687"/>
            <a:ext cx="1473840" cy="279000"/>
            <a:chOff x="3134332" y="2186890"/>
            <a:chExt cx="147384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4DD6EF-30B2-4C42-B2E9-1060ACE9FA48}"/>
                    </a:ext>
                  </a:extLst>
                </p14:cNvPr>
                <p14:cNvContentPartPr/>
                <p14:nvPr/>
              </p14:nvContentPartPr>
              <p14:xfrm>
                <a:off x="3134332" y="2258530"/>
                <a:ext cx="186480" cy="9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4DD6EF-30B2-4C42-B2E9-1060ACE9FA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16692" y="2240530"/>
                  <a:ext cx="222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E9149B-D370-45B4-92E4-620863D9BAA5}"/>
                    </a:ext>
                  </a:extLst>
                </p14:cNvPr>
                <p14:cNvContentPartPr/>
                <p14:nvPr/>
              </p14:nvContentPartPr>
              <p14:xfrm>
                <a:off x="3370492" y="2288410"/>
                <a:ext cx="196200" cy="67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E9149B-D370-45B4-92E4-620863D9BAA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52492" y="2270770"/>
                  <a:ext cx="23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ABA462C-C3E6-44B2-9725-DE88E45ABB0B}"/>
                    </a:ext>
                  </a:extLst>
                </p14:cNvPr>
                <p14:cNvContentPartPr/>
                <p14:nvPr/>
              </p14:nvContentPartPr>
              <p14:xfrm>
                <a:off x="3578572" y="2186890"/>
                <a:ext cx="122040" cy="26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ABA462C-C3E6-44B2-9725-DE88E45ABB0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60932" y="2168890"/>
                  <a:ext cx="157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D000A1-9018-4307-AB42-2434E80D14D9}"/>
                    </a:ext>
                  </a:extLst>
                </p14:cNvPr>
                <p14:cNvContentPartPr/>
                <p14:nvPr/>
              </p14:nvContentPartPr>
              <p14:xfrm>
                <a:off x="3741292" y="2316850"/>
                <a:ext cx="131760" cy="75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D000A1-9018-4307-AB42-2434E80D14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23292" y="2298850"/>
                  <a:ext cx="167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3E691E-709A-4756-B152-4B0E5DD987BF}"/>
                    </a:ext>
                  </a:extLst>
                </p14:cNvPr>
                <p14:cNvContentPartPr/>
                <p14:nvPr/>
              </p14:nvContentPartPr>
              <p14:xfrm>
                <a:off x="3754252" y="2200210"/>
                <a:ext cx="358200" cy="21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3E691E-709A-4756-B152-4B0E5DD987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36612" y="2182210"/>
                  <a:ext cx="393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3478F71-554B-43A6-BA12-C4035E43DAD0}"/>
                    </a:ext>
                  </a:extLst>
                </p14:cNvPr>
                <p14:cNvContentPartPr/>
                <p14:nvPr/>
              </p14:nvContentPartPr>
              <p14:xfrm>
                <a:off x="4102372" y="2349610"/>
                <a:ext cx="145080" cy="70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3478F71-554B-43A6-BA12-C4035E43DAD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84732" y="2331610"/>
                  <a:ext cx="180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37A63A-0ED9-415B-8AE3-347CE69A5647}"/>
                    </a:ext>
                  </a:extLst>
                </p14:cNvPr>
                <p14:cNvContentPartPr/>
                <p14:nvPr/>
              </p14:nvContentPartPr>
              <p14:xfrm>
                <a:off x="4332772" y="2331250"/>
                <a:ext cx="275400" cy="134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37A63A-0ED9-415B-8AE3-347CE69A56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14772" y="2313610"/>
                  <a:ext cx="3110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0848147-7791-452F-8D40-92237122156B}"/>
                  </a:ext>
                </a:extLst>
              </p14:cNvPr>
              <p14:cNvContentPartPr/>
              <p14:nvPr/>
            </p14:nvContentPartPr>
            <p14:xfrm>
              <a:off x="669426" y="2640029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0848147-7791-452F-8D40-92237122156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60426" y="263102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B42DB12-D202-402D-8218-29E1FBF1973F}"/>
              </a:ext>
            </a:extLst>
          </p:cNvPr>
          <p:cNvGrpSpPr/>
          <p:nvPr/>
        </p:nvGrpSpPr>
        <p:grpSpPr>
          <a:xfrm>
            <a:off x="99546" y="2448509"/>
            <a:ext cx="1258560" cy="334440"/>
            <a:chOff x="271612" y="2889610"/>
            <a:chExt cx="125856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08FB044-A6FB-4024-8D2E-40621233A8D1}"/>
                    </a:ext>
                  </a:extLst>
                </p14:cNvPr>
                <p14:cNvContentPartPr/>
                <p14:nvPr/>
              </p14:nvContentPartPr>
              <p14:xfrm>
                <a:off x="271612" y="2889610"/>
                <a:ext cx="246600" cy="254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08FB044-A6FB-4024-8D2E-40621233A8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2612" y="2880970"/>
                  <a:ext cx="264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2AD723-239C-48D4-96FE-EFE34F77E588}"/>
                    </a:ext>
                  </a:extLst>
                </p14:cNvPr>
                <p14:cNvContentPartPr/>
                <p14:nvPr/>
              </p14:nvContentPartPr>
              <p14:xfrm>
                <a:off x="589852" y="2986090"/>
                <a:ext cx="84600" cy="126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2AD723-239C-48D4-96FE-EFE34F77E5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1212" y="2977450"/>
                  <a:ext cx="10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87E596B-3F44-481E-B9A8-45B9176F3156}"/>
                    </a:ext>
                  </a:extLst>
                </p14:cNvPr>
                <p14:cNvContentPartPr/>
                <p14:nvPr/>
              </p14:nvContentPartPr>
              <p14:xfrm>
                <a:off x="582292" y="2932450"/>
                <a:ext cx="325440" cy="291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87E596B-3F44-481E-B9A8-45B9176F315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3292" y="2923450"/>
                  <a:ext cx="343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6AA265B-7429-4939-AF22-AC39DB5DB00C}"/>
                    </a:ext>
                  </a:extLst>
                </p14:cNvPr>
                <p14:cNvContentPartPr/>
                <p14:nvPr/>
              </p14:nvContentPartPr>
              <p14:xfrm>
                <a:off x="961372" y="2978890"/>
                <a:ext cx="69480" cy="126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6AA265B-7429-4939-AF22-AC39DB5DB00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2732" y="2969890"/>
                  <a:ext cx="87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7287FE3-E5B8-46F5-8940-203C7AB6B7FB}"/>
                    </a:ext>
                  </a:extLst>
                </p14:cNvPr>
                <p14:cNvContentPartPr/>
                <p14:nvPr/>
              </p14:nvContentPartPr>
              <p14:xfrm>
                <a:off x="1136332" y="2929930"/>
                <a:ext cx="110520" cy="153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7287FE3-E5B8-46F5-8940-203C7AB6B7F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7692" y="2921290"/>
                  <a:ext cx="128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D5A1F7-DB5D-4366-8F27-882E90A89EDF}"/>
                    </a:ext>
                  </a:extLst>
                </p14:cNvPr>
                <p14:cNvContentPartPr/>
                <p14:nvPr/>
              </p14:nvContentPartPr>
              <p14:xfrm>
                <a:off x="1328932" y="2969530"/>
                <a:ext cx="201240" cy="117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D5A1F7-DB5D-4366-8F27-882E90A89E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19932" y="2960890"/>
                  <a:ext cx="2188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B9DDEA7-828B-4865-8ECC-BA5520F83166}"/>
              </a:ext>
            </a:extLst>
          </p:cNvPr>
          <p:cNvGrpSpPr/>
          <p:nvPr/>
        </p:nvGrpSpPr>
        <p:grpSpPr>
          <a:xfrm>
            <a:off x="1540626" y="2495669"/>
            <a:ext cx="1593000" cy="283680"/>
            <a:chOff x="1712692" y="2936770"/>
            <a:chExt cx="15930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1B6962-CA5A-46ED-9FF7-41B6B82A19A4}"/>
                    </a:ext>
                  </a:extLst>
                </p14:cNvPr>
                <p14:cNvContentPartPr/>
                <p14:nvPr/>
              </p14:nvContentPartPr>
              <p14:xfrm>
                <a:off x="1712692" y="2960530"/>
                <a:ext cx="124560" cy="135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1B6962-CA5A-46ED-9FF7-41B6B82A19A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04052" y="2951530"/>
                  <a:ext cx="142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3B87ED-DF46-463D-ACC2-F936FBE78E06}"/>
                    </a:ext>
                  </a:extLst>
                </p14:cNvPr>
                <p14:cNvContentPartPr/>
                <p14:nvPr/>
              </p14:nvContentPartPr>
              <p14:xfrm>
                <a:off x="1863172" y="2954410"/>
                <a:ext cx="333000" cy="26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3B87ED-DF46-463D-ACC2-F936FBE78E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54172" y="2945770"/>
                  <a:ext cx="3506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3419D2A-4DF6-46DE-8A33-5CBF16728560}"/>
                    </a:ext>
                  </a:extLst>
                </p14:cNvPr>
                <p14:cNvContentPartPr/>
                <p14:nvPr/>
              </p14:nvContentPartPr>
              <p14:xfrm>
                <a:off x="2252692" y="2996890"/>
                <a:ext cx="194040" cy="147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3419D2A-4DF6-46DE-8A33-5CBF1672856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44052" y="2988250"/>
                  <a:ext cx="211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ED6FA8-ABA8-423E-9415-2CBA030543FA}"/>
                    </a:ext>
                  </a:extLst>
                </p14:cNvPr>
                <p14:cNvContentPartPr/>
                <p14:nvPr/>
              </p14:nvContentPartPr>
              <p14:xfrm>
                <a:off x="2505412" y="3013450"/>
                <a:ext cx="119160" cy="63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ED6FA8-ABA8-423E-9415-2CBA030543F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96412" y="3004810"/>
                  <a:ext cx="136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7AA58D-61F1-441B-B7FC-A1B197ED84A8}"/>
                    </a:ext>
                  </a:extLst>
                </p14:cNvPr>
                <p14:cNvContentPartPr/>
                <p14:nvPr/>
              </p14:nvContentPartPr>
              <p14:xfrm>
                <a:off x="2620972" y="2989330"/>
                <a:ext cx="156240" cy="94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7AA58D-61F1-441B-B7FC-A1B197ED84A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11972" y="2980330"/>
                  <a:ext cx="173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2570D8C-6831-49FA-B3ED-3FF09BA67EB0}"/>
                    </a:ext>
                  </a:extLst>
                </p14:cNvPr>
                <p14:cNvContentPartPr/>
                <p14:nvPr/>
              </p14:nvContentPartPr>
              <p14:xfrm>
                <a:off x="2819332" y="3027490"/>
                <a:ext cx="152640" cy="132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2570D8C-6831-49FA-B3ED-3FF09BA67EB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810692" y="3018490"/>
                  <a:ext cx="170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10DD1BB-E40C-4DB8-9CC1-7D1A66D620AC}"/>
                    </a:ext>
                  </a:extLst>
                </p14:cNvPr>
                <p14:cNvContentPartPr/>
                <p14:nvPr/>
              </p14:nvContentPartPr>
              <p14:xfrm>
                <a:off x="3020932" y="2936770"/>
                <a:ext cx="126360" cy="171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10DD1BB-E40C-4DB8-9CC1-7D1A66D620A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11932" y="2927770"/>
                  <a:ext cx="144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D13291-C2A2-4FC3-9526-2862BC3894C2}"/>
                    </a:ext>
                  </a:extLst>
                </p14:cNvPr>
                <p14:cNvContentPartPr/>
                <p14:nvPr/>
              </p14:nvContentPartPr>
              <p14:xfrm>
                <a:off x="3234772" y="2982490"/>
                <a:ext cx="70920" cy="121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D13291-C2A2-4FC3-9526-2862BC3894C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25772" y="2973850"/>
                  <a:ext cx="885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4058132-4BA2-4CC2-B624-0129FC04914E}"/>
              </a:ext>
            </a:extLst>
          </p:cNvPr>
          <p:cNvGrpSpPr/>
          <p:nvPr/>
        </p:nvGrpSpPr>
        <p:grpSpPr>
          <a:xfrm>
            <a:off x="1248666" y="2968709"/>
            <a:ext cx="426960" cy="263880"/>
            <a:chOff x="1420732" y="3409810"/>
            <a:chExt cx="42696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51BAFDC-9C9D-4CCB-BE2A-1B84E43F2677}"/>
                    </a:ext>
                  </a:extLst>
                </p14:cNvPr>
                <p14:cNvContentPartPr/>
                <p14:nvPr/>
              </p14:nvContentPartPr>
              <p14:xfrm>
                <a:off x="1420732" y="3504130"/>
                <a:ext cx="10080" cy="169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51BAFDC-9C9D-4CCB-BE2A-1B84E43F267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12092" y="3495130"/>
                  <a:ext cx="2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9B2BAA7-8EC4-4D09-81D8-01CDD1D4AD9F}"/>
                    </a:ext>
                  </a:extLst>
                </p14:cNvPr>
                <p14:cNvContentPartPr/>
                <p14:nvPr/>
              </p14:nvContentPartPr>
              <p14:xfrm>
                <a:off x="1437652" y="3409810"/>
                <a:ext cx="196200" cy="232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9B2BAA7-8EC4-4D09-81D8-01CDD1D4AD9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28652" y="3400810"/>
                  <a:ext cx="213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BDF25D-AB0C-4EB8-8926-26F095C78AD0}"/>
                    </a:ext>
                  </a:extLst>
                </p14:cNvPr>
                <p14:cNvContentPartPr/>
                <p14:nvPr/>
              </p14:nvContentPartPr>
              <p14:xfrm>
                <a:off x="1702252" y="3501610"/>
                <a:ext cx="137520" cy="17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BDF25D-AB0C-4EB8-8926-26F095C78AD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93612" y="3492610"/>
                  <a:ext cx="155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B6E9CD4-E4F4-4816-8E2E-1A6A5063B9D3}"/>
                    </a:ext>
                  </a:extLst>
                </p14:cNvPr>
                <p14:cNvContentPartPr/>
                <p14:nvPr/>
              </p14:nvContentPartPr>
              <p14:xfrm>
                <a:off x="1691452" y="3595210"/>
                <a:ext cx="156240" cy="38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B6E9CD4-E4F4-4816-8E2E-1A6A5063B9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82812" y="3586210"/>
                  <a:ext cx="1738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49EA8E6-717C-4EB8-BF1C-F7071C193D1D}"/>
              </a:ext>
            </a:extLst>
          </p:cNvPr>
          <p:cNvGrpSpPr/>
          <p:nvPr/>
        </p:nvGrpSpPr>
        <p:grpSpPr>
          <a:xfrm>
            <a:off x="1869666" y="3050069"/>
            <a:ext cx="628920" cy="234720"/>
            <a:chOff x="2041732" y="3491170"/>
            <a:chExt cx="62892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9D53E2-AA2E-4F0C-B1B4-2F71BC8EC9D2}"/>
                    </a:ext>
                  </a:extLst>
                </p14:cNvPr>
                <p14:cNvContentPartPr/>
                <p14:nvPr/>
              </p14:nvContentPartPr>
              <p14:xfrm>
                <a:off x="2041732" y="3567130"/>
                <a:ext cx="169200" cy="2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9D53E2-AA2E-4F0C-B1B4-2F71BC8EC9D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32732" y="3558130"/>
                  <a:ext cx="186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D1E5D86-AE6C-4693-A5EA-6FCFA448BF2C}"/>
                    </a:ext>
                  </a:extLst>
                </p14:cNvPr>
                <p14:cNvContentPartPr/>
                <p14:nvPr/>
              </p14:nvContentPartPr>
              <p14:xfrm>
                <a:off x="2116252" y="3660010"/>
                <a:ext cx="133920" cy="8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D1E5D86-AE6C-4693-A5EA-6FCFA448BF2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07612" y="3651370"/>
                  <a:ext cx="15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6C10F64-A80C-424B-AF87-B3949DF3EE48}"/>
                    </a:ext>
                  </a:extLst>
                </p14:cNvPr>
                <p14:cNvContentPartPr/>
                <p14:nvPr/>
              </p14:nvContentPartPr>
              <p14:xfrm>
                <a:off x="2395972" y="3491170"/>
                <a:ext cx="27360" cy="181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6C10F64-A80C-424B-AF87-B3949DF3EE4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386972" y="3482170"/>
                  <a:ext cx="45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589852-AA38-42BD-AD8D-227FDDF71A04}"/>
                    </a:ext>
                  </a:extLst>
                </p14:cNvPr>
                <p14:cNvContentPartPr/>
                <p14:nvPr/>
              </p14:nvContentPartPr>
              <p14:xfrm>
                <a:off x="2519092" y="3540490"/>
                <a:ext cx="151560" cy="185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589852-AA38-42BD-AD8D-227FDDF71A0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510092" y="3531850"/>
                  <a:ext cx="1692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6E6301-97D9-494E-B895-061B91518F60}"/>
              </a:ext>
            </a:extLst>
          </p:cNvPr>
          <p:cNvGrpSpPr/>
          <p:nvPr/>
        </p:nvGrpSpPr>
        <p:grpSpPr>
          <a:xfrm>
            <a:off x="2702706" y="3051149"/>
            <a:ext cx="632520" cy="211320"/>
            <a:chOff x="2874772" y="3492250"/>
            <a:chExt cx="6325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4A38340-CE2A-471E-AC01-CF51999C3816}"/>
                    </a:ext>
                  </a:extLst>
                </p14:cNvPr>
                <p14:cNvContentPartPr/>
                <p14:nvPr/>
              </p14:nvContentPartPr>
              <p14:xfrm>
                <a:off x="2874772" y="3608530"/>
                <a:ext cx="186480" cy="21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4A38340-CE2A-471E-AC01-CF51999C381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66132" y="3599530"/>
                  <a:ext cx="20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04F5D5-3EB6-41C3-A51A-4DF144000A17}"/>
                    </a:ext>
                  </a:extLst>
                </p14:cNvPr>
                <p14:cNvContentPartPr/>
                <p14:nvPr/>
              </p14:nvContentPartPr>
              <p14:xfrm>
                <a:off x="2983492" y="3509530"/>
                <a:ext cx="21960" cy="172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04F5D5-3EB6-41C3-A51A-4DF144000A1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74492" y="3500890"/>
                  <a:ext cx="39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5F0D69-9F26-4BC1-A464-EAB82AFA7E91}"/>
                    </a:ext>
                  </a:extLst>
                </p14:cNvPr>
                <p14:cNvContentPartPr/>
                <p14:nvPr/>
              </p14:nvContentPartPr>
              <p14:xfrm>
                <a:off x="3149452" y="3492250"/>
                <a:ext cx="145080" cy="208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5F0D69-9F26-4BC1-A464-EAB82AFA7E9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40812" y="3483250"/>
                  <a:ext cx="162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B2CD12D-26F8-47E6-8FF3-C575D7A2EA2A}"/>
                    </a:ext>
                  </a:extLst>
                </p14:cNvPr>
                <p14:cNvContentPartPr/>
                <p14:nvPr/>
              </p14:nvContentPartPr>
              <p14:xfrm>
                <a:off x="3351772" y="3523930"/>
                <a:ext cx="155520" cy="179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B2CD12D-26F8-47E6-8FF3-C575D7A2EA2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42772" y="3514930"/>
                  <a:ext cx="1731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4955CB8-4B1D-43F7-9111-12CF78665046}"/>
              </a:ext>
            </a:extLst>
          </p:cNvPr>
          <p:cNvGrpSpPr/>
          <p:nvPr/>
        </p:nvGrpSpPr>
        <p:grpSpPr>
          <a:xfrm>
            <a:off x="3560946" y="2996789"/>
            <a:ext cx="620640" cy="237240"/>
            <a:chOff x="3733012" y="3437890"/>
            <a:chExt cx="6206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D757D1D-5A24-4CB2-BED9-3AE51D7AF7EC}"/>
                    </a:ext>
                  </a:extLst>
                </p14:cNvPr>
                <p14:cNvContentPartPr/>
                <p14:nvPr/>
              </p14:nvContentPartPr>
              <p14:xfrm>
                <a:off x="3733012" y="3562810"/>
                <a:ext cx="194760" cy="38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D757D1D-5A24-4CB2-BED9-3AE51D7AF7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24012" y="3553810"/>
                  <a:ext cx="21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9DAB8A-A6BE-439C-B34A-2DA0663E9EE6}"/>
                    </a:ext>
                  </a:extLst>
                </p14:cNvPr>
                <p14:cNvContentPartPr/>
                <p14:nvPr/>
              </p14:nvContentPartPr>
              <p14:xfrm>
                <a:off x="3805732" y="3494050"/>
                <a:ext cx="39960" cy="181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9DAB8A-A6BE-439C-B34A-2DA0663E9EE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96732" y="3485050"/>
                  <a:ext cx="57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F9CCE2A-98E6-4B46-B029-05D20CF10D85}"/>
                    </a:ext>
                  </a:extLst>
                </p14:cNvPr>
                <p14:cNvContentPartPr/>
                <p14:nvPr/>
              </p14:nvContentPartPr>
              <p14:xfrm>
                <a:off x="4094092" y="3501250"/>
                <a:ext cx="43920" cy="113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F9CCE2A-98E6-4B46-B029-05D20CF10D8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85452" y="3492610"/>
                  <a:ext cx="61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4748A85-A83F-46CE-81B8-08A720816485}"/>
                    </a:ext>
                  </a:extLst>
                </p14:cNvPr>
                <p14:cNvContentPartPr/>
                <p14:nvPr/>
              </p14:nvContentPartPr>
              <p14:xfrm>
                <a:off x="4230532" y="3437890"/>
                <a:ext cx="123120" cy="198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748A85-A83F-46CE-81B8-08A72081648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21532" y="3429250"/>
                  <a:ext cx="14076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B5B473D-45E8-45F2-BE78-871F1BD958C7}"/>
                  </a:ext>
                </a:extLst>
              </p14:cNvPr>
              <p14:cNvContentPartPr/>
              <p14:nvPr/>
            </p14:nvContentPartPr>
            <p14:xfrm>
              <a:off x="4368426" y="3028469"/>
              <a:ext cx="163800" cy="9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B5B473D-45E8-45F2-BE78-871F1BD958C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359406" y="3019109"/>
                <a:ext cx="181479" cy="27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C454F1D-7488-41D2-993E-3A9543444F77}"/>
                  </a:ext>
                </a:extLst>
              </p14:cNvPr>
              <p14:cNvContentPartPr/>
              <p14:nvPr/>
            </p14:nvContentPartPr>
            <p14:xfrm>
              <a:off x="4372026" y="3138629"/>
              <a:ext cx="172080" cy="18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C454F1D-7488-41D2-993E-3A9543444F77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363026" y="3129799"/>
                <a:ext cx="189720" cy="36027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375517A-D5DE-4033-9506-2A3D87D33574}"/>
              </a:ext>
            </a:extLst>
          </p:cNvPr>
          <p:cNvGrpSpPr/>
          <p:nvPr/>
        </p:nvGrpSpPr>
        <p:grpSpPr>
          <a:xfrm>
            <a:off x="4840386" y="2933429"/>
            <a:ext cx="1376280" cy="285120"/>
            <a:chOff x="5012452" y="3374530"/>
            <a:chExt cx="137628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800285-2BF6-4DA6-B959-A643C5AB58CE}"/>
                    </a:ext>
                  </a:extLst>
                </p14:cNvPr>
                <p14:cNvContentPartPr/>
                <p14:nvPr/>
              </p14:nvContentPartPr>
              <p14:xfrm>
                <a:off x="5012452" y="3415930"/>
                <a:ext cx="170640" cy="243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800285-2BF6-4DA6-B959-A643C5AB58C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03812" y="3406930"/>
                  <a:ext cx="188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DE126B3-B735-4739-8755-D822A2856189}"/>
                    </a:ext>
                  </a:extLst>
                </p14:cNvPr>
                <p14:cNvContentPartPr/>
                <p14:nvPr/>
              </p14:nvContentPartPr>
              <p14:xfrm>
                <a:off x="5277052" y="3413410"/>
                <a:ext cx="199080" cy="213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DE126B3-B735-4739-8755-D822A285618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68052" y="3404770"/>
                  <a:ext cx="216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866614C-498A-4107-901B-DDEDC4BD43B0}"/>
                    </a:ext>
                  </a:extLst>
                </p14:cNvPr>
                <p14:cNvContentPartPr/>
                <p14:nvPr/>
              </p14:nvContentPartPr>
              <p14:xfrm>
                <a:off x="5570452" y="3374530"/>
                <a:ext cx="154800" cy="243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866614C-498A-4107-901B-DDEDC4BD43B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61452" y="3365530"/>
                  <a:ext cx="172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BE6FEC-458D-4411-B446-C63C4CD8130C}"/>
                    </a:ext>
                  </a:extLst>
                </p14:cNvPr>
                <p14:cNvContentPartPr/>
                <p14:nvPr/>
              </p14:nvContentPartPr>
              <p14:xfrm>
                <a:off x="5786812" y="3492250"/>
                <a:ext cx="167760" cy="146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BE6FEC-458D-4411-B446-C63C4CD8130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78172" y="3483250"/>
                  <a:ext cx="185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72279FC-FF62-4C53-8ADE-9BED2CDFCEB0}"/>
                    </a:ext>
                  </a:extLst>
                </p14:cNvPr>
                <p14:cNvContentPartPr/>
                <p14:nvPr/>
              </p14:nvContentPartPr>
              <p14:xfrm>
                <a:off x="6061492" y="3378850"/>
                <a:ext cx="34200" cy="193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72279FC-FF62-4C53-8ADE-9BED2CDFCEB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52852" y="3370210"/>
                  <a:ext cx="51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6938BC8-F66F-46BC-9E4E-4A035CAA3624}"/>
                    </a:ext>
                  </a:extLst>
                </p14:cNvPr>
                <p14:cNvContentPartPr/>
                <p14:nvPr/>
              </p14:nvContentPartPr>
              <p14:xfrm>
                <a:off x="5989492" y="3435010"/>
                <a:ext cx="399240" cy="213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6938BC8-F66F-46BC-9E4E-4A035CAA362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80852" y="3426370"/>
                  <a:ext cx="4168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E46D570-CE0D-4305-98B5-4BF5DC6901F7}"/>
              </a:ext>
            </a:extLst>
          </p:cNvPr>
          <p:cNvGrpSpPr/>
          <p:nvPr/>
        </p:nvGrpSpPr>
        <p:grpSpPr>
          <a:xfrm>
            <a:off x="619026" y="3468749"/>
            <a:ext cx="652320" cy="463320"/>
            <a:chOff x="791092" y="3909850"/>
            <a:chExt cx="65232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1638E0A-1792-4FD3-B6B3-0626C8EA40F9}"/>
                    </a:ext>
                  </a:extLst>
                </p14:cNvPr>
                <p14:cNvContentPartPr/>
                <p14:nvPr/>
              </p14:nvContentPartPr>
              <p14:xfrm>
                <a:off x="791092" y="3909850"/>
                <a:ext cx="140760" cy="33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1638E0A-1792-4FD3-B6B3-0626C8EA40F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82452" y="3900850"/>
                  <a:ext cx="1584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0250DA7-A2C8-48C5-BAE8-53AB714F889B}"/>
                    </a:ext>
                  </a:extLst>
                </p14:cNvPr>
                <p14:cNvContentPartPr/>
                <p14:nvPr/>
              </p14:nvContentPartPr>
              <p14:xfrm>
                <a:off x="967852" y="3977530"/>
                <a:ext cx="234000" cy="395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0250DA7-A2C8-48C5-BAE8-53AB714F889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8852" y="3968530"/>
                  <a:ext cx="251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5D451D5-0F2C-43A1-A49E-CEDCCB0D8C8A}"/>
                    </a:ext>
                  </a:extLst>
                </p14:cNvPr>
                <p14:cNvContentPartPr/>
                <p14:nvPr/>
              </p14:nvContentPartPr>
              <p14:xfrm>
                <a:off x="1306972" y="4221970"/>
                <a:ext cx="108720" cy="126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5D451D5-0F2C-43A1-A49E-CEDCCB0D8C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297972" y="4212970"/>
                  <a:ext cx="126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89A9739-2332-4180-8C70-55D827866448}"/>
                    </a:ext>
                  </a:extLst>
                </p14:cNvPr>
                <p14:cNvContentPartPr/>
                <p14:nvPr/>
              </p14:nvContentPartPr>
              <p14:xfrm>
                <a:off x="1299052" y="4255090"/>
                <a:ext cx="144360" cy="46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89A9739-2332-4180-8C70-55D82786644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90412" y="4246090"/>
                  <a:ext cx="16200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1B09A73-7CD7-445A-A632-D0573EAFC2CD}"/>
                  </a:ext>
                </a:extLst>
              </p14:cNvPr>
              <p14:cNvContentPartPr/>
              <p14:nvPr/>
            </p14:nvContentPartPr>
            <p14:xfrm>
              <a:off x="1562946" y="3729029"/>
              <a:ext cx="212760" cy="234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1B09A73-7CD7-445A-A632-D0573EAFC2C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553946" y="3719888"/>
                <a:ext cx="230400" cy="4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9966D77-E364-49B7-BB6C-0ACFC2B854A0}"/>
                  </a:ext>
                </a:extLst>
              </p14:cNvPr>
              <p14:cNvContentPartPr/>
              <p14:nvPr/>
            </p14:nvContentPartPr>
            <p14:xfrm>
              <a:off x="1619106" y="3828749"/>
              <a:ext cx="172800" cy="18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9966D77-E364-49B7-BB6C-0ACFC2B854A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610106" y="3821249"/>
                <a:ext cx="190440" cy="16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862A9B2-4A46-4533-9DC1-EA1A84261532}"/>
              </a:ext>
            </a:extLst>
          </p:cNvPr>
          <p:cNvGrpSpPr/>
          <p:nvPr/>
        </p:nvGrpSpPr>
        <p:grpSpPr>
          <a:xfrm>
            <a:off x="2462226" y="3446789"/>
            <a:ext cx="761760" cy="255600"/>
            <a:chOff x="2634292" y="3887890"/>
            <a:chExt cx="76176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B2FEC8B-DE22-4F77-B87E-F9F0A7525450}"/>
                    </a:ext>
                  </a:extLst>
                </p14:cNvPr>
                <p14:cNvContentPartPr/>
                <p14:nvPr/>
              </p14:nvContentPartPr>
              <p14:xfrm>
                <a:off x="2634292" y="3887890"/>
                <a:ext cx="189000" cy="214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B2FEC8B-DE22-4F77-B87E-F9F0A752545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625292" y="3878890"/>
                  <a:ext cx="206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19357F-54F3-4AB5-B1D5-302B06EBE09C}"/>
                    </a:ext>
                  </a:extLst>
                </p14:cNvPr>
                <p14:cNvContentPartPr/>
                <p14:nvPr/>
              </p14:nvContentPartPr>
              <p14:xfrm>
                <a:off x="2781532" y="3993730"/>
                <a:ext cx="192240" cy="109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19357F-54F3-4AB5-B1D5-302B06EBE09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72532" y="3985090"/>
                  <a:ext cx="209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BFA3964-D664-4E55-8490-FBFC183A9CEE}"/>
                    </a:ext>
                  </a:extLst>
                </p14:cNvPr>
                <p14:cNvContentPartPr/>
                <p14:nvPr/>
              </p14:nvContentPartPr>
              <p14:xfrm>
                <a:off x="3005092" y="3990850"/>
                <a:ext cx="149760" cy="102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BFA3964-D664-4E55-8490-FBFC183A9C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996092" y="3981850"/>
                  <a:ext cx="167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9CC7471-3297-4F48-B3FB-18F8D567E91B}"/>
                    </a:ext>
                  </a:extLst>
                </p14:cNvPr>
                <p14:cNvContentPartPr/>
                <p14:nvPr/>
              </p14:nvContentPartPr>
              <p14:xfrm>
                <a:off x="3193012" y="3894370"/>
                <a:ext cx="203040" cy="249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9CC7471-3297-4F48-B3FB-18F8D567E91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184372" y="3885730"/>
                  <a:ext cx="22068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803E9B9-006A-4E14-9E8C-452890E9BA13}"/>
              </a:ext>
            </a:extLst>
          </p:cNvPr>
          <p:cNvGrpSpPr/>
          <p:nvPr/>
        </p:nvGrpSpPr>
        <p:grpSpPr>
          <a:xfrm>
            <a:off x="2554026" y="3797789"/>
            <a:ext cx="684000" cy="363240"/>
            <a:chOff x="2726092" y="4238890"/>
            <a:chExt cx="68400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4DCEAD6-90B6-49A5-94D0-3A7B19CBEC1A}"/>
                    </a:ext>
                  </a:extLst>
                </p14:cNvPr>
                <p14:cNvContentPartPr/>
                <p14:nvPr/>
              </p14:nvContentPartPr>
              <p14:xfrm>
                <a:off x="2726092" y="4238890"/>
                <a:ext cx="553680" cy="84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4DCEAD6-90B6-49A5-94D0-3A7B19CBEC1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17092" y="4229890"/>
                  <a:ext cx="57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2267E20-1B98-4B59-8FC9-831C7C806193}"/>
                    </a:ext>
                  </a:extLst>
                </p14:cNvPr>
                <p14:cNvContentPartPr/>
                <p14:nvPr/>
              </p14:nvContentPartPr>
              <p14:xfrm>
                <a:off x="2998252" y="4395490"/>
                <a:ext cx="105840" cy="199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2267E20-1B98-4B59-8FC9-831C7C80619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989252" y="4386490"/>
                  <a:ext cx="123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5AD65E-91ED-4740-AC95-B37EC24556D0}"/>
                    </a:ext>
                  </a:extLst>
                </p14:cNvPr>
                <p14:cNvContentPartPr/>
                <p14:nvPr/>
              </p14:nvContentPartPr>
              <p14:xfrm>
                <a:off x="3256012" y="4405570"/>
                <a:ext cx="154080" cy="196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5AD65E-91ED-4740-AC95-B37EC24556D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47372" y="4396930"/>
                  <a:ext cx="1717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C7174AB-6019-4C16-B8E1-911CDE390816}"/>
                  </a:ext>
                </a:extLst>
              </p14:cNvPr>
              <p14:cNvContentPartPr/>
              <p14:nvPr/>
            </p14:nvContentPartPr>
            <p14:xfrm>
              <a:off x="2103306" y="3499709"/>
              <a:ext cx="173880" cy="455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C7174AB-6019-4C16-B8E1-911CDE39081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094306" y="3490709"/>
                <a:ext cx="191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D94E805-1828-4BAB-A1E8-D99B2AFC1433}"/>
                  </a:ext>
                </a:extLst>
              </p14:cNvPr>
              <p14:cNvContentPartPr/>
              <p14:nvPr/>
            </p14:nvContentPartPr>
            <p14:xfrm>
              <a:off x="3470226" y="3455069"/>
              <a:ext cx="151200" cy="484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D94E805-1828-4BAB-A1E8-D99B2AFC143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461226" y="3446069"/>
                <a:ext cx="168840" cy="50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F05310E-E601-426E-B072-DC5E2A68FD98}"/>
              </a:ext>
            </a:extLst>
          </p:cNvPr>
          <p:cNvGrpSpPr/>
          <p:nvPr/>
        </p:nvGrpSpPr>
        <p:grpSpPr>
          <a:xfrm>
            <a:off x="3922746" y="3705629"/>
            <a:ext cx="208080" cy="97920"/>
            <a:chOff x="4094812" y="4146730"/>
            <a:chExt cx="20808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A3EE5A4-0A68-4308-A539-DE273B5D439B}"/>
                    </a:ext>
                  </a:extLst>
                </p14:cNvPr>
                <p14:cNvContentPartPr/>
                <p14:nvPr/>
              </p14:nvContentPartPr>
              <p14:xfrm>
                <a:off x="4104532" y="4146730"/>
                <a:ext cx="198360" cy="24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A3EE5A4-0A68-4308-A539-DE273B5D439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95892" y="4137730"/>
                  <a:ext cx="21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FFB2327-4BCC-4CC4-847C-4AD44787BA2A}"/>
                    </a:ext>
                  </a:extLst>
                </p14:cNvPr>
                <p14:cNvContentPartPr/>
                <p14:nvPr/>
              </p14:nvContentPartPr>
              <p14:xfrm>
                <a:off x="4094812" y="4236730"/>
                <a:ext cx="160920" cy="7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FFB2327-4BCC-4CC4-847C-4AD44787BA2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086172" y="4227730"/>
                  <a:ext cx="178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A5DE3EB-1CAE-42F1-B14F-362498A1DA6B}"/>
              </a:ext>
            </a:extLst>
          </p:cNvPr>
          <p:cNvGrpSpPr/>
          <p:nvPr/>
        </p:nvGrpSpPr>
        <p:grpSpPr>
          <a:xfrm>
            <a:off x="4587306" y="3421949"/>
            <a:ext cx="2110320" cy="422280"/>
            <a:chOff x="4759372" y="3863050"/>
            <a:chExt cx="211032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7A551D-DD1E-439C-B9C7-FED54B8B3487}"/>
                    </a:ext>
                  </a:extLst>
                </p14:cNvPr>
                <p14:cNvContentPartPr/>
                <p14:nvPr/>
              </p14:nvContentPartPr>
              <p14:xfrm>
                <a:off x="4759372" y="4016050"/>
                <a:ext cx="140040" cy="17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7A551D-DD1E-439C-B9C7-FED54B8B348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50372" y="4007410"/>
                  <a:ext cx="157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388005B-469A-435D-AE35-CF505323FE44}"/>
                    </a:ext>
                  </a:extLst>
                </p14:cNvPr>
                <p14:cNvContentPartPr/>
                <p14:nvPr/>
              </p14:nvContentPartPr>
              <p14:xfrm>
                <a:off x="5016052" y="4010290"/>
                <a:ext cx="199800" cy="154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388005B-469A-435D-AE35-CF505323FE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07052" y="4001650"/>
                  <a:ext cx="217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1FC22CF-0AD3-4070-8DD9-A1EBF1234431}"/>
                    </a:ext>
                  </a:extLst>
                </p14:cNvPr>
                <p14:cNvContentPartPr/>
                <p14:nvPr/>
              </p14:nvContentPartPr>
              <p14:xfrm>
                <a:off x="5344732" y="3993730"/>
                <a:ext cx="124200" cy="171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1FC22CF-0AD3-4070-8DD9-A1EBF123443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336092" y="3985090"/>
                  <a:ext cx="141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29E4082-B849-403E-ACBE-606C4B1212B0}"/>
                    </a:ext>
                  </a:extLst>
                </p14:cNvPr>
                <p14:cNvContentPartPr/>
                <p14:nvPr/>
              </p14:nvContentPartPr>
              <p14:xfrm>
                <a:off x="5487292" y="4029730"/>
                <a:ext cx="247320" cy="255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29E4082-B849-403E-ACBE-606C4B1212B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478652" y="4020730"/>
                  <a:ext cx="264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0D1794-C33C-42E4-B7B7-6D14CB6FB410}"/>
                    </a:ext>
                  </a:extLst>
                </p14:cNvPr>
                <p14:cNvContentPartPr/>
                <p14:nvPr/>
              </p14:nvContentPartPr>
              <p14:xfrm>
                <a:off x="5722732" y="3993010"/>
                <a:ext cx="319320" cy="262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0D1794-C33C-42E4-B7B7-6D14CB6FB41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13732" y="3984010"/>
                  <a:ext cx="336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D808A69-4D4B-4912-8CFE-5F47A271C36A}"/>
                    </a:ext>
                  </a:extLst>
                </p14:cNvPr>
                <p14:cNvContentPartPr/>
                <p14:nvPr/>
              </p14:nvContentPartPr>
              <p14:xfrm>
                <a:off x="6154012" y="4007050"/>
                <a:ext cx="132840" cy="80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D808A69-4D4B-4912-8CFE-5F47A271C36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145372" y="3998410"/>
                  <a:ext cx="150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814D349-251B-4137-A322-47BB3D6220BF}"/>
                    </a:ext>
                  </a:extLst>
                </p14:cNvPr>
                <p14:cNvContentPartPr/>
                <p14:nvPr/>
              </p14:nvContentPartPr>
              <p14:xfrm>
                <a:off x="6304492" y="4007050"/>
                <a:ext cx="121320" cy="87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814D349-251B-4137-A322-47BB3D6220B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295852" y="3998410"/>
                  <a:ext cx="138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4600FF6-3CDD-4079-A679-539C9353BBB2}"/>
                    </a:ext>
                  </a:extLst>
                </p14:cNvPr>
                <p14:cNvContentPartPr/>
                <p14:nvPr/>
              </p14:nvContentPartPr>
              <p14:xfrm>
                <a:off x="6479452" y="4025410"/>
                <a:ext cx="156960" cy="13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4600FF6-3CDD-4079-A679-539C9353BBB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470812" y="4016410"/>
                  <a:ext cx="174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F8BA32B-93B8-4515-BF5A-6A0EF203464E}"/>
                    </a:ext>
                  </a:extLst>
                </p14:cNvPr>
                <p14:cNvContentPartPr/>
                <p14:nvPr/>
              </p14:nvContentPartPr>
              <p14:xfrm>
                <a:off x="6692932" y="3863050"/>
                <a:ext cx="176760" cy="276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F8BA32B-93B8-4515-BF5A-6A0EF203464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83932" y="3854410"/>
                  <a:ext cx="19440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4833527-69A7-4FD2-941C-FE2C0C7910D6}"/>
              </a:ext>
            </a:extLst>
          </p:cNvPr>
          <p:cNvGrpSpPr/>
          <p:nvPr/>
        </p:nvGrpSpPr>
        <p:grpSpPr>
          <a:xfrm>
            <a:off x="7014426" y="3596189"/>
            <a:ext cx="564840" cy="145800"/>
            <a:chOff x="7186492" y="4037290"/>
            <a:chExt cx="56484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8B9BAA7-50E7-475B-9E8A-FABA518C5093}"/>
                    </a:ext>
                  </a:extLst>
                </p14:cNvPr>
                <p14:cNvContentPartPr/>
                <p14:nvPr/>
              </p14:nvContentPartPr>
              <p14:xfrm>
                <a:off x="7186492" y="4037290"/>
                <a:ext cx="157680" cy="128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8B9BAA7-50E7-475B-9E8A-FABA518C50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77852" y="4028650"/>
                  <a:ext cx="175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F18B345-23CF-482C-8280-9899D9A455A0}"/>
                    </a:ext>
                  </a:extLst>
                </p14:cNvPr>
                <p14:cNvContentPartPr/>
                <p14:nvPr/>
              </p14:nvContentPartPr>
              <p14:xfrm>
                <a:off x="7472692" y="4095610"/>
                <a:ext cx="278640" cy="87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F18B345-23CF-482C-8280-9899D9A455A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463692" y="4086610"/>
                  <a:ext cx="29628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E7AB6AE-CC49-486B-94AD-FCB000349513}"/>
                  </a:ext>
                </a:extLst>
              </p14:cNvPr>
              <p14:cNvContentPartPr/>
              <p14:nvPr/>
            </p14:nvContentPartPr>
            <p14:xfrm>
              <a:off x="7518426" y="3482429"/>
              <a:ext cx="20520" cy="12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E7AB6AE-CC49-486B-94AD-FCB000349513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509426" y="3473429"/>
                <a:ext cx="381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04F0D1-7DA0-4927-9BBE-57FCD615FB0A}"/>
              </a:ext>
            </a:extLst>
          </p:cNvPr>
          <p:cNvGrpSpPr/>
          <p:nvPr/>
        </p:nvGrpSpPr>
        <p:grpSpPr>
          <a:xfrm>
            <a:off x="7822986" y="3473069"/>
            <a:ext cx="1014480" cy="291240"/>
            <a:chOff x="7995052" y="3914170"/>
            <a:chExt cx="101448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8658932-6A3B-4D9C-B1E8-0F82CF8B48E8}"/>
                    </a:ext>
                  </a:extLst>
                </p14:cNvPr>
                <p14:cNvContentPartPr/>
                <p14:nvPr/>
              </p14:nvContentPartPr>
              <p14:xfrm>
                <a:off x="7995052" y="3942970"/>
                <a:ext cx="189000" cy="262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8658932-6A3B-4D9C-B1E8-0F82CF8B48E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86412" y="3933970"/>
                  <a:ext cx="206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1952DAF-76B3-4110-8C6B-C54E456110E9}"/>
                    </a:ext>
                  </a:extLst>
                </p14:cNvPr>
                <p14:cNvContentPartPr/>
                <p14:nvPr/>
              </p14:nvContentPartPr>
              <p14:xfrm>
                <a:off x="8271172" y="3955210"/>
                <a:ext cx="298800" cy="229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1952DAF-76B3-4110-8C6B-C54E456110E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62532" y="3946570"/>
                  <a:ext cx="316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CBBA621-EEA1-4E68-8F6A-ED134F7D31FF}"/>
                    </a:ext>
                  </a:extLst>
                </p14:cNvPr>
                <p14:cNvContentPartPr/>
                <p14:nvPr/>
              </p14:nvContentPartPr>
              <p14:xfrm>
                <a:off x="8633332" y="3914170"/>
                <a:ext cx="253800" cy="23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CBBA621-EEA1-4E68-8F6A-ED134F7D31F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624332" y="3905170"/>
                  <a:ext cx="271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899A1B6-98E6-4794-9846-AD5540BFEB82}"/>
                    </a:ext>
                  </a:extLst>
                </p14:cNvPr>
                <p14:cNvContentPartPr/>
                <p14:nvPr/>
              </p14:nvContentPartPr>
              <p14:xfrm>
                <a:off x="8890732" y="4060330"/>
                <a:ext cx="118800" cy="99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899A1B6-98E6-4794-9846-AD5540BFEB8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81732" y="4051330"/>
                  <a:ext cx="1364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02FCAF7-B26F-40CA-87D2-6515BFADFF6E}"/>
              </a:ext>
            </a:extLst>
          </p:cNvPr>
          <p:cNvGrpSpPr/>
          <p:nvPr/>
        </p:nvGrpSpPr>
        <p:grpSpPr>
          <a:xfrm>
            <a:off x="1135266" y="4422029"/>
            <a:ext cx="405360" cy="358200"/>
            <a:chOff x="1307332" y="4863130"/>
            <a:chExt cx="40536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7F5804D-0D5B-4858-857A-640D8C2A21A5}"/>
                    </a:ext>
                  </a:extLst>
                </p14:cNvPr>
                <p14:cNvContentPartPr/>
                <p14:nvPr/>
              </p14:nvContentPartPr>
              <p14:xfrm>
                <a:off x="1307332" y="4863130"/>
                <a:ext cx="141480" cy="312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7F5804D-0D5B-4858-857A-640D8C2A21A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98692" y="4854130"/>
                  <a:ext cx="159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BE1F2EC-0088-428E-8E95-4E14C1D6734E}"/>
                    </a:ext>
                  </a:extLst>
                </p14:cNvPr>
                <p14:cNvContentPartPr/>
                <p14:nvPr/>
              </p14:nvContentPartPr>
              <p14:xfrm>
                <a:off x="1494892" y="5031250"/>
                <a:ext cx="135360" cy="190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BE1F2EC-0088-428E-8E95-4E14C1D6734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86252" y="5022610"/>
                  <a:ext cx="153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65D3C2A-45AF-4819-A175-0DA4110F3FC7}"/>
                    </a:ext>
                  </a:extLst>
                </p14:cNvPr>
                <p14:cNvContentPartPr/>
                <p14:nvPr/>
              </p14:nvContentPartPr>
              <p14:xfrm>
                <a:off x="1535212" y="5099650"/>
                <a:ext cx="177480" cy="49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65D3C2A-45AF-4819-A175-0DA4110F3FC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526212" y="5090650"/>
                  <a:ext cx="1951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E76CA0D-9814-4D44-A9DF-B925331FD074}"/>
              </a:ext>
            </a:extLst>
          </p:cNvPr>
          <p:cNvGrpSpPr/>
          <p:nvPr/>
        </p:nvGrpSpPr>
        <p:grpSpPr>
          <a:xfrm>
            <a:off x="2869026" y="4947629"/>
            <a:ext cx="375120" cy="151920"/>
            <a:chOff x="3041092" y="5388730"/>
            <a:chExt cx="37512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B81E791-0FA5-42B6-9B4D-3172091F5B52}"/>
                    </a:ext>
                  </a:extLst>
                </p14:cNvPr>
                <p14:cNvContentPartPr/>
                <p14:nvPr/>
              </p14:nvContentPartPr>
              <p14:xfrm>
                <a:off x="3041092" y="5398450"/>
                <a:ext cx="107640" cy="142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B81E791-0FA5-42B6-9B4D-3172091F5B5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032092" y="5389450"/>
                  <a:ext cx="125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670B505-5A1A-4397-8961-C42CEF95FD55}"/>
                    </a:ext>
                  </a:extLst>
                </p14:cNvPr>
                <p14:cNvContentPartPr/>
                <p14:nvPr/>
              </p14:nvContentPartPr>
              <p14:xfrm>
                <a:off x="3267172" y="5388730"/>
                <a:ext cx="149040" cy="122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670B505-5A1A-4397-8961-C42CEF95FD5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258532" y="5379730"/>
                  <a:ext cx="16668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3A2789F-5B2A-4567-A161-B0BF1890E508}"/>
                  </a:ext>
                </a:extLst>
              </p14:cNvPr>
              <p14:cNvContentPartPr/>
              <p14:nvPr/>
            </p14:nvContentPartPr>
            <p14:xfrm>
              <a:off x="1659066" y="4751429"/>
              <a:ext cx="145080" cy="144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3A2789F-5B2A-4567-A161-B0BF1890E508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650066" y="4742429"/>
                <a:ext cx="162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079D23FA-126C-48E7-8E73-3900ACE17300}"/>
                  </a:ext>
                </a:extLst>
              </p14:cNvPr>
              <p14:cNvContentPartPr/>
              <p14:nvPr/>
            </p14:nvContentPartPr>
            <p14:xfrm>
              <a:off x="1670226" y="4893989"/>
              <a:ext cx="165240" cy="277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79D23FA-126C-48E7-8E73-3900ACE17300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661206" y="4884989"/>
                <a:ext cx="182919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A7B1DD9-04EB-4B38-BDA9-DCE9BE75EB8B}"/>
              </a:ext>
            </a:extLst>
          </p:cNvPr>
          <p:cNvGrpSpPr/>
          <p:nvPr/>
        </p:nvGrpSpPr>
        <p:grpSpPr>
          <a:xfrm>
            <a:off x="2023746" y="4374869"/>
            <a:ext cx="1686960" cy="470160"/>
            <a:chOff x="2195812" y="4815970"/>
            <a:chExt cx="16869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B7D4AA5-710B-4433-A013-47DF74CC92C5}"/>
                    </a:ext>
                  </a:extLst>
                </p14:cNvPr>
                <p14:cNvContentPartPr/>
                <p14:nvPr/>
              </p14:nvContentPartPr>
              <p14:xfrm>
                <a:off x="2503252" y="4815970"/>
                <a:ext cx="154800" cy="190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B7D4AA5-710B-4433-A013-47DF74CC92C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94252" y="4807330"/>
                  <a:ext cx="172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72655CE-2554-4ED4-820C-55AC9F04C3E1}"/>
                    </a:ext>
                  </a:extLst>
                </p14:cNvPr>
                <p14:cNvContentPartPr/>
                <p14:nvPr/>
              </p14:nvContentPartPr>
              <p14:xfrm>
                <a:off x="2620972" y="4855210"/>
                <a:ext cx="416880" cy="133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72655CE-2554-4ED4-820C-55AC9F04C3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611972" y="4846210"/>
                  <a:ext cx="434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1D3F89-24AC-49D6-B264-8AE98C88BAA2}"/>
                    </a:ext>
                  </a:extLst>
                </p14:cNvPr>
                <p14:cNvContentPartPr/>
                <p14:nvPr/>
              </p14:nvContentPartPr>
              <p14:xfrm>
                <a:off x="3234772" y="4943050"/>
                <a:ext cx="15480" cy="3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1D3F89-24AC-49D6-B264-8AE98C88BAA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225772" y="4934050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16C4063-3E8C-4003-8872-5A324738AB66}"/>
                    </a:ext>
                  </a:extLst>
                </p14:cNvPr>
                <p14:cNvContentPartPr/>
                <p14:nvPr/>
              </p14:nvContentPartPr>
              <p14:xfrm>
                <a:off x="3299212" y="4872850"/>
                <a:ext cx="128880" cy="84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16C4063-3E8C-4003-8872-5A324738AB6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290572" y="4864210"/>
                  <a:ext cx="146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C90262F-1FD4-4887-BCA5-49DEE5E3341B}"/>
                    </a:ext>
                  </a:extLst>
                </p14:cNvPr>
                <p14:cNvContentPartPr/>
                <p14:nvPr/>
              </p14:nvContentPartPr>
              <p14:xfrm>
                <a:off x="3506572" y="4832530"/>
                <a:ext cx="376200" cy="106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C90262F-1FD4-4887-BCA5-49DEE5E3341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497932" y="4823890"/>
                  <a:ext cx="393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C6D9827-D431-4515-9027-D490B20E4149}"/>
                    </a:ext>
                  </a:extLst>
                </p14:cNvPr>
                <p14:cNvContentPartPr/>
                <p14:nvPr/>
              </p14:nvContentPartPr>
              <p14:xfrm>
                <a:off x="2514772" y="5125570"/>
                <a:ext cx="1268280" cy="160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C6D9827-D431-4515-9027-D490B20E414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06132" y="5116570"/>
                  <a:ext cx="1285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450956-6DD9-45D7-8C9F-0980368DC62F}"/>
                    </a:ext>
                  </a:extLst>
                </p14:cNvPr>
                <p14:cNvContentPartPr/>
                <p14:nvPr/>
              </p14:nvContentPartPr>
              <p14:xfrm>
                <a:off x="2195812" y="4832890"/>
                <a:ext cx="208800" cy="36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450956-6DD9-45D7-8C9F-0980368DC62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187172" y="4824250"/>
                  <a:ext cx="226440" cy="38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5FC5E00-A06D-4CDC-BC81-6453DA392F72}"/>
                  </a:ext>
                </a:extLst>
              </p14:cNvPr>
              <p14:cNvContentPartPr/>
              <p14:nvPr/>
            </p14:nvContentPartPr>
            <p14:xfrm>
              <a:off x="3897906" y="4339589"/>
              <a:ext cx="229680" cy="4791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5FC5E00-A06D-4CDC-BC81-6453DA392F72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888906" y="4330589"/>
                <a:ext cx="2473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82B7CEB-07DB-4BA5-B34B-47C3B3EFFF53}"/>
                  </a:ext>
                </a:extLst>
              </p14:cNvPr>
              <p14:cNvContentPartPr/>
              <p14:nvPr/>
            </p14:nvContentPartPr>
            <p14:xfrm>
              <a:off x="4549866" y="4552709"/>
              <a:ext cx="223200" cy="61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82B7CEB-07DB-4BA5-B34B-47C3B3EFFF53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540866" y="4543709"/>
                <a:ext cx="240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BC7E3A8-20B0-4E35-83DD-8A8628E3126E}"/>
                  </a:ext>
                </a:extLst>
              </p14:cNvPr>
              <p14:cNvContentPartPr/>
              <p14:nvPr/>
            </p14:nvContentPartPr>
            <p14:xfrm>
              <a:off x="4559586" y="4667909"/>
              <a:ext cx="208080" cy="115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BC7E3A8-20B0-4E35-83DD-8A8628E3126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550586" y="4658619"/>
                <a:ext cx="225720" cy="29729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F609E6D-AEC5-4330-809D-A881326B394B}"/>
              </a:ext>
            </a:extLst>
          </p:cNvPr>
          <p:cNvGrpSpPr/>
          <p:nvPr/>
        </p:nvGrpSpPr>
        <p:grpSpPr>
          <a:xfrm>
            <a:off x="4936312" y="4405246"/>
            <a:ext cx="502200" cy="236160"/>
            <a:chOff x="5535532" y="4839010"/>
            <a:chExt cx="50220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1B92854-FFAC-4316-A2CA-6F4A80D75AD2}"/>
                    </a:ext>
                  </a:extLst>
                </p14:cNvPr>
                <p14:cNvContentPartPr/>
                <p14:nvPr/>
              </p14:nvContentPartPr>
              <p14:xfrm>
                <a:off x="5535532" y="4839010"/>
                <a:ext cx="178920" cy="159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1B92854-FFAC-4316-A2CA-6F4A80D75AD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26892" y="4830010"/>
                  <a:ext cx="19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47A451A-DD6F-4A0A-A35C-8A8363AB994C}"/>
                    </a:ext>
                  </a:extLst>
                </p14:cNvPr>
                <p14:cNvContentPartPr/>
                <p14:nvPr/>
              </p14:nvContentPartPr>
              <p14:xfrm>
                <a:off x="5698252" y="4877170"/>
                <a:ext cx="23040" cy="198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47A451A-DD6F-4A0A-A35C-8A8363AB994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689612" y="4868530"/>
                  <a:ext cx="40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9B5024-EB6D-40EA-A7D0-C9487B3E30B3}"/>
                    </a:ext>
                  </a:extLst>
                </p14:cNvPr>
                <p14:cNvContentPartPr/>
                <p14:nvPr/>
              </p14:nvContentPartPr>
              <p14:xfrm>
                <a:off x="5881132" y="4849090"/>
                <a:ext cx="156600" cy="222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9B5024-EB6D-40EA-A7D0-C9487B3E30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872492" y="4840450"/>
                  <a:ext cx="17424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FB6AD28-C35A-4025-AF0C-792CC8A164B6}"/>
              </a:ext>
            </a:extLst>
          </p:cNvPr>
          <p:cNvGrpSpPr/>
          <p:nvPr/>
        </p:nvGrpSpPr>
        <p:grpSpPr>
          <a:xfrm>
            <a:off x="5649472" y="4374646"/>
            <a:ext cx="399240" cy="254520"/>
            <a:chOff x="6248692" y="4808410"/>
            <a:chExt cx="3992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329A2CE-B3A6-4A0F-8AF0-566906BECB5F}"/>
                    </a:ext>
                  </a:extLst>
                </p14:cNvPr>
                <p14:cNvContentPartPr/>
                <p14:nvPr/>
              </p14:nvContentPartPr>
              <p14:xfrm>
                <a:off x="6248692" y="4852690"/>
                <a:ext cx="141480" cy="66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329A2CE-B3A6-4A0F-8AF0-566906BECB5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239692" y="4843690"/>
                  <a:ext cx="15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E50CBE4-1D4A-4543-81D5-D7F951954F04}"/>
                    </a:ext>
                  </a:extLst>
                </p14:cNvPr>
                <p14:cNvContentPartPr/>
                <p14:nvPr/>
              </p14:nvContentPartPr>
              <p14:xfrm>
                <a:off x="6286852" y="4808410"/>
                <a:ext cx="350280" cy="225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E50CBE4-1D4A-4543-81D5-D7F951954F0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277852" y="4799410"/>
                  <a:ext cx="367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4A004B4-8270-4AB7-986B-933F2BB82421}"/>
                    </a:ext>
                  </a:extLst>
                </p14:cNvPr>
                <p14:cNvContentPartPr/>
                <p14:nvPr/>
              </p14:nvContentPartPr>
              <p14:xfrm>
                <a:off x="6514732" y="4947010"/>
                <a:ext cx="133200" cy="115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4A004B4-8270-4AB7-986B-933F2BB8242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06092" y="4938370"/>
                  <a:ext cx="1508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D2CADAE-B327-4CDA-A420-3CD3EC1D89CD}"/>
              </a:ext>
            </a:extLst>
          </p:cNvPr>
          <p:cNvGrpSpPr/>
          <p:nvPr/>
        </p:nvGrpSpPr>
        <p:grpSpPr>
          <a:xfrm>
            <a:off x="6379192" y="4280326"/>
            <a:ext cx="1205640" cy="276840"/>
            <a:chOff x="6978412" y="4714090"/>
            <a:chExt cx="12056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D1B50B4-AB18-434E-8B51-DCF87BC311BC}"/>
                    </a:ext>
                  </a:extLst>
                </p14:cNvPr>
                <p14:cNvContentPartPr/>
                <p14:nvPr/>
              </p14:nvContentPartPr>
              <p14:xfrm>
                <a:off x="6978412" y="4718050"/>
                <a:ext cx="189720" cy="272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D1B50B4-AB18-434E-8B51-DCF87BC311B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69772" y="4709050"/>
                  <a:ext cx="207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4B4E766-5339-439A-A678-D1EB3FF7D568}"/>
                    </a:ext>
                  </a:extLst>
                </p14:cNvPr>
                <p14:cNvContentPartPr/>
                <p14:nvPr/>
              </p14:nvContentPartPr>
              <p14:xfrm>
                <a:off x="7285852" y="4742170"/>
                <a:ext cx="290160" cy="211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4B4E766-5339-439A-A678-D1EB3FF7D56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276852" y="4733530"/>
                  <a:ext cx="30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08E23A5-37AE-43C2-91FB-5D9E9DBD187B}"/>
                    </a:ext>
                  </a:extLst>
                </p14:cNvPr>
                <p14:cNvContentPartPr/>
                <p14:nvPr/>
              </p14:nvContentPartPr>
              <p14:xfrm>
                <a:off x="7664212" y="4714090"/>
                <a:ext cx="259200" cy="216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08E23A5-37AE-43C2-91FB-5D9E9DBD187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655572" y="4705450"/>
                  <a:ext cx="276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3A0F040-3553-4C0F-8DC2-2390EBE86231}"/>
                    </a:ext>
                  </a:extLst>
                </p14:cNvPr>
                <p14:cNvContentPartPr/>
                <p14:nvPr/>
              </p14:nvContentPartPr>
              <p14:xfrm>
                <a:off x="7936372" y="4849810"/>
                <a:ext cx="247680" cy="110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3A0F040-3553-4C0F-8DC2-2390EBE8623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27372" y="4840810"/>
                  <a:ext cx="2653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F5F0452-ACDA-4DE2-95F9-7519583396E3}"/>
              </a:ext>
            </a:extLst>
          </p:cNvPr>
          <p:cNvGrpSpPr/>
          <p:nvPr/>
        </p:nvGrpSpPr>
        <p:grpSpPr>
          <a:xfrm>
            <a:off x="4677112" y="4857046"/>
            <a:ext cx="1140840" cy="245520"/>
            <a:chOff x="5276332" y="5290810"/>
            <a:chExt cx="114084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81DE01F-EE9C-4B9C-931A-2EC71693D0A6}"/>
                    </a:ext>
                  </a:extLst>
                </p14:cNvPr>
                <p14:cNvContentPartPr/>
                <p14:nvPr/>
              </p14:nvContentPartPr>
              <p14:xfrm>
                <a:off x="5276332" y="5361010"/>
                <a:ext cx="24480" cy="120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81DE01F-EE9C-4B9C-931A-2EC71693D0A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267332" y="5352010"/>
                  <a:ext cx="42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39DE250-3679-4B19-B0D9-C07E75B82230}"/>
                    </a:ext>
                  </a:extLst>
                </p14:cNvPr>
                <p14:cNvContentPartPr/>
                <p14:nvPr/>
              </p14:nvContentPartPr>
              <p14:xfrm>
                <a:off x="5296852" y="5405650"/>
                <a:ext cx="60480" cy="62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39DE250-3679-4B19-B0D9-C07E75B8223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88212" y="5397010"/>
                  <a:ext cx="7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6604B1A-3993-403A-ACDC-766157D66CD0}"/>
                    </a:ext>
                  </a:extLst>
                </p14:cNvPr>
                <p14:cNvContentPartPr/>
                <p14:nvPr/>
              </p14:nvContentPartPr>
              <p14:xfrm>
                <a:off x="5338972" y="5405650"/>
                <a:ext cx="138600" cy="7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6604B1A-3993-403A-ACDC-766157D66CD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330332" y="5397010"/>
                  <a:ext cx="156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0F00ED9-75C7-4CEC-B59E-81061E1DC18E}"/>
                    </a:ext>
                  </a:extLst>
                </p14:cNvPr>
                <p14:cNvContentPartPr/>
                <p14:nvPr/>
              </p14:nvContentPartPr>
              <p14:xfrm>
                <a:off x="5510692" y="5301610"/>
                <a:ext cx="232200" cy="175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0F00ED9-75C7-4CEC-B59E-81061E1DC18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502052" y="5292970"/>
                  <a:ext cx="249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EC9915E-AE33-47AD-93D4-2A524BEF3F69}"/>
                    </a:ext>
                  </a:extLst>
                </p14:cNvPr>
                <p14:cNvContentPartPr/>
                <p14:nvPr/>
              </p14:nvContentPartPr>
              <p14:xfrm>
                <a:off x="5893372" y="5290810"/>
                <a:ext cx="60840" cy="245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EC9915E-AE33-47AD-93D4-2A524BEF3F6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84372" y="5281810"/>
                  <a:ext cx="78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409B6CB-2448-4988-94BA-C49A6E224E3A}"/>
                    </a:ext>
                  </a:extLst>
                </p14:cNvPr>
                <p14:cNvContentPartPr/>
                <p14:nvPr/>
              </p14:nvContentPartPr>
              <p14:xfrm>
                <a:off x="5883652" y="5317090"/>
                <a:ext cx="225000" cy="150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409B6CB-2448-4988-94BA-C49A6E224E3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75012" y="5308450"/>
                  <a:ext cx="24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CAE7786-6C3A-4FA9-953E-E82E89A2EF1E}"/>
                    </a:ext>
                  </a:extLst>
                </p14:cNvPr>
                <p14:cNvContentPartPr/>
                <p14:nvPr/>
              </p14:nvContentPartPr>
              <p14:xfrm>
                <a:off x="6218092" y="5344450"/>
                <a:ext cx="199080" cy="99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CAE7786-6C3A-4FA9-953E-E82E89A2EF1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209092" y="5335810"/>
                  <a:ext cx="21672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D48E1B0-C761-43BA-9E1D-7DAE12469C8E}"/>
              </a:ext>
            </a:extLst>
          </p:cNvPr>
          <p:cNvGrpSpPr/>
          <p:nvPr/>
        </p:nvGrpSpPr>
        <p:grpSpPr>
          <a:xfrm>
            <a:off x="6048352" y="4810246"/>
            <a:ext cx="499320" cy="244800"/>
            <a:chOff x="6647572" y="5244010"/>
            <a:chExt cx="4993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34303A9-E19C-48AB-9EAF-4BACC5F53570}"/>
                    </a:ext>
                  </a:extLst>
                </p14:cNvPr>
                <p14:cNvContentPartPr/>
                <p14:nvPr/>
              </p14:nvContentPartPr>
              <p14:xfrm>
                <a:off x="6647572" y="5244010"/>
                <a:ext cx="101160" cy="140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34303A9-E19C-48AB-9EAF-4BACC5F535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638932" y="5235370"/>
                  <a:ext cx="11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DB920B4-81FE-4F3E-9C97-1B31A8CE7A17}"/>
                    </a:ext>
                  </a:extLst>
                </p14:cNvPr>
                <p14:cNvContentPartPr/>
                <p14:nvPr/>
              </p14:nvContentPartPr>
              <p14:xfrm>
                <a:off x="6848452" y="5308450"/>
                <a:ext cx="122760" cy="180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DB920B4-81FE-4F3E-9C97-1B31A8CE7A1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839812" y="5299450"/>
                  <a:ext cx="14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D14C1C1-26AE-49F4-9204-8D1B9BB83828}"/>
                    </a:ext>
                  </a:extLst>
                </p14:cNvPr>
                <p14:cNvContentPartPr/>
                <p14:nvPr/>
              </p14:nvContentPartPr>
              <p14:xfrm>
                <a:off x="7005412" y="5361010"/>
                <a:ext cx="141480" cy="50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D14C1C1-26AE-49F4-9204-8D1B9BB8382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996772" y="5352010"/>
                  <a:ext cx="1591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176CFAF-F56A-4172-A9CA-6C0B46658936}"/>
              </a:ext>
            </a:extLst>
          </p:cNvPr>
          <p:cNvGrpSpPr/>
          <p:nvPr/>
        </p:nvGrpSpPr>
        <p:grpSpPr>
          <a:xfrm>
            <a:off x="7039432" y="4673086"/>
            <a:ext cx="1950840" cy="346680"/>
            <a:chOff x="7638652" y="5106850"/>
            <a:chExt cx="19508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39D890C-B0C6-4F89-9449-20EAFA7E49C0}"/>
                    </a:ext>
                  </a:extLst>
                </p14:cNvPr>
                <p14:cNvContentPartPr/>
                <p14:nvPr/>
              </p14:nvContentPartPr>
              <p14:xfrm>
                <a:off x="7638652" y="5229970"/>
                <a:ext cx="225360" cy="193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39D890C-B0C6-4F89-9449-20EAFA7E49C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630012" y="5221330"/>
                  <a:ext cx="243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50627B5-9EA3-428A-A025-FA91A818D88A}"/>
                    </a:ext>
                  </a:extLst>
                </p14:cNvPr>
                <p14:cNvContentPartPr/>
                <p14:nvPr/>
              </p14:nvContentPartPr>
              <p14:xfrm>
                <a:off x="7988572" y="5236450"/>
                <a:ext cx="104040" cy="217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50627B5-9EA3-428A-A025-FA91A818D88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979572" y="5227810"/>
                  <a:ext cx="121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C9DDC2F-8F29-4416-9999-ADBD10CAF562}"/>
                    </a:ext>
                  </a:extLst>
                </p14:cNvPr>
                <p14:cNvContentPartPr/>
                <p14:nvPr/>
              </p14:nvContentPartPr>
              <p14:xfrm>
                <a:off x="8204932" y="5227090"/>
                <a:ext cx="168840" cy="144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C9DDC2F-8F29-4416-9999-ADBD10CAF56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96292" y="5218450"/>
                  <a:ext cx="186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B0A2489-D652-4CB8-AA7D-213DDCA34021}"/>
                    </a:ext>
                  </a:extLst>
                </p14:cNvPr>
                <p14:cNvContentPartPr/>
                <p14:nvPr/>
              </p14:nvContentPartPr>
              <p14:xfrm>
                <a:off x="8447572" y="5199730"/>
                <a:ext cx="192960" cy="199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B0A2489-D652-4CB8-AA7D-213DDCA3402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38572" y="5191090"/>
                  <a:ext cx="210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F982775-3F94-49D9-B7EE-AD9D8028103B}"/>
                    </a:ext>
                  </a:extLst>
                </p14:cNvPr>
                <p14:cNvContentPartPr/>
                <p14:nvPr/>
              </p14:nvContentPartPr>
              <p14:xfrm>
                <a:off x="8732692" y="5106850"/>
                <a:ext cx="126000" cy="270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F982775-3F94-49D9-B7EE-AD9D8028103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24052" y="5098210"/>
                  <a:ext cx="143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B9C68F5-C5E8-4299-8621-C3E03C0E9359}"/>
                    </a:ext>
                  </a:extLst>
                </p14:cNvPr>
                <p14:cNvContentPartPr/>
                <p14:nvPr/>
              </p14:nvContentPartPr>
              <p14:xfrm>
                <a:off x="8951572" y="5159410"/>
                <a:ext cx="242640" cy="199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B9C68F5-C5E8-4299-8621-C3E03C0E935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942572" y="5150410"/>
                  <a:ext cx="26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7406326-2EF6-408F-B81D-DF6876C4EFAE}"/>
                    </a:ext>
                  </a:extLst>
                </p14:cNvPr>
                <p14:cNvContentPartPr/>
                <p14:nvPr/>
              </p14:nvContentPartPr>
              <p14:xfrm>
                <a:off x="9190252" y="5120170"/>
                <a:ext cx="174600" cy="211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7406326-2EF6-408F-B81D-DF6876C4EFA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181612" y="5111170"/>
                  <a:ext cx="192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FC137BC-64F2-473B-BC18-AA4382278393}"/>
                    </a:ext>
                  </a:extLst>
                </p14:cNvPr>
                <p14:cNvContentPartPr/>
                <p14:nvPr/>
              </p14:nvContentPartPr>
              <p14:xfrm>
                <a:off x="9347212" y="5255890"/>
                <a:ext cx="40680" cy="65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FC137BC-64F2-473B-BC18-AA438227839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338572" y="5247250"/>
                  <a:ext cx="58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BE49E9B-223A-4090-88BD-F983241444A9}"/>
                    </a:ext>
                  </a:extLst>
                </p14:cNvPr>
                <p14:cNvContentPartPr/>
                <p14:nvPr/>
              </p14:nvContentPartPr>
              <p14:xfrm>
                <a:off x="9487972" y="5204410"/>
                <a:ext cx="101520" cy="151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BE49E9B-223A-4090-88BD-F983241444A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478972" y="5195410"/>
                  <a:ext cx="1191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94D1D84-95DC-4114-AD88-FEF861F3EA29}"/>
              </a:ext>
            </a:extLst>
          </p:cNvPr>
          <p:cNvGrpSpPr/>
          <p:nvPr/>
        </p:nvGrpSpPr>
        <p:grpSpPr>
          <a:xfrm>
            <a:off x="148506" y="5654277"/>
            <a:ext cx="1454400" cy="276480"/>
            <a:chOff x="145252" y="5799130"/>
            <a:chExt cx="14544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9E7328B-2077-425B-9750-486F507764B5}"/>
                    </a:ext>
                  </a:extLst>
                </p14:cNvPr>
                <p14:cNvContentPartPr/>
                <p14:nvPr/>
              </p14:nvContentPartPr>
              <p14:xfrm>
                <a:off x="145252" y="5914330"/>
                <a:ext cx="120600" cy="127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9E7328B-2077-425B-9750-486F507764B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6252" y="5905690"/>
                  <a:ext cx="138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3B388C0-3A81-4221-8F10-1DCCBBDEE244}"/>
                    </a:ext>
                  </a:extLst>
                </p14:cNvPr>
                <p14:cNvContentPartPr/>
                <p14:nvPr/>
              </p14:nvContentPartPr>
              <p14:xfrm>
                <a:off x="223732" y="5975530"/>
                <a:ext cx="52200" cy="100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3B388C0-3A81-4221-8F10-1DCCBBDEE24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14732" y="5966890"/>
                  <a:ext cx="69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F9A74E8-A096-4ED9-8820-4FCA4D782ECE}"/>
                    </a:ext>
                  </a:extLst>
                </p14:cNvPr>
                <p14:cNvContentPartPr/>
                <p14:nvPr/>
              </p14:nvContentPartPr>
              <p14:xfrm>
                <a:off x="326692" y="5958250"/>
                <a:ext cx="250200" cy="91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F9A74E8-A096-4ED9-8820-4FCA4D782EC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18052" y="5949610"/>
                  <a:ext cx="267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0D97190-E70A-4ABC-A18D-808AFD9E80E2}"/>
                    </a:ext>
                  </a:extLst>
                </p14:cNvPr>
                <p14:cNvContentPartPr/>
                <p14:nvPr/>
              </p14:nvContentPartPr>
              <p14:xfrm>
                <a:off x="538732" y="5799130"/>
                <a:ext cx="352440" cy="275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0D97190-E70A-4ABC-A18D-808AFD9E80E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9732" y="5790490"/>
                  <a:ext cx="370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8DE507B-621B-49D6-A280-E3BF73639371}"/>
                    </a:ext>
                  </a:extLst>
                </p14:cNvPr>
                <p14:cNvContentPartPr/>
                <p14:nvPr/>
              </p14:nvContentPartPr>
              <p14:xfrm>
                <a:off x="742852" y="5856010"/>
                <a:ext cx="338040" cy="71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8DE507B-621B-49D6-A280-E3BF7363937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33852" y="5847370"/>
                  <a:ext cx="355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9450432-20B9-43B7-887D-F059CF142C4F}"/>
                    </a:ext>
                  </a:extLst>
                </p14:cNvPr>
                <p14:cNvContentPartPr/>
                <p14:nvPr/>
              </p14:nvContentPartPr>
              <p14:xfrm>
                <a:off x="1041652" y="5929090"/>
                <a:ext cx="182520" cy="116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9450432-20B9-43B7-887D-F059CF142C4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3012" y="5920450"/>
                  <a:ext cx="20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DFCA043-24FE-467F-9E99-8719216E840E}"/>
                    </a:ext>
                  </a:extLst>
                </p14:cNvPr>
                <p14:cNvContentPartPr/>
                <p14:nvPr/>
              </p14:nvContentPartPr>
              <p14:xfrm>
                <a:off x="1298332" y="5920450"/>
                <a:ext cx="301320" cy="133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DFCA043-24FE-467F-9E99-8719216E840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289692" y="5911450"/>
                  <a:ext cx="3189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87780ED-5FEF-4E06-AEEB-6F0B504126CB}"/>
              </a:ext>
            </a:extLst>
          </p:cNvPr>
          <p:cNvGrpSpPr/>
          <p:nvPr/>
        </p:nvGrpSpPr>
        <p:grpSpPr>
          <a:xfrm>
            <a:off x="1855986" y="5620437"/>
            <a:ext cx="1009800" cy="296280"/>
            <a:chOff x="1852732" y="5765290"/>
            <a:chExt cx="10098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B262C3B-50EF-4915-9431-44AED84A1554}"/>
                    </a:ext>
                  </a:extLst>
                </p14:cNvPr>
                <p14:cNvContentPartPr/>
                <p14:nvPr/>
              </p14:nvContentPartPr>
              <p14:xfrm>
                <a:off x="1852732" y="5808130"/>
                <a:ext cx="100800" cy="253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B262C3B-50EF-4915-9431-44AED84A155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843732" y="5799130"/>
                  <a:ext cx="118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93CC285-9E6F-484B-8BE5-9E66D0C511A5}"/>
                    </a:ext>
                  </a:extLst>
                </p14:cNvPr>
                <p14:cNvContentPartPr/>
                <p14:nvPr/>
              </p14:nvContentPartPr>
              <p14:xfrm>
                <a:off x="1861012" y="5831170"/>
                <a:ext cx="672840" cy="200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93CC285-9E6F-484B-8BE5-9E66D0C511A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852372" y="5822170"/>
                  <a:ext cx="690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0EBC4F6-1937-4252-8C02-1CE97B5A5AD7}"/>
                    </a:ext>
                  </a:extLst>
                </p14:cNvPr>
                <p14:cNvContentPartPr/>
                <p14:nvPr/>
              </p14:nvContentPartPr>
              <p14:xfrm>
                <a:off x="2462932" y="5807410"/>
                <a:ext cx="399600" cy="204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0EBC4F6-1937-4252-8C02-1CE97B5A5AD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454292" y="5798410"/>
                  <a:ext cx="417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43E2B6E-BFB2-4CC5-8841-ABE9A81751FC}"/>
                    </a:ext>
                  </a:extLst>
                </p14:cNvPr>
                <p14:cNvContentPartPr/>
                <p14:nvPr/>
              </p14:nvContentPartPr>
              <p14:xfrm>
                <a:off x="2753812" y="5765290"/>
                <a:ext cx="83520" cy="130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43E2B6E-BFB2-4CC5-8841-ABE9A81751F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744812" y="5756650"/>
                  <a:ext cx="1011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AC0DBCB-1253-4055-A97E-7AB2B9EE7FE8}"/>
              </a:ext>
            </a:extLst>
          </p:cNvPr>
          <p:cNvGrpSpPr/>
          <p:nvPr/>
        </p:nvGrpSpPr>
        <p:grpSpPr>
          <a:xfrm>
            <a:off x="3133626" y="5630877"/>
            <a:ext cx="1525320" cy="298440"/>
            <a:chOff x="3130372" y="5775730"/>
            <a:chExt cx="15253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FA54C02-EE78-4238-B90D-2E8DD276FD96}"/>
                    </a:ext>
                  </a:extLst>
                </p14:cNvPr>
                <p14:cNvContentPartPr/>
                <p14:nvPr/>
              </p14:nvContentPartPr>
              <p14:xfrm>
                <a:off x="3130372" y="5835490"/>
                <a:ext cx="486360" cy="238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FA54C02-EE78-4238-B90D-2E8DD276FD9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121372" y="5826490"/>
                  <a:ext cx="504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0F4BE1D-E1F6-4BE8-A36A-655FC35909A2}"/>
                    </a:ext>
                  </a:extLst>
                </p14:cNvPr>
                <p14:cNvContentPartPr/>
                <p14:nvPr/>
              </p14:nvContentPartPr>
              <p14:xfrm>
                <a:off x="3749572" y="5850970"/>
                <a:ext cx="135360" cy="150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0F4BE1D-E1F6-4BE8-A36A-655FC35909A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740572" y="5841970"/>
                  <a:ext cx="153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75F3047-BAF9-475F-8A07-300EF680E50B}"/>
                    </a:ext>
                  </a:extLst>
                </p14:cNvPr>
                <p14:cNvContentPartPr/>
                <p14:nvPr/>
              </p14:nvContentPartPr>
              <p14:xfrm>
                <a:off x="3895732" y="5896690"/>
                <a:ext cx="247320" cy="104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75F3047-BAF9-475F-8A07-300EF680E50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886732" y="5887690"/>
                  <a:ext cx="26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8FBCFFC-586B-41CD-BC62-971F5D91822E}"/>
                    </a:ext>
                  </a:extLst>
                </p14:cNvPr>
                <p14:cNvContentPartPr/>
                <p14:nvPr/>
              </p14:nvContentPartPr>
              <p14:xfrm>
                <a:off x="3999412" y="5775730"/>
                <a:ext cx="58320" cy="48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8FBCFFC-586B-41CD-BC62-971F5D91822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990412" y="5766730"/>
                  <a:ext cx="75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58E1583-449B-4DDD-AD88-7722FDCDE855}"/>
                    </a:ext>
                  </a:extLst>
                </p14:cNvPr>
                <p14:cNvContentPartPr/>
                <p14:nvPr/>
              </p14:nvContentPartPr>
              <p14:xfrm>
                <a:off x="4258252" y="5915050"/>
                <a:ext cx="247320" cy="156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58E1583-449B-4DDD-AD88-7722FDCDE85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249252" y="5906410"/>
                  <a:ext cx="264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416CB16-D017-4364-99BF-266C11203DD4}"/>
                    </a:ext>
                  </a:extLst>
                </p14:cNvPr>
                <p14:cNvContentPartPr/>
                <p14:nvPr/>
              </p14:nvContentPartPr>
              <p14:xfrm>
                <a:off x="4568212" y="5929450"/>
                <a:ext cx="87480" cy="49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416CB16-D017-4364-99BF-266C11203DD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559572" y="5920450"/>
                  <a:ext cx="10512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94369FF2-6D7B-4CAB-92EF-2ABA02C9CFCE}"/>
                  </a:ext>
                </a:extLst>
              </p14:cNvPr>
              <p14:cNvContentPartPr/>
              <p14:nvPr/>
            </p14:nvContentPartPr>
            <p14:xfrm>
              <a:off x="5020026" y="5703597"/>
              <a:ext cx="209520" cy="109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94369FF2-6D7B-4CAB-92EF-2ABA02C9CFC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011026" y="5694626"/>
                <a:ext cx="227160" cy="127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86220DA9-13B4-4CC3-AF7F-69E2816BEF2D}"/>
                  </a:ext>
                </a:extLst>
              </p14:cNvPr>
              <p14:cNvContentPartPr/>
              <p14:nvPr/>
            </p14:nvContentPartPr>
            <p14:xfrm>
              <a:off x="5047026" y="5919957"/>
              <a:ext cx="162360" cy="180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86220DA9-13B4-4CC3-AF7F-69E2816BEF2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038026" y="5910957"/>
                <a:ext cx="1800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B1B5220-6745-4EF2-9D41-AE50783D775E}"/>
              </a:ext>
            </a:extLst>
          </p:cNvPr>
          <p:cNvGrpSpPr/>
          <p:nvPr/>
        </p:nvGrpSpPr>
        <p:grpSpPr>
          <a:xfrm>
            <a:off x="5570826" y="5551677"/>
            <a:ext cx="1506960" cy="275760"/>
            <a:chOff x="5567572" y="5696530"/>
            <a:chExt cx="150696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056D468-A7D7-469E-8A53-E78FA4428471}"/>
                    </a:ext>
                  </a:extLst>
                </p14:cNvPr>
                <p14:cNvContentPartPr/>
                <p14:nvPr/>
              </p14:nvContentPartPr>
              <p14:xfrm>
                <a:off x="5567572" y="5798770"/>
                <a:ext cx="168120" cy="173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056D468-A7D7-469E-8A53-E78FA442847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558932" y="5789770"/>
                  <a:ext cx="185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36A11ED-D6C0-4FC2-80FA-D1A76367150B}"/>
                    </a:ext>
                  </a:extLst>
                </p14:cNvPr>
                <p14:cNvContentPartPr/>
                <p14:nvPr/>
              </p14:nvContentPartPr>
              <p14:xfrm>
                <a:off x="5593852" y="5817850"/>
                <a:ext cx="268920" cy="102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36A11ED-D6C0-4FC2-80FA-D1A76367150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584852" y="5809210"/>
                  <a:ext cx="286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4A61D4E-E1B4-43C3-8459-74878D06FCA1}"/>
                    </a:ext>
                  </a:extLst>
                </p14:cNvPr>
                <p14:cNvContentPartPr/>
                <p14:nvPr/>
              </p14:nvContentPartPr>
              <p14:xfrm>
                <a:off x="5859532" y="5728570"/>
                <a:ext cx="77040" cy="175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4A61D4E-E1B4-43C3-8459-74878D06FCA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850892" y="5719570"/>
                  <a:ext cx="94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C909E2C-8732-48A5-8CCC-4390AB0913BD}"/>
                    </a:ext>
                  </a:extLst>
                </p14:cNvPr>
                <p14:cNvContentPartPr/>
                <p14:nvPr/>
              </p14:nvContentPartPr>
              <p14:xfrm>
                <a:off x="6039532" y="5801290"/>
                <a:ext cx="68760" cy="75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C909E2C-8732-48A5-8CCC-4390AB0913B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030532" y="5792650"/>
                  <a:ext cx="86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7D38EED-80EF-4694-8475-177F589D448F}"/>
                    </a:ext>
                  </a:extLst>
                </p14:cNvPr>
                <p14:cNvContentPartPr/>
                <p14:nvPr/>
              </p14:nvContentPartPr>
              <p14:xfrm>
                <a:off x="6159772" y="5696530"/>
                <a:ext cx="195480" cy="156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7D38EED-80EF-4694-8475-177F589D448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151132" y="5687890"/>
                  <a:ext cx="21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ADD7AD6-EBAD-4B43-9A68-97314B2724AD}"/>
                    </a:ext>
                  </a:extLst>
                </p14:cNvPr>
                <p14:cNvContentPartPr/>
                <p14:nvPr/>
              </p14:nvContentPartPr>
              <p14:xfrm>
                <a:off x="6393772" y="5768170"/>
                <a:ext cx="117720" cy="65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ADD7AD6-EBAD-4B43-9A68-97314B2724A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85132" y="5759530"/>
                  <a:ext cx="135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394E9B8-F545-40DD-850B-CAE54B0A41E3}"/>
                    </a:ext>
                  </a:extLst>
                </p14:cNvPr>
                <p14:cNvContentPartPr/>
                <p14:nvPr/>
              </p14:nvContentPartPr>
              <p14:xfrm>
                <a:off x="6591052" y="5754130"/>
                <a:ext cx="483480" cy="119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394E9B8-F545-40DD-850B-CAE54B0A41E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582052" y="5745490"/>
                  <a:ext cx="5011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C0996B4-F430-47E8-978A-DBCDD6CECF65}"/>
              </a:ext>
            </a:extLst>
          </p:cNvPr>
          <p:cNvGrpSpPr/>
          <p:nvPr/>
        </p:nvGrpSpPr>
        <p:grpSpPr>
          <a:xfrm>
            <a:off x="7281186" y="5489037"/>
            <a:ext cx="2158920" cy="329400"/>
            <a:chOff x="7277932" y="5633890"/>
            <a:chExt cx="21589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F53E144-D2E0-44D0-98C5-D0F44EFE69E6}"/>
                    </a:ext>
                  </a:extLst>
                </p14:cNvPr>
                <p14:cNvContentPartPr/>
                <p14:nvPr/>
              </p14:nvContentPartPr>
              <p14:xfrm>
                <a:off x="7277932" y="5745490"/>
                <a:ext cx="467640" cy="217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F53E144-D2E0-44D0-98C5-D0F44EFE69E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269292" y="5736490"/>
                  <a:ext cx="485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5010203-1EB6-4C1F-A138-3BA375C47390}"/>
                    </a:ext>
                  </a:extLst>
                </p14:cNvPr>
                <p14:cNvContentPartPr/>
                <p14:nvPr/>
              </p14:nvContentPartPr>
              <p14:xfrm>
                <a:off x="7855732" y="5715250"/>
                <a:ext cx="380520" cy="190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5010203-1EB6-4C1F-A138-3BA375C4739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847092" y="5706250"/>
                  <a:ext cx="398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19DA7DA-8B72-431A-AA78-5D35F53322ED}"/>
                    </a:ext>
                  </a:extLst>
                </p14:cNvPr>
                <p14:cNvContentPartPr/>
                <p14:nvPr/>
              </p14:nvContentPartPr>
              <p14:xfrm>
                <a:off x="8286652" y="5643610"/>
                <a:ext cx="52920" cy="181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19DA7DA-8B72-431A-AA78-5D35F53322E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277652" y="5634610"/>
                  <a:ext cx="70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E7E6504-06BF-473A-BA93-4DE7DE5B68FA}"/>
                    </a:ext>
                  </a:extLst>
                </p14:cNvPr>
                <p14:cNvContentPartPr/>
                <p14:nvPr/>
              </p14:nvContentPartPr>
              <p14:xfrm>
                <a:off x="8409052" y="5721730"/>
                <a:ext cx="325080" cy="118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E7E6504-06BF-473A-BA93-4DE7DE5B68F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00052" y="5713090"/>
                  <a:ext cx="342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FD08D1C-A799-427E-A6C3-8749E6402219}"/>
                    </a:ext>
                  </a:extLst>
                </p14:cNvPr>
                <p14:cNvContentPartPr/>
                <p14:nvPr/>
              </p14:nvContentPartPr>
              <p14:xfrm>
                <a:off x="8902972" y="5732890"/>
                <a:ext cx="177480" cy="7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FD08D1C-A799-427E-A6C3-8749E640221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894332" y="5723890"/>
                  <a:ext cx="195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CAFCD8A-2822-4A53-9AC1-D2AEC350E0EF}"/>
                    </a:ext>
                  </a:extLst>
                </p14:cNvPr>
                <p14:cNvContentPartPr/>
                <p14:nvPr/>
              </p14:nvContentPartPr>
              <p14:xfrm>
                <a:off x="8989012" y="5654410"/>
                <a:ext cx="82800" cy="203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CAFCD8A-2822-4A53-9AC1-D2AEC350E0E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980012" y="5645770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8A8793D-AF21-4A09-B7AA-55C2D8D1D5C3}"/>
                    </a:ext>
                  </a:extLst>
                </p14:cNvPr>
                <p14:cNvContentPartPr/>
                <p14:nvPr/>
              </p14:nvContentPartPr>
              <p14:xfrm>
                <a:off x="8999092" y="5633890"/>
                <a:ext cx="10800" cy="165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8A8793D-AF21-4A09-B7AA-55C2D8D1D5C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990452" y="5625250"/>
                  <a:ext cx="2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8BAF689-CEAB-404A-B3B2-54EB90A4333F}"/>
                    </a:ext>
                  </a:extLst>
                </p14:cNvPr>
                <p14:cNvContentPartPr/>
                <p14:nvPr/>
              </p14:nvContentPartPr>
              <p14:xfrm>
                <a:off x="8943292" y="5731450"/>
                <a:ext cx="200880" cy="6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8BAF689-CEAB-404A-B3B2-54EB90A4333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934292" y="5722450"/>
                  <a:ext cx="218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672830F-AF9E-462A-BBEC-E52A5D09D53F}"/>
                    </a:ext>
                  </a:extLst>
                </p14:cNvPr>
                <p14:cNvContentPartPr/>
                <p14:nvPr/>
              </p14:nvContentPartPr>
              <p14:xfrm>
                <a:off x="9318772" y="5638210"/>
                <a:ext cx="118080" cy="200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672830F-AF9E-462A-BBEC-E52A5D09D53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309772" y="5629570"/>
                  <a:ext cx="1357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B509340-69F9-44F8-9603-4563BFD11A26}"/>
              </a:ext>
            </a:extLst>
          </p:cNvPr>
          <p:cNvGrpSpPr/>
          <p:nvPr/>
        </p:nvGrpSpPr>
        <p:grpSpPr>
          <a:xfrm>
            <a:off x="9922492" y="4823530"/>
            <a:ext cx="623160" cy="230400"/>
            <a:chOff x="9922492" y="4823530"/>
            <a:chExt cx="62316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5EF34A1-4B9A-431E-A817-09088255D20A}"/>
                    </a:ext>
                  </a:extLst>
                </p14:cNvPr>
                <p14:cNvContentPartPr/>
                <p14:nvPr/>
              </p14:nvContentPartPr>
              <p14:xfrm>
                <a:off x="9922492" y="4823530"/>
                <a:ext cx="124920" cy="202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5EF34A1-4B9A-431E-A817-09088255D20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913492" y="4814530"/>
                  <a:ext cx="142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843E2A0-88FE-47B7-92F6-E26F80C309EE}"/>
                    </a:ext>
                  </a:extLst>
                </p14:cNvPr>
                <p14:cNvContentPartPr/>
                <p14:nvPr/>
              </p14:nvContentPartPr>
              <p14:xfrm>
                <a:off x="10105012" y="4862410"/>
                <a:ext cx="34200" cy="142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843E2A0-88FE-47B7-92F6-E26F80C309E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96372" y="4853770"/>
                  <a:ext cx="51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B022E3F-06EC-4806-8E57-7D5DC57E9D8E}"/>
                    </a:ext>
                  </a:extLst>
                </p14:cNvPr>
                <p14:cNvContentPartPr/>
                <p14:nvPr/>
              </p14:nvContentPartPr>
              <p14:xfrm>
                <a:off x="10172332" y="4943770"/>
                <a:ext cx="232920" cy="93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B022E3F-06EC-4806-8E57-7D5DC57E9D8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163332" y="4934770"/>
                  <a:ext cx="250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BD3B346-2A9A-4A55-8899-657DB75D9572}"/>
                    </a:ext>
                  </a:extLst>
                </p14:cNvPr>
                <p14:cNvContentPartPr/>
                <p14:nvPr/>
              </p14:nvContentPartPr>
              <p14:xfrm>
                <a:off x="10420012" y="4863130"/>
                <a:ext cx="125640" cy="190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BD3B346-2A9A-4A55-8899-657DB75D957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411012" y="4854490"/>
                  <a:ext cx="1432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20528DE-AFAE-4D13-80FF-7AEA9E98414F}"/>
              </a:ext>
            </a:extLst>
          </p:cNvPr>
          <p:cNvGrpSpPr/>
          <p:nvPr/>
        </p:nvGrpSpPr>
        <p:grpSpPr>
          <a:xfrm>
            <a:off x="9643132" y="5186050"/>
            <a:ext cx="1199880" cy="511560"/>
            <a:chOff x="9643132" y="5186050"/>
            <a:chExt cx="119988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1AE1BD8-4067-4EF6-A148-098527E07CBD}"/>
                    </a:ext>
                  </a:extLst>
                </p14:cNvPr>
                <p14:cNvContentPartPr/>
                <p14:nvPr/>
              </p14:nvContentPartPr>
              <p14:xfrm>
                <a:off x="9673372" y="5256610"/>
                <a:ext cx="243720" cy="401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1AE1BD8-4067-4EF6-A148-098527E07CB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664372" y="5247970"/>
                  <a:ext cx="2613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FD075D8-1902-46EF-9D57-E83813BBEC1A}"/>
                    </a:ext>
                  </a:extLst>
                </p14:cNvPr>
                <p14:cNvContentPartPr/>
                <p14:nvPr/>
              </p14:nvContentPartPr>
              <p14:xfrm>
                <a:off x="9643132" y="5547490"/>
                <a:ext cx="147960" cy="150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FD075D8-1902-46EF-9D57-E83813BBEC1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634492" y="5538850"/>
                  <a:ext cx="165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F57B7A2-4C9A-4FD9-B245-B821DE99083A}"/>
                    </a:ext>
                  </a:extLst>
                </p14:cNvPr>
                <p14:cNvContentPartPr/>
                <p14:nvPr/>
              </p14:nvContentPartPr>
              <p14:xfrm>
                <a:off x="10077652" y="5231050"/>
                <a:ext cx="321120" cy="177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F57B7A2-4C9A-4FD9-B245-B821DE99083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069012" y="5222050"/>
                  <a:ext cx="338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B030325-5FCC-4978-AD05-596B2D9E6D8A}"/>
                    </a:ext>
                  </a:extLst>
                </p14:cNvPr>
                <p14:cNvContentPartPr/>
                <p14:nvPr/>
              </p14:nvContentPartPr>
              <p14:xfrm>
                <a:off x="10303012" y="5256610"/>
                <a:ext cx="80640" cy="79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B030325-5FCC-4978-AD05-596B2D9E6D8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294372" y="5247970"/>
                  <a:ext cx="98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C2892EC-3C3D-4796-9E18-25CBB7AF7F8C}"/>
                    </a:ext>
                  </a:extLst>
                </p14:cNvPr>
                <p14:cNvContentPartPr/>
                <p14:nvPr/>
              </p14:nvContentPartPr>
              <p14:xfrm>
                <a:off x="10449172" y="5245810"/>
                <a:ext cx="124200" cy="130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C2892EC-3C3D-4796-9E18-25CBB7AF7F8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440172" y="5236810"/>
                  <a:ext cx="14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F593EB1-3F76-4E68-9487-7A60FF983EB3}"/>
                    </a:ext>
                  </a:extLst>
                </p14:cNvPr>
                <p14:cNvContentPartPr/>
                <p14:nvPr/>
              </p14:nvContentPartPr>
              <p14:xfrm>
                <a:off x="10553212" y="5186050"/>
                <a:ext cx="289800" cy="154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F593EB1-3F76-4E68-9487-7A60FF983EB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544212" y="5177050"/>
                  <a:ext cx="3074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C0EA270-43B9-48B4-9901-B89795C9B743}"/>
              </a:ext>
            </a:extLst>
          </p:cNvPr>
          <p:cNvGrpSpPr/>
          <p:nvPr/>
        </p:nvGrpSpPr>
        <p:grpSpPr>
          <a:xfrm>
            <a:off x="1610826" y="6093477"/>
            <a:ext cx="169200" cy="284040"/>
            <a:chOff x="1607572" y="6238330"/>
            <a:chExt cx="1692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CD7FA85-7049-4CD7-9FE5-E68A1BF8FA47}"/>
                    </a:ext>
                  </a:extLst>
                </p14:cNvPr>
                <p14:cNvContentPartPr/>
                <p14:nvPr/>
              </p14:nvContentPartPr>
              <p14:xfrm>
                <a:off x="1607572" y="6242290"/>
                <a:ext cx="160920" cy="280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CD7FA85-7049-4CD7-9FE5-E68A1BF8FA4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598932" y="6233290"/>
                  <a:ext cx="178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22C58D0-A744-4A41-9FB6-905694FF72E8}"/>
                    </a:ext>
                  </a:extLst>
                </p14:cNvPr>
                <p14:cNvContentPartPr/>
                <p14:nvPr/>
              </p14:nvContentPartPr>
              <p14:xfrm>
                <a:off x="1678852" y="6238330"/>
                <a:ext cx="97920" cy="32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22C58D0-A744-4A41-9FB6-905694FF72E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70212" y="6229690"/>
                  <a:ext cx="115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6987383-850C-481E-BC79-488DC17CDBFE}"/>
              </a:ext>
            </a:extLst>
          </p:cNvPr>
          <p:cNvGrpSpPr/>
          <p:nvPr/>
        </p:nvGrpSpPr>
        <p:grpSpPr>
          <a:xfrm>
            <a:off x="2038146" y="6119757"/>
            <a:ext cx="516240" cy="234720"/>
            <a:chOff x="2034892" y="6264610"/>
            <a:chExt cx="51624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2DACC31-8E74-4740-B055-3E17D246E7C7}"/>
                    </a:ext>
                  </a:extLst>
                </p14:cNvPr>
                <p14:cNvContentPartPr/>
                <p14:nvPr/>
              </p14:nvContentPartPr>
              <p14:xfrm>
                <a:off x="2034892" y="6369010"/>
                <a:ext cx="209520" cy="57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2DACC31-8E74-4740-B055-3E17D246E7C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025892" y="6360370"/>
                  <a:ext cx="227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182E988-3E77-421B-A465-8E89ED74DF6D}"/>
                    </a:ext>
                  </a:extLst>
                </p14:cNvPr>
                <p14:cNvContentPartPr/>
                <p14:nvPr/>
              </p14:nvContentPartPr>
              <p14:xfrm>
                <a:off x="2134972" y="6309970"/>
                <a:ext cx="28080" cy="189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182E988-3E77-421B-A465-8E89ED74DF6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126332" y="6301330"/>
                  <a:ext cx="45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62B2E6F-EA07-4269-9744-DC9B8534EE39}"/>
                    </a:ext>
                  </a:extLst>
                </p14:cNvPr>
                <p14:cNvContentPartPr/>
                <p14:nvPr/>
              </p14:nvContentPartPr>
              <p14:xfrm>
                <a:off x="2403172" y="6264610"/>
                <a:ext cx="147960" cy="196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62B2E6F-EA07-4269-9744-DC9B8534EE3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394532" y="6255970"/>
                  <a:ext cx="16560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C9D7ABD7-8A5F-49E9-B08A-0BEF4D2206FC}"/>
              </a:ext>
            </a:extLst>
          </p:cNvPr>
          <p:cNvGrpSpPr/>
          <p:nvPr/>
        </p:nvGrpSpPr>
        <p:grpSpPr>
          <a:xfrm>
            <a:off x="2931306" y="6098157"/>
            <a:ext cx="939600" cy="506880"/>
            <a:chOff x="2928052" y="6243010"/>
            <a:chExt cx="93960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01DF5FD-EAE2-40F0-B89A-68B87F731CB1}"/>
                    </a:ext>
                  </a:extLst>
                </p14:cNvPr>
                <p14:cNvContentPartPr/>
                <p14:nvPr/>
              </p14:nvContentPartPr>
              <p14:xfrm>
                <a:off x="2928052" y="6311410"/>
                <a:ext cx="232200" cy="1296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01DF5FD-EAE2-40F0-B89A-68B87F731CB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919412" y="6302770"/>
                  <a:ext cx="249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D7158E2-B7BA-46B8-997B-5B72CA4E4C98}"/>
                    </a:ext>
                  </a:extLst>
                </p14:cNvPr>
                <p14:cNvContentPartPr/>
                <p14:nvPr/>
              </p14:nvContentPartPr>
              <p14:xfrm>
                <a:off x="3281932" y="6243010"/>
                <a:ext cx="187200" cy="279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D7158E2-B7BA-46B8-997B-5B72CA4E4C9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272932" y="6234010"/>
                  <a:ext cx="204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DDC386F-3629-4B34-92A7-901F5200300C}"/>
                    </a:ext>
                  </a:extLst>
                </p14:cNvPr>
                <p14:cNvContentPartPr/>
                <p14:nvPr/>
              </p14:nvContentPartPr>
              <p14:xfrm>
                <a:off x="3544012" y="6342370"/>
                <a:ext cx="216360" cy="314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DDC386F-3629-4B34-92A7-901F5200300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535372" y="6333730"/>
                  <a:ext cx="2340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6498B81-DC38-4B04-963F-45723E7BA6F9}"/>
                    </a:ext>
                  </a:extLst>
                </p14:cNvPr>
                <p14:cNvContentPartPr/>
                <p14:nvPr/>
              </p14:nvContentPartPr>
              <p14:xfrm>
                <a:off x="3685852" y="6404650"/>
                <a:ext cx="181800" cy="345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6498B81-DC38-4B04-963F-45723E7BA6F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677212" y="6395650"/>
                  <a:ext cx="199440" cy="36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248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A7765-1350-40DE-A964-23F6401A292B}" type="slidenum">
              <a:rPr lang="el-GR" altLang="en-US" smtClean="0"/>
              <a:pPr/>
              <a:t>4</a:t>
            </a:fld>
            <a:endParaRPr lang="el-GR" altLang="en-US"/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1333500" y="1358946"/>
            <a:ext cx="647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Δύο τύποι κόμβων: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 εσωτερικοί κόμβοι</a:t>
            </a:r>
            <a:r>
              <a:rPr lang="en-US" sz="2400" dirty="0">
                <a:latin typeface="Calibri" pitchFamily="34" charset="0"/>
              </a:rPr>
              <a:t> (</a:t>
            </a:r>
            <a:r>
              <a:rPr lang="el-GR" sz="2400" dirty="0">
                <a:latin typeface="Calibri" pitchFamily="34" charset="0"/>
              </a:rPr>
              <a:t>που χρησιμοποιούνται στην αναζήτηση)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 φύλλα (τιμές </a:t>
            </a:r>
            <a:r>
              <a:rPr lang="el-GR" sz="2400" dirty="0" err="1">
                <a:latin typeface="Calibri" pitchFamily="34" charset="0"/>
              </a:rPr>
              <a:t>ευρετηριοποίησης</a:t>
            </a:r>
            <a:r>
              <a:rPr lang="el-GR" sz="2400" dirty="0">
                <a:latin typeface="Calibri" pitchFamily="34" charset="0"/>
              </a:rPr>
              <a:t> και δείκτες στο αρχείο δεδομένων)</a:t>
            </a:r>
          </a:p>
        </p:txBody>
      </p:sp>
      <p:sp>
        <p:nvSpPr>
          <p:cNvPr id="58376" name="Text Box 5"/>
          <p:cNvSpPr txBox="1">
            <a:spLocks noChangeArrowheads="1"/>
          </p:cNvSpPr>
          <p:nvPr/>
        </p:nvSpPr>
        <p:spPr bwMode="auto">
          <a:xfrm>
            <a:off x="509588" y="4065906"/>
            <a:ext cx="800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1800" b="1" dirty="0">
                <a:latin typeface="Calibri" pitchFamily="34" charset="0"/>
              </a:rPr>
              <a:t> Όλες</a:t>
            </a:r>
            <a:r>
              <a:rPr lang="el-GR" sz="1800" dirty="0">
                <a:latin typeface="Calibri" pitchFamily="34" charset="0"/>
              </a:rPr>
              <a:t> οι τιμές του πεδίου </a:t>
            </a:r>
            <a:r>
              <a:rPr lang="el-GR" sz="1800" dirty="0" err="1">
                <a:latin typeface="Calibri" pitchFamily="34" charset="0"/>
              </a:rPr>
              <a:t>ευρετηριοποίησης</a:t>
            </a:r>
            <a:r>
              <a:rPr lang="el-GR" sz="1800" dirty="0">
                <a:latin typeface="Calibri" pitchFamily="34" charset="0"/>
              </a:rPr>
              <a:t> εμφανίζονται στα φύλλα. </a:t>
            </a:r>
          </a:p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 Οι τιμές που εμφανίζονται σε εσωτερικούς κόμβους παρέχουν πληροφορία μόνο για τη διάσχιση του δέντρου</a:t>
            </a:r>
          </a:p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 Κάποιες τιμές μπορεί να εμφανίζονται </a:t>
            </a:r>
            <a:r>
              <a:rPr lang="el-GR" sz="1800" i="1" dirty="0">
                <a:latin typeface="Calibri" pitchFamily="34" charset="0"/>
              </a:rPr>
              <a:t>παραπάνω από μια </a:t>
            </a:r>
            <a:r>
              <a:rPr lang="el-GR" sz="1800" dirty="0">
                <a:latin typeface="Calibri" pitchFamily="34" charset="0"/>
              </a:rPr>
              <a:t>φορά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19618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151" y="6197013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92B8DC-04E9-4D68-A68D-F41ABC9F4C81}"/>
              </a:ext>
            </a:extLst>
          </p:cNvPr>
          <p:cNvGrpSpPr/>
          <p:nvPr/>
        </p:nvGrpSpPr>
        <p:grpSpPr>
          <a:xfrm>
            <a:off x="441551" y="1593376"/>
            <a:ext cx="227880" cy="243720"/>
            <a:chOff x="297172" y="2612050"/>
            <a:chExt cx="2278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875478-C442-4645-B491-9DE7878F97CD}"/>
                    </a:ext>
                  </a:extLst>
                </p14:cNvPr>
                <p14:cNvContentPartPr/>
                <p14:nvPr/>
              </p14:nvContentPartPr>
              <p14:xfrm>
                <a:off x="297172" y="2612050"/>
                <a:ext cx="122040" cy="20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875478-C442-4645-B491-9DE7878F97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8532" y="2603410"/>
                  <a:ext cx="139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F89A28-315B-4BF6-831C-7C42447E5427}"/>
                    </a:ext>
                  </a:extLst>
                </p14:cNvPr>
                <p14:cNvContentPartPr/>
                <p14:nvPr/>
              </p14:nvContentPartPr>
              <p14:xfrm>
                <a:off x="515692" y="2855410"/>
                <a:ext cx="9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F89A28-315B-4BF6-831C-7C42447E54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052" y="2846770"/>
                  <a:ext cx="27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57E9EA6-BE86-47DC-ACC3-F056E9724127}"/>
              </a:ext>
            </a:extLst>
          </p:cNvPr>
          <p:cNvGrpSpPr/>
          <p:nvPr/>
        </p:nvGrpSpPr>
        <p:grpSpPr>
          <a:xfrm>
            <a:off x="1021871" y="1606696"/>
            <a:ext cx="748080" cy="312480"/>
            <a:chOff x="877492" y="2625370"/>
            <a:chExt cx="74808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E82612-3D12-4E23-BC62-76DFEDE0C19F}"/>
                    </a:ext>
                  </a:extLst>
                </p14:cNvPr>
                <p14:cNvContentPartPr/>
                <p14:nvPr/>
              </p14:nvContentPartPr>
              <p14:xfrm>
                <a:off x="877492" y="2707090"/>
                <a:ext cx="149760" cy="1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E82612-3D12-4E23-BC62-76DFEDE0C1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8852" y="2698450"/>
                  <a:ext cx="167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EFCE99-1D9E-4AA1-868F-47DB6D05D07A}"/>
                    </a:ext>
                  </a:extLst>
                </p14:cNvPr>
                <p14:cNvContentPartPr/>
                <p14:nvPr/>
              </p14:nvContentPartPr>
              <p14:xfrm>
                <a:off x="923932" y="2727250"/>
                <a:ext cx="22680" cy="8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EFCE99-1D9E-4AA1-868F-47DB6D05D0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5292" y="2718250"/>
                  <a:ext cx="40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84B4AD-4FD4-406C-8DE3-4BB82C540184}"/>
                    </a:ext>
                  </a:extLst>
                </p14:cNvPr>
                <p14:cNvContentPartPr/>
                <p14:nvPr/>
              </p14:nvContentPartPr>
              <p14:xfrm>
                <a:off x="1071532" y="2664970"/>
                <a:ext cx="125280" cy="18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84B4AD-4FD4-406C-8DE3-4BB82C5401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2892" y="2656330"/>
                  <a:ext cx="142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D6FF06-5568-4854-AF55-1864E0A0CF01}"/>
                    </a:ext>
                  </a:extLst>
                </p14:cNvPr>
                <p14:cNvContentPartPr/>
                <p14:nvPr/>
              </p14:nvContentPartPr>
              <p14:xfrm>
                <a:off x="1265932" y="2625370"/>
                <a:ext cx="88200" cy="29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D6FF06-5568-4854-AF55-1864E0A0CF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56932" y="2616730"/>
                  <a:ext cx="105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55FFA8-B4BB-4763-BE16-02FBAF7AEFA4}"/>
                    </a:ext>
                  </a:extLst>
                </p14:cNvPr>
                <p14:cNvContentPartPr/>
                <p14:nvPr/>
              </p14:nvContentPartPr>
              <p14:xfrm>
                <a:off x="1482652" y="2839930"/>
                <a:ext cx="142920" cy="9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55FFA8-B4BB-4763-BE16-02FBAF7AEF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73652" y="2831290"/>
                  <a:ext cx="1605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CB2B1D-C29B-4D42-8F5E-7EFDB7879E61}"/>
              </a:ext>
            </a:extLst>
          </p:cNvPr>
          <p:cNvGrpSpPr/>
          <p:nvPr/>
        </p:nvGrpSpPr>
        <p:grpSpPr>
          <a:xfrm>
            <a:off x="2067671" y="1626856"/>
            <a:ext cx="1265760" cy="371160"/>
            <a:chOff x="1923292" y="2645530"/>
            <a:chExt cx="126576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56667D-7848-4C46-871C-BDD73CB4E1A4}"/>
                    </a:ext>
                  </a:extLst>
                </p14:cNvPr>
                <p14:cNvContentPartPr/>
                <p14:nvPr/>
              </p14:nvContentPartPr>
              <p14:xfrm>
                <a:off x="1923292" y="2777290"/>
                <a:ext cx="22680" cy="20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56667D-7848-4C46-871C-BDD73CB4E1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4652" y="2768650"/>
                  <a:ext cx="40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26A908E-8D9A-4EFA-AB3A-5B7B90449C6A}"/>
                    </a:ext>
                  </a:extLst>
                </p14:cNvPr>
                <p14:cNvContentPartPr/>
                <p14:nvPr/>
              </p14:nvContentPartPr>
              <p14:xfrm>
                <a:off x="1926172" y="2766850"/>
                <a:ext cx="96480" cy="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26A908E-8D9A-4EFA-AB3A-5B7B90449C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17172" y="2757850"/>
                  <a:ext cx="114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CBA146-F034-4A4D-8E1F-F2959173EC05}"/>
                    </a:ext>
                  </a:extLst>
                </p14:cNvPr>
                <p14:cNvContentPartPr/>
                <p14:nvPr/>
              </p14:nvContentPartPr>
              <p14:xfrm>
                <a:off x="2186452" y="2823010"/>
                <a:ext cx="437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CBA146-F034-4A4D-8E1F-F2959173EC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77452" y="2814370"/>
                  <a:ext cx="455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571A29-9F84-41B8-B455-C23071F6E743}"/>
                    </a:ext>
                  </a:extLst>
                </p14:cNvPr>
                <p14:cNvContentPartPr/>
                <p14:nvPr/>
              </p14:nvContentPartPr>
              <p14:xfrm>
                <a:off x="2559412" y="2848930"/>
                <a:ext cx="277920" cy="10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571A29-9F84-41B8-B455-C23071F6E74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0412" y="2839930"/>
                  <a:ext cx="295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A6D47D-3D88-4F2F-917B-0595F9C656E3}"/>
                    </a:ext>
                  </a:extLst>
                </p14:cNvPr>
                <p14:cNvContentPartPr/>
                <p14:nvPr/>
              </p14:nvContentPartPr>
              <p14:xfrm>
                <a:off x="2860372" y="2645530"/>
                <a:ext cx="126360" cy="31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A6D47D-3D88-4F2F-917B-0595F9C656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1372" y="2636530"/>
                  <a:ext cx="144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FBFB42-E5B0-4DD7-9B35-2F2139F3A8DF}"/>
                    </a:ext>
                  </a:extLst>
                </p14:cNvPr>
                <p14:cNvContentPartPr/>
                <p14:nvPr/>
              </p14:nvContentPartPr>
              <p14:xfrm>
                <a:off x="3023452" y="2906170"/>
                <a:ext cx="165600" cy="56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FBFB42-E5B0-4DD7-9B35-2F2139F3A8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14812" y="2897170"/>
                  <a:ext cx="1832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A29F52-7001-452A-93E3-E3599D0A547F}"/>
              </a:ext>
            </a:extLst>
          </p:cNvPr>
          <p:cNvGrpSpPr/>
          <p:nvPr/>
        </p:nvGrpSpPr>
        <p:grpSpPr>
          <a:xfrm>
            <a:off x="3687311" y="1759336"/>
            <a:ext cx="371880" cy="274320"/>
            <a:chOff x="3542932" y="2778010"/>
            <a:chExt cx="3718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4827D6-AAF7-4CE1-9B5E-C3A7883FF9E7}"/>
                    </a:ext>
                  </a:extLst>
                </p14:cNvPr>
                <p14:cNvContentPartPr/>
                <p14:nvPr/>
              </p14:nvContentPartPr>
              <p14:xfrm>
                <a:off x="3542932" y="2809690"/>
                <a:ext cx="8280" cy="21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4827D6-AAF7-4CE1-9B5E-C3A7883FF9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34292" y="2801050"/>
                  <a:ext cx="25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892CFB-9DD7-4C24-A8AA-F66EEB5499B1}"/>
                    </a:ext>
                  </a:extLst>
                </p14:cNvPr>
                <p14:cNvContentPartPr/>
                <p14:nvPr/>
              </p14:nvContentPartPr>
              <p14:xfrm>
                <a:off x="3553012" y="2778010"/>
                <a:ext cx="102240" cy="10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892CFB-9DD7-4C24-A8AA-F66EEB5499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44372" y="2769370"/>
                  <a:ext cx="119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B5C42E-8F7B-429D-A627-C56D980F1994}"/>
                    </a:ext>
                  </a:extLst>
                </p14:cNvPr>
                <p14:cNvContentPartPr/>
                <p14:nvPr/>
              </p14:nvContentPartPr>
              <p14:xfrm>
                <a:off x="3706012" y="2919130"/>
                <a:ext cx="208800" cy="13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B5C42E-8F7B-429D-A627-C56D980F19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97012" y="2910130"/>
                  <a:ext cx="2264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AB4FA1D-5474-49CE-B765-3AD475566CBD}"/>
              </a:ext>
            </a:extLst>
          </p:cNvPr>
          <p:cNvGrpSpPr/>
          <p:nvPr/>
        </p:nvGrpSpPr>
        <p:grpSpPr>
          <a:xfrm>
            <a:off x="772751" y="2324896"/>
            <a:ext cx="165240" cy="229320"/>
            <a:chOff x="628372" y="3343570"/>
            <a:chExt cx="1652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AC51E4-C79D-4393-ABA3-25628F1A7924}"/>
                    </a:ext>
                  </a:extLst>
                </p14:cNvPr>
                <p14:cNvContentPartPr/>
                <p14:nvPr/>
              </p14:nvContentPartPr>
              <p14:xfrm>
                <a:off x="628372" y="3355450"/>
                <a:ext cx="19080" cy="217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AC51E4-C79D-4393-ABA3-25628F1A79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9732" y="3346810"/>
                  <a:ext cx="36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7FF836-1620-4C80-902D-46955514424F}"/>
                    </a:ext>
                  </a:extLst>
                </p14:cNvPr>
                <p14:cNvContentPartPr/>
                <p14:nvPr/>
              </p14:nvContentPartPr>
              <p14:xfrm>
                <a:off x="642772" y="3343570"/>
                <a:ext cx="1209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7FF836-1620-4C80-902D-4695551442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4132" y="3334570"/>
                  <a:ext cx="13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C618AC-E7DD-4E44-94F3-5CDA4CFD1AD0}"/>
                    </a:ext>
                  </a:extLst>
                </p14:cNvPr>
                <p14:cNvContentPartPr/>
                <p14:nvPr/>
              </p14:nvContentPartPr>
              <p14:xfrm>
                <a:off x="785692" y="3490450"/>
                <a:ext cx="7920" cy="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C618AC-E7DD-4E44-94F3-5CDA4CFD1A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6692" y="3481450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CE586B8-1F68-48BB-8F15-3453C9FB4C7D}"/>
              </a:ext>
            </a:extLst>
          </p:cNvPr>
          <p:cNvGrpSpPr/>
          <p:nvPr/>
        </p:nvGrpSpPr>
        <p:grpSpPr>
          <a:xfrm>
            <a:off x="1119791" y="2304736"/>
            <a:ext cx="429840" cy="213480"/>
            <a:chOff x="975412" y="3323410"/>
            <a:chExt cx="42984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1700E73-5FDE-4E75-8E1A-733B0EFD0BE3}"/>
                    </a:ext>
                  </a:extLst>
                </p14:cNvPr>
                <p14:cNvContentPartPr/>
                <p14:nvPr/>
              </p14:nvContentPartPr>
              <p14:xfrm>
                <a:off x="975412" y="3323410"/>
                <a:ext cx="129240" cy="19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1700E73-5FDE-4E75-8E1A-733B0EFD0B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6412" y="3314770"/>
                  <a:ext cx="146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D91D2A-8CBF-4F17-AAE5-3E9FBE2E408C}"/>
                    </a:ext>
                  </a:extLst>
                </p14:cNvPr>
                <p14:cNvContentPartPr/>
                <p14:nvPr/>
              </p14:nvContentPartPr>
              <p14:xfrm>
                <a:off x="1206892" y="3354010"/>
                <a:ext cx="198360" cy="18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D91D2A-8CBF-4F17-AAE5-3E9FBE2E40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98252" y="3345370"/>
                  <a:ext cx="2160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3B33130-F891-46EB-8DC6-2290E2FBD943}"/>
              </a:ext>
            </a:extLst>
          </p:cNvPr>
          <p:cNvGrpSpPr/>
          <p:nvPr/>
        </p:nvGrpSpPr>
        <p:grpSpPr>
          <a:xfrm>
            <a:off x="1736111" y="2169376"/>
            <a:ext cx="1157760" cy="464400"/>
            <a:chOff x="1591732" y="3188050"/>
            <a:chExt cx="11577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8772CF-BC6D-40C0-B520-37AEA10718E0}"/>
                    </a:ext>
                  </a:extLst>
                </p14:cNvPr>
                <p14:cNvContentPartPr/>
                <p14:nvPr/>
              </p14:nvContentPartPr>
              <p14:xfrm>
                <a:off x="1591732" y="3451210"/>
                <a:ext cx="150480" cy="2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8772CF-BC6D-40C0-B520-37AEA10718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83092" y="3442570"/>
                  <a:ext cx="168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9C3530-1403-47EF-AF73-E5C00F946DB9}"/>
                    </a:ext>
                  </a:extLst>
                </p14:cNvPr>
                <p14:cNvContentPartPr/>
                <p14:nvPr/>
              </p14:nvContentPartPr>
              <p14:xfrm>
                <a:off x="1668052" y="3390010"/>
                <a:ext cx="19080" cy="158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9C3530-1403-47EF-AF73-E5C00F946D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59052" y="3381010"/>
                  <a:ext cx="36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7EE02E-4D06-4618-9320-953CF888C12F}"/>
                    </a:ext>
                  </a:extLst>
                </p14:cNvPr>
                <p14:cNvContentPartPr/>
                <p14:nvPr/>
              </p14:nvContentPartPr>
              <p14:xfrm>
                <a:off x="2055412" y="3400450"/>
                <a:ext cx="12240" cy="23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7EE02E-4D06-4618-9320-953CF888C1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46772" y="3391450"/>
                  <a:ext cx="29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4CF430-6383-4DB8-AF35-318B56886D30}"/>
                    </a:ext>
                  </a:extLst>
                </p14:cNvPr>
                <p14:cNvContentPartPr/>
                <p14:nvPr/>
              </p14:nvContentPartPr>
              <p14:xfrm>
                <a:off x="2067292" y="3396490"/>
                <a:ext cx="123840" cy="102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4CF430-6383-4DB8-AF35-318B56886D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58292" y="3387850"/>
                  <a:ext cx="141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41E16F-C467-470A-B6A8-D6A458ACC0BE}"/>
                    </a:ext>
                  </a:extLst>
                </p14:cNvPr>
                <p14:cNvContentPartPr/>
                <p14:nvPr/>
              </p14:nvContentPartPr>
              <p14:xfrm>
                <a:off x="2246572" y="3499810"/>
                <a:ext cx="93960" cy="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41E16F-C467-470A-B6A8-D6A458ACC0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37572" y="3491170"/>
                  <a:ext cx="11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070BDB-F3A9-417D-B8C6-780BBFBF1B89}"/>
                    </a:ext>
                  </a:extLst>
                </p14:cNvPr>
                <p14:cNvContentPartPr/>
                <p14:nvPr/>
              </p14:nvContentPartPr>
              <p14:xfrm>
                <a:off x="2471572" y="3385690"/>
                <a:ext cx="14760" cy="16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070BDB-F3A9-417D-B8C6-780BBFBF1B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62572" y="3376690"/>
                  <a:ext cx="32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CBA01A-7FB8-4A79-BC2C-632908A953CF}"/>
                    </a:ext>
                  </a:extLst>
                </p14:cNvPr>
                <p14:cNvContentPartPr/>
                <p14:nvPr/>
              </p14:nvContentPartPr>
              <p14:xfrm>
                <a:off x="1907092" y="3188050"/>
                <a:ext cx="183960" cy="46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CBA01A-7FB8-4A79-BC2C-632908A953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98092" y="3179050"/>
                  <a:ext cx="2016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A33C8F5-6953-49AB-83B7-1D0222015BD1}"/>
                    </a:ext>
                  </a:extLst>
                </p14:cNvPr>
                <p14:cNvContentPartPr/>
                <p14:nvPr/>
              </p14:nvContentPartPr>
              <p14:xfrm>
                <a:off x="2647972" y="3233410"/>
                <a:ext cx="101520" cy="353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A33C8F5-6953-49AB-83B7-1D0222015B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38972" y="3224770"/>
                  <a:ext cx="1191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E27ECCF-FB7B-459F-BD60-96D175BAFBE6}"/>
              </a:ext>
            </a:extLst>
          </p:cNvPr>
          <p:cNvGrpSpPr/>
          <p:nvPr/>
        </p:nvGrpSpPr>
        <p:grpSpPr>
          <a:xfrm>
            <a:off x="3085751" y="2279176"/>
            <a:ext cx="491040" cy="298440"/>
            <a:chOff x="2941372" y="3297850"/>
            <a:chExt cx="4910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20EB7B-2584-4A45-ACAE-CCF207026F03}"/>
                    </a:ext>
                  </a:extLst>
                </p14:cNvPr>
                <p14:cNvContentPartPr/>
                <p14:nvPr/>
              </p14:nvContentPartPr>
              <p14:xfrm>
                <a:off x="2941372" y="3297850"/>
                <a:ext cx="200520" cy="25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20EB7B-2584-4A45-ACAE-CCF207026F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32372" y="3288850"/>
                  <a:ext cx="218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48E2018-2B27-49D1-9CC1-4C09A1087BE7}"/>
                    </a:ext>
                  </a:extLst>
                </p14:cNvPr>
                <p14:cNvContentPartPr/>
                <p14:nvPr/>
              </p14:nvContentPartPr>
              <p14:xfrm>
                <a:off x="3257452" y="3338530"/>
                <a:ext cx="174960" cy="25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48E2018-2B27-49D1-9CC1-4C09A1087B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48812" y="3329530"/>
                  <a:ext cx="19260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C45BB84-19FB-4569-BE11-4A1D4821BBB5}"/>
              </a:ext>
            </a:extLst>
          </p:cNvPr>
          <p:cNvGrpSpPr/>
          <p:nvPr/>
        </p:nvGrpSpPr>
        <p:grpSpPr>
          <a:xfrm>
            <a:off x="4097351" y="2327776"/>
            <a:ext cx="1260360" cy="295920"/>
            <a:chOff x="3952972" y="3346450"/>
            <a:chExt cx="12603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96B9A2D-1653-4304-937A-4A03A36A3CDE}"/>
                    </a:ext>
                  </a:extLst>
                </p14:cNvPr>
                <p14:cNvContentPartPr/>
                <p14:nvPr/>
              </p14:nvContentPartPr>
              <p14:xfrm>
                <a:off x="3952972" y="3386410"/>
                <a:ext cx="226080" cy="115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96B9A2D-1653-4304-937A-4A03A36A3C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44332" y="3377410"/>
                  <a:ext cx="243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C541560-9F32-4EFA-8981-A6B8BB38B328}"/>
                    </a:ext>
                  </a:extLst>
                </p14:cNvPr>
                <p14:cNvContentPartPr/>
                <p14:nvPr/>
              </p14:nvContentPartPr>
              <p14:xfrm>
                <a:off x="3998692" y="3597370"/>
                <a:ext cx="190800" cy="1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C541560-9F32-4EFA-8981-A6B8BB38B3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89692" y="3588730"/>
                  <a:ext cx="20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E8C0C3E-E506-43E1-A9EF-FBA372050123}"/>
                    </a:ext>
                  </a:extLst>
                </p14:cNvPr>
                <p14:cNvContentPartPr/>
                <p14:nvPr/>
              </p14:nvContentPartPr>
              <p14:xfrm>
                <a:off x="4350412" y="3426730"/>
                <a:ext cx="322920" cy="21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E8C0C3E-E506-43E1-A9EF-FBA3720501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1412" y="3417730"/>
                  <a:ext cx="340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D1F467A-7454-4706-A3DB-FEDFAC367CEB}"/>
                    </a:ext>
                  </a:extLst>
                </p14:cNvPr>
                <p14:cNvContentPartPr/>
                <p14:nvPr/>
              </p14:nvContentPartPr>
              <p14:xfrm>
                <a:off x="4757932" y="3437890"/>
                <a:ext cx="144000" cy="18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D1F467A-7454-4706-A3DB-FEDFAC367C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49292" y="3429250"/>
                  <a:ext cx="161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38B1A3-5EFA-403E-8893-DB68CEF31BA9}"/>
                    </a:ext>
                  </a:extLst>
                </p14:cNvPr>
                <p14:cNvContentPartPr/>
                <p14:nvPr/>
              </p14:nvContentPartPr>
              <p14:xfrm>
                <a:off x="5014252" y="3346450"/>
                <a:ext cx="199080" cy="295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38B1A3-5EFA-403E-8893-DB68CEF31B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05252" y="3337810"/>
                  <a:ext cx="21672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5938809-14D7-49F1-A1E6-9FC3531AC42A}"/>
              </a:ext>
            </a:extLst>
          </p:cNvPr>
          <p:cNvGrpSpPr/>
          <p:nvPr/>
        </p:nvGrpSpPr>
        <p:grpSpPr>
          <a:xfrm>
            <a:off x="3757871" y="1478176"/>
            <a:ext cx="3230640" cy="900360"/>
            <a:chOff x="3613492" y="2496850"/>
            <a:chExt cx="3230640" cy="90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35F6CB-6063-4132-8EEF-1F71F12B96D1}"/>
                    </a:ext>
                  </a:extLst>
                </p14:cNvPr>
                <p14:cNvContentPartPr/>
                <p14:nvPr/>
              </p14:nvContentPartPr>
              <p14:xfrm>
                <a:off x="3647692" y="2943970"/>
                <a:ext cx="1078920" cy="392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35F6CB-6063-4132-8EEF-1F71F12B96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39052" y="2935330"/>
                  <a:ext cx="10965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298CA6C-CF26-40F7-8213-CBEB1590E1AD}"/>
                    </a:ext>
                  </a:extLst>
                </p14:cNvPr>
                <p14:cNvContentPartPr/>
                <p14:nvPr/>
              </p14:nvContentPartPr>
              <p14:xfrm>
                <a:off x="3613492" y="3244930"/>
                <a:ext cx="112680" cy="152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298CA6C-CF26-40F7-8213-CBEB1590E1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04492" y="3235930"/>
                  <a:ext cx="130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3DBA80-216A-490D-A6C4-7FE878A69C3A}"/>
                    </a:ext>
                  </a:extLst>
                </p14:cNvPr>
                <p14:cNvContentPartPr/>
                <p14:nvPr/>
              </p14:nvContentPartPr>
              <p14:xfrm>
                <a:off x="4927852" y="2566330"/>
                <a:ext cx="27000" cy="235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3DBA80-216A-490D-A6C4-7FE878A69C3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18852" y="2557330"/>
                  <a:ext cx="44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75D464-E0BA-42AE-A3C1-E12F761E86E3}"/>
                    </a:ext>
                  </a:extLst>
                </p14:cNvPr>
                <p14:cNvContentPartPr/>
                <p14:nvPr/>
              </p14:nvContentPartPr>
              <p14:xfrm>
                <a:off x="4927492" y="2660650"/>
                <a:ext cx="226080" cy="10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75D464-E0BA-42AE-A3C1-E12F761E86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18492" y="2652010"/>
                  <a:ext cx="243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90387A-341D-46B8-8C03-24C2BD897B38}"/>
                    </a:ext>
                  </a:extLst>
                </p14:cNvPr>
                <p14:cNvContentPartPr/>
                <p14:nvPr/>
              </p14:nvContentPartPr>
              <p14:xfrm>
                <a:off x="5113612" y="2574970"/>
                <a:ext cx="6480" cy="12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90387A-341D-46B8-8C03-24C2BD897B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04612" y="2566330"/>
                  <a:ext cx="2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68107F-7E03-49AC-9A28-462A589C292E}"/>
                    </a:ext>
                  </a:extLst>
                </p14:cNvPr>
                <p14:cNvContentPartPr/>
                <p14:nvPr/>
              </p14:nvContentPartPr>
              <p14:xfrm>
                <a:off x="5200732" y="2660650"/>
                <a:ext cx="244800" cy="209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68107F-7E03-49AC-9A28-462A589C29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91732" y="2652010"/>
                  <a:ext cx="262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60492B-60DE-40EC-8FF9-AB302552FF7D}"/>
                    </a:ext>
                  </a:extLst>
                </p14:cNvPr>
                <p14:cNvContentPartPr/>
                <p14:nvPr/>
              </p14:nvContentPartPr>
              <p14:xfrm>
                <a:off x="5547412" y="2542930"/>
                <a:ext cx="113400" cy="18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60492B-60DE-40EC-8FF9-AB302552FF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38772" y="2533930"/>
                  <a:ext cx="131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CD25071-44B8-45C0-870E-B5C4FB54BF19}"/>
                    </a:ext>
                  </a:extLst>
                </p14:cNvPr>
                <p14:cNvContentPartPr/>
                <p14:nvPr/>
              </p14:nvContentPartPr>
              <p14:xfrm>
                <a:off x="5763772" y="2607370"/>
                <a:ext cx="172800" cy="95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CD25071-44B8-45C0-870E-B5C4FB54BF1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55132" y="2598730"/>
                  <a:ext cx="19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F4E9114-73DC-4FEA-823E-DDCA7229878E}"/>
                    </a:ext>
                  </a:extLst>
                </p14:cNvPr>
                <p14:cNvContentPartPr/>
                <p14:nvPr/>
              </p14:nvContentPartPr>
              <p14:xfrm>
                <a:off x="6007132" y="2637970"/>
                <a:ext cx="33480" cy="9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F4E9114-73DC-4FEA-823E-DDCA722987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98132" y="2629330"/>
                  <a:ext cx="51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C5A2D70-9226-42D4-8FF8-C2C5FBCDD5EB}"/>
                    </a:ext>
                  </a:extLst>
                </p14:cNvPr>
                <p14:cNvContentPartPr/>
                <p14:nvPr/>
              </p14:nvContentPartPr>
              <p14:xfrm>
                <a:off x="6125212" y="2612770"/>
                <a:ext cx="96480" cy="11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C5A2D70-9226-42D4-8FF8-C2C5FBCDD5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16572" y="2603770"/>
                  <a:ext cx="114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DA608D-9FB7-4718-A5CC-292BAEE3CE6C}"/>
                    </a:ext>
                  </a:extLst>
                </p14:cNvPr>
                <p14:cNvContentPartPr/>
                <p14:nvPr/>
              </p14:nvContentPartPr>
              <p14:xfrm>
                <a:off x="6314932" y="2520610"/>
                <a:ext cx="76320" cy="244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DA608D-9FB7-4718-A5CC-292BAEE3CE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05932" y="2511610"/>
                  <a:ext cx="93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F07941-FF95-4DA6-B363-1AE82C6FB50E}"/>
                    </a:ext>
                  </a:extLst>
                </p14:cNvPr>
                <p14:cNvContentPartPr/>
                <p14:nvPr/>
              </p14:nvContentPartPr>
              <p14:xfrm>
                <a:off x="6408172" y="2667490"/>
                <a:ext cx="226800" cy="5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F07941-FF95-4DA6-B363-1AE82C6FB5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99532" y="2658850"/>
                  <a:ext cx="244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8F2CE75-0797-4E06-A513-17E96D1FA6F2}"/>
                    </a:ext>
                  </a:extLst>
                </p14:cNvPr>
                <p14:cNvContentPartPr/>
                <p14:nvPr/>
              </p14:nvContentPartPr>
              <p14:xfrm>
                <a:off x="6582052" y="2496850"/>
                <a:ext cx="11520" cy="27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8F2CE75-0797-4E06-A513-17E96D1FA6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73052" y="2487850"/>
                  <a:ext cx="29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41FCD0-CA2C-4180-9A68-D7DB01071394}"/>
                    </a:ext>
                  </a:extLst>
                </p14:cNvPr>
                <p14:cNvContentPartPr/>
                <p14:nvPr/>
              </p14:nvContentPartPr>
              <p14:xfrm>
                <a:off x="6663772" y="2601250"/>
                <a:ext cx="180360" cy="16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41FCD0-CA2C-4180-9A68-D7DB0107139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4772" y="2592250"/>
                  <a:ext cx="1980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05DB45B-5BBE-4B21-8012-D920A2F63E71}"/>
              </a:ext>
            </a:extLst>
          </p:cNvPr>
          <p:cNvGrpSpPr/>
          <p:nvPr/>
        </p:nvGrpSpPr>
        <p:grpSpPr>
          <a:xfrm>
            <a:off x="738911" y="2856976"/>
            <a:ext cx="412920" cy="327960"/>
            <a:chOff x="594532" y="3875650"/>
            <a:chExt cx="41292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675933-D177-4B86-8331-F084A8E8FF6D}"/>
                    </a:ext>
                  </a:extLst>
                </p14:cNvPr>
                <p14:cNvContentPartPr/>
                <p14:nvPr/>
              </p14:nvContentPartPr>
              <p14:xfrm>
                <a:off x="594532" y="3875650"/>
                <a:ext cx="27360" cy="277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675933-D177-4B86-8331-F084A8E8FF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5892" y="3867010"/>
                  <a:ext cx="45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F7F8F9-6AA0-4987-B11E-5F5C27F90A9E}"/>
                    </a:ext>
                  </a:extLst>
                </p14:cNvPr>
                <p14:cNvContentPartPr/>
                <p14:nvPr/>
              </p14:nvContentPartPr>
              <p14:xfrm>
                <a:off x="613972" y="3879610"/>
                <a:ext cx="102600" cy="102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F7F8F9-6AA0-4987-B11E-5F5C27F90A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5332" y="3870970"/>
                  <a:ext cx="120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6364D0-019B-4E7E-9B42-F4ED2A551306}"/>
                    </a:ext>
                  </a:extLst>
                </p14:cNvPr>
                <p14:cNvContentPartPr/>
                <p14:nvPr/>
              </p14:nvContentPartPr>
              <p14:xfrm>
                <a:off x="762652" y="3986170"/>
                <a:ext cx="118080" cy="217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6364D0-019B-4E7E-9B42-F4ED2A5513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4012" y="3977530"/>
                  <a:ext cx="13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9400040-C569-4846-BF9E-E8FCDDC8F207}"/>
                    </a:ext>
                  </a:extLst>
                </p14:cNvPr>
                <p14:cNvContentPartPr/>
                <p14:nvPr/>
              </p14:nvContentPartPr>
              <p14:xfrm>
                <a:off x="999532" y="4181290"/>
                <a:ext cx="7920" cy="10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9400040-C569-4846-BF9E-E8FCDDC8F2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0532" y="4172290"/>
                  <a:ext cx="255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B134FCA-F68C-498F-9F25-9FB880E51083}"/>
              </a:ext>
            </a:extLst>
          </p:cNvPr>
          <p:cNvGrpSpPr/>
          <p:nvPr/>
        </p:nvGrpSpPr>
        <p:grpSpPr>
          <a:xfrm>
            <a:off x="1437671" y="2869936"/>
            <a:ext cx="422640" cy="283320"/>
            <a:chOff x="1293292" y="3888610"/>
            <a:chExt cx="4226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A83787-D17D-4B36-A648-DFC8B7C62D82}"/>
                    </a:ext>
                  </a:extLst>
                </p14:cNvPr>
                <p14:cNvContentPartPr/>
                <p14:nvPr/>
              </p14:nvContentPartPr>
              <p14:xfrm>
                <a:off x="1293292" y="3888610"/>
                <a:ext cx="102240" cy="283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A83787-D17D-4B36-A648-DFC8B7C62D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84652" y="3879610"/>
                  <a:ext cx="119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06794B-2F62-4556-BD18-A8B75D72EB52}"/>
                    </a:ext>
                  </a:extLst>
                </p14:cNvPr>
                <p14:cNvContentPartPr/>
                <p14:nvPr/>
              </p14:nvContentPartPr>
              <p14:xfrm>
                <a:off x="1452772" y="3930010"/>
                <a:ext cx="97920" cy="17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06794B-2F62-4556-BD18-A8B75D72EB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43772" y="3921370"/>
                  <a:ext cx="115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1285F4-B206-4590-89EA-1EE2BCF85318}"/>
                    </a:ext>
                  </a:extLst>
                </p14:cNvPr>
                <p14:cNvContentPartPr/>
                <p14:nvPr/>
              </p14:nvContentPartPr>
              <p14:xfrm>
                <a:off x="1537732" y="3979330"/>
                <a:ext cx="178200" cy="15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1285F4-B206-4590-89EA-1EE2BCF853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29092" y="3970690"/>
                  <a:ext cx="1958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82BAC5B-28EE-4EAA-BCD9-6671059F4F69}"/>
              </a:ext>
            </a:extLst>
          </p:cNvPr>
          <p:cNvGrpSpPr/>
          <p:nvPr/>
        </p:nvGrpSpPr>
        <p:grpSpPr>
          <a:xfrm>
            <a:off x="2071271" y="2867416"/>
            <a:ext cx="726480" cy="356760"/>
            <a:chOff x="1926892" y="3886090"/>
            <a:chExt cx="72648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6C1713D-B5D4-4769-95D8-9B12FBCB98D7}"/>
                    </a:ext>
                  </a:extLst>
                </p14:cNvPr>
                <p14:cNvContentPartPr/>
                <p14:nvPr/>
              </p14:nvContentPartPr>
              <p14:xfrm>
                <a:off x="1926892" y="4046290"/>
                <a:ext cx="126360" cy="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6C1713D-B5D4-4769-95D8-9B12FBCB98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17892" y="4037290"/>
                  <a:ext cx="144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A6EDAD4-20A6-4980-A91D-C4664104F280}"/>
                    </a:ext>
                  </a:extLst>
                </p14:cNvPr>
                <p14:cNvContentPartPr/>
                <p14:nvPr/>
              </p14:nvContentPartPr>
              <p14:xfrm>
                <a:off x="2007172" y="3985810"/>
                <a:ext cx="204480" cy="174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A6EDAD4-20A6-4980-A91D-C4664104F28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98172" y="3976810"/>
                  <a:ext cx="222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E348F34-8775-45A8-9B3E-475377C1E142}"/>
                    </a:ext>
                  </a:extLst>
                </p14:cNvPr>
                <p14:cNvContentPartPr/>
                <p14:nvPr/>
              </p14:nvContentPartPr>
              <p14:xfrm>
                <a:off x="2349892" y="4015330"/>
                <a:ext cx="96840" cy="180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E348F34-8775-45A8-9B3E-475377C1E1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40892" y="4006330"/>
                  <a:ext cx="114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BD85A0-7E95-429F-93AC-7DF3F546D4B5}"/>
                    </a:ext>
                  </a:extLst>
                </p14:cNvPr>
                <p14:cNvContentPartPr/>
                <p14:nvPr/>
              </p14:nvContentPartPr>
              <p14:xfrm>
                <a:off x="2520532" y="3886090"/>
                <a:ext cx="132840" cy="356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BD85A0-7E95-429F-93AC-7DF3F546D4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11532" y="3877090"/>
                  <a:ext cx="15048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E1F964-DFE7-47AB-9753-D111B7C219C0}"/>
              </a:ext>
            </a:extLst>
          </p:cNvPr>
          <p:cNvGrpSpPr/>
          <p:nvPr/>
        </p:nvGrpSpPr>
        <p:grpSpPr>
          <a:xfrm>
            <a:off x="3127151" y="2993776"/>
            <a:ext cx="672480" cy="232560"/>
            <a:chOff x="2982772" y="4012450"/>
            <a:chExt cx="6724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D48607-1693-41AE-884F-107BFC8BEDEF}"/>
                    </a:ext>
                  </a:extLst>
                </p14:cNvPr>
                <p14:cNvContentPartPr/>
                <p14:nvPr/>
              </p14:nvContentPartPr>
              <p14:xfrm>
                <a:off x="2982772" y="4069690"/>
                <a:ext cx="134640" cy="175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D48607-1693-41AE-884F-107BFC8BED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74132" y="4061050"/>
                  <a:ext cx="152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DC84A04-9930-4BBD-895A-5076F5730191}"/>
                    </a:ext>
                  </a:extLst>
                </p14:cNvPr>
                <p14:cNvContentPartPr/>
                <p14:nvPr/>
              </p14:nvContentPartPr>
              <p14:xfrm>
                <a:off x="3283012" y="4012450"/>
                <a:ext cx="78840" cy="220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DC84A04-9930-4BBD-895A-5076F57301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74372" y="4003450"/>
                  <a:ext cx="96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406883-8777-4336-83B1-615EFDA96E99}"/>
                    </a:ext>
                  </a:extLst>
                </p14:cNvPr>
                <p14:cNvContentPartPr/>
                <p14:nvPr/>
              </p14:nvContentPartPr>
              <p14:xfrm>
                <a:off x="3492172" y="4043410"/>
                <a:ext cx="163080" cy="189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406883-8777-4336-83B1-615EFDA96E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83172" y="4034410"/>
                  <a:ext cx="18072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5B2C6B0-0A67-4FB0-8E68-11CD469CE503}"/>
                  </a:ext>
                </a:extLst>
              </p14:cNvPr>
              <p14:cNvContentPartPr/>
              <p14:nvPr/>
            </p14:nvContentPartPr>
            <p14:xfrm>
              <a:off x="4154231" y="3056416"/>
              <a:ext cx="180000" cy="205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5B2C6B0-0A67-4FB0-8E68-11CD469CE50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145231" y="3047416"/>
                <a:ext cx="19764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9D60BEA-CF71-4BE2-9190-6093FB9F7434}"/>
              </a:ext>
            </a:extLst>
          </p:cNvPr>
          <p:cNvGrpSpPr/>
          <p:nvPr/>
        </p:nvGrpSpPr>
        <p:grpSpPr>
          <a:xfrm>
            <a:off x="4527191" y="3134176"/>
            <a:ext cx="945720" cy="226800"/>
            <a:chOff x="4382812" y="4152850"/>
            <a:chExt cx="94572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09E451-6618-48F9-BFAB-17F611390488}"/>
                    </a:ext>
                  </a:extLst>
                </p14:cNvPr>
                <p14:cNvContentPartPr/>
                <p14:nvPr/>
              </p14:nvContentPartPr>
              <p14:xfrm>
                <a:off x="4382812" y="4170130"/>
                <a:ext cx="321480" cy="16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09E451-6618-48F9-BFAB-17F6113904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73812" y="4161130"/>
                  <a:ext cx="339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5D12A88-D38C-4690-9479-A9A5EB24544B}"/>
                    </a:ext>
                  </a:extLst>
                </p14:cNvPr>
                <p14:cNvContentPartPr/>
                <p14:nvPr/>
              </p14:nvContentPartPr>
              <p14:xfrm>
                <a:off x="4761892" y="4196050"/>
                <a:ext cx="223200" cy="160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5D12A88-D38C-4690-9479-A9A5EB24544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53252" y="4187050"/>
                  <a:ext cx="240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29C2B87-DAB8-45EA-A293-382B865C4D84}"/>
                    </a:ext>
                  </a:extLst>
                </p14:cNvPr>
                <p14:cNvContentPartPr/>
                <p14:nvPr/>
              </p14:nvContentPartPr>
              <p14:xfrm>
                <a:off x="5144212" y="4152850"/>
                <a:ext cx="184320" cy="226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29C2B87-DAB8-45EA-A293-382B865C4D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35572" y="4143850"/>
                  <a:ext cx="2019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E9C1E85-03DC-476E-9070-6AE8AEB76436}"/>
              </a:ext>
            </a:extLst>
          </p:cNvPr>
          <p:cNvGrpSpPr/>
          <p:nvPr/>
        </p:nvGrpSpPr>
        <p:grpSpPr>
          <a:xfrm>
            <a:off x="5823191" y="2259736"/>
            <a:ext cx="421200" cy="351720"/>
            <a:chOff x="5678812" y="3278410"/>
            <a:chExt cx="4212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3AF9F47-C68F-4B63-9A0B-5B8E41046CC4}"/>
                    </a:ext>
                  </a:extLst>
                </p14:cNvPr>
                <p14:cNvContentPartPr/>
                <p14:nvPr/>
              </p14:nvContentPartPr>
              <p14:xfrm>
                <a:off x="5678812" y="3381010"/>
                <a:ext cx="340920" cy="249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3AF9F47-C68F-4B63-9A0B-5B8E41046C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70172" y="3372010"/>
                  <a:ext cx="358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0989F6-46A9-44C5-B2CA-9A91DF150CD5}"/>
                    </a:ext>
                  </a:extLst>
                </p14:cNvPr>
                <p14:cNvContentPartPr/>
                <p14:nvPr/>
              </p14:nvContentPartPr>
              <p14:xfrm>
                <a:off x="5993812" y="3278410"/>
                <a:ext cx="106200" cy="22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0989F6-46A9-44C5-B2CA-9A91DF150C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84812" y="3269770"/>
                  <a:ext cx="1238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346EE0B-C589-46C0-AE23-74C1228963BB}"/>
              </a:ext>
            </a:extLst>
          </p:cNvPr>
          <p:cNvGrpSpPr/>
          <p:nvPr/>
        </p:nvGrpSpPr>
        <p:grpSpPr>
          <a:xfrm>
            <a:off x="6569831" y="2338936"/>
            <a:ext cx="598680" cy="313920"/>
            <a:chOff x="6425452" y="3357610"/>
            <a:chExt cx="5986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7A8031-17BE-45C0-8A03-420732C367AF}"/>
                    </a:ext>
                  </a:extLst>
                </p14:cNvPr>
                <p14:cNvContentPartPr/>
                <p14:nvPr/>
              </p14:nvContentPartPr>
              <p14:xfrm>
                <a:off x="6425452" y="3357610"/>
                <a:ext cx="17640" cy="313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7A8031-17BE-45C0-8A03-420732C367A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16812" y="3348610"/>
                  <a:ext cx="35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4C4D18D-17E9-4CB7-9872-431830D30096}"/>
                    </a:ext>
                  </a:extLst>
                </p14:cNvPr>
                <p14:cNvContentPartPr/>
                <p14:nvPr/>
              </p14:nvContentPartPr>
              <p14:xfrm>
                <a:off x="6483052" y="3361210"/>
                <a:ext cx="128520" cy="97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4C4D18D-17E9-4CB7-9872-431830D300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74412" y="3352210"/>
                  <a:ext cx="146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FD9AF4D-EB23-46B0-82CE-6CE7CE243738}"/>
                    </a:ext>
                  </a:extLst>
                </p14:cNvPr>
                <p14:cNvContentPartPr/>
                <p14:nvPr/>
              </p14:nvContentPartPr>
              <p14:xfrm>
                <a:off x="6807052" y="3456970"/>
                <a:ext cx="217080" cy="89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FD9AF4D-EB23-46B0-82CE-6CE7CE2437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98052" y="3448330"/>
                  <a:ext cx="2347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F2DC32F-2ED3-42FB-A5FA-85CD3AF5F54A}"/>
              </a:ext>
            </a:extLst>
          </p:cNvPr>
          <p:cNvGrpSpPr/>
          <p:nvPr/>
        </p:nvGrpSpPr>
        <p:grpSpPr>
          <a:xfrm>
            <a:off x="7419071" y="2320216"/>
            <a:ext cx="404280" cy="281880"/>
            <a:chOff x="7274692" y="3338890"/>
            <a:chExt cx="40428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0063CA7-CFA9-45C1-9589-CC88999AA586}"/>
                    </a:ext>
                  </a:extLst>
                </p14:cNvPr>
                <p14:cNvContentPartPr/>
                <p14:nvPr/>
              </p14:nvContentPartPr>
              <p14:xfrm>
                <a:off x="7274692" y="3338890"/>
                <a:ext cx="88920" cy="17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0063CA7-CFA9-45C1-9589-CC88999AA5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65692" y="3329890"/>
                  <a:ext cx="106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596B57-51A0-4AE3-A1BE-843ECD900B17}"/>
                    </a:ext>
                  </a:extLst>
                </p14:cNvPr>
                <p14:cNvContentPartPr/>
                <p14:nvPr/>
              </p14:nvContentPartPr>
              <p14:xfrm>
                <a:off x="7360012" y="3366250"/>
                <a:ext cx="62640" cy="223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596B57-51A0-4AE3-A1BE-843ECD900B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51012" y="3357610"/>
                  <a:ext cx="80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826BB7E-127E-4F72-A6EA-1F337E0BAE86}"/>
                    </a:ext>
                  </a:extLst>
                </p14:cNvPr>
                <p14:cNvContentPartPr/>
                <p14:nvPr/>
              </p14:nvContentPartPr>
              <p14:xfrm>
                <a:off x="7559092" y="3361570"/>
                <a:ext cx="119880" cy="259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826BB7E-127E-4F72-A6EA-1F337E0BAE8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50452" y="3352570"/>
                  <a:ext cx="1375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6C3E520-BDC3-484F-BAEB-7948C8C6A4D8}"/>
              </a:ext>
            </a:extLst>
          </p:cNvPr>
          <p:cNvGrpSpPr/>
          <p:nvPr/>
        </p:nvGrpSpPr>
        <p:grpSpPr>
          <a:xfrm>
            <a:off x="5878631" y="3152896"/>
            <a:ext cx="483840" cy="213840"/>
            <a:chOff x="5734252" y="4171570"/>
            <a:chExt cx="4838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4DBADF-1996-46D8-AF4F-81475AEC618B}"/>
                    </a:ext>
                  </a:extLst>
                </p14:cNvPr>
                <p14:cNvContentPartPr/>
                <p14:nvPr/>
              </p14:nvContentPartPr>
              <p14:xfrm>
                <a:off x="5734252" y="4171570"/>
                <a:ext cx="381960" cy="19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4DBADF-1996-46D8-AF4F-81475AEC61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25252" y="4162930"/>
                  <a:ext cx="39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7A0F93-7AF9-4ADC-AF2F-95A1B9BC9F4C}"/>
                    </a:ext>
                  </a:extLst>
                </p14:cNvPr>
                <p14:cNvContentPartPr/>
                <p14:nvPr/>
              </p14:nvContentPartPr>
              <p14:xfrm>
                <a:off x="6123052" y="4242490"/>
                <a:ext cx="95040" cy="142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7A0F93-7AF9-4ADC-AF2F-95A1B9BC9F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14412" y="4233850"/>
                  <a:ext cx="1126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34ABE18-1EC6-46A5-87AE-CC21CFB7807E}"/>
              </a:ext>
            </a:extLst>
          </p:cNvPr>
          <p:cNvGrpSpPr/>
          <p:nvPr/>
        </p:nvGrpSpPr>
        <p:grpSpPr>
          <a:xfrm>
            <a:off x="6597551" y="3222376"/>
            <a:ext cx="1323720" cy="281880"/>
            <a:chOff x="6453172" y="4241050"/>
            <a:chExt cx="13237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FF4E05B-3E5C-4BBE-BB81-1AA37C53800B}"/>
                    </a:ext>
                  </a:extLst>
                </p14:cNvPr>
                <p14:cNvContentPartPr/>
                <p14:nvPr/>
              </p14:nvContentPartPr>
              <p14:xfrm>
                <a:off x="6453172" y="4241050"/>
                <a:ext cx="120240" cy="27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FF4E05B-3E5C-4BBE-BB81-1AA37C5380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44532" y="4232050"/>
                  <a:ext cx="137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A71D23-E92F-4742-A208-3AD4FDE4E1A8}"/>
                    </a:ext>
                  </a:extLst>
                </p14:cNvPr>
                <p14:cNvContentPartPr/>
                <p14:nvPr/>
              </p14:nvContentPartPr>
              <p14:xfrm>
                <a:off x="6642892" y="4372090"/>
                <a:ext cx="159480" cy="150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A71D23-E92F-4742-A208-3AD4FDE4E1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34252" y="4363090"/>
                  <a:ext cx="177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F0A40A-A545-4EC5-8E66-7C7891AB875F}"/>
                    </a:ext>
                  </a:extLst>
                </p14:cNvPr>
                <p14:cNvContentPartPr/>
                <p14:nvPr/>
              </p14:nvContentPartPr>
              <p14:xfrm>
                <a:off x="6951412" y="4360570"/>
                <a:ext cx="144360" cy="11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F0A40A-A545-4EC5-8E66-7C7891AB87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42772" y="4351930"/>
                  <a:ext cx="162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FAB98D1-13AB-410A-8AA9-E86C9DC6E8A7}"/>
                    </a:ext>
                  </a:extLst>
                </p14:cNvPr>
                <p14:cNvContentPartPr/>
                <p14:nvPr/>
              </p14:nvContentPartPr>
              <p14:xfrm>
                <a:off x="7287292" y="4247530"/>
                <a:ext cx="159480" cy="273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FAB98D1-13AB-410A-8AA9-E86C9DC6E8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78292" y="4238890"/>
                  <a:ext cx="177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DE89845-C08C-4D61-ACA9-1A38E5160724}"/>
                    </a:ext>
                  </a:extLst>
                </p14:cNvPr>
                <p14:cNvContentPartPr/>
                <p14:nvPr/>
              </p14:nvContentPartPr>
              <p14:xfrm>
                <a:off x="7566652" y="4324570"/>
                <a:ext cx="210240" cy="167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DE89845-C08C-4D61-ACA9-1A38E51607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58012" y="4315930"/>
                  <a:ext cx="2278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B519372-D881-4A65-BCF9-48DDB1139F44}"/>
              </a:ext>
            </a:extLst>
          </p:cNvPr>
          <p:cNvGrpSpPr/>
          <p:nvPr/>
        </p:nvGrpSpPr>
        <p:grpSpPr>
          <a:xfrm>
            <a:off x="313751" y="3789376"/>
            <a:ext cx="181440" cy="199440"/>
            <a:chOff x="169372" y="4808050"/>
            <a:chExt cx="18144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392C85A-3B9A-4A1F-966B-9AF058B93316}"/>
                    </a:ext>
                  </a:extLst>
                </p14:cNvPr>
                <p14:cNvContentPartPr/>
                <p14:nvPr/>
              </p14:nvContentPartPr>
              <p14:xfrm>
                <a:off x="169372" y="4808050"/>
                <a:ext cx="138960" cy="199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392C85A-3B9A-4A1F-966B-9AF058B9331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0372" y="4799050"/>
                  <a:ext cx="156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27FEC78-A628-47DE-830F-C7ED26C498D0}"/>
                    </a:ext>
                  </a:extLst>
                </p14:cNvPr>
                <p14:cNvContentPartPr/>
                <p14:nvPr/>
              </p14:nvContentPartPr>
              <p14:xfrm>
                <a:off x="350452" y="4995250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27FEC78-A628-47DE-830F-C7ED26C498D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1452" y="49866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6244646-551E-458F-AD2A-76F2D2FD365A}"/>
              </a:ext>
            </a:extLst>
          </p:cNvPr>
          <p:cNvGrpSpPr/>
          <p:nvPr/>
        </p:nvGrpSpPr>
        <p:grpSpPr>
          <a:xfrm>
            <a:off x="906671" y="3719176"/>
            <a:ext cx="1617120" cy="304920"/>
            <a:chOff x="762292" y="4737850"/>
            <a:chExt cx="161712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F97F52B-F195-4497-BBEA-1C19846D633B}"/>
                    </a:ext>
                  </a:extLst>
                </p14:cNvPr>
                <p14:cNvContentPartPr/>
                <p14:nvPr/>
              </p14:nvContentPartPr>
              <p14:xfrm>
                <a:off x="762292" y="4859530"/>
                <a:ext cx="135720" cy="134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F97F52B-F195-4497-BBEA-1C19846D633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3652" y="4850890"/>
                  <a:ext cx="15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65CC7EB-F023-478B-A7EE-8ECF85E89E25}"/>
                    </a:ext>
                  </a:extLst>
                </p14:cNvPr>
                <p14:cNvContentPartPr/>
                <p14:nvPr/>
              </p14:nvContentPartPr>
              <p14:xfrm>
                <a:off x="942652" y="4798330"/>
                <a:ext cx="173880" cy="19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65CC7EB-F023-478B-A7EE-8ECF85E89E2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4012" y="4789690"/>
                  <a:ext cx="191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5CE6B2-4559-42D1-82B1-103C5DE21CAE}"/>
                    </a:ext>
                  </a:extLst>
                </p14:cNvPr>
                <p14:cNvContentPartPr/>
                <p14:nvPr/>
              </p14:nvContentPartPr>
              <p14:xfrm>
                <a:off x="1228852" y="4858090"/>
                <a:ext cx="135000" cy="150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5CE6B2-4559-42D1-82B1-103C5DE21C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220212" y="4849450"/>
                  <a:ext cx="15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DB7BDC-6267-4B90-988A-EA2C7936DFCD}"/>
                    </a:ext>
                  </a:extLst>
                </p14:cNvPr>
                <p14:cNvContentPartPr/>
                <p14:nvPr/>
              </p14:nvContentPartPr>
              <p14:xfrm>
                <a:off x="1387612" y="4863850"/>
                <a:ext cx="223200" cy="169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DB7BDC-6267-4B90-988A-EA2C7936DFC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78972" y="4855210"/>
                  <a:ext cx="24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5B92C1-F2E7-4B53-A49D-C3F7677B49DF}"/>
                    </a:ext>
                  </a:extLst>
                </p14:cNvPr>
                <p14:cNvContentPartPr/>
                <p14:nvPr/>
              </p14:nvContentPartPr>
              <p14:xfrm>
                <a:off x="1592452" y="4859530"/>
                <a:ext cx="336600" cy="51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5B92C1-F2E7-4B53-A49D-C3F7677B49D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583812" y="4850890"/>
                  <a:ext cx="35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C18FFB-1DEE-44E5-9B34-90AED1F9C326}"/>
                    </a:ext>
                  </a:extLst>
                </p14:cNvPr>
                <p14:cNvContentPartPr/>
                <p14:nvPr/>
              </p14:nvContentPartPr>
              <p14:xfrm>
                <a:off x="1837612" y="4876450"/>
                <a:ext cx="194760" cy="126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C18FFB-1DEE-44E5-9B34-90AED1F9C32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28612" y="4867810"/>
                  <a:ext cx="212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41FEEC-AD1A-4601-8F85-F6246E99E9A8}"/>
                    </a:ext>
                  </a:extLst>
                </p14:cNvPr>
                <p14:cNvContentPartPr/>
                <p14:nvPr/>
              </p14:nvContentPartPr>
              <p14:xfrm>
                <a:off x="2086372" y="4786450"/>
                <a:ext cx="35280" cy="256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41FEEC-AD1A-4601-8F85-F6246E99E9A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077372" y="4777810"/>
                  <a:ext cx="52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E7C29A-B38A-461E-BD00-70AEAE87A503}"/>
                    </a:ext>
                  </a:extLst>
                </p14:cNvPr>
                <p14:cNvContentPartPr/>
                <p14:nvPr/>
              </p14:nvContentPartPr>
              <p14:xfrm>
                <a:off x="2177452" y="4897330"/>
                <a:ext cx="201960" cy="132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E7C29A-B38A-461E-BD00-70AEAE87A50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68452" y="4888690"/>
                  <a:ext cx="219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A20114-65F2-4BE4-B973-338ED61F655A}"/>
                    </a:ext>
                  </a:extLst>
                </p14:cNvPr>
                <p14:cNvContentPartPr/>
                <p14:nvPr/>
              </p14:nvContentPartPr>
              <p14:xfrm>
                <a:off x="2254132" y="4737850"/>
                <a:ext cx="53640" cy="3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A20114-65F2-4BE4-B973-338ED61F655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45132" y="4728850"/>
                  <a:ext cx="712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1C68FBF-74F4-413C-A237-411E50BB2005}"/>
              </a:ext>
            </a:extLst>
          </p:cNvPr>
          <p:cNvGrpSpPr/>
          <p:nvPr/>
        </p:nvGrpSpPr>
        <p:grpSpPr>
          <a:xfrm>
            <a:off x="2902151" y="3679936"/>
            <a:ext cx="502920" cy="264960"/>
            <a:chOff x="2757772" y="4698610"/>
            <a:chExt cx="5029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9DDBDAF-0A7B-427B-A657-2FC2DE6CA4EE}"/>
                    </a:ext>
                  </a:extLst>
                </p14:cNvPr>
                <p14:cNvContentPartPr/>
                <p14:nvPr/>
              </p14:nvContentPartPr>
              <p14:xfrm>
                <a:off x="2757772" y="4698610"/>
                <a:ext cx="178920" cy="243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9DDBDAF-0A7B-427B-A657-2FC2DE6CA4E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49132" y="4689610"/>
                  <a:ext cx="196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AE3A0B3-4162-4DD0-B937-757EDA051C0E}"/>
                    </a:ext>
                  </a:extLst>
                </p14:cNvPr>
                <p14:cNvContentPartPr/>
                <p14:nvPr/>
              </p14:nvContentPartPr>
              <p14:xfrm>
                <a:off x="3011212" y="4838290"/>
                <a:ext cx="249480" cy="125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AE3A0B3-4162-4DD0-B937-757EDA051C0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002212" y="4829290"/>
                  <a:ext cx="267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1291D76-2DD6-4BC1-8450-F079B769800B}"/>
              </a:ext>
            </a:extLst>
          </p:cNvPr>
          <p:cNvGrpSpPr/>
          <p:nvPr/>
        </p:nvGrpSpPr>
        <p:grpSpPr>
          <a:xfrm>
            <a:off x="3676871" y="3719896"/>
            <a:ext cx="1490040" cy="437040"/>
            <a:chOff x="3532492" y="4738570"/>
            <a:chExt cx="14900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8E25B7-7566-4BB9-A231-B8DBCB501C36}"/>
                    </a:ext>
                  </a:extLst>
                </p14:cNvPr>
                <p14:cNvContentPartPr/>
                <p14:nvPr/>
              </p14:nvContentPartPr>
              <p14:xfrm>
                <a:off x="3532492" y="4799050"/>
                <a:ext cx="257760" cy="18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8E25B7-7566-4BB9-A231-B8DBCB501C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23492" y="4790410"/>
                  <a:ext cx="275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1D7D7E8-4100-4FBF-B456-D0074EF04D3F}"/>
                    </a:ext>
                  </a:extLst>
                </p14:cNvPr>
                <p14:cNvContentPartPr/>
                <p14:nvPr/>
              </p14:nvContentPartPr>
              <p14:xfrm>
                <a:off x="3852532" y="4878610"/>
                <a:ext cx="227880" cy="10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1D7D7E8-4100-4FBF-B456-D0074EF04D3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43892" y="4869610"/>
                  <a:ext cx="245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CEDB9E8-3A1B-48C4-8F13-0DF0875345D6}"/>
                    </a:ext>
                  </a:extLst>
                </p14:cNvPr>
                <p14:cNvContentPartPr/>
                <p14:nvPr/>
              </p14:nvContentPartPr>
              <p14:xfrm>
                <a:off x="4039372" y="4802650"/>
                <a:ext cx="135360" cy="19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CEDB9E8-3A1B-48C4-8F13-0DF0875345D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30732" y="4794010"/>
                  <a:ext cx="153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3A6A857-8AD2-48E9-85B8-F6263769BC73}"/>
                    </a:ext>
                  </a:extLst>
                </p14:cNvPr>
                <p14:cNvContentPartPr/>
                <p14:nvPr/>
              </p14:nvContentPartPr>
              <p14:xfrm>
                <a:off x="4256452" y="4956370"/>
                <a:ext cx="246960" cy="218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3A6A857-8AD2-48E9-85B8-F6263769BC7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47452" y="4947370"/>
                  <a:ext cx="264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8A52F2-F7B6-4626-B39F-AA0769724E36}"/>
                    </a:ext>
                  </a:extLst>
                </p14:cNvPr>
                <p14:cNvContentPartPr/>
                <p14:nvPr/>
              </p14:nvContentPartPr>
              <p14:xfrm>
                <a:off x="4517092" y="4872130"/>
                <a:ext cx="242640" cy="303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8A52F2-F7B6-4626-B39F-AA0769724E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08092" y="4863490"/>
                  <a:ext cx="260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DCF8ACD-F2E1-4D02-A483-0DBF950F4611}"/>
                    </a:ext>
                  </a:extLst>
                </p14:cNvPr>
                <p14:cNvContentPartPr/>
                <p14:nvPr/>
              </p14:nvContentPartPr>
              <p14:xfrm>
                <a:off x="4883212" y="4997050"/>
                <a:ext cx="139320" cy="146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DCF8ACD-F2E1-4D02-A483-0DBF950F461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74572" y="4988050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5B3D8F-D6C8-4291-95AA-79438EC448E1}"/>
                    </a:ext>
                  </a:extLst>
                </p14:cNvPr>
                <p14:cNvContentPartPr/>
                <p14:nvPr/>
              </p14:nvContentPartPr>
              <p14:xfrm>
                <a:off x="3897532" y="4738570"/>
                <a:ext cx="21240" cy="6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5B3D8F-D6C8-4291-95AA-79438EC448E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888892" y="4729570"/>
                  <a:ext cx="388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EA7EEE8-24B1-413A-A692-400D8D486FD9}"/>
              </a:ext>
            </a:extLst>
          </p:cNvPr>
          <p:cNvGrpSpPr/>
          <p:nvPr/>
        </p:nvGrpSpPr>
        <p:grpSpPr>
          <a:xfrm>
            <a:off x="5474351" y="3997456"/>
            <a:ext cx="569880" cy="159120"/>
            <a:chOff x="5329972" y="5016130"/>
            <a:chExt cx="56988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9FAB4CB-0E7E-4671-9DC7-A11610772866}"/>
                    </a:ext>
                  </a:extLst>
                </p14:cNvPr>
                <p14:cNvContentPartPr/>
                <p14:nvPr/>
              </p14:nvContentPartPr>
              <p14:xfrm>
                <a:off x="5329972" y="5016130"/>
                <a:ext cx="289800" cy="151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9FAB4CB-0E7E-4671-9DC7-A1161077286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21332" y="5007130"/>
                  <a:ext cx="307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06BD5E-A964-41B7-A29D-36E874A5B77C}"/>
                    </a:ext>
                  </a:extLst>
                </p14:cNvPr>
                <p14:cNvContentPartPr/>
                <p14:nvPr/>
              </p14:nvContentPartPr>
              <p14:xfrm>
                <a:off x="5576572" y="5016850"/>
                <a:ext cx="323280" cy="158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06BD5E-A964-41B7-A29D-36E874A5B7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67572" y="5007850"/>
                  <a:ext cx="3409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CA18561-916D-42DA-B4FB-7FF807C1B4F6}"/>
              </a:ext>
            </a:extLst>
          </p:cNvPr>
          <p:cNvGrpSpPr/>
          <p:nvPr/>
        </p:nvGrpSpPr>
        <p:grpSpPr>
          <a:xfrm>
            <a:off x="6358871" y="3915376"/>
            <a:ext cx="1568520" cy="427680"/>
            <a:chOff x="6214492" y="4934050"/>
            <a:chExt cx="15685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4A0343-5251-47A6-84D2-489102F4EAC9}"/>
                    </a:ext>
                  </a:extLst>
                </p14:cNvPr>
                <p14:cNvContentPartPr/>
                <p14:nvPr/>
              </p14:nvContentPartPr>
              <p14:xfrm>
                <a:off x="6226372" y="4979770"/>
                <a:ext cx="39240" cy="205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4A0343-5251-47A6-84D2-489102F4EAC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17372" y="4971130"/>
                  <a:ext cx="56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F79813A-5710-4FB5-96B4-2954D01F1652}"/>
                    </a:ext>
                  </a:extLst>
                </p14:cNvPr>
                <p14:cNvContentPartPr/>
                <p14:nvPr/>
              </p14:nvContentPartPr>
              <p14:xfrm>
                <a:off x="6214492" y="4978330"/>
                <a:ext cx="424440" cy="235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F79813A-5710-4FB5-96B4-2954D01F165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05852" y="4969690"/>
                  <a:ext cx="442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4157FBD-DB44-48D1-9250-540C62334F2E}"/>
                    </a:ext>
                  </a:extLst>
                </p14:cNvPr>
                <p14:cNvContentPartPr/>
                <p14:nvPr/>
              </p14:nvContentPartPr>
              <p14:xfrm>
                <a:off x="6549652" y="4955650"/>
                <a:ext cx="31680" cy="135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4157FBD-DB44-48D1-9250-540C62334F2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540652" y="4946650"/>
                  <a:ext cx="4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864B750-BEFC-4AC1-A6A6-F57EA7C96BBB}"/>
                    </a:ext>
                  </a:extLst>
                </p14:cNvPr>
                <p14:cNvContentPartPr/>
                <p14:nvPr/>
              </p14:nvContentPartPr>
              <p14:xfrm>
                <a:off x="6771772" y="4972570"/>
                <a:ext cx="260280" cy="216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864B750-BEFC-4AC1-A6A6-F57EA7C96B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63132" y="4963570"/>
                  <a:ext cx="277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758932D-DE11-4908-8F7C-44F5CA4EC372}"/>
                    </a:ext>
                  </a:extLst>
                </p14:cNvPr>
                <p14:cNvContentPartPr/>
                <p14:nvPr/>
              </p14:nvContentPartPr>
              <p14:xfrm>
                <a:off x="6977332" y="4934050"/>
                <a:ext cx="28080" cy="32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758932D-DE11-4908-8F7C-44F5CA4EC3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68332" y="4925410"/>
                  <a:ext cx="4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07C1B8-BE23-4463-B1B6-2AE5780E79A1}"/>
                    </a:ext>
                  </a:extLst>
                </p14:cNvPr>
                <p14:cNvContentPartPr/>
                <p14:nvPr/>
              </p14:nvContentPartPr>
              <p14:xfrm>
                <a:off x="7083172" y="5058250"/>
                <a:ext cx="516600" cy="303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07C1B8-BE23-4463-B1B6-2AE5780E79A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74172" y="5049610"/>
                  <a:ext cx="534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1164495-B189-4461-AAEF-B3D4CD87B31A}"/>
                    </a:ext>
                  </a:extLst>
                </p14:cNvPr>
                <p14:cNvContentPartPr/>
                <p14:nvPr/>
              </p14:nvContentPartPr>
              <p14:xfrm>
                <a:off x="7599412" y="5118730"/>
                <a:ext cx="183600" cy="79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1164495-B189-4461-AAEF-B3D4CD87B31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90412" y="5109730"/>
                  <a:ext cx="2012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6CD67EB-51AE-4E62-96D7-64C01BB41825}"/>
              </a:ext>
            </a:extLst>
          </p:cNvPr>
          <p:cNvGrpSpPr/>
          <p:nvPr/>
        </p:nvGrpSpPr>
        <p:grpSpPr>
          <a:xfrm>
            <a:off x="929351" y="1169296"/>
            <a:ext cx="1189800" cy="350280"/>
            <a:chOff x="784972" y="2187970"/>
            <a:chExt cx="11898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6E9E24-3DB8-4A7A-89E3-3784188BCEE2}"/>
                    </a:ext>
                  </a:extLst>
                </p14:cNvPr>
                <p14:cNvContentPartPr/>
                <p14:nvPr/>
              </p14:nvContentPartPr>
              <p14:xfrm>
                <a:off x="1008172" y="2187970"/>
                <a:ext cx="219960" cy="176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6E9E24-3DB8-4A7A-89E3-3784188BCEE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99172" y="2179330"/>
                  <a:ext cx="23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19B865E-86E6-42EE-BCC5-567E59DEFCB4}"/>
                    </a:ext>
                  </a:extLst>
                </p14:cNvPr>
                <p14:cNvContentPartPr/>
                <p14:nvPr/>
              </p14:nvContentPartPr>
              <p14:xfrm>
                <a:off x="1254772" y="2236930"/>
                <a:ext cx="87480" cy="147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19B865E-86E6-42EE-BCC5-567E59DEFC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246132" y="2228290"/>
                  <a:ext cx="105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A1E9E3-EC84-4683-88B1-C40630436517}"/>
                    </a:ext>
                  </a:extLst>
                </p14:cNvPr>
                <p14:cNvContentPartPr/>
                <p14:nvPr/>
              </p14:nvContentPartPr>
              <p14:xfrm>
                <a:off x="1229212" y="2275450"/>
                <a:ext cx="392040" cy="95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A1E9E3-EC84-4683-88B1-C406304365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20212" y="2266450"/>
                  <a:ext cx="409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43DD8B7-56C0-4BA5-8CE3-97732964DEED}"/>
                    </a:ext>
                  </a:extLst>
                </p14:cNvPr>
                <p14:cNvContentPartPr/>
                <p14:nvPr/>
              </p14:nvContentPartPr>
              <p14:xfrm>
                <a:off x="1759852" y="2246650"/>
                <a:ext cx="193320" cy="154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43DD8B7-56C0-4BA5-8CE3-97732964DEE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51212" y="2237650"/>
                  <a:ext cx="210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C5D0380-78F4-4EBF-ACB6-621FB4DFF362}"/>
                    </a:ext>
                  </a:extLst>
                </p14:cNvPr>
                <p14:cNvContentPartPr/>
                <p14:nvPr/>
              </p14:nvContentPartPr>
              <p14:xfrm>
                <a:off x="784972" y="2371210"/>
                <a:ext cx="1189800" cy="167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C5D0380-78F4-4EBF-ACB6-621FB4DFF36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5972" y="2362570"/>
                  <a:ext cx="12074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A793AB3-D664-4C42-A2FE-8F97CE9D6EA9}"/>
              </a:ext>
            </a:extLst>
          </p:cNvPr>
          <p:cNvGrpSpPr/>
          <p:nvPr/>
        </p:nvGrpSpPr>
        <p:grpSpPr>
          <a:xfrm>
            <a:off x="1206191" y="4334776"/>
            <a:ext cx="459000" cy="285840"/>
            <a:chOff x="1061812" y="5353450"/>
            <a:chExt cx="4590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2A4524-E832-4619-A2C9-F43489DEB829}"/>
                    </a:ext>
                  </a:extLst>
                </p14:cNvPr>
                <p14:cNvContentPartPr/>
                <p14:nvPr/>
              </p14:nvContentPartPr>
              <p14:xfrm>
                <a:off x="1079092" y="5375050"/>
                <a:ext cx="23040" cy="264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2A4524-E832-4619-A2C9-F43489DEB82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0092" y="5366410"/>
                  <a:ext cx="40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D00D9C2-07AB-4395-BED3-A252386DD5DB}"/>
                    </a:ext>
                  </a:extLst>
                </p14:cNvPr>
                <p14:cNvContentPartPr/>
                <p14:nvPr/>
              </p14:nvContentPartPr>
              <p14:xfrm>
                <a:off x="1061812" y="5457850"/>
                <a:ext cx="130320" cy="108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D00D9C2-07AB-4395-BED3-A252386DD5D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2812" y="5448850"/>
                  <a:ext cx="14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361BD15-7280-4FBF-BDF1-B514143BFCBB}"/>
                    </a:ext>
                  </a:extLst>
                </p14:cNvPr>
                <p14:cNvContentPartPr/>
                <p14:nvPr/>
              </p14:nvContentPartPr>
              <p14:xfrm>
                <a:off x="1261612" y="5489890"/>
                <a:ext cx="4680" cy="60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361BD15-7280-4FBF-BDF1-B514143BFCB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52972" y="5481250"/>
                  <a:ext cx="22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440737-12C8-4E2D-81F7-C0908508D0BA}"/>
                    </a:ext>
                  </a:extLst>
                </p14:cNvPr>
                <p14:cNvContentPartPr/>
                <p14:nvPr/>
              </p14:nvContentPartPr>
              <p14:xfrm>
                <a:off x="1377172" y="5353450"/>
                <a:ext cx="143640" cy="204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440737-12C8-4E2D-81F7-C0908508D0B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68532" y="5344450"/>
                  <a:ext cx="1612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E032858-D669-4E9F-9D87-4062EAAF3231}"/>
              </a:ext>
            </a:extLst>
          </p:cNvPr>
          <p:cNvGrpSpPr/>
          <p:nvPr/>
        </p:nvGrpSpPr>
        <p:grpSpPr>
          <a:xfrm>
            <a:off x="1919711" y="4292656"/>
            <a:ext cx="501120" cy="343800"/>
            <a:chOff x="1775332" y="5311330"/>
            <a:chExt cx="5011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355CAFF-1A22-4078-89DB-1565BC3F97A9}"/>
                    </a:ext>
                  </a:extLst>
                </p14:cNvPr>
                <p14:cNvContentPartPr/>
                <p14:nvPr/>
              </p14:nvContentPartPr>
              <p14:xfrm>
                <a:off x="1775332" y="5429410"/>
                <a:ext cx="99360" cy="116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355CAFF-1A22-4078-89DB-1565BC3F97A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66332" y="5420770"/>
                  <a:ext cx="11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1C7EB3-4315-4A64-A174-6C7B556CC85E}"/>
                    </a:ext>
                  </a:extLst>
                </p14:cNvPr>
                <p14:cNvContentPartPr/>
                <p14:nvPr/>
              </p14:nvContentPartPr>
              <p14:xfrm>
                <a:off x="1926892" y="5458210"/>
                <a:ext cx="7200" cy="106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1C7EB3-4315-4A64-A174-6C7B556CC85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17892" y="5449570"/>
                  <a:ext cx="2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0E025CC-EFA5-42E2-BA83-0EFF8CC66B6B}"/>
                    </a:ext>
                  </a:extLst>
                </p14:cNvPr>
                <p14:cNvContentPartPr/>
                <p14:nvPr/>
              </p14:nvContentPartPr>
              <p14:xfrm>
                <a:off x="2017972" y="5364610"/>
                <a:ext cx="258480" cy="290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0E025CC-EFA5-42E2-BA83-0EFF8CC66B6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09332" y="5355610"/>
                  <a:ext cx="276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B63968B-59C8-4D47-8549-5F2849E44F9F}"/>
                    </a:ext>
                  </a:extLst>
                </p14:cNvPr>
                <p14:cNvContentPartPr/>
                <p14:nvPr/>
              </p14:nvContentPartPr>
              <p14:xfrm>
                <a:off x="2248732" y="5311330"/>
                <a:ext cx="7920" cy="10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B63968B-59C8-4D47-8549-5F2849E44F9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239732" y="5302690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DB71C6-1DAB-4143-AE2A-E8743064E6AF}"/>
              </a:ext>
            </a:extLst>
          </p:cNvPr>
          <p:cNvGrpSpPr/>
          <p:nvPr/>
        </p:nvGrpSpPr>
        <p:grpSpPr>
          <a:xfrm>
            <a:off x="2734751" y="4319296"/>
            <a:ext cx="500760" cy="250920"/>
            <a:chOff x="2590372" y="5337970"/>
            <a:chExt cx="50076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44BFB0E-27FB-4B52-AF66-2F8411CE632D}"/>
                    </a:ext>
                  </a:extLst>
                </p14:cNvPr>
                <p14:cNvContentPartPr/>
                <p14:nvPr/>
              </p14:nvContentPartPr>
              <p14:xfrm>
                <a:off x="2590372" y="5380090"/>
                <a:ext cx="118080" cy="133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44BFB0E-27FB-4B52-AF66-2F8411CE632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81732" y="5371090"/>
                  <a:ext cx="135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1C53153-74A0-497F-AC9D-19B3BCEE6244}"/>
                    </a:ext>
                  </a:extLst>
                </p14:cNvPr>
                <p14:cNvContentPartPr/>
                <p14:nvPr/>
              </p14:nvContentPartPr>
              <p14:xfrm>
                <a:off x="2802052" y="5475490"/>
                <a:ext cx="289080" cy="11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1C53153-74A0-497F-AC9D-19B3BCEE62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793412" y="5466850"/>
                  <a:ext cx="306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A33A79B-248E-49E9-A18A-7F08FFC95463}"/>
                    </a:ext>
                  </a:extLst>
                </p14:cNvPr>
                <p14:cNvContentPartPr/>
                <p14:nvPr/>
              </p14:nvContentPartPr>
              <p14:xfrm>
                <a:off x="3005812" y="5337970"/>
                <a:ext cx="46800" cy="1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A33A79B-248E-49E9-A18A-7F08FFC9546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96812" y="5328970"/>
                  <a:ext cx="644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1E9C7EE-3239-4800-8D7C-1C4C11A46218}"/>
              </a:ext>
            </a:extLst>
          </p:cNvPr>
          <p:cNvGrpSpPr/>
          <p:nvPr/>
        </p:nvGrpSpPr>
        <p:grpSpPr>
          <a:xfrm>
            <a:off x="3606671" y="4338376"/>
            <a:ext cx="941040" cy="268920"/>
            <a:chOff x="3462292" y="5357050"/>
            <a:chExt cx="9410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3BE53A8-82C7-40ED-B6BD-0776124996BF}"/>
                    </a:ext>
                  </a:extLst>
                </p14:cNvPr>
                <p14:cNvContentPartPr/>
                <p14:nvPr/>
              </p14:nvContentPartPr>
              <p14:xfrm>
                <a:off x="3462292" y="5357050"/>
                <a:ext cx="254880" cy="248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3BE53A8-82C7-40ED-B6BD-0776124996B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53652" y="5348410"/>
                  <a:ext cx="272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E3B1536-D31C-4BD5-8663-AC68CA2F0CCE}"/>
                    </a:ext>
                  </a:extLst>
                </p14:cNvPr>
                <p14:cNvContentPartPr/>
                <p14:nvPr/>
              </p14:nvContentPartPr>
              <p14:xfrm>
                <a:off x="3808612" y="5512930"/>
                <a:ext cx="359280" cy="11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E3B1536-D31C-4BD5-8663-AC68CA2F0CC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99612" y="5503930"/>
                  <a:ext cx="37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375702E-309B-48A2-A8FC-8B1E68042922}"/>
                    </a:ext>
                  </a:extLst>
                </p14:cNvPr>
                <p14:cNvContentPartPr/>
                <p14:nvPr/>
              </p14:nvContentPartPr>
              <p14:xfrm>
                <a:off x="4211092" y="5402770"/>
                <a:ext cx="30240" cy="207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375702E-309B-48A2-A8FC-8B1E6804292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02092" y="5394130"/>
                  <a:ext cx="47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C2A707F-2CF1-41C3-9456-36A56F2F5A59}"/>
                    </a:ext>
                  </a:extLst>
                </p14:cNvPr>
                <p14:cNvContentPartPr/>
                <p14:nvPr/>
              </p14:nvContentPartPr>
              <p14:xfrm>
                <a:off x="4269412" y="5515810"/>
                <a:ext cx="133920" cy="104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C2A707F-2CF1-41C3-9456-36A56F2F5A5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60412" y="5506810"/>
                  <a:ext cx="1515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1CC30BB-C891-44D3-9E8E-7434849CC208}"/>
              </a:ext>
            </a:extLst>
          </p:cNvPr>
          <p:cNvGrpSpPr/>
          <p:nvPr/>
        </p:nvGrpSpPr>
        <p:grpSpPr>
          <a:xfrm>
            <a:off x="2709191" y="4961896"/>
            <a:ext cx="1789920" cy="532440"/>
            <a:chOff x="2564812" y="5980570"/>
            <a:chExt cx="178992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81A0446-685D-4928-B6CB-B219F98F1540}"/>
                    </a:ext>
                  </a:extLst>
                </p14:cNvPr>
                <p14:cNvContentPartPr/>
                <p14:nvPr/>
              </p14:nvContentPartPr>
              <p14:xfrm>
                <a:off x="2632492" y="5980570"/>
                <a:ext cx="179640" cy="188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81A0446-685D-4928-B6CB-B219F98F154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23852" y="5971570"/>
                  <a:ext cx="197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DE5AA33-8D8C-4466-A0D8-689BFA6E1055}"/>
                    </a:ext>
                  </a:extLst>
                </p14:cNvPr>
                <p14:cNvContentPartPr/>
                <p14:nvPr/>
              </p14:nvContentPartPr>
              <p14:xfrm>
                <a:off x="2780092" y="6055450"/>
                <a:ext cx="25920" cy="201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DE5AA33-8D8C-4466-A0D8-689BFA6E105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771092" y="6046450"/>
                  <a:ext cx="4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6F2513-FC3D-4690-AC31-CCF29389B8A6}"/>
                    </a:ext>
                  </a:extLst>
                </p14:cNvPr>
                <p14:cNvContentPartPr/>
                <p14:nvPr/>
              </p14:nvContentPartPr>
              <p14:xfrm>
                <a:off x="2987092" y="6055810"/>
                <a:ext cx="130680" cy="192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86F2513-FC3D-4690-AC31-CCF29389B8A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78452" y="6046810"/>
                  <a:ext cx="148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6C4BEA-91FF-48C7-ACAF-30B172D406FE}"/>
                    </a:ext>
                  </a:extLst>
                </p14:cNvPr>
                <p14:cNvContentPartPr/>
                <p14:nvPr/>
              </p14:nvContentPartPr>
              <p14:xfrm>
                <a:off x="3247372" y="6047890"/>
                <a:ext cx="183960" cy="125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6C4BEA-91FF-48C7-ACAF-30B172D406F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38372" y="6038890"/>
                  <a:ext cx="201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94161BC-3C02-4681-A0BC-8F6842F333C9}"/>
                    </a:ext>
                  </a:extLst>
                </p14:cNvPr>
                <p14:cNvContentPartPr/>
                <p14:nvPr/>
              </p14:nvContentPartPr>
              <p14:xfrm>
                <a:off x="3250612" y="6160210"/>
                <a:ext cx="127440" cy="140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94161BC-3C02-4681-A0BC-8F6842F333C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41612" y="6151210"/>
                  <a:ext cx="145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4E758CD-F2C2-45A0-845D-F15D391957BC}"/>
                    </a:ext>
                  </a:extLst>
                </p14:cNvPr>
                <p14:cNvContentPartPr/>
                <p14:nvPr/>
              </p14:nvContentPartPr>
              <p14:xfrm>
                <a:off x="3485332" y="6069850"/>
                <a:ext cx="146160" cy="108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4E758CD-F2C2-45A0-845D-F15D391957B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476332" y="6060850"/>
                  <a:ext cx="163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256ABB5-D34A-4FC0-B56B-9B740D6F5C5E}"/>
                    </a:ext>
                  </a:extLst>
                </p14:cNvPr>
                <p14:cNvContentPartPr/>
                <p14:nvPr/>
              </p14:nvContentPartPr>
              <p14:xfrm>
                <a:off x="3460852" y="6172810"/>
                <a:ext cx="367200" cy="151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256ABB5-D34A-4FC0-B56B-9B740D6F5C5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452212" y="6163810"/>
                  <a:ext cx="384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0411E6C-0DE6-42B2-8B17-CBCA2929D858}"/>
                    </a:ext>
                  </a:extLst>
                </p14:cNvPr>
                <p14:cNvContentPartPr/>
                <p14:nvPr/>
              </p14:nvContentPartPr>
              <p14:xfrm>
                <a:off x="3865132" y="6127810"/>
                <a:ext cx="33480" cy="187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0411E6C-0DE6-42B2-8B17-CBCA2929D85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856132" y="6118810"/>
                  <a:ext cx="51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46962D-754A-4323-95FF-7ADD348D12CF}"/>
                    </a:ext>
                  </a:extLst>
                </p14:cNvPr>
                <p14:cNvContentPartPr/>
                <p14:nvPr/>
              </p14:nvContentPartPr>
              <p14:xfrm>
                <a:off x="3996532" y="6047890"/>
                <a:ext cx="71640" cy="262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46962D-754A-4323-95FF-7ADD348D12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987892" y="6039250"/>
                  <a:ext cx="89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0727138-0B9B-44BD-8501-B1CE9DB666F0}"/>
                    </a:ext>
                  </a:extLst>
                </p14:cNvPr>
                <p14:cNvContentPartPr/>
                <p14:nvPr/>
              </p14:nvContentPartPr>
              <p14:xfrm>
                <a:off x="3985372" y="6159490"/>
                <a:ext cx="233640" cy="10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0727138-0B9B-44BD-8501-B1CE9DB666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976732" y="6150490"/>
                  <a:ext cx="251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2473F19-480B-4540-8782-D7861DECD44E}"/>
                    </a:ext>
                  </a:extLst>
                </p14:cNvPr>
                <p14:cNvContentPartPr/>
                <p14:nvPr/>
              </p14:nvContentPartPr>
              <p14:xfrm>
                <a:off x="4193092" y="5988850"/>
                <a:ext cx="161640" cy="270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2473F19-480B-4540-8782-D7861DECD44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84452" y="5980210"/>
                  <a:ext cx="179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066BF74-8EF9-4B3F-8913-551B58D4F772}"/>
                    </a:ext>
                  </a:extLst>
                </p14:cNvPr>
                <p14:cNvContentPartPr/>
                <p14:nvPr/>
              </p14:nvContentPartPr>
              <p14:xfrm>
                <a:off x="2571652" y="6367570"/>
                <a:ext cx="866520" cy="93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066BF74-8EF9-4B3F-8913-551B58D4F77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563012" y="6358570"/>
                  <a:ext cx="884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2FBE55D-5F9B-44C4-96A7-6B413E5A1A09}"/>
                    </a:ext>
                  </a:extLst>
                </p14:cNvPr>
                <p14:cNvContentPartPr/>
                <p14:nvPr/>
              </p14:nvContentPartPr>
              <p14:xfrm>
                <a:off x="2564812" y="6465490"/>
                <a:ext cx="741240" cy="47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2FBE55D-5F9B-44C4-96A7-6B413E5A1A0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556172" y="6456850"/>
                  <a:ext cx="75888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36FE398C-09CE-4545-8752-A4DCB85C6896}"/>
                  </a:ext>
                </a:extLst>
              </p14:cNvPr>
              <p14:cNvContentPartPr/>
              <p14:nvPr/>
            </p14:nvContentPartPr>
            <p14:xfrm>
              <a:off x="4916711" y="4552576"/>
              <a:ext cx="56520" cy="298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36FE398C-09CE-4545-8752-A4DCB85C6896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907653" y="4543576"/>
                <a:ext cx="74273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630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8214" y="6371264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021ACF-524B-4AD8-93D0-5C0D7E3646F3}"/>
              </a:ext>
            </a:extLst>
          </p:cNvPr>
          <p:cNvGrpSpPr/>
          <p:nvPr/>
        </p:nvGrpSpPr>
        <p:grpSpPr>
          <a:xfrm>
            <a:off x="378014" y="835904"/>
            <a:ext cx="1404000" cy="355680"/>
            <a:chOff x="361972" y="1485610"/>
            <a:chExt cx="14040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E31C6D3-0222-4BB6-9FC2-D0C87E8FD74E}"/>
                    </a:ext>
                  </a:extLst>
                </p14:cNvPr>
                <p14:cNvContentPartPr/>
                <p14:nvPr/>
              </p14:nvContentPartPr>
              <p14:xfrm>
                <a:off x="361972" y="1503610"/>
                <a:ext cx="163800" cy="167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E31C6D3-0222-4BB6-9FC2-D0C87E8FD7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2972" y="1494610"/>
                  <a:ext cx="181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DB43678-F173-47AD-A5EB-76FD920C686C}"/>
                    </a:ext>
                  </a:extLst>
                </p14:cNvPr>
                <p14:cNvContentPartPr/>
                <p14:nvPr/>
              </p14:nvContentPartPr>
              <p14:xfrm>
                <a:off x="597412" y="1579210"/>
                <a:ext cx="21240" cy="10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DB43678-F173-47AD-A5EB-76FD920C68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412" y="1570570"/>
                  <a:ext cx="38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4AC01A-15B2-4EDE-A830-9EB6EFBA6A0D}"/>
                    </a:ext>
                  </a:extLst>
                </p14:cNvPr>
                <p14:cNvContentPartPr/>
                <p14:nvPr/>
              </p14:nvContentPartPr>
              <p14:xfrm>
                <a:off x="730972" y="1582090"/>
                <a:ext cx="4680" cy="9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4AC01A-15B2-4EDE-A830-9EB6EFBA6A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972" y="1573450"/>
                  <a:ext cx="2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BF85D9-E9C2-40A9-A398-C75B994E7D2B}"/>
                    </a:ext>
                  </a:extLst>
                </p14:cNvPr>
                <p14:cNvContentPartPr/>
                <p14:nvPr/>
              </p14:nvContentPartPr>
              <p14:xfrm>
                <a:off x="749692" y="1617730"/>
                <a:ext cx="236160" cy="176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BF85D9-E9C2-40A9-A398-C75B994E7D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0692" y="1608730"/>
                  <a:ext cx="253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4B6601-95E6-46D1-9D36-A019F6849786}"/>
                    </a:ext>
                  </a:extLst>
                </p14:cNvPr>
                <p14:cNvContentPartPr/>
                <p14:nvPr/>
              </p14:nvContentPartPr>
              <p14:xfrm>
                <a:off x="994492" y="1485610"/>
                <a:ext cx="102600" cy="18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4B6601-95E6-46D1-9D36-A019F68497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5852" y="1476610"/>
                  <a:ext cx="120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AB2D43-EC2C-40E4-8C79-22850D079B05}"/>
                    </a:ext>
                  </a:extLst>
                </p14:cNvPr>
                <p14:cNvContentPartPr/>
                <p14:nvPr/>
              </p14:nvContentPartPr>
              <p14:xfrm>
                <a:off x="1150372" y="1558330"/>
                <a:ext cx="160200" cy="11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AB2D43-EC2C-40E4-8C79-22850D079B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1372" y="1549690"/>
                  <a:ext cx="177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587356-2992-4D89-B6E7-8B239A1471BB}"/>
                    </a:ext>
                  </a:extLst>
                </p14:cNvPr>
                <p14:cNvContentPartPr/>
                <p14:nvPr/>
              </p14:nvContentPartPr>
              <p14:xfrm>
                <a:off x="1318492" y="1570930"/>
                <a:ext cx="262440" cy="270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587356-2992-4D89-B6E7-8B239A1471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9492" y="1562290"/>
                  <a:ext cx="280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7B9643-0C3E-403A-BE58-6E0FE3A8D850}"/>
                    </a:ext>
                  </a:extLst>
                </p14:cNvPr>
                <p14:cNvContentPartPr/>
                <p14:nvPr/>
              </p14:nvContentPartPr>
              <p14:xfrm>
                <a:off x="1622332" y="1644370"/>
                <a:ext cx="143640" cy="7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7B9643-0C3E-403A-BE58-6E0FE3A8D8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13332" y="1635370"/>
                  <a:ext cx="1612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66BD04-5EBB-40A7-B507-436416798B79}"/>
              </a:ext>
            </a:extLst>
          </p:cNvPr>
          <p:cNvGrpSpPr/>
          <p:nvPr/>
        </p:nvGrpSpPr>
        <p:grpSpPr>
          <a:xfrm>
            <a:off x="1959494" y="988544"/>
            <a:ext cx="213480" cy="162720"/>
            <a:chOff x="1943452" y="1638250"/>
            <a:chExt cx="21348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B68614-729B-4C49-AEAE-31841A7F84CF}"/>
                    </a:ext>
                  </a:extLst>
                </p14:cNvPr>
                <p14:cNvContentPartPr/>
                <p14:nvPr/>
              </p14:nvContentPartPr>
              <p14:xfrm>
                <a:off x="1943452" y="1638250"/>
                <a:ext cx="179640" cy="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B68614-729B-4C49-AEAE-31841A7F84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4452" y="1629610"/>
                  <a:ext cx="197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2A7210-1CA2-4E1E-9993-8698F4B3A097}"/>
                    </a:ext>
                  </a:extLst>
                </p14:cNvPr>
                <p14:cNvContentPartPr/>
                <p14:nvPr/>
              </p14:nvContentPartPr>
              <p14:xfrm>
                <a:off x="1987012" y="1715290"/>
                <a:ext cx="169920" cy="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2A7210-1CA2-4E1E-9993-8698F4B3A0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8012" y="1706290"/>
                  <a:ext cx="187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1569BD-B084-4569-8577-93D6DE6B188F}"/>
                    </a:ext>
                  </a:extLst>
                </p14:cNvPr>
                <p14:cNvContentPartPr/>
                <p14:nvPr/>
              </p14:nvContentPartPr>
              <p14:xfrm>
                <a:off x="1970452" y="1796290"/>
                <a:ext cx="182520" cy="4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1569BD-B084-4569-8577-93D6DE6B18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61452" y="1787650"/>
                  <a:ext cx="2001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3B08-A72F-4B0E-A96B-455CE81F3009}"/>
              </a:ext>
            </a:extLst>
          </p:cNvPr>
          <p:cNvGrpSpPr/>
          <p:nvPr/>
        </p:nvGrpSpPr>
        <p:grpSpPr>
          <a:xfrm>
            <a:off x="2399414" y="912584"/>
            <a:ext cx="1004760" cy="344520"/>
            <a:chOff x="2383372" y="1562290"/>
            <a:chExt cx="10047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1D1244-CEB5-4B5C-B123-F6D0EEE0C97A}"/>
                    </a:ext>
                  </a:extLst>
                </p14:cNvPr>
                <p14:cNvContentPartPr/>
                <p14:nvPr/>
              </p14:nvContentPartPr>
              <p14:xfrm>
                <a:off x="2383372" y="1674610"/>
                <a:ext cx="187200" cy="232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1D1244-CEB5-4B5C-B123-F6D0EEE0C9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74732" y="1665610"/>
                  <a:ext cx="204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D0D972-36CC-483E-AD06-F76A76761BDF}"/>
                    </a:ext>
                  </a:extLst>
                </p14:cNvPr>
                <p14:cNvContentPartPr/>
                <p14:nvPr/>
              </p14:nvContentPartPr>
              <p14:xfrm>
                <a:off x="2598652" y="1658770"/>
                <a:ext cx="93960" cy="93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D0D972-36CC-483E-AD06-F76A76761B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0012" y="1650130"/>
                  <a:ext cx="111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A67568-5B2B-40B3-9AE3-F46135A64A47}"/>
                    </a:ext>
                  </a:extLst>
                </p14:cNvPr>
                <p14:cNvContentPartPr/>
                <p14:nvPr/>
              </p14:nvContentPartPr>
              <p14:xfrm>
                <a:off x="2759212" y="1562290"/>
                <a:ext cx="34200" cy="29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A67568-5B2B-40B3-9AE3-F46135A64A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50572" y="1553650"/>
                  <a:ext cx="51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094CBE-9BD0-4235-AA99-29047B4AB2D6}"/>
                    </a:ext>
                  </a:extLst>
                </p14:cNvPr>
                <p14:cNvContentPartPr/>
                <p14:nvPr/>
              </p14:nvContentPartPr>
              <p14:xfrm>
                <a:off x="2795212" y="1684690"/>
                <a:ext cx="231480" cy="9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094CBE-9BD0-4235-AA99-29047B4AB2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6572" y="1676050"/>
                  <a:ext cx="249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ED4FDB-134E-4593-98D1-66BE6B42B877}"/>
                    </a:ext>
                  </a:extLst>
                </p14:cNvPr>
                <p14:cNvContentPartPr/>
                <p14:nvPr/>
              </p14:nvContentPartPr>
              <p14:xfrm>
                <a:off x="2865052" y="157129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ED4FDB-134E-4593-98D1-66BE6B42B8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56412" y="1562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E4A74D-ED9F-4F7C-85FE-5234602DDFE6}"/>
                    </a:ext>
                  </a:extLst>
                </p14:cNvPr>
                <p14:cNvContentPartPr/>
                <p14:nvPr/>
              </p14:nvContentPartPr>
              <p14:xfrm>
                <a:off x="3033172" y="1641490"/>
                <a:ext cx="354960" cy="11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E4A74D-ED9F-4F7C-85FE-5234602DDF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24532" y="1632490"/>
                  <a:ext cx="37260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06DE12-EE89-43F8-8388-EC2C0648A516}"/>
              </a:ext>
            </a:extLst>
          </p:cNvPr>
          <p:cNvGrpSpPr/>
          <p:nvPr/>
        </p:nvGrpSpPr>
        <p:grpSpPr>
          <a:xfrm>
            <a:off x="1773014" y="1407944"/>
            <a:ext cx="848160" cy="405000"/>
            <a:chOff x="1756972" y="2057650"/>
            <a:chExt cx="84816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03BEB1-CEEA-4B56-A660-0001812EAFCE}"/>
                    </a:ext>
                  </a:extLst>
                </p14:cNvPr>
                <p14:cNvContentPartPr/>
                <p14:nvPr/>
              </p14:nvContentPartPr>
              <p14:xfrm>
                <a:off x="1756972" y="2156650"/>
                <a:ext cx="159840" cy="19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03BEB1-CEEA-4B56-A660-0001812EAF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47972" y="2147650"/>
                  <a:ext cx="177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768261-3F98-4A25-B33F-B2CB79B2F6BA}"/>
                    </a:ext>
                  </a:extLst>
                </p14:cNvPr>
                <p14:cNvContentPartPr/>
                <p14:nvPr/>
              </p14:nvContentPartPr>
              <p14:xfrm>
                <a:off x="1881892" y="2262130"/>
                <a:ext cx="31680" cy="20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768261-3F98-4A25-B33F-B2CB79B2F6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72892" y="2253130"/>
                  <a:ext cx="49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768D83-FCA0-4E4E-9F12-000DA1C73C96}"/>
                    </a:ext>
                  </a:extLst>
                </p14:cNvPr>
                <p14:cNvContentPartPr/>
                <p14:nvPr/>
              </p14:nvContentPartPr>
              <p14:xfrm>
                <a:off x="2023732" y="2219290"/>
                <a:ext cx="122400" cy="217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768D83-FCA0-4E4E-9F12-000DA1C73C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14732" y="2210650"/>
                  <a:ext cx="140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D996E2-D958-45E5-BD1A-363A55F5E822}"/>
                    </a:ext>
                  </a:extLst>
                </p14:cNvPr>
                <p14:cNvContentPartPr/>
                <p14:nvPr/>
              </p14:nvContentPartPr>
              <p14:xfrm>
                <a:off x="2218852" y="2057650"/>
                <a:ext cx="2520" cy="11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D996E2-D958-45E5-BD1A-363A55F5E8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09852" y="2048650"/>
                  <a:ext cx="20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43D13C-FD95-4B7E-97A0-FF3016D1F7AD}"/>
                    </a:ext>
                  </a:extLst>
                </p14:cNvPr>
                <p14:cNvContentPartPr/>
                <p14:nvPr/>
              </p14:nvContentPartPr>
              <p14:xfrm>
                <a:off x="2232532" y="2104810"/>
                <a:ext cx="60120" cy="5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43D13C-FD95-4B7E-97A0-FF3016D1F7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23532" y="2096170"/>
                  <a:ext cx="77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4EBC4F-F708-4D14-B275-500A4F075599}"/>
                    </a:ext>
                  </a:extLst>
                </p14:cNvPr>
                <p14:cNvContentPartPr/>
                <p14:nvPr/>
              </p14:nvContentPartPr>
              <p14:xfrm>
                <a:off x="2348812" y="2131450"/>
                <a:ext cx="68040" cy="1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4EBC4F-F708-4D14-B275-500A4F0755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0172" y="2122450"/>
                  <a:ext cx="85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685757-34D9-4FB6-BEEB-F643B4892AFB}"/>
                    </a:ext>
                  </a:extLst>
                </p14:cNvPr>
                <p14:cNvContentPartPr/>
                <p14:nvPr/>
              </p14:nvContentPartPr>
              <p14:xfrm>
                <a:off x="2499652" y="2070610"/>
                <a:ext cx="105480" cy="9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685757-34D9-4FB6-BEEB-F643B4892A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91012" y="2061970"/>
                  <a:ext cx="1231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E49271F-F3F4-4BAC-A7BF-C5C5DB10A4E1}"/>
                  </a:ext>
                </a:extLst>
              </p14:cNvPr>
              <p14:cNvContentPartPr/>
              <p14:nvPr/>
            </p14:nvContentPartPr>
            <p14:xfrm>
              <a:off x="2559254" y="1712144"/>
              <a:ext cx="720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E49271F-F3F4-4BAC-A7BF-C5C5DB10A4E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50254" y="1703144"/>
                <a:ext cx="248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A5E07-92E8-46B7-A45B-2FA358EC5945}"/>
              </a:ext>
            </a:extLst>
          </p:cNvPr>
          <p:cNvGrpSpPr/>
          <p:nvPr/>
        </p:nvGrpSpPr>
        <p:grpSpPr>
          <a:xfrm>
            <a:off x="2920334" y="1557704"/>
            <a:ext cx="461520" cy="246240"/>
            <a:chOff x="2904292" y="2207410"/>
            <a:chExt cx="4615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79E7C33-BB67-4544-AB28-E18E15785717}"/>
                    </a:ext>
                  </a:extLst>
                </p14:cNvPr>
                <p14:cNvContentPartPr/>
                <p14:nvPr/>
              </p14:nvContentPartPr>
              <p14:xfrm>
                <a:off x="2904292" y="2221450"/>
                <a:ext cx="174240" cy="151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79E7C33-BB67-4544-AB28-E18E157857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95292" y="2212810"/>
                  <a:ext cx="191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BA4B75-AFCC-4CF4-A143-E6583F697E92}"/>
                    </a:ext>
                  </a:extLst>
                </p14:cNvPr>
                <p14:cNvContentPartPr/>
                <p14:nvPr/>
              </p14:nvContentPartPr>
              <p14:xfrm>
                <a:off x="3057292" y="2207410"/>
                <a:ext cx="27720" cy="23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BA4B75-AFCC-4CF4-A143-E6583F697E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48292" y="2198770"/>
                  <a:ext cx="45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0E417A-D7A6-41C2-8CD5-D3CEBF47823E}"/>
                    </a:ext>
                  </a:extLst>
                </p14:cNvPr>
                <p14:cNvContentPartPr/>
                <p14:nvPr/>
              </p14:nvContentPartPr>
              <p14:xfrm>
                <a:off x="3219292" y="2235490"/>
                <a:ext cx="146520" cy="21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0E417A-D7A6-41C2-8CD5-D3CEBF4782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10652" y="2226490"/>
                  <a:ext cx="16416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37B35F-13D4-4B83-9C4C-3403C9EB6E21}"/>
                  </a:ext>
                </a:extLst>
              </p14:cNvPr>
              <p14:cNvContentPartPr/>
              <p14:nvPr/>
            </p14:nvContentPartPr>
            <p14:xfrm>
              <a:off x="4359614" y="1586504"/>
              <a:ext cx="187560" cy="25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37B35F-13D4-4B83-9C4C-3403C9EB6E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50614" y="1577504"/>
                <a:ext cx="20520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40A528C-EFF7-45E7-A833-895D4100B617}"/>
              </a:ext>
            </a:extLst>
          </p:cNvPr>
          <p:cNvGrpSpPr/>
          <p:nvPr/>
        </p:nvGrpSpPr>
        <p:grpSpPr>
          <a:xfrm>
            <a:off x="4736894" y="1580744"/>
            <a:ext cx="640080" cy="279720"/>
            <a:chOff x="4720852" y="2230450"/>
            <a:chExt cx="64008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2EBEFF-4DE2-48CC-A0D5-BD5691CE7362}"/>
                    </a:ext>
                  </a:extLst>
                </p14:cNvPr>
                <p14:cNvContentPartPr/>
                <p14:nvPr/>
              </p14:nvContentPartPr>
              <p14:xfrm>
                <a:off x="4720852" y="2274730"/>
                <a:ext cx="155880" cy="21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2EBEFF-4DE2-48CC-A0D5-BD5691CE73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12212" y="2266090"/>
                  <a:ext cx="173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A02190-872D-4829-94E6-8C29FE96E59B}"/>
                    </a:ext>
                  </a:extLst>
                </p14:cNvPr>
                <p14:cNvContentPartPr/>
                <p14:nvPr/>
              </p14:nvContentPartPr>
              <p14:xfrm>
                <a:off x="4972492" y="2240170"/>
                <a:ext cx="126720" cy="90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A02190-872D-4829-94E6-8C29FE96E5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63492" y="2231170"/>
                  <a:ext cx="144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3B26AD-0E3D-4B9C-BFEB-C75259D3E8A0}"/>
                    </a:ext>
                  </a:extLst>
                </p14:cNvPr>
                <p14:cNvContentPartPr/>
                <p14:nvPr/>
              </p14:nvContentPartPr>
              <p14:xfrm>
                <a:off x="4955932" y="2362570"/>
                <a:ext cx="177120" cy="135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3B26AD-0E3D-4B9C-BFEB-C75259D3E8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47292" y="2353570"/>
                  <a:ext cx="194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23670B-CDC7-4B47-89CA-8618AE5E6B5F}"/>
                    </a:ext>
                  </a:extLst>
                </p14:cNvPr>
                <p14:cNvContentPartPr/>
                <p14:nvPr/>
              </p14:nvContentPartPr>
              <p14:xfrm>
                <a:off x="5231332" y="2230450"/>
                <a:ext cx="111600" cy="9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23670B-CDC7-4B47-89CA-8618AE5E6B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22692" y="2221450"/>
                  <a:ext cx="12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639843-760C-4B30-AA6E-E195CB428A5A}"/>
                    </a:ext>
                  </a:extLst>
                </p14:cNvPr>
                <p14:cNvContentPartPr/>
                <p14:nvPr/>
              </p14:nvContentPartPr>
              <p14:xfrm>
                <a:off x="5218732" y="2385970"/>
                <a:ext cx="142200" cy="12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639843-760C-4B30-AA6E-E195CB428A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9732" y="2377330"/>
                  <a:ext cx="1598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BBB48B-09E1-4445-A5D2-8DDB70B1D6FE}"/>
              </a:ext>
            </a:extLst>
          </p:cNvPr>
          <p:cNvGrpSpPr/>
          <p:nvPr/>
        </p:nvGrpSpPr>
        <p:grpSpPr>
          <a:xfrm>
            <a:off x="239054" y="2277344"/>
            <a:ext cx="1761120" cy="334800"/>
            <a:chOff x="223012" y="2927050"/>
            <a:chExt cx="176112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0E464C-714B-4A93-A536-B825BB903F86}"/>
                    </a:ext>
                  </a:extLst>
                </p14:cNvPr>
                <p14:cNvContentPartPr/>
                <p14:nvPr/>
              </p14:nvContentPartPr>
              <p14:xfrm>
                <a:off x="223012" y="2927050"/>
                <a:ext cx="227520" cy="181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0E464C-714B-4A93-A536-B825BB903F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4012" y="2918410"/>
                  <a:ext cx="245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50ED3E-18DA-4E53-8293-4EA1BAF6D97D}"/>
                    </a:ext>
                  </a:extLst>
                </p14:cNvPr>
                <p14:cNvContentPartPr/>
                <p14:nvPr/>
              </p14:nvContentPartPr>
              <p14:xfrm>
                <a:off x="510292" y="2990410"/>
                <a:ext cx="69480" cy="132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50ED3E-18DA-4E53-8293-4EA1BAF6D97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1652" y="2981410"/>
                  <a:ext cx="87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48F229-9FED-49E2-9119-AC55D67C8098}"/>
                    </a:ext>
                  </a:extLst>
                </p14:cNvPr>
                <p14:cNvContentPartPr/>
                <p14:nvPr/>
              </p14:nvContentPartPr>
              <p14:xfrm>
                <a:off x="624052" y="3047290"/>
                <a:ext cx="293760" cy="214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48F229-9FED-49E2-9119-AC55D67C80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5052" y="3038650"/>
                  <a:ext cx="311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27E6B6-CE02-4FFB-98E9-FE43088C3F2B}"/>
                    </a:ext>
                  </a:extLst>
                </p14:cNvPr>
                <p14:cNvContentPartPr/>
                <p14:nvPr/>
              </p14:nvContentPartPr>
              <p14:xfrm>
                <a:off x="825652" y="2992210"/>
                <a:ext cx="254160" cy="236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27E6B6-CE02-4FFB-98E9-FE43088C3F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7012" y="2983210"/>
                  <a:ext cx="271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DE1BB7-BFE0-4844-BEAE-5C0ED2F03B75}"/>
                    </a:ext>
                  </a:extLst>
                </p14:cNvPr>
                <p14:cNvContentPartPr/>
                <p14:nvPr/>
              </p14:nvContentPartPr>
              <p14:xfrm>
                <a:off x="1106092" y="2972770"/>
                <a:ext cx="132480" cy="192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DE1BB7-BFE0-4844-BEAE-5C0ED2F03B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7092" y="2964130"/>
                  <a:ext cx="150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E2A138-188A-4296-9ABF-281B1496388F}"/>
                    </a:ext>
                  </a:extLst>
                </p14:cNvPr>
                <p14:cNvContentPartPr/>
                <p14:nvPr/>
              </p14:nvContentPartPr>
              <p14:xfrm>
                <a:off x="1328932" y="3046570"/>
                <a:ext cx="94320" cy="85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E2A138-188A-4296-9ABF-281B149638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19932" y="3037930"/>
                  <a:ext cx="111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703D6F-345E-4E13-BCB8-FE501AE74A44}"/>
                    </a:ext>
                  </a:extLst>
                </p14:cNvPr>
                <p14:cNvContentPartPr/>
                <p14:nvPr/>
              </p14:nvContentPartPr>
              <p14:xfrm>
                <a:off x="1492732" y="3014170"/>
                <a:ext cx="285120" cy="24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703D6F-345E-4E13-BCB8-FE501AE74A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84092" y="3005170"/>
                  <a:ext cx="302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C569BF-4BB1-4BA8-B103-A7176E93C68E}"/>
                    </a:ext>
                  </a:extLst>
                </p14:cNvPr>
                <p14:cNvContentPartPr/>
                <p14:nvPr/>
              </p14:nvContentPartPr>
              <p14:xfrm>
                <a:off x="1803052" y="3076090"/>
                <a:ext cx="181080" cy="79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C569BF-4BB1-4BA8-B103-A7176E93C6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94052" y="3067450"/>
                  <a:ext cx="1987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BEBAFB-E213-4DF0-A097-8DEB0F98CE39}"/>
                  </a:ext>
                </a:extLst>
              </p14:cNvPr>
              <p14:cNvContentPartPr/>
              <p14:nvPr/>
            </p14:nvContentPartPr>
            <p14:xfrm>
              <a:off x="2343614" y="2404424"/>
              <a:ext cx="189360" cy="6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BEBAFB-E213-4DF0-A097-8DEB0F98CE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34614" y="2395924"/>
                <a:ext cx="207000" cy="227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5D99B0D-3A4B-4FA5-89A1-50016AD432A8}"/>
              </a:ext>
            </a:extLst>
          </p:cNvPr>
          <p:cNvGrpSpPr/>
          <p:nvPr/>
        </p:nvGrpSpPr>
        <p:grpSpPr>
          <a:xfrm>
            <a:off x="2316614" y="2507744"/>
            <a:ext cx="244080" cy="95760"/>
            <a:chOff x="2300572" y="3157450"/>
            <a:chExt cx="24408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6770B9-F4DC-4DBF-A95D-C97860A49668}"/>
                    </a:ext>
                  </a:extLst>
                </p14:cNvPr>
                <p14:cNvContentPartPr/>
                <p14:nvPr/>
              </p14:nvContentPartPr>
              <p14:xfrm>
                <a:off x="2300572" y="3157450"/>
                <a:ext cx="232200" cy="21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6770B9-F4DC-4DBF-A95D-C97860A496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91572" y="3148810"/>
                  <a:ext cx="249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249448-C8CC-48CD-9A09-77DB462E5045}"/>
                    </a:ext>
                  </a:extLst>
                </p14:cNvPr>
                <p14:cNvContentPartPr/>
                <p14:nvPr/>
              </p14:nvContentPartPr>
              <p14:xfrm>
                <a:off x="2329012" y="3226930"/>
                <a:ext cx="215640" cy="26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249448-C8CC-48CD-9A09-77DB462E504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20012" y="3217930"/>
                  <a:ext cx="2332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EAA1E66-A0DF-4815-8353-71C4BB891924}"/>
              </a:ext>
            </a:extLst>
          </p:cNvPr>
          <p:cNvGrpSpPr/>
          <p:nvPr/>
        </p:nvGrpSpPr>
        <p:grpSpPr>
          <a:xfrm>
            <a:off x="2792534" y="2164664"/>
            <a:ext cx="1123920" cy="387000"/>
            <a:chOff x="2776492" y="2814370"/>
            <a:chExt cx="112392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8B161D-C716-4043-BE56-B8BC91D34706}"/>
                    </a:ext>
                  </a:extLst>
                </p14:cNvPr>
                <p14:cNvContentPartPr/>
                <p14:nvPr/>
              </p14:nvContentPartPr>
              <p14:xfrm>
                <a:off x="2945332" y="3111370"/>
                <a:ext cx="177480" cy="90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8B161D-C716-4043-BE56-B8BC91D347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36692" y="3102730"/>
                  <a:ext cx="195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3D7C0B-2666-42A3-9023-5C8288605A76}"/>
                    </a:ext>
                  </a:extLst>
                </p14:cNvPr>
                <p14:cNvContentPartPr/>
                <p14:nvPr/>
              </p14:nvContentPartPr>
              <p14:xfrm>
                <a:off x="2965492" y="3003010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3D7C0B-2666-42A3-9023-5C8288605A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6852" y="29943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23484D-0870-4B0D-B2D5-BCF0FBAB705E}"/>
                    </a:ext>
                  </a:extLst>
                </p14:cNvPr>
                <p14:cNvContentPartPr/>
                <p14:nvPr/>
              </p14:nvContentPartPr>
              <p14:xfrm>
                <a:off x="3188332" y="2980330"/>
                <a:ext cx="71280" cy="172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23484D-0870-4B0D-B2D5-BCF0FBAB70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79692" y="2971330"/>
                  <a:ext cx="8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BC3E4B-87BD-4C19-87C5-3294174E7276}"/>
                    </a:ext>
                  </a:extLst>
                </p14:cNvPr>
                <p14:cNvContentPartPr/>
                <p14:nvPr/>
              </p14:nvContentPartPr>
              <p14:xfrm>
                <a:off x="3322252" y="3071770"/>
                <a:ext cx="172440" cy="127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BC3E4B-87BD-4C19-87C5-3294174E72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13252" y="3063130"/>
                  <a:ext cx="190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CC7693-F884-44F4-8D9A-D2070038EE1B}"/>
                    </a:ext>
                  </a:extLst>
                </p14:cNvPr>
                <p14:cNvContentPartPr/>
                <p14:nvPr/>
              </p14:nvContentPartPr>
              <p14:xfrm>
                <a:off x="3533572" y="3087970"/>
                <a:ext cx="162720" cy="81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CC7693-F884-44F4-8D9A-D2070038EE1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24932" y="3079330"/>
                  <a:ext cx="180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6BB2EC-911F-478F-9013-75AD1CD29CF5}"/>
                    </a:ext>
                  </a:extLst>
                </p14:cNvPr>
                <p14:cNvContentPartPr/>
                <p14:nvPr/>
              </p14:nvContentPartPr>
              <p14:xfrm>
                <a:off x="2776492" y="2814370"/>
                <a:ext cx="103680" cy="93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6BB2EC-911F-478F-9013-75AD1CD29C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7492" y="2805370"/>
                  <a:ext cx="121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C3117A-ECC2-45D2-9E9A-E6CA066200AA}"/>
                    </a:ext>
                  </a:extLst>
                </p14:cNvPr>
                <p14:cNvContentPartPr/>
                <p14:nvPr/>
              </p14:nvContentPartPr>
              <p14:xfrm>
                <a:off x="3824452" y="2949370"/>
                <a:ext cx="75960" cy="70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C3117A-ECC2-45D2-9E9A-E6CA066200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15452" y="2940370"/>
                  <a:ext cx="936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0B4BB88-9AAA-4E9D-AF73-B5D263081B76}"/>
              </a:ext>
            </a:extLst>
          </p:cNvPr>
          <p:cNvGrpSpPr/>
          <p:nvPr/>
        </p:nvGrpSpPr>
        <p:grpSpPr>
          <a:xfrm>
            <a:off x="3547454" y="872624"/>
            <a:ext cx="75240" cy="163080"/>
            <a:chOff x="3531412" y="1522330"/>
            <a:chExt cx="752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882B39-D64C-4D21-9119-2C93909F7A8F}"/>
                    </a:ext>
                  </a:extLst>
                </p14:cNvPr>
                <p14:cNvContentPartPr/>
                <p14:nvPr/>
              </p14:nvContentPartPr>
              <p14:xfrm>
                <a:off x="3531412" y="1522330"/>
                <a:ext cx="50040" cy="10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882B39-D64C-4D21-9119-2C93909F7A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22772" y="1513690"/>
                  <a:ext cx="67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1CF2DD6-6FCA-4046-BEE1-5F73977E1B76}"/>
                    </a:ext>
                  </a:extLst>
                </p14:cNvPr>
                <p14:cNvContentPartPr/>
                <p14:nvPr/>
              </p14:nvContentPartPr>
              <p14:xfrm>
                <a:off x="3600172" y="1585330"/>
                <a:ext cx="6480" cy="100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1CF2DD6-6FCA-4046-BEE1-5F73977E1B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91172" y="1576330"/>
                  <a:ext cx="241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6A9613-60EF-4050-B875-1DDDE83A974E}"/>
              </a:ext>
            </a:extLst>
          </p:cNvPr>
          <p:cNvGrpSpPr/>
          <p:nvPr/>
        </p:nvGrpSpPr>
        <p:grpSpPr>
          <a:xfrm>
            <a:off x="5167094" y="2030024"/>
            <a:ext cx="1020960" cy="433800"/>
            <a:chOff x="5151052" y="2679730"/>
            <a:chExt cx="102096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D39E2FA-7DC2-47F1-8402-FCCBA07578E8}"/>
                    </a:ext>
                  </a:extLst>
                </p14:cNvPr>
                <p14:cNvContentPartPr/>
                <p14:nvPr/>
              </p14:nvContentPartPr>
              <p14:xfrm>
                <a:off x="5308732" y="2753530"/>
                <a:ext cx="152280" cy="13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D39E2FA-7DC2-47F1-8402-FCCBA07578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00092" y="2744890"/>
                  <a:ext cx="16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C70B798-C804-401E-8B8F-891B6558D273}"/>
                    </a:ext>
                  </a:extLst>
                </p14:cNvPr>
                <p14:cNvContentPartPr/>
                <p14:nvPr/>
              </p14:nvContentPartPr>
              <p14:xfrm>
                <a:off x="5416732" y="2789170"/>
                <a:ext cx="59040" cy="144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C70B798-C804-401E-8B8F-891B6558D2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07732" y="2780170"/>
                  <a:ext cx="76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10EAA7-9D73-4042-944D-BD3779CE1305}"/>
                    </a:ext>
                  </a:extLst>
                </p14:cNvPr>
                <p14:cNvContentPartPr/>
                <p14:nvPr/>
              </p14:nvContentPartPr>
              <p14:xfrm>
                <a:off x="5515012" y="2771530"/>
                <a:ext cx="119520" cy="16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10EAA7-9D73-4042-944D-BD3779CE130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06012" y="2762890"/>
                  <a:ext cx="137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42C3AE-8D42-4D41-A2AD-901EF500FC21}"/>
                    </a:ext>
                  </a:extLst>
                </p14:cNvPr>
                <p14:cNvContentPartPr/>
                <p14:nvPr/>
              </p14:nvContentPartPr>
              <p14:xfrm>
                <a:off x="5614732" y="2796370"/>
                <a:ext cx="200520" cy="26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42C3AE-8D42-4D41-A2AD-901EF500FC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05732" y="2787730"/>
                  <a:ext cx="218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EEBE56-283F-4F5F-AD77-BC73DFABF461}"/>
                    </a:ext>
                  </a:extLst>
                </p14:cNvPr>
                <p14:cNvContentPartPr/>
                <p14:nvPr/>
              </p14:nvContentPartPr>
              <p14:xfrm>
                <a:off x="5784652" y="2993650"/>
                <a:ext cx="119520" cy="119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EEBE56-283F-4F5F-AD77-BC73DFABF46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76012" y="2984650"/>
                  <a:ext cx="137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467426-E668-4FFC-96F6-6D6C1F8E921B}"/>
                    </a:ext>
                  </a:extLst>
                </p14:cNvPr>
                <p14:cNvContentPartPr/>
                <p14:nvPr/>
              </p14:nvContentPartPr>
              <p14:xfrm>
                <a:off x="5151052" y="2679730"/>
                <a:ext cx="223200" cy="170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467426-E668-4FFC-96F6-6D6C1F8E92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42052" y="2670730"/>
                  <a:ext cx="240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4E680D-EB0A-412F-AF8A-048AD0D9E7DA}"/>
                    </a:ext>
                  </a:extLst>
                </p14:cNvPr>
                <p14:cNvContentPartPr/>
                <p14:nvPr/>
              </p14:nvContentPartPr>
              <p14:xfrm>
                <a:off x="6000652" y="2706370"/>
                <a:ext cx="171360" cy="29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4E680D-EB0A-412F-AF8A-048AD0D9E7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92012" y="2697730"/>
                  <a:ext cx="18900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7D2DC48-D38A-4375-A9C7-95DF102E656C}"/>
              </a:ext>
            </a:extLst>
          </p:cNvPr>
          <p:cNvGrpSpPr/>
          <p:nvPr/>
        </p:nvGrpSpPr>
        <p:grpSpPr>
          <a:xfrm>
            <a:off x="6876374" y="1955144"/>
            <a:ext cx="1194120" cy="462240"/>
            <a:chOff x="6860332" y="2604850"/>
            <a:chExt cx="119412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B35EBCA-383D-44E7-8537-A3522272A021}"/>
                    </a:ext>
                  </a:extLst>
                </p14:cNvPr>
                <p14:cNvContentPartPr/>
                <p14:nvPr/>
              </p14:nvContentPartPr>
              <p14:xfrm>
                <a:off x="6860332" y="2692330"/>
                <a:ext cx="68040" cy="252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B35EBCA-383D-44E7-8537-A3522272A0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51332" y="2683690"/>
                  <a:ext cx="85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7A8BAE-1727-49DF-A6F0-BD6C1E70FB60}"/>
                    </a:ext>
                  </a:extLst>
                </p14:cNvPr>
                <p14:cNvContentPartPr/>
                <p14:nvPr/>
              </p14:nvContentPartPr>
              <p14:xfrm>
                <a:off x="6867892" y="2668930"/>
                <a:ext cx="212760" cy="2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7A8BAE-1727-49DF-A6F0-BD6C1E70FB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58892" y="2659930"/>
                  <a:ext cx="230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320E0AC-8356-4567-A9D0-ACC6530FB0EC}"/>
                    </a:ext>
                  </a:extLst>
                </p14:cNvPr>
                <p14:cNvContentPartPr/>
                <p14:nvPr/>
              </p14:nvContentPartPr>
              <p14:xfrm>
                <a:off x="7172812" y="2690170"/>
                <a:ext cx="155520" cy="252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320E0AC-8356-4567-A9D0-ACC6530FB0E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64172" y="2681530"/>
                  <a:ext cx="17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6C5BA5-F29E-4215-81FC-8C12EFF934AE}"/>
                    </a:ext>
                  </a:extLst>
                </p14:cNvPr>
                <p14:cNvContentPartPr/>
                <p14:nvPr/>
              </p14:nvContentPartPr>
              <p14:xfrm>
                <a:off x="7424452" y="2767570"/>
                <a:ext cx="82440" cy="113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6C5BA5-F29E-4215-81FC-8C12EFF934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15812" y="2758930"/>
                  <a:ext cx="100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9636FC-B3A6-4124-8C6A-6F8150B0D8D2}"/>
                    </a:ext>
                  </a:extLst>
                </p14:cNvPr>
                <p14:cNvContentPartPr/>
                <p14:nvPr/>
              </p14:nvContentPartPr>
              <p14:xfrm>
                <a:off x="7467292" y="2713210"/>
                <a:ext cx="254160" cy="336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9636FC-B3A6-4124-8C6A-6F8150B0D8D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458292" y="2704210"/>
                  <a:ext cx="271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86D785-7340-4C94-B10A-AF7AB2A7B522}"/>
                    </a:ext>
                  </a:extLst>
                </p14:cNvPr>
                <p14:cNvContentPartPr/>
                <p14:nvPr/>
              </p14:nvContentPartPr>
              <p14:xfrm>
                <a:off x="7663492" y="2936770"/>
                <a:ext cx="105120" cy="130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86D785-7340-4C94-B10A-AF7AB2A7B5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4852" y="2927770"/>
                  <a:ext cx="12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260185-CF2F-4936-923B-4730A4CB7BE1}"/>
                    </a:ext>
                  </a:extLst>
                </p14:cNvPr>
                <p14:cNvContentPartPr/>
                <p14:nvPr/>
              </p14:nvContentPartPr>
              <p14:xfrm>
                <a:off x="7864372" y="2604850"/>
                <a:ext cx="190080" cy="40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260185-CF2F-4936-923B-4730A4CB7B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55372" y="2595850"/>
                  <a:ext cx="207720" cy="42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53A64CE-3465-445F-80D6-6C2C0955B177}"/>
              </a:ext>
            </a:extLst>
          </p:cNvPr>
          <p:cNvGrpSpPr/>
          <p:nvPr/>
        </p:nvGrpSpPr>
        <p:grpSpPr>
          <a:xfrm>
            <a:off x="7019654" y="2683424"/>
            <a:ext cx="254880" cy="140400"/>
            <a:chOff x="7003612" y="3333130"/>
            <a:chExt cx="25488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5226F6-9241-4B23-9AF3-5B2718225521}"/>
                    </a:ext>
                  </a:extLst>
                </p14:cNvPr>
                <p14:cNvContentPartPr/>
                <p14:nvPr/>
              </p14:nvContentPartPr>
              <p14:xfrm>
                <a:off x="7003612" y="3333130"/>
                <a:ext cx="173520" cy="140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5226F6-9241-4B23-9AF3-5B27182255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94612" y="3324490"/>
                  <a:ext cx="191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682E14-A83D-437D-8EA9-9CB538AA116E}"/>
                    </a:ext>
                  </a:extLst>
                </p14:cNvPr>
                <p14:cNvContentPartPr/>
                <p14:nvPr/>
              </p14:nvContentPartPr>
              <p14:xfrm>
                <a:off x="7238692" y="3383170"/>
                <a:ext cx="19800" cy="90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682E14-A83D-437D-8EA9-9CB538AA116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30052" y="3374530"/>
                  <a:ext cx="374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D77055-8308-4141-95C6-EC674EFA080F}"/>
              </a:ext>
            </a:extLst>
          </p:cNvPr>
          <p:cNvGrpSpPr/>
          <p:nvPr/>
        </p:nvGrpSpPr>
        <p:grpSpPr>
          <a:xfrm>
            <a:off x="5216774" y="2591264"/>
            <a:ext cx="592200" cy="192960"/>
            <a:chOff x="5200732" y="3240970"/>
            <a:chExt cx="59220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DF323A-7314-41BC-A539-24E36BE66BF5}"/>
                    </a:ext>
                  </a:extLst>
                </p14:cNvPr>
                <p14:cNvContentPartPr/>
                <p14:nvPr/>
              </p14:nvContentPartPr>
              <p14:xfrm>
                <a:off x="5494492" y="3293530"/>
                <a:ext cx="98280" cy="11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DF323A-7314-41BC-A539-24E36BE66B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85852" y="3284890"/>
                  <a:ext cx="115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2116D7-F43A-41ED-8222-AD9FD11A1891}"/>
                    </a:ext>
                  </a:extLst>
                </p14:cNvPr>
                <p14:cNvContentPartPr/>
                <p14:nvPr/>
              </p14:nvContentPartPr>
              <p14:xfrm>
                <a:off x="5650012" y="3316210"/>
                <a:ext cx="142920" cy="11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2116D7-F43A-41ED-8222-AD9FD11A18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41012" y="3307210"/>
                  <a:ext cx="160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6D55AC-6F7E-439C-8F02-DA938DC62B49}"/>
                    </a:ext>
                  </a:extLst>
                </p14:cNvPr>
                <p14:cNvContentPartPr/>
                <p14:nvPr/>
              </p14:nvContentPartPr>
              <p14:xfrm>
                <a:off x="5216572" y="3240970"/>
                <a:ext cx="135360" cy="5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6D55AC-6F7E-439C-8F02-DA938DC62B4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07932" y="3231970"/>
                  <a:ext cx="153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E9475A-0EBB-4438-A298-5C43010FBD53}"/>
                    </a:ext>
                  </a:extLst>
                </p14:cNvPr>
                <p14:cNvContentPartPr/>
                <p14:nvPr/>
              </p14:nvContentPartPr>
              <p14:xfrm>
                <a:off x="5200732" y="3307930"/>
                <a:ext cx="154080" cy="6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E9475A-0EBB-4438-A298-5C43010FBD5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92092" y="3299290"/>
                  <a:ext cx="171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83B4536-B59A-4A6E-ACF5-E2CE74790995}"/>
              </a:ext>
            </a:extLst>
          </p:cNvPr>
          <p:cNvGrpSpPr/>
          <p:nvPr/>
        </p:nvGrpSpPr>
        <p:grpSpPr>
          <a:xfrm>
            <a:off x="6559214" y="2698904"/>
            <a:ext cx="124920" cy="75600"/>
            <a:chOff x="6543172" y="3348610"/>
            <a:chExt cx="12492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B92D27-717C-4EDB-85A9-E5BFFB52A7B2}"/>
                    </a:ext>
                  </a:extLst>
                </p14:cNvPr>
                <p14:cNvContentPartPr/>
                <p14:nvPr/>
              </p14:nvContentPartPr>
              <p14:xfrm>
                <a:off x="6543172" y="3348610"/>
                <a:ext cx="124920" cy="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B92D27-717C-4EDB-85A9-E5BFFB52A7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34532" y="3339970"/>
                  <a:ext cx="14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25784BC-72EB-43A6-B464-C659B6A54E13}"/>
                    </a:ext>
                  </a:extLst>
                </p14:cNvPr>
                <p14:cNvContentPartPr/>
                <p14:nvPr/>
              </p14:nvContentPartPr>
              <p14:xfrm>
                <a:off x="6558652" y="3412690"/>
                <a:ext cx="95760" cy="11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25784BC-72EB-43A6-B464-C659B6A54E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49652" y="3404050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3FA46D1-0BE1-45A4-96E7-6234633B0038}"/>
              </a:ext>
            </a:extLst>
          </p:cNvPr>
          <p:cNvGrpSpPr/>
          <p:nvPr/>
        </p:nvGrpSpPr>
        <p:grpSpPr>
          <a:xfrm>
            <a:off x="1769054" y="3251864"/>
            <a:ext cx="281520" cy="240840"/>
            <a:chOff x="1753012" y="3901570"/>
            <a:chExt cx="2815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F495EC-CFCD-4D56-BEAB-6AC46F056C73}"/>
                    </a:ext>
                  </a:extLst>
                </p14:cNvPr>
                <p14:cNvContentPartPr/>
                <p14:nvPr/>
              </p14:nvContentPartPr>
              <p14:xfrm>
                <a:off x="1753012" y="3901570"/>
                <a:ext cx="169920" cy="233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F495EC-CFCD-4D56-BEAB-6AC46F056C7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744372" y="3892570"/>
                  <a:ext cx="187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E6938E-26E3-4F64-B49E-4749563A8B7A}"/>
                    </a:ext>
                  </a:extLst>
                </p14:cNvPr>
                <p14:cNvContentPartPr/>
                <p14:nvPr/>
              </p14:nvContentPartPr>
              <p14:xfrm>
                <a:off x="2005012" y="4139170"/>
                <a:ext cx="29520" cy="3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E6938E-26E3-4F64-B49E-4749563A8B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96012" y="4130530"/>
                  <a:ext cx="471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760879E-D4D4-4775-9533-EF516056236F}"/>
              </a:ext>
            </a:extLst>
          </p:cNvPr>
          <p:cNvGrpSpPr/>
          <p:nvPr/>
        </p:nvGrpSpPr>
        <p:grpSpPr>
          <a:xfrm>
            <a:off x="2264774" y="3341864"/>
            <a:ext cx="401400" cy="222840"/>
            <a:chOff x="2248732" y="3991570"/>
            <a:chExt cx="40140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F2E28E-12A5-4602-99B8-1CBAFBD4AE52}"/>
                    </a:ext>
                  </a:extLst>
                </p14:cNvPr>
                <p14:cNvContentPartPr/>
                <p14:nvPr/>
              </p14:nvContentPartPr>
              <p14:xfrm>
                <a:off x="2248732" y="3991570"/>
                <a:ext cx="183600" cy="190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F2E28E-12A5-4602-99B8-1CBAFBD4AE5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39732" y="3982570"/>
                  <a:ext cx="201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CAB51C-C12C-4C34-96A7-90A5A292EF10}"/>
                    </a:ext>
                  </a:extLst>
                </p14:cNvPr>
                <p14:cNvContentPartPr/>
                <p14:nvPr/>
              </p14:nvContentPartPr>
              <p14:xfrm>
                <a:off x="2481652" y="4047730"/>
                <a:ext cx="168480" cy="166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CAB51C-C12C-4C34-96A7-90A5A292EF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73012" y="4039090"/>
                  <a:ext cx="1861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5AA5A3-B4C9-4E67-9BAF-2D9F8B64F49F}"/>
              </a:ext>
            </a:extLst>
          </p:cNvPr>
          <p:cNvGrpSpPr/>
          <p:nvPr/>
        </p:nvGrpSpPr>
        <p:grpSpPr>
          <a:xfrm>
            <a:off x="2716574" y="3071864"/>
            <a:ext cx="477000" cy="150840"/>
            <a:chOff x="2700532" y="3721570"/>
            <a:chExt cx="47700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7B3DC47-E31C-45F1-9887-146FD502314F}"/>
                    </a:ext>
                  </a:extLst>
                </p14:cNvPr>
                <p14:cNvContentPartPr/>
                <p14:nvPr/>
              </p14:nvContentPartPr>
              <p14:xfrm>
                <a:off x="2700532" y="3721570"/>
                <a:ext cx="10800" cy="149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7B3DC47-E31C-45F1-9887-146FD502314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91532" y="3712570"/>
                  <a:ext cx="2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CC433C-E115-4DCD-BFB0-4DA768F0D6D1}"/>
                    </a:ext>
                  </a:extLst>
                </p14:cNvPr>
                <p14:cNvContentPartPr/>
                <p14:nvPr/>
              </p14:nvContentPartPr>
              <p14:xfrm>
                <a:off x="2722492" y="3814450"/>
                <a:ext cx="280080" cy="52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CC433C-E115-4DCD-BFB0-4DA768F0D6D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13852" y="3805450"/>
                  <a:ext cx="29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DC79FED-C0D9-4FE0-95C8-592802ECAEC2}"/>
                    </a:ext>
                  </a:extLst>
                </p14:cNvPr>
                <p14:cNvContentPartPr/>
                <p14:nvPr/>
              </p14:nvContentPartPr>
              <p14:xfrm>
                <a:off x="3063772" y="3770530"/>
                <a:ext cx="113760" cy="10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DC79FED-C0D9-4FE0-95C8-592802ECAEC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54772" y="3761890"/>
                  <a:ext cx="1314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7083D4-CEFD-4475-8F4A-A06519584032}"/>
                  </a:ext>
                </a:extLst>
              </p14:cNvPr>
              <p14:cNvContentPartPr/>
              <p14:nvPr/>
            </p14:nvContentPartPr>
            <p14:xfrm>
              <a:off x="3198974" y="3608264"/>
              <a:ext cx="25200" cy="11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7083D4-CEFD-4475-8F4A-A0651958403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89974" y="3598974"/>
                <a:ext cx="42840" cy="29729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8A08DA-6633-40B9-990C-A05DB4289C2E}"/>
              </a:ext>
            </a:extLst>
          </p:cNvPr>
          <p:cNvGrpSpPr/>
          <p:nvPr/>
        </p:nvGrpSpPr>
        <p:grpSpPr>
          <a:xfrm>
            <a:off x="3582374" y="3436904"/>
            <a:ext cx="382320" cy="225720"/>
            <a:chOff x="3566332" y="4086610"/>
            <a:chExt cx="3823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9CA1E0-0402-4254-9324-68A310B821D3}"/>
                    </a:ext>
                  </a:extLst>
                </p14:cNvPr>
                <p14:cNvContentPartPr/>
                <p14:nvPr/>
              </p14:nvContentPartPr>
              <p14:xfrm>
                <a:off x="3566332" y="4086610"/>
                <a:ext cx="207360" cy="20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9CA1E0-0402-4254-9324-68A310B821D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57332" y="4077970"/>
                  <a:ext cx="225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CC0E03-E9D6-4669-8738-2CAEF82899DE}"/>
                    </a:ext>
                  </a:extLst>
                </p14:cNvPr>
                <p14:cNvContentPartPr/>
                <p14:nvPr/>
              </p14:nvContentPartPr>
              <p14:xfrm>
                <a:off x="3893572" y="4117210"/>
                <a:ext cx="55080" cy="195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CC0E03-E9D6-4669-8738-2CAEF82899D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84572" y="4108210"/>
                  <a:ext cx="727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4351EDE-1EBD-437F-A168-364BF690C221}"/>
              </a:ext>
            </a:extLst>
          </p:cNvPr>
          <p:cNvGrpSpPr/>
          <p:nvPr/>
        </p:nvGrpSpPr>
        <p:grpSpPr>
          <a:xfrm>
            <a:off x="3697214" y="1501184"/>
            <a:ext cx="317880" cy="326160"/>
            <a:chOff x="3681172" y="2150890"/>
            <a:chExt cx="31788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0A3A9F-858C-440B-824B-F71D2F716EA8}"/>
                    </a:ext>
                  </a:extLst>
                </p14:cNvPr>
                <p14:cNvContentPartPr/>
                <p14:nvPr/>
              </p14:nvContentPartPr>
              <p14:xfrm>
                <a:off x="3775492" y="2274010"/>
                <a:ext cx="174960" cy="124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0A3A9F-858C-440B-824B-F71D2F716EA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66852" y="2265010"/>
                  <a:ext cx="19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AFC3D7-EDCF-46A0-9E13-78B7425A5C0E}"/>
                    </a:ext>
                  </a:extLst>
                </p14:cNvPr>
                <p14:cNvContentPartPr/>
                <p14:nvPr/>
              </p14:nvContentPartPr>
              <p14:xfrm>
                <a:off x="3760732" y="2430250"/>
                <a:ext cx="238320" cy="32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AFC3D7-EDCF-46A0-9E13-78B7425A5C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51732" y="2421610"/>
                  <a:ext cx="255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025AE4-53C6-4D8D-86DC-5C24FAD2AA0D}"/>
                    </a:ext>
                  </a:extLst>
                </p14:cNvPr>
                <p14:cNvContentPartPr/>
                <p14:nvPr/>
              </p14:nvContentPartPr>
              <p14:xfrm>
                <a:off x="3681172" y="2150890"/>
                <a:ext cx="251640" cy="19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025AE4-53C6-4D8D-86DC-5C24FAD2AA0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72172" y="2141890"/>
                  <a:ext cx="269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E6573FB-7C54-43C1-AB26-3A3D167E2EC6}"/>
                    </a:ext>
                  </a:extLst>
                </p14:cNvPr>
                <p14:cNvContentPartPr/>
                <p14:nvPr/>
              </p14:nvContentPartPr>
              <p14:xfrm>
                <a:off x="3749572" y="2388130"/>
                <a:ext cx="245880" cy="88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E6573FB-7C54-43C1-AB26-3A3D167E2E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40572" y="2379490"/>
                  <a:ext cx="2635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2952AA0-F24B-4D1F-801F-A99613864383}"/>
              </a:ext>
            </a:extLst>
          </p:cNvPr>
          <p:cNvGrpSpPr/>
          <p:nvPr/>
        </p:nvGrpSpPr>
        <p:grpSpPr>
          <a:xfrm>
            <a:off x="4330814" y="3503504"/>
            <a:ext cx="358560" cy="285120"/>
            <a:chOff x="4314772" y="4153210"/>
            <a:chExt cx="3585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38A8911-0366-43DF-B2B3-EB11E0246AC6}"/>
                    </a:ext>
                  </a:extLst>
                </p14:cNvPr>
                <p14:cNvContentPartPr/>
                <p14:nvPr/>
              </p14:nvContentPartPr>
              <p14:xfrm>
                <a:off x="4455532" y="4188490"/>
                <a:ext cx="134640" cy="154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38A8911-0366-43DF-B2B3-EB11E0246A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46532" y="4179850"/>
                  <a:ext cx="152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AD05DA-D32F-49F1-9906-F61946AA6C02}"/>
                    </a:ext>
                  </a:extLst>
                </p14:cNvPr>
                <p14:cNvContentPartPr/>
                <p14:nvPr/>
              </p14:nvContentPartPr>
              <p14:xfrm>
                <a:off x="4555252" y="4331050"/>
                <a:ext cx="118080" cy="107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AD05DA-D32F-49F1-9906-F61946AA6C0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546252" y="4322410"/>
                  <a:ext cx="135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83E4F36-470A-46DC-9EC3-3C8989178D98}"/>
                    </a:ext>
                  </a:extLst>
                </p14:cNvPr>
                <p14:cNvContentPartPr/>
                <p14:nvPr/>
              </p14:nvContentPartPr>
              <p14:xfrm>
                <a:off x="4314772" y="4153210"/>
                <a:ext cx="296640" cy="118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83E4F36-470A-46DC-9EC3-3C8989178D9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06132" y="4144210"/>
                  <a:ext cx="314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008D065-DFF0-4523-B3E1-45B83C5C82DF}"/>
                    </a:ext>
                  </a:extLst>
                </p14:cNvPr>
                <p14:cNvContentPartPr/>
                <p14:nvPr/>
              </p14:nvContentPartPr>
              <p14:xfrm>
                <a:off x="4343932" y="4335370"/>
                <a:ext cx="290160" cy="52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008D065-DFF0-4523-B3E1-45B83C5C82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35292" y="4326730"/>
                  <a:ext cx="3078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5D1803E-D7C3-4BA0-BB1E-8ED0421C2F9A}"/>
              </a:ext>
            </a:extLst>
          </p:cNvPr>
          <p:cNvGrpSpPr/>
          <p:nvPr/>
        </p:nvGrpSpPr>
        <p:grpSpPr>
          <a:xfrm>
            <a:off x="4919774" y="3489464"/>
            <a:ext cx="886320" cy="371880"/>
            <a:chOff x="4903732" y="4139170"/>
            <a:chExt cx="8863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87378F-DC5E-4B93-A2A6-0FFEC16D73B0}"/>
                    </a:ext>
                  </a:extLst>
                </p14:cNvPr>
                <p14:cNvContentPartPr/>
                <p14:nvPr/>
              </p14:nvContentPartPr>
              <p14:xfrm>
                <a:off x="4903732" y="4139170"/>
                <a:ext cx="200520" cy="248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87378F-DC5E-4B93-A2A6-0FFEC16D73B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94732" y="4130530"/>
                  <a:ext cx="218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417CC53-F175-449F-99B9-D90400BAA349}"/>
                    </a:ext>
                  </a:extLst>
                </p14:cNvPr>
                <p14:cNvContentPartPr/>
                <p14:nvPr/>
              </p14:nvContentPartPr>
              <p14:xfrm>
                <a:off x="5176252" y="4222690"/>
                <a:ext cx="148320" cy="19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417CC53-F175-449F-99B9-D90400BAA3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67612" y="4213690"/>
                  <a:ext cx="165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B270616-632B-468E-8F11-9C1F46A857A8}"/>
                    </a:ext>
                  </a:extLst>
                </p14:cNvPr>
                <p14:cNvContentPartPr/>
                <p14:nvPr/>
              </p14:nvContentPartPr>
              <p14:xfrm>
                <a:off x="5408812" y="4218010"/>
                <a:ext cx="152280" cy="95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B270616-632B-468E-8F11-9C1F46A857A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99812" y="4209370"/>
                  <a:ext cx="169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825D472-BEF9-4350-BD64-E6CFB255CF78}"/>
                    </a:ext>
                  </a:extLst>
                </p14:cNvPr>
                <p14:cNvContentPartPr/>
                <p14:nvPr/>
              </p14:nvContentPartPr>
              <p14:xfrm>
                <a:off x="5380372" y="4315570"/>
                <a:ext cx="157320" cy="127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825D472-BEF9-4350-BD64-E6CFB255CF7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71732" y="4306930"/>
                  <a:ext cx="17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0FA95D-B022-4F59-91B5-AE84622BD7E5}"/>
                    </a:ext>
                  </a:extLst>
                </p14:cNvPr>
                <p14:cNvContentPartPr/>
                <p14:nvPr/>
              </p14:nvContentPartPr>
              <p14:xfrm>
                <a:off x="5650372" y="4249330"/>
                <a:ext cx="107280" cy="89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0FA95D-B022-4F59-91B5-AE84622BD7E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41732" y="4240690"/>
                  <a:ext cx="124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09EF27A-7CD2-46C2-A4B3-9CFF64FAC975}"/>
                    </a:ext>
                  </a:extLst>
                </p14:cNvPr>
                <p14:cNvContentPartPr/>
                <p14:nvPr/>
              </p14:nvContentPartPr>
              <p14:xfrm>
                <a:off x="5626972" y="4371010"/>
                <a:ext cx="163080" cy="140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09EF27A-7CD2-46C2-A4B3-9CFF64FAC97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18332" y="4362010"/>
                  <a:ext cx="1807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FED3330-8374-4143-85E3-8EE87869DA51}"/>
              </a:ext>
            </a:extLst>
          </p:cNvPr>
          <p:cNvGrpSpPr/>
          <p:nvPr/>
        </p:nvGrpSpPr>
        <p:grpSpPr>
          <a:xfrm>
            <a:off x="4056134" y="997544"/>
            <a:ext cx="280440" cy="165240"/>
            <a:chOff x="4040092" y="1647250"/>
            <a:chExt cx="28044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A8AB08C-5174-4089-833E-3B0A2CCE2D04}"/>
                    </a:ext>
                  </a:extLst>
                </p14:cNvPr>
                <p14:cNvContentPartPr/>
                <p14:nvPr/>
              </p14:nvContentPartPr>
              <p14:xfrm>
                <a:off x="4040092" y="1647250"/>
                <a:ext cx="160920" cy="1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A8AB08C-5174-4089-833E-3B0A2CCE2D0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31452" y="1638250"/>
                  <a:ext cx="178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AA52D8-8E19-40DC-B6DE-46F9ECE62673}"/>
                    </a:ext>
                  </a:extLst>
                </p14:cNvPr>
                <p14:cNvContentPartPr/>
                <p14:nvPr/>
              </p14:nvContentPartPr>
              <p14:xfrm>
                <a:off x="4096972" y="1667050"/>
                <a:ext cx="27360" cy="107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AA52D8-8E19-40DC-B6DE-46F9ECE626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87972" y="1658410"/>
                  <a:ext cx="4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DE8248-32A8-4395-900C-F7BF74C19CC0}"/>
                    </a:ext>
                  </a:extLst>
                </p14:cNvPr>
                <p14:cNvContentPartPr/>
                <p14:nvPr/>
              </p14:nvContentPartPr>
              <p14:xfrm>
                <a:off x="4157812" y="1740850"/>
                <a:ext cx="162720" cy="71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DE8248-32A8-4395-900C-F7BF74C19C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49172" y="1732210"/>
                  <a:ext cx="1803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EB44F1-8199-4A05-AB05-841313AA02F8}"/>
              </a:ext>
            </a:extLst>
          </p:cNvPr>
          <p:cNvGrpSpPr/>
          <p:nvPr/>
        </p:nvGrpSpPr>
        <p:grpSpPr>
          <a:xfrm>
            <a:off x="4624934" y="1044704"/>
            <a:ext cx="1414080" cy="346680"/>
            <a:chOff x="4608892" y="1694410"/>
            <a:chExt cx="14140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64BFA6-31A4-4177-A171-3E98DAA621B7}"/>
                    </a:ext>
                  </a:extLst>
                </p14:cNvPr>
                <p14:cNvContentPartPr/>
                <p14:nvPr/>
              </p14:nvContentPartPr>
              <p14:xfrm>
                <a:off x="4608892" y="1694410"/>
                <a:ext cx="41400" cy="224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64BFA6-31A4-4177-A171-3E98DAA621B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00252" y="1685770"/>
                  <a:ext cx="59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0B4D289-8823-48EF-AB18-AFCB4A3FCA93}"/>
                    </a:ext>
                  </a:extLst>
                </p14:cNvPr>
                <p14:cNvContentPartPr/>
                <p14:nvPr/>
              </p14:nvContentPartPr>
              <p14:xfrm>
                <a:off x="4624372" y="1778650"/>
                <a:ext cx="128520" cy="90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0B4D289-8823-48EF-AB18-AFCB4A3FCA9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15372" y="1770010"/>
                  <a:ext cx="146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ED7ADC9-7539-402E-B77E-A987ECBF84F1}"/>
                    </a:ext>
                  </a:extLst>
                </p14:cNvPr>
                <p14:cNvContentPartPr/>
                <p14:nvPr/>
              </p14:nvContentPartPr>
              <p14:xfrm>
                <a:off x="4875652" y="1768210"/>
                <a:ext cx="30960" cy="104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ED7ADC9-7539-402E-B77E-A987ECBF84F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66652" y="1759570"/>
                  <a:ext cx="48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F4F57CA-3C46-417E-882A-E2E805BA86C8}"/>
                    </a:ext>
                  </a:extLst>
                </p14:cNvPr>
                <p14:cNvContentPartPr/>
                <p14:nvPr/>
              </p14:nvContentPartPr>
              <p14:xfrm>
                <a:off x="4893292" y="1798450"/>
                <a:ext cx="310680" cy="171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F4F57CA-3C46-417E-882A-E2E805BA86C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84292" y="1789810"/>
                  <a:ext cx="328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275616D-FF34-4FE1-9660-807BBE9762D6}"/>
                    </a:ext>
                  </a:extLst>
                </p14:cNvPr>
                <p14:cNvContentPartPr/>
                <p14:nvPr/>
              </p14:nvContentPartPr>
              <p14:xfrm>
                <a:off x="4813372" y="1738690"/>
                <a:ext cx="30240" cy="53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275616D-FF34-4FE1-9660-807BBE9762D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04372" y="1730050"/>
                  <a:ext cx="47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EC24EF-2462-46E2-8BD4-27D7483E5347}"/>
                    </a:ext>
                  </a:extLst>
                </p14:cNvPr>
                <p14:cNvContentPartPr/>
                <p14:nvPr/>
              </p14:nvContentPartPr>
              <p14:xfrm>
                <a:off x="5249332" y="1856770"/>
                <a:ext cx="116640" cy="67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EC24EF-2462-46E2-8BD4-27D7483E534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40332" y="1848130"/>
                  <a:ext cx="134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AEB21A6-3776-4C1F-A2DB-7FEA9DA068ED}"/>
                    </a:ext>
                  </a:extLst>
                </p14:cNvPr>
                <p14:cNvContentPartPr/>
                <p14:nvPr/>
              </p14:nvContentPartPr>
              <p14:xfrm>
                <a:off x="5281732" y="1736530"/>
                <a:ext cx="297360" cy="207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AEB21A6-3776-4C1F-A2DB-7FEA9DA068E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72732" y="1727890"/>
                  <a:ext cx="315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C201464-A562-4E1F-AD0F-6CD5422045B1}"/>
                    </a:ext>
                  </a:extLst>
                </p14:cNvPr>
                <p14:cNvContentPartPr/>
                <p14:nvPr/>
              </p14:nvContentPartPr>
              <p14:xfrm>
                <a:off x="5642812" y="1851370"/>
                <a:ext cx="185040" cy="18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C201464-A562-4E1F-AD0F-6CD5422045B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33812" y="1842370"/>
                  <a:ext cx="20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3285EA-A6ED-4848-A578-133901277918}"/>
                    </a:ext>
                  </a:extLst>
                </p14:cNvPr>
                <p14:cNvContentPartPr/>
                <p14:nvPr/>
              </p14:nvContentPartPr>
              <p14:xfrm>
                <a:off x="5914252" y="1945330"/>
                <a:ext cx="108720" cy="53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3285EA-A6ED-4848-A578-13390127791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05252" y="1936690"/>
                  <a:ext cx="1263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179D5-20C0-499E-8D0C-A238BEBF0B9F}"/>
              </a:ext>
            </a:extLst>
          </p:cNvPr>
          <p:cNvGrpSpPr/>
          <p:nvPr/>
        </p:nvGrpSpPr>
        <p:grpSpPr>
          <a:xfrm>
            <a:off x="6244574" y="1240184"/>
            <a:ext cx="262080" cy="173160"/>
            <a:chOff x="6228532" y="1889890"/>
            <a:chExt cx="2620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BBB059F-CD06-4C12-9A97-EEEA6376BD81}"/>
                    </a:ext>
                  </a:extLst>
                </p14:cNvPr>
                <p14:cNvContentPartPr/>
                <p14:nvPr/>
              </p14:nvContentPartPr>
              <p14:xfrm>
                <a:off x="6228532" y="1889890"/>
                <a:ext cx="262080" cy="161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BBB059F-CD06-4C12-9A97-EEEA6376BD8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19532" y="1881250"/>
                  <a:ext cx="279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3338D8-D98E-426A-AC95-C86B5E8F20DB}"/>
                    </a:ext>
                  </a:extLst>
                </p14:cNvPr>
                <p14:cNvContentPartPr/>
                <p14:nvPr/>
              </p14:nvContentPartPr>
              <p14:xfrm>
                <a:off x="6477652" y="2042890"/>
                <a:ext cx="4680" cy="20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3338D8-D98E-426A-AC95-C86B5E8F20D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68652" y="2033890"/>
                  <a:ext cx="223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4C09B44-A392-4B61-B7B2-440CE3988FBA}"/>
              </a:ext>
            </a:extLst>
          </p:cNvPr>
          <p:cNvGrpSpPr/>
          <p:nvPr/>
        </p:nvGrpSpPr>
        <p:grpSpPr>
          <a:xfrm>
            <a:off x="3883334" y="3084104"/>
            <a:ext cx="2005920" cy="278640"/>
            <a:chOff x="3867292" y="3733810"/>
            <a:chExt cx="20059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95343B0-CB79-45CC-B82D-153D2418B3FC}"/>
                    </a:ext>
                  </a:extLst>
                </p14:cNvPr>
                <p14:cNvContentPartPr/>
                <p14:nvPr/>
              </p14:nvContentPartPr>
              <p14:xfrm>
                <a:off x="3867292" y="3777370"/>
                <a:ext cx="217800" cy="1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95343B0-CB79-45CC-B82D-153D2418B3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58292" y="3768730"/>
                  <a:ext cx="235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6AA6A6F-F639-405D-9AE5-AF5FCBACC2CA}"/>
                    </a:ext>
                  </a:extLst>
                </p14:cNvPr>
                <p14:cNvContentPartPr/>
                <p14:nvPr/>
              </p14:nvContentPartPr>
              <p14:xfrm>
                <a:off x="4010572" y="3766570"/>
                <a:ext cx="39960" cy="63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6AA6A6F-F639-405D-9AE5-AF5FCBACC2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01572" y="3757570"/>
                  <a:ext cx="57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E7B01D-7C2B-431A-9060-C2A64FE5E098}"/>
                    </a:ext>
                  </a:extLst>
                </p14:cNvPr>
                <p14:cNvContentPartPr/>
                <p14:nvPr/>
              </p14:nvContentPartPr>
              <p14:xfrm>
                <a:off x="4129372" y="3733810"/>
                <a:ext cx="385920" cy="167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E7B01D-7C2B-431A-9060-C2A64FE5E0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20732" y="3725170"/>
                  <a:ext cx="40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715F056-7CF5-4511-AB8A-F20BADCE8E66}"/>
                    </a:ext>
                  </a:extLst>
                </p14:cNvPr>
                <p14:cNvContentPartPr/>
                <p14:nvPr/>
              </p14:nvContentPartPr>
              <p14:xfrm>
                <a:off x="4467052" y="3820930"/>
                <a:ext cx="263880" cy="64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715F056-7CF5-4511-AB8A-F20BADCE8E6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58412" y="3811930"/>
                  <a:ext cx="281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78C474A-8883-4BB8-A0F3-7962C5569BF9}"/>
                    </a:ext>
                  </a:extLst>
                </p14:cNvPr>
                <p14:cNvContentPartPr/>
                <p14:nvPr/>
              </p14:nvContentPartPr>
              <p14:xfrm>
                <a:off x="4825252" y="3822370"/>
                <a:ext cx="183240" cy="108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78C474A-8883-4BB8-A0F3-7962C5569B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16612" y="3813730"/>
                  <a:ext cx="20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8EC150-4046-40CD-93E4-CFD1FAF41EF6}"/>
                    </a:ext>
                  </a:extLst>
                </p14:cNvPr>
                <p14:cNvContentPartPr/>
                <p14:nvPr/>
              </p14:nvContentPartPr>
              <p14:xfrm>
                <a:off x="5014612" y="3805450"/>
                <a:ext cx="162720" cy="131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8EC150-4046-40CD-93E4-CFD1FAF41E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05612" y="3796810"/>
                  <a:ext cx="18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DCD53B3-3708-4F5B-82DB-6F2C0478A2C6}"/>
                    </a:ext>
                  </a:extLst>
                </p14:cNvPr>
                <p14:cNvContentPartPr/>
                <p14:nvPr/>
              </p14:nvContentPartPr>
              <p14:xfrm>
                <a:off x="5235292" y="3741370"/>
                <a:ext cx="66960" cy="157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DCD53B3-3708-4F5B-82DB-6F2C0478A2C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26652" y="3732370"/>
                  <a:ext cx="84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4263434-B4C1-446F-9336-DDAA17BB6CC4}"/>
                    </a:ext>
                  </a:extLst>
                </p14:cNvPr>
                <p14:cNvContentPartPr/>
                <p14:nvPr/>
              </p14:nvContentPartPr>
              <p14:xfrm>
                <a:off x="5359132" y="3807610"/>
                <a:ext cx="76320" cy="98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4263434-B4C1-446F-9336-DDAA17BB6CC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50492" y="3798970"/>
                  <a:ext cx="93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605344-F1DC-4090-A840-1BB65BCB5B01}"/>
                    </a:ext>
                  </a:extLst>
                </p14:cNvPr>
                <p14:cNvContentPartPr/>
                <p14:nvPr/>
              </p14:nvContentPartPr>
              <p14:xfrm>
                <a:off x="5504932" y="3827410"/>
                <a:ext cx="368280" cy="185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605344-F1DC-4090-A840-1BB65BCB5B0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95932" y="3818410"/>
                  <a:ext cx="3859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E343EC1-A000-4DBB-A4D0-DF04DBCE942B}"/>
              </a:ext>
            </a:extLst>
          </p:cNvPr>
          <p:cNvGrpSpPr/>
          <p:nvPr/>
        </p:nvGrpSpPr>
        <p:grpSpPr>
          <a:xfrm>
            <a:off x="6057014" y="3239264"/>
            <a:ext cx="272880" cy="174600"/>
            <a:chOff x="6040972" y="3888970"/>
            <a:chExt cx="27288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078EC12-554F-4B9E-8FF1-73032FCD37F1}"/>
                    </a:ext>
                  </a:extLst>
                </p14:cNvPr>
                <p14:cNvContentPartPr/>
                <p14:nvPr/>
              </p14:nvContentPartPr>
              <p14:xfrm>
                <a:off x="6040972" y="3888970"/>
                <a:ext cx="68040" cy="124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078EC12-554F-4B9E-8FF1-73032FCD37F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31972" y="3879970"/>
                  <a:ext cx="85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369C351-CBCD-4783-8912-00BC20EFB99D}"/>
                    </a:ext>
                  </a:extLst>
                </p14:cNvPr>
                <p14:cNvContentPartPr/>
                <p14:nvPr/>
              </p14:nvContentPartPr>
              <p14:xfrm>
                <a:off x="6090652" y="3973930"/>
                <a:ext cx="223200" cy="89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369C351-CBCD-4783-8912-00BC20EFB99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82012" y="3964930"/>
                  <a:ext cx="24084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26ABE83-14B8-49B7-A6A8-86E4A38E40A8}"/>
                  </a:ext>
                </a:extLst>
              </p14:cNvPr>
              <p14:cNvContentPartPr/>
              <p14:nvPr/>
            </p14:nvContentPartPr>
            <p14:xfrm>
              <a:off x="1334534" y="129814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26ABE83-14B8-49B7-A6A8-86E4A38E40A8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325534" y="12891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840B874-E83C-472D-B1C9-F51DB48D51B8}"/>
                  </a:ext>
                </a:extLst>
              </p14:cNvPr>
              <p14:cNvContentPartPr/>
              <p14:nvPr/>
            </p14:nvContentPartPr>
            <p14:xfrm>
              <a:off x="7029734" y="1050824"/>
              <a:ext cx="145800" cy="1058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840B874-E83C-472D-B1C9-F51DB48D51B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020734" y="1041824"/>
                <a:ext cx="16344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A1873E2-9D75-40A3-8545-AEECE818E56A}"/>
              </a:ext>
            </a:extLst>
          </p:cNvPr>
          <p:cNvGrpSpPr/>
          <p:nvPr/>
        </p:nvGrpSpPr>
        <p:grpSpPr>
          <a:xfrm>
            <a:off x="6879614" y="1248464"/>
            <a:ext cx="1425600" cy="226800"/>
            <a:chOff x="6863572" y="1898170"/>
            <a:chExt cx="142560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06262D4-1455-4432-8E39-C9DC71979370}"/>
                    </a:ext>
                  </a:extLst>
                </p14:cNvPr>
                <p14:cNvContentPartPr/>
                <p14:nvPr/>
              </p14:nvContentPartPr>
              <p14:xfrm>
                <a:off x="6863572" y="1898170"/>
                <a:ext cx="146880" cy="219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06262D4-1455-4432-8E39-C9DC7197937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54932" y="1889170"/>
                  <a:ext cx="164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AC0527D-F8C8-41BF-8E82-049ECFDD531A}"/>
                    </a:ext>
                  </a:extLst>
                </p14:cNvPr>
                <p14:cNvContentPartPr/>
                <p14:nvPr/>
              </p14:nvContentPartPr>
              <p14:xfrm>
                <a:off x="7105852" y="1989970"/>
                <a:ext cx="149040" cy="131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AC0527D-F8C8-41BF-8E82-049ECFDD531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97212" y="1980970"/>
                  <a:ext cx="166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EE60BD9-9D95-4F38-9F1C-40E7C7513BEC}"/>
                    </a:ext>
                  </a:extLst>
                </p14:cNvPr>
                <p14:cNvContentPartPr/>
                <p14:nvPr/>
              </p14:nvContentPartPr>
              <p14:xfrm>
                <a:off x="7081732" y="2011210"/>
                <a:ext cx="362160" cy="10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EE60BD9-9D95-4F38-9F1C-40E7C7513BE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72732" y="2002210"/>
                  <a:ext cx="379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885832-16F3-4CC4-AC17-EBCAAD8FF6AA}"/>
                    </a:ext>
                  </a:extLst>
                </p14:cNvPr>
                <p14:cNvContentPartPr/>
                <p14:nvPr/>
              </p14:nvContentPartPr>
              <p14:xfrm>
                <a:off x="7563412" y="1947490"/>
                <a:ext cx="34200" cy="177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885832-16F3-4CC4-AC17-EBCAAD8FF6A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54412" y="1938850"/>
                  <a:ext cx="51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87CF315-A20E-4CC4-8B9E-1D21E86BFFAB}"/>
                    </a:ext>
                  </a:extLst>
                </p14:cNvPr>
                <p14:cNvContentPartPr/>
                <p14:nvPr/>
              </p14:nvContentPartPr>
              <p14:xfrm>
                <a:off x="7717492" y="2009050"/>
                <a:ext cx="140400" cy="83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87CF315-A20E-4CC4-8B9E-1D21E86BFFA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08852" y="2000050"/>
                  <a:ext cx="158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139BA86-06AA-42A5-B3F3-60DD7DD16876}"/>
                    </a:ext>
                  </a:extLst>
                </p14:cNvPr>
                <p14:cNvContentPartPr/>
                <p14:nvPr/>
              </p14:nvContentPartPr>
              <p14:xfrm>
                <a:off x="7882012" y="1997170"/>
                <a:ext cx="88560" cy="114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139BA86-06AA-42A5-B3F3-60DD7DD168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73372" y="1988170"/>
                  <a:ext cx="106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CFCDCA6-79C5-4A15-99C0-EE48473E32E8}"/>
                    </a:ext>
                  </a:extLst>
                </p14:cNvPr>
                <p14:cNvContentPartPr/>
                <p14:nvPr/>
              </p14:nvContentPartPr>
              <p14:xfrm>
                <a:off x="8029252" y="1937050"/>
                <a:ext cx="259920" cy="18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CFCDCA6-79C5-4A15-99C0-EE48473E32E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20252" y="1928410"/>
                  <a:ext cx="2775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82B52B1-37FE-4E19-8E69-07EF750096D5}"/>
              </a:ext>
            </a:extLst>
          </p:cNvPr>
          <p:cNvGrpSpPr/>
          <p:nvPr/>
        </p:nvGrpSpPr>
        <p:grpSpPr>
          <a:xfrm>
            <a:off x="6723374" y="3370304"/>
            <a:ext cx="1440360" cy="294480"/>
            <a:chOff x="6707332" y="4020010"/>
            <a:chExt cx="14403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37EC623-DDBC-4EAE-9A32-F987F5DDAE49}"/>
                    </a:ext>
                  </a:extLst>
                </p14:cNvPr>
                <p14:cNvContentPartPr/>
                <p14:nvPr/>
              </p14:nvContentPartPr>
              <p14:xfrm>
                <a:off x="6707332" y="4078690"/>
                <a:ext cx="124920" cy="235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37EC623-DDBC-4EAE-9A32-F987F5DDAE4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98332" y="4069690"/>
                  <a:ext cx="142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5D7DAD3-0D2A-47CD-91E8-C6882187ADD8}"/>
                    </a:ext>
                  </a:extLst>
                </p14:cNvPr>
                <p14:cNvContentPartPr/>
                <p14:nvPr/>
              </p14:nvContentPartPr>
              <p14:xfrm>
                <a:off x="6976612" y="4077250"/>
                <a:ext cx="96480" cy="199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5D7DAD3-0D2A-47CD-91E8-C6882187ADD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67612" y="4068250"/>
                  <a:ext cx="114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8E23349-97E7-4C96-82A7-E8D0A139AEB9}"/>
                    </a:ext>
                  </a:extLst>
                </p14:cNvPr>
                <p14:cNvContentPartPr/>
                <p14:nvPr/>
              </p14:nvContentPartPr>
              <p14:xfrm>
                <a:off x="6990292" y="4146730"/>
                <a:ext cx="272160" cy="104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8E23349-97E7-4C96-82A7-E8D0A139AEB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81652" y="4137730"/>
                  <a:ext cx="28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9C3544-031D-4BA6-97D4-35D58D0E5100}"/>
                    </a:ext>
                  </a:extLst>
                </p14:cNvPr>
                <p14:cNvContentPartPr/>
                <p14:nvPr/>
              </p14:nvContentPartPr>
              <p14:xfrm>
                <a:off x="7352812" y="4051330"/>
                <a:ext cx="37080" cy="207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9C3544-031D-4BA6-97D4-35D58D0E510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344172" y="4042690"/>
                  <a:ext cx="54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FA5B5A3-E06D-47C9-810B-300386B2F63A}"/>
                    </a:ext>
                  </a:extLst>
                </p14:cNvPr>
                <p14:cNvContentPartPr/>
                <p14:nvPr/>
              </p14:nvContentPartPr>
              <p14:xfrm>
                <a:off x="7479892" y="4142770"/>
                <a:ext cx="134640" cy="72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FA5B5A3-E06D-47C9-810B-300386B2F63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71252" y="4134130"/>
                  <a:ext cx="15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59AECDA-0FA8-4680-A859-54A346ECBC50}"/>
                    </a:ext>
                  </a:extLst>
                </p14:cNvPr>
                <p14:cNvContentPartPr/>
                <p14:nvPr/>
              </p14:nvContentPartPr>
              <p14:xfrm>
                <a:off x="7711372" y="4020010"/>
                <a:ext cx="436320" cy="279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59AECDA-0FA8-4680-A859-54A346ECBC5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02732" y="4011370"/>
                  <a:ext cx="45396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9337112-3B8D-4625-9442-9C318575F4A7}"/>
              </a:ext>
            </a:extLst>
          </p:cNvPr>
          <p:cNvGrpSpPr/>
          <p:nvPr/>
        </p:nvGrpSpPr>
        <p:grpSpPr>
          <a:xfrm>
            <a:off x="311774" y="4147904"/>
            <a:ext cx="766440" cy="162720"/>
            <a:chOff x="295732" y="4797610"/>
            <a:chExt cx="76644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B10CC55-360A-402F-A2BB-9D941080E378}"/>
                    </a:ext>
                  </a:extLst>
                </p14:cNvPr>
                <p14:cNvContentPartPr/>
                <p14:nvPr/>
              </p14:nvContentPartPr>
              <p14:xfrm>
                <a:off x="295732" y="4797610"/>
                <a:ext cx="23040" cy="144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B10CC55-360A-402F-A2BB-9D941080E37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86732" y="4788610"/>
                  <a:ext cx="40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084D448-1309-48B3-8C23-DB28F0100839}"/>
                    </a:ext>
                  </a:extLst>
                </p14:cNvPr>
                <p14:cNvContentPartPr/>
                <p14:nvPr/>
              </p14:nvContentPartPr>
              <p14:xfrm>
                <a:off x="336412" y="4867090"/>
                <a:ext cx="156960" cy="87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084D448-1309-48B3-8C23-DB28F010083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7772" y="4858450"/>
                  <a:ext cx="17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61D615C-0FE9-49CD-A292-51843621133B}"/>
                    </a:ext>
                  </a:extLst>
                </p14:cNvPr>
                <p14:cNvContentPartPr/>
                <p14:nvPr/>
              </p14:nvContentPartPr>
              <p14:xfrm>
                <a:off x="424252" y="4818850"/>
                <a:ext cx="36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61D615C-0FE9-49CD-A292-51843621133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5612" y="48102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1F36B6-0ED9-4A03-B6B6-135BD084E073}"/>
                    </a:ext>
                  </a:extLst>
                </p14:cNvPr>
                <p14:cNvContentPartPr/>
                <p14:nvPr/>
              </p14:nvContentPartPr>
              <p14:xfrm>
                <a:off x="647092" y="4828210"/>
                <a:ext cx="318600" cy="106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1F36B6-0ED9-4A03-B6B6-135BD084E07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8452" y="4819210"/>
                  <a:ext cx="336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4347CFD-0DE2-472E-8F99-3B36416C24E5}"/>
                    </a:ext>
                  </a:extLst>
                </p14:cNvPr>
                <p14:cNvContentPartPr/>
                <p14:nvPr/>
              </p14:nvContentPartPr>
              <p14:xfrm>
                <a:off x="982252" y="4822090"/>
                <a:ext cx="79920" cy="138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4347CFD-0DE2-472E-8F99-3B36416C24E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3252" y="4813090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354AAF0-D345-4BDA-9472-DCBC237D433C}"/>
              </a:ext>
            </a:extLst>
          </p:cNvPr>
          <p:cNvGrpSpPr/>
          <p:nvPr/>
        </p:nvGrpSpPr>
        <p:grpSpPr>
          <a:xfrm>
            <a:off x="1245974" y="4046744"/>
            <a:ext cx="1593360" cy="329040"/>
            <a:chOff x="1229932" y="4696450"/>
            <a:chExt cx="159336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7A66D37-1C91-4705-A627-711B844C1A3C}"/>
                    </a:ext>
                  </a:extLst>
                </p14:cNvPr>
                <p14:cNvContentPartPr/>
                <p14:nvPr/>
              </p14:nvContentPartPr>
              <p14:xfrm>
                <a:off x="1229932" y="4831450"/>
                <a:ext cx="176760" cy="9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7A66D37-1C91-4705-A627-711B844C1A3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21292" y="4822810"/>
                  <a:ext cx="194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3EC3FB0-0199-4C73-B506-D87C55309D95}"/>
                    </a:ext>
                  </a:extLst>
                </p14:cNvPr>
                <p14:cNvContentPartPr/>
                <p14:nvPr/>
              </p14:nvContentPartPr>
              <p14:xfrm>
                <a:off x="1449892" y="4864930"/>
                <a:ext cx="214920" cy="66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3EC3FB0-0199-4C73-B506-D87C55309D9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41252" y="4855930"/>
                  <a:ext cx="232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8DA7615-7F84-4116-AFEA-7D22CDB652ED}"/>
                    </a:ext>
                  </a:extLst>
                </p14:cNvPr>
                <p14:cNvContentPartPr/>
                <p14:nvPr/>
              </p14:nvContentPartPr>
              <p14:xfrm>
                <a:off x="1627012" y="4909210"/>
                <a:ext cx="117360" cy="7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8DA7615-7F84-4116-AFEA-7D22CDB652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618372" y="4900210"/>
                  <a:ext cx="135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83C423C-AAC3-4D6C-900B-17F69CC061E8}"/>
                    </a:ext>
                  </a:extLst>
                </p14:cNvPr>
                <p14:cNvContentPartPr/>
                <p14:nvPr/>
              </p14:nvContentPartPr>
              <p14:xfrm>
                <a:off x="1695052" y="4760170"/>
                <a:ext cx="207360" cy="265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83C423C-AAC3-4D6C-900B-17F69CC061E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86052" y="4751530"/>
                  <a:ext cx="225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5BCB321-4940-4004-A49C-C56427DBBFE5}"/>
                    </a:ext>
                  </a:extLst>
                </p14:cNvPr>
                <p14:cNvContentPartPr/>
                <p14:nvPr/>
              </p14:nvContentPartPr>
              <p14:xfrm>
                <a:off x="1831852" y="4790050"/>
                <a:ext cx="223920" cy="167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5BCB321-4940-4004-A49C-C56427DBBFE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23212" y="4781410"/>
                  <a:ext cx="241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1F2B9F3-F047-45E4-A926-96E7FC30A6B2}"/>
                    </a:ext>
                  </a:extLst>
                </p14:cNvPr>
                <p14:cNvContentPartPr/>
                <p14:nvPr/>
              </p14:nvContentPartPr>
              <p14:xfrm>
                <a:off x="2125972" y="4879330"/>
                <a:ext cx="140760" cy="42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1F2B9F3-F047-45E4-A926-96E7FC30A6B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17332" y="4870690"/>
                  <a:ext cx="158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63212B7-6360-4E2C-BFED-3519926FDF8E}"/>
                    </a:ext>
                  </a:extLst>
                </p14:cNvPr>
                <p14:cNvContentPartPr/>
                <p14:nvPr/>
              </p14:nvContentPartPr>
              <p14:xfrm>
                <a:off x="2295172" y="4848370"/>
                <a:ext cx="290880" cy="79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63212B7-6360-4E2C-BFED-3519926FDF8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86172" y="4839730"/>
                  <a:ext cx="308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EEFB7E-BC7A-40F6-AB26-9A3BCB19E25C}"/>
                    </a:ext>
                  </a:extLst>
                </p14:cNvPr>
                <p14:cNvContentPartPr/>
                <p14:nvPr/>
              </p14:nvContentPartPr>
              <p14:xfrm>
                <a:off x="2587132" y="4800490"/>
                <a:ext cx="2520" cy="9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EEFB7E-BC7A-40F6-AB26-9A3BCB19E25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78132" y="4791850"/>
                  <a:ext cx="2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17CB15A-364A-465F-971C-C534F59ED755}"/>
                    </a:ext>
                  </a:extLst>
                </p14:cNvPr>
                <p14:cNvContentPartPr/>
                <p14:nvPr/>
              </p14:nvContentPartPr>
              <p14:xfrm>
                <a:off x="2703772" y="4696450"/>
                <a:ext cx="119520" cy="117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17CB15A-364A-465F-971C-C534F59ED75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95132" y="4687810"/>
                  <a:ext cx="137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59C0ECD-09BF-4E3B-AF66-974CC4901410}"/>
                    </a:ext>
                  </a:extLst>
                </p14:cNvPr>
                <p14:cNvContentPartPr/>
                <p14:nvPr/>
              </p14:nvContentPartPr>
              <p14:xfrm>
                <a:off x="2795212" y="4943770"/>
                <a:ext cx="396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59C0ECD-09BF-4E3B-AF66-974CC490141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786572" y="4934770"/>
                  <a:ext cx="21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91850B4-BD32-49E6-9D00-E1C615488639}"/>
              </a:ext>
            </a:extLst>
          </p:cNvPr>
          <p:cNvGrpSpPr/>
          <p:nvPr/>
        </p:nvGrpSpPr>
        <p:grpSpPr>
          <a:xfrm>
            <a:off x="968774" y="4638584"/>
            <a:ext cx="344880" cy="222480"/>
            <a:chOff x="952732" y="5288290"/>
            <a:chExt cx="34488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0823FC8-08EE-4565-A680-16DEE1F8879B}"/>
                    </a:ext>
                  </a:extLst>
                </p14:cNvPr>
                <p14:cNvContentPartPr/>
                <p14:nvPr/>
              </p14:nvContentPartPr>
              <p14:xfrm>
                <a:off x="952732" y="5312050"/>
                <a:ext cx="140040" cy="198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823FC8-08EE-4565-A680-16DEE1F8879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43732" y="5303410"/>
                  <a:ext cx="157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AA366AE-6AEB-4767-A672-C5B8A67F402C}"/>
                    </a:ext>
                  </a:extLst>
                </p14:cNvPr>
                <p14:cNvContentPartPr/>
                <p14:nvPr/>
              </p14:nvContentPartPr>
              <p14:xfrm>
                <a:off x="1058212" y="5288290"/>
                <a:ext cx="61560" cy="211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AA366AE-6AEB-4767-A672-C5B8A67F402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9212" y="5279650"/>
                  <a:ext cx="79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173AAA1-BB1B-4695-801B-6C216AC53196}"/>
                    </a:ext>
                  </a:extLst>
                </p14:cNvPr>
                <p14:cNvContentPartPr/>
                <p14:nvPr/>
              </p14:nvContentPartPr>
              <p14:xfrm>
                <a:off x="963532" y="5437690"/>
                <a:ext cx="334080" cy="13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173AAA1-BB1B-4695-801B-6C216AC5319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4532" y="5428690"/>
                  <a:ext cx="3517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8BF2977-1E94-499F-B894-3B1C3925F5D7}"/>
              </a:ext>
            </a:extLst>
          </p:cNvPr>
          <p:cNvGrpSpPr/>
          <p:nvPr/>
        </p:nvGrpSpPr>
        <p:grpSpPr>
          <a:xfrm>
            <a:off x="973814" y="5092904"/>
            <a:ext cx="241200" cy="266400"/>
            <a:chOff x="957772" y="5742610"/>
            <a:chExt cx="2412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1DFF800-F43F-474B-A704-5A0A61477825}"/>
                    </a:ext>
                  </a:extLst>
                </p14:cNvPr>
                <p14:cNvContentPartPr/>
                <p14:nvPr/>
              </p14:nvContentPartPr>
              <p14:xfrm>
                <a:off x="957772" y="5786530"/>
                <a:ext cx="18360" cy="222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1DFF800-F43F-474B-A704-5A0A6147782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9132" y="5777890"/>
                  <a:ext cx="36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C6DF5F5-6A51-4D4A-92C8-F51B614F6AA5}"/>
                    </a:ext>
                  </a:extLst>
                </p14:cNvPr>
                <p14:cNvContentPartPr/>
                <p14:nvPr/>
              </p14:nvContentPartPr>
              <p14:xfrm>
                <a:off x="977932" y="5742610"/>
                <a:ext cx="133920" cy="239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C6DF5F5-6A51-4D4A-92C8-F51B614F6AA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9292" y="5733610"/>
                  <a:ext cx="151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24E902F-CCF8-4B5C-921B-A5E0A95602C4}"/>
                    </a:ext>
                  </a:extLst>
                </p14:cNvPr>
                <p14:cNvContentPartPr/>
                <p14:nvPr/>
              </p14:nvContentPartPr>
              <p14:xfrm>
                <a:off x="1197892" y="5971930"/>
                <a:ext cx="1080" cy="10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24E902F-CCF8-4B5C-921B-A5E0A95602C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89252" y="5963290"/>
                  <a:ext cx="187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1C72821-D9BA-4178-8372-F7A9C04D6AEE}"/>
              </a:ext>
            </a:extLst>
          </p:cNvPr>
          <p:cNvGrpSpPr/>
          <p:nvPr/>
        </p:nvGrpSpPr>
        <p:grpSpPr>
          <a:xfrm>
            <a:off x="1959494" y="4623104"/>
            <a:ext cx="755280" cy="214200"/>
            <a:chOff x="1943452" y="5272810"/>
            <a:chExt cx="75528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6BD063-6E07-4083-9124-A05C3DA73BE4}"/>
                    </a:ext>
                  </a:extLst>
                </p14:cNvPr>
                <p14:cNvContentPartPr/>
                <p14:nvPr/>
              </p14:nvContentPartPr>
              <p14:xfrm>
                <a:off x="1943452" y="5272810"/>
                <a:ext cx="88920" cy="130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6BD063-6E07-4083-9124-A05C3DA73BE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34452" y="5264170"/>
                  <a:ext cx="106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719C8C0-6505-47D9-86A2-0E673F3C8179}"/>
                    </a:ext>
                  </a:extLst>
                </p14:cNvPr>
                <p14:cNvContentPartPr/>
                <p14:nvPr/>
              </p14:nvContentPartPr>
              <p14:xfrm>
                <a:off x="2034532" y="5302330"/>
                <a:ext cx="24120" cy="136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719C8C0-6505-47D9-86A2-0E673F3C81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025892" y="5293690"/>
                  <a:ext cx="4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31397F7-BF71-494E-BC7E-8B0BBAA2BA26}"/>
                    </a:ext>
                  </a:extLst>
                </p14:cNvPr>
                <p14:cNvContentPartPr/>
                <p14:nvPr/>
              </p14:nvContentPartPr>
              <p14:xfrm>
                <a:off x="2157292" y="5295850"/>
                <a:ext cx="122040" cy="162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31397F7-BF71-494E-BC7E-8B0BBAA2BA2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48292" y="5286850"/>
                  <a:ext cx="139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8818A88-AAD6-42BD-AE97-036FBB9A65F3}"/>
                    </a:ext>
                  </a:extLst>
                </p14:cNvPr>
                <p14:cNvContentPartPr/>
                <p14:nvPr/>
              </p14:nvContentPartPr>
              <p14:xfrm>
                <a:off x="2430532" y="5273530"/>
                <a:ext cx="90720" cy="90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8818A88-AAD6-42BD-AE97-036FBB9A65F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421532" y="5264890"/>
                  <a:ext cx="108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7CC1EB0-DF89-4743-9E2F-743BBD637355}"/>
                    </a:ext>
                  </a:extLst>
                </p14:cNvPr>
                <p14:cNvContentPartPr/>
                <p14:nvPr/>
              </p14:nvContentPartPr>
              <p14:xfrm>
                <a:off x="2401372" y="5354890"/>
                <a:ext cx="116640" cy="123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7CC1EB0-DF89-4743-9E2F-743BBD63735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392372" y="5346250"/>
                  <a:ext cx="134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8E14E08-A524-4EA3-8927-1101750A8F02}"/>
                    </a:ext>
                  </a:extLst>
                </p14:cNvPr>
                <p14:cNvContentPartPr/>
                <p14:nvPr/>
              </p14:nvContentPartPr>
              <p14:xfrm>
                <a:off x="2601172" y="5283610"/>
                <a:ext cx="97560" cy="203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8E14E08-A524-4EA3-8927-1101750A8F0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92172" y="5274610"/>
                  <a:ext cx="11520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352BB49-C937-41AB-AD82-82703B8974E9}"/>
              </a:ext>
            </a:extLst>
          </p:cNvPr>
          <p:cNvGrpSpPr/>
          <p:nvPr/>
        </p:nvGrpSpPr>
        <p:grpSpPr>
          <a:xfrm>
            <a:off x="3122294" y="4183184"/>
            <a:ext cx="826920" cy="264600"/>
            <a:chOff x="3106252" y="4832890"/>
            <a:chExt cx="82692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210E58D-C242-4F65-A750-DD168ECF2469}"/>
                    </a:ext>
                  </a:extLst>
                </p14:cNvPr>
                <p14:cNvContentPartPr/>
                <p14:nvPr/>
              </p14:nvContentPartPr>
              <p14:xfrm>
                <a:off x="3106252" y="4855210"/>
                <a:ext cx="156960" cy="93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210E58D-C242-4F65-A750-DD168ECF246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97612" y="4846570"/>
                  <a:ext cx="174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A2F8288-B582-4A5E-924F-7E54CD3BD258}"/>
                    </a:ext>
                  </a:extLst>
                </p14:cNvPr>
                <p14:cNvContentPartPr/>
                <p14:nvPr/>
              </p14:nvContentPartPr>
              <p14:xfrm>
                <a:off x="3108052" y="4891930"/>
                <a:ext cx="133920" cy="97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A2F8288-B582-4A5E-924F-7E54CD3BD25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99412" y="4883290"/>
                  <a:ext cx="151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60E3C85-B365-4AC4-B6BD-944C21302DE0}"/>
                    </a:ext>
                  </a:extLst>
                </p14:cNvPr>
                <p14:cNvContentPartPr/>
                <p14:nvPr/>
              </p14:nvContentPartPr>
              <p14:xfrm>
                <a:off x="3292012" y="4895890"/>
                <a:ext cx="297360" cy="137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60E3C85-B365-4AC4-B6BD-944C21302DE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283372" y="4886890"/>
                  <a:ext cx="315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24EEDC3-7C57-4B31-BB56-C09D60A8FAF5}"/>
                    </a:ext>
                  </a:extLst>
                </p14:cNvPr>
                <p14:cNvContentPartPr/>
                <p14:nvPr/>
              </p14:nvContentPartPr>
              <p14:xfrm>
                <a:off x="3662452" y="4885450"/>
                <a:ext cx="110520" cy="212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24EEDC3-7C57-4B31-BB56-C09D60A8FAF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53452" y="4876810"/>
                  <a:ext cx="128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BE130DA-55B9-48C4-80AC-71B0E68561A5}"/>
                    </a:ext>
                  </a:extLst>
                </p14:cNvPr>
                <p14:cNvContentPartPr/>
                <p14:nvPr/>
              </p14:nvContentPartPr>
              <p14:xfrm>
                <a:off x="3782692" y="4832890"/>
                <a:ext cx="57240" cy="147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BE130DA-55B9-48C4-80AC-71B0E68561A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774052" y="4824250"/>
                  <a:ext cx="74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C9B68C-3D63-4AFD-BEC5-EA19EB4C326F}"/>
                    </a:ext>
                  </a:extLst>
                </p14:cNvPr>
                <p14:cNvContentPartPr/>
                <p14:nvPr/>
              </p14:nvContentPartPr>
              <p14:xfrm>
                <a:off x="3860812" y="4836130"/>
                <a:ext cx="72360" cy="175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C9B68C-3D63-4AFD-BEC5-EA19EB4C326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52172" y="4827130"/>
                  <a:ext cx="9000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937722D-AD1E-435F-98E9-B31994364D5D}"/>
              </a:ext>
            </a:extLst>
          </p:cNvPr>
          <p:cNvGrpSpPr/>
          <p:nvPr/>
        </p:nvGrpSpPr>
        <p:grpSpPr>
          <a:xfrm>
            <a:off x="4180694" y="4215944"/>
            <a:ext cx="1622880" cy="263160"/>
            <a:chOff x="4164652" y="4865650"/>
            <a:chExt cx="162288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1BE8A99-0ADC-4825-98E2-375C9A4C4B56}"/>
                    </a:ext>
                  </a:extLst>
                </p14:cNvPr>
                <p14:cNvContentPartPr/>
                <p14:nvPr/>
              </p14:nvContentPartPr>
              <p14:xfrm>
                <a:off x="4164652" y="4865650"/>
                <a:ext cx="261000" cy="177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1BE8A99-0ADC-4825-98E2-375C9A4C4B5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55652" y="4856650"/>
                  <a:ext cx="278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0D97D5A-F5CF-49C8-890B-078A184C2BD6}"/>
                    </a:ext>
                  </a:extLst>
                </p14:cNvPr>
                <p14:cNvContentPartPr/>
                <p14:nvPr/>
              </p14:nvContentPartPr>
              <p14:xfrm>
                <a:off x="4481452" y="4902370"/>
                <a:ext cx="362520" cy="201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0D97D5A-F5CF-49C8-890B-078A184C2BD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72812" y="4893730"/>
                  <a:ext cx="380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EE793F-F0BA-4420-84E8-2E06B2170BC6}"/>
                    </a:ext>
                  </a:extLst>
                </p14:cNvPr>
                <p14:cNvContentPartPr/>
                <p14:nvPr/>
              </p14:nvContentPartPr>
              <p14:xfrm>
                <a:off x="4882492" y="4924330"/>
                <a:ext cx="338760" cy="138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EE793F-F0BA-4420-84E8-2E06B2170BC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873492" y="4915330"/>
                  <a:ext cx="35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CA8B4CF-8141-49AF-AD74-6FCB4903E4EE}"/>
                    </a:ext>
                  </a:extLst>
                </p14:cNvPr>
                <p14:cNvContentPartPr/>
                <p14:nvPr/>
              </p14:nvContentPartPr>
              <p14:xfrm>
                <a:off x="5147452" y="4893730"/>
                <a:ext cx="229320" cy="235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CA8B4CF-8141-49AF-AD74-6FCB4903E4E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38812" y="4884730"/>
                  <a:ext cx="24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4D8A85A-5F70-44A7-91D9-481ED872965F}"/>
                    </a:ext>
                  </a:extLst>
                </p14:cNvPr>
                <p14:cNvContentPartPr/>
                <p14:nvPr/>
              </p14:nvContentPartPr>
              <p14:xfrm>
                <a:off x="5477572" y="4931170"/>
                <a:ext cx="309960" cy="100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4D8A85A-5F70-44A7-91D9-481ED872965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68572" y="4922530"/>
                  <a:ext cx="3276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B11A0E8-E725-423E-9F49-D6B3F60CCE6D}"/>
              </a:ext>
            </a:extLst>
          </p:cNvPr>
          <p:cNvGrpSpPr/>
          <p:nvPr/>
        </p:nvGrpSpPr>
        <p:grpSpPr>
          <a:xfrm>
            <a:off x="1569974" y="5073104"/>
            <a:ext cx="1739880" cy="441720"/>
            <a:chOff x="1553932" y="5722810"/>
            <a:chExt cx="17398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260ADFC-BD01-46B2-81EC-DA39D2EC95AE}"/>
                    </a:ext>
                  </a:extLst>
                </p14:cNvPr>
                <p14:cNvContentPartPr/>
                <p14:nvPr/>
              </p14:nvContentPartPr>
              <p14:xfrm>
                <a:off x="1681732" y="5808850"/>
                <a:ext cx="147240" cy="213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260ADFC-BD01-46B2-81EC-DA39D2EC95A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673092" y="5799850"/>
                  <a:ext cx="164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C2D3945-0871-4E6E-BEA8-3F1B6D7DC705}"/>
                    </a:ext>
                  </a:extLst>
                </p14:cNvPr>
                <p14:cNvContentPartPr/>
                <p14:nvPr/>
              </p14:nvContentPartPr>
              <p14:xfrm>
                <a:off x="1869292" y="5940250"/>
                <a:ext cx="215640" cy="176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C2D3945-0871-4E6E-BEA8-3F1B6D7DC70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60652" y="5931250"/>
                  <a:ext cx="233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FAA3FF6-1B63-4162-A280-2102B4B1CF65}"/>
                    </a:ext>
                  </a:extLst>
                </p14:cNvPr>
                <p14:cNvContentPartPr/>
                <p14:nvPr/>
              </p14:nvContentPartPr>
              <p14:xfrm>
                <a:off x="1553932" y="5762410"/>
                <a:ext cx="348480" cy="290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FAA3FF6-1B63-4162-A280-2102B4B1CF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544932" y="5753410"/>
                  <a:ext cx="366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E521962-59A4-44E2-BFEC-261F8346FC2C}"/>
                    </a:ext>
                  </a:extLst>
                </p14:cNvPr>
                <p14:cNvContentPartPr/>
                <p14:nvPr/>
              </p14:nvContentPartPr>
              <p14:xfrm>
                <a:off x="2341972" y="5855290"/>
                <a:ext cx="104400" cy="210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E521962-59A4-44E2-BFEC-261F8346FC2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32972" y="5846650"/>
                  <a:ext cx="122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F109590-5D04-4395-B734-975C1F0FF3C0}"/>
                    </a:ext>
                  </a:extLst>
                </p14:cNvPr>
                <p14:cNvContentPartPr/>
                <p14:nvPr/>
              </p14:nvContentPartPr>
              <p14:xfrm>
                <a:off x="2540332" y="5843410"/>
                <a:ext cx="146520" cy="22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F109590-5D04-4395-B734-975C1F0FF3C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31692" y="5834770"/>
                  <a:ext cx="164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1491CDE-137B-4554-B12F-CC4E6EABA6E5}"/>
                    </a:ext>
                  </a:extLst>
                </p14:cNvPr>
                <p14:cNvContentPartPr/>
                <p14:nvPr/>
              </p14:nvContentPartPr>
              <p14:xfrm>
                <a:off x="2745172" y="5863930"/>
                <a:ext cx="101160" cy="195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1491CDE-137B-4554-B12F-CC4E6EABA6E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736172" y="5855290"/>
                  <a:ext cx="118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F2D3650-9190-413F-AD97-52DD0600EC90}"/>
                    </a:ext>
                  </a:extLst>
                </p14:cNvPr>
                <p14:cNvContentPartPr/>
                <p14:nvPr/>
              </p14:nvContentPartPr>
              <p14:xfrm>
                <a:off x="2910412" y="5836930"/>
                <a:ext cx="112320" cy="217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F2D3650-9190-413F-AD97-52DD0600EC9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901772" y="5827930"/>
                  <a:ext cx="129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1046FA3-3F9F-4B68-8965-3B286C41FD2F}"/>
                    </a:ext>
                  </a:extLst>
                </p14:cNvPr>
                <p14:cNvContentPartPr/>
                <p14:nvPr/>
              </p14:nvContentPartPr>
              <p14:xfrm>
                <a:off x="3148732" y="5722810"/>
                <a:ext cx="145080" cy="428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1046FA3-3F9F-4B68-8965-3B286C41FD2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40092" y="5714170"/>
                  <a:ext cx="1627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5E5EDFE-31C2-4C41-A4F9-E8333E28FF97}"/>
                    </a:ext>
                  </a:extLst>
                </p14:cNvPr>
                <p14:cNvContentPartPr/>
                <p14:nvPr/>
              </p14:nvContentPartPr>
              <p14:xfrm>
                <a:off x="2135692" y="6016930"/>
                <a:ext cx="133200" cy="147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5E5EDFE-31C2-4C41-A4F9-E8333E28FF9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127052" y="6008290"/>
                  <a:ext cx="1508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42AC2D8-009C-456E-9AD5-38581AC66EB3}"/>
              </a:ext>
            </a:extLst>
          </p:cNvPr>
          <p:cNvGrpSpPr/>
          <p:nvPr/>
        </p:nvGrpSpPr>
        <p:grpSpPr>
          <a:xfrm>
            <a:off x="3440894" y="5095064"/>
            <a:ext cx="336240" cy="213120"/>
            <a:chOff x="3424852" y="5744770"/>
            <a:chExt cx="336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5C8F10F-3364-4234-B594-D714EF28475A}"/>
                    </a:ext>
                  </a:extLst>
                </p14:cNvPr>
                <p14:cNvContentPartPr/>
                <p14:nvPr/>
              </p14:nvContentPartPr>
              <p14:xfrm>
                <a:off x="3430612" y="5867890"/>
                <a:ext cx="330480" cy="16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5C8F10F-3364-4234-B594-D714EF28475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21612" y="5859250"/>
                  <a:ext cx="348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E739E56-01D8-4D43-A2DC-5C7B9A018492}"/>
                    </a:ext>
                  </a:extLst>
                </p14:cNvPr>
                <p14:cNvContentPartPr/>
                <p14:nvPr/>
              </p14:nvContentPartPr>
              <p14:xfrm>
                <a:off x="3424852" y="5744770"/>
                <a:ext cx="172800" cy="213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E739E56-01D8-4D43-A2DC-5C7B9A01849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16212" y="5735770"/>
                  <a:ext cx="19044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50937B0-6E44-4BE8-8DB5-DD272FCB8599}"/>
              </a:ext>
            </a:extLst>
          </p:cNvPr>
          <p:cNvGrpSpPr/>
          <p:nvPr/>
        </p:nvGrpSpPr>
        <p:grpSpPr>
          <a:xfrm>
            <a:off x="4072694" y="4826504"/>
            <a:ext cx="1088280" cy="252000"/>
            <a:chOff x="4056652" y="5476210"/>
            <a:chExt cx="108828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2892C1D-ED28-40B8-9E67-48BB93FDCFE2}"/>
                    </a:ext>
                  </a:extLst>
                </p14:cNvPr>
                <p14:cNvContentPartPr/>
                <p14:nvPr/>
              </p14:nvContentPartPr>
              <p14:xfrm>
                <a:off x="4056652" y="5476210"/>
                <a:ext cx="325440" cy="219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2892C1D-ED28-40B8-9E67-48BB93FDCFE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048012" y="5467210"/>
                  <a:ext cx="343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24A30A1-7ACA-442C-A1E8-C3D68227B825}"/>
                    </a:ext>
                  </a:extLst>
                </p14:cNvPr>
                <p14:cNvContentPartPr/>
                <p14:nvPr/>
              </p14:nvContentPartPr>
              <p14:xfrm>
                <a:off x="4442932" y="5604370"/>
                <a:ext cx="106560" cy="87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24A30A1-7ACA-442C-A1E8-C3D68227B82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33932" y="5595730"/>
                  <a:ext cx="124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CB7D9F9-37E8-4EEB-91AC-363B6D18E995}"/>
                    </a:ext>
                  </a:extLst>
                </p14:cNvPr>
                <p14:cNvContentPartPr/>
                <p14:nvPr/>
              </p14:nvContentPartPr>
              <p14:xfrm>
                <a:off x="4640212" y="5516170"/>
                <a:ext cx="61200" cy="182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CB7D9F9-37E8-4EEB-91AC-363B6D18E99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631572" y="5507170"/>
                  <a:ext cx="78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DB4D81B-A695-4145-8473-02890BD4EE84}"/>
                    </a:ext>
                  </a:extLst>
                </p14:cNvPr>
                <p14:cNvContentPartPr/>
                <p14:nvPr/>
              </p14:nvContentPartPr>
              <p14:xfrm>
                <a:off x="4788892" y="5588170"/>
                <a:ext cx="170640" cy="138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DB4D81B-A695-4145-8473-02890BD4EE8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80252" y="5579170"/>
                  <a:ext cx="188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83AF976-7918-46DA-98B1-03E81F91C21C}"/>
                    </a:ext>
                  </a:extLst>
                </p14:cNvPr>
                <p14:cNvContentPartPr/>
                <p14:nvPr/>
              </p14:nvContentPartPr>
              <p14:xfrm>
                <a:off x="4925332" y="5494570"/>
                <a:ext cx="219600" cy="233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83AF976-7918-46DA-98B1-03E81F91C21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16332" y="5485570"/>
                  <a:ext cx="23724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4D7A730-883E-44C8-9E42-91B54B63F7AF}"/>
              </a:ext>
            </a:extLst>
          </p:cNvPr>
          <p:cNvGrpSpPr/>
          <p:nvPr/>
        </p:nvGrpSpPr>
        <p:grpSpPr>
          <a:xfrm>
            <a:off x="5424494" y="4865384"/>
            <a:ext cx="1532520" cy="249120"/>
            <a:chOff x="5408452" y="5515090"/>
            <a:chExt cx="15325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3722A07-26E8-4135-8160-641840A28C23}"/>
                    </a:ext>
                  </a:extLst>
                </p14:cNvPr>
                <p14:cNvContentPartPr/>
                <p14:nvPr/>
              </p14:nvContentPartPr>
              <p14:xfrm>
                <a:off x="5408452" y="5585290"/>
                <a:ext cx="111960" cy="100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3722A07-26E8-4135-8160-641840A28C2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99452" y="5576290"/>
                  <a:ext cx="12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5B3F5D8-904A-466D-8760-1059892EB601}"/>
                    </a:ext>
                  </a:extLst>
                </p14:cNvPr>
                <p14:cNvContentPartPr/>
                <p14:nvPr/>
              </p14:nvContentPartPr>
              <p14:xfrm>
                <a:off x="5616532" y="5636050"/>
                <a:ext cx="219240" cy="46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5B3F5D8-904A-466D-8760-1059892EB60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607892" y="5627410"/>
                  <a:ext cx="236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C5B3F93-912F-4749-9CBA-3600E1596750}"/>
                    </a:ext>
                  </a:extLst>
                </p14:cNvPr>
                <p14:cNvContentPartPr/>
                <p14:nvPr/>
              </p14:nvContentPartPr>
              <p14:xfrm>
                <a:off x="5841532" y="5516170"/>
                <a:ext cx="172440" cy="248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C5B3F93-912F-4749-9CBA-3600E159675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832892" y="5507170"/>
                  <a:ext cx="190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396C390-07AB-4A01-995F-BE6CE5A83632}"/>
                    </a:ext>
                  </a:extLst>
                </p14:cNvPr>
                <p14:cNvContentPartPr/>
                <p14:nvPr/>
              </p14:nvContentPartPr>
              <p14:xfrm>
                <a:off x="6093532" y="5515090"/>
                <a:ext cx="120240" cy="204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396C390-07AB-4A01-995F-BE6CE5A8363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084532" y="5506090"/>
                  <a:ext cx="137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3C8C1CF-92E5-431D-8E68-F452B42F6026}"/>
                    </a:ext>
                  </a:extLst>
                </p14:cNvPr>
                <p14:cNvContentPartPr/>
                <p14:nvPr/>
              </p14:nvContentPartPr>
              <p14:xfrm>
                <a:off x="6297652" y="5600050"/>
                <a:ext cx="337320" cy="107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3C8C1CF-92E5-431D-8E68-F452B42F602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288652" y="5591050"/>
                  <a:ext cx="354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963589B-EFEB-4D8A-BC71-7019C853931E}"/>
                    </a:ext>
                  </a:extLst>
                </p14:cNvPr>
                <p14:cNvContentPartPr/>
                <p14:nvPr/>
              </p14:nvContentPartPr>
              <p14:xfrm>
                <a:off x="6700492" y="5582770"/>
                <a:ext cx="240480" cy="116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963589B-EFEB-4D8A-BC71-7019C853931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691492" y="5573770"/>
                  <a:ext cx="2581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ABA9336-C0C2-47F3-9803-C95766224A4F}"/>
              </a:ext>
            </a:extLst>
          </p:cNvPr>
          <p:cNvGrpSpPr/>
          <p:nvPr/>
        </p:nvGrpSpPr>
        <p:grpSpPr>
          <a:xfrm>
            <a:off x="4071614" y="5338424"/>
            <a:ext cx="605520" cy="214200"/>
            <a:chOff x="4055572" y="5988130"/>
            <a:chExt cx="60552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9981D82-061B-4646-8C17-A33D695C186E}"/>
                    </a:ext>
                  </a:extLst>
                </p14:cNvPr>
                <p14:cNvContentPartPr/>
                <p14:nvPr/>
              </p14:nvContentPartPr>
              <p14:xfrm>
                <a:off x="4055572" y="5998570"/>
                <a:ext cx="126360" cy="203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9981D82-061B-4646-8C17-A33D695C186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46572" y="5989570"/>
                  <a:ext cx="144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34EB3CA-A179-41D4-8690-17C39CBC5383}"/>
                    </a:ext>
                  </a:extLst>
                </p14:cNvPr>
                <p14:cNvContentPartPr/>
                <p14:nvPr/>
              </p14:nvContentPartPr>
              <p14:xfrm>
                <a:off x="4231252" y="5988130"/>
                <a:ext cx="183600" cy="116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34EB3CA-A179-41D4-8690-17C39CBC538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222252" y="5979490"/>
                  <a:ext cx="201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45B6CB1-4F74-496E-B71D-E70373807BC6}"/>
                    </a:ext>
                  </a:extLst>
                </p14:cNvPr>
                <p14:cNvContentPartPr/>
                <p14:nvPr/>
              </p14:nvContentPartPr>
              <p14:xfrm>
                <a:off x="4433932" y="6012610"/>
                <a:ext cx="204480" cy="122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45B6CB1-4F74-496E-B71D-E70373807BC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425292" y="6003970"/>
                  <a:ext cx="222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272F17A-108D-4B80-BE28-DA80506C7C52}"/>
                    </a:ext>
                  </a:extLst>
                </p14:cNvPr>
                <p14:cNvContentPartPr/>
                <p14:nvPr/>
              </p14:nvContentPartPr>
              <p14:xfrm>
                <a:off x="4655332" y="6033850"/>
                <a:ext cx="5760" cy="91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272F17A-108D-4B80-BE28-DA80506C7C5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646692" y="6025210"/>
                  <a:ext cx="234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84D498B-2C66-4464-91C3-9732C67136DB}"/>
                  </a:ext>
                </a:extLst>
              </p14:cNvPr>
              <p14:cNvContentPartPr/>
              <p14:nvPr/>
            </p14:nvContentPartPr>
            <p14:xfrm>
              <a:off x="4909694" y="5351744"/>
              <a:ext cx="287640" cy="1252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84D498B-2C66-4464-91C3-9732C67136DB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900694" y="5342718"/>
                <a:ext cx="305280" cy="142971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FE707A0-F0BA-44A0-8B20-3187C857C093}"/>
              </a:ext>
            </a:extLst>
          </p:cNvPr>
          <p:cNvGrpSpPr/>
          <p:nvPr/>
        </p:nvGrpSpPr>
        <p:grpSpPr>
          <a:xfrm>
            <a:off x="5393894" y="5338424"/>
            <a:ext cx="853560" cy="204120"/>
            <a:chOff x="5377852" y="5988130"/>
            <a:chExt cx="8535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9C8C1A2-7088-4454-A576-512DDF8CC0CE}"/>
                    </a:ext>
                  </a:extLst>
                </p14:cNvPr>
                <p14:cNvContentPartPr/>
                <p14:nvPr/>
              </p14:nvContentPartPr>
              <p14:xfrm>
                <a:off x="5377852" y="5997130"/>
                <a:ext cx="226800" cy="165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9C8C1A2-7088-4454-A576-512DDF8CC0C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368852" y="5988130"/>
                  <a:ext cx="244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3B51EC3-E3CD-41FB-9459-E579387C0106}"/>
                    </a:ext>
                  </a:extLst>
                </p14:cNvPr>
                <p14:cNvContentPartPr/>
                <p14:nvPr/>
              </p14:nvContentPartPr>
              <p14:xfrm>
                <a:off x="5675572" y="6035290"/>
                <a:ext cx="109080" cy="110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3B51EC3-E3CD-41FB-9459-E579387C010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666572" y="6026650"/>
                  <a:ext cx="12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05B1BCF-F5BE-40B9-8C44-69243E9C1D8F}"/>
                    </a:ext>
                  </a:extLst>
                </p14:cNvPr>
                <p14:cNvContentPartPr/>
                <p14:nvPr/>
              </p14:nvContentPartPr>
              <p14:xfrm>
                <a:off x="5869252" y="6056890"/>
                <a:ext cx="157680" cy="135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05B1BCF-F5BE-40B9-8C44-69243E9C1D8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60252" y="6047890"/>
                  <a:ext cx="175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C82D2D6-5E1A-44F9-8CE8-1DF89BCBC279}"/>
                    </a:ext>
                  </a:extLst>
                </p14:cNvPr>
                <p14:cNvContentPartPr/>
                <p14:nvPr/>
              </p14:nvContentPartPr>
              <p14:xfrm>
                <a:off x="5982652" y="5988130"/>
                <a:ext cx="248760" cy="162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C82D2D6-5E1A-44F9-8CE8-1DF89BCBC27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74012" y="5979490"/>
                  <a:ext cx="2664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E08B7A3E-3595-41F5-8841-6696CDD1F722}"/>
              </a:ext>
            </a:extLst>
          </p:cNvPr>
          <p:cNvGrpSpPr/>
          <p:nvPr/>
        </p:nvGrpSpPr>
        <p:grpSpPr>
          <a:xfrm>
            <a:off x="6510254" y="5337704"/>
            <a:ext cx="556200" cy="153360"/>
            <a:chOff x="6494212" y="5987410"/>
            <a:chExt cx="55620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1317FD7-D0AB-42A7-BA6A-BD8175FD11E1}"/>
                    </a:ext>
                  </a:extLst>
                </p14:cNvPr>
                <p14:cNvContentPartPr/>
                <p14:nvPr/>
              </p14:nvContentPartPr>
              <p14:xfrm>
                <a:off x="6494212" y="6015490"/>
                <a:ext cx="106200" cy="125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1317FD7-D0AB-42A7-BA6A-BD8175FD11E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485212" y="6006850"/>
                  <a:ext cx="12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FE45B04-86A2-4BE8-AF54-FDB81B57EBB9}"/>
                    </a:ext>
                  </a:extLst>
                </p14:cNvPr>
                <p14:cNvContentPartPr/>
                <p14:nvPr/>
              </p14:nvContentPartPr>
              <p14:xfrm>
                <a:off x="6668452" y="5987410"/>
                <a:ext cx="23760" cy="126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FE45B04-86A2-4BE8-AF54-FDB81B57EBB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659812" y="5978770"/>
                  <a:ext cx="41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E2875E5-2DF6-4A17-A06E-16B93EE7F5A6}"/>
                    </a:ext>
                  </a:extLst>
                </p14:cNvPr>
                <p14:cNvContentPartPr/>
                <p14:nvPr/>
              </p14:nvContentPartPr>
              <p14:xfrm>
                <a:off x="6727492" y="6028090"/>
                <a:ext cx="197640" cy="74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E2875E5-2DF6-4A17-A06E-16B93EE7F5A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718492" y="6019090"/>
                  <a:ext cx="215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0B356F5-4DF0-475D-AD08-349D0DC7387D}"/>
                    </a:ext>
                  </a:extLst>
                </p14:cNvPr>
                <p14:cNvContentPartPr/>
                <p14:nvPr/>
              </p14:nvContentPartPr>
              <p14:xfrm>
                <a:off x="6912172" y="6023050"/>
                <a:ext cx="138240" cy="106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0B356F5-4DF0-475D-AD08-349D0DC7387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03172" y="6014050"/>
                  <a:ext cx="1558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AE16C14-459A-4BF0-B997-ECE96ADA10DF}"/>
              </a:ext>
            </a:extLst>
          </p:cNvPr>
          <p:cNvGrpSpPr/>
          <p:nvPr/>
        </p:nvGrpSpPr>
        <p:grpSpPr>
          <a:xfrm>
            <a:off x="3652934" y="5653064"/>
            <a:ext cx="1667520" cy="297720"/>
            <a:chOff x="3636892" y="6302770"/>
            <a:chExt cx="16675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8A50397-262D-47A1-B276-94E34C650369}"/>
                    </a:ext>
                  </a:extLst>
                </p14:cNvPr>
                <p14:cNvContentPartPr/>
                <p14:nvPr/>
              </p14:nvContentPartPr>
              <p14:xfrm>
                <a:off x="3636892" y="6302770"/>
                <a:ext cx="71640" cy="183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8A50397-262D-47A1-B276-94E34C65036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27892" y="6293770"/>
                  <a:ext cx="89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8E1464A-A2A3-4B1C-BC6F-82BAC7B2DB87}"/>
                    </a:ext>
                  </a:extLst>
                </p14:cNvPr>
                <p14:cNvContentPartPr/>
                <p14:nvPr/>
              </p14:nvContentPartPr>
              <p14:xfrm>
                <a:off x="3756412" y="6398530"/>
                <a:ext cx="20520" cy="72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8E1464A-A2A3-4B1C-BC6F-82BAC7B2DB8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747772" y="6389890"/>
                  <a:ext cx="38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E187717-4CB6-4F49-9283-B6AE10E9EF33}"/>
                    </a:ext>
                  </a:extLst>
                </p14:cNvPr>
                <p14:cNvContentPartPr/>
                <p14:nvPr/>
              </p14:nvContentPartPr>
              <p14:xfrm>
                <a:off x="3861172" y="6411130"/>
                <a:ext cx="326160" cy="9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E187717-4CB6-4F49-9283-B6AE10E9EF3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852172" y="6402490"/>
                  <a:ext cx="343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301A216-3AAE-41AD-A597-BB26E1E53B2E}"/>
                    </a:ext>
                  </a:extLst>
                </p14:cNvPr>
                <p14:cNvContentPartPr/>
                <p14:nvPr/>
              </p14:nvContentPartPr>
              <p14:xfrm>
                <a:off x="4232332" y="6402490"/>
                <a:ext cx="73800" cy="102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301A216-3AAE-41AD-A597-BB26E1E53B2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223692" y="6393490"/>
                  <a:ext cx="91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0CC9F00-A09A-4D3E-8476-3A6D19C1EA88}"/>
                    </a:ext>
                  </a:extLst>
                </p14:cNvPr>
                <p14:cNvContentPartPr/>
                <p14:nvPr/>
              </p14:nvContentPartPr>
              <p14:xfrm>
                <a:off x="4375252" y="6410410"/>
                <a:ext cx="247320" cy="94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0CC9F00-A09A-4D3E-8476-3A6D19C1EA8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366252" y="6401770"/>
                  <a:ext cx="26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FD24589-5DAE-44C8-868D-2DDDB9663249}"/>
                    </a:ext>
                  </a:extLst>
                </p14:cNvPr>
                <p14:cNvContentPartPr/>
                <p14:nvPr/>
              </p14:nvContentPartPr>
              <p14:xfrm>
                <a:off x="4592332" y="6380170"/>
                <a:ext cx="320040" cy="220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FD24589-5DAE-44C8-868D-2DDDB966324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583692" y="6371530"/>
                  <a:ext cx="337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6C36512-7F30-408D-9F13-D24BD08F3C1B}"/>
                    </a:ext>
                  </a:extLst>
                </p14:cNvPr>
                <p14:cNvContentPartPr/>
                <p14:nvPr/>
              </p14:nvContentPartPr>
              <p14:xfrm>
                <a:off x="4875652" y="6351370"/>
                <a:ext cx="192600" cy="171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6C36512-7F30-408D-9F13-D24BD08F3C1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866652" y="6342730"/>
                  <a:ext cx="210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521A58E-1144-42E4-8D88-B1D627373FE5}"/>
                    </a:ext>
                  </a:extLst>
                </p14:cNvPr>
                <p14:cNvContentPartPr/>
                <p14:nvPr/>
              </p14:nvContentPartPr>
              <p14:xfrm>
                <a:off x="5097772" y="6443530"/>
                <a:ext cx="206640" cy="68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521A58E-1144-42E4-8D88-B1D627373FE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088772" y="6434890"/>
                  <a:ext cx="22428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15989B8-5137-4360-9F84-A706ACE73F0A}"/>
                  </a:ext>
                </a:extLst>
              </p14:cNvPr>
              <p14:cNvContentPartPr/>
              <p14:nvPr/>
            </p14:nvContentPartPr>
            <p14:xfrm>
              <a:off x="5542574" y="5802104"/>
              <a:ext cx="309600" cy="1087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15989B8-5137-4360-9F84-A706ACE73F0A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5533574" y="5793134"/>
                <a:ext cx="327240" cy="126302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D277E83E-9B58-44EC-88F3-443FD58CA1F9}"/>
              </a:ext>
            </a:extLst>
          </p:cNvPr>
          <p:cNvGrpSpPr/>
          <p:nvPr/>
        </p:nvGrpSpPr>
        <p:grpSpPr>
          <a:xfrm>
            <a:off x="6024254" y="5803184"/>
            <a:ext cx="639360" cy="197640"/>
            <a:chOff x="6008212" y="6452890"/>
            <a:chExt cx="6393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91A7F24-B2EA-4327-B968-A7D02E611984}"/>
                    </a:ext>
                  </a:extLst>
                </p14:cNvPr>
                <p14:cNvContentPartPr/>
                <p14:nvPr/>
              </p14:nvContentPartPr>
              <p14:xfrm>
                <a:off x="6008212" y="6487810"/>
                <a:ext cx="292320" cy="162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91A7F24-B2EA-4327-B968-A7D02E61198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99572" y="6479170"/>
                  <a:ext cx="309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F480FF1-9420-4BD7-8425-EAAEB2089489}"/>
                    </a:ext>
                  </a:extLst>
                </p14:cNvPr>
                <p14:cNvContentPartPr/>
                <p14:nvPr/>
              </p14:nvContentPartPr>
              <p14:xfrm>
                <a:off x="6377932" y="6502930"/>
                <a:ext cx="112320" cy="50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F480FF1-9420-4BD7-8425-EAAEB208948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368932" y="6494290"/>
                  <a:ext cx="12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627FA12-A608-400B-BDFF-3A9CF5CDAD80}"/>
                    </a:ext>
                  </a:extLst>
                </p14:cNvPr>
                <p14:cNvContentPartPr/>
                <p14:nvPr/>
              </p14:nvContentPartPr>
              <p14:xfrm>
                <a:off x="6586012" y="6452890"/>
                <a:ext cx="61560" cy="120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627FA12-A608-400B-BDFF-3A9CF5CDAD8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577372" y="6444250"/>
                  <a:ext cx="792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40E2ACA-E94F-45F1-9B8E-B685FE96EC97}"/>
                  </a:ext>
                </a:extLst>
              </p14:cNvPr>
              <p14:cNvContentPartPr/>
              <p14:nvPr/>
            </p14:nvContentPartPr>
            <p14:xfrm>
              <a:off x="6847214" y="5807144"/>
              <a:ext cx="213480" cy="1044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40E2ACA-E94F-45F1-9B8E-B685FE96EC9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6838229" y="5798144"/>
                <a:ext cx="23109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435F41B-812B-46A1-9E30-E6FD0A2D0A0C}"/>
              </a:ext>
            </a:extLst>
          </p:cNvPr>
          <p:cNvGrpSpPr/>
          <p:nvPr/>
        </p:nvGrpSpPr>
        <p:grpSpPr>
          <a:xfrm>
            <a:off x="7266614" y="5778704"/>
            <a:ext cx="844920" cy="214920"/>
            <a:chOff x="7250572" y="6428410"/>
            <a:chExt cx="84492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E28860A-DFDD-48FE-BFF8-BF2627D138ED}"/>
                    </a:ext>
                  </a:extLst>
                </p14:cNvPr>
                <p14:cNvContentPartPr/>
                <p14:nvPr/>
              </p14:nvContentPartPr>
              <p14:xfrm>
                <a:off x="7250572" y="6428410"/>
                <a:ext cx="221760" cy="168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E28860A-DFDD-48FE-BFF8-BF2627D138E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241572" y="6419770"/>
                  <a:ext cx="239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9C38DF1-C740-4BB6-A783-D21FAF347BD3}"/>
                    </a:ext>
                  </a:extLst>
                </p14:cNvPr>
                <p14:cNvContentPartPr/>
                <p14:nvPr/>
              </p14:nvContentPartPr>
              <p14:xfrm>
                <a:off x="7506532" y="6514450"/>
                <a:ext cx="169200" cy="103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9C38DF1-C740-4BB6-A783-D21FAF347BD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497892" y="6505810"/>
                  <a:ext cx="186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F8643F9-88CB-4F6A-9A2F-EA7970D1D56A}"/>
                    </a:ext>
                  </a:extLst>
                </p14:cNvPr>
                <p14:cNvContentPartPr/>
                <p14:nvPr/>
              </p14:nvContentPartPr>
              <p14:xfrm>
                <a:off x="7733692" y="6516610"/>
                <a:ext cx="361800" cy="126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F8643F9-88CB-4F6A-9A2F-EA7970D1D56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725052" y="6507970"/>
                  <a:ext cx="379440" cy="14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3538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EC63B-FA6F-459D-88A4-7830B403CCBA}" type="slidenum">
              <a:rPr lang="el-GR" altLang="en-US" smtClean="0"/>
              <a:pPr/>
              <a:t>42</a:t>
            </a:fld>
            <a:endParaRPr lang="el-GR" altLang="en-US"/>
          </a:p>
        </p:txBody>
      </p:sp>
      <p:sp>
        <p:nvSpPr>
          <p:cNvPr id="90118" name="Text Box 3"/>
          <p:cNvSpPr txBox="1">
            <a:spLocks noChangeArrowheads="1"/>
          </p:cNvSpPr>
          <p:nvPr/>
        </p:nvSpPr>
        <p:spPr bwMode="auto">
          <a:xfrm>
            <a:off x="440032" y="1992198"/>
            <a:ext cx="80645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Ορισμοί </a:t>
            </a:r>
          </a:p>
          <a:p>
            <a:pPr algn="just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Πρωτεύον</a:t>
            </a:r>
            <a:r>
              <a:rPr lang="el-GR" sz="2000" dirty="0">
                <a:latin typeface="Calibri" pitchFamily="34" charset="0"/>
              </a:rPr>
              <a:t>: όταν το πεδίο </a:t>
            </a:r>
            <a:r>
              <a:rPr lang="el-GR" sz="2000" dirty="0" err="1">
                <a:latin typeface="Calibri" pitchFamily="34" charset="0"/>
              </a:rPr>
              <a:t>ευρετηριοποίησης</a:t>
            </a:r>
            <a:r>
              <a:rPr lang="el-GR" sz="2000" dirty="0">
                <a:latin typeface="Calibri" pitchFamily="34" charset="0"/>
              </a:rPr>
              <a:t> είναι πρωτεύον κλειδί και πεδίο διάταξης του αρχείου</a:t>
            </a:r>
          </a:p>
          <a:p>
            <a:pPr algn="just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Δευτερεύον</a:t>
            </a:r>
            <a:r>
              <a:rPr lang="el-GR" sz="2000" dirty="0">
                <a:latin typeface="Calibri" pitchFamily="34" charset="0"/>
              </a:rPr>
              <a:t>: αλλιώς</a:t>
            </a:r>
          </a:p>
          <a:p>
            <a:pPr algn="just">
              <a:spcBef>
                <a:spcPct val="50000"/>
              </a:spcBef>
            </a:pPr>
            <a:endParaRPr lang="el-GR" sz="2000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Συστάδων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(clustered index) </a:t>
            </a:r>
            <a:r>
              <a:rPr lang="el-GR" sz="2000" dirty="0">
                <a:latin typeface="Calibri" pitchFamily="34" charset="0"/>
              </a:rPr>
              <a:t>αν η διάταξη των εγγραφών στο ευρετήριο όμοια ή παρόμοια αυτής των εγγραφών στο αρχείο δεδομένων (συμβαίνει, πχ όταν το ευρετήριο κτίζεται στο πεδίο ταξινόμησης του αρχείου δεδομένων)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(ανακεφαλαίωση)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17875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1B75C7-919F-4E5A-BDC6-A2C43ECF7960}" type="slidenum">
              <a:rPr lang="el-GR" altLang="en-US" smtClean="0"/>
              <a:pPr/>
              <a:t>43</a:t>
            </a:fld>
            <a:endParaRPr lang="el-GR" altLang="en-US"/>
          </a:p>
        </p:txBody>
      </p:sp>
      <p:sp>
        <p:nvSpPr>
          <p:cNvPr id="91142" name="Text Box 3"/>
          <p:cNvSpPr txBox="1">
            <a:spLocks noChangeArrowheads="1"/>
          </p:cNvSpPr>
          <p:nvPr/>
        </p:nvSpPr>
        <p:spPr bwMode="auto">
          <a:xfrm>
            <a:off x="468313" y="2133600"/>
            <a:ext cx="8064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400" dirty="0">
                <a:latin typeface="Calibri" pitchFamily="34" charset="0"/>
              </a:rPr>
              <a:t>Το πολύ ένα ευρετήριο συστάδων – δηλαδή ένα ευρετήριο στο πεδίο διάταξης του αρχείου</a:t>
            </a:r>
          </a:p>
          <a:p>
            <a:pPr algn="just">
              <a:spcBef>
                <a:spcPct val="50000"/>
              </a:spcBef>
            </a:pPr>
            <a:endParaRPr lang="el-GR" sz="2400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Range scan (</a:t>
            </a:r>
            <a:r>
              <a:rPr lang="el-GR" sz="2400" dirty="0">
                <a:latin typeface="Calibri" pitchFamily="34" charset="0"/>
              </a:rPr>
              <a:t>αναζήτηση περιοχής ή διαστήματος τιμών)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 Συστάδων: #σελίδων στο αρχείο που ταιριάζουν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 Μη συστάδων: αριθμός εγγραφών στο ευρετήριο που ταιριάζουν – για κάθε τέτοια εγγραφή -&gt; μια σελίδα αρχείου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(ανακεφαλαίωση)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52394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60BCAF-69A9-49DB-928F-75A22EE08442}" type="slidenum">
              <a:rPr lang="el-GR" altLang="en-US" smtClean="0"/>
              <a:pPr/>
              <a:t>44</a:t>
            </a:fld>
            <a:endParaRPr lang="el-GR" altLang="en-US"/>
          </a:p>
        </p:txBody>
      </p:sp>
      <p:sp>
        <p:nvSpPr>
          <p:cNvPr id="89094" name="Text Box 3"/>
          <p:cNvSpPr txBox="1">
            <a:spLocks noChangeArrowheads="1"/>
          </p:cNvSpPr>
          <p:nvPr/>
        </p:nvSpPr>
        <p:spPr bwMode="auto">
          <a:xfrm>
            <a:off x="910471" y="1624552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Είδη Ευρετηρίων</a:t>
            </a:r>
          </a:p>
        </p:txBody>
      </p:sp>
      <p:sp>
        <p:nvSpPr>
          <p:cNvPr id="89095" name="Text Box 4"/>
          <p:cNvSpPr txBox="1">
            <a:spLocks noChangeArrowheads="1"/>
          </p:cNvSpPr>
          <p:nvPr/>
        </p:nvSpPr>
        <p:spPr bwMode="auto">
          <a:xfrm>
            <a:off x="505103" y="2347274"/>
            <a:ext cx="802615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Ευρετήριο ενός επιπέδου </a:t>
            </a:r>
            <a:r>
              <a:rPr lang="el-GR" dirty="0">
                <a:latin typeface="Calibri" pitchFamily="34" charset="0"/>
              </a:rPr>
              <a:t>ένα διατεταγμένο αρχείο με εγγραφές (&lt;τιμή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l-GR" dirty="0">
                <a:latin typeface="Calibri" pitchFamily="34" charset="0"/>
              </a:rPr>
              <a:t>δείκτης</a:t>
            </a:r>
            <a:r>
              <a:rPr lang="en-US" dirty="0">
                <a:latin typeface="Calibri" pitchFamily="34" charset="0"/>
              </a:rPr>
              <a:t>&gt;)</a:t>
            </a:r>
            <a:endParaRPr lang="el-GR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strike="sngStrik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Ευρετήριο πολλών επιπέδων</a:t>
            </a:r>
            <a:r>
              <a:rPr lang="en-US" strike="sngStrik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/* </a:t>
            </a:r>
            <a:r>
              <a:rPr lang="el-GR" strike="sngStrik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δεν το είδαμε φέτος */</a:t>
            </a:r>
          </a:p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Ευρετήρια δομής δέντρου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n-US" strike="sngStrik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B-</a:t>
            </a:r>
            <a:r>
              <a:rPr lang="el-GR" strike="sngStrik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δέντρα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Β+-δέντρα)</a:t>
            </a:r>
          </a:p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b="1" dirty="0">
                <a:latin typeface="Calibri" pitchFamily="34" charset="0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Ευρετήρια κατακερματισμού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(ανακεφαλαίωση)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44473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3FB66-25B7-4DCE-B11B-A0D90B0A1E25}" type="slidenum">
              <a:rPr lang="el-GR" altLang="en-US" smtClean="0"/>
              <a:pPr/>
              <a:t>45</a:t>
            </a:fld>
            <a:endParaRPr lang="el-GR" altLang="en-US"/>
          </a:p>
        </p:txBody>
      </p:sp>
      <p:sp>
        <p:nvSpPr>
          <p:cNvPr id="921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1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0959" y="1927782"/>
            <a:ext cx="8066088" cy="2286000"/>
          </a:xfrm>
          <a:noFill/>
        </p:spPr>
        <p:txBody>
          <a:bodyPr lIns="92075" tIns="46038" rIns="92075" bIns="46038">
            <a:noAutofit/>
          </a:bodyPr>
          <a:lstStyle/>
          <a:p>
            <a:pPr algn="just" eaLnBrk="1" hangingPunct="1">
              <a:buClr>
                <a:schemeClr val="tx1"/>
              </a:buClr>
              <a:buSzPct val="55000"/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Μετά τον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σχεδιασμό Ο/Σ και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το λογικό σχεδιασμό (σχεσιακό μοντέλο),  έχουμε τα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εννοιολογικά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και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λογικά (με τις όψεις)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σχήματα για τη Βάση Δεδομένων.</a:t>
            </a:r>
          </a:p>
          <a:p>
            <a:pPr algn="just" eaLnBrk="1" hangingPunct="1">
              <a:buClr>
                <a:schemeClr val="tx1"/>
              </a:buClr>
              <a:buSzPct val="55000"/>
              <a:buFont typeface="Wingdings" pitchFamily="2" charset="2"/>
              <a:buChar char="§"/>
            </a:pPr>
            <a:endParaRPr lang="el-GR" sz="2000" dirty="0">
              <a:latin typeface="Calibri" pitchFamily="34" charset="0"/>
            </a:endParaRPr>
          </a:p>
          <a:p>
            <a:pPr algn="just" eaLnBrk="1" hangingPunct="1">
              <a:buClr>
                <a:schemeClr val="tx1"/>
              </a:buClr>
              <a:buSzPct val="55000"/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Το επόμενο βήμα είναι ο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φυσικός σχεδιασμός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</a:rPr>
              <a:t>δηλαδή η επιλογή των δομών αποθήκευσης των σχέσεων, η επιλογή των ευρετηρίων, οι αποφάσεις για συστάδες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- γενικά ότι είναι απαραίτητο για να επιτευχθούν οι προσδοκώμενες επιδόσεις χρήσης της ΒΔ.</a:t>
            </a:r>
          </a:p>
          <a:p>
            <a:pPr algn="just" eaLnBrk="1" hangingPunct="1">
              <a:buClr>
                <a:schemeClr val="tx1"/>
              </a:buClr>
              <a:buSzPct val="55000"/>
              <a:buFont typeface="Wingdings" pitchFamily="2" charset="2"/>
              <a:buChar char="§"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4539205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CFC98-C6E2-41DC-BC06-0CE509141C53}" type="slidenum">
              <a:rPr lang="el-GR" altLang="en-US" smtClean="0"/>
              <a:pPr/>
              <a:t>46</a:t>
            </a:fld>
            <a:endParaRPr lang="el-GR" altLang="en-US"/>
          </a:p>
        </p:txBody>
      </p:sp>
      <p:sp>
        <p:nvSpPr>
          <p:cNvPr id="93190" name="Freeform 3"/>
          <p:cNvSpPr>
            <a:spLocks/>
          </p:cNvSpPr>
          <p:nvPr/>
        </p:nvSpPr>
        <p:spPr bwMode="auto">
          <a:xfrm>
            <a:off x="1038716" y="2250846"/>
            <a:ext cx="2001838" cy="809625"/>
          </a:xfrm>
          <a:custGeom>
            <a:avLst/>
            <a:gdLst>
              <a:gd name="T0" fmla="*/ 2147483647 w 1366"/>
              <a:gd name="T1" fmla="*/ 2147483647 h 510"/>
              <a:gd name="T2" fmla="*/ 2147483647 w 1366"/>
              <a:gd name="T3" fmla="*/ 2147483647 h 510"/>
              <a:gd name="T4" fmla="*/ 2147483647 w 1366"/>
              <a:gd name="T5" fmla="*/ 2147483647 h 510"/>
              <a:gd name="T6" fmla="*/ 2147483647 w 1366"/>
              <a:gd name="T7" fmla="*/ 2147483647 h 510"/>
              <a:gd name="T8" fmla="*/ 2147483647 w 1366"/>
              <a:gd name="T9" fmla="*/ 2147483647 h 510"/>
              <a:gd name="T10" fmla="*/ 2147483647 w 1366"/>
              <a:gd name="T11" fmla="*/ 2147483647 h 510"/>
              <a:gd name="T12" fmla="*/ 2147483647 w 1366"/>
              <a:gd name="T13" fmla="*/ 2147483647 h 510"/>
              <a:gd name="T14" fmla="*/ 2147483647 w 1366"/>
              <a:gd name="T15" fmla="*/ 2147483647 h 510"/>
              <a:gd name="T16" fmla="*/ 2147483647 w 1366"/>
              <a:gd name="T17" fmla="*/ 2147483647 h 510"/>
              <a:gd name="T18" fmla="*/ 2147483647 w 1366"/>
              <a:gd name="T19" fmla="*/ 0 h 510"/>
              <a:gd name="T20" fmla="*/ 2147483647 w 1366"/>
              <a:gd name="T21" fmla="*/ 0 h 510"/>
              <a:gd name="T22" fmla="*/ 2147483647 w 1366"/>
              <a:gd name="T23" fmla="*/ 2147483647 h 510"/>
              <a:gd name="T24" fmla="*/ 2147483647 w 1366"/>
              <a:gd name="T25" fmla="*/ 2147483647 h 510"/>
              <a:gd name="T26" fmla="*/ 0 w 1366"/>
              <a:gd name="T27" fmla="*/ 2147483647 h 510"/>
              <a:gd name="T28" fmla="*/ 0 w 1366"/>
              <a:gd name="T29" fmla="*/ 2147483647 h 510"/>
              <a:gd name="T30" fmla="*/ 0 w 1366"/>
              <a:gd name="T31" fmla="*/ 2147483647 h 510"/>
              <a:gd name="T32" fmla="*/ 2147483647 w 1366"/>
              <a:gd name="T33" fmla="*/ 2147483647 h 510"/>
              <a:gd name="T34" fmla="*/ 2147483647 w 1366"/>
              <a:gd name="T35" fmla="*/ 2147483647 h 510"/>
              <a:gd name="T36" fmla="*/ 2147483647 w 1366"/>
              <a:gd name="T37" fmla="*/ 2147483647 h 510"/>
              <a:gd name="T38" fmla="*/ 2147483647 w 1366"/>
              <a:gd name="T39" fmla="*/ 2147483647 h 510"/>
              <a:gd name="T40" fmla="*/ 2147483647 w 1366"/>
              <a:gd name="T41" fmla="*/ 2147483647 h 510"/>
              <a:gd name="T42" fmla="*/ 2147483647 w 1366"/>
              <a:gd name="T43" fmla="*/ 2147483647 h 510"/>
              <a:gd name="T44" fmla="*/ 2147483647 w 1366"/>
              <a:gd name="T45" fmla="*/ 2147483647 h 510"/>
              <a:gd name="T46" fmla="*/ 2147483647 w 1366"/>
              <a:gd name="T47" fmla="*/ 2147483647 h 510"/>
              <a:gd name="T48" fmla="*/ 2147483647 w 1366"/>
              <a:gd name="T49" fmla="*/ 2147483647 h 510"/>
              <a:gd name="T50" fmla="*/ 2147483647 w 1366"/>
              <a:gd name="T51" fmla="*/ 2147483647 h 510"/>
              <a:gd name="T52" fmla="*/ 2147483647 w 1366"/>
              <a:gd name="T53" fmla="*/ 2147483647 h 510"/>
              <a:gd name="T54" fmla="*/ 2147483647 w 1366"/>
              <a:gd name="T55" fmla="*/ 2147483647 h 510"/>
              <a:gd name="T56" fmla="*/ 2147483647 w 1366"/>
              <a:gd name="T57" fmla="*/ 2147483647 h 510"/>
              <a:gd name="T58" fmla="*/ 2147483647 w 1366"/>
              <a:gd name="T59" fmla="*/ 2147483647 h 510"/>
              <a:gd name="T60" fmla="*/ 2147483647 w 1366"/>
              <a:gd name="T61" fmla="*/ 2147483647 h 510"/>
              <a:gd name="T62" fmla="*/ 2147483647 w 1366"/>
              <a:gd name="T63" fmla="*/ 2147483647 h 510"/>
              <a:gd name="T64" fmla="*/ 2147483647 w 1366"/>
              <a:gd name="T65" fmla="*/ 2147483647 h 510"/>
              <a:gd name="T66" fmla="*/ 2147483647 w 1366"/>
              <a:gd name="T67" fmla="*/ 2147483647 h 510"/>
              <a:gd name="T68" fmla="*/ 2147483647 w 1366"/>
              <a:gd name="T69" fmla="*/ 2147483647 h 510"/>
              <a:gd name="T70" fmla="*/ 2147483647 w 1366"/>
              <a:gd name="T71" fmla="*/ 2147483647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66"/>
              <a:gd name="T109" fmla="*/ 0 h 510"/>
              <a:gd name="T110" fmla="*/ 1366 w 1366"/>
              <a:gd name="T111" fmla="*/ 510 h 51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66" h="510">
                <a:moveTo>
                  <a:pt x="975" y="89"/>
                </a:moveTo>
                <a:lnTo>
                  <a:pt x="936" y="89"/>
                </a:lnTo>
                <a:lnTo>
                  <a:pt x="897" y="89"/>
                </a:lnTo>
                <a:lnTo>
                  <a:pt x="858" y="100"/>
                </a:lnTo>
                <a:lnTo>
                  <a:pt x="819" y="100"/>
                </a:lnTo>
                <a:lnTo>
                  <a:pt x="780" y="100"/>
                </a:lnTo>
                <a:lnTo>
                  <a:pt x="741" y="66"/>
                </a:lnTo>
                <a:lnTo>
                  <a:pt x="702" y="44"/>
                </a:lnTo>
                <a:lnTo>
                  <a:pt x="663" y="44"/>
                </a:lnTo>
                <a:lnTo>
                  <a:pt x="624" y="33"/>
                </a:lnTo>
                <a:lnTo>
                  <a:pt x="585" y="22"/>
                </a:lnTo>
                <a:lnTo>
                  <a:pt x="546" y="22"/>
                </a:lnTo>
                <a:lnTo>
                  <a:pt x="507" y="22"/>
                </a:lnTo>
                <a:lnTo>
                  <a:pt x="468" y="22"/>
                </a:lnTo>
                <a:lnTo>
                  <a:pt x="429" y="22"/>
                </a:lnTo>
                <a:lnTo>
                  <a:pt x="390" y="22"/>
                </a:lnTo>
                <a:lnTo>
                  <a:pt x="351" y="22"/>
                </a:lnTo>
                <a:lnTo>
                  <a:pt x="312" y="11"/>
                </a:lnTo>
                <a:lnTo>
                  <a:pt x="273" y="0"/>
                </a:lnTo>
                <a:lnTo>
                  <a:pt x="234" y="0"/>
                </a:lnTo>
                <a:lnTo>
                  <a:pt x="195" y="0"/>
                </a:lnTo>
                <a:lnTo>
                  <a:pt x="143" y="0"/>
                </a:lnTo>
                <a:lnTo>
                  <a:pt x="104" y="11"/>
                </a:lnTo>
                <a:lnTo>
                  <a:pt x="78" y="44"/>
                </a:lnTo>
                <a:lnTo>
                  <a:pt x="39" y="55"/>
                </a:lnTo>
                <a:lnTo>
                  <a:pt x="39" y="89"/>
                </a:lnTo>
                <a:lnTo>
                  <a:pt x="26" y="122"/>
                </a:lnTo>
                <a:lnTo>
                  <a:pt x="0" y="155"/>
                </a:lnTo>
                <a:lnTo>
                  <a:pt x="0" y="188"/>
                </a:lnTo>
                <a:lnTo>
                  <a:pt x="0" y="221"/>
                </a:lnTo>
                <a:lnTo>
                  <a:pt x="0" y="255"/>
                </a:lnTo>
                <a:lnTo>
                  <a:pt x="0" y="288"/>
                </a:lnTo>
                <a:lnTo>
                  <a:pt x="0" y="321"/>
                </a:lnTo>
                <a:lnTo>
                  <a:pt x="39" y="354"/>
                </a:lnTo>
                <a:lnTo>
                  <a:pt x="78" y="376"/>
                </a:lnTo>
                <a:lnTo>
                  <a:pt x="130" y="398"/>
                </a:lnTo>
                <a:lnTo>
                  <a:pt x="169" y="398"/>
                </a:lnTo>
                <a:lnTo>
                  <a:pt x="260" y="409"/>
                </a:lnTo>
                <a:lnTo>
                  <a:pt x="312" y="420"/>
                </a:lnTo>
                <a:lnTo>
                  <a:pt x="364" y="443"/>
                </a:lnTo>
                <a:lnTo>
                  <a:pt x="468" y="454"/>
                </a:lnTo>
                <a:lnTo>
                  <a:pt x="507" y="465"/>
                </a:lnTo>
                <a:lnTo>
                  <a:pt x="546" y="487"/>
                </a:lnTo>
                <a:lnTo>
                  <a:pt x="624" y="498"/>
                </a:lnTo>
                <a:lnTo>
                  <a:pt x="702" y="509"/>
                </a:lnTo>
                <a:lnTo>
                  <a:pt x="741" y="509"/>
                </a:lnTo>
                <a:lnTo>
                  <a:pt x="780" y="509"/>
                </a:lnTo>
                <a:lnTo>
                  <a:pt x="858" y="509"/>
                </a:lnTo>
                <a:lnTo>
                  <a:pt x="936" y="509"/>
                </a:lnTo>
                <a:lnTo>
                  <a:pt x="975" y="509"/>
                </a:lnTo>
                <a:lnTo>
                  <a:pt x="1014" y="509"/>
                </a:lnTo>
                <a:lnTo>
                  <a:pt x="1053" y="498"/>
                </a:lnTo>
                <a:lnTo>
                  <a:pt x="1092" y="465"/>
                </a:lnTo>
                <a:lnTo>
                  <a:pt x="1144" y="443"/>
                </a:lnTo>
                <a:lnTo>
                  <a:pt x="1183" y="409"/>
                </a:lnTo>
                <a:lnTo>
                  <a:pt x="1209" y="376"/>
                </a:lnTo>
                <a:lnTo>
                  <a:pt x="1248" y="365"/>
                </a:lnTo>
                <a:lnTo>
                  <a:pt x="1287" y="354"/>
                </a:lnTo>
                <a:lnTo>
                  <a:pt x="1313" y="321"/>
                </a:lnTo>
                <a:lnTo>
                  <a:pt x="1352" y="288"/>
                </a:lnTo>
                <a:lnTo>
                  <a:pt x="1365" y="243"/>
                </a:lnTo>
                <a:lnTo>
                  <a:pt x="1365" y="210"/>
                </a:lnTo>
                <a:lnTo>
                  <a:pt x="1365" y="177"/>
                </a:lnTo>
                <a:lnTo>
                  <a:pt x="1326" y="144"/>
                </a:lnTo>
                <a:lnTo>
                  <a:pt x="1274" y="122"/>
                </a:lnTo>
                <a:lnTo>
                  <a:pt x="1222" y="111"/>
                </a:lnTo>
                <a:lnTo>
                  <a:pt x="1183" y="100"/>
                </a:lnTo>
                <a:lnTo>
                  <a:pt x="1144" y="100"/>
                </a:lnTo>
                <a:lnTo>
                  <a:pt x="1105" y="89"/>
                </a:lnTo>
                <a:lnTo>
                  <a:pt x="1053" y="77"/>
                </a:lnTo>
                <a:lnTo>
                  <a:pt x="1014" y="77"/>
                </a:lnTo>
                <a:lnTo>
                  <a:pt x="975" y="77"/>
                </a:lnTo>
                <a:lnTo>
                  <a:pt x="1131" y="8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93191" name="Rectangle 4"/>
          <p:cNvSpPr>
            <a:spLocks noChangeArrowheads="1"/>
          </p:cNvSpPr>
          <p:nvPr/>
        </p:nvSpPr>
        <p:spPr bwMode="auto">
          <a:xfrm>
            <a:off x="1238741" y="2577871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800"/>
              <a:t>Μικρόκοσμος</a:t>
            </a:r>
            <a:endParaRPr lang="en-US" sz="1800"/>
          </a:p>
        </p:txBody>
      </p:sp>
      <p:sp>
        <p:nvSpPr>
          <p:cNvPr id="93192" name="Rectangle 5"/>
          <p:cNvSpPr>
            <a:spLocks noChangeArrowheads="1"/>
          </p:cNvSpPr>
          <p:nvPr/>
        </p:nvSpPr>
        <p:spPr bwMode="auto">
          <a:xfrm>
            <a:off x="1102216" y="3871684"/>
            <a:ext cx="2273300" cy="619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193" name="Rectangle 6"/>
          <p:cNvSpPr>
            <a:spLocks noChangeArrowheads="1"/>
          </p:cNvSpPr>
          <p:nvPr/>
        </p:nvSpPr>
        <p:spPr bwMode="auto">
          <a:xfrm>
            <a:off x="1102216" y="5135334"/>
            <a:ext cx="2273300" cy="906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194" name="Rectangle 7"/>
          <p:cNvSpPr>
            <a:spLocks noChangeArrowheads="1"/>
          </p:cNvSpPr>
          <p:nvPr/>
        </p:nvSpPr>
        <p:spPr bwMode="auto">
          <a:xfrm>
            <a:off x="2229341" y="3138259"/>
            <a:ext cx="20050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>
                <a:solidFill>
                  <a:srgbClr val="800000"/>
                </a:solidFill>
                <a:latin typeface="Calibri" pitchFamily="34" charset="0"/>
              </a:rPr>
              <a:t>Συλλογή Απαιτήσεων </a:t>
            </a:r>
          </a:p>
          <a:p>
            <a:pPr eaLnBrk="0" hangingPunct="0"/>
            <a:r>
              <a:rPr lang="el-GR" sz="1600">
                <a:solidFill>
                  <a:srgbClr val="800000"/>
                </a:solidFill>
                <a:latin typeface="Calibri" pitchFamily="34" charset="0"/>
              </a:rPr>
              <a:t>και Ανάλυση</a:t>
            </a:r>
            <a:endParaRPr lang="en-US" sz="160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93195" name="Rectangle 8"/>
          <p:cNvSpPr>
            <a:spLocks noChangeArrowheads="1"/>
          </p:cNvSpPr>
          <p:nvPr/>
        </p:nvSpPr>
        <p:spPr bwMode="auto">
          <a:xfrm>
            <a:off x="2273791" y="4577201"/>
            <a:ext cx="242893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Εννοιολογικός Σχεδιασμός </a:t>
            </a:r>
          </a:p>
        </p:txBody>
      </p:sp>
      <p:sp>
        <p:nvSpPr>
          <p:cNvPr id="93196" name="Rectangle 9"/>
          <p:cNvSpPr>
            <a:spLocks noChangeArrowheads="1"/>
          </p:cNvSpPr>
          <p:nvPr/>
        </p:nvSpPr>
        <p:spPr bwMode="auto">
          <a:xfrm>
            <a:off x="1429241" y="3984396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/>
              <a:t>Απαιτήσεις ΒΔ</a:t>
            </a:r>
            <a:endParaRPr lang="en-US" sz="1600" b="1"/>
          </a:p>
        </p:txBody>
      </p:sp>
      <p:sp>
        <p:nvSpPr>
          <p:cNvPr id="93197" name="Rectangle 10"/>
          <p:cNvSpPr>
            <a:spLocks noChangeArrowheads="1"/>
          </p:cNvSpPr>
          <p:nvPr/>
        </p:nvSpPr>
        <p:spPr bwMode="auto">
          <a:xfrm>
            <a:off x="1086341" y="5244871"/>
            <a:ext cx="237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/>
              <a:t>Εννοιολογικό Μοντέλο</a:t>
            </a:r>
          </a:p>
          <a:p>
            <a:pPr eaLnBrk="0" hangingPunct="0"/>
            <a:r>
              <a:rPr lang="el-GR" sz="1600" b="1"/>
              <a:t>             (Σχήμα)</a:t>
            </a:r>
            <a:endParaRPr lang="en-US" sz="1600" b="1"/>
          </a:p>
        </p:txBody>
      </p:sp>
      <p:sp>
        <p:nvSpPr>
          <p:cNvPr id="93198" name="Line 11"/>
          <p:cNvSpPr>
            <a:spLocks noChangeShapeType="1"/>
          </p:cNvSpPr>
          <p:nvPr/>
        </p:nvSpPr>
        <p:spPr bwMode="auto">
          <a:xfrm>
            <a:off x="3381866" y="5690959"/>
            <a:ext cx="167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199" name="Line 12"/>
          <p:cNvSpPr>
            <a:spLocks noChangeShapeType="1"/>
          </p:cNvSpPr>
          <p:nvPr/>
        </p:nvSpPr>
        <p:spPr bwMode="auto">
          <a:xfrm flipV="1">
            <a:off x="5058266" y="2882671"/>
            <a:ext cx="0" cy="2808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0" name="Rectangle 13"/>
          <p:cNvSpPr>
            <a:spLocks noChangeArrowheads="1"/>
          </p:cNvSpPr>
          <p:nvPr/>
        </p:nvSpPr>
        <p:spPr bwMode="auto">
          <a:xfrm>
            <a:off x="3372341" y="5314721"/>
            <a:ext cx="148021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/>
              <a:t>Διάγραμμα Ο/Σ</a:t>
            </a:r>
            <a:endParaRPr lang="en-US" sz="1600" dirty="0"/>
          </a:p>
        </p:txBody>
      </p:sp>
      <p:sp>
        <p:nvSpPr>
          <p:cNvPr id="93201" name="Rectangle 14"/>
          <p:cNvSpPr>
            <a:spLocks noChangeArrowheads="1"/>
          </p:cNvSpPr>
          <p:nvPr/>
        </p:nvSpPr>
        <p:spPr bwMode="auto">
          <a:xfrm>
            <a:off x="5101129" y="2930296"/>
            <a:ext cx="119577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Λογικός </a:t>
            </a:r>
          </a:p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Σχεδιασμός </a:t>
            </a:r>
          </a:p>
        </p:txBody>
      </p:sp>
      <p:sp>
        <p:nvSpPr>
          <p:cNvPr id="93202" name="Rectangle 15"/>
          <p:cNvSpPr>
            <a:spLocks noChangeArrowheads="1"/>
          </p:cNvSpPr>
          <p:nvPr/>
        </p:nvSpPr>
        <p:spPr bwMode="auto">
          <a:xfrm>
            <a:off x="3821604" y="2231796"/>
            <a:ext cx="1816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/>
              <a:t>(</a:t>
            </a:r>
            <a:r>
              <a:rPr lang="el-GR" sz="1600"/>
              <a:t>π.χ.,</a:t>
            </a:r>
            <a:r>
              <a:rPr lang="en-US" sz="1600"/>
              <a:t> </a:t>
            </a:r>
            <a:r>
              <a:rPr lang="el-GR" sz="1600"/>
              <a:t>με Σχεσιακό</a:t>
            </a:r>
          </a:p>
          <a:p>
            <a:pPr eaLnBrk="0" hangingPunct="0"/>
            <a:r>
              <a:rPr lang="el-GR" sz="1600"/>
              <a:t> Μοντέλο</a:t>
            </a:r>
            <a:r>
              <a:rPr lang="en-US" sz="1600"/>
              <a:t>)</a:t>
            </a:r>
          </a:p>
        </p:txBody>
      </p:sp>
      <p:sp>
        <p:nvSpPr>
          <p:cNvPr id="93203" name="Rectangle 16"/>
          <p:cNvSpPr>
            <a:spLocks noChangeArrowheads="1"/>
          </p:cNvSpPr>
          <p:nvPr/>
        </p:nvSpPr>
        <p:spPr bwMode="auto">
          <a:xfrm>
            <a:off x="400541" y="1696809"/>
            <a:ext cx="730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800" i="1" dirty="0">
                <a:latin typeface="Calibri" pitchFamily="34" charset="0"/>
              </a:rPr>
              <a:t>Ανεξάρτητα του  ΣΔΒΔ</a:t>
            </a:r>
            <a:r>
              <a:rPr lang="en-US" sz="1800" i="1" dirty="0">
                <a:latin typeface="Calibri" pitchFamily="34" charset="0"/>
              </a:rPr>
              <a:t>                  	  </a:t>
            </a:r>
            <a:r>
              <a:rPr lang="el-GR" sz="1800" i="1" dirty="0">
                <a:latin typeface="Calibri" pitchFamily="34" charset="0"/>
              </a:rPr>
              <a:t>Εξαρτώμενο του επιλεγμένου ΣΔΒΔ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93204" name="Line 17"/>
          <p:cNvSpPr>
            <a:spLocks noChangeShapeType="1"/>
          </p:cNvSpPr>
          <p:nvPr/>
        </p:nvSpPr>
        <p:spPr bwMode="auto">
          <a:xfrm>
            <a:off x="2162666" y="3093809"/>
            <a:ext cx="0" cy="771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5" name="Line 18"/>
          <p:cNvSpPr>
            <a:spLocks noChangeShapeType="1"/>
          </p:cNvSpPr>
          <p:nvPr/>
        </p:nvSpPr>
        <p:spPr bwMode="auto">
          <a:xfrm>
            <a:off x="2162666" y="4497159"/>
            <a:ext cx="0" cy="631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6" name="Line 19"/>
          <p:cNvSpPr>
            <a:spLocks noChangeShapeType="1"/>
          </p:cNvSpPr>
          <p:nvPr/>
        </p:nvSpPr>
        <p:spPr bwMode="auto">
          <a:xfrm>
            <a:off x="5058266" y="2882671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7" name="Rectangle 20"/>
          <p:cNvSpPr>
            <a:spLocks noChangeArrowheads="1"/>
          </p:cNvSpPr>
          <p:nvPr/>
        </p:nvSpPr>
        <p:spPr bwMode="auto">
          <a:xfrm>
            <a:off x="5902816" y="2234971"/>
            <a:ext cx="2273300" cy="82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8" name="Rectangle 21"/>
          <p:cNvSpPr>
            <a:spLocks noChangeArrowheads="1"/>
          </p:cNvSpPr>
          <p:nvPr/>
        </p:nvSpPr>
        <p:spPr bwMode="auto">
          <a:xfrm>
            <a:off x="6142529" y="2307996"/>
            <a:ext cx="1982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/>
              <a:t>Λογικό Μοντέλο  --</a:t>
            </a:r>
          </a:p>
          <a:p>
            <a:pPr eaLnBrk="0" hangingPunct="0"/>
            <a:r>
              <a:rPr lang="el-GR" sz="1600" b="1"/>
              <a:t>Σχήματα/Όψεις</a:t>
            </a:r>
            <a:endParaRPr lang="en-US" sz="1600" b="1"/>
          </a:p>
        </p:txBody>
      </p:sp>
      <p:sp>
        <p:nvSpPr>
          <p:cNvPr id="93209" name="Rectangle 22"/>
          <p:cNvSpPr>
            <a:spLocks noChangeArrowheads="1"/>
          </p:cNvSpPr>
          <p:nvPr/>
        </p:nvSpPr>
        <p:spPr bwMode="auto">
          <a:xfrm>
            <a:off x="7035497" y="3515290"/>
            <a:ext cx="20875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Calibri" pitchFamily="34" charset="0"/>
              </a:rPr>
              <a:t>Φυσικός Σχεδιασμός </a:t>
            </a:r>
          </a:p>
        </p:txBody>
      </p:sp>
      <p:sp>
        <p:nvSpPr>
          <p:cNvPr id="93210" name="Rectangle 23"/>
          <p:cNvSpPr>
            <a:spLocks noChangeArrowheads="1"/>
          </p:cNvSpPr>
          <p:nvPr/>
        </p:nvSpPr>
        <p:spPr bwMode="auto">
          <a:xfrm>
            <a:off x="5979016" y="4198709"/>
            <a:ext cx="2273300" cy="830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1" name="Rectangle 24"/>
          <p:cNvSpPr>
            <a:spLocks noChangeArrowheads="1"/>
          </p:cNvSpPr>
          <p:nvPr/>
        </p:nvSpPr>
        <p:spPr bwMode="auto">
          <a:xfrm>
            <a:off x="6191741" y="4308246"/>
            <a:ext cx="1963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/>
              <a:t> </a:t>
            </a:r>
            <a:r>
              <a:rPr lang="el-GR" sz="1600" b="1"/>
              <a:t>Φυσικό  Μοντέλο</a:t>
            </a:r>
          </a:p>
          <a:p>
            <a:pPr eaLnBrk="0" hangingPunct="0"/>
            <a:r>
              <a:rPr lang="el-GR" sz="1600" b="1"/>
              <a:t>Εσωτερικό  Σχήμα</a:t>
            </a:r>
            <a:endParaRPr lang="en-US" sz="1600" b="1"/>
          </a:p>
        </p:txBody>
      </p:sp>
      <p:sp>
        <p:nvSpPr>
          <p:cNvPr id="93212" name="Line 25"/>
          <p:cNvSpPr>
            <a:spLocks noChangeShapeType="1"/>
          </p:cNvSpPr>
          <p:nvPr/>
        </p:nvSpPr>
        <p:spPr bwMode="auto">
          <a:xfrm>
            <a:off x="6963266" y="3069996"/>
            <a:ext cx="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3" name="Line 26"/>
          <p:cNvSpPr>
            <a:spLocks noChangeShapeType="1"/>
          </p:cNvSpPr>
          <p:nvPr/>
        </p:nvSpPr>
        <p:spPr bwMode="auto">
          <a:xfrm>
            <a:off x="6963266" y="5051196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4" name="Rectangle 27"/>
          <p:cNvSpPr>
            <a:spLocks noChangeArrowheads="1"/>
          </p:cNvSpPr>
          <p:nvPr/>
        </p:nvSpPr>
        <p:spPr bwMode="auto">
          <a:xfrm>
            <a:off x="7452724" y="5003468"/>
            <a:ext cx="171521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Πλήρωση </a:t>
            </a:r>
          </a:p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Βάσης Δεδομένων</a:t>
            </a:r>
          </a:p>
        </p:txBody>
      </p:sp>
      <p:sp>
        <p:nvSpPr>
          <p:cNvPr id="93215" name="Oval 28"/>
          <p:cNvSpPr>
            <a:spLocks noChangeArrowheads="1"/>
          </p:cNvSpPr>
          <p:nvPr/>
        </p:nvSpPr>
        <p:spPr bwMode="auto">
          <a:xfrm>
            <a:off x="6360016" y="5743346"/>
            <a:ext cx="12065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6" name="Oval 29"/>
          <p:cNvSpPr>
            <a:spLocks noChangeArrowheads="1"/>
          </p:cNvSpPr>
          <p:nvPr/>
        </p:nvSpPr>
        <p:spPr bwMode="auto">
          <a:xfrm>
            <a:off x="6360016" y="5438546"/>
            <a:ext cx="1206500" cy="215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7" name="Line 30"/>
          <p:cNvSpPr>
            <a:spLocks noChangeShapeType="1"/>
          </p:cNvSpPr>
          <p:nvPr/>
        </p:nvSpPr>
        <p:spPr bwMode="auto">
          <a:xfrm>
            <a:off x="7572866" y="5584596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8" name="Line 31"/>
          <p:cNvSpPr>
            <a:spLocks noChangeShapeType="1"/>
          </p:cNvSpPr>
          <p:nvPr/>
        </p:nvSpPr>
        <p:spPr bwMode="auto">
          <a:xfrm>
            <a:off x="6353666" y="5584596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9" name="Rectangle 32"/>
          <p:cNvSpPr>
            <a:spLocks noChangeArrowheads="1"/>
          </p:cNvSpPr>
          <p:nvPr/>
        </p:nvSpPr>
        <p:spPr bwMode="auto">
          <a:xfrm>
            <a:off x="5086841" y="5432196"/>
            <a:ext cx="1344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800"/>
              <a:t>Βάση</a:t>
            </a:r>
          </a:p>
          <a:p>
            <a:pPr eaLnBrk="0" hangingPunct="0"/>
            <a:r>
              <a:rPr lang="el-GR" sz="1800"/>
              <a:t>Δεδομένων</a:t>
            </a:r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76054" y="142663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9224073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7FA88C-BEC1-4D95-A6F8-BAF7E8BA4B98}" type="slidenum">
              <a:rPr lang="el-GR" altLang="en-US" smtClean="0"/>
              <a:pPr/>
              <a:t>47</a:t>
            </a:fld>
            <a:endParaRPr lang="el-GR" altLang="en-US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5861" y="1987305"/>
            <a:ext cx="8305652" cy="362164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Για να κάνουμε όσο το δυνατόν καλύτερο τον Φυσικό Σχεδιασμό πρέπει να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l-GR" sz="1900" dirty="0">
                <a:latin typeface="Calibri" pitchFamily="34" charset="0"/>
              </a:rPr>
              <a:t>κατανοήσουμε το </a:t>
            </a:r>
            <a:r>
              <a:rPr lang="el-GR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φόρτο εργασίας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workload</a:t>
            </a:r>
            <a:r>
              <a:rPr lang="el-GR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)</a:t>
            </a:r>
            <a:endParaRPr lang="en-US" sz="1900" dirty="0">
              <a:solidFill>
                <a:schemeClr val="accent6">
                  <a:lumMod val="7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9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Ποιες είναι οι σημαντικές ερωτήσεις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και πόσο συχνά εμφανίζονται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Ποιες είναι οι πιο σημαντικές ενημερώσεις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και πόσο συχνά εμφανίζονται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Ποια είναι η επιθυμητή επίδοση για την εκτέλεση αυτών των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ερωτήσεων και ενημερώσεων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sz="1900" dirty="0">
              <a:latin typeface="Comic Sans MS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33382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C023F-5802-4BB8-A93D-3EB2565C254E}" type="slidenum">
              <a:rPr lang="el-GR" altLang="en-US" smtClean="0"/>
              <a:pPr/>
              <a:t>48</a:t>
            </a:fld>
            <a:endParaRPr lang="el-GR" altLang="en-US"/>
          </a:p>
        </p:txBody>
      </p:sp>
      <p:sp>
        <p:nvSpPr>
          <p:cNvPr id="993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93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3588" y="2384425"/>
            <a:ext cx="7897812" cy="3463925"/>
          </a:xfrm>
          <a:noFill/>
        </p:spPr>
        <p:txBody>
          <a:bodyPr lIns="92075" tIns="46038" rIns="92075" bIns="46038"/>
          <a:lstStyle/>
          <a:p>
            <a:pPr algn="just" eaLnBrk="1" hangingPunct="1">
              <a:buFont typeface="Wingdings" pitchFamily="2" charset="2"/>
              <a:buNone/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Τι ευρετήρια πρέπει να δημιουργηθούν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1700" dirty="0">
                <a:latin typeface="Calibri" pitchFamily="34" charset="0"/>
              </a:rPr>
              <a:t>Ποιες σχέσεις πρέπει να έχουν ευρετήρια</a:t>
            </a:r>
            <a:r>
              <a:rPr lang="en-US" sz="1700" dirty="0">
                <a:latin typeface="Calibri" pitchFamily="34" charset="0"/>
              </a:rPr>
              <a:t>;  </a:t>
            </a:r>
            <a:r>
              <a:rPr lang="el-GR" sz="1700" dirty="0">
                <a:latin typeface="Calibri" pitchFamily="34" charset="0"/>
              </a:rPr>
              <a:t>Ποια γνωρίσματα χρησιμοποιούνται για αναζήτηση</a:t>
            </a:r>
            <a:r>
              <a:rPr lang="en-US" sz="1700" dirty="0">
                <a:latin typeface="Calibri" pitchFamily="34" charset="0"/>
              </a:rPr>
              <a:t>;  </a:t>
            </a:r>
            <a:r>
              <a:rPr lang="el-GR" sz="1700" dirty="0">
                <a:latin typeface="Calibri" pitchFamily="34" charset="0"/>
              </a:rPr>
              <a:t>Πρέπει να ορίσουμε πολλαπλά ευρετήρια</a:t>
            </a:r>
            <a:r>
              <a:rPr lang="en-US" sz="1700" dirty="0">
                <a:latin typeface="Calibri" pitchFamily="34" charset="0"/>
              </a:rPr>
              <a:t>;</a:t>
            </a:r>
          </a:p>
          <a:p>
            <a:pPr algn="just">
              <a:buNone/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Για κάθε ευρετήριο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τι είδους ευρετήριο πρέπει να είναι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1700" dirty="0">
                <a:latin typeface="Calibri" pitchFamily="34" charset="0"/>
              </a:rPr>
              <a:t>Συστάδες</a:t>
            </a:r>
            <a:r>
              <a:rPr lang="en-US" sz="1700" dirty="0">
                <a:latin typeface="Calibri" pitchFamily="34" charset="0"/>
              </a:rPr>
              <a:t>;  </a:t>
            </a:r>
            <a:r>
              <a:rPr lang="el-GR" sz="1700" dirty="0">
                <a:latin typeface="Calibri" pitchFamily="34" charset="0"/>
              </a:rPr>
              <a:t>Δέντρο/Κατακερματισμός</a:t>
            </a:r>
            <a:r>
              <a:rPr lang="en-US" sz="1700" dirty="0">
                <a:latin typeface="Calibri" pitchFamily="34" charset="0"/>
              </a:rPr>
              <a:t>;  </a:t>
            </a:r>
            <a:r>
              <a:rPr lang="el-GR" sz="1700" dirty="0">
                <a:latin typeface="Calibri" pitchFamily="34" charset="0"/>
              </a:rPr>
              <a:t>Δυναμικό/Στατικό</a:t>
            </a:r>
            <a:r>
              <a:rPr lang="en-US" sz="1700" dirty="0">
                <a:latin typeface="Calibri" pitchFamily="34" charset="0"/>
              </a:rPr>
              <a:t>; </a:t>
            </a:r>
            <a:r>
              <a:rPr lang="el-GR" sz="1700" dirty="0">
                <a:latin typeface="Calibri" pitchFamily="34" charset="0"/>
              </a:rPr>
              <a:t>Πυκνό/Μη-πυκνό</a:t>
            </a:r>
            <a:r>
              <a:rPr lang="en-US" sz="1700" dirty="0">
                <a:latin typeface="Calibri" pitchFamily="34" charset="0"/>
              </a:rPr>
              <a:t>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Χρειάζονται αλλαγές και στο εννοιολογικό/λογικό σχήμα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1700" dirty="0">
                <a:latin typeface="Calibri" pitchFamily="34" charset="0"/>
              </a:rPr>
              <a:t>Διαφορετικό </a:t>
            </a:r>
            <a:r>
              <a:rPr lang="el-GR" sz="1700" dirty="0" err="1">
                <a:latin typeface="Calibri" pitchFamily="34" charset="0"/>
              </a:rPr>
              <a:t>κανονικοποιημένο</a:t>
            </a:r>
            <a:r>
              <a:rPr lang="el-GR" sz="1700" dirty="0">
                <a:latin typeface="Calibri" pitchFamily="34" charset="0"/>
              </a:rPr>
              <a:t> σχήμα</a:t>
            </a:r>
            <a:r>
              <a:rPr lang="en-US" sz="1700" dirty="0">
                <a:latin typeface="Calibri" pitchFamily="34" charset="0"/>
              </a:rPr>
              <a:t>; </a:t>
            </a:r>
            <a:endParaRPr lang="el-GR" sz="1700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1700" dirty="0" err="1">
                <a:latin typeface="Calibri" pitchFamily="34" charset="0"/>
              </a:rPr>
              <a:t>Denormalization</a:t>
            </a:r>
            <a:r>
              <a:rPr lang="el-GR" sz="17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l-GR" sz="1700" dirty="0">
                <a:latin typeface="Calibri" pitchFamily="34" charset="0"/>
              </a:rPr>
              <a:t>(μήπως χρειάζεται από-κανονικοποίηση</a:t>
            </a:r>
            <a:r>
              <a:rPr lang="en-US" sz="1700" dirty="0">
                <a:latin typeface="Calibri" pitchFamily="34" charset="0"/>
              </a:rPr>
              <a:t>;</a:t>
            </a:r>
            <a:r>
              <a:rPr lang="el-GR" sz="1700" dirty="0">
                <a:latin typeface="Calibri" pitchFamily="34" charset="0"/>
              </a:rPr>
              <a:t>)</a:t>
            </a:r>
            <a:endParaRPr lang="en-US" sz="1700" dirty="0">
              <a:solidFill>
                <a:schemeClr val="accent2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1700" dirty="0">
                <a:latin typeface="Calibri" pitchFamily="34" charset="0"/>
              </a:rPr>
              <a:t>Όψεις, Επανάληψη Δεδομένων (</a:t>
            </a:r>
            <a:r>
              <a:rPr lang="en-US" sz="1700" dirty="0">
                <a:latin typeface="Calibri" pitchFamily="34" charset="0"/>
              </a:rPr>
              <a:t>replication) …</a:t>
            </a:r>
          </a:p>
        </p:txBody>
      </p:sp>
      <p:sp>
        <p:nvSpPr>
          <p:cNvPr id="9933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8001000" cy="533400"/>
          </a:xfrm>
        </p:spPr>
        <p:txBody>
          <a:bodyPr/>
          <a:lstStyle/>
          <a:p>
            <a:pPr eaLnBrk="1" hangingPunct="1"/>
            <a:r>
              <a:rPr lang="el-GR" sz="2200">
                <a:latin typeface="Calibri" pitchFamily="34" charset="0"/>
              </a:rPr>
              <a:t>Αποφάσεις που Απαιτούνται</a:t>
            </a:r>
            <a:endParaRPr lang="en-GB" sz="2200"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1232648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B8780-EF05-4F3E-AA7F-3505A16C68C7}" type="slidenum">
              <a:rPr lang="el-GR" altLang="en-US" smtClean="0"/>
              <a:pPr/>
              <a:t>49</a:t>
            </a:fld>
            <a:endParaRPr lang="el-GR" altLang="en-US" dirty="0"/>
          </a:p>
        </p:txBody>
      </p:sp>
      <p:sp>
        <p:nvSpPr>
          <p:cNvPr id="962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62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821613" cy="40290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endParaRPr lang="el-GR" sz="2000" dirty="0"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sz="2000" dirty="0">
                <a:latin typeface="Comic Sans MS" pitchFamily="66" charset="0"/>
              </a:rPr>
              <a:t>	</a:t>
            </a:r>
            <a:r>
              <a:rPr lang="el-GR" sz="2000" dirty="0">
                <a:latin typeface="Calibri" pitchFamily="34" charset="0"/>
              </a:rPr>
              <a:t>Πριν δημιουργήσουμε ένα ευρετήριο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</a:rPr>
              <a:t>πρέπει να συνυπολογίσουμε και την επίδρασή  του στις ενημερώσεις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του φορτίου εργασίας</a:t>
            </a:r>
            <a:r>
              <a:rPr lang="en-US" sz="2000" dirty="0">
                <a:latin typeface="Calibri" pitchFamily="34" charset="0"/>
              </a:rPr>
              <a:t>!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l-GR" sz="2000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	Ένα ευρετήριο κάνει τις ερωτήσεις ΠΙΟ ΓΡΗΓΟΡΕΣ και τις ενημερώσεις ΠΙΟ ΑΡΓΕΣ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l-GR" sz="2000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	Επιπλέον, απαιτεί και χώρο στον δίσκο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449509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AC9E69-28C9-46ED-B368-0CF2CEC99132}" type="slidenum">
              <a:rPr lang="el-GR" altLang="en-US" smtClean="0"/>
              <a:pPr/>
              <a:t>5</a:t>
            </a:fld>
            <a:endParaRPr lang="el-GR" altLang="en-US"/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250825" y="1440239"/>
            <a:ext cx="8713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latin typeface="Calibri" pitchFamily="34" charset="0"/>
              </a:rPr>
              <a:t>Ένα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Β</a:t>
            </a:r>
            <a:r>
              <a:rPr lang="el-GR" sz="2000" baseline="30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+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-δέντρο </a:t>
            </a:r>
            <a:r>
              <a:rPr lang="el-GR" sz="2000" dirty="0">
                <a:latin typeface="Calibri" pitchFamily="34" charset="0"/>
              </a:rPr>
              <a:t>τάξεως (</a:t>
            </a:r>
            <a:r>
              <a:rPr lang="en-US" sz="2000" dirty="0">
                <a:latin typeface="Calibri" pitchFamily="34" charset="0"/>
              </a:rPr>
              <a:t>order)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για τους εσωτερικούς κόμβους και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200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leaf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για τα φύλλα ορίζεται ως εξής:</a:t>
            </a:r>
          </a:p>
        </p:txBody>
      </p:sp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8534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1. Κάθε </a:t>
            </a:r>
            <a:r>
              <a:rPr lang="el-GR" sz="1800" dirty="0">
                <a:highlight>
                  <a:srgbClr val="FFFF00"/>
                </a:highlight>
                <a:latin typeface="Calibri" pitchFamily="34" charset="0"/>
              </a:rPr>
              <a:t>εσωτερικός κόμβος </a:t>
            </a:r>
            <a:r>
              <a:rPr lang="el-GR" sz="1800" dirty="0">
                <a:latin typeface="Calibri" pitchFamily="34" charset="0"/>
              </a:rPr>
              <a:t>είναι της μορφής</a:t>
            </a:r>
            <a:endParaRPr lang="en-US" sz="18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&lt;P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, K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, P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, K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, , … K</a:t>
            </a:r>
            <a:r>
              <a:rPr lang="en-US" sz="1800" b="1" baseline="-25000" dirty="0">
                <a:latin typeface="Calibri" pitchFamily="34" charset="0"/>
              </a:rPr>
              <a:t>q-1</a:t>
            </a:r>
            <a:r>
              <a:rPr lang="en-US" sz="1800" b="1" dirty="0">
                <a:latin typeface="Calibri" pitchFamily="34" charset="0"/>
              </a:rPr>
              <a:t>, P</a:t>
            </a:r>
            <a:r>
              <a:rPr lang="en-US" sz="1800" b="1" baseline="-25000" dirty="0">
                <a:latin typeface="Calibri" pitchFamily="34" charset="0"/>
              </a:rPr>
              <a:t>q-1</a:t>
            </a:r>
            <a:r>
              <a:rPr lang="en-US" sz="1800" b="1" dirty="0">
                <a:latin typeface="Calibri" pitchFamily="34" charset="0"/>
              </a:rPr>
              <a:t>,  </a:t>
            </a:r>
            <a:r>
              <a:rPr lang="en-US" sz="1800" b="1" dirty="0" err="1">
                <a:latin typeface="Calibri" pitchFamily="34" charset="0"/>
              </a:rPr>
              <a:t>P</a:t>
            </a:r>
            <a:r>
              <a:rPr lang="en-US" sz="1800" b="1" baseline="-25000" dirty="0" err="1">
                <a:latin typeface="Calibri" pitchFamily="34" charset="0"/>
              </a:rPr>
              <a:t>q</a:t>
            </a:r>
            <a:r>
              <a:rPr lang="en-US" sz="1800" b="1" dirty="0">
                <a:latin typeface="Calibri" pitchFamily="34" charset="0"/>
              </a:rPr>
              <a:t>&gt; </a:t>
            </a:r>
            <a:r>
              <a:rPr lang="en-US" sz="1800" dirty="0">
                <a:latin typeface="Calibri" pitchFamily="34" charset="0"/>
              </a:rPr>
              <a:t>q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</a:t>
            </a:r>
            <a:r>
              <a:rPr lang="en-US" sz="1800" dirty="0">
                <a:latin typeface="Calibri" pitchFamily="34" charset="0"/>
              </a:rPr>
              <a:t> p, </a:t>
            </a:r>
            <a:r>
              <a:rPr lang="el-GR" sz="1800" dirty="0">
                <a:latin typeface="Calibri" pitchFamily="34" charset="0"/>
              </a:rPr>
              <a:t>όπου </a:t>
            </a:r>
            <a:r>
              <a:rPr lang="en-US" sz="1800" dirty="0">
                <a:latin typeface="Calibri" pitchFamily="34" charset="0"/>
              </a:rPr>
              <a:t>P</a:t>
            </a:r>
            <a:r>
              <a:rPr lang="en-US" sz="1800" baseline="-25000" dirty="0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δείκτης δέντρου,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τιμή αναζήτησης</a:t>
            </a:r>
          </a:p>
        </p:txBody>
      </p:sp>
      <p:sp>
        <p:nvSpPr>
          <p:cNvPr id="59400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2. Σε κάθε εσωτερικό κόμβο Κ</a:t>
            </a:r>
            <a:r>
              <a:rPr lang="el-GR" baseline="-25000">
                <a:latin typeface="Calibri" pitchFamily="34" charset="0"/>
              </a:rPr>
              <a:t>1</a:t>
            </a:r>
            <a:r>
              <a:rPr lang="el-GR" sz="1800">
                <a:latin typeface="Calibri" pitchFamily="34" charset="0"/>
              </a:rPr>
              <a:t> &lt; Κ</a:t>
            </a:r>
            <a:r>
              <a:rPr lang="el-GR" baseline="-25000">
                <a:latin typeface="Calibri" pitchFamily="34" charset="0"/>
              </a:rPr>
              <a:t>2</a:t>
            </a:r>
            <a:r>
              <a:rPr lang="el-GR" sz="1800">
                <a:latin typeface="Calibri" pitchFamily="34" charset="0"/>
              </a:rPr>
              <a:t> &lt; … Κ </a:t>
            </a:r>
            <a:r>
              <a:rPr lang="en-US" sz="2400" baseline="-25000">
                <a:latin typeface="Calibri" pitchFamily="34" charset="0"/>
              </a:rPr>
              <a:t>q -1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59401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3. Για όλες τις τιμές X στο υποδέντρο που δείχνει το </a:t>
            </a:r>
            <a:r>
              <a:rPr lang="en-US" sz="1800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ισχύει Κ </a:t>
            </a:r>
            <a:r>
              <a:rPr lang="en-US" sz="1800">
                <a:latin typeface="Calibri" pitchFamily="34" charset="0"/>
                <a:sym typeface="Symbol" pitchFamily="18" charset="2"/>
              </a:rPr>
              <a:t></a:t>
            </a:r>
            <a:r>
              <a:rPr lang="en-US" sz="1800">
                <a:latin typeface="Calibri" pitchFamily="34" charset="0"/>
              </a:rPr>
              <a:t> X </a:t>
            </a:r>
            <a:r>
              <a:rPr lang="el-GR" sz="1800">
                <a:latin typeface="Calibri" pitchFamily="34" charset="0"/>
              </a:rPr>
              <a:t>&lt; </a:t>
            </a:r>
            <a:r>
              <a:rPr lang="en-US" sz="1800">
                <a:latin typeface="Calibri" pitchFamily="34" charset="0"/>
              </a:rPr>
              <a:t>K</a:t>
            </a:r>
            <a:r>
              <a:rPr lang="en-US" sz="2400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για 1 &lt; </a:t>
            </a:r>
            <a:r>
              <a:rPr lang="en-US" sz="1800">
                <a:latin typeface="Calibri" pitchFamily="34" charset="0"/>
              </a:rPr>
              <a:t>j &lt; q, X </a:t>
            </a:r>
            <a:r>
              <a:rPr lang="el-GR" sz="1800">
                <a:latin typeface="Calibri" pitchFamily="34" charset="0"/>
                <a:sym typeface="Symbol" pitchFamily="18" charset="2"/>
              </a:rPr>
              <a:t>&lt;</a:t>
            </a:r>
            <a:r>
              <a:rPr lang="en-US" sz="1800">
                <a:latin typeface="Calibri" pitchFamily="34" charset="0"/>
              </a:rPr>
              <a:t> K</a:t>
            </a:r>
            <a:r>
              <a:rPr lang="en-US" sz="2400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για </a:t>
            </a:r>
            <a:r>
              <a:rPr lang="en-US" sz="1800">
                <a:latin typeface="Calibri" pitchFamily="34" charset="0"/>
              </a:rPr>
              <a:t>j =1, </a:t>
            </a:r>
            <a:r>
              <a:rPr lang="el-GR" sz="1800">
                <a:latin typeface="Calibri" pitchFamily="34" charset="0"/>
              </a:rPr>
              <a:t>και Κ</a:t>
            </a:r>
            <a:r>
              <a:rPr lang="el-GR" sz="2400" baseline="-25000">
                <a:latin typeface="Calibri" pitchFamily="34" charset="0"/>
              </a:rPr>
              <a:t>j -1</a:t>
            </a:r>
            <a:r>
              <a:rPr lang="el-GR" sz="1800">
                <a:latin typeface="Calibri" pitchFamily="34" charset="0"/>
              </a:rPr>
              <a:t> </a:t>
            </a:r>
            <a:r>
              <a:rPr lang="en-US" sz="1800">
                <a:latin typeface="Calibri" pitchFamily="34" charset="0"/>
                <a:sym typeface="Symbol" pitchFamily="18" charset="2"/>
              </a:rPr>
              <a:t></a:t>
            </a:r>
            <a:r>
              <a:rPr lang="el-GR" sz="1800">
                <a:latin typeface="Calibri" pitchFamily="34" charset="0"/>
              </a:rPr>
              <a:t> Χ για </a:t>
            </a:r>
            <a:r>
              <a:rPr lang="en-US" sz="1800">
                <a:latin typeface="Calibri" pitchFamily="34" charset="0"/>
              </a:rPr>
              <a:t>j = q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59402" name="AutoShape 7"/>
          <p:cNvSpPr>
            <a:spLocks noChangeArrowheads="1"/>
          </p:cNvSpPr>
          <p:nvPr/>
        </p:nvSpPr>
        <p:spPr bwMode="auto">
          <a:xfrm>
            <a:off x="914400" y="39624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AutoShape 8"/>
          <p:cNvSpPr>
            <a:spLocks noChangeArrowheads="1"/>
          </p:cNvSpPr>
          <p:nvPr/>
        </p:nvSpPr>
        <p:spPr bwMode="auto">
          <a:xfrm>
            <a:off x="6124575" y="405765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4" name="AutoShape 9"/>
          <p:cNvSpPr>
            <a:spLocks noChangeArrowheads="1"/>
          </p:cNvSpPr>
          <p:nvPr/>
        </p:nvSpPr>
        <p:spPr bwMode="auto">
          <a:xfrm>
            <a:off x="3581400" y="41148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1828800" y="3276600"/>
            <a:ext cx="5052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K</a:t>
            </a:r>
            <a:r>
              <a:rPr lang="en-US" baseline="-25000" dirty="0">
                <a:latin typeface="Times New Roman" pitchFamily="18" charset="0"/>
              </a:rPr>
              <a:t>1        </a:t>
            </a:r>
            <a:r>
              <a:rPr lang="en-US" dirty="0">
                <a:latin typeface="Times New Roman" pitchFamily="18" charset="0"/>
              </a:rPr>
              <a:t>...   </a:t>
            </a:r>
            <a:r>
              <a:rPr lang="el-GR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 K</a:t>
            </a:r>
            <a:r>
              <a:rPr lang="en-US" sz="2400" baseline="-25000" dirty="0">
                <a:latin typeface="Times New Roman" pitchFamily="18" charset="0"/>
              </a:rPr>
              <a:t>j-1  </a:t>
            </a:r>
            <a:r>
              <a:rPr lang="en-US" dirty="0" err="1">
                <a:latin typeface="Times New Roman" pitchFamily="18" charset="0"/>
              </a:rPr>
              <a:t>P</a:t>
            </a:r>
            <a:r>
              <a:rPr lang="en-US" sz="2400" baseline="-25000" dirty="0" err="1">
                <a:latin typeface="Times New Roman" pitchFamily="18" charset="0"/>
              </a:rPr>
              <a:t>j</a:t>
            </a:r>
            <a:r>
              <a:rPr lang="en-US" sz="2400" baseline="-25000" dirty="0">
                <a:latin typeface="Times New Roman" pitchFamily="18" charset="0"/>
              </a:rPr>
              <a:t> </a:t>
            </a:r>
            <a:r>
              <a:rPr lang="el-GR" sz="2400" baseline="-25000" dirty="0">
                <a:latin typeface="Times New Roman" pitchFamily="18" charset="0"/>
              </a:rPr>
              <a:t> </a:t>
            </a:r>
            <a:r>
              <a:rPr lang="en-US" sz="2400" baseline="-25000" dirty="0">
                <a:latin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</a:rPr>
              <a:t>K</a:t>
            </a:r>
            <a:r>
              <a:rPr lang="en-US" baseline="-25000" dirty="0" err="1">
                <a:latin typeface="Times New Roman" pitchFamily="18" charset="0"/>
              </a:rPr>
              <a:t>j</a:t>
            </a:r>
            <a:r>
              <a:rPr lang="en-US" baseline="-25000" dirty="0">
                <a:latin typeface="Times New Roman" pitchFamily="18" charset="0"/>
              </a:rPr>
              <a:t> </a:t>
            </a:r>
            <a:r>
              <a:rPr lang="en-US" sz="2400" baseline="-25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…    </a:t>
            </a:r>
            <a:r>
              <a:rPr lang="el-GR" dirty="0"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 P</a:t>
            </a:r>
            <a:r>
              <a:rPr lang="en-US" sz="2400" baseline="-25000" dirty="0">
                <a:latin typeface="Times New Roman" pitchFamily="18" charset="0"/>
              </a:rPr>
              <a:t>q-1 </a:t>
            </a:r>
            <a:r>
              <a:rPr lang="en-US" dirty="0">
                <a:latin typeface="Times New Roman" pitchFamily="18" charset="0"/>
              </a:rPr>
              <a:t>K</a:t>
            </a:r>
            <a:r>
              <a:rPr lang="en-US" sz="2400" baseline="-25000" dirty="0">
                <a:latin typeface="Times New Roman" pitchFamily="18" charset="0"/>
              </a:rPr>
              <a:t>q-1  </a:t>
            </a:r>
            <a:r>
              <a:rPr lang="en-US" dirty="0">
                <a:latin typeface="Times New Roman" pitchFamily="18" charset="0"/>
              </a:rPr>
              <a:t>P </a:t>
            </a:r>
            <a:r>
              <a:rPr lang="en-US" sz="2400" baseline="-25000" dirty="0">
                <a:latin typeface="Times New Roman" pitchFamily="18" charset="0"/>
              </a:rPr>
              <a:t>q</a:t>
            </a:r>
            <a:endParaRPr lang="el-GR" sz="2400" baseline="-25000" dirty="0">
              <a:latin typeface="Times New Roman" pitchFamily="18" charset="0"/>
            </a:endParaRPr>
          </a:p>
        </p:txBody>
      </p:sp>
      <p:sp>
        <p:nvSpPr>
          <p:cNvPr id="59406" name="Rectangle 11"/>
          <p:cNvSpPr>
            <a:spLocks noChangeArrowheads="1"/>
          </p:cNvSpPr>
          <p:nvPr/>
        </p:nvSpPr>
        <p:spPr bwMode="auto">
          <a:xfrm>
            <a:off x="1752600" y="3228975"/>
            <a:ext cx="50387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7" name="Line 12"/>
          <p:cNvSpPr>
            <a:spLocks noChangeShapeType="1"/>
          </p:cNvSpPr>
          <p:nvPr/>
        </p:nvSpPr>
        <p:spPr bwMode="auto">
          <a:xfrm flipH="1">
            <a:off x="1600200" y="3733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8" name="Line 13"/>
          <p:cNvSpPr>
            <a:spLocks noChangeShapeType="1"/>
          </p:cNvSpPr>
          <p:nvPr/>
        </p:nvSpPr>
        <p:spPr bwMode="auto">
          <a:xfrm>
            <a:off x="4038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1771650" y="440055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X </a:t>
            </a:r>
            <a:r>
              <a:rPr lang="el-GR" sz="1800">
                <a:latin typeface="Times New Roman" pitchFamily="18" charset="0"/>
                <a:sym typeface="Symbol" pitchFamily="18" charset="2"/>
              </a:rPr>
              <a:t>&lt;</a:t>
            </a:r>
            <a:r>
              <a:rPr lang="el-GR" sz="1800">
                <a:latin typeface="Times New Roman" pitchFamily="18" charset="0"/>
              </a:rPr>
              <a:t> K</a:t>
            </a:r>
            <a:r>
              <a:rPr lang="el-GR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9410" name="Text Box 15"/>
          <p:cNvSpPr txBox="1">
            <a:spLocks noChangeArrowheads="1"/>
          </p:cNvSpPr>
          <p:nvPr/>
        </p:nvSpPr>
        <p:spPr bwMode="auto">
          <a:xfrm>
            <a:off x="4362450" y="4419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K</a:t>
            </a:r>
            <a:r>
              <a:rPr lang="el-GR" baseline="-25000">
                <a:latin typeface="Times New Roman" pitchFamily="18" charset="0"/>
              </a:rPr>
              <a:t>j-1 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 </a:t>
            </a:r>
            <a:r>
              <a:rPr lang="el-GR" sz="1800">
                <a:latin typeface="Times New Roman" pitchFamily="18" charset="0"/>
              </a:rPr>
              <a:t>X </a:t>
            </a:r>
            <a:r>
              <a:rPr lang="el-GR" sz="1800">
                <a:latin typeface="Times New Roman" pitchFamily="18" charset="0"/>
                <a:sym typeface="Symbol" pitchFamily="18" charset="2"/>
              </a:rPr>
              <a:t>&lt;</a:t>
            </a:r>
            <a:r>
              <a:rPr lang="el-GR" sz="1800">
                <a:latin typeface="Times New Roman" pitchFamily="18" charset="0"/>
              </a:rPr>
              <a:t> K</a:t>
            </a:r>
            <a:r>
              <a:rPr lang="el-GR" baseline="-25000">
                <a:latin typeface="Times New Roman" pitchFamily="18" charset="0"/>
              </a:rPr>
              <a:t>j</a:t>
            </a:r>
          </a:p>
        </p:txBody>
      </p:sp>
      <p:sp>
        <p:nvSpPr>
          <p:cNvPr id="59411" name="Text Box 16"/>
          <p:cNvSpPr txBox="1">
            <a:spLocks noChangeArrowheads="1"/>
          </p:cNvSpPr>
          <p:nvPr/>
        </p:nvSpPr>
        <p:spPr bwMode="auto">
          <a:xfrm>
            <a:off x="7038975" y="4295775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 Χ ≥ K</a:t>
            </a:r>
            <a:r>
              <a:rPr lang="el-GR" sz="2400" baseline="-25000">
                <a:latin typeface="Times New Roman" pitchFamily="18" charset="0"/>
              </a:rPr>
              <a:t>q-1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59412" name="Line 17"/>
          <p:cNvSpPr>
            <a:spLocks noChangeShapeType="1"/>
          </p:cNvSpPr>
          <p:nvPr/>
        </p:nvSpPr>
        <p:spPr bwMode="auto">
          <a:xfrm flipH="1">
            <a:off x="6543675" y="379095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13" name="Line 18"/>
          <p:cNvSpPr>
            <a:spLocks noChangeShapeType="1"/>
          </p:cNvSpPr>
          <p:nvPr/>
        </p:nvSpPr>
        <p:spPr bwMode="auto">
          <a:xfrm>
            <a:off x="5343525" y="3228975"/>
            <a:ext cx="952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4" name="Line 19"/>
          <p:cNvSpPr>
            <a:spLocks noChangeShapeType="1"/>
          </p:cNvSpPr>
          <p:nvPr/>
        </p:nvSpPr>
        <p:spPr bwMode="auto">
          <a:xfrm>
            <a:off x="2740025" y="323532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5" name="Line 20"/>
          <p:cNvSpPr>
            <a:spLocks noChangeShapeType="1"/>
          </p:cNvSpPr>
          <p:nvPr/>
        </p:nvSpPr>
        <p:spPr bwMode="auto">
          <a:xfrm>
            <a:off x="2270125" y="3232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6" name="Line 21"/>
          <p:cNvSpPr>
            <a:spLocks noChangeShapeType="1"/>
          </p:cNvSpPr>
          <p:nvPr/>
        </p:nvSpPr>
        <p:spPr bwMode="auto">
          <a:xfrm>
            <a:off x="3854450" y="3235325"/>
            <a:ext cx="952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7" name="Line 22"/>
          <p:cNvSpPr>
            <a:spLocks noChangeShapeType="1"/>
          </p:cNvSpPr>
          <p:nvPr/>
        </p:nvSpPr>
        <p:spPr bwMode="auto">
          <a:xfrm>
            <a:off x="4273550" y="3225800"/>
            <a:ext cx="952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8" name="Line 23"/>
          <p:cNvSpPr>
            <a:spLocks noChangeShapeType="1"/>
          </p:cNvSpPr>
          <p:nvPr/>
        </p:nvSpPr>
        <p:spPr bwMode="auto">
          <a:xfrm>
            <a:off x="4654550" y="3235325"/>
            <a:ext cx="190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9" name="Line 24"/>
          <p:cNvSpPr>
            <a:spLocks noChangeShapeType="1"/>
          </p:cNvSpPr>
          <p:nvPr/>
        </p:nvSpPr>
        <p:spPr bwMode="auto">
          <a:xfrm>
            <a:off x="3343275" y="3228975"/>
            <a:ext cx="9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20" name="Line 25"/>
          <p:cNvSpPr>
            <a:spLocks noChangeShapeType="1"/>
          </p:cNvSpPr>
          <p:nvPr/>
        </p:nvSpPr>
        <p:spPr bwMode="auto">
          <a:xfrm>
            <a:off x="5797550" y="3235325"/>
            <a:ext cx="9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21" name="Line 26"/>
          <p:cNvSpPr>
            <a:spLocks noChangeShapeType="1"/>
          </p:cNvSpPr>
          <p:nvPr/>
        </p:nvSpPr>
        <p:spPr bwMode="auto">
          <a:xfrm>
            <a:off x="6330950" y="3244850"/>
            <a:ext cx="952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22" name="Text Box 27"/>
          <p:cNvSpPr txBox="1">
            <a:spLocks noChangeArrowheads="1"/>
          </p:cNvSpPr>
          <p:nvPr/>
        </p:nvSpPr>
        <p:spPr bwMode="auto">
          <a:xfrm>
            <a:off x="5417127" y="599122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solidFill>
                  <a:srgbClr val="993300"/>
                </a:solidFill>
              </a:rPr>
              <a:t>(*)  κάνουμε τη σύμβαση ότι η τιμή πάει δεξιά, θα μπορούσε και </a:t>
            </a:r>
          </a:p>
        </p:txBody>
      </p:sp>
      <p:sp>
        <p:nvSpPr>
          <p:cNvPr id="59423" name="Text Box 28"/>
          <p:cNvSpPr txBox="1">
            <a:spLocks noChangeArrowheads="1"/>
          </p:cNvSpPr>
          <p:nvPr/>
        </p:nvSpPr>
        <p:spPr bwMode="auto">
          <a:xfrm>
            <a:off x="6334270" y="6317962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dirty="0">
                <a:solidFill>
                  <a:srgbClr val="993300"/>
                </a:solidFill>
                <a:latin typeface="Times New Roman" pitchFamily="18" charset="0"/>
              </a:rPr>
              <a:t>K</a:t>
            </a:r>
            <a:r>
              <a:rPr lang="el-GR" sz="1400" baseline="-25000" dirty="0">
                <a:solidFill>
                  <a:srgbClr val="993300"/>
                </a:solidFill>
                <a:latin typeface="Times New Roman" pitchFamily="18" charset="0"/>
              </a:rPr>
              <a:t>j-1 </a:t>
            </a:r>
            <a:r>
              <a:rPr lang="el-GR" sz="1400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l-GR" sz="1400" dirty="0">
                <a:solidFill>
                  <a:srgbClr val="993300"/>
                </a:solidFill>
                <a:latin typeface="Times New Roman" pitchFamily="18" charset="0"/>
              </a:rPr>
              <a:t> X </a:t>
            </a:r>
            <a:r>
              <a:rPr lang="en-US" sz="1400" dirty="0">
                <a:solidFill>
                  <a:srgbClr val="993300"/>
                </a:solidFill>
                <a:sym typeface="Symbol" pitchFamily="18" charset="2"/>
              </a:rPr>
              <a:t></a:t>
            </a:r>
            <a:r>
              <a:rPr lang="el-GR" sz="1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l-GR" sz="1400" dirty="0" err="1">
                <a:solidFill>
                  <a:srgbClr val="993300"/>
                </a:solidFill>
                <a:latin typeface="Times New Roman" pitchFamily="18" charset="0"/>
              </a:rPr>
              <a:t>K</a:t>
            </a:r>
            <a:r>
              <a:rPr lang="el-GR" sz="1400" baseline="-25000" dirty="0" err="1">
                <a:solidFill>
                  <a:srgbClr val="993300"/>
                </a:solidFill>
                <a:latin typeface="Times New Roman" pitchFamily="18" charset="0"/>
              </a:rPr>
              <a:t>j</a:t>
            </a:r>
            <a:endParaRPr lang="el-GR" sz="1400" baseline="-25000" dirty="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59424" name="Text Box 29"/>
          <p:cNvSpPr txBox="1">
            <a:spLocks noChangeArrowheads="1"/>
          </p:cNvSpPr>
          <p:nvPr/>
        </p:nvSpPr>
        <p:spPr bwMode="auto">
          <a:xfrm>
            <a:off x="4762789" y="424209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rgbClr val="993300"/>
                </a:solidFill>
              </a:rPr>
              <a:t>(*)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41030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F73BDE-5636-49EE-AF85-A03478169DA2}" type="slidenum">
              <a:rPr lang="el-GR" altLang="en-US" smtClean="0"/>
              <a:pPr/>
              <a:t>50</a:t>
            </a:fld>
            <a:endParaRPr lang="el-GR" altLang="en-US"/>
          </a:p>
        </p:txBody>
      </p:sp>
      <p:sp>
        <p:nvSpPr>
          <p:cNvPr id="983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3810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endParaRPr lang="el-GR" sz="1900" dirty="0"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Για </a:t>
            </a:r>
            <a:r>
              <a:rPr lang="el-GR" sz="1900" i="1" dirty="0">
                <a:latin typeface="Calibri" pitchFamily="34" charset="0"/>
              </a:rPr>
              <a:t>κάθε </a:t>
            </a:r>
            <a:r>
              <a:rPr lang="el-GR" sz="19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ερώτηση</a:t>
            </a:r>
            <a:r>
              <a:rPr lang="el-GR" sz="1900" i="1" dirty="0">
                <a:latin typeface="Calibri" pitchFamily="34" charset="0"/>
              </a:rPr>
              <a:t>  </a:t>
            </a:r>
            <a:r>
              <a:rPr lang="en-US" sz="1900" dirty="0">
                <a:latin typeface="Calibri" pitchFamily="34" charset="0"/>
              </a:rPr>
              <a:t>(query)  </a:t>
            </a:r>
            <a:r>
              <a:rPr lang="el-GR" sz="1900" dirty="0">
                <a:latin typeface="Calibri" pitchFamily="34" charset="0"/>
              </a:rPr>
              <a:t>το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n-US" sz="1900" dirty="0" err="1">
                <a:latin typeface="Calibri" pitchFamily="34" charset="0"/>
              </a:rPr>
              <a:t>φόρτο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n-US" sz="1900" dirty="0" err="1">
                <a:latin typeface="Calibri" pitchFamily="34" charset="0"/>
              </a:rPr>
              <a:t>εργ</a:t>
            </a:r>
            <a:r>
              <a:rPr lang="en-US" sz="1900" dirty="0">
                <a:latin typeface="Calibri" pitchFamily="34" charset="0"/>
              </a:rPr>
              <a:t>ασίας: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Σε ποιες σχέσεις έχει πρόσβαση</a:t>
            </a:r>
            <a:r>
              <a:rPr lang="en-US" sz="2000" dirty="0">
                <a:latin typeface="Calibri" pitchFamily="34" charset="0"/>
              </a:rPr>
              <a:t>?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Ποια γνωρίσματα ανακαλεί</a:t>
            </a:r>
            <a:r>
              <a:rPr lang="en-US" sz="2000" dirty="0">
                <a:latin typeface="Calibri" pitchFamily="34" charset="0"/>
              </a:rPr>
              <a:t>?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Ποια γνωρίσματα υπεισέρχονται στις συνθήκες για </a:t>
            </a:r>
            <a:r>
              <a:rPr lang="en-US" sz="2000" dirty="0">
                <a:latin typeface="Calibri" pitchFamily="34" charset="0"/>
              </a:rPr>
              <a:t> selection/join</a:t>
            </a:r>
            <a:r>
              <a:rPr lang="el-GR" sz="2000" dirty="0">
                <a:latin typeface="Calibri" pitchFamily="34" charset="0"/>
              </a:rPr>
              <a:t>?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Πόσο επιλεκτικές είναι αυτές οι συνθήκες</a:t>
            </a:r>
            <a:r>
              <a:rPr lang="en-US" sz="2000" dirty="0">
                <a:latin typeface="Calibri" pitchFamily="34" charset="0"/>
              </a:rPr>
              <a:t>? 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Για </a:t>
            </a:r>
            <a:r>
              <a:rPr lang="el-GR" sz="1900" i="1" dirty="0">
                <a:latin typeface="Calibri" pitchFamily="34" charset="0"/>
              </a:rPr>
              <a:t>κάθε </a:t>
            </a:r>
            <a:r>
              <a:rPr lang="el-GR" sz="19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ενημέρωση</a:t>
            </a:r>
            <a:r>
              <a:rPr lang="el-GR" sz="1900" i="1" dirty="0">
                <a:latin typeface="Calibri" pitchFamily="34" charset="0"/>
              </a:rPr>
              <a:t>  </a:t>
            </a:r>
            <a:r>
              <a:rPr lang="en-US" sz="1900" dirty="0">
                <a:latin typeface="Calibri" pitchFamily="34" charset="0"/>
              </a:rPr>
              <a:t>(insert/delete/update ):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Ποια γνωρίσματα υπεισέρχονται στις συνθήκες για </a:t>
            </a:r>
            <a:r>
              <a:rPr lang="en-US" sz="2000" dirty="0">
                <a:latin typeface="Calibri" pitchFamily="34" charset="0"/>
              </a:rPr>
              <a:t> selection/join</a:t>
            </a:r>
            <a:r>
              <a:rPr lang="el-GR" sz="2000" dirty="0">
                <a:latin typeface="Calibri" pitchFamily="34" charset="0"/>
              </a:rPr>
              <a:t>?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Πόσο επιλεκτικές είναι αυτές οι συνθήκες</a:t>
            </a:r>
            <a:r>
              <a:rPr lang="en-US" sz="2000" dirty="0">
                <a:latin typeface="Calibri" pitchFamily="34" charset="0"/>
              </a:rPr>
              <a:t>?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Ο τύπος της ενημέρωσης</a:t>
            </a:r>
            <a:r>
              <a:rPr lang="en-US" sz="2000" dirty="0">
                <a:latin typeface="Calibri" pitchFamily="34" charset="0"/>
              </a:rPr>
              <a:t> (INSERT/DELETE/UPDATE), </a:t>
            </a:r>
            <a:r>
              <a:rPr lang="el-GR" sz="2000" dirty="0">
                <a:latin typeface="Calibri" pitchFamily="34" charset="0"/>
              </a:rPr>
              <a:t>και τα γνωρίσματα που θα επηρεασθούν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3191985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BE01A-1549-4FD9-8F37-77ED03559DF4}" type="slidenum">
              <a:rPr lang="el-GR" altLang="en-US" smtClean="0"/>
              <a:pPr/>
              <a:t>51</a:t>
            </a:fld>
            <a:endParaRPr lang="el-GR" altLang="en-US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258888" y="2205038"/>
            <a:ext cx="6119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Ερωτήσεις;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161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705083-77AC-44E0-B4F7-2C6AD27E02EF}" type="slidenum">
              <a:rPr lang="el-GR" altLang="en-US" smtClean="0"/>
              <a:pPr/>
              <a:t>6</a:t>
            </a:fld>
            <a:endParaRPr lang="el-GR" altLang="en-US"/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228600" y="4191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6. Ένας κόμβος με </a:t>
            </a:r>
            <a:r>
              <a:rPr lang="en-US" sz="1800">
                <a:latin typeface="Calibri" pitchFamily="34" charset="0"/>
              </a:rPr>
              <a:t>q </a:t>
            </a:r>
            <a:r>
              <a:rPr lang="el-GR" sz="1800">
                <a:latin typeface="Calibri" pitchFamily="34" charset="0"/>
              </a:rPr>
              <a:t>δείκτες δέντρου περιέχει </a:t>
            </a:r>
            <a:r>
              <a:rPr lang="en-US" sz="1800">
                <a:latin typeface="Calibri" pitchFamily="34" charset="0"/>
              </a:rPr>
              <a:t>q - 1 </a:t>
            </a:r>
            <a:r>
              <a:rPr lang="el-GR" sz="1800">
                <a:latin typeface="Calibri" pitchFamily="34" charset="0"/>
              </a:rPr>
              <a:t>τιμές πεδίου αναζήτησης</a:t>
            </a:r>
          </a:p>
        </p:txBody>
      </p:sp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4. Κάθε εσωτερικός κόμβος έχει το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πολύ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δείκτες δέντρου</a:t>
            </a:r>
          </a:p>
        </p:txBody>
      </p:sp>
      <p:sp>
        <p:nvSpPr>
          <p:cNvPr id="60424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5. Κάθε εσωτερικός κόμβος  </a:t>
            </a:r>
            <a:r>
              <a:rPr lang="el-GR" sz="1800" b="1" i="1" u="sng" dirty="0">
                <a:latin typeface="Calibri" pitchFamily="34" charset="0"/>
              </a:rPr>
              <a:t>εκτός της ρίζας</a:t>
            </a:r>
            <a:r>
              <a:rPr lang="el-GR" sz="1800" dirty="0">
                <a:latin typeface="Calibri" pitchFamily="34" charset="0"/>
              </a:rPr>
              <a:t> έχει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τουλάχιστον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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(p/2)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 </a:t>
            </a:r>
            <a:r>
              <a:rPr lang="el-GR" dirty="0">
                <a:latin typeface="Calibri" pitchFamily="34" charset="0"/>
                <a:sym typeface="Symbol" pitchFamily="18" charset="2"/>
              </a:rPr>
              <a:t>δείκτες</a:t>
            </a:r>
            <a:r>
              <a:rPr lang="en-US" sz="1800" dirty="0">
                <a:latin typeface="Calibri" pitchFamily="34" charset="0"/>
              </a:rPr>
              <a:t>. </a:t>
            </a:r>
            <a:r>
              <a:rPr lang="el-GR" sz="1800" dirty="0">
                <a:latin typeface="Calibri" pitchFamily="34" charset="0"/>
              </a:rPr>
              <a:t>Η ρίζα έχει τουλάχιστον 2 εκτός αν είναι ο μόνος κόμβος του δέντρου.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9930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9AE16B-7097-4C0E-9629-FBED81D35E86}" type="slidenum">
              <a:rPr lang="el-GR" altLang="en-US" smtClean="0"/>
              <a:pPr/>
              <a:t>7</a:t>
            </a:fld>
            <a:endParaRPr lang="el-GR" altLang="en-US"/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77857" y="1395167"/>
            <a:ext cx="834193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1. </a:t>
            </a:r>
            <a:r>
              <a:rPr lang="en-US" sz="1800" dirty="0" err="1">
                <a:latin typeface="Calibri" pitchFamily="34" charset="0"/>
              </a:rPr>
              <a:t>Κάθε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highlight>
                  <a:srgbClr val="FFFF00"/>
                </a:highlight>
                <a:latin typeface="Calibri" pitchFamily="34" charset="0"/>
              </a:rPr>
              <a:t>κόμβος-φύλλο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είναι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της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μορφής</a:t>
            </a:r>
            <a:endParaRPr lang="en-US" sz="18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&lt;&lt;K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, Pr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&gt;,  &lt;K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, Pr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&gt;, … &lt;</a:t>
            </a:r>
            <a:r>
              <a:rPr lang="en-US" sz="1800" b="1" dirty="0" err="1">
                <a:latin typeface="Calibri" pitchFamily="34" charset="0"/>
              </a:rPr>
              <a:t>K</a:t>
            </a:r>
            <a:r>
              <a:rPr lang="en-US" sz="1800" b="1" baseline="-25000" dirty="0" err="1">
                <a:latin typeface="Calibri" pitchFamily="34" charset="0"/>
              </a:rPr>
              <a:t>q</a:t>
            </a:r>
            <a:r>
              <a:rPr lang="en-US" sz="1800" b="1" dirty="0">
                <a:latin typeface="Calibri" pitchFamily="34" charset="0"/>
              </a:rPr>
              <a:t>, </a:t>
            </a:r>
            <a:r>
              <a:rPr lang="en-US" sz="1800" b="1" dirty="0" err="1">
                <a:latin typeface="Calibri" pitchFamily="34" charset="0"/>
              </a:rPr>
              <a:t>Pr</a:t>
            </a:r>
            <a:r>
              <a:rPr lang="en-US" sz="1800" b="1" baseline="-25000" dirty="0" err="1">
                <a:latin typeface="Calibri" pitchFamily="34" charset="0"/>
              </a:rPr>
              <a:t>q</a:t>
            </a:r>
            <a:r>
              <a:rPr lang="en-US" sz="1800" b="1" dirty="0">
                <a:latin typeface="Calibri" pitchFamily="34" charset="0"/>
              </a:rPr>
              <a:t>&gt;,  </a:t>
            </a:r>
            <a:r>
              <a:rPr lang="en-US" sz="1800" b="1" dirty="0" err="1">
                <a:latin typeface="Calibri" pitchFamily="34" charset="0"/>
              </a:rPr>
              <a:t>P</a:t>
            </a:r>
            <a:r>
              <a:rPr lang="en-US" sz="1800" b="1" baseline="-25000" dirty="0" err="1">
                <a:latin typeface="Calibri" pitchFamily="34" charset="0"/>
              </a:rPr>
              <a:t>next</a:t>
            </a:r>
            <a:r>
              <a:rPr lang="en-US" sz="1800" b="1" dirty="0">
                <a:latin typeface="Calibri" pitchFamily="34" charset="0"/>
              </a:rPr>
              <a:t>&gt;,</a:t>
            </a:r>
            <a:r>
              <a:rPr lang="en-US" sz="1800" dirty="0">
                <a:latin typeface="Calibri" pitchFamily="34" charset="0"/>
              </a:rPr>
              <a:t>        q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l-GR" sz="1800" dirty="0">
                <a:latin typeface="Calibri" pitchFamily="34" charset="0"/>
              </a:rPr>
              <a:t>όπου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</a:rPr>
              <a:t>p</a:t>
            </a:r>
            <a:r>
              <a:rPr lang="en-US" b="1" baseline="-25000" dirty="0" err="1">
                <a:latin typeface="Calibri" pitchFamily="34" charset="0"/>
              </a:rPr>
              <a:t>leaf</a:t>
            </a:r>
            <a:r>
              <a:rPr lang="el-GR" sz="1800" dirty="0">
                <a:latin typeface="Calibri" pitchFamily="34" charset="0"/>
              </a:rPr>
              <a:t> είναι η τάξη των κόμβων-φύλλων</a:t>
            </a:r>
            <a:r>
              <a:rPr lang="en-US" sz="1800" b="1" dirty="0">
                <a:latin typeface="Calibri" pitchFamily="34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</a:rPr>
              <a:t>K</a:t>
            </a:r>
            <a:r>
              <a:rPr lang="en-US" sz="1800" b="1" baseline="-25000" dirty="0" err="1">
                <a:latin typeface="Calibri" pitchFamily="34" charset="0"/>
              </a:rPr>
              <a:t>i</a:t>
            </a:r>
            <a:r>
              <a:rPr lang="en-US" sz="1800" b="1" dirty="0">
                <a:latin typeface="Calibri" pitchFamily="34" charset="0"/>
              </a:rPr>
              <a:t>  </a:t>
            </a:r>
            <a:r>
              <a:rPr lang="el-GR" sz="1800" dirty="0">
                <a:latin typeface="Calibri" pitchFamily="34" charset="0"/>
              </a:rPr>
              <a:t>τιμή αναζήτησης (τιμή πεδίου </a:t>
            </a:r>
            <a:r>
              <a:rPr lang="el-GR" sz="1800" dirty="0" err="1">
                <a:latin typeface="Calibri" pitchFamily="34" charset="0"/>
              </a:rPr>
              <a:t>ευρετηριοποίησης</a:t>
            </a:r>
            <a:r>
              <a:rPr lang="el-GR" sz="1800" dirty="0">
                <a:latin typeface="Calibri" pitchFamily="34" charset="0"/>
              </a:rPr>
              <a:t>),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</a:rPr>
              <a:t>Pr</a:t>
            </a:r>
            <a:r>
              <a:rPr lang="en-US" sz="1800" b="1" baseline="-25000" dirty="0" err="1">
                <a:latin typeface="Calibri" pitchFamily="34" charset="0"/>
              </a:rPr>
              <a:t>i</a:t>
            </a:r>
            <a:r>
              <a:rPr lang="en-US" sz="1800" b="1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δείκτης δεδομένων που δείχνει στο </a:t>
            </a:r>
            <a:r>
              <a:rPr lang="en-US" sz="1800" dirty="0">
                <a:latin typeface="Calibri" pitchFamily="34" charset="0"/>
              </a:rPr>
              <a:t>block (</a:t>
            </a:r>
            <a:r>
              <a:rPr lang="el-GR" sz="1800" dirty="0">
                <a:latin typeface="Calibri" pitchFamily="34" charset="0"/>
              </a:rPr>
              <a:t>ή στην εγγραφή) με τιμή στο πεδίο αναζήτησης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r>
              <a:rPr lang="el-GR" sz="1800" dirty="0">
                <a:latin typeface="Calibri" pitchFamily="34" charset="0"/>
              </a:rPr>
              <a:t> (ή σε ένα </a:t>
            </a:r>
            <a:r>
              <a:rPr lang="en-US" sz="1800" dirty="0">
                <a:latin typeface="Calibri" pitchFamily="34" charset="0"/>
              </a:rPr>
              <a:t>block </a:t>
            </a:r>
            <a:r>
              <a:rPr lang="el-GR" sz="1800" dirty="0">
                <a:latin typeface="Calibri" pitchFamily="34" charset="0"/>
              </a:rPr>
              <a:t>ενδιάμεσου επιπέδου αν το πεδίο αναζήτησης δεν είναι κλειδί),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</a:rPr>
              <a:t>P</a:t>
            </a:r>
            <a:r>
              <a:rPr lang="en-US" sz="1800" b="1" baseline="-25000" dirty="0" err="1">
                <a:latin typeface="Calibri" pitchFamily="34" charset="0"/>
              </a:rPr>
              <a:t>next</a:t>
            </a:r>
            <a:r>
              <a:rPr lang="en-US" sz="1800" b="1" baseline="-250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δείχνει στο επόμενο φύλλο και χρησιμοποιείται για τη γρήγορη ανάγνωση του αρχείου σε διάταξη</a:t>
            </a:r>
          </a:p>
        </p:txBody>
      </p:sp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405353" y="5704182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2. Σε κάθε κόμβο-φύλλο Κ</a:t>
            </a:r>
            <a:r>
              <a:rPr lang="el-GR" baseline="-25000" dirty="0">
                <a:latin typeface="Calibri" pitchFamily="34" charset="0"/>
              </a:rPr>
              <a:t>1</a:t>
            </a:r>
            <a:r>
              <a:rPr lang="el-GR" sz="1800" dirty="0">
                <a:latin typeface="Calibri" pitchFamily="34" charset="0"/>
              </a:rPr>
              <a:t> &lt; Κ</a:t>
            </a:r>
            <a:r>
              <a:rPr lang="el-GR" baseline="-25000" dirty="0">
                <a:latin typeface="Calibri" pitchFamily="34" charset="0"/>
              </a:rPr>
              <a:t>2</a:t>
            </a:r>
            <a:r>
              <a:rPr lang="el-GR" sz="1800" dirty="0">
                <a:latin typeface="Calibri" pitchFamily="34" charset="0"/>
              </a:rPr>
              <a:t> &lt; … Κ </a:t>
            </a:r>
            <a:r>
              <a:rPr lang="en-US" sz="2400" baseline="-25000" dirty="0">
                <a:latin typeface="Calibri" pitchFamily="34" charset="0"/>
              </a:rPr>
              <a:t>q </a:t>
            </a:r>
            <a:endParaRPr lang="el-GR" sz="1800" dirty="0">
              <a:latin typeface="Calibri" pitchFamily="34" charset="0"/>
            </a:endParaRPr>
          </a:p>
        </p:txBody>
      </p:sp>
      <p:grpSp>
        <p:nvGrpSpPr>
          <p:cNvPr id="61448" name="Group 5"/>
          <p:cNvGrpSpPr>
            <a:grpSpLocks/>
          </p:cNvGrpSpPr>
          <p:nvPr/>
        </p:nvGrpSpPr>
        <p:grpSpPr bwMode="auto">
          <a:xfrm>
            <a:off x="2438400" y="4876800"/>
            <a:ext cx="6400800" cy="914400"/>
            <a:chOff x="1344" y="3072"/>
            <a:chExt cx="4032" cy="576"/>
          </a:xfrm>
        </p:grpSpPr>
        <p:sp>
          <p:nvSpPr>
            <p:cNvPr id="61449" name="Rectangle 6"/>
            <p:cNvSpPr>
              <a:spLocks noChangeArrowheads="1"/>
            </p:cNvSpPr>
            <p:nvPr/>
          </p:nvSpPr>
          <p:spPr bwMode="auto">
            <a:xfrm>
              <a:off x="1344" y="3072"/>
              <a:ext cx="27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0" name="Text Box 7"/>
            <p:cNvSpPr txBox="1">
              <a:spLocks noChangeArrowheads="1"/>
            </p:cNvSpPr>
            <p:nvPr/>
          </p:nvSpPr>
          <p:spPr bwMode="auto">
            <a:xfrm>
              <a:off x="1392" y="3120"/>
              <a:ext cx="39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 K</a:t>
              </a:r>
              <a:r>
                <a:rPr lang="en-US" baseline="-25000" dirty="0">
                  <a:latin typeface="Times New Roman" pitchFamily="18" charset="0"/>
                </a:rPr>
                <a:t>1 </a:t>
              </a:r>
              <a:r>
                <a:rPr lang="en-US" sz="1800" b="1" dirty="0">
                  <a:latin typeface="Times New Roman" pitchFamily="18" charset="0"/>
                </a:rPr>
                <a:t>Pr</a:t>
              </a:r>
              <a:r>
                <a:rPr lang="en-US" sz="1800" b="1" baseline="-25000" dirty="0">
                  <a:latin typeface="Times New Roman" pitchFamily="18" charset="0"/>
                </a:rPr>
                <a:t>1</a:t>
              </a:r>
              <a:r>
                <a:rPr lang="en-US" dirty="0">
                  <a:latin typeface="Times New Roman" pitchFamily="18" charset="0"/>
                </a:rPr>
                <a:t>    ...  </a:t>
              </a:r>
              <a:r>
                <a:rPr lang="el-GR" dirty="0">
                  <a:latin typeface="Times New Roman" pitchFamily="18" charset="0"/>
                </a:rPr>
                <a:t>  </a:t>
              </a: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</a:rPr>
                <a:t>K</a:t>
              </a:r>
              <a:r>
                <a:rPr lang="en-US" sz="2400" baseline="-25000" dirty="0" err="1">
                  <a:latin typeface="Times New Roman" pitchFamily="18" charset="0"/>
                </a:rPr>
                <a:t>j</a:t>
              </a:r>
              <a:r>
                <a:rPr lang="en-US" sz="2400" baseline="-25000" dirty="0">
                  <a:latin typeface="Times New Roman" pitchFamily="18" charset="0"/>
                </a:rPr>
                <a:t> </a:t>
              </a:r>
              <a:r>
                <a:rPr lang="en-US" sz="1800" b="1" dirty="0" err="1">
                  <a:latin typeface="Times New Roman" pitchFamily="18" charset="0"/>
                </a:rPr>
                <a:t>Pr</a:t>
              </a:r>
              <a:r>
                <a:rPr lang="en-US" sz="1800" b="1" baseline="-25000" dirty="0" err="1">
                  <a:latin typeface="Times New Roman" pitchFamily="18" charset="0"/>
                </a:rPr>
                <a:t>j</a:t>
              </a:r>
              <a:r>
                <a:rPr lang="en-US" sz="1800" b="1" baseline="-25000" dirty="0">
                  <a:latin typeface="Times New Roman" pitchFamily="18" charset="0"/>
                </a:rPr>
                <a:t>   </a:t>
              </a:r>
              <a:r>
                <a:rPr lang="en-US" dirty="0">
                  <a:latin typeface="Times New Roman" pitchFamily="18" charset="0"/>
                </a:rPr>
                <a:t> …    </a:t>
              </a:r>
              <a:r>
                <a:rPr lang="el-GR" dirty="0">
                  <a:latin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</a:rPr>
                <a:t>  </a:t>
              </a:r>
              <a:r>
                <a:rPr lang="en-US" dirty="0" err="1">
                  <a:latin typeface="Times New Roman" pitchFamily="18" charset="0"/>
                </a:rPr>
                <a:t>K</a:t>
              </a:r>
              <a:r>
                <a:rPr lang="en-US" sz="2400" baseline="-25000" dirty="0" err="1">
                  <a:latin typeface="Times New Roman" pitchFamily="18" charset="0"/>
                </a:rPr>
                <a:t>q</a:t>
              </a:r>
              <a:r>
                <a:rPr lang="en-US" sz="2400" baseline="-25000" dirty="0">
                  <a:latin typeface="Times New Roman" pitchFamily="18" charset="0"/>
                </a:rPr>
                <a:t> </a:t>
              </a:r>
              <a:r>
                <a:rPr lang="en-US" sz="1800" b="1" dirty="0" err="1">
                  <a:latin typeface="Times New Roman" pitchFamily="18" charset="0"/>
                </a:rPr>
                <a:t>Pr</a:t>
              </a:r>
              <a:r>
                <a:rPr lang="en-US" sz="1800" b="1" baseline="-25000" dirty="0" err="1">
                  <a:latin typeface="Times New Roman" pitchFamily="18" charset="0"/>
                </a:rPr>
                <a:t>q</a:t>
              </a:r>
              <a:r>
                <a:rPr lang="el-GR" sz="1800" b="1" baseline="-25000" dirty="0">
                  <a:latin typeface="Times New Roman" pitchFamily="18" charset="0"/>
                </a:rPr>
                <a:t>  </a:t>
              </a:r>
              <a:r>
                <a:rPr lang="en-US" sz="1800" b="1" baseline="-25000" dirty="0">
                  <a:latin typeface="Times New Roman" pitchFamily="18" charset="0"/>
                </a:rPr>
                <a:t>     </a:t>
              </a:r>
              <a:r>
                <a:rPr lang="en-US" sz="1800" b="1" dirty="0" err="1">
                  <a:latin typeface="Times New Roman" pitchFamily="18" charset="0"/>
                </a:rPr>
                <a:t>P</a:t>
              </a:r>
              <a:r>
                <a:rPr lang="en-US" sz="1800" b="1" baseline="-25000" dirty="0" err="1">
                  <a:latin typeface="Times New Roman" pitchFamily="18" charset="0"/>
                </a:rPr>
                <a:t>next</a:t>
              </a:r>
              <a:endParaRPr lang="el-GR" sz="1800" b="1" baseline="-25000" dirty="0">
                <a:latin typeface="Times New Roman" pitchFamily="18" charset="0"/>
              </a:endParaRPr>
            </a:p>
          </p:txBody>
        </p:sp>
        <p:sp>
          <p:nvSpPr>
            <p:cNvPr id="61451" name="Rectangle 8"/>
            <p:cNvSpPr>
              <a:spLocks noChangeArrowheads="1"/>
            </p:cNvSpPr>
            <p:nvPr/>
          </p:nvSpPr>
          <p:spPr bwMode="auto">
            <a:xfrm>
              <a:off x="1440" y="3120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2" name="Rectangle 9"/>
            <p:cNvSpPr>
              <a:spLocks noChangeArrowheads="1"/>
            </p:cNvSpPr>
            <p:nvPr/>
          </p:nvSpPr>
          <p:spPr bwMode="auto">
            <a:xfrm>
              <a:off x="2256" y="3120"/>
              <a:ext cx="43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3" name="Rectangle 10"/>
            <p:cNvSpPr>
              <a:spLocks noChangeArrowheads="1"/>
            </p:cNvSpPr>
            <p:nvPr/>
          </p:nvSpPr>
          <p:spPr bwMode="auto">
            <a:xfrm>
              <a:off x="3072" y="3120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4" name="Line 11"/>
            <p:cNvSpPr>
              <a:spLocks noChangeShapeType="1"/>
            </p:cNvSpPr>
            <p:nvPr/>
          </p:nvSpPr>
          <p:spPr bwMode="auto">
            <a:xfrm>
              <a:off x="4032" y="32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5" name="Line 12"/>
            <p:cNvSpPr>
              <a:spLocks noChangeShapeType="1"/>
            </p:cNvSpPr>
            <p:nvPr/>
          </p:nvSpPr>
          <p:spPr bwMode="auto">
            <a:xfrm>
              <a:off x="1776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6" name="Line 13"/>
            <p:cNvSpPr>
              <a:spLocks noChangeShapeType="1"/>
            </p:cNvSpPr>
            <p:nvPr/>
          </p:nvSpPr>
          <p:spPr bwMode="auto">
            <a:xfrm>
              <a:off x="264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7" name="Line 14"/>
            <p:cNvSpPr>
              <a:spLocks noChangeShapeType="1"/>
            </p:cNvSpPr>
            <p:nvPr/>
          </p:nvSpPr>
          <p:spPr bwMode="auto">
            <a:xfrm>
              <a:off x="3456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7787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A0BB2-C44C-471C-A43B-7EF93305FB3D}" type="slidenum">
              <a:rPr lang="el-GR" altLang="en-US" smtClean="0"/>
              <a:pPr/>
              <a:t>8</a:t>
            </a:fld>
            <a:endParaRPr lang="el-GR" altLang="en-US"/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3. Κάθε κόμβος-φύλλο έχει το </a:t>
            </a:r>
            <a:r>
              <a:rPr lang="el-GR" b="1" u="sng" dirty="0">
                <a:solidFill>
                  <a:schemeClr val="accent6"/>
                </a:solidFill>
                <a:latin typeface="Calibri" pitchFamily="34" charset="0"/>
              </a:rPr>
              <a:t>πολύ</a:t>
            </a:r>
            <a:r>
              <a:rPr lang="el-GR" u="sng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Calibri" pitchFamily="34" charset="0"/>
              </a:rPr>
              <a:t>p</a:t>
            </a:r>
            <a:r>
              <a:rPr lang="en-US" b="1" u="sng" baseline="-25000" dirty="0" err="1">
                <a:solidFill>
                  <a:schemeClr val="accent6"/>
                </a:solidFill>
                <a:latin typeface="Calibri" pitchFamily="34" charset="0"/>
              </a:rPr>
              <a:t>leaf</a:t>
            </a:r>
            <a:r>
              <a:rPr lang="en-US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τιμές</a:t>
            </a:r>
          </a:p>
        </p:txBody>
      </p:sp>
      <p:sp>
        <p:nvSpPr>
          <p:cNvPr id="62471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5. Όλοι οι κόμβοι-φύλλα βρίσκονται στο ίδιο επίπεδο. </a:t>
            </a:r>
          </a:p>
        </p:txBody>
      </p:sp>
      <p:sp>
        <p:nvSpPr>
          <p:cNvPr id="62472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4. Κάθε κόμβος-φύλλο  έχει </a:t>
            </a:r>
            <a:r>
              <a:rPr lang="el-GR" b="1" u="sng" dirty="0">
                <a:solidFill>
                  <a:schemeClr val="accent6"/>
                </a:solidFill>
                <a:latin typeface="Calibri" pitchFamily="34" charset="0"/>
              </a:rPr>
              <a:t>τουλάχιστον</a:t>
            </a:r>
            <a:r>
              <a:rPr lang="el-GR" u="sng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l-GR" u="sng" dirty="0">
                <a:solidFill>
                  <a:schemeClr val="accent6"/>
                </a:solidFill>
                <a:latin typeface="Calibri" pitchFamily="34" charset="0"/>
                <a:sym typeface="Symbol" pitchFamily="18" charset="2"/>
              </a:rPr>
              <a:t></a:t>
            </a:r>
            <a:r>
              <a:rPr lang="en-US" u="sng" dirty="0">
                <a:solidFill>
                  <a:schemeClr val="accent6"/>
                </a:solidFill>
                <a:latin typeface="Calibri" pitchFamily="34" charset="0"/>
              </a:rPr>
              <a:t>(</a:t>
            </a:r>
            <a:r>
              <a:rPr lang="en-US" u="sng" dirty="0" err="1">
                <a:solidFill>
                  <a:schemeClr val="accent6"/>
                </a:solidFill>
                <a:latin typeface="Calibri" pitchFamily="34" charset="0"/>
              </a:rPr>
              <a:t>p</a:t>
            </a:r>
            <a:r>
              <a:rPr lang="en-US" u="sng" baseline="-25000" dirty="0" err="1">
                <a:solidFill>
                  <a:schemeClr val="accent6"/>
                </a:solidFill>
                <a:latin typeface="Calibri" pitchFamily="34" charset="0"/>
              </a:rPr>
              <a:t>leaf</a:t>
            </a:r>
            <a:r>
              <a:rPr lang="en-US" u="sng" dirty="0">
                <a:solidFill>
                  <a:schemeClr val="accent6"/>
                </a:solidFill>
                <a:latin typeface="Calibri" pitchFamily="34" charset="0"/>
              </a:rPr>
              <a:t> /2)</a:t>
            </a:r>
            <a:r>
              <a:rPr lang="en-US" u="sng" dirty="0">
                <a:solidFill>
                  <a:schemeClr val="accent6"/>
                </a:solidFill>
                <a:latin typeface="Calibri" pitchFamily="34" charset="0"/>
                <a:sym typeface="Symbol" pitchFamily="18" charset="2"/>
              </a:rPr>
              <a:t></a:t>
            </a:r>
            <a:r>
              <a:rPr lang="en-US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τιμές</a:t>
            </a:r>
            <a:r>
              <a:rPr lang="en-US" dirty="0"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5207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DAB0A-BFA1-4FDA-9D88-775F4294BD55}" type="slidenum">
              <a:rPr lang="el-GR" altLang="en-US" smtClean="0"/>
              <a:pPr/>
              <a:t>9</a:t>
            </a:fld>
            <a:endParaRPr lang="el-GR" altLang="en-US"/>
          </a:p>
        </p:txBody>
      </p:sp>
      <p:sp>
        <p:nvSpPr>
          <p:cNvPr id="6349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4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077200" cy="12192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marL="176213" indent="0"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Η αναζήτηση ξεκινά από τη </a:t>
            </a:r>
            <a:r>
              <a:rPr lang="en-US" sz="1900" dirty="0">
                <a:latin typeface="Calibri" pitchFamily="34" charset="0"/>
              </a:rPr>
              <a:t>p</a:t>
            </a:r>
            <a:r>
              <a:rPr lang="el-GR" sz="1900" dirty="0" err="1">
                <a:latin typeface="Calibri" pitchFamily="34" charset="0"/>
              </a:rPr>
              <a:t>ίζα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l-GR" sz="1900" dirty="0">
                <a:latin typeface="Calibri" pitchFamily="34" charset="0"/>
              </a:rPr>
              <a:t>και οι συγκρίσεις των κλειδιών μας οδηγούν στα φύλλα</a:t>
            </a:r>
          </a:p>
          <a:p>
            <a:pPr eaLnBrk="1" hangingPunct="1">
              <a:buFont typeface="Wingdings" pitchFamily="2" charset="2"/>
              <a:buNone/>
            </a:pPr>
            <a:endParaRPr lang="en-US" sz="1900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    Αναζήτηση για τα </a:t>
            </a:r>
            <a:r>
              <a:rPr lang="en-US" sz="1900" dirty="0">
                <a:latin typeface="Calibri" pitchFamily="34" charset="0"/>
              </a:rPr>
              <a:t> 5, 15, </a:t>
            </a:r>
            <a:r>
              <a:rPr lang="el-GR" sz="1900" dirty="0">
                <a:latin typeface="Calibri" pitchFamily="34" charset="0"/>
              </a:rPr>
              <a:t>24, .. όλες οι καταχωρήσεις</a:t>
            </a:r>
            <a:r>
              <a:rPr lang="en-US" sz="1900" dirty="0">
                <a:latin typeface="Calibri" pitchFamily="34" charset="0"/>
              </a:rPr>
              <a:t> &gt;= </a:t>
            </a:r>
            <a:r>
              <a:rPr lang="el-GR" sz="1900" dirty="0">
                <a:latin typeface="Calibri" pitchFamily="34" charset="0"/>
              </a:rPr>
              <a:t>17</a:t>
            </a:r>
            <a:r>
              <a:rPr lang="en-US" sz="1900" dirty="0">
                <a:latin typeface="Calibri" pitchFamily="34" charset="0"/>
              </a:rPr>
              <a:t> ...</a:t>
            </a:r>
          </a:p>
        </p:txBody>
      </p:sp>
      <p:sp>
        <p:nvSpPr>
          <p:cNvPr id="63496" name="Freeform 5"/>
          <p:cNvSpPr>
            <a:spLocks/>
          </p:cNvSpPr>
          <p:nvPr/>
        </p:nvSpPr>
        <p:spPr bwMode="auto">
          <a:xfrm>
            <a:off x="3271838" y="3978275"/>
            <a:ext cx="557212" cy="465138"/>
          </a:xfrm>
          <a:custGeom>
            <a:avLst/>
            <a:gdLst>
              <a:gd name="T0" fmla="*/ 0 w 351"/>
              <a:gd name="T1" fmla="*/ 2147483647 h 293"/>
              <a:gd name="T2" fmla="*/ 0 w 351"/>
              <a:gd name="T3" fmla="*/ 0 h 293"/>
              <a:gd name="T4" fmla="*/ 2147483647 w 351"/>
              <a:gd name="T5" fmla="*/ 0 h 293"/>
              <a:gd name="T6" fmla="*/ 2147483647 w 351"/>
              <a:gd name="T7" fmla="*/ 2147483647 h 293"/>
              <a:gd name="T8" fmla="*/ 0 w 351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1"/>
              <a:gd name="T16" fmla="*/ 0 h 293"/>
              <a:gd name="T17" fmla="*/ 351 w 351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497" name="Freeform 6"/>
          <p:cNvSpPr>
            <a:spLocks/>
          </p:cNvSpPr>
          <p:nvPr/>
        </p:nvSpPr>
        <p:spPr bwMode="auto">
          <a:xfrm>
            <a:off x="3365500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498" name="Freeform 7"/>
          <p:cNvSpPr>
            <a:spLocks/>
          </p:cNvSpPr>
          <p:nvPr/>
        </p:nvSpPr>
        <p:spPr bwMode="auto">
          <a:xfrm>
            <a:off x="3827463" y="3978275"/>
            <a:ext cx="560387" cy="465138"/>
          </a:xfrm>
          <a:custGeom>
            <a:avLst/>
            <a:gdLst>
              <a:gd name="T0" fmla="*/ 0 w 353"/>
              <a:gd name="T1" fmla="*/ 2147483647 h 293"/>
              <a:gd name="T2" fmla="*/ 0 w 353"/>
              <a:gd name="T3" fmla="*/ 0 h 293"/>
              <a:gd name="T4" fmla="*/ 2147483647 w 353"/>
              <a:gd name="T5" fmla="*/ 0 h 293"/>
              <a:gd name="T6" fmla="*/ 2147483647 w 353"/>
              <a:gd name="T7" fmla="*/ 2147483647 h 293"/>
              <a:gd name="T8" fmla="*/ 0 w 353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293"/>
              <a:gd name="T17" fmla="*/ 353 w 353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499" name="Freeform 8"/>
          <p:cNvSpPr>
            <a:spLocks/>
          </p:cNvSpPr>
          <p:nvPr/>
        </p:nvSpPr>
        <p:spPr bwMode="auto">
          <a:xfrm>
            <a:off x="3922713" y="3978275"/>
            <a:ext cx="1587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0" name="Freeform 9"/>
          <p:cNvSpPr>
            <a:spLocks/>
          </p:cNvSpPr>
          <p:nvPr/>
        </p:nvSpPr>
        <p:spPr bwMode="auto">
          <a:xfrm>
            <a:off x="4386263" y="3978275"/>
            <a:ext cx="558800" cy="465138"/>
          </a:xfrm>
          <a:custGeom>
            <a:avLst/>
            <a:gdLst>
              <a:gd name="T0" fmla="*/ 0 w 352"/>
              <a:gd name="T1" fmla="*/ 2147483647 h 293"/>
              <a:gd name="T2" fmla="*/ 0 w 352"/>
              <a:gd name="T3" fmla="*/ 0 h 293"/>
              <a:gd name="T4" fmla="*/ 2147483647 w 352"/>
              <a:gd name="T5" fmla="*/ 0 h 293"/>
              <a:gd name="T6" fmla="*/ 2147483647 w 352"/>
              <a:gd name="T7" fmla="*/ 2147483647 h 293"/>
              <a:gd name="T8" fmla="*/ 0 w 352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293"/>
              <a:gd name="T17" fmla="*/ 352 w 352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1" name="Freeform 10"/>
          <p:cNvSpPr>
            <a:spLocks/>
          </p:cNvSpPr>
          <p:nvPr/>
        </p:nvSpPr>
        <p:spPr bwMode="auto">
          <a:xfrm>
            <a:off x="4479925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2" name="Freeform 11"/>
          <p:cNvSpPr>
            <a:spLocks/>
          </p:cNvSpPr>
          <p:nvPr/>
        </p:nvSpPr>
        <p:spPr bwMode="auto">
          <a:xfrm>
            <a:off x="4943475" y="3978275"/>
            <a:ext cx="560388" cy="465138"/>
          </a:xfrm>
          <a:custGeom>
            <a:avLst/>
            <a:gdLst>
              <a:gd name="T0" fmla="*/ 0 w 353"/>
              <a:gd name="T1" fmla="*/ 2147483647 h 293"/>
              <a:gd name="T2" fmla="*/ 0 w 353"/>
              <a:gd name="T3" fmla="*/ 0 h 293"/>
              <a:gd name="T4" fmla="*/ 2147483647 w 353"/>
              <a:gd name="T5" fmla="*/ 0 h 293"/>
              <a:gd name="T6" fmla="*/ 2147483647 w 353"/>
              <a:gd name="T7" fmla="*/ 2147483647 h 293"/>
              <a:gd name="T8" fmla="*/ 0 w 353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293"/>
              <a:gd name="T17" fmla="*/ 353 w 353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3" name="Freeform 12"/>
          <p:cNvSpPr>
            <a:spLocks/>
          </p:cNvSpPr>
          <p:nvPr/>
        </p:nvSpPr>
        <p:spPr bwMode="auto">
          <a:xfrm>
            <a:off x="5035550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4" name="Freeform 13"/>
          <p:cNvSpPr>
            <a:spLocks/>
          </p:cNvSpPr>
          <p:nvPr/>
        </p:nvSpPr>
        <p:spPr bwMode="auto">
          <a:xfrm>
            <a:off x="5502275" y="3978275"/>
            <a:ext cx="93663" cy="465138"/>
          </a:xfrm>
          <a:custGeom>
            <a:avLst/>
            <a:gdLst>
              <a:gd name="T0" fmla="*/ 0 w 59"/>
              <a:gd name="T1" fmla="*/ 2147483647 h 293"/>
              <a:gd name="T2" fmla="*/ 0 w 59"/>
              <a:gd name="T3" fmla="*/ 0 h 293"/>
              <a:gd name="T4" fmla="*/ 2147483647 w 59"/>
              <a:gd name="T5" fmla="*/ 0 h 293"/>
              <a:gd name="T6" fmla="*/ 2147483647 w 59"/>
              <a:gd name="T7" fmla="*/ 2147483647 h 293"/>
              <a:gd name="T8" fmla="*/ 0 w 59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93"/>
              <a:gd name="T17" fmla="*/ 59 w 5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5" name="Freeform 14"/>
          <p:cNvSpPr>
            <a:spLocks/>
          </p:cNvSpPr>
          <p:nvPr/>
        </p:nvSpPr>
        <p:spPr bwMode="auto">
          <a:xfrm>
            <a:off x="703580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6" name="Freeform 15"/>
          <p:cNvSpPr>
            <a:spLocks/>
          </p:cNvSpPr>
          <p:nvPr/>
        </p:nvSpPr>
        <p:spPr bwMode="auto">
          <a:xfrm>
            <a:off x="7405688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7" name="Freeform 16"/>
          <p:cNvSpPr>
            <a:spLocks/>
          </p:cNvSpPr>
          <p:nvPr/>
        </p:nvSpPr>
        <p:spPr bwMode="auto">
          <a:xfrm>
            <a:off x="7778750" y="5413375"/>
            <a:ext cx="373063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8" name="Freeform 17"/>
          <p:cNvSpPr>
            <a:spLocks/>
          </p:cNvSpPr>
          <p:nvPr/>
        </p:nvSpPr>
        <p:spPr bwMode="auto">
          <a:xfrm>
            <a:off x="8150225" y="5413375"/>
            <a:ext cx="371475" cy="373063"/>
          </a:xfrm>
          <a:custGeom>
            <a:avLst/>
            <a:gdLst>
              <a:gd name="T0" fmla="*/ 0 w 234"/>
              <a:gd name="T1" fmla="*/ 2147483647 h 235"/>
              <a:gd name="T2" fmla="*/ 0 w 234"/>
              <a:gd name="T3" fmla="*/ 0 h 235"/>
              <a:gd name="T4" fmla="*/ 2147483647 w 234"/>
              <a:gd name="T5" fmla="*/ 0 h 235"/>
              <a:gd name="T6" fmla="*/ 2147483647 w 234"/>
              <a:gd name="T7" fmla="*/ 2147483647 h 235"/>
              <a:gd name="T8" fmla="*/ 0 w 234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"/>
              <a:gd name="T16" fmla="*/ 0 h 235"/>
              <a:gd name="T17" fmla="*/ 234 w 234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" h="235">
                <a:moveTo>
                  <a:pt x="0" y="234"/>
                </a:moveTo>
                <a:lnTo>
                  <a:pt x="0" y="0"/>
                </a:lnTo>
                <a:lnTo>
                  <a:pt x="233" y="0"/>
                </a:lnTo>
                <a:lnTo>
                  <a:pt x="233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9" name="Freeform 18"/>
          <p:cNvSpPr>
            <a:spLocks/>
          </p:cNvSpPr>
          <p:nvPr/>
        </p:nvSpPr>
        <p:spPr bwMode="auto">
          <a:xfrm>
            <a:off x="34607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0" name="Freeform 19"/>
          <p:cNvSpPr>
            <a:spLocks/>
          </p:cNvSpPr>
          <p:nvPr/>
        </p:nvSpPr>
        <p:spPr bwMode="auto">
          <a:xfrm>
            <a:off x="717550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1" name="Freeform 20"/>
          <p:cNvSpPr>
            <a:spLocks/>
          </p:cNvSpPr>
          <p:nvPr/>
        </p:nvSpPr>
        <p:spPr bwMode="auto">
          <a:xfrm>
            <a:off x="108902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2" name="Freeform 21"/>
          <p:cNvSpPr>
            <a:spLocks/>
          </p:cNvSpPr>
          <p:nvPr/>
        </p:nvSpPr>
        <p:spPr bwMode="auto">
          <a:xfrm>
            <a:off x="1458913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3" name="Freeform 22"/>
          <p:cNvSpPr>
            <a:spLocks/>
          </p:cNvSpPr>
          <p:nvPr/>
        </p:nvSpPr>
        <p:spPr bwMode="auto">
          <a:xfrm>
            <a:off x="2016125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4" name="Freeform 23"/>
          <p:cNvSpPr>
            <a:spLocks/>
          </p:cNvSpPr>
          <p:nvPr/>
        </p:nvSpPr>
        <p:spPr bwMode="auto">
          <a:xfrm>
            <a:off x="239077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5" name="Freeform 24"/>
          <p:cNvSpPr>
            <a:spLocks/>
          </p:cNvSpPr>
          <p:nvPr/>
        </p:nvSpPr>
        <p:spPr bwMode="auto">
          <a:xfrm>
            <a:off x="2760663" y="5413375"/>
            <a:ext cx="373062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6" name="Freeform 25"/>
          <p:cNvSpPr>
            <a:spLocks/>
          </p:cNvSpPr>
          <p:nvPr/>
        </p:nvSpPr>
        <p:spPr bwMode="auto">
          <a:xfrm>
            <a:off x="313372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7" name="Freeform 26"/>
          <p:cNvSpPr>
            <a:spLocks/>
          </p:cNvSpPr>
          <p:nvPr/>
        </p:nvSpPr>
        <p:spPr bwMode="auto">
          <a:xfrm>
            <a:off x="3689350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8" name="Freeform 27"/>
          <p:cNvSpPr>
            <a:spLocks/>
          </p:cNvSpPr>
          <p:nvPr/>
        </p:nvSpPr>
        <p:spPr bwMode="auto">
          <a:xfrm>
            <a:off x="406082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9" name="Freeform 28"/>
          <p:cNvSpPr>
            <a:spLocks/>
          </p:cNvSpPr>
          <p:nvPr/>
        </p:nvSpPr>
        <p:spPr bwMode="auto">
          <a:xfrm>
            <a:off x="4432300" y="5413375"/>
            <a:ext cx="374650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0" name="Freeform 29"/>
          <p:cNvSpPr>
            <a:spLocks/>
          </p:cNvSpPr>
          <p:nvPr/>
        </p:nvSpPr>
        <p:spPr bwMode="auto">
          <a:xfrm>
            <a:off x="4805363" y="5413375"/>
            <a:ext cx="373062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1" name="Freeform 30"/>
          <p:cNvSpPr>
            <a:spLocks/>
          </p:cNvSpPr>
          <p:nvPr/>
        </p:nvSpPr>
        <p:spPr bwMode="auto">
          <a:xfrm>
            <a:off x="5360988" y="5413375"/>
            <a:ext cx="374650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2" name="Freeform 31"/>
          <p:cNvSpPr>
            <a:spLocks/>
          </p:cNvSpPr>
          <p:nvPr/>
        </p:nvSpPr>
        <p:spPr bwMode="auto">
          <a:xfrm>
            <a:off x="573405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3" name="Freeform 32"/>
          <p:cNvSpPr>
            <a:spLocks/>
          </p:cNvSpPr>
          <p:nvPr/>
        </p:nvSpPr>
        <p:spPr bwMode="auto">
          <a:xfrm>
            <a:off x="610552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4" name="Freeform 33"/>
          <p:cNvSpPr>
            <a:spLocks/>
          </p:cNvSpPr>
          <p:nvPr/>
        </p:nvSpPr>
        <p:spPr bwMode="auto">
          <a:xfrm>
            <a:off x="647700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5" name="Freeform 34"/>
          <p:cNvSpPr>
            <a:spLocks/>
          </p:cNvSpPr>
          <p:nvPr/>
        </p:nvSpPr>
        <p:spPr bwMode="auto">
          <a:xfrm>
            <a:off x="1100138" y="4383088"/>
            <a:ext cx="2220912" cy="1009650"/>
          </a:xfrm>
          <a:custGeom>
            <a:avLst/>
            <a:gdLst>
              <a:gd name="T0" fmla="*/ 2147483647 w 1398"/>
              <a:gd name="T1" fmla="*/ 0 h 636"/>
              <a:gd name="T2" fmla="*/ 0 w 1398"/>
              <a:gd name="T3" fmla="*/ 2147483647 h 636"/>
              <a:gd name="T4" fmla="*/ 2147483647 w 1398"/>
              <a:gd name="T5" fmla="*/ 0 h 636"/>
              <a:gd name="T6" fmla="*/ 0 60000 65536"/>
              <a:gd name="T7" fmla="*/ 0 60000 65536"/>
              <a:gd name="T8" fmla="*/ 0 60000 65536"/>
              <a:gd name="T9" fmla="*/ 0 w 1398"/>
              <a:gd name="T10" fmla="*/ 0 h 636"/>
              <a:gd name="T11" fmla="*/ 1398 w 1398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636">
                <a:moveTo>
                  <a:pt x="1397" y="0"/>
                </a:moveTo>
                <a:lnTo>
                  <a:pt x="0" y="635"/>
                </a:lnTo>
                <a:lnTo>
                  <a:pt x="13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6" name="Freeform 35"/>
          <p:cNvSpPr>
            <a:spLocks/>
          </p:cNvSpPr>
          <p:nvPr/>
        </p:nvSpPr>
        <p:spPr bwMode="auto">
          <a:xfrm>
            <a:off x="1100138" y="5316538"/>
            <a:ext cx="119062" cy="76200"/>
          </a:xfrm>
          <a:custGeom>
            <a:avLst/>
            <a:gdLst>
              <a:gd name="T0" fmla="*/ 2147483647 w 75"/>
              <a:gd name="T1" fmla="*/ 2147483647 h 48"/>
              <a:gd name="T2" fmla="*/ 0 w 75"/>
              <a:gd name="T3" fmla="*/ 2147483647 h 48"/>
              <a:gd name="T4" fmla="*/ 2147483647 w 75"/>
              <a:gd name="T5" fmla="*/ 0 h 48"/>
              <a:gd name="T6" fmla="*/ 2147483647 w 75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8"/>
              <a:gd name="T14" fmla="*/ 75 w 75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8">
                <a:moveTo>
                  <a:pt x="74" y="33"/>
                </a:moveTo>
                <a:lnTo>
                  <a:pt x="0" y="47"/>
                </a:lnTo>
                <a:lnTo>
                  <a:pt x="59" y="0"/>
                </a:lnTo>
                <a:lnTo>
                  <a:pt x="74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7" name="Freeform 36"/>
          <p:cNvSpPr>
            <a:spLocks/>
          </p:cNvSpPr>
          <p:nvPr/>
        </p:nvSpPr>
        <p:spPr bwMode="auto">
          <a:xfrm>
            <a:off x="2760663" y="4395788"/>
            <a:ext cx="1104900" cy="996950"/>
          </a:xfrm>
          <a:custGeom>
            <a:avLst/>
            <a:gdLst>
              <a:gd name="T0" fmla="*/ 2147483647 w 696"/>
              <a:gd name="T1" fmla="*/ 0 h 628"/>
              <a:gd name="T2" fmla="*/ 0 w 696"/>
              <a:gd name="T3" fmla="*/ 2147483647 h 628"/>
              <a:gd name="T4" fmla="*/ 2147483647 w 696"/>
              <a:gd name="T5" fmla="*/ 0 h 628"/>
              <a:gd name="T6" fmla="*/ 0 60000 65536"/>
              <a:gd name="T7" fmla="*/ 0 60000 65536"/>
              <a:gd name="T8" fmla="*/ 0 60000 65536"/>
              <a:gd name="T9" fmla="*/ 0 w 696"/>
              <a:gd name="T10" fmla="*/ 0 h 628"/>
              <a:gd name="T11" fmla="*/ 696 w 696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628">
                <a:moveTo>
                  <a:pt x="695" y="0"/>
                </a:moveTo>
                <a:lnTo>
                  <a:pt x="0" y="627"/>
                </a:lnTo>
                <a:lnTo>
                  <a:pt x="69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8" name="Freeform 37"/>
          <p:cNvSpPr>
            <a:spLocks/>
          </p:cNvSpPr>
          <p:nvPr/>
        </p:nvSpPr>
        <p:spPr bwMode="auto">
          <a:xfrm>
            <a:off x="2760663" y="5291138"/>
            <a:ext cx="107950" cy="101600"/>
          </a:xfrm>
          <a:custGeom>
            <a:avLst/>
            <a:gdLst>
              <a:gd name="T0" fmla="*/ 2147483647 w 68"/>
              <a:gd name="T1" fmla="*/ 2147483647 h 64"/>
              <a:gd name="T2" fmla="*/ 0 w 68"/>
              <a:gd name="T3" fmla="*/ 2147483647 h 64"/>
              <a:gd name="T4" fmla="*/ 2147483647 w 68"/>
              <a:gd name="T5" fmla="*/ 0 h 64"/>
              <a:gd name="T6" fmla="*/ 2147483647 w 68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4"/>
              <a:gd name="T14" fmla="*/ 68 w 68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4">
                <a:moveTo>
                  <a:pt x="67" y="27"/>
                </a:moveTo>
                <a:lnTo>
                  <a:pt x="0" y="63"/>
                </a:lnTo>
                <a:lnTo>
                  <a:pt x="42" y="0"/>
                </a:lnTo>
                <a:lnTo>
                  <a:pt x="67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9" name="Freeform 38"/>
          <p:cNvSpPr>
            <a:spLocks/>
          </p:cNvSpPr>
          <p:nvPr/>
        </p:nvSpPr>
        <p:spPr bwMode="auto">
          <a:xfrm>
            <a:off x="4421188" y="4395788"/>
            <a:ext cx="1587" cy="985837"/>
          </a:xfrm>
          <a:custGeom>
            <a:avLst/>
            <a:gdLst>
              <a:gd name="T0" fmla="*/ 0 w 1"/>
              <a:gd name="T1" fmla="*/ 0 h 621"/>
              <a:gd name="T2" fmla="*/ 0 w 1"/>
              <a:gd name="T3" fmla="*/ 2147483647 h 621"/>
              <a:gd name="T4" fmla="*/ 0 w 1"/>
              <a:gd name="T5" fmla="*/ 0 h 621"/>
              <a:gd name="T6" fmla="*/ 0 60000 65536"/>
              <a:gd name="T7" fmla="*/ 0 60000 65536"/>
              <a:gd name="T8" fmla="*/ 0 60000 65536"/>
              <a:gd name="T9" fmla="*/ 0 w 1"/>
              <a:gd name="T10" fmla="*/ 0 h 621"/>
              <a:gd name="T11" fmla="*/ 1 w 1"/>
              <a:gd name="T12" fmla="*/ 621 h 6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1">
                <a:moveTo>
                  <a:pt x="0" y="0"/>
                </a:moveTo>
                <a:lnTo>
                  <a:pt x="0" y="62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0" name="Freeform 39"/>
          <p:cNvSpPr>
            <a:spLocks/>
          </p:cNvSpPr>
          <p:nvPr/>
        </p:nvSpPr>
        <p:spPr bwMode="auto">
          <a:xfrm>
            <a:off x="4391025" y="5262563"/>
            <a:ext cx="60325" cy="119062"/>
          </a:xfrm>
          <a:custGeom>
            <a:avLst/>
            <a:gdLst>
              <a:gd name="T0" fmla="*/ 2147483647 w 38"/>
              <a:gd name="T1" fmla="*/ 0 h 75"/>
              <a:gd name="T2" fmla="*/ 2147483647 w 38"/>
              <a:gd name="T3" fmla="*/ 2147483647 h 75"/>
              <a:gd name="T4" fmla="*/ 0 w 38"/>
              <a:gd name="T5" fmla="*/ 0 h 75"/>
              <a:gd name="T6" fmla="*/ 2147483647 w 38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75"/>
              <a:gd name="T14" fmla="*/ 38 w 38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75">
                <a:moveTo>
                  <a:pt x="37" y="0"/>
                </a:moveTo>
                <a:lnTo>
                  <a:pt x="19" y="74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1" name="Freeform 40"/>
          <p:cNvSpPr>
            <a:spLocks/>
          </p:cNvSpPr>
          <p:nvPr/>
        </p:nvSpPr>
        <p:spPr bwMode="auto">
          <a:xfrm>
            <a:off x="4989513" y="4383088"/>
            <a:ext cx="1093787" cy="998537"/>
          </a:xfrm>
          <a:custGeom>
            <a:avLst/>
            <a:gdLst>
              <a:gd name="T0" fmla="*/ 0 w 689"/>
              <a:gd name="T1" fmla="*/ 0 h 629"/>
              <a:gd name="T2" fmla="*/ 2147483647 w 689"/>
              <a:gd name="T3" fmla="*/ 2147483647 h 629"/>
              <a:gd name="T4" fmla="*/ 0 w 689"/>
              <a:gd name="T5" fmla="*/ 0 h 629"/>
              <a:gd name="T6" fmla="*/ 0 60000 65536"/>
              <a:gd name="T7" fmla="*/ 0 60000 65536"/>
              <a:gd name="T8" fmla="*/ 0 60000 65536"/>
              <a:gd name="T9" fmla="*/ 0 w 689"/>
              <a:gd name="T10" fmla="*/ 0 h 629"/>
              <a:gd name="T11" fmla="*/ 689 w 689"/>
              <a:gd name="T12" fmla="*/ 629 h 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9" h="629">
                <a:moveTo>
                  <a:pt x="0" y="0"/>
                </a:moveTo>
                <a:lnTo>
                  <a:pt x="688" y="62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2" name="Freeform 41"/>
          <p:cNvSpPr>
            <a:spLocks/>
          </p:cNvSpPr>
          <p:nvPr/>
        </p:nvSpPr>
        <p:spPr bwMode="auto">
          <a:xfrm>
            <a:off x="5975350" y="5280025"/>
            <a:ext cx="107950" cy="101600"/>
          </a:xfrm>
          <a:custGeom>
            <a:avLst/>
            <a:gdLst>
              <a:gd name="T0" fmla="*/ 2147483647 w 67"/>
              <a:gd name="T1" fmla="*/ 0 h 64"/>
              <a:gd name="T2" fmla="*/ 2147483647 w 67"/>
              <a:gd name="T3" fmla="*/ 2147483647 h 64"/>
              <a:gd name="T4" fmla="*/ 0 w 67"/>
              <a:gd name="T5" fmla="*/ 2147483647 h 64"/>
              <a:gd name="T6" fmla="*/ 2147483647 w 6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64"/>
              <a:gd name="T14" fmla="*/ 67 w 6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64">
                <a:moveTo>
                  <a:pt x="25" y="0"/>
                </a:moveTo>
                <a:lnTo>
                  <a:pt x="66" y="63"/>
                </a:lnTo>
                <a:lnTo>
                  <a:pt x="0" y="27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3" name="Freeform 42"/>
          <p:cNvSpPr>
            <a:spLocks/>
          </p:cNvSpPr>
          <p:nvPr/>
        </p:nvSpPr>
        <p:spPr bwMode="auto">
          <a:xfrm>
            <a:off x="5548313" y="4370388"/>
            <a:ext cx="2219325" cy="1011237"/>
          </a:xfrm>
          <a:custGeom>
            <a:avLst/>
            <a:gdLst>
              <a:gd name="T0" fmla="*/ 0 w 1398"/>
              <a:gd name="T1" fmla="*/ 0 h 637"/>
              <a:gd name="T2" fmla="*/ 2147483647 w 1398"/>
              <a:gd name="T3" fmla="*/ 2147483647 h 637"/>
              <a:gd name="T4" fmla="*/ 0 w 1398"/>
              <a:gd name="T5" fmla="*/ 0 h 637"/>
              <a:gd name="T6" fmla="*/ 0 60000 65536"/>
              <a:gd name="T7" fmla="*/ 0 60000 65536"/>
              <a:gd name="T8" fmla="*/ 0 60000 65536"/>
              <a:gd name="T9" fmla="*/ 0 w 1398"/>
              <a:gd name="T10" fmla="*/ 0 h 637"/>
              <a:gd name="T11" fmla="*/ 1398 w 1398"/>
              <a:gd name="T12" fmla="*/ 637 h 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637">
                <a:moveTo>
                  <a:pt x="0" y="0"/>
                </a:moveTo>
                <a:lnTo>
                  <a:pt x="1397" y="6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4" name="Freeform 43"/>
          <p:cNvSpPr>
            <a:spLocks/>
          </p:cNvSpPr>
          <p:nvPr/>
        </p:nvSpPr>
        <p:spPr bwMode="auto">
          <a:xfrm>
            <a:off x="7648575" y="5303838"/>
            <a:ext cx="119063" cy="77787"/>
          </a:xfrm>
          <a:custGeom>
            <a:avLst/>
            <a:gdLst>
              <a:gd name="T0" fmla="*/ 2147483647 w 75"/>
              <a:gd name="T1" fmla="*/ 0 h 49"/>
              <a:gd name="T2" fmla="*/ 2147483647 w 75"/>
              <a:gd name="T3" fmla="*/ 2147483647 h 49"/>
              <a:gd name="T4" fmla="*/ 0 w 75"/>
              <a:gd name="T5" fmla="*/ 2147483647 h 49"/>
              <a:gd name="T6" fmla="*/ 2147483647 w 75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9"/>
              <a:gd name="T14" fmla="*/ 75 w 75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9">
                <a:moveTo>
                  <a:pt x="15" y="0"/>
                </a:moveTo>
                <a:lnTo>
                  <a:pt x="74" y="48"/>
                </a:lnTo>
                <a:lnTo>
                  <a:pt x="0" y="34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5" name="Rectangle 44"/>
          <p:cNvSpPr>
            <a:spLocks noChangeArrowheads="1"/>
          </p:cNvSpPr>
          <p:nvPr/>
        </p:nvSpPr>
        <p:spPr bwMode="auto">
          <a:xfrm>
            <a:off x="2797175" y="3502025"/>
            <a:ext cx="544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</a:rPr>
              <a:t>ΡΙΖΑ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36" name="Rectangle 45"/>
          <p:cNvSpPr>
            <a:spLocks noChangeArrowheads="1"/>
          </p:cNvSpPr>
          <p:nvPr/>
        </p:nvSpPr>
        <p:spPr bwMode="auto">
          <a:xfrm>
            <a:off x="3957638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63537" name="Rectangle 46"/>
          <p:cNvSpPr>
            <a:spLocks noChangeArrowheads="1"/>
          </p:cNvSpPr>
          <p:nvPr/>
        </p:nvSpPr>
        <p:spPr bwMode="auto">
          <a:xfrm>
            <a:off x="4514850" y="4048125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FF3300"/>
                </a:solidFill>
              </a:rPr>
              <a:t>24</a:t>
            </a:r>
          </a:p>
        </p:txBody>
      </p:sp>
      <p:sp>
        <p:nvSpPr>
          <p:cNvPr id="63538" name="Rectangle 47"/>
          <p:cNvSpPr>
            <a:spLocks noChangeArrowheads="1"/>
          </p:cNvSpPr>
          <p:nvPr/>
        </p:nvSpPr>
        <p:spPr bwMode="auto">
          <a:xfrm>
            <a:off x="5084763" y="40370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3539" name="Rectangle 48"/>
          <p:cNvSpPr>
            <a:spLocks noChangeArrowheads="1"/>
          </p:cNvSpPr>
          <p:nvPr/>
        </p:nvSpPr>
        <p:spPr bwMode="auto">
          <a:xfrm>
            <a:off x="346075" y="5426075"/>
            <a:ext cx="3127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63540" name="Rectangle 49"/>
          <p:cNvSpPr>
            <a:spLocks noChangeArrowheads="1"/>
          </p:cNvSpPr>
          <p:nvPr/>
        </p:nvSpPr>
        <p:spPr bwMode="auto">
          <a:xfrm>
            <a:off x="727075" y="5414963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63541" name="Rectangle 50"/>
          <p:cNvSpPr>
            <a:spLocks noChangeArrowheads="1"/>
          </p:cNvSpPr>
          <p:nvPr/>
        </p:nvSpPr>
        <p:spPr bwMode="auto">
          <a:xfrm>
            <a:off x="1100138" y="5414963"/>
            <a:ext cx="314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63542" name="Rectangle 51"/>
          <p:cNvSpPr>
            <a:spLocks noChangeArrowheads="1"/>
          </p:cNvSpPr>
          <p:nvPr/>
        </p:nvSpPr>
        <p:spPr bwMode="auto">
          <a:xfrm>
            <a:off x="1471613" y="5426075"/>
            <a:ext cx="312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63543" name="Rectangle 52"/>
          <p:cNvSpPr>
            <a:spLocks noChangeArrowheads="1"/>
          </p:cNvSpPr>
          <p:nvPr/>
        </p:nvSpPr>
        <p:spPr bwMode="auto">
          <a:xfrm>
            <a:off x="200660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63544" name="Rectangle 53"/>
          <p:cNvSpPr>
            <a:spLocks noChangeArrowheads="1"/>
          </p:cNvSpPr>
          <p:nvPr/>
        </p:nvSpPr>
        <p:spPr bwMode="auto">
          <a:xfrm>
            <a:off x="236855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63545" name="Rectangle 54"/>
          <p:cNvSpPr>
            <a:spLocks noChangeArrowheads="1"/>
          </p:cNvSpPr>
          <p:nvPr/>
        </p:nvSpPr>
        <p:spPr bwMode="auto">
          <a:xfrm>
            <a:off x="3703638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19*</a:t>
            </a:r>
          </a:p>
        </p:txBody>
      </p:sp>
      <p:sp>
        <p:nvSpPr>
          <p:cNvPr id="63546" name="Rectangle 55"/>
          <p:cNvSpPr>
            <a:spLocks noChangeArrowheads="1"/>
          </p:cNvSpPr>
          <p:nvPr/>
        </p:nvSpPr>
        <p:spPr bwMode="auto">
          <a:xfrm>
            <a:off x="404971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20*</a:t>
            </a:r>
          </a:p>
        </p:txBody>
      </p:sp>
      <p:sp>
        <p:nvSpPr>
          <p:cNvPr id="63547" name="Rectangle 56"/>
          <p:cNvSpPr>
            <a:spLocks noChangeArrowheads="1"/>
          </p:cNvSpPr>
          <p:nvPr/>
        </p:nvSpPr>
        <p:spPr bwMode="auto">
          <a:xfrm>
            <a:off x="441166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22*</a:t>
            </a:r>
          </a:p>
        </p:txBody>
      </p:sp>
      <p:sp>
        <p:nvSpPr>
          <p:cNvPr id="63548" name="Rectangle 57"/>
          <p:cNvSpPr>
            <a:spLocks noChangeArrowheads="1"/>
          </p:cNvSpPr>
          <p:nvPr/>
        </p:nvSpPr>
        <p:spPr bwMode="auto">
          <a:xfrm>
            <a:off x="5338763" y="541496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FF3300"/>
                </a:solidFill>
              </a:rPr>
              <a:t>24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3549" name="Rectangle 58"/>
          <p:cNvSpPr>
            <a:spLocks noChangeArrowheads="1"/>
          </p:cNvSpPr>
          <p:nvPr/>
        </p:nvSpPr>
        <p:spPr bwMode="auto">
          <a:xfrm>
            <a:off x="5722938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27*</a:t>
            </a:r>
          </a:p>
        </p:txBody>
      </p:sp>
      <p:sp>
        <p:nvSpPr>
          <p:cNvPr id="63550" name="Rectangle 59"/>
          <p:cNvSpPr>
            <a:spLocks noChangeArrowheads="1"/>
          </p:cNvSpPr>
          <p:nvPr/>
        </p:nvSpPr>
        <p:spPr bwMode="auto">
          <a:xfrm>
            <a:off x="6069013" y="5426075"/>
            <a:ext cx="39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29*</a:t>
            </a:r>
          </a:p>
        </p:txBody>
      </p:sp>
      <p:sp>
        <p:nvSpPr>
          <p:cNvPr id="63551" name="Rectangle 60"/>
          <p:cNvSpPr>
            <a:spLocks noChangeArrowheads="1"/>
          </p:cNvSpPr>
          <p:nvPr/>
        </p:nvSpPr>
        <p:spPr bwMode="auto">
          <a:xfrm>
            <a:off x="7013575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33*</a:t>
            </a:r>
          </a:p>
        </p:txBody>
      </p:sp>
      <p:sp>
        <p:nvSpPr>
          <p:cNvPr id="63552" name="Rectangle 61"/>
          <p:cNvSpPr>
            <a:spLocks noChangeArrowheads="1"/>
          </p:cNvSpPr>
          <p:nvPr/>
        </p:nvSpPr>
        <p:spPr bwMode="auto">
          <a:xfrm>
            <a:off x="738505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34*</a:t>
            </a:r>
          </a:p>
        </p:txBody>
      </p:sp>
      <p:sp>
        <p:nvSpPr>
          <p:cNvPr id="63553" name="Rectangle 62"/>
          <p:cNvSpPr>
            <a:spLocks noChangeArrowheads="1"/>
          </p:cNvSpPr>
          <p:nvPr/>
        </p:nvSpPr>
        <p:spPr bwMode="auto">
          <a:xfrm>
            <a:off x="7743825" y="5414963"/>
            <a:ext cx="400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38*</a:t>
            </a:r>
          </a:p>
        </p:txBody>
      </p:sp>
      <p:sp>
        <p:nvSpPr>
          <p:cNvPr id="63554" name="Rectangle 63"/>
          <p:cNvSpPr>
            <a:spLocks noChangeArrowheads="1"/>
          </p:cNvSpPr>
          <p:nvPr/>
        </p:nvSpPr>
        <p:spPr bwMode="auto">
          <a:xfrm>
            <a:off x="8115300" y="540385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39*</a:t>
            </a:r>
          </a:p>
        </p:txBody>
      </p:sp>
      <p:sp>
        <p:nvSpPr>
          <p:cNvPr id="63555" name="Rectangle 64"/>
          <p:cNvSpPr>
            <a:spLocks noChangeArrowheads="1"/>
          </p:cNvSpPr>
          <p:nvPr/>
        </p:nvSpPr>
        <p:spPr bwMode="auto">
          <a:xfrm>
            <a:off x="3424238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63556" name="Line 65"/>
          <p:cNvSpPr>
            <a:spLocks noChangeShapeType="1"/>
          </p:cNvSpPr>
          <p:nvPr/>
        </p:nvSpPr>
        <p:spPr bwMode="auto">
          <a:xfrm>
            <a:off x="3657600" y="35052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557" name="Arc 66"/>
          <p:cNvSpPr>
            <a:spLocks/>
          </p:cNvSpPr>
          <p:nvPr/>
        </p:nvSpPr>
        <p:spPr bwMode="auto">
          <a:xfrm rot="-2580000">
            <a:off x="34290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558" name="Arc 67"/>
          <p:cNvSpPr>
            <a:spLocks/>
          </p:cNvSpPr>
          <p:nvPr/>
        </p:nvSpPr>
        <p:spPr bwMode="auto">
          <a:xfrm rot="-2580000">
            <a:off x="16764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559" name="Arc 68"/>
          <p:cNvSpPr>
            <a:spLocks/>
          </p:cNvSpPr>
          <p:nvPr/>
        </p:nvSpPr>
        <p:spPr bwMode="auto">
          <a:xfrm rot="-2580000">
            <a:off x="50292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560" name="Arc 69"/>
          <p:cNvSpPr>
            <a:spLocks/>
          </p:cNvSpPr>
          <p:nvPr/>
        </p:nvSpPr>
        <p:spPr bwMode="auto">
          <a:xfrm rot="-2580000">
            <a:off x="67056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077433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</TotalTime>
  <Words>3573</Words>
  <Application>Microsoft Office PowerPoint</Application>
  <PresentationFormat>On-screen Show (4:3)</PresentationFormat>
  <Paragraphs>666</Paragraphs>
  <Slides>51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Comic Sans MS</vt:lpstr>
      <vt:lpstr>Monotype Sorts</vt:lpstr>
      <vt:lpstr>Times New Roman</vt:lpstr>
      <vt:lpstr>Wingdings</vt:lpstr>
      <vt:lpstr>Office Theme</vt:lpstr>
      <vt:lpstr>PowerPoint Presentation</vt:lpstr>
      <vt:lpstr>Δέντρα Αναζήτησης</vt:lpstr>
      <vt:lpstr>Δέντρα Αναζήτησης</vt:lpstr>
      <vt:lpstr>Β+-δέντρα</vt:lpstr>
      <vt:lpstr>Β+-δέντρα (ορισμός)</vt:lpstr>
      <vt:lpstr>Β+-δέντρα (ορισμός)</vt:lpstr>
      <vt:lpstr>Β+-δέντρα (ορισμός)</vt:lpstr>
      <vt:lpstr>Β+-δέντρα (ορισμός)</vt:lpstr>
      <vt:lpstr>Β+-δέντρα</vt:lpstr>
      <vt:lpstr>Β+-δέντρα (εισαγωγή)</vt:lpstr>
      <vt:lpstr>Β+-δέντρα (εισαγωγή)</vt:lpstr>
      <vt:lpstr>Β+-δέντρα (εισαγωγή)</vt:lpstr>
      <vt:lpstr>Β+-δέντρα (παράδειγμα)</vt:lpstr>
      <vt:lpstr>Β+-δέντρα (παράδειγμα)</vt:lpstr>
      <vt:lpstr>Β+-δέντρα (παράδειγμα)</vt:lpstr>
      <vt:lpstr>Β+-δέντρα (παράδειγμα)</vt:lpstr>
      <vt:lpstr>Β+-δέντρα</vt:lpstr>
      <vt:lpstr>Β+-δέντρα (διαγραφή)</vt:lpstr>
      <vt:lpstr>Β+-δέντρα (διαγραφή)</vt:lpstr>
      <vt:lpstr>Β+-δέντρα (διαγραφή)</vt:lpstr>
      <vt:lpstr>Β+-δέντρα (παράδειγμα)</vt:lpstr>
      <vt:lpstr>Το παράδειγμα μετά τη διαγραφή του 19* και του 20* (ανακατανομή με δεξί αδελφό και αντικατάσταση του 24 με 27)</vt:lpstr>
      <vt:lpstr>Τέλος, η διαγραφή του 24* (συγχώνευση)</vt:lpstr>
      <vt:lpstr>Β+-δέντρα (παράδειγμα)</vt:lpstr>
      <vt:lpstr>Β+-δέντρα (παράδειγμα)</vt:lpstr>
      <vt:lpstr>Β+-δέντρα (συνοπτικά)</vt:lpstr>
      <vt:lpstr>PowerPoint Presentation</vt:lpstr>
      <vt:lpstr>Β+-δέντρα (υπολογισμός τάξης)</vt:lpstr>
      <vt:lpstr>Β+-δέντρα (υπολογισμός τάξης)</vt:lpstr>
      <vt:lpstr>Β+-δέντρα (υπολογισμός επιπέδων)</vt:lpstr>
      <vt:lpstr>Β+-δέντρα στην πράξη</vt:lpstr>
      <vt:lpstr>PowerPoint Presentation</vt:lpstr>
      <vt:lpstr>Ευρετήρια στην SQL</vt:lpstr>
      <vt:lpstr>Ευρετήρια στην 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Ευρετήρια (ανακεφαλαίωση)</vt:lpstr>
      <vt:lpstr>Ευρετήρια (ανακεφαλαίωση)</vt:lpstr>
      <vt:lpstr>Ευρετήρια (ανακεφαλαίωση)</vt:lpstr>
      <vt:lpstr>Φυσικός Σχεδιασμός</vt:lpstr>
      <vt:lpstr>Φυσικός Σχεδιασμός</vt:lpstr>
      <vt:lpstr>Φυσικός Σχεδιασμός</vt:lpstr>
      <vt:lpstr>Αποφάσεις που Απαιτούνται</vt:lpstr>
      <vt:lpstr>Φυσικός Σχεδιασμός</vt:lpstr>
      <vt:lpstr>Φυσικός Σχεδιασμός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slides</dc:title>
  <dc:creator>Evaggelia Pitoura</dc:creator>
  <cp:lastModifiedBy>EVANGELIA PITOURA</cp:lastModifiedBy>
  <cp:revision>496</cp:revision>
  <dcterms:created xsi:type="dcterms:W3CDTF">2013-06-13T09:19:30Z</dcterms:created>
  <dcterms:modified xsi:type="dcterms:W3CDTF">2023-12-27T11:30:51Z</dcterms:modified>
</cp:coreProperties>
</file>