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notesSlides/notesSlide27.xml" ContentType="application/vnd.openxmlformats-officedocument.presentationml.notesSlide+xml"/>
  <Override PartName="/ppt/ink/ink408.xml" ContentType="application/inkml+xml"/>
  <Override PartName="/ppt/ink/ink409.xml" ContentType="application/inkml+xml"/>
  <Override PartName="/ppt/notesSlides/notesSlide28.xml" ContentType="application/vnd.openxmlformats-officedocument.presentationml.notesSlide+xml"/>
  <Override PartName="/ppt/ink/ink410.xml" ContentType="application/inkml+xml"/>
  <Override PartName="/ppt/ink/ink411.xml" ContentType="application/inkml+xml"/>
  <Override PartName="/ppt/notesSlides/notesSlide29.xml" ContentType="application/vnd.openxmlformats-officedocument.presentationml.notesSlide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notesSlides/notesSlide30.xml" ContentType="application/vnd.openxmlformats-officedocument.presentationml.notesSlide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notesSlides/notesSlide31.xml" ContentType="application/vnd.openxmlformats-officedocument.presentationml.notesSlide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49"/>
  </p:notesMasterIdLst>
  <p:sldIdLst>
    <p:sldId id="457" r:id="rId2"/>
    <p:sldId id="1277" r:id="rId3"/>
    <p:sldId id="1279" r:id="rId4"/>
    <p:sldId id="1280" r:id="rId5"/>
    <p:sldId id="1281" r:id="rId6"/>
    <p:sldId id="1283" r:id="rId7"/>
    <p:sldId id="1284" r:id="rId8"/>
    <p:sldId id="1285" r:id="rId9"/>
    <p:sldId id="1286" r:id="rId10"/>
    <p:sldId id="1287" r:id="rId11"/>
    <p:sldId id="1318" r:id="rId12"/>
    <p:sldId id="1319" r:id="rId13"/>
    <p:sldId id="1321" r:id="rId14"/>
    <p:sldId id="1326" r:id="rId15"/>
    <p:sldId id="1282" r:id="rId16"/>
    <p:sldId id="1317" r:id="rId17"/>
    <p:sldId id="1320" r:id="rId18"/>
    <p:sldId id="1288" r:id="rId19"/>
    <p:sldId id="1345" r:id="rId20"/>
    <p:sldId id="1278" r:id="rId21"/>
    <p:sldId id="1293" r:id="rId22"/>
    <p:sldId id="1290" r:id="rId23"/>
    <p:sldId id="1291" r:id="rId24"/>
    <p:sldId id="1355" r:id="rId25"/>
    <p:sldId id="1330" r:id="rId26"/>
    <p:sldId id="1346" r:id="rId27"/>
    <p:sldId id="1296" r:id="rId28"/>
    <p:sldId id="1297" r:id="rId29"/>
    <p:sldId id="1347" r:id="rId30"/>
    <p:sldId id="1348" r:id="rId31"/>
    <p:sldId id="1351" r:id="rId32"/>
    <p:sldId id="1298" r:id="rId33"/>
    <p:sldId id="1349" r:id="rId34"/>
    <p:sldId id="1299" r:id="rId35"/>
    <p:sldId id="1350" r:id="rId36"/>
    <p:sldId id="1300" r:id="rId37"/>
    <p:sldId id="1352" r:id="rId38"/>
    <p:sldId id="1353" r:id="rId39"/>
    <p:sldId id="1354" r:id="rId40"/>
    <p:sldId id="1302" r:id="rId41"/>
    <p:sldId id="1356" r:id="rId42"/>
    <p:sldId id="1357" r:id="rId43"/>
    <p:sldId id="1303" r:id="rId44"/>
    <p:sldId id="1304" r:id="rId45"/>
    <p:sldId id="1361" r:id="rId46"/>
    <p:sldId id="1323" r:id="rId47"/>
    <p:sldId id="133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 autoAdjust="0"/>
    <p:restoredTop sz="94671" autoAdjust="0"/>
  </p:normalViewPr>
  <p:slideViewPr>
    <p:cSldViewPr snapToGrid="0">
      <p:cViewPr varScale="1">
        <p:scale>
          <a:sx n="96" d="100"/>
          <a:sy n="96" d="100"/>
        </p:scale>
        <p:origin x="118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480"/>
    </p:cViewPr>
  </p:sorterViewPr>
  <p:notesViewPr>
    <p:cSldViewPr snapToGrid="0">
      <p:cViewPr varScale="1">
        <p:scale>
          <a:sx n="81" d="100"/>
          <a:sy n="81" d="100"/>
        </p:scale>
        <p:origin x="-16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111 162 4481,'0'0'1652,"-3"-3"-1194,2 1-345,-1 1-64,1 0 0,0 0 0,0 0 0,0 0 0,0 0-1,0 0 1,0 0 0,1-1 0,-1 1 0,0 0 0,1-1 0,-1 1-1,0-3 379,-21 5 537,18 1-963,0 1 1,-1-1-1,1 1 0,0 0 1,0 0-1,1 0 1,-1 0-1,1 1 0,0-1 1,0 1-1,0 0 1,0 0-1,0 0 0,1 1 1,0-1-1,0 1 1,-2 5-1,1-3-21,1 1-1,0 0 1,0 0 0,1 0 0,0 0-1,1 0 1,-1 0 0,1 0 0,3 15-1,-2-20 3,0 1-1,0 0 0,1-1 0,0 0 0,0 1 0,0-1 0,0 0 0,0 0 1,0 0-1,1 0 0,0 0 0,-1-1 0,1 1 0,0-1 0,0 0 0,0 1 1,1-1-1,-1-1 0,0 1 0,1 0 0,0-1 0,4 1 0,5 2-28,1 0 0,-1-1 0,1-1 0,25 1 0,-27-2 23,0-1-1,0 0 1,-1-1 0,1-1 0,0 0-1,15-4 1,-21 3 5,0 1-1,0-1 1,0 0 0,-1 0 0,1-1-1,-1 0 1,0 0 0,0 0-1,0 0 1,-1-1 0,1 0 0,-1 0-1,5-7 1,-3 1 6,0 1 0,0-1 0,-1 0 0,-1 0 0,5-14 0,-7 17 24,-1 1 0,1 0 0,-1 0 0,0-1 1,-1 1-1,0 0 0,0-1 0,-1 1 0,-2-14 0,2 18 31,-1-1-1,1 1 1,-1 0 0,0 0-1,0 0 1,0 0-1,0 0 1,-1 1-1,1-1 1,-1 1 0,1 0-1,-1-1 1,0 1-1,0 0 1,0 0-1,0 1 1,0-1 0,-7-1-1,0-1-23,0 1-1,0 0 1,0 1-1,0 0 1,-13 0-1,-48 1 19,70 1-92,21 0-216,-3 1 366,0-2 1,0 0-1,-1-1 0,1 0 0,28-9 1,94-38-4120,-111 38-427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6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21 9538,'0'0'3601,"-34"-20"-3649,34 36-416,0 13-304,-16 32-1377,1-5-816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1 7314,'0'0'1572,"-11"20"-1473,-150 301 1225,-185 233-598,300-488-711,36-50-300,-1 0 0,-12 28-1,22-43-166,1 2 136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82 5601,'0'0'5941,"-1"19"-5764,-2 62-57,2-75-101,1 0 1,0 0-1,0-1 1,0 1-1,1 0 1,0 0-1,0 0 1,0-1 0,1 1-1,0 0 1,0-1-1,1 0 1,-1 1-1,1-1 1,7 9 0,-7-10 22,1-1 0,0-1 0,-1 1 1,1 0-1,0-1 0,0 0 1,1 0-1,-1 0 0,0 0 1,1-1-1,-1 1 0,1-1 1,0 0-1,-1-1 0,1 1 1,0-1-1,6 0 0,-7 0 3,1 0-1,-1-1 1,0 1-1,1-1 1,-1 0-1,0 0 1,0-1-1,1 1 1,-1-1-1,0 0 0,-1 0 1,1 0-1,0 0 1,-1-1-1,1 1 1,-1-1-1,0 0 1,0 0-1,0 0 1,0-1-1,0 1 0,-1-1 1,1 0-1,-1 1 1,0-1-1,0 0 1,1-5-1,2-6 95,-1 0 1,0 0-1,-1 0 0,-1 0 0,-1 0 0,0-25 1,-1 36-148,0-1 1,-1 0-1,1 0 1,-1 1-1,-1-1 1,1 1 0,-1-1-1,1 1 1,-1-1-1,0 1 1,-1 0 0,1 0-1,-1 0 1,0 0-1,0 0 1,0 1-1,0-1 1,-1 1 0,1 0-1,-1 0 1,0 0-1,0 1 1,0-1 0,0 1-1,-1 0 1,1 0-1,-1 0 1,1 1-1,-1-1 1,1 1 0,-8-1-1,-19-1-1055,-56 1 0,62 2 94,-41 0-2829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23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28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32 166 6369,'0'0'2734,"-2"-3"-2187,1 2-451,0 0-55,0 0 0,0 0 1,0 1-1,1-1 0,-1 0 1,0 0-1,1 0 1,-1 0-1,1 0 0,-1 0 1,1 0-1,-1-2 1,0-39 3298,0-4-2940,1 45-322,0 4-41,0 421 168,1-470 123,0 13-277,-5-53 0,-5 2-61,3-84 1,6 165 5,0 1-1,0-1 1,0 0 0,1 1-1,-1-1 1,1 1 0,0-1-1,-1 1 1,1-1 0,0 1-1,1 0 1,-1 0-1,0-1 1,1 1 0,-1 0-1,1 0 1,0 0 0,-1 0-1,1 0 1,0 1 0,0-1-1,0 1 1,0-1 0,1 1-1,-1 0 1,0 0-1,1-1 1,-1 2 0,5-3-1,6 1-17,-1-1-1,0 2 1,1-1-1,23 2 1,-30 0 25,-3 0-7,1 1 1,-1-1-1,0 1 0,0 0 1,1 0-1,-1 0 1,0 0-1,0 0 0,0 1 1,0-1-1,0 1 0,-1 0 1,1 0-1,0 0 0,-1 0 1,1 1-1,-1-1 0,0 0 1,0 1-1,0 0 0,0 0 1,0-1-1,-1 1 0,1 0 1,-1 0-1,0 1 0,2 3 1,-1 2-7,1-1 1,-1 1-1,-1 0 0,1 0 1,-1 0-1,-1 0 0,0 0 1,0 0-1,-2 11 0,0-14 10,-1 0-1,0 1 0,0-1 0,0-1 0,-1 1 1,1 0-1,-1-1 0,-1 0 0,1 0 1,-1 0-1,0 0 0,0-1 0,0 0 0,0 0 1,-1 0-1,0-1 0,0 0 0,0 0 0,0 0 1,0-1-1,-11 3 0,26-5-43,-1 0-1,1 1 1,0 0-1,-1 0 1,0 1-1,1 0 0,-1 1 1,0 0-1,0 0 1,0 0-1,-1 1 1,1 0-1,-1 1 1,0 0-1,12 10 1,-12-10 4,-1 1 1,0 0-1,0 0 1,0 0-1,-1 1 1,0 0-1,0 0 0,0 0 1,-1 1-1,0-1 1,-1 1-1,0 0 1,0 0-1,-1 0 0,0 1 1,0-1-1,1 16 1,-3-22 59,0 0 0,-1 1 0,1-1 0,-1 1 0,1-1 0,-1 0 0,0 1 0,0-1 0,0 0 0,0 0 0,0 0 0,-1 0 0,1 0 0,0 0 0,-1 0 0,0 0 0,1 0 0,-1-1 0,0 1 0,0-1 0,0 1 0,0-1 0,0 0 0,0 1 0,0-1 0,-1 0 0,1-1 0,0 1 0,-1 0 0,1-1 0,-4 1 0,-9 2 85,0-1 0,0-1 0,-30-1 0,27 0-96,15 0-37,0 0-1,0 0 1,1 0-1,-1-1 0,0 1 1,0-1-1,0 1 1,1-1-1,-1 0 0,0 0 1,1 0-1,-1 0 1,1-1-1,-4-1 1,4 1-282,1 0 1,0 1-1,-1-1 1,1 0 0,0 0-1,0 0 1,0 0 0,0 0-1,0 0 1,1-1 0,-1 1-1,0 0 1,1 0-1,0 0 1,-1-1 0,1 1-1,1-5 1,-1-9-4149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29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 4305,'0'0'2706,"11"19"-1739,33 61 8,-26-41 562,-18-38-1491,0-1 0,0 0 0,0 0 0,1 0-1,-1 0 1,0 0 0,0 0 0,0 0 0,0 0-1,0 0 1,0 0 0,1 0 0,-1 0 0,0 0-1,0 0 1,0 0 0,0 0 0,0 0 0,1 0 0,-1 0-1,0 0 1,0 0 0,0 0 0,0 0 0,0 0-1,0 0 1,0 0 0,1 0 0,-1 0 0,0-1 0,0 1-1,0 0 1,0 0 0,0 0 0,0 0 0,0 0-1,0 0 1,1 0 0,-1 0 0,0-1 0,0 1 0,0 0-1,0 0 1,0 0 0,0 0 0,0 0 0,0 0-1,0-1 1,0 1 0,0 0 0,0 0 0,0 0-1,0 0 1,4-9 18,1-5-16,1 0 0,0 1 0,1-1 0,0 1 0,14-17-1,-18 26-48,-1 1 0,1 0 0,0-1-1,1 1 1,-1 1 0,0-1 0,1 0-1,0 1 1,-1 0 0,1 0 0,0 0-1,0 0 1,0 1 0,1-1 0,-1 1-1,0 0 1,0 0 0,1 1 0,-1-1-1,0 1 1,1 0 0,-1 0 0,7 1 0,-8 0 31,1 0 0,-1 1 0,0-1 1,0 0-1,0 1 0,-1-1 1,1 1-1,0 0 0,-1 0 1,1 0-1,-1 1 0,1-1 1,-1 0-1,0 1 0,0 0 1,0-1-1,0 1 0,2 5 0,2 6 197,0 0 0,7 26 0,-9-28-129,16 72-196,-12-28-3122,-7-39-1125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29.6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43 11562,'0'0'4353,"-34"-43"-4353,55 64-1616,0 4-264,-4-1-3265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29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8066,'0'0'1167,"6"19"-475,51 205 2426,-43-146-1940,56 244 378,-62-306-1876,-2-15-639,1-13-331,16-66-4143,-13 35 339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0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1 101 4233,'0'0'3417,"7"19"-3045,25 60 62,-29-73-397,0-1-1,1 0 1,-1 0-1,1 0 1,0-1-1,1 1 1,-1-1-1,1 0 1,0 0-1,0-1 1,0 1-1,0-1 0,1 0 1,-1 0-1,1-1 1,0 0-1,0 0 1,0 0-1,8 0 1,-7 1-13,11 1 56,0-1 0,0 0 0,0-1-1,0-1 1,0-1 0,0 0 0,32-5 0,-42 3 35,-1 0 0,1-1 1,0 0-1,-1 0 0,0 0 1,1-1-1,-1 0 0,-1-1 0,1 1 1,-1-1-1,0-1 0,0 1 1,0-1-1,-1 0 0,0 0 0,0-1 1,0 1-1,-1-1 0,0 0 1,0-1-1,-1 1 0,0 0 0,0-1 1,-1 0-1,0 0 0,0 0 1,-1 0-1,1-14 0,-2 15-20,0-1 20,0 1 0,0-1 0,-1 1 0,0-1 1,-3-10-1,4 16-86,-1 0 0,0 0 1,0 0-1,-1-1 0,1 1 0,0 1 0,-1-1 1,1 0-1,-1 0 0,1 0 0,-1 1 0,0-1 1,0 1-1,0-1 0,0 1 0,0 0 0,0 0 1,0 0-1,0 0 0,0 0 0,-5-1 0,-5 0-97,0 0-1,0 1 0,0 0 0,0 1 0,0 1 0,1-1 0,-1 2 0,0 0 0,0 0 0,0 1 0,1 0 0,-16 8 0,18-8-361,0 1-1,1 0 1,0 1-1,0 0 1,0 0 0,0 1-1,1 0 1,0 0-1,0 0 1,1 1-1,-1 0 1,-7 13-1,4 2-3328</inkml:trace>
  <inkml:trace contextRef="#ctx0" brushRef="#br0" timeOffset="1">514 124 5801,'0'0'4105,"18"121"-3201,-1-95-576,14-1-328,9-7-96,39-10-1144,-8-6-696,-4-2-953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0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14 7946,'0'0'4870,"-2"-3"-4666,-4-8-260,19 37 118,-2 0 1,0 1-1,-2 0 0,-1 0 1,-2 1-1,0 0 0,-2 0 0,-1 0 1,-1 47-1,-2-71-85,0-1 1,-1 1-1,1 0 0,-1 0 1,0 0-1,0-1 0,0 1 1,-1 0-1,1-1 0,-1 1 1,0-1-1,0 0 1,0 1-1,0-1 0,-1 0 1,1 0-1,-1-1 0,0 1 1,1 0-1,-1-1 0,-1 0 1,1 1-1,0-1 0,-1-1 1,1 1-1,-5 1 1,-4 1-90,0 0 0,0-1 1,-1-1-1,1 0 1,-1 0-1,-22-2 1,47 0 133,-6 0 15,-1 0 0,1 0 0,0 0 0,-1 1-1,1 0 1,-1 0 0,11 3 0,6 5 33,0-1 0,1-1 0,0-1 0,0-1 0,0-1 0,1-1 0,29 0 0,76-5-3067,-74-4-1045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1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11178,'0'0'4649,"10"0"-4649,-3 0-208,13 0-528,-3 0-1136,-4-4-3361</inkml:trace>
  <inkml:trace contextRef="#ctx0" brushRef="#br0" timeOffset="1">54 234 11362,'0'0'3329,"75"-21"-4657,-33 7-2673,-1-2-3361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1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122 393 9578,'0'0'1539,"2"19"-1327,7 63 65,-7-75-222,1 0 0,-1 0 0,1 0 0,0 0 0,1-1 0,-1 1 0,1-1-1,1 0 1,-1 0 0,1-1 0,0 1 0,0-1 0,1 0 0,-1 0-1,1-1 1,0 0 0,1 0 0,-1 0 0,1-1 0,-1 0 0,11 4-1,-7-4-20,0 1 0,0-1-1,0-1 1,1 0-1,-1 0 1,21 0-1,-27-2 13,0 0 0,0-1 0,0 1 0,0-1 0,0 0 0,0 0 0,0 0 0,-1 0-1,1 0 1,0-1 0,-1 0 0,1 0 0,-1 0 0,1 0 0,-1 0 0,0-1 0,0 0 0,0 1 0,0-1-1,3-5 1,-2 2 85,-1-1 0,1 1 0,-1-1 0,-1 0 0,1 0 0,-1 0 0,-1 0 0,2-12 0,-1-5 97,-1-31 1,-1 31-236,-1 16-227,1 0 0,-2-1 0,1 1-1,-1 0 1,0 0 0,-1 0 0,0 1 0,0-1 0,-1 1 0,0-1 0,0 1 0,0 0 0,-8-8 0,-12-16-5048</inkml:trace>
  <inkml:trace contextRef="#ctx0" brushRef="#br0" timeOffset="1">1 1 11626,'0'0'3881,"0"8"-4377,33 29-312,-5-2-1288,1-2-3802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8330,'0'0'655,"20"-2"-518,-12 1-135,44-5 19,63 1 0,-111 5-15,-1 0 1,1 0 0,-1 1-1,0-1 1,1 1-1,-1 0 1,0 0-1,0 0 1,1 0-1,-1 0 1,0 1-1,0 0 1,0-1-1,-1 1 1,1 0-1,0 0 1,-1 1-1,1-1 1,-1 0-1,0 1 1,1 0-1,-1-1 1,0 1-1,-1 0 1,1 0-1,-1 0 1,1 0-1,-1 0 1,0 1 0,0-1-1,1 6 1,-1 0 27,0-1 0,-1 1 0,0-1 0,0 1 1,-1-1-1,0 0 0,-1 1 0,1-1 1,-2 0-1,1 0 0,-1 0 0,-4 8 0,-28 45 148,-10 18-54,42-70-129,-1-1 0,1 0-1,1 1 1,-1-1 0,1 1 0,1 0 0,-1 15-1,2-23 0,0 0-1,0 0 1,0 0-1,0 0 1,1 0-1,-1 0 1,0-1-1,1 1 1,-1 0-1,1 0 1,-1 0-1,1-1 1,0 1-1,-1 0 1,1 0-1,-1-1 1,1 1-1,0-1 1,0 1-1,-1-1 0,1 1 1,0-1-1,0 1 1,0-1-1,0 1 1,0-1-1,-1 0 1,1 0-1,0 0 1,0 1-1,0-1 1,0 0-1,1 0 1,41 0 166,-27-1-196,4 1-203,0-2-1,-1 0 1,39-10 0,133-37-3641,-104 26-793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2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0 195 7666,'0'0'2672,"15"20"-1622,51 58-118,-63-74-853,1 0 0,0 0-1,0-1 1,1 0 0,-1 1 0,1-2 0,0 1 0,-1-1 0,1 1-1,0-1 1,0-1 0,1 1 0,-1-1 0,0 0 0,1 0-1,-1 0 1,0-1 0,1 1 0,-1-2 0,1 1 0,9-2-1,10 1 272,-17 0-267,0 0-1,-1-1 0,1 1 0,0-2 1,-1 1-1,0-1 0,1 0 1,-1 0-1,0-1 0,-1 0 0,1 0 1,-1-1-1,1 0 0,-1 0 0,-1 0 1,1-1-1,9-12 0,-4 4-101,0-2 0,-1 1 0,-1-1 0,0 0 0,-1-1-1,10-32 1,-12 29-1965,7-41 0,-12 30-3822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2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10578,'0'0'2041,"0"148"-873,0-97-8,8-4-200,4 0-271,5-1-241,0-7-328,0-5-120,1-3-112,-1-8-577,4-7-599,14-14-688,-6-2-2769,3 0-1417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2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0 183 7098,'0'0'2161,"5"17"-1551,19 57 109,-23-71-672,0 0 0,0 0 0,0 0 0,1-1 0,0 1 0,-1-1 0,1 1 0,0-1 0,0 1 0,0-1 0,1 0 1,-1 0-1,0 0 0,1 0 0,-1-1 0,1 1 0,0-1 0,4 3 0,-1-3 24,1 1-1,-1-1 1,0 0-1,0-1 1,1 1-1,7-2 1,-4 1 20,-6 0-65,0 0 0,-1 0 0,1-1 0,0 1 0,-1-1 0,1 0 0,0 0 0,-1 0 0,1-1 0,-1 1 0,0-1 1,1 0-1,-1 0 0,0 0 0,0 0 0,5-5 0,-5 3-6,1-1 1,-1 1 0,0-1-1,0 1 1,-1-1-1,1 0 1,-1 0-1,0 0 1,0 0 0,1-10-1,-1 7-43,-1-1 1,0 0-1,0 0 0,-1 0 0,0 0 1,-1 0-1,0 0 0,0 1 0,-1-1 0,0 0 1,-1 1-1,0-1 0,0 1 0,-6-10 1,-4-1-134,10 14 139,-1 1 0,1-1-1,0 0 1,0 0 0,1 0 0,-1 0-1,1 0 1,0-1 0,-1-6 0,3 12 10,0-1 1,0 0 0,0 1 0,0-1-1,0 1 1,0-1 0,0 0 0,1 1-1,-1-1 1,0 1 0,0-1 0,1 1-1,-1-1 1,0 1 0,1-1 0,-1 1-1,1-1 1,-1 1 0,0-1 0,1 1-1,-1 0 1,1-1 0,-1 1 0,1 0-1,0-1 1,-1 1 0,1 0 0,-1-1-1,1 1 1,-1 0 0,1 0 0,0 0-1,0 0 1,26-2-55,-21 2 56,20-1 106,0 1 1,0 2-1,0 1 0,-1 1 1,1 1-1,48 16 0,-34-6 174,38 22-1,-66-31-201,-1 0 0,-1 1 0,1 0 0,-1 1 0,0 0 0,-1 1 0,17 19 0,-24-25-14,0 0 0,-1 0 0,1 0 0,-1 1 0,1-1 0,-1 0 0,0 1 0,0-1 0,0 1 0,-1-1 0,1 1 0,-1 0 0,0-1 0,0 1 0,0-1 0,0 1 0,-1 0 0,1-1 0,-1 1 0,0-1 0,0 1 0,-1-1 1,1 0-1,-1 1 0,1-1 0,-1 0 0,0 0 0,0 0 0,-4 4 0,-2 2-206,0 0 1,-1 0-1,0-1 1,0 0-1,-1-1 0,0 0 1,-15 9-1,23-16-226,-2 2-459</inkml:trace>
  <inkml:trace contextRef="#ctx0" brushRef="#br0" timeOffset="1">1196 58 9602,'0'0'2545,"123"2"-2137,-85-2-312,3-9-96,12-9-96,-8 2-2113,-15-1-2816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3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 10474,'0'0'2097,"-25"117"-1361,25-97-336,0-1-288,11-5-112,14-4-336,27-10-1088,-6 0-3329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3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1 251 7154,'0'0'3458,"20"13"-2596,6 5-501,33 16 0,-57-33-335,0 0 0,0 0 1,0 0-1,0-1 0,1 1 0,-1-1 1,0 0-1,0 1 0,0-1 0,0 0 1,1 0-1,-1 0 0,0-1 0,0 1 1,0 0-1,1-1 0,-1 1 0,0-1 1,0 0-1,0 0 0,0 0 0,0 0 1,0 0-1,-1 0 0,1-1 0,0 1 1,0 0-1,-1-1 0,1 1 0,2-4 1,1-1 79,1 1 13,0-1 0,-1 0 0,0 0-1,0-1 1,0 1 0,-1-1 0,0 0 0,0 0-1,-1-1 1,0 1 0,4-14 0,-4 3 80,0-1-1,-1 1 1,0-36 0,-2 49-201,0-1 0,-1 1 0,1-1 0,-1 1 1,0 0-1,-1-1 0,1 1 0,-1 0 0,0 0 0,-3-5 1,4 8-134,-1 0 1,1 0 0,-1 0 0,1 0 0,-1 0 0,0 0 0,0 0 0,0 1 0,1-1-1,-2 1 1,1 0 0,0-1 0,0 1 0,0 0 0,-1 0 0,1 0 0,0 1 0,-1-1-1,1 0 1,-1 1 0,1 0 0,-6-1 0,-13 2-2941,3 1-1193</inkml:trace>
  <inkml:trace contextRef="#ctx0" brushRef="#br0" timeOffset="1">462 333 992,'0'0'3549,"19"6"-3061,59 22 296,-73-27-476,-1 1 0,1-1 0,0 0 0,0 0 0,0-1 1,0 0-1,0 0 0,7 0 0,-10-1-114,0 1 0,0-1 1,0 1-1,0-1 1,0 0-1,0 1 1,0-1-1,-1 0 0,1 0 1,0-1-1,0 1 1,-1 0-1,1-1 0,2-2 1,-1-1 138,0 0 0,0-1 0,-1 0 1,0 1-1,1-1 0,-2 0 0,1 0 0,-1 0 1,1-10-1,1-2-540,5-40 471,2-11-310,-9 63-384,1-1 0,1 0 0,-1 1 0,1-1 0,0 1 0,1 0 0,7-11 0,4 1-4110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4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109 247 7634,'0'0'3196,"-17"20"-2645,-53 67-3,67-84-522,1 0 0,0 1 0,0-1 0,0 0 0,0 1 0,0 0 0,1-1-1,0 1 1,-1 0 0,1 0 0,1 0 0,-1-1 0,1 1 0,-1 0 0,1 0 0,0 0 0,1 7 0,0-1 41,-1-7-52,1 0 0,-1 0-1,1 0 1,0 0 0,-1 0 0,1 0 0,1 0 0,-1 0 0,0-1 0,1 1 0,-1 0 0,1-1 0,0 1 0,0-1 0,0 0 0,4 4 0,-1-2-7,-1-1 0,1 0 0,0 0 1,0-1-1,0 0 0,0 1 0,0-2 1,0 1-1,6 1 0,-2-1-13,-1-1-1,1 0 1,0 0-1,0-1 1,0 0-1,0-1 1,-1 0-1,1 0 1,0-1-1,-1 0 1,17-5-1,-19 3-1,0 1-1,1-1 0,-1 0 1,-1 0-1,1 0 0,-1-1 0,1 0 1,-1 0-1,-1-1 0,1 1 1,-1-1-1,5-8 0,-5 5 35,0 0-1,0 0 1,0 0-1,-1-1 1,-1 1-1,0-1 1,0 0 0,0-11-1,-1 2 55,-2 0-1,0 0 0,-1 0 1,0 0-1,-2 1 1,0-1-1,-2 1 1,-12-32-1,-7 0 141,-9-26 242,29 64-1470,3 22-2375,2-5 380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5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986 1 4585,'-20'9'600,"-239"120"218,-55 48 4533,415-254-5357,5-4 103,-124 99 453,-174 159 291,-128 124-868,306-287 25,5-6-4,0 1-1,1 0 1,0 0-1,-11 18 1,19-27-9,0 0 1,-1 0 0,1 1 0,0-1 0,0 0-1,0 0 1,-1 1 0,1-1 0,0 0-1,0 0 1,0 1 0,0-1 0,0 0-1,0 1 1,0-1 0,0 0 0,0 0-1,0 1 1,0-1 0,0 0 0,0 1-1,0-1 1,0 0 0,0 0 0,0 1 0,0-1-1,0 0 1,0 1 0,0-1 0,0 0-1,0 0 1,1 1 0,-1-1 0,0 0-1,0 0 1,0 1 0,1-1 0,-1 0-1,0 0 1,15 0-280,17-11 99,2-8 150,0-1 1,55-44-1,-60 43 40,140-120-20,23-15 534,-191 155-490,-1 1 0,0 0 0,0 0 0,1-1 0,-1 1 0,0 0 0,1-1 0,-1 1 0,0 0 0,1 0 0,-1 0 0,0 0 0,1-1 0,-1 1 0,1 0 0,-1 0 0,0 0 0,1 0 0,-1 0 0,1 0 0,-1 0 0,1 0 0,-1 0 0,0 0 0,1 0 0,-1 0 0,1 0 0,-1 0 0,0 1 0,1-1 0,-1 0 0,1 0 0,1 15 378,-13 35-26,6-30-251,5-17-116,-1 1 0,0 1 0,0 0 1,0 0-1,1 0 0,0-1 0,0 1 0,2 8 0,-1-11-8,-1 0-1,1-1 1,0 1 0,0-1-1,0 1 1,0-1 0,0 1-1,0-1 1,0 0 0,1 0-1,-1 1 1,1-1 0,-1 0-1,1 0 1,-1 0 0,1 0-1,-1-1 1,1 1 0,0 0-1,-1-1 1,1 1 0,0-1-1,-1 0 1,1 1 0,2-1-1,17 3-25,1-2 0,-1 0-1,1-1 1,-1-1-1,0-1 1,1-1 0,29-8-1,146-52-10,-161 50 28,145-55-76,100-35-45,-235 92 133,-45 11-2,-1 0 1,0 0-1,0 0 1,0 0-1,0 0 1,0 0-1,0-1 1,1 1-1,-1 0 1,0 0-1,0 0 1,0 0-1,0 0 1,0 0-1,1 0 1,-1 0-1,0 0 1,0 0-1,0 0 1,0 0-1,0 0 1,1 0-1,-1 1 1,0-1-1,0 0 1,0 0-1,0 0 1,0 0-1,0 0 1,1 0-1,-1 0 1,0 0-1,0 0 1,0 0-1,0 1 1,0-1-1,0 0 1,0 0-1,0 0 1,1 0-1,-1 0 1,0 0-1,0 1 1,0-1-1,0 0 1,0 0-1,0 0 1,0 0-1,0 0 1,0 1-1,0-1 1,0 0-1,0 0 1,0 0-1,0 0 1,-11 12-132,-181 130 164,103-80-28,58-40-1,-7 5 0,-65 59-1,84-63-16,19-23 13,0 0 1,-1 1-1,1-1 1,0 0-1,0 0 1,0 0-1,0 1 1,-1-1-1,1 0 1,0 0-1,0 1 1,0-1-1,0 0 1,0 1-1,0-1 1,0 0-1,0 0 1,0 1-1,0-1 1,0 0-1,0 1 1,0-1-1,0 0 1,0 0-1,0 1 1,0-1-1,0 0 1,0 0-1,0 1 1,0-1-1,0 0 1,0 0-1,1 1 1,-1-1-1,0 0 1,0 0-1,0 1 1,1-1-1,-1 0 1,0 0-1,0 0 1,0 1-1,1-1 1,-1 0-1,0 0 1,0 0-1,1 0 1,-1 1-1,20-2-117,-16 1 103,17-3-27,-1-1 1,1 0 0,37-15-1,61-32 51,-72 29-22,128-59-27,188-79 55,-343 153 17,0 1 0,40-8-1,-59 14-25,-1 0 0,0 0-1,0-1 1,0 1-1,1 0 1,-1 0 0,0 0-1,0 0 1,0 0-1,1 0 1,-1 0-1,0 0 1,0 0 0,1 0-1,-1 0 1,0 0-1,0 0 1,0 1 0,1-1-1,-1 0 1,0 0-1,0 0 1,0 0 0,1 0-1,-1 0 1,0 0-1,0 1 1,0-1 0,0 0-1,1 0 1,-1 0-1,0 0 1,0 1 0,0-1-1,0 0 1,0 0-1,0 1 1,-3 8 191,-13 13 212,-78 64 57,69-66-437,2 1-1,0 0 0,-38 48 1,60-68-31,0 0 0,0 1 0,0-1 1,0 0-1,0 0 0,1 1 0,-1-1 1,0 1-1,0-1 0,1 0 0,-1 1 1,1-1-1,0 1 0,-1-1 0,1 1 1,0-1-1,0 1 0,0 0 0,0-1 1,0 1-1,0 1 0,2-1-6,-1-1-1,1 0 1,-1 0-1,1 0 1,-1-1-1,1 1 1,0 0-1,-1-1 1,1 1-1,0-1 1,-1 1-1,1-1 1,0 0 0,0 1-1,0-1 1,-1 0-1,1 0 1,3-1-1,16 1-13,1-2-1,-1 0 1,0-1-1,22-6 1,81-29 30,-91 27-14,182-66 3,-45 15 49,-145 53-41,-11 3-8,0 1-1,1 0 1,0 1-1,0 1 1,25-3 0,-39 7 7,-1-1 1,0 0 0,0 0 0,0 0 0,1 1 0,-1-1 0,0 0 0,0 0 0,0 0 0,0 1 0,1-1-1,-1 0 1,0 0 0,0 1 0,0-1 0,0 0 0,0 1 0,0-1 0,0 0 0,0 0 0,0 1 0,0-1 0,0 0-1,0 1 1,0-1 0,0 0 0,0 0 0,0 1 0,0-1 0,0 0 0,0 0 0,0 1 0,-1-1 0,1 1 0,-4 10 287,-5 3-208,0-1 0,-1 0 1,-21 21-1,22-25-55,0 1 0,0-1 0,1 2 0,1-1 0,-1 1 1,2 0-1,-1 0 0,-4 14 0,10-24-34,1 0 0,0 0 0,-1 0 0,1 0 0,0 0 0,-1 0 0,1 0 0,0 0 0,0-1 0,0 1 0,0 0 0,0 0 0,0 0 0,0 0 0,0 0 0,1 0 0,-1 0 0,0 0 0,0 0 0,1 0 0,-1 0 0,1-1 0,-1 1 0,1 0 0,-1 0 0,1 0 0,-1-1 0,1 1 0,0 0 0,-1-1 0,1 1 0,0 0 0,0-1 0,-1 1 0,3 0 0,1 0-41,0 0 0,0 0 0,1 0 0,-1-1-1,1 1 1,6-1 0,-8 0 34,27-1 3,0-1-1,-1-1 0,0-1 1,36-11-1,116-43 0,-84 25 13,-55 19 0,5-2 1,0 2 0,63-10 1,-107 24 3,0 0 1,0 0 0,-1 0-1,1 1 1,0-1-1,0 1 1,-1 0 0,1 0-1,-1 0 1,1 0-1,0 0 1,-1 0 0,3 2-1,18 8 5,7-6-2,-1-1 1,1-1 0,-1-1 0,50-5 0,-43 2-9,124-13 10,27 0 28,-187 16-3,0 0 0,0 0 0,-1-1 1,1 1-1,-1 0 0,1 0 0,-1 0 1,1 0-1,-1-1 0,-2 4 0,-7 8 62,9-12-103,-1 1 1,0-1 0,1 1-1,-1 0 1,1 0-1,0-1 1,0 1 0,0 0-1,-1 0 1,2 0 0,-1 0-1,0 1 1,0-1-1,1 0 1,-1 0 0,1 0-1,0 1 1,-1-1-1,1 0 1,1 5 0,-1-6-10,1-1-1,-1 1 1,1 0 0,0 0 0,0-1 0,-1 1 0,1 0 0,0-1 0,0 1-1,0-1 1,0 1 0,0-1 0,-1 1 0,1-1 0,0 0 0,0 0 0,0 1-1,0-1 1,0 0 0,0 0 0,1 0 0,27 2 13,-23-2-6,186 0 71,-191 0-67,0 0 1,0 0-1,0 0 0,-1-1 1,1 1-1,0 0 0,0-1 1,0 1-1,-1 0 0,1-1 1,0 1-1,-1-1 0,1 1 1,0-1-1,-1 0 0,1 1 1,-1-1-1,1 1 0,-1-1 1,1 0-1,-1 0 0,1 1 1,0-2-1,6-21-439,-5 17 145,7-23-2619,-5-1-3671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8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1 9978,'0'0'1296,"-59"154"-1288,34-78 64,0 6 104,5-4-112,3-5 89,4-5-97,3-11-56,4-9 0,2-14 0,1-9-209,3-11-743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9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0 5777,'0'0'5507,"0"23"-4788,0-7-588,0 29 203,-2 0 0,-7 44 0,-70 249 467,6-41-666,62-223-715,10-40-3366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9.4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1 224 10906,'0'0'1305,"144"-62"-1073,-83 40-104,9-1-72,1 1-56,-2-3-176,8-4-881,-20 7-1343,-18 3-1753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8042,'0'0'1343,"4"26"-1215,2 5-106,19 123 68,-12 19 262,-6-63-2545,-8-122 1853,0-1-1,1 1 1,0 0-1,1 0 0,2-13 1,-2 20 298,1 0 0,-1 0-1,1 0 1,0 1 0,0-1 0,1 0 0,0 1 0,-1-1 0,1 1 0,1 0 0,-1 0-1,1 0 1,-1 1 0,8-6 0,-3 4 98,0 0-1,1 1 1,0-1-1,0 2 0,0 0 1,1 0-1,-1 0 1,1 1-1,-1 0 1,1 1-1,0 0 1,0 1-1,-1 0 1,1 1-1,0 0 1,0 0-1,-1 1 1,1 0-1,10 4 1,-14-4 21,-1 1 0,0 0-1,-1-1 1,1 2 0,-1-1 0,1 0 0,-1 1 0,0 0 0,0 0 0,0 0 0,-1 0 0,0 1 0,1 0 0,-2-1 0,1 1 0,0 0 0,-1 0 0,0 1 0,0-1-1,-1 0 1,1 1 0,-1-1 0,0 1 0,-1-1 0,1 10 0,-1-14-52,-1 1 1,1 0-1,0-1 1,0 1-1,-1 0 0,1-1 1,-1 1-1,1-1 1,-1 1-1,0-1 0,0 1 1,1-1-1,-1 1 1,0-1-1,0 0 0,-1 0 1,1 1-1,-2 1 1,-1-1 13,0 1 0,0-1 0,1 0 1,-1 0-1,-1 0 0,1 0 0,-4 0 0,-9 2 93,1-1 0,-31 2-1,-55 0-556,36-9-3089,44-1-85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39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1 367 9330,'0'0'1283,"25"-7"-1168,-3 2-115,157-47-291,87-54-2630,-228 88 2659,-2-1-1,0-1 1,-2-3 0,62-50 0,-91 69 321,-2 1 108,1 0 0,-1 0-1,0-1 1,0 1 0,0-1-1,0 1 1,0-1 0,3-8-1,-14 12 2323,3 3-2402,0 0 0,0 0 0,0 0 0,0 0 0,0 1 0,1 0 0,-1 0 0,1 0 0,0 0 0,1 1 0,-7 8 0,-35 62 195,42-70-232,-7 13 25,1 1 1,0 1-1,2 0 0,0 0 1,1 0-1,1 1 0,1 0 0,1 0 1,1 0-1,1 37 0,1-54-77,0 0-1,1 0 0,0 0 1,0 0-1,0 0 0,1 0 1,-1-1-1,1 1 0,0 0 1,0-1-1,0 1 0,0-1 1,1 0-1,-1 1 0,1-1 1,0 0-1,0-1 1,0 1-1,0 0 0,1-1 1,-1 0-1,1 0 0,-1 0 1,1 0-1,0 0 0,0-1 1,-1 0-1,1 0 0,6 1 1,-1 0-346,0 0 0,1-1 1,-1-1-1,0 0 1,0 0-1,0 0 1,0-1-1,0-1 0,0 1 1,0-2-1,0 1 1,11-5-1,12-11-4342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0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1 165 5825,'0'0'535,"16"-7"-336,3-2-159,0 1 68,1 0 0,-1 1 0,32-7 0,-37 12 196,0-1 0,0 2 0,0-1 0,0 2 0,19 1 1,-27 0-208,-1 0 1,1 0-1,-1 0 1,0 1-1,1-1 1,-1 1 0,0 1-1,0-1 1,0 1-1,-1 0 1,1 0-1,0 0 1,-1 1 0,0-1-1,0 1 1,5 6-1,-3-2-38,-1 0 0,0 0 0,0 1 0,-1-1 0,0 1 0,0 1 0,-1-1 1,0 0-1,1 12 0,0 4-149,-2 1 1,0 32 0,-2-58 62,0 0 0,0 1 0,0-1 0,0 0 0,1 0 0,-1 0 0,0 0 0,0 1 0,0-1 0,0 0 0,0 0 0,0 0 0,0 1 0,0-1 0,0 0 0,0 0 0,0 0 0,0 1 0,0-1 0,0 0-1,0 0 1,0 0 0,0 1 0,0-1 0,0 0 0,-1 0 0,1 0 0,0 0 0,0 1 0,0-1 0,0 0 0,0 0 0,0 0 0,0 0 0,-1 0 0,1 0 0,0 1 0,0-1 0,0 0 0,0 0 0,-1 0 0,1 0 0,0 0 0,0 0 0,0 0 0,0 0 0,-1 0 0,1 0 0,0 0 0,0 0 0,0 0 0,-1 0 0,1 0 0,0 0 0,0 0 0,0 0 0,-1 0 0,1 0 0,0 0 0,0 0 0,-1 0 0,-7-12-957,3-6 973,0-1 1,1 0-1,1 0 1,1 0-1,0 0 1,2 0-1,1-20 1,0 31 53,0 1 0,0 0 0,1 0 0,0 0 0,1 0 0,-1 0 1,1 0-1,0 1 0,1-1 0,0 1 0,0 0 0,0 0 0,1 0 1,0 1-1,0 0 0,0 0 0,1 0 0,-1 0 0,1 1 0,0 0 0,8-4 1,-4 3 130,-1 0 1,1 1 0,0 0-1,0 0 1,0 1 0,0 1-1,0-1 1,1 2 0,-1 0-1,1 0 1,0 0 0,-1 2-1,1-1 1,13 3-1,-19-1-117,0 0 0,-1-1 0,1 1-1,-1 1 1,1-1 0,-1 1-1,0-1 1,0 1 0,0 0-1,-1 1 1,1-1 0,-1 1-1,1 0 1,-1-1 0,0 1-1,-1 1 1,1-1 0,-1 0 0,0 1-1,0-1 1,3 9 0,0 4 21,0 1 0,-2-1 0,1 1 0,0 29 0,-2 0-808,-2-15-2559,0-19-975</inkml:trace>
  <inkml:trace contextRef="#ctx0" brushRef="#br0" timeOffset="1">823 1 5153,'0'0'7586,"-11"104"-6698,9-69-408,2 0-368,2 2-112,32 4-368,1-6-1368,-4-13-3810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0.6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19 114 9658,'0'0'2283,"0"20"-2047,0 143 448,-7-190-836,-3-40-1,9 52 140,1 0 0,0 0 0,1 1 1,0-1-1,8-28 0,-8 38 6,1 0 1,0 1-1,0-1 1,0 1-1,0-1 1,1 1-1,0 0 1,0 0-1,0 0 1,0 1-1,1-1 1,-1 1-1,1 0 1,0 0-1,0 0 1,0 0-1,0 1 1,1-1-1,-1 1 1,0 0-1,10-2 1,-9 2 54,0 1 1,-1 0-1,1 0 1,0 0-1,0 1 1,0-1-1,0 1 1,0 1-1,0-1 1,0 1-1,0-1 1,0 1-1,0 1 1,-1-1-1,1 1 1,0 0-1,-1 0 1,6 3-1,-5-2 5,-1 1-1,1 0 1,-1 1 0,1-1-1,-1 1 1,0 0 0,-1 0-1,1 0 1,-1 0 0,0 1-1,0-1 1,-1 1 0,0 0-1,2 7 1,1 9-9,-1 0-1,-1 0 1,-1 0 0,-1 42 0,-1-48-198,0-14 74,0-1 1,0 0-1,0 0 0,0 0 0,0 0 0,0 0 0,0 0 0,0 0 0,1 0 0,-1 0 0,0 0 1,1 0-1,-1 0 0,1 0 0,-1 0 0,1 0 0,0 1 0,0-2-316,0 1 0,1 0-1,-1-1 1,0 1 0,0-1-1,1 0 1,-1 1 0,0-1-1,1 0 1,-1 0 0,0 0-1,1 0 1,1 0 0,12 0-4049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1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0 4809,'0'0'7939,"-15"8"-7431,-47 23-138,60-30-355,0 0 1,0 0-1,0 0 1,1 0 0,-1 1-1,0-1 1,1 1-1,-1-1 1,1 1 0,-1 0-1,1-1 1,0 1-1,0 0 1,-1 3-1,1-4-13,1 0 0,0 1 0,-1-1-1,1 0 1,0 1 0,0-1-1,0 0 1,0 1 0,0-1 0,0 0-1,1 1 1,-1-1 0,0 0-1,1 1 1,-1-1 0,2 2 0,0 1-9,1 0 1,0 0 0,0-1 0,0 1 0,0-1 0,1 0 0,-1 0 0,6 4 0,-6-5-8,0-1-1,-1 1 1,1 0 0,-1 1 0,0-1 0,1 0 0,-1 1 0,0-1 0,0 1 0,0 0 0,-1 0 0,1-1 0,-1 1-1,0 0 1,1 0 0,-1 1 0,-1-1 0,1 0 0,0 0 0,-1 0 0,0 1 0,1-1 0,-1 0 0,0 0 0,-1 1 0,1-1-1,-1 0 1,1 0 0,-1 0 0,0 0 0,0 1 0,0-1 0,-2 3 0,-26 49 2,23-46 14,0-1 0,1 1 0,1 0 1,0 0-1,0 1 0,1-1 1,0 1-1,0-1 0,-2 20 1,5-28-10,1-1 1,-1 1 0,0-1 0,0 1 0,1 0 0,-1-1 0,0 1-1,1-1 1,-1 1 0,1-1 0,-1 1 0,1-1 0,-1 0 0,0 1-1,1-1 1,0 1 0,-1-1 0,1 0 0,-1 1 0,1-1 0,-1 0-1,1 0 1,0 0 0,-1 1 0,1-1 0,-1 0 0,1 0 0,0 0-1,-1 0 1,1 0 0,0 0 0,-1 0 0,1 0 0,1-1 0,26-3-406,-16-1-262,-1 0 0,-1-1 0,1 0 0,17-14 0,5-7-3022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1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84 3289,'0'0'7537,"-107"-71"-6745,101 62-423,4 5-369,4 4-649,15 0-2375,4 0-1161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1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1 389 5457,'0'0'1882,"4"24"-890,15 74 290,-17-91-1122,-1 0 0,1-1 0,0 1 0,1-1 0,0 0 0,0 1 0,0-1-1,1-1 1,0 1 0,0 0 0,0-1 0,9 8 0,-10-10-96,0-1 0,1 1 0,-1-1 0,1 0 0,0 0 0,0 0 0,-1-1 0,1 0 0,0 1 0,1-1 0,-1 0 0,0-1 0,0 1 0,0-1 0,0 0 0,1 0 0,3-1 0,-6 1-53,-1 0-1,1 0 1,0-1 0,-1 1-1,1-1 1,-1 0-1,1 1 1,-1-1 0,1 0-1,-1 0 1,0 0 0,1 0-1,-1 0 1,0 0 0,0 0-1,0 0 1,2-3-1,-1 1 1,0-1 0,0 0 0,0 1 1,0-1-1,-1 0 0,0 0 0,1-4 0,1-7 36,-2 0 0,1-28 0,-2 42-40,-1-17 33,0 0 1,-1 0-1,-1 0 0,-1 1 0,0-1 0,-2 1 0,-11-27 1,-7-4 285,-36-54 0,8 15 285,50 83-600,-1-1 0,1 0 0,0 0 0,0 1 0,0-1 0,1 0 0,0-1 0,0 1 0,-1-7 0,2 10-83,1 1 0,-1-1 0,0 1 0,0-1 0,1 1 0,-1-1 0,1 1 0,-1 0 0,1-1 0,0 1 0,0-1 0,0 1 0,-1 0 0,1 0 0,0-1 0,0 1 0,1 0 0,-1 0 0,0 0 0,0 0 1,0 0-1,1 1 0,-1-1 0,1 0 0,-1 0 0,0 1 0,1-1 0,-1 1 0,1 0 0,-1-1 0,1 1 0,-1 0 0,1 0 0,0 0 0,2 0 0,37-1-2774,1 3-891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2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95 5641,'0'0'3218,"4"18"-2011,18 57-148,-21-73-1013,0-1 1,-1 1-1,1-1 0,0 1 1,-1-1-1,1 1 0,0-1 0,0 1 1,0-1-1,1 0 0,-1 0 1,0 1-1,0-1 0,1 0 1,0 1-1,0-2-4,-1 1-1,0-1 1,0 0 0,1 1 0,-1-1-1,0 0 1,0 0 0,1 0-1,-1 0 1,0 0 0,3-1 0,3 1 118,0 0-107,0 0 0,0-1 0,0 0 0,0 0 0,0 0 1,0-1-1,0 0 0,0 0 0,-1-1 0,1 0 0,-1 0 0,0 0 1,0-1-1,0 0 0,0 0 0,-1-1 0,1 1 0,-1-1 0,5-7 1,-1 3-15,-1-1 0,-1 0 1,0-1-1,0 1 0,-1-1 1,0 0-1,7-20 0,-13 30 39,0 5 36,0 108-208,0-111 86,0-1 0,0 1 1,0 0-1,0 0 1,0 0-1,1 0 0,-1-1 1,0 1-1,1 0 1,-1 0-1,0-1 0,1 1 1,-1 0-1,1 0 0,-1-1 1,1 1-1,-1-1 1,1 1-1,-1 0 0,1-1 1,0 1-1,-1-1 1,1 1-1,1 0 0,1 0-15,-1 0 0,0-1 0,1 1 0,-1 0 0,1-1 0,-1 0 0,0 0 0,6 0 0,-4 0 14,0 0 0,0 0 1,0-1-1,0 0 0,0 0 1,0 0-1,0 0 0,0-1 1,0 1-1,7-5 0,5-10-610,-1-1 1,-1-1-1,0 0 0,-1 0 0,12-24 1,-13 22-1254,1-3-1035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2.5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0 234 4337,'0'0'2451,"14"21"-1493,43 63 283,-55-81-1112,0 0 0,1 0 1,-1 0-1,1-1 0,0 1 0,-1-1 0,1 1 0,0-1 0,0 0 0,1 0 0,-1 0 0,0 0 1,1-1-1,-1 1 0,1-1 0,-1 0 0,1 0 0,0 0 0,-1-1 0,1 1 0,0-1 1,-1 0-1,1 0 0,0 0 0,0-1 0,-1 1 0,1-1 0,3-1 0,-1 1 53,-1 0-71,-1-1 0,1 1 0,0-1-1,-1-1 1,0 1 0,0-1-1,1 1 1,-1-1 0,-1 0 0,1 0-1,0-1 1,-1 1 0,0-1-1,5-6 1,5-8 376,18-36-1,-19 33-375,-2-1-1,-1 0 1,0-1-1,-2 0 1,7-37-1,-11 40-1864,1-37-1,-4 49-2168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4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6 5801,'0'0'5612,"5"-2"-4849,-4 2-749,-1 0-1,0-1 1,1 1 0,-1 0-1,1-1 1,-1 1-1,1 0 1,-1 0 0,1 0-1,-1-1 1,1 1 0,0 0-1,-1 0 1,1 0 0,-1 0-1,1 0 1,-1 0 0,1 0-1,-1 0 1,1 0 0,-1 0-1,1 0 1,0 1 0,-1-1-1,1 0 1,-1 0-1,1 0 1,-1 1 0,1-1-1,-1 0 1,0 1 0,1-1-1,-1 0 1,1 1 0,-1-1-1,0 1 1,1-1 0,0 1-1,-1 1 10,0 0 0,0 0 0,-1 0 0,1 0 0,0 0 0,-1 0 0,1 0 0,-1 0-1,1 0 1,-1 0 0,-1 2 0,-10 18 85,-17 24 0,25-39-78,-26 34 12,-1 0 0,-51 50 0,-82 63 27,157-148-39,5-5-18,1 0 0,-1 0 0,0 1-1,1-1 1,-1 0 0,1 1 0,0-1 0,-1 1 0,1-1 0,0 1 0,0 0 0,0 0-1,0-1 1,-1 5 0,7-6-54,38 1 218,5 0 13,0-3 0,79-11-1,-122 12-206,191-44 51,-170 37-500,0-1 0,-1-1 1,1-1-1,-2-2 0,29-18 0,-30 13-1796,-10 3-595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4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8530,'0'0'2056,"-1"17"-1598,-4 298 2954,5 156-1220,0-471-2186,0-4-1454,0-55-4437,0 36 949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7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8570,'0'0'1944,"0"148"-1288,0-99-103,0-2-73,0 0-272,0-2-160,0-4 0,3-2-48,9-4-696,23-10-1217,-3-7-639,5-12-1689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6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0 7802,'0'0'3528,"-21"105"-3328,11-56-80,2 0 353,4-2-161,4-8-240,0-4 8,0-4-80,12-9-8,1-5-384,3-5-785,5-12-815,-6 0-41,1 0-1063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6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65 3577,'0'0'4893,"17"-10"-4338,57-29 465,-68 36-855,1 1 1,0-1-1,0 1 0,0 0 1,1 1-1,-1 0 0,0 0 1,0 0-1,1 1 1,-1 0-1,0 1 0,9 1 1,-3-1-8,-9-1-137,0 1 0,0-1 0,0 1 0,0 0 0,0 0 0,0 0 0,-1 0 0,1 1 0,-1 0 0,1-1 0,-1 1-1,1 0 1,-1 1 0,0-1 0,0 1 0,0-1 0,0 1 0,0 0 0,-1 0 0,4 5 0,-4-3-41,1 1 0,-1-1-1,0 1 1,-1-1 0,1 1 0,-1 0 0,0 0 0,0 0-1,-1-1 1,0 1 0,0 0 0,0 0 0,-2 6 0,1-6 3,0-1 1,-1 0 0,0 0 0,1 1 0,-2-1 0,1-1-1,-1 1 1,1 0 0,-1-1 0,-1 1 0,1-1 0,-5 5-1,-1 1-80,-2-1-1,0 0 1,-17 12 0,27-21 61,1 1 0,-1 0 0,0-1 1,1 1-1,-1 0 0,1-1 1,-1 1-1,1 0 0,0-1 0,-1 1 1,1 0-1,0 0 0,0-1 1,-1 1-1,1 0 0,0 0 0,0 0 1,0-1-1,0 1 0,0 0 1,0 0-1,0 0 0,0 0 0,0-1 1,0 1-1,1 0 0,-1 0 1,0-1-1,1 1 0,-1 1 0,16 28-4,-5-11 25,-10-13 24,1 0 0,0 0 0,-1 0 0,0 1 0,-1-1 0,1 0 0,-1 1 0,-1-1 0,1 0 0,-1 1 0,0-1 0,0 0 0,-1 0 0,0 0 0,0 0 0,0 0 0,-1 0 0,0 0 0,0-1 0,0 1 0,-1-1 0,0 0 0,0 0 0,-5 5 0,-3 1-445,-1-1-1,0 0 1,-1 0 0,-15 7-1,-7-1-1929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6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48 5193,'0'0'4656,"-1"4"-3707,0 7-435,2-14-487,0-1 0,0 1 0,0 0 0,0 0 0,0 0 0,0 0 0,1 0 0,0 0 0,-1 0 0,1 1 0,0-1 0,0 1 0,3-3 1,-1 2 8,0 1 1,0-1-1,1 1 1,-1 1 0,0-1-1,1 0 1,-1 1 0,1 0-1,0 0 1,-1 1-1,6-1 1,-7 1 22,0 0 0,0 0 0,0 0 0,0 0 0,0 0 0,0 1 0,0-1 0,-1 1 0,1 0 0,0 0 0,0 0 0,-1 0 0,1 1 0,0-1 0,-1 1 0,0-1 0,1 1 0,2 3 0,2 4-1,0 1 0,-1 1 0,0-1 0,-1 1 0,0 0 0,0 0 0,-2 0 0,4 14-1,2 25-4556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7.2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7890,'0'0'4385,"41"-12"-7298,-14 12 208</inkml:trace>
  <inkml:trace contextRef="#ctx0" brushRef="#br0" timeOffset="1">441 98 4785,'0'0'1091,"8"26"-84,-2-5-764,12 34 967,14 82 0,0 131 2294,-11-79-2211,-20-177-1256,1 0-14,-1 0 1,2 0 0,6 20 0,-9-31-62,0-1 1,0 1-1,0-1 0,0 1 0,1 0 0,-1-1 1,0 1-1,1-1 0,-1 1 0,0-1 1,1 1-1,-1-1 0,0 0 0,1 1 0,-1-1 1,1 1-1,-1-1 0,1 0 0,-1 1 0,1-1 1,-1 0-1,1 0 0,-1 1 0,1-1 1,0 0-1,-1 0 0,1 0 0,-1 0 0,1 0 1,0 0-1,-1 0 0,1 0 0,-1 0 1,1 0-1,-1 0 0,1 0 0,0 0 0,-1 0 1,1 0-1,-1-1 0,1 1 0,-1 0 1,1 0-1,-1-1 0,1 1 0,-1 0 0,1-1 1,20-19-1909,-1-10-196,-1-4-503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7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7 212 6545,'0'0'1719,"22"12"-986,70 34-28,-84-43-649,0-1-1,-1 0 1,1 0 0,0-1-1,0 0 1,0 0 0,0-1 0,0 0-1,0 0 1,-1-1 0,1 0-1,0 0 1,0-1 0,0 0-1,-1-1 1,1 0 0,-1 0-1,0 0 1,8-5 0,-2 1 6,0 0 0,0-1 0,-1 0 0,0-1 0,0-1 1,-1 1-1,13-16 0,-20 20 11,1 0 1,-1-1 0,0 1-1,-1-1 1,0 0-1,0 0 1,0-1-1,0 1 1,-1 0 0,0-1-1,0 0 1,-1 1-1,0-1 1,0 0 0,-1 0-1,0 0 1,-1-13-1,1 18-52,-1 0 1,0 0-1,0-1 0,0 1 0,0 0 0,0 0 0,0 0 0,-1 0 0,1 0 1,0 0-1,-1 1 0,0-1 0,1 0 0,-1 1 0,0-1 0,0 1 0,0 0 1,0-1-1,0 1 0,0 0 0,0 0 0,-1 0 0,1 1 0,0-1 0,-1 0 1,1 1-1,-4-1 0,-8 0-6,1-1 1,-1 2 0,-20 1-1,30-1-8,-9 1-10,0 1 0,0 0 1,1 1-1,-1 1 0,0 0 0,1 1 1,0 0-1,-20 12 0,7-1-4,1 0-1,-41 37 1,59-47 0,0 0 0,0 0 0,1 1 0,0 0 0,0 0 0,1 0 0,0 1 0,-4 9 0,7-15 0,0 1-1,0 0 0,0 0 1,0 0-1,0 0 0,1 0 1,-1-1-1,1 1 0,0 0 1,0 0-1,0 0 0,0 0 1,0 0-1,1 0 0,-1 0 1,1 0-1,0 0 0,0 0 1,0 0-1,0-1 0,1 1 1,-1 0-1,1-1 0,-1 1 1,1-1-1,3 3 0,2 1 12,0 0-1,0-1 0,1 0 0,0 0 0,0-1 1,0 0-1,1-1 0,-1 1 0,1-2 0,0 1 0,16 1 1,9 0-243,63-1 0,-80-3 17,16 0-1689,52-7 0,-33-4-1914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8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7138,'0'0'4761,"-8"130"-4017,12-98-368,14 1-216,7-2-160,3-8-32,30-7-696,-8-8-1369,-4-6-1936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8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 9034,'0'0'1814,"19"-6"-1062,59-19 151,-71 23-699,-1 0-1,1 0 1,0 1 0,-1 0 0,1 0 0,0 1 0,12 0-1,-17 1-173,-1-1-1,1 0 1,-1 1-1,1-1 1,-1 1-1,0 0 1,1-1-1,-1 1 1,1 0-1,-1 0 1,0 0-1,0 0 1,0 0-1,1 0 1,-1 0-1,0 1 1,0-1-1,-1 0 1,1 1-1,0-1 1,0 0-1,-1 1 1,1-1-1,0 1 1,-1-1-1,0 1 1,1-1-1,-1 3 1,2 9 26,0 0 0,-2 0 1,1-1-1,-1 1 1,-1 0-1,-5 24 1,-2-3-4,-15 39 1,0-3-30,20-61-34,1 1 1,0 0-1,1 0 0,-1 16 0,2-25 7,0-1 1,0 1-1,0-1 1,0 1-1,0 0 1,0-1-1,0 1 1,0-1-1,1 1 1,-1-1-1,0 0 1,0 1-1,1-1 1,-1 1-1,0-1 0,0 1 1,1-1-1,-1 0 1,1 1-1,-1-1 1,0 1-1,1-1 1,-1 0-1,1 0 1,-1 1-1,1-1 1,-1 0-1,0 0 1,1 1-1,-1-1 1,2 0-1,18 1-124,-13-1 54,6-1-119,-1 0 0,1 0 1,0-1-1,0-1 1,21-7-1,149-54-4252,-97 33 358</inkml:trace>
  <inkml:trace contextRef="#ctx0" brushRef="#br0" timeOffset="1">944 78 10458,'0'0'4777,"-16"-6"-5129,38 6-960,-3 0-1817,-4 0-2520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48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94 9794,'0'0'4745,"15"-67"-5801,-15 40-4681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4.5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99 7418,'0'0'2556,"1"-14"-2066,0-45-96,1 40-64,0 15 24,0 2 392,-2 6-735,8 65 72,-3-1 0,-6 94 0,0-151-142,-1 0 1,0 0-1,-1 0 0,0 0 0,-10 21 0,10-26 35,-1 1-1,1-1 0,-1 0 0,0 0 0,-1 0 1,0-1-1,1 1 0,-2-1 0,1 0 0,-8 5 1,12-9 40,1-1 0,-1 1 1,1-1-1,-1 0 0,1 0 1,-1 1-1,1-1 1,-1 0-1,1 0 0,-1 1 1,0-1-1,1 0 0,-1 0 1,1 0-1,-1 0 0,0 0 1,1 0-1,-1 0 1,1 0-1,-2 0 0,2-1-14,0 1-1,0 0 1,0-1-1,1 1 1,-1 0-1,0-1 1,0 1-1,0 0 0,0 0 1,1-1-1,-1 1 1,0 0-1,0-1 1,0 1-1,1 0 1,-1 0-1,0 0 1,0-1-1,1 1 1,-1 0-1,0 0 0,1 0 1,-1 0-1,0-1 1,1 1-1,-1 0 1,0 0-1,1 0 1,-1 0-1,0 0 1,1 0-1,-1 0 1,1 0-1,13-4 12,0 1 1,0 0-1,1 1 0,21 0 1,6 0-52,11-5-2393,-1-1-1,65-21 0,-64 13-1794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5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56 4521,'0'0'4937,"-5"16"-4576,-14 51-151,18-64-192,0 1-1,0 0 1,1 0 0,0 0 0,-1 0 0,1 0 0,0 0-1,1 0 1,-1 0 0,1 0 0,0 0 0,2 6 0,-2-7-5,0-1 0,0 0 0,1 1 1,-1-1-1,1 0 0,0 0 1,-1 0-1,1 0 0,0 0 0,0-1 1,0 1-1,1-1 0,-1 1 1,5 1-1,-1 0 29,1-1 0,0 0 0,0-1 0,0 1 0,0-1 0,0-1 0,0 1 0,0-1 0,0-1 0,1 1 0,8-3 0,-13 2 9,0 1 0,0-1 0,0 0 0,-1 0 0,1 0 0,0-1 0,-1 1 0,1-1 1,-1 1-1,1-1 0,-1 0 0,0 0 0,0 0 0,0 0 0,0 0 0,0-1 0,0 1 0,0 0 0,-1-1 1,0 0-1,1 1 0,-1-1 0,0 0 0,0 0 0,0 1 0,-1-1 0,2-4 0,-2 2 15,1 1-1,-1-1 1,0 1-1,0-1 1,0 0-1,-1 1 1,0-1-1,0 1 1,0 0-1,0-1 1,0 1-1,-1 0 1,0 0 0,0-1-1,0 1 1,-1 1-1,-3-7 1,-4 0-26,0-1 0,-1 1 0,-23-16 0,27 21-109,0 0 0,0 1-1,-1 1 1,0-1-1,1 1 1,-1 0-1,0 1 1,-11-2-1,18 3-25,-1 1 0,1 0 0,0 0 0,-1 0 0,1-1 0,0 2 0,-1-1-1,1 0 1,0 0 0,0 0 0,-1 0 0,1 1 0,0-1 0,0 1-1,-1-1 1,1 1 0,0-1 0,0 1 0,0 0 0,0 0 0,0-1 0,0 1-1,0 0 1,0 0 0,0 0 0,-1 2 0,-9 16-3445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89 6809,'0'0'977,"-2"22"-1023,-4 70-47,6-89 90,0-1 0,0 1 0,1 0 0,-1-1 0,1 1 0,-1-1 0,1 1 0,0-1 0,0 1 0,0-1 0,0 1 0,0-1 0,0 0 0,1 1 0,0-1 0,-1 0 0,1 0 0,0 0 0,0 0 0,0-1 0,0 1 0,0 0 0,0-1 0,0 0 0,1 1 1,-1-1-1,5 2 0,-1 0-1,3 1-15,1 0 0,0 0-1,-1-1 1,1 0-1,0-1 1,14 2 0,62-1-195,-80-3 201,1 0 6,-1 0 0,1-1 1,-1 0-1,0 0 1,1-1-1,-1 1 0,0-1 1,0-1-1,0 1 1,10-7-1,-13 7 13,0 0 0,1-1 0,-1 1 0,0-1 0,0 0 0,-1 0-1,1 0 1,0 0 0,-1 0 0,0-1 0,0 1 0,0-1 0,0 0 0,-1 1 0,1-1 0,-1 0 0,0 0 0,1-5 0,-1 3 38,-1 1 0,1-1 1,-1 1-1,0 0 1,-1-1-1,1 1 1,-1-1-1,0 1 0,-1 0 1,1-1-1,-1 1 1,0 0-1,0 0 1,-4-6-1,1 3 12,-1 1 1,0 1-1,0-1 0,0 1 1,-1 0-1,0 0 0,0 1 1,-8-5-1,3 2-57,0 0 0,0 2 0,-1-1 0,0 2 0,0 0 0,-1 0 0,1 1 0,-1 1 0,0 0 0,-15-1 0,27 4-128,0 0-1,-1 0 0,1 0 0,0 0 1,0 0-1,0 0 0,0 1 0,0-1 1,0 1-1,-1 0 0,1-1 0,0 1 1,0 0-1,1 0 0,-1 0 0,0 0 1,0 1-1,0-1 0,-1 2 0,-10 12-3707</inkml:trace>
  <inkml:trace contextRef="#ctx0" brushRef="#br0" timeOffset="1">635 7 7706,'0'0'1248,"-93"109"-1248,89-78 144,4 1 72,6-1 160,19-4-24,14-3-128,11-7-224,13-7-312,35-10-280,-11 0-776,-16-14-1529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5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9034,'0'0'1760,"130"-4"-3224,-80-11-312,-4 1-1017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5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 4761,'0'0'7102,"0"5"-6513,0 279 302,-1-265-911,0-1 0,-1 1 1,-6 26-1,6-38-36,0 1-1,0 0 1,-1-1 0,0 1-1,-1-1 1,1 0 0,-1 0-1,-1 0 1,1-1-1,-10 10 1,14-15 58,0-1 0,-1 1 0,1-1 0,-1 1 0,1-1 0,-1 1 0,1-1 0,-1 1 0,1-1 0,-1 0 0,0 1 0,1-1 0,-1 0 0,1 0 0,-1 1-1,0-1 1,1 0 0,-1 0 0,0 0 0,1 0 0,-1 0 0,0 0 0,0 0 0,1 0 0,-1 0 0,0 0 0,1 0 0,-1 0 0,1-1 0,-1 1 0,-1 0 0,2-1 17,-1 0 1,0 0-1,1 1 0,-1-1 0,1 0 1,-1 0-1,1 0 0,-1 0 1,1 0-1,-1 0 0,1 1 0,0-1 1,0 0-1,-1 0 0,1 0 1,0 0-1,0 0 0,0-2 0,0 2-18,1 0 0,-1 1-1,0-1 1,1 0 0,-1 1-1,0-1 1,1 0 0,-1 1-1,1-1 1,-1 1 0,1-1-1,-1 0 1,1 1 0,0 0-1,-1-1 1,1 1-1,-1-1 1,1 1 0,0 0-1,0-1 1,0 1 0,21-9 8,-17 8-9,92-28-1439,155-24-1,-176 39-278,34-7-1139,-9 2-1042</inkml:trace>
  <inkml:trace contextRef="#ctx0" brushRef="#br0" timeOffset="1">1319 64 7634,'0'0'5121,"56"0"-5049,-16-4-72,4 0-432,2 0-1425,-13 4-935,-16 0-2593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6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1 146 9282,'0'0'1256,"123"-37"-1408,-23-2-576,-14 4-1312,-3 0-2761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6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468 40 4993,'0'0'3418,"-7"19"-2170,-25 56-142,30-71-1057,0-1 0,0 1 0,-1-1 0,1 0 0,-1 0-1,1 0 1,-1 0 0,0-1 0,0 1 0,0-1 0,-1 0 0,1 0 0,0 0 0,-1 0 0,0 0-1,1-1 1,-1 1 0,-5 0 0,-1 1 16,-8 3-22,-1-1 0,1-1 0,-1-1 1,0 0-1,0-2 0,-34-1 1,41 0-38,-1-1 1,0-1-1,1 0 0,0-1 1,0-1-1,0 1 1,0-2-1,0 0 0,1 0 1,0-1-1,-12-8 1,20 11 17,-1 1 0,1-1 0,0 0 1,0 0-1,1-1 0,-1 1 0,1-1 1,0 1-1,-1-1 0,-1-5 0,3 7-18,0 0 0,1 0 0,-1-1 0,1 1 0,-1 0 0,1 0 0,0-1-1,0 1 1,0 0 0,0 0 0,0-1 0,0 1 0,1 0 0,-1 0 0,1 0-1,-1-1 1,1 1 0,0 0 0,0 0 0,0 0 0,2-3 0,2 0-13,-1 1 0,1-1 0,-1 1 0,1 0 0,1 1 0,-1-1 0,0 1 0,1 0 0,0 0 0,0 1 1,-1-1-1,10-1 0,2 0 11,0 0-1,0 1 1,24-1 0,-20 2 63,-1 1 0,0 1 0,1 1 0,30 6 0,-46-6-30,1 1 0,0-1 1,-1 1-1,1 1 0,-1-1 0,1 1 0,-1 0 1,0 0-1,0 0 0,-1 1 0,1 0 0,-1 0 1,1 0-1,-1 0 0,0 1 0,-1-1 0,1 1 1,-1 0-1,0 0 0,2 7 0,-1-3 68,-1 0 1,-1 0-1,1 0 0,-2 1 0,1-1 0,-1 1 0,-1-1 1,0 1-1,0 0 0,-1-1 0,0 1 0,0-1 0,-1 1 1,-1-1-1,1 0 0,-2 0 0,-7 17 0,-7 9-43,-2-1 0,-1-1-1,-27 31 1,32-42-63,-57 68 72,33-43-684,53-54-5430,22-14 2952,0-5-1892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8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326 64 7058,'0'0'1489,"-11"23"-1197,-37 72 308,43-86-410,-1 1 1,-1-1-1,0 0 0,0 0 0,-1-1 0,0 0 0,0 0 0,-1-1 0,0 0 1,0 0-1,0-1 0,-1 0 0,0-1 0,-1 0 0,-16 5 0,20-7-128,-1-1-1,0 0 0,0 0 1,0-1-1,0 1 1,-15-1-1,21-1-57,0 0-1,0-1 1,1 1 0,-1 0 0,0-1-1,0 1 1,0-1 0,0 1-1,1-1 1,-1 0 0,0 0 0,0 1-1,1-1 1,-1-1 0,1 1 0,-1 0-1,1 0 1,-1 0 0,1-1-1,0 1 1,0-1 0,0 1 0,0-1-1,0 0 1,0 1 0,0-1-1,0 0 1,0 0 0,1 1 0,-1-1-1,1 0 1,0 0 0,-1-2-1,0-1-5,1-1 0,-1 1-1,1 0 1,1 0 0,-1-1-1,1 1 1,-1 0 0,2 0-1,-1-1 1,0 1-1,1 0 1,0 0 0,0 0-1,1 1 1,-1-1 0,5-5-1,-4 6 3,1 0-1,-1 1 0,1 0 1,0 0-1,-1 0 1,1 0-1,1 1 0,-1-1 1,0 1-1,1 0 0,-1 1 1,1-1-1,-1 1 1,1-1-1,0 1 0,-1 1 1,1-1-1,7 1 0,-6 0 12,0 0 0,1 0-1,-1 1 1,0 0-1,0 1 1,0-1-1,0 1 1,0 0-1,0 0 1,0 1-1,0 0 1,-1 0 0,8 6-1,3 4 188,-1 0 1,26 30-1,-25-25-398,28 25 0,-38-39-34,-1 1 0,1-1 0,0 0 1,1-1-1,-1 0 0,1 0 1,0 0-1,-1 0 0,11 1 0,16 1-2981,-5-5-1567</inkml:trace>
  <inkml:trace contextRef="#ctx0" brushRef="#br0" timeOffset="1">691 1 6185,'0'0'7210,"10"137"-6522,-10-102-192,0 0-336,-4-2-160,2-5-120,2-3-560,0-6-808,12-15-1393,9-4 32,2 0-175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8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13 5473,'0'0'4033,"-8"20"-3301,0 0-406,-11 39-1,19-57-302,-1-1 0,1 0-1,0 1 1,0-1 0,0 1 0,0-1-1,0 0 1,0 1 0,0-1 0,1 1 0,-1-1-1,0 0 1,1 1 0,-1-1 0,1 0-1,-1 1 1,1-1 0,0 0 0,0 0 0,-1 1-1,1-1 1,0 0 0,2 2 0,0-1 24,0-1 0,0 1 0,0-1 0,0 1 0,0-1 0,0 0 1,4 1-1,0 0 33,16 4-13,-1-1-1,1-1 0,0-1 1,0-1-1,0-1 0,0-1 1,37-5-1,-34 0-43,-1-1 0,49-17 0,-3 1 85,-69 21-99,-1 0 0,0 0-1,1 0 1,-1 0-1,0 0 1,0-1 0,0 1-1,1 0 1,-2-1-1,1 1 1,0 0 0,0-1-1,0 1 1,-1-1-1,1 1 1,0-1 0,-1 0-1,0 1 1,1-1-1,-1 0 1,0 1-1,0-4 1,1-1 10,-1 1 0,0-1 0,0 0 0,0 1 0,-2-10 0,1 13-15,0 0 0,0 0 0,0 0-1,-1 0 1,1 0 0,-1 0-1,1 1 1,-1-1 0,0 0-1,1 1 1,-1-1 0,0 1 0,0 0-1,0-1 1,0 1 0,0 0-1,0 0 1,-1 0 0,1 1-1,0-1 1,-4 0 0,-5-2-25,-1 1 1,-22-1-1,18 2 31,0 1 0,1 0 0,-1 1 0,0 1-1,0 0 1,-24 8 0,32-7-100,0 0 0,-1 1-1,2 0 1,-1 0 0,0 1 0,1 0 0,0 0 0,0 1 0,1 0-1,-1 0 1,1 0 0,1 1 0,-8 9 0,-4 11-1928,5-5-895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9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343 130 5633,'-20'8'1255,"10"-4"-1104,-117 52 1898,96-42-1138,2 2 0,-45 31 0,67-42-785,1 1 1,0-1-1,0 1 0,-5 8 0,10-13-120,0 0-1,0 0 0,0 0 0,1 1 0,-1-1 1,1 0-1,-1 0 0,1 0 0,-1 1 0,1-1 1,0 0-1,-1 1 0,1-1 0,0 3 0,0-4-5,1 1-1,-1 0 0,0 0 1,1-1-1,-1 1 0,1 0 0,-1-1 1,1 1-1,-1-1 0,1 1 1,-1 0-1,1-1 0,-1 1 1,1-1-1,0 1 0,-1-1 0,1 0 1,0 1-1,0-1 0,-1 0 1,1 1-1,0-1 0,0 0 0,-1 0 1,1 0-1,0 0 0,1 1 1,15 1-13,0 0 1,0-1 0,0-1-1,1-1 1,-1 0 0,0-1-1,0-1 1,0-1 0,30-10-1,-18 3-62,1-1 0,-1-2 0,-1-1 0,39-28 0,-56 36 66,-1-1 0,1-1 0,-2 0-1,1 0 1,-2-1 0,14-18 0,-18 23 34,-1 0 0,0-1-1,0 1 1,-1-1 0,0 0 0,0 0-1,0 0 1,-1 0 0,0 0 0,0 0 0,0 0-1,-1-1 1,0 1 0,0 0 0,0 0 0,-2-7-1,1 11 1,1 0 0,-1 0-1,0 0 1,0 0-1,0 0 1,0 0 0,0 0-1,0 0 1,-1 1 0,1-1-1,-1 0 1,1 1-1,-1-1 1,1 1 0,-1-1-1,0 1 1,0 0 0,0 0-1,0 0 1,0 0-1,0 0 1,0 0 0,0 0-1,0 1 1,0-1 0,-3 0-1,-7 0 86,0 0 0,1 0-1,-22 2 1,28-1-111,-12 2 16,0 0-1,0 1 1,0 1-1,1 1 1,0 0 0,0 1-1,0 1 1,-17 10-1,-5 5 46,-69 53 0,93-63 19,0 0 1,-16 16-1,27-25-79,1 1 0,-1-1-1,1 0 1,-1 1-1,1-1 1,0 1 0,0 0-1,0-1 1,1 1-1,-1 0 1,1 0 0,0 0-1,0 1 1,1-1-1,-1 7 1,1-10-3,0 0-1,0 0 1,1 0-1,-1 0 1,0 0-1,1 0 1,-1 0-1,1 0 1,-1 0 0,1 0-1,0 0 1,-1-1-1,1 1 1,0 0-1,0 0 1,-1 0 0,1-1-1,0 1 1,0-1-1,0 1 1,0 0-1,0-1 1,0 0-1,0 1 1,0-1 0,0 1-1,0-1 1,0 0-1,0 0 1,1 0-1,39 2-36,-31-2 15,13 0-5,0-2 0,0 0 1,-1-2-1,1 0 0,-1-2 0,0 0 1,0-1-1,-1-2 0,0 0 0,0-1 1,-1-1-1,28-21 0,-45 31 15,-1-1-1,0 0 1,1 1-1,-1-1 1,0 0-1,0 0 0,0 0 1,0-1-1,-1 1 1,1 0-1,0-1 1,-1 1-1,0-1 1,1 0-1,-1 1 1,0-1-1,-1 0 1,1 0-1,0-5 0,-1 8 11,0-1 1,-1 1-1,1-1 0,-1 1 0,1-1 0,-1 0 0,1 1 0,-1 0 0,0-1 0,1 1 0,-1-1 0,1 1 0,-1 0 0,0-1 0,0 1 0,1 0 0,-1 0 0,0-1 0,1 1 0,-1 0 0,0 0 0,0 0 0,1 0 0,-1 0 0,0 0 0,0 0 0,0 1 0,-29 0-75,26-1 75,-1 1 8,0-1-1,0 1 1,0 1-1,0-1 1,0 1-1,1 0 1,-1 0-1,1 0 1,-1 0-1,1 1 1,0 0-1,0 0 1,0 0-1,0 0 1,0 1-1,1 0 1,-1-1-1,1 1 1,0 1-1,0-1 1,1 0-1,-1 1 1,1-1-1,0 1 1,0-1-1,1 1 1,-1 0-1,1 0 1,-1 8-1,2-11 7,0 0-1,1 1 1,-1-1-1,1 1 1,-1-1-1,1 1 1,0-1 0,0 0-1,0 0 1,0 1-1,0-1 1,1 0-1,-1 0 1,0 0 0,1 0-1,0 0 1,-1-1-1,1 1 1,0 0-1,0-1 1,0 0 0,0 1-1,0-1 1,0 0-1,1 0 1,-1 0-1,3 1 1,7 2 48,0 0 0,0-1 0,1 0 0,13 1 1,14 0-19,1-2 1,-1-2-1,1-1 1,-1-2 0,0-2-1,0-1 1,-1-3-1,0-1 1,63-24 0,-98 30-476,-10 3-45,-17 1-939,16 0 593,-28 0-3970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6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0 7218,'0'0'2153,"-12"21"-1443,-42 71 246,48-81-770,1 0 0,1 0 0,0 0 0,0 0 0,1 1 0,1 0 0,0-1 0,1 1 0,0 0 0,0 0 0,3 23 1,-2-31-158,0 1 2,1 1 1,0-1-1,0 1 1,0-1-1,1 0 0,0 0 1,0 0-1,0 0 1,0 0-1,1 0 1,0-1-1,0 1 0,0-1 1,0 1-1,1-1 1,0 0-1,0-1 1,0 1-1,0-1 0,0 0 1,1 0-1,0 0 1,-1 0-1,1-1 1,0 0-1,7 3 0,0-1-11,1-1 0,0 0 0,0 0 0,0-1 0,0-1-1,0 0 1,1-1 0,-1-1 0,26-4 0,-31 4-23,0-2 1,0 1 0,0-1 0,0 0-1,0-1 1,-1 0 0,0 0 0,1-1-1,-2 0 1,1 0 0,0 0 0,-1-1-1,0 0 1,-1 0 0,6-8 0,-5 6 7,-1 0 0,0 0 0,0-1-1,-1 0 1,0 0 0,0 0 0,-1 0 0,0-1 0,-1 0 0,0 1 0,-1-1 0,1-15 0,-2 24 33,-1 20 65,-26 114 167,16-86-92,2 1 0,2 0 0,-2 51 0,9-85-193,1 24 72,0-37-76,-1 0 0,0 0 0,0 0 0,1 0 0,-1 0 0,1 0 0,-1 0 0,1 0 1,-1 0-1,1 0 0,-1 0 0,1 0 0,0 0 0,0 0 0,0 0 0,-1 0 1,1-1-1,0 1 0,0 0 0,0-1 0,0 1 0,0-1 0,0 1 0,0-1 1,0 1-1,1-1 0,0 0 0,3 1-117,0 0 1,0-1-1,0 0 1,0 0-1,0-1 0,0 0 1,0 1-1,-1-2 1,1 1-1,0 0 1,0-1-1,-1 0 1,1 0-1,5-4 0,5-4-1054,-1 0-1,23-21 1,2-7-2814</inkml:trace>
  <inkml:trace contextRef="#ctx0" brushRef="#br0" timeOffset="1">726 230 6481,'0'0'4497,"67"100"-3632,-49-100-369,3-2-272,0-14 32,2-7-160,-2-1-96,2-17-64,-3 6-1201,-9 0-2647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7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9578,'0'0'1823,"21"4"-1176,-4-1-467,-5-2-48,0 1 0,1 1-1,-2 0 1,1 1 0,0 0 0,-1 0 0,0 1-1,0 1 1,0 0 0,10 8 0,5 7 108,-1 1 0,-1 1 0,-1 1 0,-1 1 0,-1 1 0,-2 1 1,22 39-1,-28-42-120,-2 0 1,0 1 0,-2 0-1,-1 1 1,0 0-1,-2 0 1,-2 1 0,0 0-1,0 40 1,-4-66-121,0 32 94,-7 58-1,6-80-72,-2-1-1,1 1 1,-1-1 0,-1 0 0,0 0 0,0 0-1,-1 0 1,-1-1 0,-9 14 0,13-20-56,0-1 0,0 1 0,-1-1 0,1 1 0,-1-1 0,1 0 0,-1 0 0,0 0 0,0-1 0,0 1 1,0-1-1,0 1 0,-1-1 0,1 0 0,0 0 0,0-1 0,-1 1 0,1-1 0,0 1 0,-1-1 0,1 0 0,-1 0 0,1-1 1,-7 0-1,4-1-512,0 0 1,0 0 0,1 0-1,-1 0 1,0-1 0,1 0-1,0-1 1,0 1 0,0-1 0,0 0-1,0 0 1,-6-7 0,-11-17-3942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7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6177,'0'0'2805,"13"20"-1137,43 70-62,-50-77-1312,0 0 1,0 1-1,-1 0 1,-1 0-1,0 0 1,-1 0-1,-1 1 1,2 29-1,-2-22-54,1 12 27,-2 1 0,-1 0 0,-6 45 0,5-66-371,-2-1 0,0 1-1,-1-1 1,0 1-1,-1-1 1,0 0 0,-1-1-1,-1 0 1,0 1 0,0-2-1,-11 13 1,8-15-2109,2-7-2134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8106,'0'0'1533,"-8"20"-772,0 2-464,-6 15 514,-15 59 1,17-35-476,2 1 1,3-1-1,3 120 1,10-123-286,-6-55-207,1 1 0,0-1 1,0 1-1,0-1 0,0 1 0,1-1 0,-1 0 1,1 0-1,0 0 0,0 0 0,0 0 0,0 0 1,5 4-1,-6-6 13,-1-1 0,1 1 0,0 0 1,0-1-1,0 1 0,1-1 0,-1 1 0,0-1 1,0 0-1,0 1 0,0-1 0,0 0 0,0 0 1,1 0-1,-1 0 0,0 0 0,0 0 0,0 0 1,0 0-1,0-1 0,2 1 0,0-1 47,-1-1-1,0 1 1,1 0 0,-1-1-1,0 1 1,0-1-1,0 0 1,4-3 0,1-3 10,-1 0 0,0 0 0,8-16 0,-8 8-53,-5 14 108,0-1 1,0 0 0,0 0-1,1 1 1,-1-1-1,0 1 1,1-1 0,0 1-1,2-3 1,23-21 172,2 0 0,1 2 0,1 2 0,39-23 864,-79 61-758,-39 47-89,-11 16-29,52-67-125,0-1-1,1 1 1,0 0 0,1 1 0,-4 14-1,6 4-230,3-30 84,9-2 84,1 0 0,-1-1 0,0 0 0,1-1 0,-1 0 0,0 0 0,-1-1 0,1 0 0,8-6 0,31-12 30,-15 12 69,0 1-1,1 2 1,0 1-1,0 2 1,0 1-1,1 2 1,51 4-1,-81-3 0,0 1-1,0 0 1,-1 0-1,1 0 1,0 0 0,8 4-1,-12-5-8,0 1 0,1 0 0,-1 0 0,0 0 0,0 0 0,1 0 0,-1 0 0,0 0 1,0 0-1,0 0 0,0 0 0,0 1 0,-1-1 0,1 0 0,0 1 0,0-1 0,-1 0 0,1 1 0,-1-1 0,1 1 0,-1-1 0,0 1 0,0-1 0,0 1 0,0 1 0,0 45-2274,0-39 24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58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18 220 5313,'0'0'1407,"22"-2"-869,75-10 370,-86 10-672,0-1 0,0 0 0,0-1 1,0 0-1,-1-1 0,0 0 0,0 0 0,0-1 1,0 0-1,-1-1 0,0 0 0,0-1 1,-1 0-1,0 0 0,9-12 0,-15 17-201,1-1 1,0 0-1,-1 1 0,0-1 0,0 0 1,0 0-1,0-1 0,-1 1 0,1 0 1,-1 0-1,1-8 0,-2 10-17,0 1 0,0-1 0,0 0 0,0 1 0,0-1 0,0 1 0,-1-1 0,1 0 0,0 1 0,-1-1 0,0 1 0,1-1 0,-1 1 0,0-1 0,0 1 0,1 0 0,-1-1 0,0 1 0,0 0 0,-1 0 0,1 0 0,0-1 1,0 1-1,-1 0 0,1 1 0,0-1 0,-1 0 0,1 0 0,-1 1 0,1-1 0,-1 0 0,1 1 0,-1 0 0,-2-1 0,-6-1 2,0 0 1,1 0 0,-2 1-1,1 1 1,0-1 0,0 2-1,0-1 1,0 2 0,0-1-1,0 1 1,0 1 0,1 0 0,-1 0-1,1 1 1,0 0 0,0 0-1,0 1 1,0 1 0,1-1-1,0 1 1,-11 10 0,12-10-20,1 1 1,-1 0-1,1 0 1,1 0-1,-1 1 1,1 0 0,0 0-1,1 1 1,0-1-1,0 1 1,1 0-1,0 0 1,1 0 0,0 0-1,0 0 1,0 13-1,2-20-38,0 0 1,1 1-1,-1-1 0,1 1 1,-1-1-1,1 0 0,0 0 0,0 1 1,0-1-1,0 0 0,0 0 0,1 0 1,-1 0-1,0 0 0,1 0 0,0-1 1,-1 1-1,1 0 0,0-1 0,0 1 1,0-1-1,0 0 0,0 0 0,0 1 1,1-2-1,2 2 0,6 2-189,-1-1 1,1 0-1,0 0 0,0-2 0,12 2 0,127 0-3442,-135-3 3154,61 0-2460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1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871 2 5497,'0'0'4505,"-25"11"-3859,-44 22-528,-110 72 1,168-97-120,-490 310-561,497-315 522,-12 6-324,1-1-1,-2 0 0,-17 5 0,44-25-2709,73-48 1061,142-79-1,-166 104 1675,2 0 235,286-156 2260,-327 182-1553,-6 1 42,1 1 0,0 1 0,0 1 0,18-5 0,-32 10-577,-1 0-1,0 0 1,1 0 0,-1 0-1,0 0 1,1 0 0,-1 0-1,0 0 1,1 0 0,-1 0 0,0 0-1,1 0 1,-1 0 0,0 0-1,1 0 1,-1 0 0,0 0 0,1 1-1,-1-1 1,0 0 0,1 0-1,-1 0 1,0 1 0,0-1-1,1 0 1,-1 0 0,0 0 0,0 1-1,1-1 1,-1 0 0,0 1-1,0 12 1085,-11 17-211,11-29-897,-16 29 368,-1 0-1,-42 55 0,-53 51-275,109-133-127,-147 159-70,34-37-1361,104-112 1031,9-11 239,1 0 0,-1 1 1,1-1-1,0 0 0,0 1 0,0 0 0,0-1 1,0 1-1,1 0 0,-1 0 0,1 0 1,0 0-1,-1 4 0,3-4-817,7-4 19,3-1 634,0 0-1,0-1 1,-1-1 0,1 1 0,14-9 0,54-33-340,-34 18 355,546-349 413,-503 318 3010,-120 80 980,-19 16-2975,-16 12-1116,-627 421-305,679-458 71,15-13 208,0 0 1,0 0 0,0 0-1,0 0 1,0 0-1,0 0 1,0 1 0,0-1-1,0 0 1,0 0-1,0 0 1,0 0 0,-1 0-1,1 0 1,0 0-1,0 0 1,0 0 0,0 0-1,0 1 1,0-1-1,0 0 1,0 0 0,0 0-1,0 0 1,0 0-1,0 0 1,0 0 0,0 0-1,0 0 1,0 1-1,0-1 1,0 0 0,0 0-1,0 0 1,0 0-1,1 0 1,-1 0 0,0 0-1,0 0 1,0 0-1,0 0 1,0 0 0,0 1-1,0-1 1,0 0-1,0 0 1,0 0 0,0 0-1,0 0 1,0 0-1,1 0 1,-1 0 0,0 0-1,0 0 1,14-3-1353,29-13 1029,-1-3 0,43-25 0,-7 4 319,27-13 21,263-123 24,-361 173-31,8-4 206,0 0 1,0 1-1,0 1 1,1 0-1,0 1 1,-1 1-1,19-1 1,-34 4-179,1 0-1,-1 0 1,1 0 0,-1 0-1,1 0 1,-1 0 0,1 0-1,-1 0 1,1 0 0,-1 0 0,1 0-1,-1 1 1,1-1 0,-1 0-1,1 0 1,-1 1 0,1-1-1,-1 0 1,1 0 0,-1 1 0,0-1-1,1 1 1,-1-1 0,1 0-1,-1 1 1,0-1 0,0 1-1,1-1 1,-1 1 0,0-1 0,0 1-1,1-1 1,-1 1 0,0-1-1,0 1 1,0-1 0,0 1-1,0-1 1,0 1 0,0-1-1,0 1 1,0-1 0,0 1 0,0-1-1,0 1 1,0 0 0,-1-1-1,1 1 1,0-1 0,0 1-1,0-1 1,-1 0 0,1 1 0,0-1-1,-1 1 1,0 0 0,-20 31 574,-13 6-452,-2-2-1,-2-2 1,-58 42-1,-42 37-137,135-110-39,0 0 42,0 0 0,0 0-1,0 0 1,0 0 0,-3 6 0,6-8-17,-1-1 0,1 0 0,0 1 1,0-1-1,0 0 0,0 1 0,0-1 0,0 0 1,0 1-1,0-1 0,0 0 0,0 1 0,0-1 0,0 0 1,0 1-1,0-1 0,0 0 0,0 1 0,0-1 1,0 0-1,0 1 0,0-1 0,0 0 0,1 1 1,-1-1-1,0 0 0,0 1 0,0-1 0,1 0 1,0 1-44,0 0 1,0-1 0,1 1 0,-1-1 0,0 1 0,0-1 0,0 0 0,1 0-1,-1 1 1,0-1 0,1 0 0,-1 0 0,2 0 0,22-2-109,1 0-1,-1-1 1,0-2-1,31-9 1,107-41 182,-92 29-46,-18 7 67,-12 3 84,1 1 0,1 3 1,47-7-1,-81 20 850,-12 4-466,-14 10-230,13-12-238,-140 107-55,143-110-272,-5 4 97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2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10218,'0'0'1657,"8"109"-1369,-6-43 136,-2 5 32,0 5 32,0-4-200,1-4-272,1-9 72,4-12-88,2-10-216,3-10-592,5-19-1433,-1-8-839,-5 0-2186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2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7706,'0'0'1419,"18"-1"-1306,58-5 27,-70 6-85,-1-1 1,1 1-1,-1 0 0,1 0 0,0 1 1,-1 0-1,1 0 0,-1 0 0,0 0 0,1 1 1,-1 0-1,0 0 0,0 0 0,0 1 1,0 0-1,-1 0 0,1 0 0,-1 0 1,6 6-1,-6-3-13,0-1 0,-1 1 0,1-1 0,-1 1 0,-1 0 0,1 0 0,-1 0 0,0 1 0,-1-1 0,0 0 0,0 1 0,0-1 0,0 1 0,-1 9 0,-1-7-113,-1-1 1,1 1-1,-1-1 1,-1 0-1,0 0 1,0 0-1,0 0 0,-1 0 1,0-1-1,0 1 1,-1-1-1,0 0 1,-1-1-1,1 1 0,-1-1 1,-8 7-1,2-2-7,-1 0-1,-1-1 0,1-1 0,-2 0 1,1 0-1,-1-2 0,-24 10 0,29-15-15,13-1 15,0 0 0,1-1 0,-1 1 0,0 0 1,0 0-1,0 1 0,0-1 0,2 3 0,4 0 92,4 1 170,-2 1-1,1 0 0,0 0 0,-1 2 0,0-1 0,-1 1 1,14 14-1,-21-19-128,0 0-1,0 1 1,-1-1 0,1 1 0,-1-1 0,0 1 0,0 0-1,0 0 1,0 0 0,-1 0 0,0 0 0,1 0 0,-2 0-1,1 1 1,0-1 0,-1 0 0,0 1 0,0-1 0,0 0-1,0 1 1,-1-1 0,0 0 0,0 0 0,0 0 0,0 1-1,-1-1 1,-1 4 0,0-3-159,-1 1-1,1-1 1,-1 0 0,0 0-1,0-1 1,0 1-1,-1-1 1,0 0 0,-6 5-1,-29 15-3488,12-14-2599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2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1 144 5513,'0'0'5311,"0"-3"-4798,0-3-470,1-1 0,0 1 0,0-1 0,1 1 1,0 0-1,0 0 0,0 0 0,1 0 0,0 0 0,0 0 0,1 1 0,-1-1 0,1 1 0,0 0 0,1 0 0,-1 0 1,1 1-1,0 0 0,0 0 0,1 0 0,-1 0 0,1 1 0,-1 0 0,1 0 0,0 1 0,0-1 0,1 1 0,-1 1 1,0-1-1,1 1 0,-1 0 0,1 0 0,-1 1 0,1 0 0,11 1 0,-15 0-4,1 0 0,-1 0 0,0 0 0,0 1 0,1-1 0,-1 1 0,0 0 0,0 0 0,0 0 0,-1 0 0,1 0 0,0 0 0,-1 1 0,1-1 0,-1 1 0,0 0-1,2 3 1,6 9 75,-2 1-1,10 21 1,4 7-689,-11-26-1252,-3-8-2139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3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8938,'0'0'5617,"-2"29"-5449,6-4-80,6 7-88,5 1 0,4 0-496,18 4-672,-4-11-1625,-4-7-2032</inkml:trace>
  <inkml:trace contextRef="#ctx0" brushRef="#br0" timeOffset="0.99">435 281 5801,'0'0'2521,"19"170"-1529,-11-86 560,-2 5-239,1-3-273,1-6-328,2-11-312,3-9-160,2-15-240,1-14 56,1-11-56,0-10-360,3-10-504,3 0-720,13-39-369,-7 0-879,-10-2-2826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3.6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6 173 6105,'0'0'1761,"20"11"-1028,62 33 223,-79-43-899,0 1-1,0 0 0,0-1 1,0 0-1,1 0 0,-1 0 0,0 0 1,0 0-1,1-1 0,-1 0 1,0 1-1,1-1 0,-1 0 0,1-1 1,-1 1-1,0-1 0,0 1 1,1-1-1,-1 0 0,0 0 1,0 0-1,0-1 0,0 1 0,0-1 1,0 0-1,0 0 0,0 0 1,-1 0-1,4-3 0,0 0 14,6-5 62,1-1 0,-1 0-1,20-25 1,-29 33-100,-1 0 0,1-1 0,-1 1 0,0-1 0,0 1 0,0-1 0,0 0 0,-1 0 1,1 0-1,-1 0 0,0 0 0,0 0 0,0 0 0,-1 0 0,0 0 0,0-1 0,0 1 0,0 0 0,0 0 1,-1 0-1,-1-6 0,0 8-38,1-1 0,-1 0-1,0 1 1,0-1 0,-1 1 0,1 0 0,0-1 0,-1 1 0,1 0 0,-1 0 0,0 1 0,1-1 0,-1 1-1,0-1 1,0 1 0,0 0 0,-6-2 0,-4 0-251,1 0 1,-1 1-1,-14-1 0,17 2 5,-9-1-292,0 1 1,1 1-1,-1 1 1,-24 3-1,40-3 447,0 0 0,0 0-1,0 0 1,0 0-1,0 1 1,0-1-1,1 1 1,-1 0-1,1-1 1,-1 1-1,1 1 1,-1-1-1,1 0 1,0 0-1,0 1 1,0-1-1,1 1 1,-1 0-1,0-1 1,1 1-1,0 0 1,0 0-1,-1 0 1,2 0-1,-1 0 1,0 0-1,0 5 1,0 3-13,0 1 0,1-1-1,1 1 1,-1 0 0,2-1 0,3 16 0,0-5 519,1 0 0,1 0 0,1-1 1,1 0-1,1-1 0,1 0 1,25 35-1,-31-50-367,0 0 0,0-1-1,1 1 1,0-1 0,0 0 0,0-1 0,0 1 0,0-1 0,1 0 0,0-1-1,-1 1 1,1-1 0,0-1 0,0 1 0,0-1 0,13 0 0,8 0-220,0-2 0,48-7 0,-71 8 152,102-22-1001,-2-6-775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4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81 7402,'0'0'5565,"7"-4"-5343,15-7-201,0 2 0,1 0-1,33-8 1,82-11 25,-101 26-128,-37 22-379,-1-13 455,-1 1 1,1-1-1,-1 0 1,-1 0-1,0 0 1,0-1-1,0 1 1,0-1-1,-6 8 1,-44 54-38,46-60 18,-61 61-50,17-19 113,51-50-48,0 0 1,0 0-1,-1 0 1,1 0-1,0 0 0,0 1 1,0-1-1,0 0 1,0 0-1,0 0 1,0 0-1,0 0 1,0 1-1,0-1 1,0 0-1,0 0 1,0 0-1,0 0 1,0 0-1,0 1 0,0-1 1,0 0-1,0 0 1,0 0-1,0 0 1,0 0-1,0 0 1,0 1-1,0-1 1,0 0-1,0 0 1,1 0-1,-1 0 1,0 0-1,0 0 0,0 1 1,0-1-1,0 0 1,0 0-1,0 0 1,0 0-1,1 0 1,-1 0-1,0 0 1,0 0-1,0 0 1,0 0-1,0 0 1,1 0-1,-1 0 0,0 0 1,0 0-1,0 0 1,11 3-199,-9-3 147,44 9 82,-1 2 0,67 24 1,-95-28 0,0 1 0,-1 0 0,1 1 0,-2 0 0,1 1 0,-2 1 1,1 1-1,-1 0 0,18 21 0,-30-31 21,0 1 0,0 0 1,0 0-1,0 0 0,0 0 0,-1 0 1,1 0-1,-1 0 0,0 0 0,0 0 1,0 1-1,0-1 0,0 0 0,-1 1 1,0-1-1,1 1 0,-1-1 0,-1 1 1,1 2-1,-2-1 6,1-1 1,-1 1-1,0-1 0,0 0 0,0 0 1,0 0-1,-1 0 0,1 0 1,-1 0-1,0-1 0,-1 1 0,-4 3 1,-8 6 17,0-2-1,-1 0 1,0 0 0,-1-2 0,-23 9 0,1 0-116,-1-3 0,-1-1 0,0-2 0,0-2 0,-1-2 0,-45 3 0,76-12-742,11-3-1047,14-7-1996,-7 7 3317,23-16-3598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4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19 8090,'0'0'8986,"0"-6"-9338,-2 2-1193,-9-5-3640</inkml:trace>
  <inkml:trace contextRef="#ctx0" brushRef="#br0" timeOffset="1">0 349 8426,'0'0'1248,"108"-101"-4513,-60 65-1560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5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38 4121,'0'0'5693,"-12"-4"-3594,13 3-2097,0 0-1,0 0 0,1 0 1,-1 0-1,0 0 0,0 1 1,0-1-1,1 0 0,-1 1 1,0-1-1,1 1 1,-1 0-1,0-1 0,1 1 1,-1 0-1,3 0 0,0-1 2,25-6 32,0 1 0,0 2 0,50-1 0,-77 5-37,0 0 0,-1 0 1,1 1-1,0-1 1,0 1-1,-1-1 1,1 1-1,0 0 1,-1-1-1,1 1 1,0 0-1,-1 0 1,1 0-1,-1 0 0,0 0 1,1 1-1,-1-1 1,0 0-1,0 1 1,0-1-1,0 1 1,0-1-1,0 1 1,0-1-1,0 1 1,-1 0-1,1-1 0,-1 1 1,1 0-1,-1 0 1,0-1-1,1 1 1,-1 2-1,1 8 34,0 0-1,-1 0 1,-2 21-1,2-30-23,-2 6 3,1-1 0,-2 1 0,1-1 1,-1 1-1,-1-1 0,1 0 0,-1 0 0,-1-1 0,1 1 0,-1-1 1,-1 0-1,-9 10 0,4-5 10,0-2 0,-1 1-1,0-1 1,0-1 0,-1 0 0,-19 9 0,21-11-227,28-12-441,-1 1 619,19-3 7,0 2-1,0 1 0,66 2 1,-91 3 24,0 0 1,0 0 0,0 1-1,-1 0 1,15 6 0,-18-6 4,0 0 1,-1 1 0,1-1-1,-1 1 1,0 1 0,0-1-1,0 1 1,-1 0 0,1 0-1,5 7 1,-9-10 37,-1 0 0,1 0 0,0 0 0,-1 0-1,1 0 1,-1 0 0,1 0 0,-1 0 0,0 0 0,1 0-1,-1 0 1,0 0 0,0 0 0,0 1 0,0-1 0,0 0 0,0 0-1,0 0 1,0 0 0,0 0 0,0 0 0,-1 1 0,1-1 0,0 0-1,-1 0 1,1 0 0,-1 0 0,1 0 0,-1 0 0,0 0-1,1 0 1,-1 0 0,0-1 0,0 1 0,0 0 0,1 0 0,-1-1-1,0 1 1,0 0 0,0-1 0,0 1 0,-2 0 0,-6 4 71,0-1 0,0 0 0,-18 6 0,16-7-32,-35 13-208,0-1 0,-1-3 0,0-2 0,-66 6 0,113-16 113,-10 0-1075,9-7-1901,2-6-1715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58 5193,'0'0'1967,"-19"-10"-1256,-57-30 43,75 39-730,-1 1 1,1-1 0,-1 0-1,1 0 1,0 1 0,-1-1-1,1 0 1,-1 1 0,0 0-1,1-1 1,-1 1 0,1 0 0,-1 0-1,0 0 1,1 0 0,-1 0-1,1 0 1,-1 0 0,0 0-1,1 1 1,-1-1 0,1 1-1,-3 0 1,3 0-23,0 0 0,0 1 0,1-1-1,-1 0 1,0 0 0,1 1 0,-1-1-1,0 0 1,1 1 0,-1-1 0,1 1 0,0-1-1,0 0 1,-1 3 0,0 2 28,-2 9 26,1 0 1,0-1-1,1 1 0,1 0 1,2 28-1,19 72 749,-12-74-594,-7-32-166,0 0 9,0-1-1,0 1 1,-1-1-1,0 1 0,-1 0 1,0 0-1,0-1 1,-3 14-1,2-21-55,0 1-1,0 0 0,0-1 0,0 1 0,0-1 1,-1 1-1,1-1 0,-1 1 0,1-1 1,-1 0-1,1 0 0,-1 0 0,0 0 0,1 0 1,-1 0-1,0 0 0,0-1 0,0 1 0,0-1 1,0 1-1,-2-1 0,-116 28-2838,51-19-146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6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37 5905,'0'0'1277,"3"20"-809,12 67 74,-15-85-505,1 0 0,0 0-1,-1 1 1,1-1 0,0 0-1,0 0 1,0 0 0,0 0-1,1 0 1,-1 0 0,0 0 0,1 0-1,0-1 1,-1 1 0,1 0-1,0-1 1,0 0 0,0 1-1,-1-1 1,4 1 0,-1-1 50,-1 1 0,1-2 1,0 1-1,0 0 0,0-1 1,0 0-1,8 0 0,-2 0 61,2 1-47,0-1 0,0-1 1,0 0-1,0-1 0,0 0 1,0 0-1,21-8 0,-30 8 17,1 0-1,0 0 0,-1 0 0,1 0 0,-1 0 1,0-1-1,1 0 0,-1 1 0,0-1 1,-1 0-1,1-1 0,-1 1 0,1 0 0,-1-1 1,0 1-1,0-1 0,0 0 0,-1 0 1,1 1-1,-1-1 0,0 0 0,0 0 0,-1-1 1,1 1-1,-1 0 0,0-6 0,0 7-74,0 0 0,0 0 0,0 0 0,-1 0 0,1 0-1,-1 0 1,0 0 0,0 1 0,0-1 0,0 0 0,0 0 0,-1 1-1,1-1 1,-1 1 0,0 0 0,0-1 0,-3-3 0,2 4-49,-1-1 1,1 1-1,-1 0 0,0 0 1,0 0-1,1 0 1,-1 1-1,0-1 0,-1 1 1,1 0-1,0 0 1,-6 0-1,-9 0-804,0 0-1,0 1 0,0 1 1,0 1-1,1 1 1,-1 0-1,0 1 1,-35 14-1,12-1-2456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6.6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0 184 3321,'0'0'1561,"21"3"-867,65 11-97,-79-13-428,0 0-1,0 0 1,0-1-1,0 0 1,0 0-1,0-1 1,0 1-1,0-2 1,0 1-1,0-1 1,0 0-1,0 0 1,-1-1-1,9-4 1,-11 4 36,1-1 0,0 0 0,-1 0 0,0-1 0,0 1 0,0-1 0,-1 0 0,1 0 0,-1 0 0,0-1 0,-1 1 0,1-1 0,-1 1 0,2-9 0,-1 3-13,0-1-1,-2 1 1,1-1 0,-1 1 0,-1-15 0,0 25-211,0 0 1,0 0-1,0 1 1,0-1-1,0 0 1,-1 0-1,1 1 1,0-1-1,0 0 1,-1 0-1,1 1 1,0-1-1,-1 0 1,1 1-1,-1-1 0,1 0 1,-1 1-1,1-1 1,-1 1-1,1-1 1,-1 1-1,0-1 1,1 1-1,-1 0 1,0-1-1,1 1 1,-1 0-1,0-1 1,1 1-1,-1 0 1,-1-1-1,-29 0-2249,20 1 941,-24 0-3883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07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0 206 9522,'18'-5'1230,"268"-85"1073,-247 77-1844,326-81 2037,-348 91-2511,-15 3 31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2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270 179 2905,'0'0'2224,"1"-3"-1816,0 1-150,5-16 7282,-13 18-7033,-1 0-503,0 1 0,0-1 0,1 1 1,-1 1-1,0-1 0,0 1 0,1 1 1,-1-1-1,1 1 0,0 0 1,0 1-1,0 0 0,0 0 0,-7 6 1,0 1-14,0 0 0,1 0-1,0 1 1,1 1 0,1 0 0,-1 1 0,-14 24 0,21-28-8,-1 0-1,2 1 1,-1-1 0,2 1-1,-1 0 1,1 0-1,1 0 1,0 1 0,1-1-1,0 0 1,1 1-1,1 20 1,0-27 9,0-1 1,-1 1-1,2 0 0,-1-1 0,1 1 1,-1-1-1,1 0 0,1 1 1,-1-1-1,0 0 0,1 0 0,0-1 1,5 6-1,-3-4-4,0 0 0,1-1 0,0 0 1,0 0-1,0 0 0,1-1 0,-1 1 0,8 1 0,4 1-13,0-2 0,0 0 0,0 0 1,1-2-1,35 0 0,-42-1 15,0-2 0,0 0 0,0 0 1,-1-1-1,1 0 0,17-7 0,-23 7 15,-1 0 0,1-1 1,-1 0-1,0-1 0,0 1 0,0-1 0,0 0 1,-1 0-1,1 0 0,-1-1 0,0 1 1,-1-1-1,1 0 0,5-10 0,-6 8 4,0 0 1,0-1-1,-1 0 0,1 1 1,-2-1-1,1 0 0,0-9 0,-1-57 36,-2 42-37,1 20-3,-1 0 1,-1 0-1,0 0 0,-1 1 1,0-1-1,-1 1 0,0-1 1,-1 1-1,-9-15 0,-8-10 45,-34-43-1,47 67-38,3 5 6,-3-8 46,9 14-65,0 1 0,0-1-1,1 1 1,-1-1 0,0 1-1,0-1 1,0 1 0,1-1-1,-1 1 1,0-1 0,1 1-1,-1-1 1,1 1 0,-1-1-1,0 1 1,1-1 0,-1 1-1,1 0 1,-1-1 0,1 1-1,-1 0 1,1 0 0,-1-1-1,1 1 1,0 0 0,-1 0-1,1 0 1,-1-1 0,2 1-1,45-14 31,81-13 0,-50 12 70,-77 15-183,-1 0 0,0 0 0,1 0 1,-1 0-1,0 0 0,0 1 1,1-1-1,-1 0 0,0 0 0,1 0 1,-1 1-1,0-1 0,0 0 1,1 0-1,-1 0 0,0 1 0,0-1 1,0 0-1,1 0 0,-1 1 1,0-1-1,0 0 0,0 1 0,0-1 1,0 0-1,0 1 0,1-1 1,-1 0-1,0 1 0,0-1 1,0 0-1,0 1 0,2 15-2221,-2-12 1146,4 13-2691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3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62 5417,'0'0'5527,"-9"-9"-4798,-28-25-215,33 32-469,0-1 0,0 1 0,-1 0 1,1 0-1,0 1 0,-1-1 1,0 1-1,1 0 0,-1 0 0,0 0 1,1 1-1,-1-1 0,0 1 1,0 1-1,1-1 0,-1 0 0,-6 3 1,-2-2-4,1 1-25,0 1 0,0-1 0,0 2 0,0 0 1,0 1-1,1 0 0,0 0 0,-18 12 0,12-5-7,0 1 1,1 0 0,0 1-1,-18 21 1,27-27-12,1 0 0,0 0 1,1 1-1,0 0 0,0 0 1,-4 12-1,7-16 0,0 0 1,0 1-1,1-1 0,0 1 1,0-1-1,1 1 0,0 0 1,0-1-1,0 1 0,0-1 1,1 1-1,2 10 0,-1-12 20,0-1-1,0 1 1,0-1-1,0 0 1,1 1-1,-1-1 0,1 0 1,0 0-1,0-1 1,0 1-1,0-1 0,0 1 1,1-1-1,-1 0 1,1 0-1,-1 0 0,1-1 1,0 1-1,8 1 1,4 1-28,0-1 1,0 0 0,25 1-1,19 4 182,-15-1-2022,-16-6-3994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5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1 2833,'0'0'4830,"-19"0"-3023,12 0-1734,1 0 0,-1 1 0,1 0 0,-1 1 1,1-1-1,0 1 0,0 0 0,0 1 0,0-1 0,0 1 0,1 0 0,-1 1 0,1-1 0,-1 1 1,1 0-1,1 1 0,-1-1 0,-5 8 0,5-6-86,0 1 0,0 0 0,1 0 0,0 1 0,0-1 0,1 1 0,0 0 0,0 0 0,1 0 0,0 0 0,0 0 0,1 1 0,0 13 0,1-19-2,0-1 1,0 0-1,1 1 1,-1-1-1,1 0 1,0 0-1,0 1 1,0-1-1,0 0 1,0 0-1,0 0 1,0 0-1,1 0 1,-1 0-1,1-1 1,-1 1-1,1 0 1,0-1-1,0 1 1,-1-1-1,1 0 1,0 1 0,0-1-1,1 0 1,-1 0-1,0-1 1,0 1-1,0 0 1,1-1-1,2 1 1,8 2-25,1-1 0,-1 0 0,26-1 0,-37-1 42,8 0-1,-1-1 0,0 0 0,0 0-1,0-1 1,-1 0 0,1 0-1,16-7 1,-22 8 59,0-1 0,0 1 0,0-1 0,0 0 0,0 0 0,-1 0 1,1 0-1,-1-1 0,1 1 0,-1-1 0,0 1 0,0-1 0,0 0 0,0 0 0,0 0 0,-1 0 0,1 0 0,-1 0 0,0-1 0,0 1 1,0 0-1,-1-1 0,1 1 0,0-4 0,-1 2 28,0-1-1,0 1 1,0 0 0,-1 0 0,1-1 0,-1 1 0,0 0-1,-1 0 1,1 0 0,-1 0 0,0 0 0,-1 0 0,1 0-1,-1 1 1,0-1 0,0 1 0,0 0 0,-1-1 0,1 2-1,-1-1 1,0 0 0,0 1 0,0 0 0,-1 0 0,1 0-1,-1 0 1,-8-3 0,10 4-211,-1 1 0,0-1 1,0 1-1,1 0 0,-1 0 0,0 1 1,0-1-1,0 1 0,0 0 0,0 0 1,0 0-1,-4 1 0,7-1-22,1 0 1,-1 1-1,1-1 1,-1 0-1,1 1 1,-1-1-1,1 1 0,-1-1 1,1 1-1,0-1 1,-1 0-1,1 1 1,-1 0-1,1-1 1,0 1-1,0-1 0,-1 1 1,1-1-1,0 1 1,0 0-1,0-1 1,0 1-1,0-1 0,-1 1 1,1 0-1,0-1 1,0 1-1,1 0 1,-1-1-1,0 1 0,0-1 1,0 2-1,1 1-862,-1 12-4306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5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90 4809,'0'0'2255,"4"18"-2180,12 53 13,-15-68-48,-1-1-1,1 0 1,0 0 0,0 1 0,0-1-1,0 0 1,0 0 0,0 0 0,1 0 0,-1 0-1,1 0 1,-1-1 0,1 1 0,0-1-1,-1 1 1,1-1 0,0 1 0,0-1-1,0 0 1,0 0 0,3 1 0,-1-1 189,0 0 0,0 0-1,0-1 1,0 1 0,1-1 0,-1 0 0,8-2 0,-9 2-44,-1 0-116,0-1-1,0 0 0,0 0 1,0 0-1,0 0 0,0 0 1,-1 0-1,1 0 0,0 0 1,-1-1-1,1 1 0,-1-1 1,0 1-1,1-1 0,-1 0 1,0 1-1,1-4 0,20-37 142,-16 30-235,4-8-357,0-1-1180,15-23 0,-23 40 1274,1 0 0,0 1-1,0-1 1,0 0 0,0 1 0,0 0-1,1 0 1,0 0 0,-1 0-1,1 0 1,0 1 0,6-3 0,-9 5 305,0-1-1,0 1 1,0 0 0,0 0 0,0 0 0,0 0 0,0 0 0,0 0 0,0 0 0,0 0 0,0 0 0,1 0 0,-1 1 0,0-1 0,0 0 0,0 1 0,0-1 0,-1 1 0,1-1 0,0 1 0,0 0 0,0-1 0,0 1 0,0 0-1,-1-1 1,1 1 0,0 0 0,0 0 0,-1 0 0,1 0 0,-1 0 0,1 0 0,-1 0 0,1 0 0,-1 0 0,0 0 0,1 0 0,-1 2 0,3 6 195,-1 1 0,0-1 0,0 15 0,-1-12-81,1 12 230,4 18 67,-2-40 1279,0-8-1091,4-10-529,-8 15 4,5-10-45,28-57 188,-29 60-199,0 1 1,1 0-1,0 0 0,0 0 0,0 1 1,11-9-1,-15 14-38,-1 1 0,1-1 1,0 0-1,0 1 0,0-1 0,0 1 1,0-1-1,0 1 0,1 0 0,-1-1 1,0 1-1,0 0 0,0 0 0,0 0 1,0 0-1,0 0 0,0 0 1,1 0-1,-1 0 0,0 0 0,0 1 1,0-1-1,0 0 0,2 1 0,23 18-497,-8-6-206,-2-4-911,33 11 1,-20-12-1004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6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 6465,'0'0'5013,"-5"23"-4463,-1 2-400,-1 1 28,1-1 0,1 2 0,-1 47 1,6 217 228,1-273-525,9 36 0,-6-38-1440,-2 0-1,3 29 1,-5-31-988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6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97 5657,'0'0'4085,"12"-6"-3689,6-3-282,1 0 0,0 1 0,35-9 0,63-3-1873,-2 1-3774,-84 11 2631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6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 3617,'0'0'2527,"0"19"-2172,0 57-101,0-74-238,1-1-1,-1 1 1,0 0-1,0 0 0,1 0 1,-1-1-1,1 1 1,-1 0-1,1-1 0,0 1 1,0 0-1,0-1 1,0 1-1,0-1 0,0 1 1,0-1-1,0 0 0,1 1 1,-1-1-1,0 0 1,1 0-1,-1 0 0,1 0 1,0 0-1,-1 0 1,1 0-1,-1-1 0,1 1 1,0 0-1,0-1 1,0 0-1,-1 1 0,1-1 1,0 0-1,0 0 1,0 0-1,2 0 0,0 0 34,5 1-14,-1 0-1,1-1 1,-1 0-1,1-1 1,0 1-1,-1-2 1,0 1 0,1-1-1,-1-1 1,0 1-1,0-1 1,0-1 0,0 1-1,0-2 1,9-5-1,-5 1-29,0 0 0,-1-1 0,0 0 0,18-23 0,-25 27 183,0 1 1,0-1 0,0 0 0,-1 0-1,0 0 1,0-1 0,-1 1 0,1-1-1,-2 1 1,1-1 0,-1 0-1,1-12 1,-2 18 319,1 21-410,39 189 1,0-2-68,-40-203-94,1 2 153,0 1 0,-1-1 0,1 0 0,-1 0 0,-1 1 0,0 6 1,0-11-37,1 0 0,-1-1 1,0 1-1,1 0 1,-1-1-1,0 1 1,0-1-1,0 1 1,-1-1-1,1 1 0,0-1 1,0 0-1,-1 1 1,1-1-1,-1 0 1,1 0-1,-1 0 1,1 0-1,-1 0 1,0-1-1,0 1 0,1 0 1,-1-1-1,-3 1 1,-28 5 99,-1-2-1,1-1 1,-60-3 0,49 0-102,37 0-55,0 0 0,0-1 0,0 1 0,0-1 0,0-1 0,0 1 0,-9-5 1,12 5-203,1-1 0,0 0-1,0 0 1,1 0 0,-1 0 0,0 0 0,1 0 0,-1-1 0,1 1 0,0-1 0,0 0 0,0 1 0,0-1 0,0 0 0,0 0 0,-1-6 0,-4-14-3443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8122,'0'0'1072,"135"-4"-968,-91-2-104,23 0-192,-11-1-1040,-12 1-1457</inkml:trace>
  <inkml:trace contextRef="#ctx0" brushRef="#br0" timeOffset="1">44 187 8994,'0'0'0,"143"2"-376,-55-19 184,-11 1-680,-4-2-1449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7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 8794,'0'0'2200,"110"-10"-1968,-66 8-232,17-1-128,-11 1-1552,-9 0-1049</inkml:trace>
  <inkml:trace contextRef="#ctx0" brushRef="#br0" timeOffset="1">102 234 9330,'0'0'1072,"177"-16"-1432,-98 3-1272,-4-3-1233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8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0 856,'0'0'7072,"-18"8"-6382,5-2-537,1-1-20,2-1 0,-1 2 1,0-1-1,1 1 0,0 1 0,1 0 1,0 0-1,0 1 0,-13 14 0,13-11-2,-1 1-1,2 0 1,0 1-1,0-1 1,1 2-1,1-1 0,0 1 1,1-1-1,0 2 1,1-1-1,1 0 1,0 1-1,1 0 0,-1 22 1,4-32-113,-1 0 1,0 0-1,1 0 0,0 0 1,0 0-1,1 0 0,0-1 1,-1 1-1,1 0 0,1-1 1,-1 1-1,1-1 0,0 0 1,0 0-1,0 0 0,0 0 1,1-1-1,-1 1 0,1-1 1,0 0-1,0 0 0,0 0 1,1 0-1,-1-1 0,0 0 1,1 0-1,7 2 0,2 1-6,1-1 0,-1-1 0,1 0 0,0-1 0,0-1-1,0 0 1,0-1 0,18-2 0,-28 1-13,1 0 1,0-1-1,-1 1 0,1-1 1,-1 0-1,0-1 0,0 1 1,0-1-1,0 0 0,0-1 1,0 1-1,-1-1 0,0 0 1,1 0-1,-1 0 0,-1 0 1,1-1-1,-1 1 0,0-1 1,0 0-1,0 0 0,0-1 1,-1 1-1,0 0 0,0-1 1,-1 1-1,0-1 0,1 0 1,-1-7-1,-1 7 19,1-2 3,-1 0 1,1 1-1,1-1 1,2-9 0,-2 13-25,-1 1 1,1-1-1,0 1 0,0 0 1,0 0-1,0 0 1,1 0-1,-1 1 0,1-1 1,0 1-1,4-4 1,-1 2 0,0 0 0,0 0 1,0 1-1,1 0 0,-1 0 1,1 1-1,0 0 0,0 0 1,6-1-1,7 0-54,-1 2 0,21 0 1,-39 1 31,1 1 0,0-1 1,0 1-1,-1-1 1,1 1-1,-1 0 0,1 0 1,-1 0-1,1 0 0,-1 0 1,1 0-1,-1 0 0,0 0 1,0 1-1,1-1 1,-1 0-1,0 1 0,0-1 1,0 1-1,-1 0 0,1-1 1,0 1-1,0-1 1,-1 1-1,1 0 0,-1 0 1,1 1-1,2 10-162,0 0-1,1 19 1,-3-25 149,1 40-169,-2-28 417,0-14 263,0-7 355,-1-7-736,0-1 0,0 0 0,-4-9 0,-2-26 11,6 29-129,0 7 39,0 1 1,1-1-1,0 1 0,3-16 0,-3 22-32,1 1 0,-1-1 1,0 1-1,1-1 0,0 0 0,-1 1 0,1-1 0,0 1 0,0 0 0,0-1 1,0 1-1,0 0 0,0-1 0,0 1 0,0 0 0,1 0 0,-1 0 1,0 0-1,1 0 0,-1 0 0,1 1 0,-1-1 0,1 0 0,-1 1 1,1-1-1,-1 1 0,1-1 0,0 1 0,-1 0 0,3-1 0,9 2-55,-1-1-1,1 2 0,-1 0 0,1 0 1,-1 1-1,0 0 0,13 6 1,-6-3 54,38 9 1,-29-11-1,1-1 0,0-1 0,-1-2 0,1 0 0,48-8 0,-67 5-16,1 0 0,-1 0 0,0-1 0,0 0-1,0-1 1,18-11 0,-25 14 35,0 0 1,-1 0-1,1 0 0,0 0 1,-1 0-1,0 0 1,0-1-1,1 1 0,-1-1 1,-1 0-1,1 0 1,0 1-1,-1-1 0,1 0 1,-1 0-1,0 0 0,0-1 1,0 1-1,-1 0 1,1 0-1,-1-1 0,1 1 1,-1 0-1,0 0 0,0-1 1,-2-5-1,2 8 1,0 1 1,-1-1-1,1 0 0,-1 0 0,1 0 1,-1 1-1,1-1 0,-1 0 0,1 1 1,-1-1-1,0 0 0,1 1 0,-1-1 1,0 1-1,0-1 0,0 1 0,1-1 1,-1 1-1,0 0 0,0-1 0,0 1 1,0 0-1,0 0 0,-1-1 0,-24 0-4,20 1 4,-1 0 19,-1 0-1,1 1 1,-1 0-1,0 0 0,1 1 1,0 0-1,-1 0 1,1 1-1,0 0 0,0 0 1,1 1-1,-1 0 0,1 0 1,-1 0-1,1 1 1,-10 10-1,5-5 83,0 0-1,1 1 1,-16 23 0,22-29-58,1 1 0,0 0 0,0-1 0,0 1 0,1 0 0,0 1 0,0-1 0,1 0 0,-1 0 0,1 1 0,0 9 0,1-15-35,0 1 0,0 0 0,0 0 0,0 0 1,0 0-1,0 0 0,1 0 0,-1 0 0,1 0 0,0 0 1,-1-1-1,1 1 0,0 0 0,0 0 0,0-1 0,0 1 1,0 0-1,2 1 0,0-1-21,0-1 1,-1 1-1,1-1 0,0 0 0,0 1 1,0-1-1,0-1 0,0 1 1,0 0-1,7 0 0,12 1-574,0 0 0,23-2 0,-31-1-727,1-1 0,0 0 0,27-7 1,-12-1-2607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8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0 135 3793,'0'0'3174,"21"0"-2719,69 1-7,-81 0-367,1-2-1,-1 1 1,1-1 0,-1-1 0,0 0 0,1 0-1,-1 0 1,0-2 0,0 1 0,-1-1 0,16-9 0,-11 6-23,-2 1 96,0 0 0,0-1 0,11-10 0,-20 15-74,0 1-1,0-1 0,0 0 0,0 0 0,0 0 1,-1 0-1,1 0 0,-1 0 0,1 0 0,-1-1 1,0 1-1,1-1 0,-1 1 0,-1-1 1,1 1-1,0-1 0,-1 1 0,1-1 0,-1 0 1,0 1-1,0-5 0,0 7-55,0-1-1,-1 1 0,1-1 1,-1 1-1,0-1 1,1 1-1,-1 0 1,1-1-1,-1 1 1,1 0-1,-1 0 1,0 0-1,1-1 1,-1 1-1,1 0 0,-1 0 1,0 0-1,1 0 1,-1 0-1,0 0 1,1 0-1,-2 0 1,-20 0 130,15 1-90,-1-1-37,-1 1-1,0 1 1,1 0 0,-1 0 0,1 0 0,0 1 0,0 1 0,0-1 0,0 1 0,0 1 0,1-1 0,-9 8 0,3-2 48,0 0 1,2 1-1,-1 1 1,1 0-1,-16 24 0,22-28-40,0 0 0,0 1-1,1 0 1,-5 14 0,8-18-40,0 0-1,0 0 1,0-1-1,0 1 1,1 0 0,-1 0-1,1 0 1,1 0 0,-1 0-1,1 0 1,0 4 0,0-7-69,0 0 1,0 0-1,1 0 0,-1-1 1,0 1-1,0 0 1,1-1-1,-1 1 0,1-1 1,-1 0-1,1 1 1,0-1-1,0 0 0,-1 0 1,1 0-1,0 0 0,0 0 1,0-1-1,0 1 1,0-1-1,0 1 0,4 0 1,8 1-671,0-1 0,19 0 0,-26-1 484,25 1-1834,60-7 0,-36-7-428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8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72 128 160,'0'0'3179,"10"-19"-1813,28-57-116,-36 74-1128,-1 1 0,0-1 0,0 0 0,0-1 0,0 1 0,0 0 1,-1 0-1,1 0 0,-1 0 0,1-1 0,-1-2 0,0 1 893,-7 4 1762,3 0-2707,0 1 1,0 0-1,1 0 1,-1 1-1,1-1 1,-1 1 0,1 0-1,-1 0 1,1 0-1,0 0 1,0 1-1,0-1 1,0 1-1,1 0 1,-1 0 0,-2 3-1,-5 7 86,0 0 1,-12 21-1,19-27-126,-1 0 1,1 1-1,0-1 1,1 1-1,0-1 1,0 1-1,-1 13 0,3-17-51,0-1-1,-1 0 1,1 0 0,0 1-1,1-1 1,-1 0-1,1 0 1,-1 0-1,1 0 1,0 1 0,0-1-1,0 0 1,1 0-1,-1-1 1,1 1 0,-1 0-1,1 0 1,0-1-1,0 1 1,5 4-1,-1-3-126,1-1-1,0 1 1,-1-1-1,1 0 1,0 0 0,1-1-1,-1 0 1,0-1-1,1 1 1,10-1-1,4 0-210,-1 0-1,31-5 1,-37 1 254,0 0 0,0-1 0,-1 0 0,0-1 0,20-10 0,63-40 96,-88 49 41,0 0 0,0-1 0,-1 0 0,0-1-1,12-13 1,-17 16 103,0 1-1,0 0 0,0-1 1,-1 0-1,1 0 1,-1 1-1,0-1 0,-1-1 1,1 1-1,-1 0 1,0 0-1,0-1 0,0-6 1,-2 11-98,1 0 1,0 0-1,-1 1 0,1-1 1,-1 0-1,0 0 1,1 1-1,-1-1 0,1 0 1,-1 1-1,0-1 1,0 1-1,1-1 1,-1 1-1,0-1 0,0 1 1,0 0-1,0-1 1,1 1-1,-1 0 0,0 0 1,0-1-1,0 1 1,0 0-1,0 0 1,0 0-1,0 0 0,0 0 1,0 0-1,1 0 1,-3 1-1,-2-1-14,1 0 0,-1 1 0,1 0 0,0 0 0,-1 0-1,-4 1 1,3 2 2,0 0 0,0 0 0,0 0-1,1 0 1,0 1 0,-1 0 0,2 0-1,-1 0 1,1 1 0,-1 0-1,2 0 1,-1 0 0,-3 8 0,2-4 23,1 0 0,0 0 1,1 0-1,0 0 0,1 1 1,0 0-1,1-1 1,-1 13-1,3-20-46,-1-1 1,0 0-1,1 0 1,0 0-1,-1 1 1,1-1-1,0 0 1,0 0-1,0 0 1,0 0-1,0 0 1,1 0-1,-1-1 1,1 1-1,-1 0 1,1-1-1,0 1 1,-1-1-1,1 1 1,0-1-1,0 0 0,0 0 1,0 0-1,0 0 1,0 0-1,0 0 1,1-1-1,3 2 1,7 1-67,0-1 1,0 0-1,23 1 0,24-1-1423,1-3 0,-1-2 0,68-13 0,-47 0-2492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49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21 4601,'0'0'4113,"-18"4"-3296,-59 17-190,71-19-569,1 1-1,0-1 0,0 1 1,0 0-1,1 0 1,-1 1-1,1-1 1,0 1-1,0 0 0,0 0 1,0 1-1,1-1 1,0 1-1,-1 0 1,2 0-1,-1 0 0,1 0 1,-4 10-1,5-13-40,-2 5 10,1-1 0,0 1 0,0 0-1,0 0 1,1 0 0,0 0-1,0 0 1,0 0 0,1 0-1,1 0 1,0 9 0,0-12-23,0 0 0,0-1 0,0 1 1,0-1-1,1 1 0,0-1 0,-1 1 1,1-1-1,1 0 0,-1 0 0,0 0 0,1 0 1,-1 0-1,1-1 0,0 1 0,0-1 1,0 0-1,0 0 0,0 0 0,1 0 0,-1 0 1,5 1-1,3 1-7,-1-1 0,1-1 0,-1 0 0,1 0 0,0-1 0,-1 0 0,1-1 0,19-2 0,-21 1 18,0 0-1,-1-1 1,1 0-1,0-1 0,-1 0 1,0 0-1,1 0 1,-1-1-1,-1-1 0,15-9 1,-17 10 30,-1-1 0,1 0-1,-1 0 1,-1 0 0,1 0 0,-1 0 0,1-1 0,-2 0-1,1 1 1,-1-1 0,0 0 0,0-1 0,0 1 0,-1 0-1,0 0 1,0-1 0,-1 1 0,1 0 0,-1-1 0,-1 1-1,1 0 1,-1-1 0,-1 1 0,1 0 0,-1 0 0,0 0-1,0 0 1,-1 0 0,1 0 0,-1 1 0,-1-1 0,1 1-1,-6-6 1,5 5-197,-25-28-421,8 15-2961,25 18 237,-3 1 3111,0 0 1,1 1 0,-1-1-1,0 0 1,0 1-1,0-1 1,0 1-1,0-1 1,0 1 0,1-1-1,-1 1 1,0 0-1,-1 0 1,1-1 0,0 1-1,2 2 1,16 22 426,-15-20-436,42 70 1821,5 8 371,-45-76-1876,-1 1-1,1-2 1,1 1-1,-1 0 1,1-1-1,0-1 1,1 1-1,8 4 1,-11-7-234,0-1 0,1-1 0,-1 1-1,0-1 1,1 0 0,-1 0 0,1 0 0,-1-1 0,1 0 0,-1 0 0,0 0 0,1-1 0,-1 1 0,1-1 0,-1-1 0,0 1 0,1-1 0,-1 0 0,9-5 0,13-12-4708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0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4 422 5777,'0'0'3938,"0"17"-3309,0 72-72,0-89-369,-4-33 1478,4 33-1682,0-1 0,0 1 0,0-1 1,0 1-1,0-1 0,1 1 0,-1-1 1,0 1-1,0-1 0,0 1 0,0-1 1,1 1-1,-1-1 0,0 1 0,0 0 1,1-1-1,-1 1 0,0-1 0,1 1 1,-1 0-1,1-1 0,-1 1 0,0 0 1,1 0-1,-1-1 0,1 1 0,-1 0 1,1 0-1,0-1 0,20 1-102,21 13 118,-16-3-2,1-2 0,0 0 0,1-2 0,0-1 0,0-1-1,0-1 1,0-2 0,37-2 0,-59 1-7,-1-1 0,1 1-1,0-1 1,0 0 0,-1-1-1,1 1 1,-1-1 0,1 0 0,-1 0-1,0-1 1,0 0 0,0 0-1,0 0 1,0 0 0,-1-1 0,1 0-1,-1 0 1,0 0 0,0 0-1,0-1 1,-1 1 0,0-1-1,0 0 1,0 0 0,0 0 0,-1-1-1,0 1 1,0-1 0,0 1-1,-1-1 1,0 1 0,0-1-1,0 0 1,-1-6 0,1 8 19,-1 0 1,-1 0 0,1 0-1,-1 0 1,1 0-1,-1 0 1,0 0 0,-1 0-1,-1-3 1,2 4-9,0 1-1,-1 0 1,1 1 0,-1-1 0,1 0 0,-1 0 0,0 1 0,0-1-1,0 1 1,0-1 0,0 1 0,0 0 0,0 0 0,0 0 0,0 0-1,-5-1 1,-3 0 10,1 0 0,-1 0 0,1 1-1,-1 1 1,0 0 0,1 0 0,-1 1 0,0 0-1,1 1 1,-1 0 0,1 0 0,0 1-1,-1 0 1,1 1 0,-16 8 0,20-9-26,0 0 1,-1 0 0,2 1-1,-1-1 1,0 1 0,1 0-1,-1 0 1,1 1 0,0-1-1,1 1 1,-1 0 0,1 0-1,0 0 1,0 1-1,1-1 1,-1 1 0,1-1-1,1 1 1,-1 0 0,1 0-1,0-1 1,0 1 0,0 0-1,1 0 1,0 0 0,1 10-1,-1-15-28,1 1-1,-1-1 1,0 0 0,1 0-1,-1 0 1,1 0-1,-1 0 1,1 0-1,0 0 1,-1 0 0,1 0-1,0 0 1,0 0-1,0 0 1,0 0 0,-1 0-1,1-1 1,0 1-1,1 0 1,-1-1 0,1 2-1,2-1-47,-1 0 0,1 0 0,-1 0 0,1 0 0,0-1 0,-1 1-1,6-1 1,-1 0-8,0 0 0,0-1 0,0 0 0,0-1 0,-1 1 0,11-5 0,-9 2 70,0-1 1,-1 0-1,1-1 1,-1 0-1,-1 0 1,1 0-1,-1-1 1,0-1-1,0 1 1,-1-1-1,0 0 1,-1 0-1,1-1 1,-2 1-1,6-13 1,-3 2 85,0 1 0,-2-1 0,0 0 0,-1 0 0,-1 0 0,2-39 0,-4 25 179,-1-65 367,-1 84-111,-1 0 1,0 0-1,0 0 0,-9-25 1,18 52-1334,2-1 1,-1-1 0,1 0-1,20 19 1,9 5-2994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6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423 211 1016,'0'0'1203,"-18"-4"-999,-4-2-154,-11-1 76,-60-23 0,66 16 163,0-1 0,1-1-1,-26-22 1,-40-24-1922,67 48 721,17 9 521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6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47 200,'0'0'4616,"0"-3"-4074,-1-2-97,1 7-186,1 16-120,-1-10-137,2 1 0,-1 0 0,5 13 0,2-6 11,1 1 0,0-1 0,1-1 0,1 0 0,1 0 0,0-1 0,1 0 0,0-1 0,17 12 0,-2-4 24,0-1 0,2-2 0,0 0 0,32 12 0,-36-19 0,0-2 0,1-1 0,0-1 0,0-2 0,33 4 0,-17-6 92,0-2 0,71-7-1,-77 1-67,-1-1-1,50-17 0,71-32 42,-101 34-85,141-53 50,301-99 21,-433 155-51,1 4 0,1 2-1,0 3 1,70 0 0,-77 8 78,1 2-1,-1 3 1,95 19 0,11 21 268,-4 8-1,199 91 1,-342-135-281,-8-4 34,-1 0 1,0 1 0,0 0 0,0 1-1,0 0 1,15 13 0,-9 0-2622,-7-13-266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7.7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2697 0 2457,'0'0'3938,"3"7"-3142,0 0-534,-1-5-161,-1 0 1,0 1-1,0-1 1,0 0-1,0 1 0,0-1 1,-1 0-1,1 1 1,-1-1-1,1 1 0,-1 3 1,0-5-7,-1 0 0,1 0 0,0 0 0,-1 0 0,1 0 0,-1 0 0,1 0 0,-1 0 0,0 0 0,1-1 0,-1 1 0,0 0 0,1 0 0,-1 0 0,0-1 0,0 1 0,0 0 0,0-1-1,0 1 1,0-1 0,-1 1 0,-25 11 262,21-10-156,-54 20 113,-1-4 1,-63 12-1,-130 13-339,250-43 30,-610 85 115,153-24-61,35 17-68,314-51-6,-188 74 0,273-90 6,1 1 0,0 1 0,0 1 0,2 1 0,0 1 0,0 2 0,-40 39 0,63-57-24,1 1-1,0-1 1,-1 0 0,1 0-1,0 0 1,-1 1 0,1-1-1,0 0 1,-1 1 0,1-1 0,0 0-1,0 0 1,-1 1 0,1-1-1,0 1 1,0-1 0,0 0-1,-1 1 1,1-1 0,0 0-1,0 1 1,0-1 0,0 1-1,0-1 1,0 0 0,0 1-1,0-1 1,0 1 0,0-1 0,0 0-1,0 1 1,0-1 0,0 0-1,1 1 1,-1-1 0,0 1-1,0-1 1,0 0 0,0 1-1,1-1 1,-1 0 0,0 1-1,0-1 1,1 0 0,-1 0 0,0 1-1,1-1 1,-1 0 0,1 1-1,21 4-2910,-15-4 2928,27 5-2910,-1-2-1414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8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0 6689,'0'0'4093,"-4"8"-4013,-6 13 86,1 0-1,1 0 1,0 1-1,2 0 1,-4 28-1,-13 125 179,18-124-612,2 1-1,5 75 1,3-101-3432,-5-21 999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6905,'0'0'3969,"-17"119"-2968,7-76-489,1 2-192,1-2-216,2-2-104,4-6 0,2-4-416,0-7-1337,14-7-1007,1-9-2313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8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60 5921,'0'0'1096,"22"-8"-721,70-28 57,-86 33-334,0 1 1,0 0-1,1 0 0,-1 0 0,1 0 0,-1 1 0,1 1 0,-1-1 1,8 1-1,-3 0 187,-11 0-258,1 0-1,0 0 0,0 0 0,0 0 1,0 0-1,0 1 0,0-1 0,0 0 1,-1 1-1,1-1 0,0 0 1,0 1-1,0-1 0,-1 1 0,1-1 1,0 1-1,-1 0 0,1-1 0,0 1 1,-1 0-1,1-1 0,0 2 1,0 0 35,0 0 0,0 1 1,0-1-1,0 0 1,0 1-1,-1-1 0,1 1 1,-1 2-1,1 6 203,-1 0-1,-2 20 1,2-29-246,-3 9 20,1-1 0,-1 0 0,-1 1 0,0-1 0,0 0 0,-1-1 0,0 1 0,-1-1 0,0 0 0,-1 0 0,-12 13-1,-8 6-707,-52 43-1,24-28-1294,6-11-973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8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87 196 4177,'0'0'1947,"5"-22"-1271,2-7-366,-2 7 168,0 0-1,2-39 1,-5 23 1955,-2 37-2141,0 4-394,2 74-9,-4 96 306,0-155-262,0 0 0,-1 0 0,-1 0 1,-1 0-1,-1 0 0,0-1 0,-10 20 1,12-30-51,0 0 1,-1-1 0,1 1 0,-8 6 0,11-11 88,-1 0 0,0 0 1,0 0-1,-1 0 1,1-1-1,0 1 1,-1-1-1,1 1 1,0-1-1,-1 0 0,0 0 1,1 0-1,-1 0 1,1-1-1,-1 1 1,-4 0-1,7-1-7,0-1 36,0 1-1,0-1 0,1 1 0,-1 0 1,0-1-1,0 1 0,1 0 1,-1-1-1,0 1 0,1 0 0,-1 0 1,0-1-1,1 1 0,-1 0 0,0 0 1,1 0-1,-1-1 0,0 1 0,1 0 1,-1 0-1,1 0 0,-1 0 0,1 0 1,-1 0-1,0 0 0,1 0 1,-1 0-1,1 0 0,16-1 79,-15 1-50,32 0-170,0 1 0,0 1 0,-1 2 0,42 10 0,-39-4-1351,-6-2-945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0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7418,'0'0'1224,"-22"105"-952,15-54 800,3 4 88,4-3-343,0-1-369,0-4-128,8-4-152,1-6-160,1-8 104,-3-9-112,-1-7-80,0-7-392,-4-6-529,-2-10-719,0-15-48,-10-4-2425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1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40 4841,'0'0'747,"16"-6"-160,-1 1-429,-1-1 54,1 1 0,0 1 0,1 0 1,-1 1-1,27-2 0,-29 4 155,1 1 0,-1 0 1,1 1-1,-1 0 0,1 1 1,-1 1-1,17 5 0,-26-6-274,0 0 0,-1-1-1,1 1 1,0 1 0,0-1-1,-1 0 1,0 1 0,1 0-1,-1 0 1,0 0 0,0 0 0,0 1-1,-1-1 1,1 1 0,-1-1-1,0 1 1,0 0 0,0 0-1,-1 0 1,1 0 0,-1 0-1,0 0 1,0 0 0,0 1-1,-1-1 1,1 8 0,-1-6-8,-1 1 1,0-1 0,0 0-1,0 1 1,0-1 0,-1 0-1,0 0 1,-1 0 0,1 0-1,-1-1 1,0 1 0,-1-1-1,1 1 1,-1-1-1,-4 5 1,-8 7-676,-1-1 1,-32 25-1,40-35-769,0 0 0,0 0 0,-11 5 0,7-6-3324</inkml:trace>
  <inkml:trace contextRef="#ctx0" brushRef="#br0" timeOffset="1">514 364 3993,'0'0'1171,"18"6"-790,61 17 155,-73-21-376,0-1 1,0 0-1,1 0 0,-1 0 0,1-1 0,-1 1 0,0-2 0,1 1 1,-1-1-1,0 0 0,1 0 0,-1-1 0,0 1 0,0-1 1,0-1-1,0 1 0,6-5 0,-9 5-17,0 0 1,-1-1-1,1 1 1,0-1-1,-1 0 1,0 0-1,0 0 1,0 0-1,0 0 1,0 0-1,0-1 0,-1 1 1,1-1-1,-1 1 1,0-1-1,0 1 1,-1-1-1,1 0 1,-1 1-1,0-1 1,0 0-1,0 1 1,0-1-1,0 0 0,-1 0 1,-2-6-1,2 7-133,0 0 0,0 0 0,-1 0 0,1 0-1,-1 0 1,0 0 0,0 1 0,0-1 0,0 1 0,0-1-1,-1 1 1,1 0 0,-1 0 0,1 0 0,-1 0-1,0 0 1,0 1 0,-6-3 0,0 0-213,0 1 1,0 0-1,0 1 0,-1 0 1,-16-2-1,-104 2-3355,74 2 1317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1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60 108 3169,'0'0'1645,"18"6"-1134,59 17-123,-72-21-322,1-1 0,-1 0-1,1 0 1,-1 0 0,1-1 0,0 1-1,-1-2 1,1 1 0,0-1-1,-1 1 1,1-1 0,0-1 0,-1 1-1,0-1 1,1 0 0,-1 0-1,0-1 1,9-5 0,-11 5-36,0 0 0,0 1 0,0-1-1,0 0 1,0-1 0,-1 1 0,0 0 0,0-1 0,0 0 0,0 1 0,0-1 0,-1 0 0,1 0-1,-1 0 1,0 0 0,0 0 0,-1 0 0,1 0 0,-1 0 0,0 0 0,0 0 0,-1-7 0,1 9 4,-1 1 1,1-1 0,-1 1 0,0-1-1,1 1 1,-1 0 0,0-1 0,0 1-1,0 0 1,0-1 0,0 1 0,0 0-1,0 0 1,-1 0 0,1 0 0,0 0-1,-1 0 1,1 0 0,0 1 0,-1-1-1,1 0 1,-1 1 0,1-1 0,-1 1-1,1 0 1,-1-1 0,0 1 0,-2 0-1,-5-1 150,-1 0 0,0 1-1,-12 1 1,21-1-174,-5 1 32,0 1 0,0 0 0,1-1-1,-1 2 1,0-1 0,1 1 0,0 0 0,-1 0 0,1 0-1,1 1 1,-1-1 0,0 1 0,1 0 0,0 1 0,-7 8 0,-3 5 282,0 1 1,-18 36-1,18-29 43,1 2-1,-11 30 1,21-47-313,0-1 1,0 0 0,1 1 0,0-1-1,1 1 1,0-1 0,1 1 0,0 0-1,3 16 1,-3-26-95,1 1-1,-1-1 1,1 0 0,-1 0-1,1 0 1,0 0-1,0-1 1,-1 1 0,1 0-1,0 0 1,0 0 0,0 0-1,0-1 1,0 1-1,0-1 1,0 1 0,0 0-1,0-1 1,0 0 0,0 1-1,1-1 1,-1 0-1,0 1 1,0-1 0,0 0-1,0 0 1,3 0 0,34-2-1403,-34 2 1259,40-10-2652,-2-7-2159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2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1 357 6145,'0'0'1337,"4"18"-804,17 57 322,-20-73-789,0 0 0,0-1 0,0 1 0,0 0 0,0-1 0,0 1 0,0-1 0,0 1 0,1-1-1,-1 0 1,1 1 0,-1-1 0,1 0 0,-1 0 0,1 0 0,0 0 0,-1 0 0,1 0 0,0-1 0,0 1 0,0-1 0,-1 1 0,1-1 0,0 0 0,0 1 0,0-1 0,0 0 0,0 0 0,0 0 0,0-1 0,0 1 0,-1 0-1,3-1 1,6 0 214,-6 0-181,1 1-1,-1-1 1,1 0 0,-1-1 0,0 1-1,1-1 1,-1 0 0,0 0 0,0 0-1,0 0 1,-1-1 0,1 1 0,0-1-1,-1 0 1,0 0 0,1-1 0,-1 1-1,-1 0 1,1-1 0,0 0 0,3-7-1,5-9-72,-2-1-1,0 1 0,7-23 1,-13 35-166,1-5 455,1 2-5549,2 25 1840,-5-11 3338,-1 0-1,1 0 1,0-1 0,0 1 0,0 0-1,1-1 1,-1 0 0,1 0-1,-1 0 1,1 0 0,-1 0-1,1 0 1,0-1 0,0 1-1,0-1 1,0 0 0,0 1-1,0-2 1,1 1 0,-1 0-1,0-1 1,7 1 0,-1 0 56,0-1 1,1 0-1,-1-1 1,0 1-1,1-2 1,-1 0 0,10-3-1,-9 1 35,0 0-1,0-1 0,0 0 1,-1-1-1,0 0 1,0-1-1,0 0 1,-1 0-1,0-1 0,8-10 1,-6 7 247,-1-1 1,0-1 0,-1 0-1,0 0 1,-1 0-1,10-29 1,-12 24 504,-1 0 0,-1-1 1,-1 1-1,0-1 0,-2-20 0,0 39-762,0 0 0,0 0 0,0 0-1,0 0 1,0 0 0,0 1 0,0-1 0,0 0-1,0 0 1,-1 0 0,1 0 0,0 0-1,0 0 1,0 0 0,0 0 0,0 0-1,0 0 1,0 0 0,-1 0 0,1 0 0,0 0-1,0 0 1,0 0 0,0 0 0,0 0-1,0 0 1,-1 0 0,1 0 0,0 0-1,0 0 1,0 0 0,0 0 0,0 0 0,0 0-1,-1 0 1,1 0 0,0 0 0,0 0-1,0 0 1,0 0 0,0 0 0,0 0-1,0 0 1,0-1 0,-1 1 0,1 0 0,0 0-1,0 0 1,0 0 0,0 0 0,0 0-1,0 0 1,0-1 0,0 1 0,0 0 0,0 0-1,0 0 1,0 0 0,0 0 0,0-1-1,-6 7 29,0 0-1,0 1 0,1-1 0,0 1 1,-8 14-1,-19 44-65,18-37 64,4-9-55,2 1-1,0 0 1,1 0-1,0 0 0,2 1 1,1 0-1,0 0 1,2 1-1,0-1 0,2 23 1,0-40-26,0 1 1,1 0 0,-1-1-1,1 1 1,0-1-1,1 1 1,-1-1 0,1 1-1,0-1 1,0 0 0,0 0-1,0 0 1,1 0 0,0 0-1,-1 0 1,1-1-1,1 1 1,-1-1 0,0 0-1,1 0 1,0 0 0,0-1-1,0 1 1,0-1-1,0 0 1,0 0 0,6 1-1,6 2-50,0-1 1,0-1-1,0-1 0,1-1 0,-1 0 0,23-2 0,-23 0 73,-1-1-1,1-1 1,-1-1-1,0 0 0,0-1 1,0 0-1,-1-1 1,1-1-1,-2 0 1,1-1-1,-1-1 1,0 0-1,18-17 1,-28 23 38,0-1 1,0 0-1,0 0 0,0 0 1,-1 0-1,1 0 1,-1-1-1,-1 1 1,1-1-1,0 1 0,-1-1 1,1-9-1,-1 12-13,-1-1 0,0 1 0,0-1 1,0 1-1,0 0 0,0-1 0,-1 1 0,1-1 0,-1 1 0,1 0 0,-1-1 0,0 1 0,0 0 0,0 0 0,0-1 0,0 1 0,-1 0 0,1 0 0,-1 0 1,1 1-1,-1-1 0,0 0 0,0 1 0,0-1 0,0 1 0,-3-3 0,-3 1 32,0 0-1,0 0 1,-1 1 0,1 0-1,-1 0 1,1 1 0,-1 0 0,0 1-1,0 0 1,-14 1 0,21 0-55,0-1 0,1 1-1,-1 0 1,0-1 0,0 1 0,1 0 0,-1 0 0,1 0 0,-1 0 0,1 0 0,-1 1 0,1-1-1,0 0 1,-1 1 0,1-1 0,0 1 0,0-1 0,0 1 0,0-1 0,1 1 0,-1 0 0,0 0-1,1-1 1,-1 1 0,1 0 0,-1 0 0,1 0 0,0 3 0,-1 0-12,0 1 1,1-1-1,-1 1 1,1-1 0,1 1-1,-1 0 1,1-1-1,2 11 1,0-11 7,-1 0 0,1 0 0,0-1 0,1 1 0,-1-1 0,1 0 0,-1 0 0,1 0 0,0 0 0,1 0 0,-1-1 0,1 0 0,-1 0 0,1 0 1,10 3-1,-2 0-82,0-2 1,1 1 0,-1-2 0,1 0 0,18 2 0,-12-3-614,0 0 0,0-1 0,0-2 0,0 0 0,0-1 1,0 0-1,35-11 0,-13-3-2263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2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0 4321,'0'0'4608,"-6"25"-3868,1-1-528,-3 12 171,1 1 1,-3 60 0,9 154 659,3-232-1091,0 0 0,2-1 0,0 1 0,14 35 0,-9-33-2487,20 34 0,-22-43-1405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3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 4065,'0'0'2490,"22"-4"-1890,75-13-48,-79 15-315,0 0 0,26 2 0,-23 0 43,-14 0-184,0 0 0,-1 1 0,1 0 0,-1 0 0,1 0 0,-1 1-1,1 0 1,-1 0 0,0 1 0,0 0 0,0 0 0,0 0 0,-1 1 0,1 0 0,-1 0 0,0 0 0,0 0 0,0 1 0,-1 0 0,1 0 0,-1 0 0,0 1 0,-1 0 0,0-1-1,1 1 1,-2 0 0,1 0 0,-1 1 0,0-1 0,0 0 0,-1 1 0,1 0 0,-2-1 0,1 12 0,0 20-1295,-1-23-2316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3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 1528,'0'0'4887,"16"11"-4224,48 34-1,-63-44-495,0 0 0,1 0 0,-1 0 0,1 0 0,-1-1 0,1 1 0,-1 0 0,1-1 0,0 1 0,-1-1 0,3 1 0,-3-1-123,-1 0 0,1 0 0,-1 0-1,1-1 1,-1 1 0,1 0 0,-1 0 0,0 0-1,1 0 1,-1-1 0,1 1 0,-1 0 0,0 0 0,1-1-1,-1 1 1,0 0 0,1 0 0,-1-1 0,0 1-1,1 0 1,-1-1 0,0 1 0,0-1 0,1 1 0,-1-1-1,1-1 76,-1-1-1,1 1 1,-1-1-1,0 1 0,1-1 1,-1 0-1,0 1 0,-1-5 1,1 4 147,0-12 119,1 11-382,-1 0 0,0 0 0,0 1 0,0-1 0,0 0 0,0 1 1,-1-1-1,1 0 0,-1 1 0,0-1 0,0 1 0,-1-1 0,1 1 0,-1-1 0,1 1 0,-1 0 1,0 0-1,-4-4 0,-3-1-1100,0 0 1,-1 1 0,-20-12 0,1 6-3545</inkml:trace>
  <inkml:trace contextRef="#ctx0" brushRef="#br0" timeOffset="1">306 128 2497,'0'0'8057,"98"-47"-6224,-94 49-1913,1 8-328,18 9-1113,-1-5-791,-3-4-777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3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0 16,'0'0'3647,"17"6"-2341,-3-1-1154,4 1 67,1 1 0,-1 0 1,-1 1-1,1 1 0,28 21 0,-43-28-79,0 1 0,0-1 0,-1 1 0,1 0 0,-1 0 0,0 0 0,0 0 0,0 1 0,-1-1 0,1 0 0,-1 1-1,1-1 1,-1 1 0,1 5 0,-2-6-27,0-1 0,0 1-1,0-1 1,0 0-1,0 1 1,0-1 0,-1 0-1,0 1 1,1-1-1,-1 0 1,0 1-1,0-1 1,0 0 0,0 0-1,0 0 1,-1 0-1,1 0 1,0 0 0,-1 0-1,0-1 1,1 1-1,-5 3 1,-6 3 123,-1 0 0,-1 0 0,1-1 0,-1 0 0,-17 4 0,-77 20 148,32-11-426,16-2-3391,44-15-1824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63 122 6689,'0'0'2176,"-10"3"-2096,3-2-74,5-1-4,0 0-1,0 1 1,0-1-1,0 0 1,0 1-1,0-1 1,0 1-1,1-1 0,-1 1 1,0 0-1,0 0 1,1 0-1,-1 0 1,0 0-1,1 0 1,-1 1-1,1-1 0,-1 0 1,1 1-1,0-1 1,0 1-1,-1 0 1,1-1-1,0 1 1,1 0-1,-1 0 0,0-1 1,0 1-1,1 0 1,-1 0-1,1 0 1,-1 0-1,1 3 1,1 8 18,0 0 1,0 0-1,1-1 1,1 1-1,7 20 1,29 58 320,-1-3-2002,-37-84-1214</inkml:trace>
  <inkml:trace contextRef="#ctx0" brushRef="#br0" timeOffset="1">25 17 5209,'0'0'6850,"67"-14"-6842,-19 12-16,14 2-489,26 0-1319,-13 0-352,-11 0-1033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4.3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 5497,'0'0'1214,"-1"10"-898,-4 81 1388,4-63-744,-1 0 0,-10 38 0,5-23-531,6-41-389,0 3-56,1-1-1,-1 0 0,1 0 0,0 0 1,0 0-1,0 7 0,1-11-47,-1 1-1,0 0 1,1 0 0,-1 0-1,1 0 1,-1 0 0,1 0 0,-1 0-1,1 0 1,-1-1 0,1 1-1,0 0 1,0 0 0,-1-1-1,1 1 1,0-1 0,0 1-1,0-1 1,0 1 0,-1-1-1,1 1 1,0-1 0,0 0-1,0 1 1,0-1 0,0 0-1,0 0 1,0 0 0,0 0-1,0 0 1,2 0 0,0 0-91,48-1-3347,-29-6-1610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4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 3929,'0'0'7787,"-2"19"-7687,-6 64-45,7-79-50,1 0 1,1 0 0,-1 0-1,1 0 1,-1-1 0,1 1-1,0 0 1,0-1 0,1 1-1,-1-1 1,1 1 0,0-1-1,0 1 1,0-1 0,5 5-1,-2-2 7,1-1 0,0 0-1,0-1 1,0 0-1,10 6 1,-10-7-16,7 3-2,1 0 1,0 0 0,1-2-1,-1 0 1,1 0 0,0-1-1,0-1 1,0-1 0,0 0-1,1 0 1,-1-2 0,16-2-1,-26 3 19,-1-1 0,1 0 0,-1 0-1,1 0 1,-1-1 0,1 0 0,-1 1-1,0-1 1,0-1 0,0 1 0,0-1-1,0 1 1,-1-1 0,1 0 0,-1-1-1,0 1 1,1 0 0,2-6 0,-3 4 65,0 0 0,-1 0 0,0 0 0,1 0 0,-2-1 0,1 0 0,-1 1 0,1-1 0,-2 0 0,1 1 0,-1-1 0,1 0 0,-2 0 0,0-7 0,1 10-54,-1 0 1,0 0-1,1 0 1,-1 1-1,0-1 1,-1 0-1,1 0 1,0 1-1,-1-1 1,0 1-1,1-1 1,-1 1-1,0 0 1,-3-3-1,1 1-9,-1 0 1,0 0-1,-1 1 0,1 0 0,-1 0 0,-7-3 0,-2 0-100,0 1 1,0 1-1,0 1 1,-26-3-1,25 4-392,0 1-1,0 0 0,0 1 1,0 1-1,0 1 1,0 0-1,0 0 1,-23 9-1,5 7-4163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5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 6329,'0'0'1718,"1"21"-1666,4 68-115,-4-86 59,-1 1-1,1-1 0,0 0 0,0 1 1,1-1-1,-1 0 0,0 0 0,1 0 0,0 0 1,0 0-1,0-1 0,0 1 0,0 0 1,1-1-1,-1 0 0,1 1 0,0-1 0,3 2 1,1 0 17,1-1 0,-1 0 1,0 0-1,1 0 0,10 1 1,-13-3 2,22 4 52,0-2-1,1 0 1,36-3 0,-60 0-63,3 1 31,0-2 1,0 1-1,0-1 1,0 0-1,0-1 1,0 0-1,0 0 0,0 0 1,-1-1-1,1 0 1,10-7-1,-13 8 110,-1-1-1,1 0 0,-1-1 0,0 1 1,0 0-1,0-1 0,0 0 1,0 0-1,-1 0 0,0 0 1,1 0-1,-2 0 0,1 0 0,0-1 1,-1 1-1,0-1 0,0 1 1,0-1-1,0-5 0,-1 5-89,1 0 0,-1 0-1,0 0 1,0 0 0,-1 0 0,0 0-1,0 0 1,0 0 0,0 0 0,-1 1-1,1-1 1,-1 0 0,-1 1 0,1-1-1,0 1 1,-1 0 0,0 0 0,0 0 0,0 0-1,-1 0 1,1 1 0,-1-1 0,0 1-1,0 0 1,-8-4 0,1 0-135,0 1 0,0 0 0,0 1 1,0 0-1,-1 1 0,0 0 0,0 1 0,-16-3 1,-7 2-1212,-57 2 1,85 2 1061,-48 0-2181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5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7362,'0'0'1576,"-3"18"-1555,-8 63-30,10-77 1,1 0 0,-1 0 0,1 0 0,0 0 0,0 0 0,1 0 0,-1 0 0,1 0 0,0 0 0,0 0 0,0 0 0,1-1 0,-1 1 0,1 0 0,0-1 0,0 1 0,0-1 0,0 1 0,1-1 0,0 0 0,-1 0 0,1 0 0,0 0 0,0-1 0,1 1 0,-1-1 0,0 0 0,1 0 0,-1 0 0,8 3 0,3-1-24,0 0 0,0-1-1,0 0 1,0-1-1,0-1 1,24 0-1,-34-1 67,1 0 0,-1 0-1,0 0 1,1-1 0,-1 0 0,0 1-1,1-2 1,-1 1 0,0 0 0,0-1-1,0 0 1,0 0 0,0 0 0,0 0 0,-1-1-1,1 0 1,-1 1 0,0-1 0,1 0-1,-1-1 1,-1 1 0,1-1 0,0 1-1,-1-1 1,0 0 0,0 0 0,0 0-1,0 0 1,-1 0 0,1 0 0,-1 0-1,0 0 1,0-1 0,0-5 0,-1 7 4,1-1 0,-1 0 0,0 0 0,0 0 0,-1 1 0,1-1 0,-1 0 0,0 0 0,0 1 1,0-1-1,0 0 0,-1 1 0,1-1 0,-1 1 0,0 0 0,0 0 0,0-1 0,-1 1 0,1 0 0,-1 1 0,1-1 0,-1 0 1,0 1-1,0 0 0,0-1 0,0 1 0,-1 0 0,-3-1 0,-6-3-544,0 1 0,0 0 1,-1 1-1,1 0 0,-1 1 1,0 1-1,0 0 0,-22 0 0,-2 2-2182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5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131 122 6025,'0'0'974,"-2"19"-925,0 57-41,1-74-3,1 0 0,0 0 0,0-1 0,0 1 0,1 0 0,-1-1 0,0 1 0,0 0 0,1-1 0,-1 1 0,1-1 0,0 1 0,-1 0 0,1-1 0,0 1 0,0-1 0,0 0 0,0 1 0,0-1 0,0 0 0,1 0 0,-1 0 0,0 1 0,1-1 0,-1 0 0,0-1 0,1 1 0,-1 0 0,1 0 0,0-1 0,-1 1 0,3 0 0,1 1 33,9 1-1,-1 0 1,0 0-1,1-1 1,0-1-1,-1-1 1,1 0-1,-1 0 1,22-5-1,-29 5 58,-1-1 0,1-1-1,0 1 1,-1-1 0,0 0 0,1 0-1,-1-1 1,0 0 0,0 0 0,0 0-1,-1 0 1,1-1 0,-1 0-1,1 1 1,-1-2 0,-1 1 0,1 0-1,0-1 1,-1 0 0,0 0 0,0 0-1,-1 0 1,1 0 0,-1 0-1,0-1 1,-1 1 0,1-1 0,-1 0-1,0 1 1,0-1 0,-1 0 0,0-8-1,-1 10-36,1 0 0,-1-1 0,0 1 0,-1 0 0,1 0 0,-1-1 0,0 1 0,0 1 0,0-1 0,0 0 0,-1 0 0,0 1 0,1-1 0,-1 1 0,-1 0 0,1 0 0,0 0 0,-1 0 0,1 1 0,-1-1 0,-6-2 0,-4-3-123,0 1 1,0 1 0,-1 0-1,-29-7 1,26 9-182,-1 1 0,1 1 0,-1 1 0,0 0 0,-26 3 1,33-1-468,1 1 0,-1 0 0,1 1 0,-1 0 0,-17 8 0,-8 10-5210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6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129 193 5961,'0'0'1063,"6"18"-1009,21 55 112,-25-70-117,-1 0 0,1 0 0,0 0-1,0 0 1,1-1 0,-1 1 0,0-1-1,1 0 1,0 1 0,-1-1 0,1 0-1,0-1 1,0 1 0,0 0 0,0-1 0,0 0-1,0 1 1,1-1 0,-1 0 0,0-1-1,1 1 1,-1-1 0,1 1 0,-1-1 0,0 0-1,6-1 1,-1 2 27,5-1 0,0 1 0,0-2 0,-1 1 0,1-2 0,0 0 0,-1 0 0,17-6 0,-24 6 11,-1 0 1,1 0-1,0 0 0,-1-1 1,0 1-1,1-1 0,-1 0 1,0-1-1,-1 1 0,1-1 1,-1 0-1,1 1 0,-1-2 1,0 1-1,0 0 0,-1 0 1,1-1-1,-1 0 0,0 1 1,-1-1-1,3-6 0,-3 5-44,0 1-1,0 0 0,0-1 0,-1 1 0,1-1 0,-1 1 0,-1 0 0,1-1 1,-1 1-1,0-1 0,0 1 0,0 0 0,-1 0 0,0-1 0,0 1 0,0 0 1,-1 1-1,1-1 0,-1 0 0,0 1 0,-6-6 0,0 1-159,0 0 0,-1 1 0,0 0 1,0 1-1,-1 0 0,0 1 0,-1 0 0,-12-5 0,6 4-341,-1 1 0,0 0-1,-1 2 1,-24-4 0,-80 0-2203,57 7 469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6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0 7946,'0'0'2192,"-119"168"-1512,88-92 120,4 2-183,10-2-281,9-6-144,8-11-88,0-10-104,15-10-64,14-8-400,8-8-281,28-13-647,-5-6-816,-6-4-2249</inkml:trace>
  <inkml:trace contextRef="#ctx0" brushRef="#br0" timeOffset="1">805 95 7538,'0'0'1980,"-18"11"-1609,2-2-248,4-3 10,0 1 0,1 0-1,-1 0 1,2 1 0,-1 1-1,1 0 1,1 0 0,-15 18-1,13-10-7,1-1-1,1 1 0,0 1 0,1 0 0,1 0 1,1 0-1,0 1 0,1 0 0,1 0 1,1 0-1,1 1 0,1-1 0,1 29 0,0-44-119,0 0 0,1 0 0,-1 0 0,1 0 0,0 0 0,0-1-1,0 1 1,1 0 0,-1-1 0,1 1 0,0-1 0,0 1 0,0-1 0,0 0-1,1 0 1,-1 0 0,1 0 0,5 4 0,-3-3-49,1-1-1,0 1 1,0-1 0,0 0-1,1-1 1,-1 1 0,1-1 0,-1 0-1,1-1 1,11 1 0,92 2-2664,-99-4 2155,44 0-2600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7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7178,'0'0'5209,"-21"119"-5001,15-76-104,4 0-104,0 0 72,2-4-72,0-6-256,0-4-617,27-7-1279,-2-8-321,-2-7-679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7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4481,'0'0'5473,"104"-35"-5425,-58 29-32,6 0 64,1 4-80,15 2-360,-12 0-1240,-14-2-1321</inkml:trace>
  <inkml:trace contextRef="#ctx0" brushRef="#br0" timeOffset="1">301 178 6569,'0'0'1377,"-48"123"-577,40-92-248,6-4-328,2-3-224,0-5-40,25-7-1056,0-4-769,0-6-903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8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3777,'0'0'3969,"0"129"-3913,2-102-16,13-2-40,6-5-248,10-10-144,4-6-265,20-4-871,-6-18-192,-9-3 207</inkml:trace>
  <inkml:trace contextRef="#ctx0" brushRef="#br0" timeOffset="1">335 39 4369,'0'0'4537,"-121"119"-3489,87-76-224,1 4-440,4-2-384,4-4-56,10-2-992,13-4-456,2-8-81,0-13-895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 3273,'0'0'4131,"-19"-1"-4093,-5 1 2,-32 3 0,51-2-33,1 0 0,0 0 0,0 0 0,0 0 0,0 1 0,0 0 0,1 0 0,-1 0 0,0 0 0,1 1 0,0-1 0,-1 1 0,1 0 0,0 0 0,0 0 0,1 0 0,-4 6 0,-2 1 40,-1 0-9,1 1-1,0 1 1,1-1-1,0 1 1,1 0-1,-6 20 1,9-23-50,0-1 0,1 1 0,0 0 0,1-1 0,0 1 0,0 0 0,1 0 0,0 0 0,0 0 0,1 0 0,2 9 0,-2-15-27,0-1 1,0 1 0,1 0 0,-1-1-1,1 1 1,-1-1 0,1 1-1,0-1 1,0 0 0,0 1-1,0-1 1,0 0 0,0 0 0,1-1-1,-1 1 1,1 0 0,-1-1-1,1 0 1,0 1 0,0-1 0,-1 0-1,1-1 1,0 1 0,3 0-1,6 1-29,0 0 0,1-1 0,-1 0 0,18-2 0,-22 0 63,0 0-1,-1 0 1,1 0 0,0-1 0,-1 0-1,1-1 1,-1 0 0,0 0-1,0-1 1,0 1 0,0-1 0,0-1-1,-1 0 1,0 1 0,0-2-1,0 1 1,-1-1 0,0 0-1,0 0 1,0 0 0,-1-1 0,0 0-1,0 0 1,0 0 0,-1 0-1,0 0 1,-1-1 0,0 1 0,0-1-1,0 0 1,-1 0 0,1-14-1,-2 18 63,0-1-1,0 0 1,0 1-1,-1-1 1,0 0 0,1 1-1,-1-1 1,-1 1-1,1-1 1,-1 1-1,0 0 1,0-1-1,0 1 1,0 0-1,-1 0 1,0 1-1,0-1 1,0 0 0,0 1-1,0 0 1,-1 0-1,1 0 1,-1 0-1,0 0 1,0 1-1,0-1 1,-8-2-1,3 2-89,-1 0-1,1 1 0,-1 0 1,1 0-1,-1 1 0,1 0 1,-1 1-1,-18 1 1,15 1-497,0-1 1,0 2 0,0 0 0,0 1-1,-22 9 1,4 2-3021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3937,'0'0'4077,"-13"19"-3696,-42 67 35,49-75-390,0 1-1,0 0 1,2 0-1,-1 0 1,2 1-1,-1-1 1,2 1-1,0 0 1,0 0 0,1 0-1,1 0 1,0 0-1,2 14 1,-2-22-32,1 0 1,-1 0-1,1 0 1,0 0-1,1 0 1,-1-1-1,1 1 1,0 0-1,0-1 1,0 0-1,1 1 1,-1-1-1,1 0 1,0 0-1,0 0 1,1-1-1,-1 1 1,1-1-1,-1 0 1,1 0-1,0 0 1,1 0-1,-1-1 1,0 1-1,6 1 1,3 0-43,-1 0 0,1 0-1,0-1 1,0-1 0,0 0 0,1-1 0,-1-1 0,17-1 0,-25 1 26,1-1 1,-1 0 0,1 0 0,-1 0 0,0-1 0,1 0 0,-1 0 0,0 0 0,0-1 0,-1 1 0,1-1 0,0 0 0,-1-1 0,0 1-1,1-1 1,-2 0 0,1 0 0,0 0 0,-1 0 0,0-1 0,6-9 0,-6 8 50,-1 1 1,0-1-1,0 0 1,0 0-1,0 0 0,-1 0 1,0 0-1,0 0 0,-1 0 1,1 0-1,-2-1 1,1 1-1,0 0 0,-1 0 1,-1 0-1,1 0 0,-1 0 1,1 0-1,-2 0 0,-2-5 1,-1 1 12,0 1 1,0 0-1,-1 1 0,-1-1 1,1 1-1,-1 1 1,-1-1-1,1 1 0,-1 1 1,-1 0-1,1 0 1,-1 1-1,0 0 0,-15-5 1,4 2-309,-1 2 0,1 0 0,-1 1 0,0 1 0,-45-1 0,4 5-1033,13 0-955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2:58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5169,'0'0'1438,"19"9"-762,-4-2-512,-3-2-24,0 0 0,0 1 1,0 1-1,-1 0 0,0 1 1,0 0-1,-1 0 0,0 1 1,14 16-1,-8-2 212,-1-1 1,0 2-1,-2 0 0,-1 0 1,-1 1-1,-1 1 1,-1 0-1,7 38 0,-7-19-152,-3 2 0,-2-1 0,-1 1 0,-5 50 0,1-75-225,-2 0 0,0-1 0,-2 1 0,0-1 0,-1-1 0,-2 1 0,0-1 0,-1 0 0,-1-1 0,0 0 0,-2 0 0,-25 31 0,19-33-1083,2-14-2780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09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56,'0'0'7607,"-2"22"-7574,-4 74 103,6-93-118,0 1-1,0 0 0,1 0 0,-1 0 0,1-1 1,0 1-1,0 0 0,0-1 0,1 1 1,-1-1-1,1 1 0,0-1 0,0 0 0,0 0 1,1 0-1,-1 0 0,1 0 0,-1 0 1,6 4-1,1 1 37,8 7 33,0-1 0,1 0 0,0-2 0,1 0 0,1-1 0,0-1 0,0 0 0,35 10 0,-5-6 53,1-1 0,82 8 0,-64-15-106,0-3 1,0-3-1,0-2 1,-1-4-1,131-28 1,31-25-36,106-23 67,-248 66 35,166-11-1,-134 24 119,0 6-1,0 5 1,148 30-1,265 101 559,-499-129-687,86 31 110,-120-41-178,0 0 0,0 0 0,0 0 1,0 0-1,0 0 0,1 0 0,-1 0 0,0 0 0,0 0 1,0 0-1,0 0 0,0 0 0,0 0 0,0 0 0,0 0 1,0 0-1,1 0 0,-1 0 0,0 0 0,0 0 0,0 0 1,0 0-1,0 0 0,0 0 0,0 0 0,0 0 0,0 0 1,0 0-1,0 0 0,1 0 0,-1 0 0,0 0 0,0 1 1,0-1-1,0 0 0,0 0 0,0 0 0,0 0 0,0 0 1,0 0-1,0 0 0,0 0 0,0 0 0,0 1 0,0-1 1,0 0-1,0 0 0,0 0 0,0 0 0,0 0 0,0 0 1,0 0-1,0 0 0,0 0 0,0 1 0,0-1 1,0 0-1,0 0 0,0 0 0,0 0 0,0 0 0,-1 0 1,1 0-1,0 0 0,0 0 0,0 0 0,0 0 0,0 0 1,0 1-1,-11 1 349,-18-2-561,28 0 239,-40 1-595,1 0-4098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10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2353 1 5401,'0'0'1995,"-13"12"-1367,-47 41 5,52-46-542,-1-2-1,1 1 1,-1-1 0,0-1 0,-1 1 0,1-1 0,-1-1 0,0 0 0,0-1 0,-12 3 0,-1-1-26,-91 17 109,-199 10-1,216-25-175,32-1 44,-587 55-62,496-38 268,1 7 0,-171 55 0,287-71 83,-61 28 0,89-35-300,1-1 0,0 1 0,0 0-1,1 1 1,0 0 0,0 1-1,1 0 1,0 0 0,0 1-1,-10 15 1,15-19-40,1 1-1,0-1 1,0 0-1,0 1 1,1 0 0,0-1-1,0 1 1,0 0-1,1 0 1,0-1-1,0 1 1,0 0 0,2 9-1,-1-14-62,-1 0-1,1 1 1,0-1 0,0 0-1,0 0 1,0 0-1,0 0 1,0 0 0,0 0-1,0 0 1,0 0-1,0 0 1,1 0 0,-1-1-1,0 1 1,0-1-1,1 1 1,-1-1 0,0 1-1,3 0 1,34 6-2849,-29-6 1932,9 1-1969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10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0 7586,'0'0'3896,"-29"132"-3447,23-89-273,4 2-32,2 0-64,0-2-80,0 0 8,0-2-8,0-4-592,0 2-1393,0-8-503,0-13-1769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11.3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17 5601,'0'0'1172,"23"-2"-895,9-3-178,0 1 51,1 1 1,34 1-1,-54 1-30,0 1 0,0 1 0,0 0-1,0 1 1,21 6 0,-30-7-80,0 1 0,-1-1 0,1 1 0,-1 0-1,1 0 1,-1 1 0,0-1 0,0 1 0,0 0 0,0-1 0,0 1 0,-1 1 0,1-1 0,-1 0-1,0 0 1,0 1 0,0 0 0,0-1 0,-1 1 0,0 0 0,1 0 0,0 6 0,0-3 47,-1 1 1,0-1 0,0 1-1,-1 0 1,0 0 0,0-1-1,-1 1 1,0 0 0,-1-1-1,1 1 1,-1 0 0,-4 7-1,2-5-28,-1 0 0,0 0-1,-1-1 1,0 0 0,-1 0-1,0 0 1,-14 13-1,2-6-75,0 0-1,-1-2 0,0-1 0,-1 0 0,-1-1 0,0-2 0,-28 11 0,28-14-1010,0-1-1,-25 5 0,11-8-2810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3:11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 6345,'0'0'1478,"19"2"-1301,59 9-34,-76-10-131,1-1-1,-1 1 1,0 0 0,0-1-1,1 1 1,-1 0-1,0 1 1,0-1 0,0 0-1,0 0 1,-1 1 0,1-1-1,0 1 1,0 0 0,-1 0-1,1-1 1,-1 1-1,0 0 1,1 0 0,-1 0-1,0 1 1,0-1 0,0 0-1,-1 0 1,1 0 0,0 1-1,-1-1 1,0 0-1,1 1 1,-1-1 0,0 0-1,0 1 1,-1 2 0,2 1 50,-1 4 3,0 0 1,-1 0-1,0 0 1,0-1 0,-1 1-1,0-1 1,-1 1 0,0-1-1,-1 0 1,-4 10 0,-7 8-1,-35 46 1,35-52-65,0 1 0,1 0 0,-14 31 0,27-51-2,0 0-1,0 1 1,0-1 0,1 1-1,-1-1 1,0 1 0,1-1-1,0 1 1,-1-1 0,1 1-1,0-1 1,0 1 0,1-1-1,-1 1 1,0 0 0,2 2-1,-1-4 31,0 1 0,0-1-1,0 0 1,0 1-1,0-1 1,0 0-1,1 0 1,-1 0-1,0 0 1,1 0 0,-1 0-1,1 0 1,-1-1-1,1 1 1,0 0-1,-1-1 1,1 1-1,0-1 1,-1 0 0,1 1-1,0-1 1,-1 0-1,3 0 1,22 2 142,0-2 0,0 0 0,-1-2 0,34-6 0,-47 6-352,-1-1 1,1 0-1,-1-1 0,0-1 0,0 0 0,0 0 0,-1-1 0,1 0 1,-1 0-1,-1-2 0,14-10 0,-10 1-1856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5:04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70 8850,'0'0'1272,"125"-70"-6097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120 143 6545,'0'0'1557,"-1"19"-1537,-3 64-14,4-78-8,0-1-1,0 1 1,0-1-1,0 1 1,1-1-1,-1 0 1,1 1-1,0-1 1,1 0-1,-1 0 1,1 1-1,-1-1 1,1 0-1,1-1 1,-1 1-1,0 0 1,1-1-1,0 1 1,0-1-1,0 0 1,0 0-1,1 0 1,-1 0-1,1 0 1,-1-1-1,1 0 1,6 3-1,2-1 62,0 0 1,0-1-1,0 0 0,0-1 0,0 0 0,1-1 0,18-1 0,-26 0-48,0 0-1,-1 0 1,1-1 0,-1 0-1,1 0 1,-1 0 0,0 0-1,0-1 1,1 0 0,-1 0-1,0 0 1,0 0-1,0-1 1,-1 1 0,7-6-1,-6 3 63,1 0 0,-1 0 0,0-1 0,0 1 0,-1-1 0,1 0 0,-1 0 0,-1 0-1,1 0 1,1-8 0,-2 7 37,0-1-1,0 0 1,-1 0 0,0 1-1,0-1 1,-1 0-1,0 0 1,-1 0-1,1 0 1,-2 0 0,1 1-1,-1-1 1,0 0-1,-1 1 1,1 0-1,-1-1 1,-1 1 0,-8-12-1,4 9-139,-1 1 0,0 1-1,-1-1 1,0 2 0,0-1 0,-1 1 0,0 1-1,0 0 1,0 1 0,-22-8 0,11 7-380,0 0 0,-1 1 0,1 1 0,-1 1 1,-23 0-1,37 3 249,0 0 0,-1 1 0,-13 2 0,-17 13-1180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3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2 2505,'0'0'2541,"-25"-2"-1455,20 3-1038,1 0 0,0 1-1,-1-1 1,1 1 0,0 0 0,0 0 0,0 0-1,0 0 1,-5 5 0,-10 4 53,-26 11-352,-2-3-1,-86 24 1,103-37-1473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32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65 4609,'0'0'2674,"-7"0"-2601,-21 2-93,28-2 18,0 0-1,0 0 0,0 0 1,0 0-1,0 0 0,1 0 1,-1 0-1,0 0 0,0 0 1,0 0-1,0 0 1,0 0-1,0 0 0,0 0 1,0 0-1,0 0 0,0 0 1,0 0-1,0 0 0,0 0 1,0 0-1,0 0 0,0 0 1,0 0-1,0 1 1,0-1-1,0 0 0,0 0 1,1 0-1,-1 0 0,0 0 1,0 0-1,0 0 0,0 0 1,0 0-1,0 0 0,0 0 1,0 0-1,0 0 1,0 0-1,0 0 0,0 1 1,0-1-1,0 0 0,-1 0 1,1 0-1,0 0 0,0 0 1,0 0-1,0 0 0,0 0 1,0 0-1,0 0 1,0 0-1,0 0 0,0 0 1,0 0-1,0 0 0,0 0 1,0 0-1,0 0 0,0 0 1,0 0-1,0 1 1,0-1-1,0 0 0,-1 0 1,10 5-50,12 5 94,16 2 258,2-2 1,65 8-1,82-3 230,-147-13-398,787 12 972,-664-23-930,-1-7 0,194-44 0,-332 55-30,1-1 0,-1-1 1,41-18-1,-68 26 122,-1-1-1,1 0 1,0 0-1,-1 0 1,1 0-1,-5-1 1,-15-1-310,-235 19-140,0 22 107,57-8 43,-144 12-200,-401-3-1,618-40 106,129 0 14,7 0-1181,459-21 142,465-59 2030,-438 39-636,-439 33-45,-56-4 965,-1 9-1121,0 1-1,-1-1 1,1 1 0,-1 0-1,0 0 1,1 1 0,-1-1-1,0 1 1,-6-2 0,-39-6 125,1 5-139,-74 4 1,87 1-90,15 1-730,0 0 0,1 1 1,-34 9-1,15-2-1487,-10 0-2566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3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32 3881,'0'0'3999,"-5"0"-3347,-13 0-211,14 0-116,13-7-604,18 0 233,1 1 0,1 1 0,47-1 0,-76 21-759,-1-10 799,0 0 0,0 1 0,0-1 1,-1 0-1,1 0 0,-2 0 0,1 0 1,0 0-1,-1 0 0,0-1 0,0 1 1,0-1-1,-1 0 0,1 1 0,-5 3 1,-8 6-71,1 0 1,-28 18 0,41-31 65,-19 13-199,-44 24 0,65-38 154,0 0 0,-1 0-1,1 0 1,0 0-1,0 0 1,-1 0 0,1 0-1,0 0 1,0 0 0,-1 1-1,1-1 1,0 0 0,0 0-1,-1 0 1,1 0 0,0 1-1,0-1 1,0 0-1,0 0 1,-1 0 0,1 1-1,0-1 1,0 0 0,0 0-1,0 1 1,0-1 0,0 0-1,-1 0 1,1 1 0,0-1-1,0 0 1,0 1-1,0-1 1,8 6-650,18 0 626,-24-6-3,10 3 83,-1 0 0,1 1 0,-1 0 0,0 1 1,0 0-1,-1 1 0,0 0 0,0 1 0,0-1 1,-1 2-1,1 0 0,14 17 0,-18-18 14,0 1 0,0 0-1,-1 0 1,0 0 0,0 1 0,-1 0 0,0 0-1,-1 0 1,0 0 0,0 0 0,-1 1-1,0-1 1,-1 1 0,0 0 0,0 0 0,-2 12-1,1-20 20,-1 0 0,0 0 1,1-1-1,-1 1 0,0 0 0,0-1 0,0 1 0,0-1 0,-1 0 0,1 1 0,0-1 0,0 0 0,-1 1 0,1-1 0,-1 0 0,1 0 0,-1 0 0,0 0 0,1-1 0,-1 1 0,0 0 0,1-1 0,-1 1 1,-2 0-1,-5 1 74,0 0 0,1 0 0,-16 0 1,5-1 40,-3 1-37,0-1 0,1-2 1,-23-2-1,43 3-180,0 0 0,0-1-1,1 1 1,-1 0-1,0-1 1,0 1-1,1-1 1,-1 1-1,0-1 1,1 1 0,-1-1-1,0 0 1,1 1-1,-1-1 1,1 1-1,-1-1 1,1 0-1,-1 0 1,1 1 0,0-1-1,-1 0 1,1 0-1,0 0 1,0 1-1,-1-1 1,1 0-1,0 0 1,0 0 0,0 0-1,0 1 1,0-1-1,0 0 1,1-2-1,-1-5-1920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3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5641,'0'0'4377,"-4"0"-4545,-2 0-712,-7 0-472,5 2-1017,0 0-2152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3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4369,'0'0'1412,"-18"10"-1093,-59 32-104,74-40-202,0 0 1,-1 1 0,1-1-1,1 1 1,-1-1 0,0 1-1,1 0 1,-1 0 0,1 0 0,0 0-1,0 1 1,0-1 0,1 0-1,-3 8 1,2-4-11,1 0 0,0-1 0,0 1 0,1 0 0,1 11 0,-1-4-18,0-10 8,0-1 1,0 1-1,1-1 1,-1 1-1,1-1 1,0 1-1,0-1 0,0 1 1,0-1-1,1 0 1,-1 0-1,1 0 1,0 0-1,0 0 1,0 0-1,5 4 1,-3-3-4,0 0 0,1-1 0,0 0 0,0 0 0,0 0 0,0-1 1,0 1-1,0-1 0,10 2 0,8 1-33,1-2 1,-1 0-1,1-2 1,24-1-1,-32 0 8,5 0 13,0-1 0,25-4 0,-38 3 14,0 0-1,1 0 1,-1-1-1,0 0 1,-1 0-1,1-1 1,0 0-1,8-6 1,-13 8 39,-1-1 1,1 1-1,-1 0 1,0-1 0,0 0-1,0 1 1,0-1 0,-1 0-1,1 0 1,-1 0-1,0 0 1,1 0 0,-1 0-1,-1 0 1,1 0-1,0-1 1,-1 1 0,0 0-1,0 0 1,0-1-1,0 1 1,0 0 0,0 0-1,-1-1 1,-1-4 0,0 0 54,-1 0 0,0 0 0,0 0 1,0 0-1,-1 1 0,0 0 0,-1 0 0,1 0 1,-7-7-1,5 8-62,0 1 0,0-1 0,0 1 0,-1 0 0,1 1-1,-1-1 1,-1 1 0,1 1 0,0-1 0,-1 1 0,0 1 0,0-1 0,0 1 0,0 1 0,0-1 0,0 1 0,-10 1-1,1 0-322,0 1-1,1 1 0,-1 1 0,1 0 0,-1 1 0,1 1 0,-22 10 1,-22 11-2115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3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1599 170 5265,'0'0'1067,"-19"11"-1018,-64 39-14,79-47-27,1-1-1,-1 1 1,1 0-1,0 1 1,0-1-1,0 0 1,0 1-1,0-1 1,1 1-1,-1 0 1,1 0-1,0 0 1,0 0-1,1 1 1,-3 7-1,3-4-8,0 1 0,1-1-1,0 1 1,0-1 0,2 14-1,-1-19 2,-1 1-8,1 0-1,0 0 1,0 0-1,0 0 1,0 0-1,1 0 1,0 0-1,0-1 1,0 1-1,0-1 1,0 1-1,1-1 1,-1 0 0,5 5-1,-1-4 4,-1 0-1,1 0 1,0 0-1,-1-1 1,2 1 0,-1-1-1,0-1 1,7 3-1,7 0-26,0-1 1,0 0-1,1-2 0,38 1 0,-40-4 36,0 0 0,0 0 0,0-2 0,0 0 0,23-8 0,-36 9 2,1 0 1,0-1 0,-1 0-1,0 0 1,0 0 0,0-1-1,0 0 1,0 0-1,-1-1 1,1 1 0,-1-1-1,0 0 1,-1 0 0,1-1-1,-1 0 1,0 1-1,4-11 1,-5 10 52,-1 0 1,0-1-1,-1 1 0,1 0 1,-1-1-1,0 1 0,-1-1 0,0 1 1,0-1-1,0 1 0,-1-1 1,0 1-1,0-1 0,-1 1 1,1 0-1,-1-1 0,-1 1 0,1 0 1,-1 0-1,0 1 0,-1-1 1,1 1-1,-1-1 0,0 1 1,0 0-1,-1 0 0,1 1 0,-1 0 1,-11-8-1,9 7-21,-1 1-1,-1 0 1,1 0 0,0 1-1,-1 0 1,0 1-1,1 0 1,-17-2 0,3 2-164,0 1 0,-33 3 0,37 0-56,-1 1-1,1 0 0,0 2 0,-24 8 0,-63 34-1025,77-34 694,-40 21-1125</inkml:trace>
  <inkml:trace contextRef="#ctx0" brushRef="#br0" timeOffset="1">2159 137 5369,'0'0'1316,"-13"19"-1237,-1 2-85,-22 40 0,36-59 2,-1-1 0,0 1-1,1 0 1,-1 0 0,1 0 0,-1 0-1,1-1 1,0 1 0,0 0 0,0 0-1,0 0 1,0 0 0,0 0 0,0-1-1,1 1 1,-1 0 0,1 0 0,-1 0-1,1-1 1,0 1 0,0 0 0,2 3-1,-1-2 0,1 0-1,0 0 0,1 0 1,-1-1-1,0 1 1,8 4-1,-5-3 7,7 3 1,-1-1 0,1 1 0,0-2 0,1 0 0,-1 0 0,1-2 0,0 1 0,20 1 0,13-2 10,56-2-1,-102-1-11,19 0 7,0-1-1,0-1 0,0-1 0,0-1 1,-1-1-1,0 0 0,0-2 0,0 0 0,-1-1 1,0-1-1,33-22 0,-46 28 73,-1-1 0,0 1-1,0-1 1,0-1 0,0 1 0,-1 0-1,0-1 1,0 0 0,0 1 0,0-1 0,-1-1-1,0 1 1,0 0 0,0 0 0,0-1-1,-1 1 1,0-1 0,-1 1 0,1-1-1,-1 0 1,0 1 0,0-1 0,0 0-1,-1 1 1,-2-9 0,1 6-14,-1 1 1,1-1 0,-1 1-1,-1 0 1,0 0-1,0 0 1,0 0-1,0 0 1,-1 1-1,-1 0 1,1 0-1,-1 1 1,0-1-1,0 1 1,0 0-1,-1 1 1,-8-5-1,5 4-205,0 1 0,0 0 0,-1 1 0,0 0-1,1 1 1,-1 0 0,0 1 0,0 0-1,0 1 1,0 0 0,0 1 0,0 0-1,-12 3 1,-9 3-696,1 1-1,1 2 1,-34 16-1,-14 8-2133</inkml:trace>
  <inkml:trace contextRef="#ctx0" brushRef="#br0" timeOffset="2">0 1044 6737,'442'-76'-36,"-159"23"374,788-83 1421,-783 104-1628,115-8-106,-133 15 47,-227 19-44,-43 6-24,0 0 0,0 0 0,0 0 0,0 0 0,0 0 0,0 0 0,1 0 0,-1 0 0,0 0 0,0 0 0,0 0 0,0 0 0,0 0 0,0 0 0,0 0 0,0 0 0,0 0 0,0 0 0,0 0 0,1 0 0,-1 0-1,0 0 1,0 0 0,0 0 0,0 0 0,0 0 0,0 0 0,0 0 0,0 0 0,0-1 0,0 1 0,0 0 0,0 0 0,0 0 0,0 0 0,0 0 0,0 0 0,0 0 0,0 0 0,0 0 0,0 0 0,1 0 0,-1-1 0,0 1 0,0 0 0,0 0 0,-1 0 0,1 0 0,0 0 0,0 0 0,0 0 0,0 0 0,0 0 0,0 0 0,0-1 0,0 1 0,0 0 0,0 0 0,0 0 0,0 0 0,0 0 0,0 0 0,0 0 0,0 0 0,0 0 0,0 0 0,-10-3 336,-21 0-680,1 1 1,-56 3-1,-57 15-1262,25 3-226,4 2-223</inkml:trace>
  <inkml:trace contextRef="#ctx0" brushRef="#br0" timeOffset="3">304 1220 6513,'0'0'388,"32"1"-2272,127-4 2165,139-45 570,-195 27-621,1398-227 1021,-1453 242-1132,168-14 1077,-266 20-3149,-85 11 1,100-5-159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5:5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21 992,'0'0'1875,"-29"2"-1165,26 1-714,3-2 5,-1-1-1,1 1 1,-1-1-1,1 1 1,0-1 0,-1 0-1,1 1 1,-1-1 0,1 1-1,-1-1 1,1 0-1,-1 1 1,0-1 0,1 0-1,-1 0 1,1 1 0,-1-1-1,1 0 1,-1 0-1,-1 0 1,142 1 3548,350-12-2345,115-2-902,-438 14-277,842 1 410,124 8 51,-704-6-452,11 2 3,930-24 20,-1227 12-19,118-3 1938,-934 28-1777,-351 75-194,77-42 15,760-46-18,-127-1 2,-189 10 10,-406 0 13,674-16-30,-99-14 21,150 4-14,-480-70-397,614 74 340,-101-4 0,150 11 31,-15 0-3621,3 0 789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0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93 2537,'0'0'1512,"-1"-13"734,1 12-2186,0 1 1,-1-1-1,1 1 1,0-1-1,0 1 1,0-1-1,0 1 1,0-1-1,0 1 0,0-1 1,1 1-1,-1-1 1,0 1-1,0-1 1,0 1-1,0-1 1,1 1-1,-1-1 0,0 1 1,0-1-1,1 1 1,-1-1-1,0 1 1,1 0-1,-1-1 1,1 0-1,258-8-51,6 0 55,666 9 124,-852-4-82,146-25 0,-185 21 750,-34 4 192,-26 2-2147,8 2-555,-1 0-688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7674,'0'0'992,"-17"130"-872,17-102 8,2-1 16,12 0-144,1-5-320,14 1-512,-6-7-313,-2-8-1207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09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0 904 4809,'0'0'1166,"4"-4"-717,29-30-162,-2-2-1,-1-2 1,-2 0 0,24-47 0,-21 29-314,-3-2 1,34-97 0,-51 120 27,-2 0 0,-2 0 0,-1-1 0,-2 0 1,0-53-1,-3 77 29,-2-1 1,0 1-1,0 0 1,-7-23-1,8 33-4,-1-1 1,0 0-1,1 1 0,-2-1 0,1 1 0,0-1 0,0 1 0,-1 0 0,1 0 0,-1-1 0,0 1 0,1 0 0,-1 0 0,0 1 0,0-1 1,0 0-1,-1 1 0,1-1 0,0 1 0,-1 0 0,1-1 0,0 1 0,-1 0 0,0 1 0,1-1 0,-1 0 0,1 1 0,-1-1 0,-3 1 1,4 0-28,0 0 1,0 1 0,-1-1 0,1 0-1,0 1 1,0 0 0,0-1 0,0 1 0,0 0-1,1 0 1,-1 0 0,0 0 0,0 1-1,1-1 1,-1 0 0,0 1 0,1-1 0,-1 1-1,0 1 1,-4 5-10,1-1 0,1 1 0,-5 11 0,1-5 0,-8 19 16,2 0 0,0 1 0,3 1 0,1 0 0,-10 60 0,11-23-47,2 137 1,8-190 73,0 0 1,1-1 0,0 1 0,2-1 0,0 0 0,1 0 0,1 0 0,1-1 0,0 0 0,17 28 0,-22-43-39,0 1 1,0-1 0,1 0-1,-1-1 1,0 1-1,1 0 1,-1-1-1,1 1 1,-1-1 0,1 0-1,0 0 1,0 0-1,0 0 1,-1 0-1,1 0 1,0-1-1,0 0 1,4 1 0,8-1-287,0 0 0,18-2 0,-24 1 28,39-7-1450,-5-5-1163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9 1384,'0'0'5080,"-16"12"-4963,-53 38-54,64-45-59,0 0 0,0 0 0,1 0 1,0 0-1,0 1 0,0-1 0,0 1 0,1 0 0,0 0 0,1 0 0,-1 0 1,1 1-1,-2 12 0,1-3-8,2 0 0,0 0 0,3 29 0,-2-43-1,0 2-4,1 0-1,-1 0 1,1 0-1,0 0 0,0-1 1,0 1-1,1 0 0,-1-1 1,1 1-1,0-1 1,0 0-1,0 1 0,0-1 1,1 0-1,-1 0 1,1 0-1,0-1 0,-1 1 1,1-1-1,1 1 0,-1-1 1,0 0-1,0 0 1,6 2-1,0-1 43,0 0 0,1 0 1,-1-1-1,1 0 0,0-1 0,-1 0 1,1 0-1,15-2 0,-21 1 14,0-1 0,-1 0-1,1 0 1,-1 0 0,1 0 0,-1-1-1,1 1 1,-1-1 0,0 0 0,0 0-1,0 0 1,0 0 0,0-1 0,0 1-1,-1-1 1,1 0 0,-1 0 0,1 0-1,-1 0 1,0 0 0,0 0-1,-1-1 1,1 1 0,-1 0 0,2-6-1,1-4 103,0 0 0,-1 0 0,-1 0 0,0 0 0,1-26 0,-3 25 20,-1 1 1,0-1 0,0 1 0,-1-1 0,-1 1-1,0-1 1,-6-12 0,8 22-203,-1 0 0,0 0 1,0 0-1,-1 0 0,1 1 0,-1-1 1,1 1-1,-1 0 0,0 0 0,0 0 0,-1 0 1,1 0-1,-1 1 0,1 0 0,-1-1 1,0 1-1,0 1 0,0-1 0,0 0 0,0 1 1,0 0-1,0 0 0,0 0 0,-1 1 1,1-1-1,-8 1 0,9 0-152,-1 0-289,-1 0 1,1 0 0,-1 0 0,1 1-1,0 0 1,0 0 0,-5 1-1,-5 7-2171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90 5433,'0'0'744,"9"10"-785,33 30 130,-40-38-73,1 0 0,-1-1-1,1 1 1,0-1 0,0 1 0,-1-1-1,1 0 1,0 0 0,0 0-1,0 0 1,0-1 0,0 1-1,0-1 1,1 0 0,-1 0 0,0 0-1,0 0 1,0 0 0,4-2-1,9 1 35,-10 1-23,0 0 0,1 0-1,-1-1 1,0 0 0,0 0-1,1-1 1,-1 1 0,0-1-1,6-3 1,-8 2-8,0 1-1,-1-1 1,1 0-1,0 0 1,-1 0-1,0 0 1,0-1 0,0 1-1,0-1 1,0 0-1,-1 1 1,1-1 0,2-6-1,-4 7-7,0 0 0,0 1 0,0-1-1,0 0 1,0 0 0,-1 0 0,1 1-1,-1-1 1,0 0 0,1 0 0,-1 0 0,-1 0-1,1 0 1,0 0 0,-1 0 0,-1-3-1,2 4 0,-1 0-1,0 0 0,-1 0 1,1 0-1,0 0 0,0 1 1,-1-1-1,1 1 0,-1-1 1,0 1-1,1-1 0,-1 1 0,0 0 1,0 0-1,0 0 0,0 0 1,0 0-1,0 0 0,0 1 1,0-1-1,-4 0 0,-1-1-7,0 1 0,0 0 0,0 0 0,0 1 0,0 0 0,0 0 0,-8 1 0,13 0-3,-1 0 0,1-1 1,-1 1-1,1 1 1,-1-1-1,1 0 0,-1 0 1,1 1-1,0-1 0,0 1 1,0 0-1,0 0 0,0 0 1,0 0-1,0 0 0,1 0 1,-1 0-1,1 1 1,-1-1-1,1 0 0,-1 3 1,-2 7-6,0-1 1,1 0 0,0 1-1,0 0 1,2-1 0,-2 15-1,3 2 2,3 42-1,2-39 9,2-1 0,0 1 0,3-1 0,13 31 1,6 20 25,-17-44-7,-2 1 1,-2 0-1,-1 0 1,-1 1-1,-1 49 1,-5-83-1,-1 1-1,0-1 1,0 0 0,-1 0 0,1 0-1,-1 0 1,0 0 0,-1-1-1,1 1 1,-1-1 0,0 1 0,0-1-1,0 0 1,0 0 0,-1 0-1,0 0 1,0-1 0,0 0 0,0 0-1,0 0 1,-8 4 0,2-1 53,1-2 0,-1 1 1,0-1-1,0 0 0,0-1 1,0 0-1,-1-1 0,1 0 1,-20 1-1,28-3-47,0 0 0,-1 0 1,1-1-1,0 1 0,0 0 0,-1-1 1,1 0-1,0 1 0,0-1 0,0 0 0,-1 0 1,1 0-1,0 0 0,1-1 0,-1 1 1,0 0-1,0-1 0,0 1 0,1-1 1,-1 0-1,1 0 0,-1 0 0,1 1 0,0-1 1,0 0-1,0-1 0,0 1 0,0 0 1,0 0-1,0-4 0,-2-6 84,2 1 0,-1-1 0,2 0 1,0-21-1,0 26-70,1-1-32,0 1-1,0-1 1,1 0 0,0 1 0,0-1 0,1 1-1,-1 0 1,2 0 0,3-8 0,7-7-13,23-29 1,-21 30 172,17-28 1,-29 37 190,-4-9-4554,-2 9-22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17 100 3473,'0'0'3919,"-3"-10"-3295,-1 0-374,2 6-128,1 0 0,-1 1 1,1-1-1,0 0 0,0 0 1,0 0-1,1 0 0,-1 0 0,1-7 1,0 9-109,1 1 0,-1 0 1,1 0-1,-1 0 1,1-1-1,-1 1 0,1 0 1,0 0-1,-1 0 0,1 0 1,0 0-1,0 0 1,0 0-1,0 0 0,0 1 1,0-1-1,0 0 0,0 0 1,0 1-1,0-1 1,1 1-1,-1-1 0,0 1 1,0 0-1,0-1 0,1 1 1,1 0-1,40-7-169,-38 6 142,5 0-58,-3 0 51,-1 1 1,1-1 0,-1 1 0,1 0 0,8 2 0,-14-2 14,1 0 1,-1 1-1,1-1 1,-1 1-1,0-1 1,1 1-1,-1 0 1,0 0-1,1 0 1,-1-1-1,0 1 1,0 0-1,0 1 1,0-1-1,0 0 1,0 0 0,0 0-1,0 0 1,0 1-1,0-1 1,-1 1-1,1-1 1,-1 0-1,1 1 1,-1-1-1,1 1 1,-1 2-1,2 5-11,-1 1 1,-1 0-1,1 0 0,-2 0 0,1 0 0,-1 0 0,-1 0 1,0-1-1,0 1 0,-4 10 0,-5 6-22,-1-1 0,-18 30 0,25-47 21,4-7-8,0 0 1,1 1-1,-1-1 1,0 0-1,1 1 1,-1-1-1,1 1 0,-1-1 1,1 1-1,0-1 1,-1 1-1,1-1 1,0 1-1,0 2 1,1-3 26,-1-1 1,0 1-1,0-1 1,1 1-1,-1 0 1,0-1 0,1 1-1,-1-1 1,1 1-1,-1 0 1,1-1-1,-1 1 1,1-1 0,-1 0-1,1 1 1,0-1-1,-1 1 1,1-1-1,-1 0 1,1 0 0,0 1-1,0-1 1,6 1 168,-1 0 1,1 0-1,-1-1 0,0 0 1,12-1-1,2 0 493,-15 0-883,0 1-1,0-1 1,0 0-1,0 0 1,0 0-1,0-1 1,0 0 0,0 0-1,-1 0 1,8-5-1,2 0-709,14-7-1424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25 3089,'0'0'3250,"-5"0"-2842,-17 0-71,16-2 729,8 0-899,5-2-302,24-2 147,0 1 1,0 2 0,57 1-1,-87 2-13,0 0 0,0 0 0,0 0 0,-1 0 0,1 0 0,0 1 0,0-1 1,0 0-1,-1 1 0,1-1 0,0 0 0,-1 1 0,1-1 0,0 1 0,-1-1 0,1 1 0,-1-1 0,1 1 0,0-1 0,-1 1 0,1 0 0,-1-1 0,0 1 0,1 1 0,0 0-6,0 1 1,0-1-1,0 1 1,0 0 0,-1 0-1,1-1 1,-1 5-1,1 0 2,-1-1-1,-1 1 0,1 0 0,-1-1 1,-4 13-1,1-9 5,0-1 1,-1 0 0,0 0 0,-1 0-1,0-1 1,-14 15 0,3-5 59,-35 27 1,47-41-44,4-2-16,-1-1 0,0 1 0,0-1 0,0 1-1,0-1 1,0 0 0,0 0 0,-1 0 0,1 0 0,0 0 0,-4 1 0,5-2-14,18 0-1146,-6 1 1149,1 1-1,-1 0 1,0 1 0,0 0-1,0 1 1,0 0 0,0 0-1,-1 1 1,0 1 0,0 0-1,0 0 1,-1 1 0,0 0-1,10 10 1,-12-10 51,0 0 0,0 1 0,-1 0 1,0 0-1,-1 1 0,0 0 0,0 0 0,0 0 0,-1 0 0,-1 1 0,0-1 1,0 1-1,-1 0 0,0 0 0,-1 0 0,1 12 0,-2-18 37,0-1 0,0 0 0,-1 0 0,1 1-1,-1-1 1,0 0 0,0 0 0,0 0 0,0 0-1,0 0 1,-1 0 0,1 0 0,-1 0 0,0-1-1,0 1 1,-4 4 0,2-4 35,0 0-1,0 1 0,0-2 1,-1 1-1,1 0 1,-1-1-1,0 0 0,0 0 1,-8 2-1,-8 0 29,-1-1 0,1 0-1,-1-2 1,-22-1 0,32 0-255,-22 0-1917,47-2-4268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66 2937,'0'0'2910,"-7"15"-2833,-24 53-96,30-65 17,0 1-1,0-1 1,0 1-1,0 0 1,0 0 0,1-1-1,0 1 1,0 0-1,0 0 1,0 0-1,1-1 1,-1 1-1,1 0 1,0-1-1,0 1 1,2 4 0,1-1-2,0 0 1,1 0 0,0 0 0,0 0-1,7 6 1,-9-9 10,5 5 12,0-1 0,1-1 0,0 1 0,0-1 0,0-1 0,1 0 1,0 0-1,0-1 0,0 0 0,22 6 0,-17-7 58,-1-1 0,1 0 0,0-1 0,0-1 0,0-1 0,0 0 0,28-4 0,-38 3-42,-1 0-1,0 0 0,1 0 0,-1 0 0,0-1 1,0 0-1,0 0 0,0 0 0,0 0 0,-1-1 1,1 1-1,0-1 0,-1 0 0,0 0 0,0 0 1,0-1-1,0 1 0,0-1 0,-1 0 0,0 1 1,0-1-1,3-7 0,-2 3 100,-1 1 1,0-1-1,0 0 1,0 0-1,-1 0 1,-1 0-1,1 0 1,-1 0-1,-1 0 1,0 0-1,-2-15 1,0 16-65,1 0-1,-1-1 1,-1 1 0,1 1-1,-1-1 1,0 1 0,-1-1-1,1 1 1,-1 0 0,0 1-1,-1-1 1,1 1 0,-1 0-1,0 0 1,-11-5 0,-1-1-51,0 1 0,-1 1 0,0 1 1,-31-9-1,29 11-164,0 1 0,-39-4 1,50 8-141,1 1 1,0 0 0,0 0 0,-1 1-1,1 0 1,0 1 0,0 0 0,0 0-1,-10 4 1,-7 10-1703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33 96,'0'0'6700,"-14"-5"-6370,-48-19-41,59 23-275,1 1-1,-1-1 1,1 0-1,-1 1 1,0 0 0,1-1-1,-1 1 1,0 0 0,1 1-1,-1-1 1,1 0 0,-1 1-1,0-1 1,1 1-1,-1 0 1,1 0 0,-3 1-1,1 1-8,0-1-1,0 1 0,0 0 0,1 1 1,-1-1-1,-3 6 0,-1-1 2,3-2-8,0 0-1,1 0 0,0 0 0,0 1 0,0-1 1,0 1-1,1 0 0,1 0 0,-1 1 1,1-1-1,0 0 0,1 1 0,-1-1 0,1 10 1,1-12-13,0 1 0,0-1 0,0 0 1,1 1-1,0-1 0,0 0 1,1 0-1,-1 1 0,1-1 0,0 0 1,1-1-1,-1 1 0,1 0 1,0-1-1,0 1 0,0-1 0,0 0 1,1 0-1,0 0 0,6 5 1,-2-4 27,-1-1 1,1 1 0,-1-1-1,1-1 1,1 0 0,-1 0-1,0 0 1,1-1 0,11 1 0,8 0 82,43-1 0,-54-2-91,-8 0-3,0-1 0,0 1 0,-1-2 0,1 1 0,0-1 0,-1 0 0,1-1 0,-1 0 0,14-8-1,-18 9 22,0 0 0,0-1 0,0 0 0,0 0-1,-1 0 1,1-1 0,-1 1 0,0-1-1,0 1 1,0-1 0,-1 0 0,0 0 0,1 0-1,-1-1 1,0 1 0,-1-1 0,1 1 0,-1-1-1,1-8 1,0 5 119,-2-1 0,1 1 0,-1-1-1,0 1 1,-1-1 0,0 1 0,-1-1 0,1 1-1,-1 0 1,-1 0 0,-3-9 0,3 12-101,0 0 0,0 0 0,0 1 0,0-1 0,-1 1 1,0 0-1,0 0 0,0 0 0,0 0 0,0 1 0,-1 0 0,0 0 0,0 0 1,0 0-1,0 1 0,0 0 0,0 0 0,-6-1 0,-2 0-568,0 0 1,0 1-1,0 1 0,0 1 0,0-1 1,0 2-1,0 0 0,-16 3 0,3 5-2385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85 132 5761,'0'0'2341,"-14"15"-2316,14-15-25,-19 22-11,-18 26-1,35-45 2,0 0 0,0 0 0,1 0 0,-1 0 0,1 1 0,0-1 0,0 1 1,0-1-1,0 0 0,1 1 0,-1 0 0,1-1 0,0 1 0,0-1 0,0 1 0,1-1 0,-1 1 0,3 5 0,-1-3-12,0 0 0,1 0 0,0-1 0,0 1 1,1-1-1,0 1 0,5 5 0,-1-3 31,-1 0-1,2 0 1,-1-1-1,1 0 1,0-1-1,0 1 1,1-2-1,0 0 1,0 0-1,0-1 1,14 4-1,-7-3 16,-1-1-1,1-2 1,0 1-1,0-2 1,1 0 0,27-3-1,-40 1-3,1 1 1,0-2-1,0 1 1,0-1-1,-1 0 1,1 0-1,-1 0 0,1-1 1,-1 0-1,0 0 1,0 0-1,0-1 0,0 1 1,-1-1-1,0 0 1,0-1-1,0 1 1,0-1-1,0 0 0,-1 0 1,0 0-1,0 0 1,0 0-1,-1-1 0,0 1 1,2-9-1,1-4 123,-1-1 0,0 1 0,-2-1 0,0 0 0,-1 1 0,-1-1 0,-3-21 0,3 32-94,-2 0 0,1 0 1,-1 0-1,0 0 0,-1 0 0,1 1 0,-2-1 0,1 1 1,-1 0-1,0 0 0,-7-9 0,7 11-99,-1 0 0,1 1 0,-1 0 0,0-1 1,0 2-1,0-1 0,0 1 0,-1-1 0,0 2 0,1-1 0,-1 0 0,0 1 0,0 0 0,0 1 0,-1-1 0,-8 0 0,-128-1-2178,91 4 901,-51-1-2569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50 155 6545,'0'0'1467,"-4"18"-1787,-27 238 1010,17 224-311,14-475-378,0 1-1,-1-1 1,2 0 0,-1 1 0,1-1 0,-1 0-1,1 0 1,1 1 0,-1-1 0,1 0-1,0 0 1,0 0 0,0-1 0,5 7 0,-7-11 33,0 1-1,1-1 1,-1 0 0,0 0 0,1 0 0,-1 0 0,0 0 0,1 0 0,-1 0 0,0 0 0,0 0 0,1 0 0,-1 0 0,0 0 0,1 0 0,-1 0 0,0-1 0,1 1 0,-1 0 0,0 0 0,0 0 0,1 0 0,-1 0 0,0-1 0,0 1 0,1 0 0,-1 0 0,0 0-1,0-1 1,0 1 0,1 0 0,-1 0 0,0-1 0,0 1 0,0 0 0,0-1 0,0 1 0,1 0 0,-1 0 0,0-1 0,0 1 0,0 0 0,0-1 0,0 0 0,7-25 268,0-1 0,5-53 0,-5 31-339,10-81-426,-6 0-1,-7-183 0,-7 284 535,-2 1-1,0 0 0,-13-40 0,7 29 410,7 25 193,4 14-454,0 0-210,38 0-204,16 1 223,-1-3-1,95-14 1,-131 15 16,9-4-1558,-25 19-2956,0-8 2378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7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6041,'0'0'876,"17"0"-808,8 1-34,76-3 186,254-33 388,-355 35-600,1 0 0,0 0 0,0 0 0,0 0 0,-1 0 0,1 0 0,0 0-1,-1 0 1,1 1 0,0-1 0,0 0 0,-1 1 0,1-1 0,0 0 0,-1 1 0,1-1 0,0 1 0,-1-1 0,1 1 0,-1-1 0,1 1 0,-1-1-1,1 1 1,-1-1 0,1 1 0,-1 0 0,0-1 0,1 1 0,-1 0 0,0-1 0,0 1 0,1 0 0,-1 0 0,0 0 0,3 34 467,-2-20-336,8 211 1013,-4-62-878,2 370 950,-7-429-915,0-105-123,1 1-375,0-1 0,0 0 1,0 0-1,0-1 0,0 1 0,0 0 1,0 0-1,0 0 0,0-1 0,0 1 1,0 0-1,-1-1 0,1 1 1,0-1-1,0 1 0,0-1 0,0 1 1,-1-1-1,1 0 0,0 0 0,9-12-3994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7874,'0'0'382,"7"17"-460,22 56 48,-27-69 36,0 1-1,1-1 1,-1 0 0,1 0-1,0 0 1,0 0-1,0 0 1,1 0-1,-1-1 1,1 0-1,0 0 1,0 0-1,0 0 1,0 0 0,0-1-1,1 0 1,-1 0-1,1 0 1,0-1-1,-1 1 1,1-1-1,0 0 1,0 0-1,0-1 1,8 1-1,-12-2 42,1 1-1,-1 0 0,0-1 0,1 1 0,-1-1 0,1 1 0,-1-1 0,0 0 1,1 1-1,-1-1 0,0 0 0,0 0 0,0 0 0,0 0 0,0 0 0,0 0 0,0-1 1,0 1-1,0 0 0,0 0 0,-1-1 0,1 1 0,0 0 0,-1-1 0,1 1 1,-1-2-1,12-44 424,-10 36-345,1-18 269,0 0 0,-2-51 1,-2 39-738,1 41 251,0-1 0,0 1 0,0 0 0,0-1 0,0 1-1,0 0 1,0 0 0,1-1 0,-1 1 0,0 0 0,0-1 0,0 1 0,0 0 0,0 0-1,1 0 1,-1-1 0,0 1 0,0 0 0,0 0 0,1 0 0,-1-1 0,0 1 0,0 0 0,1 0-1,-1 0 1,0 0 0,0 0 0,1 0 0,-1-1 0,0 1 0,1 0 0,-1 0 0,0 0 0,0 0-1,1 0 1,-1 0 0,0 0 0,1 0 0,1 0-658,11-2-3040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6953,'0'0'899,"4"-1"-655,20-1 498,45 1 0,-50 3-700,1-2 0,-1-1 0,1 0 1,-1-2-1,21-4 0,44-14-4038,-70 17 1992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18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5617,'0'0'2193,"5"0"-1823,57 8 547,94-1 0,-115-8-2343,66-11 0,-87 8-376,-9 0-749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3545,'0'0'3314,"-1"-9"-2599,0-4-928,0-8 2393,0 48-829,3 435-569,-2-461-949,0 1-1,0 0 0,0-1 0,1 1 1,-1 0-1,0 0 0,1-1 0,0 1 1,-1-1-1,1 1 0,0 0 0,0-1 1,-1 1-1,1-1 0,0 0 0,1 1 1,-1-1-1,0 0 0,0 1 0,1-1 1,-1 0-1,0 0 0,1 0 0,-1 0 0,1-1 1,-1 1-1,1 0 0,2 0 0,6 0-2600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5873,'0'0'2111,"13"-13"-1948,40-38-76,-51 49-75,0 0 1,1 1 0,-1-1-1,0 1 1,1-1 0,-1 1-1,1 0 1,-1 0 0,1 0-1,0 0 1,0 0-1,-1 1 1,1-1 0,0 1-1,0 0 1,-1 0 0,1 0-1,0 0 1,0 0 0,3 1-1,9 1 68,-12-2-55,1 0 1,-1 0-1,1 0 0,0 1 0,-1 0 0,1-1 1,-1 1-1,1 1 0,-1-1 0,0 0 0,1 1 1,-1 0-1,4 2 0,-3 0 44,0 0 1,0 0 0,-1 0-1,1 0 1,-1 0-1,0 1 1,0 0-1,3 6 1,-1 1-12,-1 1 0,0-1 0,-1 1 0,0 0 0,-1 0 0,-1 1 0,0-1 0,-1 0 0,-2 24 0,1-30-40,0 0 1,-1 0-1,0 0 0,0-1 1,-1 1-1,1-1 0,-2 1 0,1-1 1,0 0-1,-1 0 0,0 0 1,-8 8-1,-3 2 7,0 0 0,-31 23 1,40-34-32,2-1 4,-1 0 1,1 0-1,-1-1 1,0 0-1,1 0 0,-1 0 1,-1 0-1,1-1 0,0 0 1,-1 0-1,1-1 1,-7 2-1,12-3-5,-9 11-268,7-10 276,1 0 0,0 0 0,0 0-1,0 0 1,0 0 0,0 0-1,0 1 1,0-1 0,0 0 0,0 1-1,1-1 1,-2 2 0,2-2-40,403-13-121,-376 11 267,-17 1 2161,-10-6-4437,0 2-173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 5721,'0'0'2426,"0"-2"-2152,0 5-287,-9 244 247,-1 10-147,10-179-458,0-88 245,0 0-18,0 0 1,0 0-1,4-15 0,-3 21 128,0 0 0,0 0 0,1 1 0,0-1 0,0 0 0,0 1 0,0 0 0,0-1 0,0 1 0,1 0 0,0 0 1,3-3-1,0 1 7,-1 1 1,1 1-1,-1-1 0,1 1 1,0-1-1,1 2 1,-1-1-1,0 1 1,1 0-1,-1 0 1,9-1-1,7 1-35,46-1 0,-57 3 43,-8 0 14,0 0 0,0 0 1,0 1-1,0-1 1,0 1-1,0-1 1,0 1-1,0 0 1,0 0-1,0 0 0,0 1 1,0-1-1,0 1 1,-1-1-1,1 1 1,-1 0-1,1 0 1,-1 0-1,0 0 0,0 0 1,0 1-1,0-1 1,0 1-1,0 0 1,-1-1-1,3 6 1,-1 2 41,0-1 0,0 1 0,-1 0 0,-1 0 0,0 0 0,0 0 1,-1 11-1,0-20-36,-1 0 0,1-1 1,0 1-1,0 0 0,-1-1 1,1 1-1,0-1 1,-1 1-1,1-1 0,-1 1 1,1-1-1,-1 1 0,1-1 1,-1 1-1,1-1 0,-1 1 1,1-1-1,-1 0 0,1 1 1,-1-1-1,0 0 0,1 0 1,-1 1-1,0-1 1,1 0-1,-2 0 0,-23 4 222,19-3-217,-53 4 209,-101-4 0,73-3-662,87 2 396,0 0 0,0 0 1,0 0-1,0 0 0,0 0 0,0 0 1,0 0-1,0 0 0,0 0 0,-1 0 1,1 0-1,0 0 0,0 0 0,0 0 1,0 0-1,0 0 0,0-1 0,0 1 0,-1 0 1,1 0-1,0 1 0,0-1 0,0 0 1,0 0-1,0 0 0,0 0 0,0 0 1,0 0-1,-1 0 0,1 0 0,0 0 1,0 0-1,0 0 0,0 0 0,0 0 1,0 0-1,0 0 0,0 0 0,0 0 1,0 0-1,0 1 0,-1-1 0,1 0 1,0 0-1,0 0 0,0 0 0,0 0 0,0 0 1,0 0-1,0 0 0,0 1 0,0-1 1,0 0-1,0 0 0,0 0 0,0 0 1,0 0-1,0 0 0,0 0 0,0 1 1,7 2-1895,8 0 311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6585,'0'0'2470,"0"20"-1887,0 128 88,-1-90-406,-1-24-125,2 0 1,2 0 0,5 33 0,-6-64-333,-1-1 0,1 1 0,-1 0 0,1-1 1,0 1-1,0-1 0,0 1 0,0-1 0,1 0 0,-1 1 0,0-1 0,1 0 0,0 0 1,0 0-1,-1 0 0,1 0 0,0 0 0,1-1 0,-1 1 0,0 0 0,0-1 0,1 0 1,-1 0-1,1 0 0,-1 0 0,4 1 0,10 0-2931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 6665,'0'0'1191,"-9"18"-1213,-27 57-10,35-72 20,0-1 1,0 1 0,0-1-1,0 1 1,1-1 0,-1 1 0,1 0-1,-1-1 1,1 1 0,0 0-1,0-1 1,0 1 0,0 0 0,1-1-1,-1 1 1,1 0 0,0-1-1,-1 1 1,1-1 0,0 1-1,1-1 1,-1 1 0,0-1 0,1 0-1,-1 0 1,1 0 0,0 1-1,-1-2 1,1 1 0,4 3 0,1 0 17,0-1 0,1 0 1,0 0-1,-1 0 0,1-1 1,15 4-1,4-2 32,-1-1 1,1 0-1,0-2 0,36-2 0,-42 0 2,-18 0-22,1 0 0,-1-1 0,1 1 0,0 0 0,-1-1 0,1 0 0,-1 0-1,0 0 1,1 0 0,-1-1 0,0 1 0,1-1 0,-1 0 0,0 0 0,0 0 0,0 0 0,-1 0 0,5-5 0,-5 4 72,1-1 1,-1 0 0,1 0-1,-1 0 1,-1 0 0,1-1-1,0 1 1,-1-1-1,0 1 1,0-1 0,0 1-1,-1-1 1,0 1 0,0-6-1,1 6 10,-1 0-1,0 0 0,0 0 0,-1 0 1,1 0-1,-1 0 0,0 0 1,0 0-1,0 0 0,0 0 0,-1 0 1,1 1-1,-1-1 0,0 1 0,-1-1 1,1 1-1,0 0 0,-1-1 1,0 1-1,1 1 0,-1-1 0,-1 0 1,1 1-1,-7-5 0,1 2-100,0 1 0,0 0 0,0 0 0,-1 1 0,1 0 0,-1 1 0,-14-2 0,-6 1-795,-34 2-1,51 1 326,6 0 11,1 0-1,-1 0 1,1 1 0,0 0 0,-1 0-1,1 0 1,0 1 0,-11 4 0,0 5-2498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4729,'0'0'3491,"-19"8"-3252,-60 32 0,74-37-215,0 1 0,1 0 0,-1 0 0,1 0 0,0 0 0,0 1 0,0-1 1,1 1-1,0 0 0,0 0 0,0 0 0,0 1 0,1-1 0,0 1 0,0-1 0,0 1 0,-1 11 0,2-11-12,-2 2-3,2 1 0,-1-1 0,1 0-1,0 1 1,1-1 0,0 1-1,1-1 1,-1 0 0,5 17 0,-4-22-13,0 1 1,1-1 0,-1 1-1,1-1 1,0 0-1,0 0 1,0 0 0,0 0-1,1 0 1,-1 0-1,1-1 1,0 1 0,-1-1-1,1 1 1,0-1-1,1 0 1,-1-1 0,0 1-1,0 0 1,1-1 0,-1 0-1,1 0 1,0 0-1,5 1 1,5 0-375,-1 0 0,1-1 0,0 0 1,0-2-1,24-2 0,3-11-1556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2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4745,'0'0'4452,"0"25"-3467,0 161 443,0 96-39,0-278-1450,0 0 1,0 0-1,0 0 0,1 0 1,-1 0-1,1 0 1,0 0-1,0 0 0,1 0 1,-1 0-1,3 4 1,-3-7-246,1 1 0,-1-1 0,1 1 0,-1-1 1,1 1-1,0-1 0,-1 0 0,1 0 0,0 0 1,0 0-1,0 0 0,0 0 0,0-1 0,0 1 1,0 0-1,0-1 0,0 0 0,0 0 0,0 1 0,1-1 1,2-1-1,11 1-4550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30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6793,'0'0'4009,"-75"123"-3937,75-103-72,0 1-16,4 0-144,11-5-824,4-2-416,22-8-425,-7-1-223,-1-5-673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6057,'0'0'1553,"-1"17"-1188,-6 53 28,7-69-372,0 1 1,0-1-1,0 1 0,0-1 0,0 1 0,0-1 0,0 0 0,1 1 0,-1-1 0,0 1 0,1-1 0,-1 1 0,1-1 0,0 0 0,-1 1 0,1-1 0,0 0 0,0 0 0,0 0 0,0 1 0,0-1 0,0 0 0,0 0 0,0 0 0,0-1 0,1 1 0,-1 0 0,0 0 0,0-1 0,1 1 0,-1 0 0,1-1 0,-1 0 0,0 1 1,1-1-1,-1 0 0,1 1 0,2-1 586,-4-8 1054,1-34-1343,-2-53-6428,-1 69 474</inkml:trace>
  <inkml:trace contextRef="#ctx0" brushRef="#br0" timeOffset="1">9 44 5497,'50'30'712,"-51"-15"-480,-1-1-128,0 2-88,2-3 320,0-1-127,0-2-25,0-2-72,4 1-112,9-3-208,8-2-209,20-4-495,-5-2-576,-3-10-1145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3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291 106 4241,'0'0'6008,"-2"-14"-5285,-10-42-353,11 54-357,0 0-1,0 0 1,0 0-1,0 0 1,-1 0-1,1 0 1,-1 1-1,1-1 1,-1 1-1,0-1 1,0 1-1,0-1 1,1 1-1,-1 0 1,0 0-1,-1 0 1,1 0-1,0 0 1,0 1-1,0-1 1,-1 0-1,1 1 1,0 0-1,0 0 1,-1-1-1,-3 2 1,0-2-5,-14-1 3,0 1 0,0 0 0,-24 3 0,37-1-9,0 0 0,0 0 0,0 1-1,0 0 1,1 0 0,-1 0 0,0 1 0,1 0 0,0 1-1,-1-1 1,2 1 0,-9 6 0,12-8-16,1 0-1,-1 0 1,0 0 0,0 1-1,1-1 1,-1 0 0,1 1-1,0-1 1,0 1 0,0 0 0,0-1-1,0 1 1,0 0 0,1 0-1,-1-1 1,1 1 0,0 0-1,0 0 1,0 0 0,0-1 0,1 1-1,-1 0 1,1 0 0,-1-1-1,1 1 1,2 4 0,0 0-10,0 1 0,1-1 0,0 1-1,1-1 1,0 0 0,0-1 0,9 10 0,40 36 12,-33-34 10,-2 1 0,0 0 0,-1 1 1,-1 1-1,16 26 0,-31-42 6,0 1 0,1-1 0,-2 0-1,1 1 1,-1 0 0,0-1 0,0 1-1,0-1 1,-1 1 0,0 7 0,0-12 25,-1 1 1,1 0-1,-1-1 1,0 1 0,1-1-1,-1 1 1,0-1-1,0 1 1,0-1-1,0 0 1,0 1-1,-1-1 1,1 0 0,0 0-1,-1 0 1,1 0-1,0 0 1,-1 0-1,1 0 1,-1 0-1,1-1 1,-1 1 0,-2 0-1,-44 14 328,42-14-328,-24 7-21,-24 6-384,17-10-3061,20-3-848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103 171 3089,'0'0'2683,"-10"0"-2299,-29 0-20,29 0 85,16 0-613,701-47 1960,-490 26-1518,556-69 13,-757 87 82,-14 1 465,-27-1 554,21 3-1372,-78-5-260,-145 12 0,-77 30-123,139-15 109,-601 60-263,707-76 574,9-2-5,28-3-38,-38 6 1,60-7-29,0 1 0,0-1-1,0 0 1,0 0 0,0 0 0,-1 0 0,1 1 0,0-1-1,0 0 1,0 0 0,0 0 0,0 0 0,0 1 0,0-1-1,0 0 1,0 0 0,0 0 0,0 0 0,0 1 0,0-1-1,0 0 1,0 0 0,0 0 0,0 0 0,0 1 0,0-1-1,0 0 1,1 0 0,-1 0 0,0 0 0,0 1 0,0-1-1,0 0 1,0 0 0,0 0 0,0 0 0,1 0 0,-1 0-1,0 1 1,0-1 0,0 0 0,0 0 0,0 0 0,1 0-1,-1 0 1,0 0 0,0 0 0,0 0 0,1 0 0,-1 0-1,0 0 1,0 0 0,8 3-67,-1 0 0,1-1 0,-1 0 0,1 0-1,0-1 1,10 1 0,55 0-5,-44-3-5,336-15 183,-149-10 64,424-40 947,-639 66-1119,-1 0 0,1 0 1,-1 0-1,0 0 0,1-1 1,-1 1-1,1 0 1,-1 1-1,1-1 0,-1 0 1,1 0-1,-1 0 0,0 0 1,1 0-1,-1 0 1,1 0-1,-1 1 0,0-1 1,1 0-1,-1 0 1,1 1-1,-1-1 0,0 0 1,1 1-1,-1-1 0,0 0 1,0 1-1,1-1 1,-1 0-1,0 1 0,1 13-3224,-2-5 2167,1 6-1997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7 1304,'8'-4'9281,"-36"2"-9222,22 3-85,-1 0 0,0 0-1,1 1 1,-1 0 0,1 0 0,-1 1 0,1-1 0,0 1 0,0 1 0,0-1 0,1 1 0,-1 0 0,1 0 0,-6 7 0,-3 2 9,1 0 1,1 2-1,-21 30 0,29-39 4,1 0-1,-1 1 0,1-1 1,1 1-1,0-1 0,0 1 1,0 0-1,0 0 0,1 0 1,0 10-1,1-12-11,0-1 1,0 0-1,1 0 1,-1 0-1,1 0 1,0 0-1,0 0 1,1 0-1,-1 0 1,1 0-1,0 0 1,0-1-1,0 1 1,0-1-1,0 1 1,1-1-1,0 0 1,5 5-1,-1-3-7,1 1 0,0-2 1,0 1-1,0-1 0,0 0 0,1 0 1,-1-1-1,1 0 0,0-1 0,0 0 0,0-1 1,1 1-1,-1-2 0,0 1 0,0-1 0,1-1 1,13-2-1,-19 2-203,1-1 0,-1 0 0,0 1 1,0-2-1,0 1 0,0 0 0,-1-1 0,1 0 1,4-4-1,-4 4-278,8-8-1447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4441,'0'0'1608,"56"-18"-1608,-16-3-176,-7 3-912,-2-1-664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6025,'0'0'2089,"44"113"-1633,-36-86-192,-3-3-136,1-1-16,0-1-64,-2-1-48,1-1-120,1 3-872,-2-7-569,-4-3-1215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93 6785,'0'0'1601,"-7"18"-1456,-22 56-114,27-71-29,1 1 1,0-1-1,0 0 0,0 1 1,1 0-1,-1-1 0,1 1 1,0-1-1,0 1 0,0-1 1,0 1-1,1-1 0,0 5 1,0-6-21,0 0 1,0 0 0,0 0-1,0 0 1,0 0 0,0-1-1,0 1 1,1-1 0,-1 1-1,1-1 1,-1 1 0,1-1-1,0 0 1,-1 0 0,1 1-1,3 0 1,3 1-160,-1-1-1,1 0 0,0 0 1,0-1-1,1 0 1,-1 0-1,14-1 1,-21 0 153,7-1-267,1 1 0,-1-1 1,0-1-1,1 1 0,-1-1 0,0-1 0,0 1 0,0-2 1,0 1-1,0-1 0,12-8 0,10-7-1883</inkml:trace>
  <inkml:trace contextRef="#ctx0" brushRef="#br0" timeOffset="1">269 83 2833,'0'0'3208,"81"-31"-3096,-54 23-96,0 0-16,9-7-224,-9 5-608,-6 0-664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5281,'0'0'2777,"-6"109"-2313,6-95-224,0 1-136,0-3-24,0-2-72,0 3-8,4-1-144,0 0-456,5 3-560,-1-3-833,0-4-239</inkml:trace>
  <inkml:trace contextRef="#ctx0" brushRef="#br0" timeOffset="1">266 39 1824,'0'0'7458,"4"15"-7202,0 1-152,0 3 0,0-1-56,1 0-40,1 3-8,0-3-128,4 5-624,-3-7-712,-1-3-1073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6489,'0'0'1377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4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1144,'0'0'3516,"4"23"-2727,25 158 1009,-11-42 108,16 93 111,-22-175-1737,2 0 0,21 55-1,-19-83-1110,-16-29 722,0 1 0,0-1 0,1 1 1,-1-1-1,1 1 0,-1-1 0,0 0 0,1 1 0,-1-1 0,1 0 0,-1 0 0,0 1 1,1-1-1,-1 0 0,1 0 0,-1 1 0,1-1 0,-1 0 0,1 0 0,0 0 1,-1 0-1,1 0 0,-1 0 0,1 0 0,-1 0 0,1 0 0,-1 0 0,1 0 0,-1 0 1,1 0-1,-1-1 0,1 1 0,-1 0 0,1 0 0,-1 0 0,1-1 0,-1 1 0,1 0 1,-1-1-1,0 1 0,1 0 0,-1-1 0,0 1 0,1-1 0,-1 1 0,0 0 1,1-1-1,-1 1 0,0-1 0,0 1 0,1-1 0,-1 1 0,0-1 0,0 1 0,0-1 1,0 0-1,6-14-2559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6161,'0'0'1670,"15"-19"-2123,48-62-242,-50 65 64,1 2 1,0 0-1,1 0 0,27-18 1,-7 7-218,-28 19 748,-3 3 141,-1-1 0,0 2 0,1-1 0,-1 0 0,1 1 0,0-1 0,0 1 0,0 0 0,0 0 0,0 1 0,0-1 0,1 1 0,-1 0 0,1 0 0,-1 1 0,5-1 0,-8 1 30,0 0-1,0 1 1,0-1-1,-1 0 0,1 1 1,0-1-1,0 1 0,-1-1 1,1 1-1,0 0 1,-1-1-1,1 1 0,-1 0 1,1-1-1,-1 1 1,1 0-1,-1-1 0,1 1 1,-1 0-1,0 0 0,1 0 1,-1 0-1,6 23 481,-4-17-344,34 150 1813,-34-155-1985,-2-2 150,0-17-97,1 0 1,1-1-1,0 1 0,1 0 0,9-27 0,-9 36-98,-1 1-1,1 0 1,1 0 0,-1 1-1,1-1 1,0 1-1,1 0 1,-1 0 0,1 0-1,1 0 1,-1 1 0,1 0-1,0 0 1,0 0-1,7-4 1,-12 9 49,0-1 0,0 0 0,0 1 0,0-1 0,0 1 1,1 0-1,-1-1 0,0 1 0,0 0 0,0-1 0,0 1 0,0 0 0,1 0 0,-1 0 0,0 0 0,0 0 0,0 0 0,0 0 1,1 1-1,-1-1 0,0 0 0,0 1 0,0-1 0,0 0 0,0 1 0,0-1 0,0 1 0,0 0 0,0-1 0,0 1 0,0 0 0,0 0 1,-1 0-1,1-1 0,1 2 0,1 4 239,0-1 1,-1 0-1,1 1 1,-1 0-1,3 10 0,1 3-344,-3-10-35,1 0 0,0-1-1,0 0 1,1 0 0,0 0-1,6 8 1,-7-12-332,-1 0 0,1-1 0,0 0 0,0 0 0,0 0 0,0 0 0,9 4 1,7 0-2113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9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70 5329,'0'0'1859,"-6"-11"-1597,-17-36-222,17 36-96,33 11-127,24 0-87,-50 0 178,-2 1 91,-1 0 0,0 0 0,1 0-1,-1 0 1,1-1 0,-1 1 0,0 0-1,0-1 1,0 1 0,1-1-1,-1 1 1,0-1 0,-3 0 0,-8 3 2,10-2-8,0 0 0,1 0-1,-1 1 1,1-1-1,-1 1 1,1 0-1,-1 0 1,1 0-1,0 0 1,0 0 0,0 0-1,0 0 1,0 1-1,0-1 1,1 1-1,-1 0 1,1-1-1,0 1 1,0 0-1,0 0 1,0-1 0,0 1-1,1 0 1,-1 0-1,1 0 1,0 0-1,0 0 1,0 0-1,0 0 1,0 0-1,1 0 1,-1 0 0,1 0-1,0 0 1,0 0-1,0 0 1,0-1-1,0 1 1,1 0-1,-1-1 1,1 1 0,0-1-1,0 0 1,0 1-1,2 1 1,13 12 2,10 8 9,-1 1-1,-1 2 0,-1 0 1,-2 2-1,24 38 1,-39-54 9,0 1 0,-1-1 0,-1 1 0,0 0 0,-1 1 0,0-1 0,-2 1 0,1 0-1,-2 0 1,0 23 0,-1-36 34,0 1 1,0-1-1,0 0 0,-1 1 0,1-1 0,-1 0 0,0 0 0,1 0 0,-1 1 0,0-1 0,0 0 0,0 0 0,-1 0 0,1 0 0,0 0 0,-1-1 0,0 1 0,-1 2 1,-1-1 25,0-1 0,0 1 0,0-1 0,0 0 0,-1 0 0,1 0 0,0 0 0,-8 1 1,-6 1 87,0-2 0,0 0 1,-29-1-1,47-1-159,-14 0-65,4 1 68,0-2-1,1 1 1,-12-3 0,18 3-206,0-1 0,0 0-1,0 0 1,0 0 0,0-1 0,0 1-1,0-1 1,1 1 0,-1-1 0,0 0 0,1 0-1,0 0 1,-4-4 0,-3-8-2818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5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24 5233,'0'0'4632,"-11"17"-4494,-35 58-96,43-71-41,1 1 1,0-1 0,1 1-1,-1 0 1,1-1-1,0 1 1,0 0 0,0 0-1,1 0 1,0 0-1,0 0 1,0 0 0,0 0-1,1 0 1,0 0-1,3 8 1,-2-6 10,2 0 0,-1 0-1,1 0 1,0 0 0,0-1 0,1 0 0,-1 0-1,8 7 1,-7-9-32,0 1-1,1-1 1,-1 0-1,1 0 1,0-1-1,0 0 1,0 0-1,0 0 1,0-1-1,0 1 1,1-2-1,-1 1 1,1-1 0,0 0-1,-1 0 1,1-1-1,0 1 1,9-2-1,-11 0 11,-1 1 0,1-1 0,0 0 0,-1-1 0,1 1 0,-1-1 0,1 0-1,-1 0 1,0 0 0,0-1 0,0 1 0,0-1 0,0 0 0,-1 0 0,1 0 0,-1-1 0,0 1 0,0-1-1,0 0 1,0 0 0,0 0 0,-1 0 0,0 0 0,0 0 0,0-1 0,1-4 0,-1 2 12,0 1 1,0-1 0,-1 0 0,0 0 0,0 0-1,-1 1 1,0-1 0,0 0 0,-1 0-1,1 0 1,-1 0 0,-1 0 0,1 1 0,-1-1-1,-1 1 1,1-1 0,-1 1 0,0 0-1,0 0 1,-1 0 0,0 0 0,0 0 0,0 1-1,-6-5 1,5 5 11,2 3-21,1-1 1,0 1-1,-1 0 0,1-1 0,0 0 0,0 1 0,1-1 0,-1 0 0,0 0 1,-1-5-1,3 7-81,2 2-36,0-1 116,-1 0-1,1 0 0,0 1 0,0-1 1,0 1-1,-1-1 0,1 1 1,0 0-1,-1 0 0,1 0 0,0 0 1,-1 0-1,1 0 0,-1 0 1,2 2-1,21 25 1,-19-21 9,12 18 179,0 1 0,15 33 1,9 18 30,-40-77-224,-1 0-1,0 1 0,0-1 0,0 0 0,0 0 0,1 1 0,-1-1 0,0 0 0,0 0 0,0 0 0,1 0 1,-1 1-1,0-1 0,0 0 0,1 0 0,-1 0 0,0 0 0,1 0 0,-1 0 0,0 0 0,0 0 0,1 0 1,-1 0-1,0 0 0,0 0 0,1 0 0,-1 0 0,0 0 0,1 0 0,-1 0 0,0 0 0,0 0 1,1 0-1,-1 0 0,0 0 0,0 0 0,1-1 0,-1 1 0,0 0 0,0 0 0,1 0 0,-1 0 0,0-1 1,0 1-1,0 0 0,1 0 0,-1-1 0,0 1 0,0 0 0,0-1 0,9-13-98,-9 14 120,25-55 11,26-48-203,-46 93 175,1 1-1,1 0 1,-1 0-1,2 0 1,-1 1 0,1 0-1,16-12 1,-22 19 16,-1 0 0,1-1 0,0 1 1,-1 0-1,1 1 0,0-1 0,0 0 0,0 0 0,0 1 0,0-1 1,0 1-1,0 0 0,0-1 0,0 1 0,4 0 0,-5 1 53,1-1 0,-1 1-1,0-1 1,1 1-1,-1-1 1,0 1 0,1 0-1,-1 0 1,0 0-1,0 0 1,0 0 0,0 0-1,0 0 1,0 0 0,0 0-1,0 0 1,1 2-1,2 5 289,0 1-1,-1 0 0,0-1 1,0 1-1,2 16 0,0-4-487,-3-12 115,12 33 180,-13-40-217,0 1 0,0-1 0,1 1 1,-1-1-1,1 1 0,0-1 0,0 0 1,0 0-1,0 0 0,0 0 1,0 0-1,0 0 0,4 1 0,1 0-447,0-1 0,0 1 0,0-2-1,1 1 1,-1-1 0,9 0 0,16 0-2252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7498,'0'0'2520,"100"-6"-2208,-61-4-216,1-1-96,-2 1 0,3-2-944,-10 2-664,-10 1-1073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5761,'0'0'4561,"-15"123"-3945,15-102-216,0-1-120,7-1-159,3-5-121,5 0-121,4-1-911,18-5-816,-4-4-297,-3-4-951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47 6433,'0'0'2894,"-2"18"-2716,-1 5-147,-1 29 0,4-48-18,1 0 0,0 0 0,0 0 0,0 0 0,0 0 0,1-1 0,-1 1-1,1 0 1,0-1 0,0 0 0,0 1 0,1-1 0,-1 0 0,1 0-1,0 0 1,0 0 0,0-1 0,0 1 0,0-1 0,1 0 0,-1 0 0,4 2 0,-1 0 5,2 0-4,-1 0 1,1-1-1,-1 0 1,1 0-1,0-1 0,0 0 1,0 0-1,0 0 1,1-2-1,-1 1 0,0-1 1,0 0-1,10-1 0,-15 1 4,0-1 0,0 1 0,-1 0 0,1-1 0,0 0-1,-1 0 1,1 0 0,0 0 0,-1 0 0,1 0 0,-1-1-1,0 1 1,0-1 0,1 1 0,-1-1 0,3-3 0,-2 1 47,0 0 0,0-1 0,0 1 1,-1-1-1,0 1 0,1-1 0,-2 0 1,3-6-1,0-7 262,-1 1 0,-1-1-1,0 1 1,-2-20 0,0 33-237,0 0 1,0 1-1,-1-1 0,1 1 1,-1-1-1,0 1 0,0 0 1,0-1-1,-1 1 0,1 0 1,-1 0-1,-2-3 0,3 4-289,0 0 0,-1 0-1,1 1 1,-1-1 0,1 1 0,-1 0-1,0-1 1,0 1 0,1 0 0,-1 0 0,0 0-1,0 0 1,0 0 0,0 1 0,0-1-1,0 0 1,-1 1 0,1 0 0,0-1-1,-3 1 1,4 8-5502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2777,'0'0'2613,"10"21"-1992,35 68 17,-41-80-544,1-1 0,1 1-1,0-1 1,0 0 0,1 0 0,0-1-1,0 0 1,1 0 0,-1-1-1,1 0 1,1 0 0,-1-1-1,1 0 1,0 0 0,17 5-1,-19-7-28,-1 0-1,1-1 0,1 0 1,-1-1-1,0 1 0,0-1 0,0-1 1,1 1-1,-1-1 0,0-1 1,1 1-1,11-4 0,-14 3-33,-1-1-1,1 1 0,-1-1 0,0-1 1,1 1-1,-1-1 0,0 1 1,0-1-1,-1-1 0,1 1 0,0 0 1,-1-1-1,0 0 0,0 1 1,0-1-1,0 0 0,-1-1 0,0 1 1,3-7-1,-1 0 62,0-1-1,-1 1 1,0-1-1,-1 1 1,1-21-1,-4-59 200,0 80-284,-1-1-1,0 1 1,-1 0 0,-1 0-1,1 0 1,-8-15-1,-3-10-560,12 33 96,1-1 0,0 0 0,1 0 0,-1 0 0,1-1 0,-1-3 0,1-2-4098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 7154,'0'0'1605,"2"22"-878,0 2-464,7 128 1372,-26 310 114,13-340-2643,4-121 809,1-1 0,-1 0 0,0 1 0,0-1 0,0 0 0,0 1 0,1-1 0,-1 0 0,0 0 0,0 1 0,0-1 0,1 0 1,-1 0-1,0 1 0,1-1 0,-1 0 0,0 0 0,1 0 0,-1 0 0,0 1 0,0-1 0,1 0 0,-1 0 0,1 0 0,-1 0 0,0 0 0,1 0 1,-1 0-1,0 0 0,1 0 0,-1 0 0,0 0 0,1 0 0,-1 0 0,0 0 0,1 0 0,-1 0 0,0-1 0,1 1 0,-1 0 0,0 0 1,1 0-1,-1 0 0,0-1 0,18-8-2449,-4-10-436</inkml:trace>
  <inkml:trace contextRef="#ctx0" brushRef="#br0" timeOffset="1">467 1 6345,'0'0'3394,"0"26"-2417,-1-4-772,-11 160 1099,-53 384 119,65-566-1365,-2 36-1655,2-36 1542,0 0 0,0 0 0,0 0 0,0 0 0,0 0 0,0 0 0,0 0 0,0 0 0,0 1 0,0-1 0,0 0 1,0 0-1,0 0 0,0 0 0,0 0 0,0 0 0,-1 0 0,1 0 0,0 0 0,0 1 0,0-1 0,0 0 0,0 0 0,0 0 1,1 0-1,-1 0 0,0 0 0,0 0 0,0 0 0,0 0 0,0 1 0,0-1 0,0 0 0,0 0 0,0 0 0,0 0 1,0 0-1,0 0 0,0 0 0,0 0 0,0 0 0,0 0 0,0 0 0,1 0 0,-1 1 0,0-1 0,0 0 0,0 0 1,0 0-1,0 0 0,0 0 0,0 0 0,0 0 0,0 0 0,1 0 0,-1 0 0,0 0 0,0 0 0,0 0 0,0 0 1,0 0-1,0 0 0,0 0 0,0 0 0,1 0 0,5-17-2704,-2-3-157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5233,'0'0'1191,"21"-5"-754,140-28 805,310-99-1151,-463 129-416,-3 2-74,0-1 0,0 1 0,-1-1 0,1-1 0,-1 1 0,1 0 0,4-5 0,-6 3-1805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7090,'0'0'2268,"11"1"-1759,15-1-276,0-1 1,0 0-1,38-9 0,80-27-151,143-31-2990,-37 27 74,-138 24 799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1016,'0'0'6250,"98"-8"-6034,-60-2-112,3 0-104,-3 1 0,2-1-472,-9 2-617,-12 2-959</inkml:trace>
  <inkml:trace contextRef="#ctx0" brushRef="#br0" timeOffset="1">153 118 7378,'0'0'2536,"0"106"-1024,0-83-471,0 1-529,0 1-56,0-4-200,2-1-208,5-4 8,1 1-56,2-5-208,5 0-800,20-7-945,-5-3-535,1-2-409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54 6121,'0'0'3476,"-11"18"-3318,-32 58-103,42-74-49,1-1 0,-1 1 0,0-1 0,1 0 0,0 1 0,-1-1 0,1 1 0,0-1 0,-1 1 0,1-1 0,0 1 0,0-1 0,0 1 0,0 0 0,1-1 0,-1 1 0,0-1 0,1 0 0,-1 1 0,1-1 0,-1 1 0,1-1 0,0 1 0,-1-1 1,1 0-1,0 0 0,0 1 0,0-1 0,0 0 0,0 0 0,0 0 0,0 0 0,1 0 0,-1 0 0,0 0 0,1-1 0,-1 1 0,0 0 0,3 0 0,2 2 14,3 2-15,0-1-1,0 1 0,1-2 0,-1 1 0,1-2 0,0 1 1,19 1-1,-4-2-6,-1-1-1,29-3 1,-49 2 37,-1-1-1,1 1 1,0-1-1,-1 0 1,1 0-1,-1 0 1,1-1-1,-1 1 1,1-1-1,-1 0 1,0 0-1,0 0 1,0 0-1,0 0 1,0-1-1,0 0 1,-1 1-1,1-1 1,-1 0-1,0 0 1,0 0-1,3-5 1,-3 3 36,0-1 1,0 1-1,0-1 1,0 0-1,-1 0 1,0 0-1,0 0 0,-1 0 1,1 0-1,-1 0 1,-1 0-1,1 0 0,-3-9 1,2 11-32,-1-1 0,0 1-1,0 0 1,0 0 0,0 0 0,-1 0 0,1 0 0,-1 0 0,0 1-1,0-1 1,0 1 0,-1 0 0,1 0 0,-1 0 0,0 0-1,0 1 1,0-1 0,0 1 0,-5-2 0,-1 0-123,-1 0 0,0 0 0,0 1 1,-1 0-1,1 1 0,-19-1 0,-72 2-5374,85 1 1686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7042,'0'0'1528,"4"21"-1479,16 65-27,-17-71-20,-1-7 1,0 0-1,0 0 1,0 0-1,1 0 1,0-1-1,1 1 1,0-1-1,4 7 1,-6-18-99,0 0 0,0 0 0,0 0 1,-1 0-1,2-7 0,3-14-104,11-27 0,-14 44 173,0 1-1,1-1 1,0 1 0,0 0-1,1 0 1,-1 0 0,11-10-1,-14 16 35,-1 0 1,1 1-1,0-1 0,0 0 0,0 0 0,0 1 0,0-1 1,0 1-1,0-1 0,0 1 0,0-1 0,0 1 1,0 0-1,0-1 0,0 1 0,0 0 0,1 0 0,-1 0 1,0 0-1,0 0 0,0 0 0,0 0 0,0 0 0,1 0 1,-1 1-1,0-1 0,0 0 0,0 1 0,0-1 0,0 1 1,0-1-1,0 1 0,0-1 0,0 1 0,0 0 1,0 0-1,-1-1 0,1 1 0,1 1 0,3 5 132,0-1 0,0 1 0,0 0 0,4 11-1,-2-6-97,8 16 24,-12-20-244,1-1 0,-1-1-1,1 1 1,1 0-1,-1-1 1,1 0 0,0 0-1,1 0 1,11 9-1,-5-8-2352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0 224,'0'0'9866,"-16"117"-9450,16-96-256,0-1-152,8-3-8,8-3-624,1-2-616,16-6 0,-7-2-1081,-3-4-2160</inkml:trace>
  <inkml:trace contextRef="#ctx0" brushRef="#br0" timeOffset="1">300 68 360,'0'0'11643,"-9"49"-11451,9-30-144,0-1-48,0-2-360,0 1-793,17-7-919,2-2-449,-1-8-631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6105,'0'0'3757,"0"22"-2570,0 74-324,0-62-533,2 0 0,1 1 0,8 33 0,-5-44-307,1 0 0,1 0 1,2 0-1,13 24 0,-20-40-110,2 0 0,-1-1 0,1 0 0,8 10 0,-11-15-219,1 0 0,-1 0 0,1 0 0,-1 0 1,1 0-1,-1 0 0,1-1 0,0 1 0,0-1 0,0 0 0,0 0 0,0 0 1,0 0-1,0 0 0,4 0 0,3-1-3360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6:59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6129,'0'0'1530,"19"-3"-1057,62-9 72,-76 11-446,-1 1 0,0 0 1,0 0-1,0 0 0,0 0 1,0 0-1,0 1 0,0 0 1,7 1-1,-10-1-61,1 0 0,0 0 1,0 0-1,-1 0 0,1 0 0,-1 0 0,1 0 0,-1 1 0,1-1 1,-1 0-1,0 1 0,1 0 0,-1-1 0,1 4 0,0 0 37,0 1-1,0 0 0,-1 0 0,0 0 0,0 0 1,0 0-1,-1 0 0,-1 12 0,1-6 76,0-6-99,-1-1 1,0 1 0,0-1-1,-1 1 1,1-1 0,-1 1-1,0-1 1,-1 0 0,1 0-1,-1 0 1,0 0 0,-1 0-1,1-1 1,-1 1 0,0-1-1,0 0 1,-5 4 0,-9 7-552,0-2 0,-38 22 0,42-25-3207</inkml:trace>
  <inkml:trace contextRef="#ctx0" brushRef="#br0" timeOffset="1">358 81 6305,'0'0'5986,"-6"64"-5858,6-40-128,0-1-32,0-1-120,4-3-1129,25-5-1127,-4-6-153,0-8-1880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5497,'0'0'2991,"-17"3"-2122,-2 2-460,-30 10 1,46-13-367,0-1 0,1 0 0,-1 1 1,0 0-1,1 0 0,-1 0 0,1 0 1,0 0-1,0 0 0,0 1 0,0-1 1,0 1-1,0-1 0,1 1 1,-1 0-1,1 0 0,-2 3 0,1 1 28,0 1 0,0 0-1,1 0 1,-1 12 0,2-16-57,-1 2-4,1 0-1,-1 0 1,1 0-1,1 0 1,-1 0-1,1 1 0,0-1 1,0 0-1,1 0 1,0-1-1,0 1 1,0 0-1,1 0 0,-1-1 1,1 0-1,1 1 1,-1-1-1,1 0 1,0-1-1,0 1 0,0-1 1,1 0-1,0 0 1,-1 0-1,1 0 1,1-1-1,5 3 0,-2-1-13,0-1 0,0 0 0,0-1 0,1 0 0,-1 0 0,1-1-1,0 0 1,0-1 0,0 0 0,14-1 0,-19 0 7,0 0 0,0 0 0,0-1 0,0 0 0,-1 0 0,1 0 0,0-1 0,0 0 0,-1 1-1,1-2 1,-1 1 0,0 0 0,1-1 0,-1 0 0,0 0 0,-1 0 0,1 0 0,-1-1 0,1 0 0,-1 1 0,0-1 0,3-6 0,-2 3 34,-1 0-1,0 0 1,-1-1 0,1 1-1,-2-1 1,1 0-1,-1 0 1,0 0 0,0 1-1,-1-1 1,0 0 0,-1 0-1,0 0 1,-2-10-1,2 12-96,-1 1 0,0 0 0,0 0 0,0 0 0,0 0 0,-1 0 0,0 0 0,0 0 0,0 1 0,0 0 0,-1 0 0,0 0 0,0 0-1,0 0 1,0 1 0,-1-1 0,1 1 0,-1 0 0,0 1 0,0-1 0,-7-2 0,1 2-975,1 1 0,-1 0 0,0 0-1,-14 0 1,-1 2-4626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5233,'0'0'6578,"-25"115"-6442,25-101-80,0-2-56,19 1-449,8-3-247,30-4-680,-3-4-1008,-6-2-1729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153 101 5921,'0'0'1491,"-16"4"-947,-53 16 56,65-18-559,0-1 0,0 1 0,1 0 0,-1 0 0,1 0 0,-1 0 0,1 1-1,0-1 1,0 1 0,0 0 0,0 0 0,1 0 0,-1 0 0,1 1-1,0-1 1,0 0 0,0 1 0,0 0 0,-2 5 0,2 0 35,0-1 0,1 1-1,0-1 1,0 1 0,1 0 0,1 14 0,0-18-56,0 0 1,0-1-1,0 1 0,1-1 1,-1 0-1,1 0 1,0 1-1,1-1 0,-1 0 1,1-1-1,0 1 1,-1 0-1,2-1 1,-1 0-1,0 1 0,1-1 1,-1-1-1,1 1 1,0 0-1,0-1 0,0 0 1,0 0-1,6 2 1,-1 0-15,0-1 1,0 0 0,0-1 0,0 0-1,1 0 1,-1-1 0,0 0 0,1 0-1,-1-1 1,17-2 0,-23 1-7,0 0 0,-1 0 0,1 0 0,0-1 0,-1 1 0,1 0 0,-1-1 0,1 0 0,-1 0 0,0 0 0,0 0 0,0 0 0,0 0 0,0 0-1,0 0 1,0-1 0,-1 1 0,1-1 0,-1 0 0,0 1 0,0-1 0,0 0 0,0 0 0,0 0 0,0 1 0,-1-1 0,0 0 0,1 0 0,-1-4 0,0 2-41,0 0 0,0 0-1,0 0 1,0 0 0,-1 0-1,0 0 1,0 0 0,0 0-1,-1 0 1,1 0 0,-1 0 0,-1 0-1,1 1 1,0-1 0,-7-7-1,-4 1-33,0 0-1,0 1 1,-2 1-1,1 0 1,-1 1 0,-25-11-1,-13-6 224,53 25-146,0 0 0,0 0 0,-1 0 0,1-1 0,0 1 0,0 0-1,0 0 1,0 0 0,0 0 0,-1 0 0,1 0 0,0 0 0,0 0 0,0 0-1,0-1 1,0 1 0,0 0 0,0 0 0,0 0 0,-1 0 0,1 0 0,0 0-1,0-1 1,0 1 0,0 0 0,0 0 0,0 0 0,0 0 0,0 0 0,0-1 0,0 1-1,0 0 1,0 0 0,0 0 0,0 0 0,0-1 0,0 1 0,0 0 0,0 0-1,0 0 1,0 0 0,0 0 0,1-1 0,-1 1 0,0 0 0,0 0 0,0 0-1,0 0 1,0 0 0,0 0 0,0-1 0,0 1 0,1 0 0,-1 0 0,0 0-1,0 0 1,0 0 0,0 0 0,17-5-13,-1 0 0,22-2 0,1-1-4,21-7-1937,66-27-1,-86 26-583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5945,'0'0'1803,"-2"24"-1361,-9 157 2106,6-85-875,10 108-1,-1-168-1609,1 1-1,2-1 1,16 50 0,-22-85-210,-1 1 0,0-1 0,1 0 1,0 1-1,-1-1 0,1 0 0,-1 1 0,1-1 1,0 0-1,0 0 0,0 0 0,0 0 0,0 0 1,0 0-1,0 0 0,0 0 0,0 0 0,1 0 1,-1 0-1,0-1 0,1 1 0,-1 0 0,0-1 1,1 1-1,-1-1 0,0 0 0,1 1 0,-1-1 1,1 0-1,-1 0 0,1 0 0,-1 0 0,1 0 1,-1 0-1,0-1 0,1 1 0,-1 0 0,1-1 1,1 0-1,10-6-2930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2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4905,'0'0'3089,"0"-2"-2955,0-2-70,0 3 343,1 20-240,1-15-164,-1-1 0,1 1 0,0-1 0,0 1 0,0-1 0,1 0 0,-1 0 0,1 0 0,0 0 0,0 0 0,0-1 0,4 3 0,3 3-5,1-1 1,17 9 0,-15-10-11,0-1 0,1-1 0,-1 0 0,1 0 1,0-2-1,0 1 0,0-2 0,0 0 1,0-1-1,0 0 0,17-3 0,-27 3-2,0-1 0,-1 1 0,1-1 0,0-1 0,-1 1 0,1 0 0,0-1 0,-1 1 0,0-1-1,1 0 1,-1 0 0,0-1 0,0 1 0,0-1 0,-1 1 0,1-1 0,0 0 0,-1 0 0,0 0 0,0 0 0,0-1 0,0 1-1,0 0 1,1-7 0,1-2 118,-1 0 0,0 0-1,-1-1 1,-1 1-1,0-1 1,-1-13 0,-10 27 333,10 2-460,0 9-53,0 0 0,4 22 1,-3-29 76,1-1 1,-1 1 0,1 0-1,0-1 1,0 1 0,0-1-1,1 0 1,0 0 0,-1 0-1,5 4 1,-3-3 7,1-1 0,-1 0 0,0 0 0,1-1 0,0 1 0,0-1 0,0 0 0,1 0 1,-1-1-1,0 1 0,1-1 0,6 1 0,0 0 39,1-1 0,-1-1 0,1 0-1,21-2 1,-29 1-5,-1-1 0,0 0-1,0 0 1,0 0 0,0-1-1,0 1 1,0-1 0,-1 0 0,1 0-1,0 0 1,-1 0 0,1-1-1,-1 1 1,0-1 0,0 0-1,0 0 1,5-7 0,-5 6 123,0-1 0,0 0 0,0 0 0,0 0 1,-1-1-1,0 1 0,0 0 0,0-1 0,-1 0 0,1 1 1,-1-1-1,0-9 0,-1 13-146,0-1 1,1 1-1,-1 0 1,0-1-1,0 1 0,-1 0 1,1-1-1,0 1 1,-1 0-1,1 0 0,-1-1 1,0 1-1,0 0 0,0 0 1,0 0-1,0 0 1,0 0-1,-1 0 0,1 0 1,-1 0-1,1 1 1,-1-1-1,0 0 0,1 1 1,-1-1-1,0 1 1,0 0-1,0 0 0,0 0 1,-3-1-1,-5-2-180,0 0 0,-1 1 0,1 0 0,-1 1 0,1 0 0,-17 0 0,-1 1-1566,-35 3-1,43 2-148,10 4-744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58 253 1464,'0'0'6306,"104"98"-6074,-87-85-208,12-7-24,-6-2-968,-2-4-1609</inkml:trace>
  <inkml:trace contextRef="#ctx0" brushRef="#br0" timeOffset="1">0 1 5193,'0'0'704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7210,'0'0'3352,"102"-15"-3104,-64 7-144,3-2-96,-1 0-8,-3 2-304,-1 1-712,1-3-624,-10 4-697,-10 0-3112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52 9602,'0'0'3257,"-82"-52"-3257,84 65-4537,3 1 1960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6265,'0'0'3529,"-56"121"-2441,54-96-392,2-3-359,0 1-65,0-1-192,6-3-80,9-3-368,18-6-833,-2-5-1071,-5-5-809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6729,'0'0'1699,"0"20"-1449,5 65 130,-5-82-355,1 0 0,0 0 0,-1 0 0,1 0 0,0-1 1,1 1-1,-1 0 0,0 0 0,1-1 0,0 1 0,-1-1 0,1 1 0,0-1 0,0 0 1,1 0-1,-1 0 0,3 2 0,1 0-2,-1-1 1,1-1-1,-1 1 1,1-1-1,10 3 0,-11-4-22,9 3-61,1-2-1,-1 1 1,1-2-1,-1 0 0,1-1 1,0 0-1,-1-1 1,17-4-1,-26 4 11,1-1 0,-1 0 0,1 0 0,-1-1 0,0 0 0,0 0 0,0 0-1,-1 0 1,1-1 0,-1 0 0,1 1 0,-1-2 0,-1 1 0,1 0 0,0-1 0,-1 0 0,0 0 0,0 0 0,3-10 0,-2 7 167,-1-1 1,0-1-1,0 1 1,-1 0 0,-1-1-1,1 1 1,-2-1-1,1 1 1,-1-1-1,-1 1 1,-1-13-1,-1 18 346,0 9-390,-1 8-158,3-2 67,1-1-1,0 1 0,0-1 1,1 0-1,0 1 1,1-1-1,0 0 1,1 0-1,0 0 0,5 12 1,-5-17 12,-1 1 0,1-1-1,1 0 1,-1-1 0,1 1 0,0-1 0,0 1 0,0-1 0,1 0 0,-1-1-1,1 1 1,0-1 0,0 0 0,0 0 0,0-1 0,1 1 0,-1-1 0,1 0 0,11 2-1,-12-3 16,0 0 0,1 0-1,-1 0 1,1-1 0,-1 0-1,0 0 1,1 0-1,-1-1 1,8-2 0,-10 2 58,0 0 0,0 0 0,-1 0 1,1-1-1,-1 1 0,1-1 1,-1 0-1,1 0 0,-1 0 0,0 0 1,0 0-1,0 0 0,0-1 0,-1 1 1,1-1-1,-1 1 0,1-1 0,1-3 1,2-10 180,-1-1-1,0 1 1,-1 0 0,0-1 0,-2 0 0,0 0-1,-1 1 1,-2-19 0,2-4-285,0 37-3,0 1-45,0 1 1,0 0 0,0-1 0,0 1 0,1-1-1,-1 1 1,0-1 0,0 1 0,0-1 0,0 1 0,0-1-1,-1 1 1,1-1 0,0 1 0,0-1 0,0 1-1,0-1 1,0 1 0,-1-1 0,1 1 0,0 0-1,0-1 1,-1 1 0,1-1 0,0 1 0,-1 0 0,1-1-1,0 1 1,-1 0 0,1-1 0,-1 1 0,1 0-1,0 0 1,-1-1 0,1 1 0,-1 0 0,1 0-1,-1 0 1,1 0 0,-1 0 0,0-1 0,-5 1-3888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03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9114,'0'0'2392,"3"18"-2150,7 63 18,-7-69-188,-1 1 1,2-1-1,0 0 0,0 0 1,1-1-1,0 0 0,1 1 1,0-2-1,16 21 0,-17-23-47,0-1-5,0-1 0,1 1 0,-1-1 0,1-1 0,0 1 0,0-1 0,1 0 0,13 8 0,-18-12-7,0 0 0,0 0 1,1 0-1,-1 0 0,0 0 1,1-1-1,-1 1 1,1-1-1,-1 1 0,1-1 1,-1 0-1,1 0 1,-1 0-1,1-1 0,-1 1 1,1 0-1,-1-1 1,0 0-1,1 1 0,-1-1 1,0 0-1,1 0 1,-1-1-1,0 1 0,0 0 1,0-1-1,0 1 1,0-1-1,0 1 0,-1-1 1,1 0-1,2-4 1,6-8 22,0 0 1,-1-1-1,-1 0 0,-1-1 1,0 0-1,-1 0 1,0-1-1,-2 1 1,5-30-1,-3-9 47,-1-92 0,-5 127-81,0 19-13,0 0 0,0 0 0,0 0 0,0-1 0,0 1 0,0 0 0,0 0 0,-1 0 0,1 0 0,0 0 0,-1 0 0,1-1 0,-1 1 0,1 0 0,-1 0 0,1 0 0,-1 0 0,0 0 0,0 0 0,0 0-106,0 1-1,0 0 0,0-1 0,0 1 0,0 0 0,-1 0 0,1 0 0,0 0 0,0 0 0,0 0 0,0 0 0,0 0 0,0 1 0,0-1 0,0 0 0,0 1 0,0-1 0,0 1 0,0-1 0,0 1 0,0-1 0,-1 2 0,-16 11-3978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1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19 212 16,'0'0'1692,"-2"-6"-1254,0 2-392,-1-3 227,1 0-1,0-1 1,0 1-1,0-1 1,0-11-1,1 10 86,2 1 862,15 5-488,372-52-641,-251 43 16,-59 7 59,234 1-110,-175 6-18,1161 0 471,-981-21-287,-136 5-178,29 8 227,58-4 228,-212 9-2016,-42-2-1073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33 179 928,'0'0'1426,"5"-6"-1147,15-18-13,-19 23-244,0 1 0,-1-1 0,1 0 0,-1 0-1,1 0 1,-1 0 0,1 1 0,-1-1 0,1 0 0,-1 0-1,0 0 1,0 0 0,1 0 0,-1 0 0,0 0 0,0 0-1,0-1 1,0 2-19,0-1-1,-1 0 1,1 1 0,0-1-1,0 1 1,-1-1-1,1 1 1,0-1-1,-1 1 1,1 0-1,0-1 1,-1 1 0,1-1-1,-1 1 1,1 0-1,-1-1 1,1 1-1,-1 0 1,1-1-1,-2 1 1,-2-2-9,0 1 0,-1 0 0,1 1 0,0-1 0,-8 0 0,4 1 225,-6-4 880,17 2 140,27 0-691,99 2-192,899-18 543,-299-18-641,-551 27-317,956-36 840,-508 45-478,0 24-161,-360-12-107,111 15 65,-45-3 171,656 5 422,-868-27-671,694 2 78,-140-22 154,-396 11 36,2 0 838,-258 4-27,-22-3-1029,0-21-3723,0 9-1042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34 440,'0'0'1636,"4"-3"-1290,17-18 5513,-29 14-5019,0 6-808,0 0 0,-1 0 0,1 1 1,0 0-1,-1 1 0,1 0 0,0 0 0,0 0 1,-1 1-1,1 0 0,0 1 0,1 0 1,-1 0-1,0 1 0,1 0 0,0 0 0,-8 7 1,-1 0-42,2 1 1,0 0 0,0 2-1,1-1 1,0 2-1,-16 24 1,23-28-12,0 0-1,0 1 1,1 0 0,0 0 0,1 1-1,1-1 1,0 1 0,1 0-1,0 0 1,1 0 0,0 0 0,1 0-1,2 15 1,-2-22 11,1 0 0,0-1 0,1 1 0,-1-1 0,1 0 0,0 1-1,1-1 1,-1 0 0,1 0 0,0-1 0,0 1 0,1 0 0,-1-1 0,1 0 0,0 0 0,0 0 0,0 0 0,1-1 0,-1 0-1,1 1 1,5 1 0,-2-1-21,-1 0 0,0-1 0,1 0 0,0 0 0,0-1 0,-1 0 0,1-1 0,0 0 0,1 0 0,-1 0-1,0-1 1,0 0 0,0-1 0,11-2 0,-12 1-248,1-1 0,-1 0 0,0-1 0,0 0 0,0 0-1,-1-1 1,1 0 0,-1 0 0,10-11 0,-6 8-574,8-9-1181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5033,'0'0'1192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2721,'0'0'3912,"6"-23"-5848,21 23 1024,0 0-1361</inkml:trace>
  <inkml:trace contextRef="#ctx0" brushRef="#br0" timeOffset="1">404 197 3593,'0'0'2240,"102"68"-1512,-72-46-31,1 1-65,-2-3 120,0 1-144,0 1-336,0-3-48,-1-1-152,-1 1-72,-2-5-16,4-2-488,10-6-568,-7-2-457,-5-4-919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0 3025,'0'0'4393,"-127"41"-3481,95-22 384,-3 3-488,1 1-288,3 2-272,4-3-240,6 3 64,2-3-72,5 1-896,4 3-680,7-3-529,3-9-679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5617,'0'0'1170,"-9"22"-1054,-27 72 49,34-86-148,-1-1 0,1 0 0,1 1 0,-1-1 0,1 1-1,0 0 1,1-1 0,0 1 0,0-1 0,1 1 0,0 0 0,0-1-1,1 1 1,0-1 0,0 0 0,6 13 0,-5-14-8,0 0 0,1 0 0,-1 0 0,2 0 0,-1-1 0,0 1 0,1-1 0,0 0 0,0-1 0,1 1 0,-1-1 0,1 0 0,0 0 0,0-1 0,0 0 0,10 4 0,-1-3-5,0 0 0,0-1 0,0 0 0,1-1 0,0-1 0,18 0 0,-30-1-8,0 0 0,0-1 0,0 1 0,0-1 0,0 0 0,0 0 0,0 0 0,-1 0 0,1-1 1,0 1-1,-1-1 0,0 0 0,1 0 0,-1-1 0,4-2 0,-3 1 32,0-1 0,0 1 1,-1-1-1,1 1 0,-1-1 1,0 0-1,-1 0 1,1-1-1,2-8 0,-1 2 112,-1-1 0,-1 0-1,0 0 1,0 1 0,-2-1 0,1 0-1,-2 0 1,-3-25 0,2 33-104,1-1 1,-1 1-1,-1-1 0,1 1 0,-1 0 1,0 0-1,0 0 0,0 0 1,-1 1-1,0-1 0,0 1 1,0 0-1,0 0 0,-1 0 0,1 1 1,-1 0-1,0 0 0,0 0 1,0 0-1,-1 1 0,1-1 1,-11-2-1,9 3-284,0 0 0,0 0 0,0 1 0,0 0 0,0 0 0,0 1 0,-1 0 1,1 0-1,0 0 0,0 1 0,0 0 0,0 1 0,0 0 0,0 0 0,0 0 0,0 1 0,-11 6 0,0 6-1841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8466,'0'0'840,"96"0"-1080,-62-4 240,1-4-296,1-7-1048,-7 1-841,-12 2-2320</inkml:trace>
  <inkml:trace contextRef="#ctx0" brushRef="#br0" timeOffset="1">114 27 8450,'0'0'1288,"-4"109"-824,4-84-192,0-1-112,4-1-160,11 2-1072,-1-7-528,-1-8-1153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3625,'0'0'1433,"3"21"-968,11 66-84,-13-80-336,1 1 1,0 0 0,0-1-1,1 0 1,0 1-1,0-1 1,0 0-1,1-1 1,0 1-1,1-1 1,-1 1 0,1-1-1,0 0 1,1-1-1,-1 0 1,1 0-1,1 0 1,10 7-1,-12-9-2,-1-1-1,1 0 1,0 0-1,0 0 1,0-1-1,0 1 1,0-1-1,8 0 1,-11-1-5,0 1 0,0-1 0,0 0-1,0 0 1,0-1 0,0 1 0,0 0 0,0-1 0,0 1 0,0-1 0,-1 0 0,1 0 0,0 1 0,0-1-1,0 0 1,-1-1 0,1 1 0,-1 0 0,1 0 0,-1-1 0,1 1 0,-1-1 0,3-2 0,7-18 433,0-1 0,-1 0 1,9-35-1,-2 6-629,-13 41-588,-1 0 1,0-1-1,-1 1 1,0-1-1,0-18 1,-2 7-2299</inkml:trace>
  <inkml:trace contextRef="#ctx0" brushRef="#br0" timeOffset="1">285 1 3993,'0'0'2274,"1"23"-1467,13 155 1145,-14-175-1905,10 103 1393,36 159 0,-46-265-1441,2 7 1,0 1 0,0-1 0,1 0 0,4 9 0,-6-15-148,-1 1 0,1-1 0,0 0 0,0 1 0,1-1 0,-1 0 0,0 1 0,0-1 0,1 0 0,-1 0 0,0 0 0,1 0 0,-1 0 0,1-1 0,0 1 0,-1 0-1,1-1 1,-1 1 0,1-1 0,0 1 0,-1-1 0,1 0 0,3 0 0,9 0-2611,-5 0-1009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9 203 7074,'0'0'5218,"-2"-3"-4985,2 3-238,-1-1 0,0 1 0,1-1 0,-1 1 0,1-1 0,-1 1 0,1-1 0,0 1 0,-1-1 0,1 0 0,0 1 0,-1-1 0,1 0 0,0 1 0,0-1 0,-1 0 0,1 1 0,0-1 0,0 0 0,0 0 0,0-1 0,1 1-21,1 0-1,-1 0 1,0 0-1,1 0 1,-1 1 0,1-1-1,-1 0 1,1 0-1,-1 1 1,1-1 0,-1 1-1,3-1 1,373-147-8529,-314 121 6742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2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2529,'0'0'6500,"-17"5"-6144,-55 14-154,70-18-206,-1 0 0,1 0-1,-1 0 1,1 0-1,0 1 1,-1-1 0,1 1-1,0-1 1,0 1-1,0 0 1,0 0-1,0 0 1,1 0 0,-1 0-1,0 0 1,1 1-1,0-1 1,-1 0 0,1 1-1,0-1 1,0 1-1,1-1 1,-1 1 0,0 0-1,1-1 1,-1 1-1,1 0 1,0-1 0,0 1-1,0 0 1,1-1-1,-1 1 1,0 0 0,1-1-1,1 5 1,-1-6-16,-1 1 1,1-1 0,0 0-1,0 1 1,0-1-1,0 0 1,0 1 0,0-1-1,0 0 1,0 0-1,1 0 1,-1 0 0,0 0-1,1 0 1,-1-1 0,1 1-1,-1 0 1,1-1-1,2 2 1,36 4-436,-19-3 85,-21-3 365,1 1-1,-1-1 1,0 1-1,1-1 0,-1 0 1,1 1-1,-1-1 0,0 1 1,0-1-1,1 1 0,-1-1 1,0 1-1,0-1 1,1 1-1,-1-1 0,0 1 1,0 0-1,0-1 0,0 1 1,0-1-1,0 1 0,0-1 1,0 1-1,0-1 1,0 2-1,-3 16-140,-13 26 117,12-36 67,1 0 0,0 1 1,0-1-1,1 0 0,0 1 0,1 0 0,-2 10 0,3-17 3,0-1 0,0 1-1,0-1 1,0 1-1,0-1 1,0 1-1,0-1 1,1 0-1,-1 1 1,0-1-1,1 1 1,-1-1 0,1 0-1,0 1 1,-1-1-1,1 0 1,0 1-1,0-1 1,0 0-1,0 0 1,0 0-1,0 0 1,1 1 0,2 0 93,-1-1 0,1 0 1,-1-1-1,1 1 1,-1-1-1,1 1 1,0-1-1,5 0 1,3 0-64,0-1 0,0 0 0,-1 0 1,1-1-1,-1 0 0,1-1 0,-1-1 0,0 1 1,0-2-1,0 0 0,16-9 0,-15 6-211,3 0 263,-1-1 0,17-15 0,-27 22-361,-1-1-1,0 0 0,0 0 0,-1 0 0,1-1 0,-1 1 0,1-1 0,-1 1 0,0-1 0,0 0 0,-1 0 0,1 0 0,-1 0 0,1-6 0,-1-2-2411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11 1536,'0'0'3612,"-7"0"1726,19-3-5342,-1 0 1,1 1-1,-1 1 0,1 0 0,0 0 0,-1 1 0,1 1 0,17 2 1,-26-2-14,-1 0 1,1-1 0,-1 1 0,1 1 0,-1-1-1,0 0 1,0 0 0,0 1 0,0-1 0,0 1 0,0 0-1,0 0 1,0 0 0,0 0 0,-1 0 0,1 0-1,-1 0 1,0 0 0,1 0 0,-1 1 0,0-1-1,-1 1 1,1-1 0,0 1 0,0-1 0,-1 4 0,1-2-8,0 0 1,-1 0 0,0 0 0,0 0 0,0 0 0,-1 0 0,1 0 0,-1 0 0,0 0 0,0 0 0,0 0-1,0 0 1,-1-1 0,0 1 0,0 0 0,-3 3 0,-3 3 23,-2 0 0,1-1 1,-1 0-1,-1-1 0,0 0 0,0-1 0,0 0 1,-1-1-1,0 0 0,0-1 0,0-1 1,-18 5-1,33-9-132,1 0 1,-1 0-1,0 0 1,1 1-1,-1-1 1,0 1-1,1 0 0,-1-1 1,0 2-1,0-1 1,0 0-1,0 1 1,0-1-1,0 1 1,0 0-1,0 0 1,-1 0-1,5 4 1,1 1 180,-1 0 0,0 0 1,0 1-1,-1 0 0,8 12 1,-8-9 43,-1 0 1,0 1 0,-1 0-1,0 0 1,-1 0 0,0 0 0,-1 1-1,-1-1 1,1 1 0,-2 22-1,0-33-48,-1-1 0,1 1 0,0-1 0,0 1 0,-1-1-1,1 1 1,-1-1 0,1 1 0,-1-1 0,0 1-1,0-1 1,0 0 0,1 1 0,-1-1 0,0 0-1,0 0 1,-2 2 0,-1 0 25,1-1 0,-1 1 0,0-1 0,0 0 1,0 0-1,-5 2 0,-3 0 29,0 0 1,-1-1-1,-19 3 0,-2-4 20,0 0 0,-39-4 0,58-3-998,15 5 810,-1 0 0,1 0 0,0-1 0,0 1 0,0 0 0,0 0 0,0-1 0,0 1 0,-1 0 0,1 0 0,0-1 0,0 1 0,0 0 0,0 0 0,0-1 0,0 1 0,0 0 0,0 0 0,0-1 0,0 1 0,0 0 1,0 0-1,1-1 0,-1 1 0,0 0 0,0 0 0,0-1 0,0 1 0,0 0 0,0 0 0,1-1 0,0-1-186,1 1 0,-1-1 0,1 1 0,0-1 0,0 1 0,0-1 0,-1 1 0,1 0 0,4-1 0,22-9-1090,2-1-122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27 3409,'0'0'5464,"-13"2"-5152,1-1-261,0 1 0,-17 6 0,27-7-47,0 0-1,0 0 1,0 0 0,0 0-1,0 1 1,1-1 0,-1 1-1,0-1 1,1 1 0,0 0-1,-1-1 1,1 1 0,0 0-1,0 0 1,0 0 0,0 0-1,0 0 1,0 0 0,0 3-1,-1 3-11,0 0 1,1 0-1,0 12 0,0-16-2,1 3-22,0-1 0,-1 1 0,2-1 0,-1 0 0,1 1 0,0-1 0,0 1 0,4 9 0,-3-13 7,-1 0 0,1 0 0,0 0 1,0 0-1,0 0 0,1-1 0,-1 1 0,1-1 1,-1 1-1,1-1 0,0 0 0,0 0 0,0 0 0,0 0 1,0-1-1,0 1 0,5 1 0,2 0-7,-1-1-1,0 1 1,0-2 0,1 1-1,-1-1 1,1-1 0,-1 0-1,1 0 1,0 0 0,-1-2-1,13-2 1,-14 2 37,-1 0 1,0 0-1,0-1 0,0 0 1,-1 0-1,1-1 0,-1 0 1,1 0-1,-1 0 0,0-1 1,-1 0-1,1 0 0,-1 0 1,9-13-1,-10 12 59,-1-1 0,1 0 0,-1 0-1,0 0 1,-1 0 0,0 0 0,0-1 0,0 1 0,0-15-1,-2 19-54,1 0 0,-1 0 0,0 0 0,-1 0-1,1-1 1,0 1 0,-1 0 0,0 1-1,0-1 1,0 0 0,0 0 0,0 0 0,0 0-1,-1 1 1,1-1 0,-1 1 0,0-1-1,0 1 1,0-1 0,0 1 0,0 0 0,0 0-1,-1 0 1,1 0 0,-1 1 0,1-1 0,-5-1-1,-3-1-434,0 2-1,0-1 0,0 2 0,-16-2 1,-5 2-2251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7330,'0'0'4785,"0"2"-5810,2 2-1663,6-2-617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6449,'0'0'2033,"-17"6"-1517,-52 25-145,66-29-362,0-1 0,1 1 0,-1-1 0,1 1 1,0 0-1,-1 0 0,1 0 0,0 0 0,0 0 0,0 1 1,1-1-1,-1 1 0,1-1 0,-1 1 0,1-1 1,0 1-1,0 0 0,0 0 0,-1 5 0,1-2-32,1 1-1,-1-1 0,2 0 0,-1 1 1,1-1-1,1 8 0,-1-10 6,1 0 0,-1 0 0,1 0 0,-1 0 0,1 0 1,0 0-1,1 0 0,-1-1 0,1 1 0,0-1 0,-1 0 0,2 0 0,-1 0 0,0 0 0,0 0 1,1-1-1,0 0 0,-1 1 0,1-1 0,0 0 0,0-1 0,0 1 0,5 0 0,1 1-7,1 0 0,0-1-1,0 0 1,0-1 0,0 0-1,-1-1 1,1 0 0,13-2 0,-20 1 42,0 0 0,-1 0 1,1-1-1,0 0 0,-1 1 1,1-1-1,-1 0 1,1-1-1,-1 1 0,0-1 1,0 1-1,0-1 0,0 0 1,-1 0-1,1 0 1,-1-1-1,0 1 0,1 0 1,-2-1-1,1 0 0,0 1 1,-1-1-1,0 0 1,2-6-1,0 0 171,-1-1-1,0 0 1,0 0-1,-1 0 1,-1 0-1,1 0 1,-4-21 0,2 30-204,1 0 1,-1 0-1,0 0 0,0 1 1,0-1-1,0 0 1,0 0-1,0 1 1,0-1-1,-1 1 1,1-1-1,-1 1 1,1-1-1,-1 1 1,1 0-1,-1 0 1,0 0-1,0 0 0,0 0 1,1 0-1,-1 0 1,0 1-1,0-1 1,0 1-1,0-1 1,0 1-1,0 0 1,0 0-1,0 0 1,-3 0-1,-1 0-430,1 0 0,-1 0 0,1 0 0,-1 1 0,1 0 0,0 0 0,-1 1 0,1 0 0,0-1 0,-6 4 0,-10 9-3366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29 4929,'0'0'1472,"-6"18"-1238,-20 58-17,24-71-195,1 0 0,0 0 0,0 0 0,0 0 1,1 1-1,-1-1 0,1 0 0,0 0 0,1 0 0,-1 0 0,1 0 0,0 0 0,1 0 0,-1 0 0,3 6 0,-2-7-8,1 0 0,-1-1 0,1 1 0,0 0 0,0-1-1,0 0 1,1 0 0,-1 0 0,1 0 0,0 0 0,0-1-1,0 1 1,7 2 0,2 0-6,1-1-1,0 0 1,-1-1-1,1-1 1,0 0-1,0-1 1,1-1-1,25-1 1,-34 0 5,1 0-1,0 0 1,0-1 0,0 0 0,-1 0 0,1-1-1,-1 1 1,0-1 0,0-1 0,0 1-1,0-1 1,0 0 0,-1 0 0,1-1-1,-1 0 1,-1 0 0,1 0 0,-1 0 0,1-1-1,-2 1 1,1-1 0,-1 0 0,1-1-1,-2 1 1,1 0 0,-1-1 0,0 0 0,0 1-1,-1-1 1,1 0 0,-2 0 0,1-12-1,-1 12 64,0 1 0,0-1 0,-1 1 0,0-1-1,0 1 1,-1-1 0,-3-9 0,3 13-49,1 0 0,-1 0 1,0 0-1,0 0 0,0 0 1,-1 1-1,1-1 0,-1 1 1,1-1-1,-1 1 0,0 0 1,0 0-1,0 1 0,0-1 1,0 0-1,-5-1 0,0 1-86,0 0-1,-1 0 0,1 0 1,-1 1-1,0 0 1,1 1-1,-14 1 0,7 0-347,-1 1 1,1 1-1,-18 5 0,-13 11-1583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45 4673,'0'0'2541,"-1"20"-2491,-1 63-40,2-81-10,1 1 0,-1-1 0,0 1 0,1-1 1,0 1-1,-1-1 0,1 1 0,0-1 0,0 0 0,1 1 1,-1-1-1,0 0 0,1 0 0,-1 0 0,1 0 1,0 0-1,0 0 0,3 2 0,-1-1 1,1-1-1,-1 1 1,0-1 0,1 0-1,0-1 1,7 2-1,-8-1 1,8 0-5,-1 1 0,1-1-1,0-1 1,-1 0 0,1-1 0,0 0 0,0-1 0,-1 0 0,24-6 0,-30 6 6,-1 0 0,1-1 0,-1 1 0,0-1 0,1 0 0,-1 0 0,0-1 0,0 1 0,0-1-1,-1 0 1,1 0 0,0 0 0,-1 0 0,0-1 0,0 0 0,0 1 0,0-1 0,-1 0 0,0 0 0,1-1-1,-1 1 1,-1 0 0,1-1 0,-1 1 0,1-1 0,-1 1 0,0-7 0,0 6 27,-1 1 0,0-1-1,0 0 1,0 0 0,0 0 0,-1 0 0,1 1 0,-1-1 0,-1 0-1,1 1 1,-1-1 0,1 0 0,-1 1 0,-1 0 0,-2-6 0,2 7-28,-1 0 0,1 0 0,0 0 1,-1 0-1,1 1 0,-1 0 0,0-1 1,0 1-1,0 0 0,0 1 0,0-1 0,0 1 1,0 0-1,-1 0 0,1 0 0,0 1 1,-7-1-1,-80 1-1245,87 0 1153,-48 3-1752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583 1 2457,'0'0'6636,"-20"18"-5999,4-3-480,-2 0 30,1 1 1,1 1-1,1 0 1,1 1-1,-23 35 1,-68 127 245,-163 261 437,262-432-869,-6 10 8,-26 30 1,37-49-29,5-2-2327,41-27-921,-19 9 1101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 8130,'0'0'2391,"-2"19"-2360,2-10-67,-9 122-351,9-142 265,2 0 0,-1 0 0,1 1 0,1-1 0,0 0 1,0 1-1,1-1 0,10-17 0,-10 20 57,0 0-1,1 0 1,0 1 0,1 0 0,0 0 0,0 1 0,0-1-1,1 1 1,-1 1 0,2-1 0,10-6 0,-13 10 58,1 0 1,-1 0-1,1 0 1,-1 1-1,1-1 1,0 1-1,9 0 1,-12 1 37,-1 0 0,0 0 0,1 0 0,-1 0 0,0 0 0,0 0 0,1 1 0,-1 0 1,0-1-1,0 1 0,0 0 0,1 0 0,-1 0 0,0 0 0,0 0 0,-1 0 0,1 1 0,0-1 1,0 1-1,-1-1 0,3 3 0,0 4 91,0 1-1,0-1 1,-1 1 0,0 0 0,0 0 0,2 16-1,4 16 143,-8-39-318,0-1 0,-1 1 0,1 0 1,0 0-1,0 0 0,0-1 0,0 1 0,1 0 0,-1-1 0,0 1 0,1-1 0,-1 0 0,1 1 0,-1-1 1,1 0-1,0 0 0,-1 0 0,1 0 0,0 0 0,0 0 0,2 0 0,4 1-460,-1-1-1,1 0 0,-1 0 1,11 0-1,-10-1 12,25 0-1840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3 109 2897,'0'0'4215,"-3"-19"-2698,18-70-319,-9 129-597,-3 37-308,-2-33-223,1 0-1,15 73 1,-17-115-135,1 0 1,-1 0-1,1 0 0,-1-1 0,1 1 0,0 0 0,0-1 0,-1 1 0,1 0 1,0-1-1,1 1 0,-1-1 0,0 0 0,0 1 0,1-1 0,-1 0 0,0 0 1,1 0-1,2 2 0,-1-2-204,-1-1 1,1 1-1,0 0 0,-1-1 1,1 0-1,0 0 1,-1 0-1,1 0 1,0 0-1,-1 0 0,1-1 1,4-1-1,14-6-2351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4537,'0'0'3826,"-16"2"-3327,-4 1-301,-29 8 0,46-10-180,1 0 1,0 0-1,-1 0 1,1 0-1,0 0 1,0 1-1,0-1 1,0 1-1,0 0 1,0-1-1,1 1 0,-1 0 1,1 0-1,-1 0 1,1 0-1,-1 0 1,1 0-1,0 1 1,-1 3-1,0 0-3,0 1 0,1-1 0,0 1-1,0 12 1,0-13-26,1 1-17,0-1 1,0 1-1,0-1 0,1 1 0,0-1 0,0 1 1,0-1-1,1 0 0,0 0 0,5 11 1,-4-12 0,0-1 0,0 0 0,0 1 0,1-1 0,-1-1 0,1 1 1,0 0-1,0-1 0,0 0 0,1 0 0,-1 0 0,1-1 0,9 4 1,-1-1-2,1-2 1,-1 0 0,1 0 0,0-2 0,0 1 0,0-2-1,19-1 1,-12 1-10,-17 0 33,0 0 0,1 0-1,-1 0 1,0-1 0,0 0 0,1 0 0,-1 0 0,0 0 0,0-1-1,0 0 1,0 1 0,0-1 0,0-1 0,-1 1 0,1-1-1,-1 1 1,0-1 0,6-6 0,-5 4 42,-1 1 1,0-1-1,-1 0 0,1-1 1,-1 1-1,0 0 0,0-1 0,-1 1 1,1-1-1,-1 1 0,-1-1 1,1 0-1,-1-10 0,0 12 13,0 0-1,0-1 0,-1 1 0,1 0 1,-1 0-1,0-1 0,0 1 0,-1 0 0,1 0 1,-1 0-1,0 0 0,0 1 0,0-1 1,-1 0-1,1 1 0,-1-1 0,-4-3 1,2 3-31,1 1 0,-1-1 1,0 1-1,0 0 0,-1 1 0,1-1 1,0 1-1,-1 0 0,0 0 1,1 1-1,-1 0 0,-9-1 1,3 0-407,0 2 1,0-1 0,0 1 0,0 1 0,0 0 0,0 1 0,0 0 0,-22 8-1,1 4-2278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5761,'0'0'1806,"-16"20"-1599,-48 67-55,62-84-147,-1 1 1,1 0-1,0 0 0,0-1 1,0 1-1,1 0 1,0 1-1,-1-1 0,1 0 1,0 0-1,1 0 1,-1 1-1,1-1 0,0 0 1,0 1-1,1 7 1,0-2-8,0-4-3,0 0-1,1-1 1,-1 1-1,1-1 1,0 1-1,0-1 1,1 0-1,-1 0 0,1 0 1,0 0-1,1-1 1,-1 1-1,1-1 1,0 0-1,0 0 1,0 0-1,1 0 1,-1-1-1,1 1 1,0-1-1,0-1 0,10 5 1,-5-2 0,1-1 0,0-1 0,0 1 0,1-2 0,-1 0 1,0 0-1,1-1 0,-1 0 0,1-1 0,17-2 0,-26 2 8,-1-1-1,1 0 1,-1 1 0,0-1-1,0 0 1,1 0 0,-1 0-1,0 0 1,0-1-1,0 1 1,0 0 0,0-1-1,0 0 1,0 1 0,-1-1-1,1 0 1,2-4 0,-2 2 39,1 0 1,-1 0-1,0-1 0,-1 1 1,1-1-1,-1 1 1,0-1-1,0 0 0,0-4 1,0 3 6,-1 0 1,1 0 0,-2 0-1,1 0 1,-1 0-1,1 0 1,-2 0 0,1 0-1,-1 0 1,1 1 0,-2-1-1,1 0 1,-1 1-1,1 0 1,-5-6 0,1 6-28,1 0 0,-1 1 1,-1-1-1,1 1 1,0 1-1,-1-1 0,0 1 1,0 0-1,0 1 0,0 0 1,0 0-1,0 0 1,-1 1-1,1 0 0,-10 0 1,-4 0-348,0 1 0,-1 1 0,1 1 0,-22 5 0,-7 8-1448,10-1-967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35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41 5281,'0'0'2838,"-6"18"-2811,-1 6-8,-5 27 0,11-48-15,1 0 1,0 0-1,0 0 0,0 0 0,0 0 0,0 0 0,1 0 0,-1 0 0,1-1 0,0 1 0,0 0 0,0 0 0,0 0 0,0 0 0,1-1 1,-1 1-1,3 2 0,0 0 15,1 0-1,0-1 1,0 0 0,0 1 0,8 3 0,-7-3-12,0-1 14,1 0 0,0 0 1,1-1-1,-1 1 0,0-2 0,1 1 0,0-1 1,10 2-1,3-2 35,40 1 1,-56-3-48,-1 0 0,0-1 1,0 1-1,1-1 0,-1 0 1,0 0-1,0 0 0,0-1 1,0 1-1,0-1 0,0 0 1,0 0-1,-1-1 0,1 1 1,-1-1-1,1 1 0,-1-1 1,0 0-1,0 0 0,-1-1 0,1 1 1,0-1-1,-1 1 0,0-1 1,0 0-1,3-6 0,-2-1 59,0 1 0,0 0 0,0-1 0,-2 0 0,1 0 0,-1 0 0,-1 1 0,0-1 0,-2-17 0,1 26-44,1-1 1,-1 0-1,0 0 0,1 0 1,-1 0-1,0 1 1,-1-1-1,1 0 0,0 1 1,-1-1-1,0 1 1,1 0-1,-1-1 0,0 1 1,0 0-1,0 0 1,0 0-1,-1 0 0,-2-1 1,0 0-55,-1 0 1,1 1-1,-1 0 0,0 0 1,0 0-1,0 0 1,0 1-1,-10-1 1,-7 2-468,-1 0 0,1 1 1,-36 7-1,57-7 447,-69 14-2663,4 0-2164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61 2513,'0'0'4216,"-5"-9"-3501,-13-28-136,17 36-544,1 0 0,-1 0 1,0 0-1,0 0 0,0 0 0,0 0 0,1 0 1,-2 0-1,1 1 0,0-1 0,0 0 0,0 1 1,0-1-1,0 1 0,0-1 0,-1 1 0,1-1 0,0 1 1,0 0-1,-1 0 0,1-1 0,0 1 0,-1 0 1,1 0-1,0 0 0,0 1 0,-1-1 0,0 0 1,-5 1 195,1 0-195,0 0-1,0 0 1,1 0-1,-1 1 0,0 0 1,1 0-1,0 0 1,-1 1-1,1 0 1,0 0-1,0 0 0,0 0 1,1 1-1,-1 0 1,-3 5-1,-8 7-21,2 0-1,-21 32 0,27-37 0,1 1-1,0 0 0,0 1 1,2 0-1,0 0 1,0 0-1,1 0 0,1 1 1,0 0-1,1 0 1,0 0-1,1 27 0,1-38 8,0 0-1,1 0 0,-1 0 0,1 1 0,0-1 1,0 0-1,0 0 0,0 0 0,0-1 0,0 1 0,1 0 1,0 0-1,-1-1 0,1 1 0,0-1 0,3 3 1,-2-2 8,1 0 0,0 0 1,0 0-1,1 0 0,-1-1 1,1 0-1,-1 0 1,1 0-1,6 1 0,3 0-12,0 0 0,0-1 0,0-1 0,0-1 0,1 0 0,17-2 0,-15-2-284,0 0 0,0-1 1,-1-1-1,0 0 0,25-14 0,-26 13-251,-10 5 244,-1 0-1,0 0 1,-1-1 0,1 1-1,0-1 1,-1 0-1,1 0 1,-1 0 0,5-6-1,1-7-1536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3065,'0'0'1056,"124"-60"-2961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3081,'0'0'2127,"20"11"-1250,0-2-668,-3-1-47,0 1 0,-1 0 0,-1 0 0,0 2 1,26 22-1,-14-7 59,-1 0 0,-2 2 1,-1 1-1,29 47 0,-44-63-196,0 1 1,-1 0-1,-1 1 1,0-1-1,-1 1 0,-1 0 1,0 1-1,-1-1 1,-1 1-1,0 0 0,-1-1 1,-1 1-1,-1 16 1,-1-25-23,0-1 1,0 1 0,0-1 0,-1 0 0,0 0 0,0 0-1,-1 0 1,1-1 0,-1 1 0,-1-1 0,1 0 0,-1 0-1,1 0 1,-2-1 0,-5 5 0,-3 2-71,-1-1-1,0-1 0,0 0 1,-27 10-1,32-15 28,0 0-1,0-1 0,-1 0 0,1-1 0,-1 0 1,0 0-1,1-1 0,-1-1 0,-17-1 0,26 1 43,0-1 0,1 1-1,-1-1 1,0 1 0,1-1-1,-1 0 1,1 0 0,-1 1-1,1-1 1,-1 0 0,1 0-1,0-1 1,-1 1 0,1 0-1,0 0 1,0-1 0,0 1-1,0-1 1,0 1-1,0-1 1,0 1 0,1-1-1,-1 1 1,0-1 0,1 0-1,-1-2 1,-1-5 5,1 0-1,0 0 1,0-18 0,1 22-9,1-7 3,1-1 0,-1 1 0,2 0 0,0 0 1,0 0-1,1 0 0,1 0 0,0 1 0,0 0 1,12-17-1,8-10 7,47-52-1,-56 72 1,17-22-4,2 3 0,1 0 0,2 3 0,64-46 0,-100 78 0,0 1 0,1-1 0,0 1 0,-1-1 1,1 1-1,0 0 0,-1 0 0,1 0 0,0 0 1,0 1-1,0-1 0,0 1 0,0-1 0,0 1 0,0 0 1,0 1-1,0-1 0,-1 0 0,1 1 0,0-1 0,0 1 1,0 0-1,0 0 0,-1 0 0,1 1 0,0-1 1,-1 0-1,1 1 0,-1 0 0,0-1 0,1 1 0,-1 0 1,0 1-1,0-1 0,0 0 0,0 0 0,1 4 0,13 15 37,-1 2 0,-2 0 0,0 0 0,-1 1 0,-2 1 0,0 0 0,-2 0 0,0 1 0,-2 0 0,-1 0 0,-1 0 0,-1 1 0,-1 42 0,-3-65-23,1-1 0,0 0 0,-1 0-1,0 0 1,1 0 0,-1 0 0,0 0 0,-1 0 0,1 0 0,-1-1-1,1 1 1,-1 0 0,0-1 0,0 1 0,0-1 0,0 0 0,0 1 0,0-1-1,-1 0 1,1 0 0,-1-1 0,-5 4 0,3-3-34,0 1 0,-1-1-1,1 0 1,-1-1 0,0 0 0,1 1 0,-1-2 0,0 1 0,0-1 0,0 0-1,-8-1 1,12 1 0,0-1 0,-1 0 0,1 1 0,0-1 0,0 0 0,0 0-1,0 0 1,0-1 0,0 1 0,1 0 0,-1-1 0,0 1 0,1-1-1,-1 0 1,1 1 0,-1-1 0,1 0 0,0 0 0,0 0 0,-2-4 0,-2-5-56,1 1 0,-5-21 0,7 25 55,-3-17-36,1 0 0,1-1 0,0 0 0,3-45 0,0 63 53,1-1 0,0 1-1,0 0 1,0 0 0,1 0-1,-1 0 1,2 0 0,-1 0-1,1 1 1,0-1 0,0 1 0,0 0-1,7-8 1,-4 6-115,1 0 0,0 1 0,0-1 0,0 2 0,1-1 0,0 1 1,0 0-1,13-5 0,-8 4 5,0 2 0,0-1 0,1 2 0,-1 0 1,1 0-1,0 1 0,0 1 0,-1 0 0,1 1 1,0 1-1,0 0 0,21 5 0,-14-1 119,-1 0-1,1-2 0,-1 0 1,1-1-1,0-1 1,34-3-1,-47 1-50,1-1-1,-1 1 1,0-2 0,0 1-1,0-1 1,0 0 0,0 0-1,-1-1 1,1 0 0,-1-1-1,0 1 1,0-1-1,-1-1 1,0 1 0,0-1-1,0 0 1,0-1 0,-1 1-1,6-11 1,-9 14-43,0-1 1,0 0-1,-1 0 1,1 1-1,-1-1 0,0-1 1,0 1-1,0 0 0,0 0 1,-1 0-1,0-8 0,0 10 87,0 0 0,0 0 0,-1 1 0,1-1 0,-1 0 0,1 0 0,-1 0 0,1 0 0,-1 0 0,0 1 0,0-1 0,0 0 0,0 1-1,0-1 1,-1 1 0,1-1 0,0 1 0,-1 0 0,1-1 0,-1 1 0,1 0 0,-1 0 0,0 0 0,0 0 0,-3-1 0,-7-2 147,0 1 0,-1 1 0,1 0 0,-1 1 1,0 0-1,1 1 0,-1 0 0,0 1 0,1 1 1,-1 0-1,1 0 0,0 2 0,0-1 0,0 1 1,-17 9-1,16-5-8,1 0 0,0 1 0,0 1 0,1 0 0,0 0 0,0 1 0,1 0 0,1 1 0,0 0 0,1 1 0,0 0 0,1 0 0,0 1 1,1 0-1,1 0 0,0 0 0,1 1 0,0-1 0,1 1 0,1 0 0,-1 21 0,3-22-88,-1-4 37,1 0-1,0-1 1,1 1-1,0 0 1,2 12-1,-2-20-96,0 0 0,0 1 0,0-1 0,0 0 0,0 0 0,0 0 0,0 0-1,1 0 1,-1 0 0,1 0 0,0 0 0,-1 0 0,1-1 0,0 1 0,0-1 0,0 1-1,0-1 1,0 0 0,1 0 0,-1 1 0,0-2 0,0 1 0,1 0 0,-1 0 0,5 0-1,6 0-309,0-1 0,0 0 0,0-1-1,0 0 1,-1-1 0,1 0-1,-1-1 1,1-1 0,-1 0-1,0-1 1,0 0 0,20-12 0,19-13-2005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5153,'0'0'1327,"3"19"-1072,1 5-62,8 31 1,-11-52-172,0-1 1,0 1-1,0-1 1,1 1-1,-1-1 1,1 0-1,-1 0 1,1 0-1,0 1 1,0-2-1,-1 1 1,1 0 0,1 0-1,-1 0 1,0-1-1,0 0 1,1 1-1,4 1 1,-1-1 9,0 0-1,1-1 1,-1 0 0,1 0 0,8 0-1,-7 0-9,4 0 20,1 1-36,1-1-1,-1-1 1,0 0 0,18-3-1,-29 3 13,0 0 0,1-1 0,-1 1 0,1-1 0,-1 0 0,0 1 0,0-1 0,1 0 0,-1-1 0,0 1 0,0 0 0,0-1 0,0 1 0,0-1 0,0 1 0,-1-1 0,1 0 0,0 0 0,-1 0 0,0 0-1,1 0 1,-1 0 0,0 0 0,0 0 0,0 0 0,0-1 0,-1 1 0,1 0 0,0-6 0,0 5 27,-1-1-1,1 0 1,-1 0-1,0 0 1,0 0-1,-1 0 0,1 0 1,-1 0-1,0 0 1,0 0-1,0 0 1,-1 1-1,1-1 1,-1 1-1,0-1 1,-4-5-1,3 6-63,0 0-1,0 0 0,-1 0 1,1 1-1,-1-1 0,0 1 1,0 0-1,0 0 0,0 0 1,0 1-1,0-1 0,-1 1 1,1 0-1,-9-1 1,-57-1-2931,55 4 1083,8-1-245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1 624,'0'0'4825,"-1"104"-4697,10-95-128,16-5 0,12-4-8,5 0-256,8 0-536,17-21-120,-11 1-401,-10-1-383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4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2937,'0'0'4389,"-12"22"-3816,-38 71-212,48-90-330,0 1 0,0 0 0,0 0 0,1 0 0,0 0 0,0 0 0,0 0 0,0 0-1,0 0 1,1 1 0,0-1 0,0 0 0,1 6 0,0 1 49,-1-8-73,0 0 1,0-1 0,1 1 0,0 0 0,-1-1-1,1 1 1,0 0 0,1-1 0,-1 1 0,0-1 0,1 1-1,-1-1 1,1 0 0,0 0 0,-1 0 0,1 0-1,0 0 1,0 0 0,1 0 0,-1 0 0,0-1-1,1 1 1,-1-1 0,1 0 0,-1 0 0,1 0 0,-1 0-1,1 0 1,0 0 0,-1-1 0,1 1 0,0-1-1,5 0 1,-2 1-62,0-1 0,0 0 1,0-1-1,0 1 0,1-1 0,-1 0 0,0-1 0,0 1 0,0-1 0,-1-1 0,1 1 0,0-1 1,-1 0-1,8-5 0,-7 2-8,0 1-1,0-2 1,-1 1 0,0 0 0,0-1 0,0 0 0,-1 0-1,0-1 1,-1 1 0,1-1 0,-1 0 0,-1 1 0,0-1 0,0 0-1,0-1 1,-1 1 0,0-17 0,-13 37 1169,3 4-944,1 0 1,1 1 0,0-1 0,2 1-1,0 1 1,0-1 0,2 1-1,0 0 1,1 0 0,1 0-1,1 23 1,0-41-210,0 1 0,0-1 0,0 1 0,0-1-1,0 1 1,0-1 0,1 1 0,-1-1 0,0 1 0,0-1 0,1 0-1,-1 1 1,0-1 0,0 0 0,1 1 0,-1-1 0,0 0 0,1 1-1,-1-1 1,1 0 0,-1 1 0,0-1 0,1 0 0,-1 0 0,1 0-1,-1 1 1,1-1 0,-1 0 0,1 0 0,-1 0 0,1 0 0,-1 0-1,1 0 1,0 0 0,23 0-887,-19-1 789,7 0-230,0-1 0,0-1 0,0 0 0,-1 0 0,1-1 0,14-8 0,20-12-1305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0 5089,'0'0'2241,"-15"0"-2087,-103 1 6,109-1-148,0 2-1,0-1 1,0 1-1,0 1 1,1-1-1,-1 2 1,1-1-1,0 1 1,0 0-1,0 1 1,1 0-1,-1 0 1,1 0-1,0 1 1,1 0-1,0 1 1,0 0 0,-6 7-1,11-12-23,-1 0-1,1 0 1,0 0-1,0 1 1,0-1-1,0 0 1,1 1-1,-1-1 1,0 0-1,1 1 1,0-1-1,-1 1 1,1-1-1,0 1 1,1-1-1,-1 1 1,0-1-1,1 1 1,-1-1-1,1 0 1,-1 1-1,1-1 1,0 0-1,0 1 1,1-1-1,-1 0 1,0 0-1,1 0 1,-1 0-1,1 0 1,-1 0-1,1-1 1,0 1-1,0 0 1,0-1-1,0 0 1,0 1-1,0-1 1,0 0-1,0 0 1,1 0-1,3 1 1,9 2-35,-1-1 0,1-1 1,0 0-1,-1-1 1,28-2-1,-15 1-98,-18-1 273,-13-1 330,-15-1-227,14 3-240,-1 0 0,1 1 0,-1 0 0,1 0 0,-1 0 0,1 1 1,0 0-1,-1 0 0,1 0 0,0 1 0,0-1 0,1 1 0,-1 0 1,1 1-1,-1-1 0,1 1 0,0 0 0,0 0 0,1 0 0,-1 0 0,1 1 1,0 0-1,0-1 0,0 1 0,1 0 0,0 1 0,0-1 0,0 0 1,0 0-1,1 1 0,0-1 0,0 1 0,1-1 0,-1 1 0,1 0 0,1 10 1,0-13 4,0 0 0,0 0 1,0 0-1,0 0 1,0 0-1,1 0 0,-1-1 1,1 1-1,0-1 1,0 1-1,0-1 0,0 1 1,0-1-1,0 0 1,1 0-1,-1 0 0,1-1 1,-1 1-1,1 0 1,0-1-1,0 0 0,0 1 1,0-1-1,-1 0 1,1-1-1,5 2 1,6 1-131,0-1 1,1 0-1,28 0 1,-2-2-779,-4 0-814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79 5281,'0'0'3078,"-19"13"-2728,19-13-350,-76 56 216,73-54-210,0 1 1,0 0 0,1 0-1,-1 1 1,1-1 0,0 1 0,0-1-1,0 1 1,0 0 0,0-1 0,1 1-1,0 0 1,-1 0 0,1 0-1,1 0 1,-1 0 0,1 1 0,0-1-1,0 0 1,0 0 0,1 8 0,0 3-7,-1-11-4,0 0 0,0-1 0,1 1 1,-1-1-1,1 0 0,0 1 0,0-1 1,0 1-1,1-1 0,-1 0 0,1 0 1,-1 0-1,1 0 0,0 0 0,0 0 1,1 0-1,-1-1 0,0 1 0,1-1 1,0 0-1,0 1 0,-1-1 0,1 0 1,0-1-1,1 1 0,5 2 0,1 0-77,2-1 0,-1 0 0,0-1 0,0 0 0,1-1 0,22 0 0,-29-1 49,-1 0-1,0 0 1,0-1-1,1 0 1,-1 0-1,0 0 0,0 0 1,0-1-1,0 0 1,0 0-1,-1 0 0,1 0 1,0 0-1,-1-1 1,1 1-1,-1-1 1,0 0-1,0 0 0,4-6 1,-4 4 34,1 0 1,-1 0-1,0-1 1,0 0-1,-1 0 1,0 1 0,0-1-1,0-1 1,-1 1-1,0 0 1,0 0-1,0-12 1,-1 9 26,0-1 1,-1 1 0,0 0-1,-1 0 1,0 0-1,0 0 1,-1 0 0,-7-16-1,6 17 63,0-1-1,1 0 0,0 0 1,1 0-1,-1-1 1,2 1-1,-2-18 0,3 26-92,1-1-1,-1 1 0,1-1 0,0 1 1,-1 0-1,1-1 0,0 1 1,0 0-1,0 0 0,0 0 1,0-1-1,0 1 0,0 0 1,0 0-1,0 1 0,0-1 1,1 0-1,-1 0 0,0 0 0,0 1 1,1-1-1,-1 1 0,1-1 1,-1 1-1,1 0 0,-1-1 1,1 1-1,1 0 0,6-2-9,1 1 0,19-1 0,-27 2 5,0 0 1,0 0-1,0 0 0,0 0 1,0 1-1,1-1 1,-1 0-1,0 1 1,0 0-1,0 0 1,0-1-1,0 1 1,-1 0-1,1 1 1,3 1-1,-2 0 12,-1 0-1,1 1 1,-1-1-1,1 1 1,-1 0-1,0 0 1,2 5 0,6 18 12,0 0 0,-2 1 0,-1 1 0,-1-1 0,-2 1 0,0 0 0,-2 30 0,0-57-78,2-9-48,2-9-61,0-7 145,1 1 0,1 0 0,1 0 0,12-22 0,-14 32 12,0 1 0,0 0 0,1 0 0,0 0 0,1 1 0,1 0 0,-1 0 0,17-11 0,-19 17 8,0 1-1,0-1 0,1 2 0,-1-1 1,1 1-1,-1 0 0,1 1 0,0 0 1,0 0-1,0 1 0,-1 0 0,1 0 1,11 2-1,-18-2 13,1 1 1,0-1 0,-1 1 0,1-1-1,-1 1 1,1 0 0,-1-1 0,0 1-1,1 0 1,-1 0 0,0 0 0,0 0-1,1 0 1,-1 1 0,0-1 0,0 0-1,0 0 1,0 1 0,-1-1 0,1 1-1,0-1 1,0 1 0,-1-1 0,1 1-1,-1-1 1,0 1 0,1 0 0,-1-1-1,0 3 1,2 8 70,-1 0 0,-1 24 0,0-18-10,1-10-47,-1 0 1,1-1-1,0 1 1,1 0-1,0-1 1,0 1-1,4 9 0,-4-15 38,-1 1-1,0-1 0,1 1 0,0-1 0,-1 0 0,1 0 0,0 0 1,0 0-1,0 0 0,0 0 0,1 0 0,-1-1 0,0 1 0,1-1 1,-1 0-1,1 1 0,0-1 0,-1-1 0,1 1 0,0 0 0,-1 0 1,1-1-1,4 1 0,-2-1-58,12 1 250,-1 0 0,24-3 0,-36 2-573,0 0 0,0-1 0,0 0-1,0 0 1,0 0 0,0 0 0,-1-1 0,1 1 0,-1-1 0,1 0 0,-1 0 0,1-1 0,-1 1-1,0-1 1,5-4 0,-4-1-4239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5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3729,'0'0'3514,"-17"0"-2657,-51-1-90,66 1-725,-1 0 0,1 0 0,0 0 0,0 0-1,-1 1 1,1-1 0,0 1 0,-1-1 0,1 1 0,0 0 0,0 0-1,0 0 1,0 0 0,0 0 0,0 0 0,0 0 0,0 1-1,0-1 1,1 1 0,-1 0 0,1-1 0,-1 1 0,-1 3-1,1-1-113,1 0-1,-1 0 1,1 1-1,1-1 1,-1 0 0,0 0-1,1 1 1,0 7-1,0-8-76,0-4 133,1 0 0,-1 1-1,0-1 1,0 0 0,0 0 0,0 1 0,0-1 0,0 0 0,0 1-1,1-1 1,-1 0 0,0 0 0,0 0 0,0 1 0,0-1-1,1 0 1,-1 0 0,0 0 0,0 1 0,1-1 0,-1 0 0,0 0-1,0 0 1,1 0 0,-1 0 0,0 0 0,0 0 0,1 1-1,-1-1 1,0 0 0,1 0 0,-1 0 0,0 0 0,1 0 10,-1 0 0,1 0 0,-1 0 0,1 0 0,-1 0 0,1 0 0,-1 0 0,0 0 0,1 1 0,-1-1 0,1 0 0,-1 0 0,0 1 0,1-1 0,-1 0 0,0 0 0,1 1 0,-1-1 0,0 0 0,1 1 0,-1-1 0,0 1 0,0-1 0,1 0 0,-1 1 0,0-1 1,0 1-1,0-1 0,0 1 0,1-1 0,-1 0 0,0 1 0,0-1 0,0 1 0,0 0 0,-1 5 8,0 0 0,-1 0 0,0 0 1,0 0-1,0-1 0,-1 1 0,1-1 0,-1 1 1,-4 5-1,-7 13 25,8-12-36,1-1 0,1 1 0,0-1 0,0 1 0,1 0 0,1 1 0,0-1 0,0 22 0,2-33 12,0 0 1,0 0-1,0 0 0,1 0 1,-1 0-1,0 0 1,1 0-1,-1 0 1,1 0-1,-1-1 1,1 1-1,-1 0 0,1 0 1,0 0-1,0 0 1,-1-1-1,1 1 1,0 0-1,0-1 0,0 1 1,-1-1-1,1 1 1,0-1-1,0 1 1,0-1-1,0 1 0,0-1 1,0 0-1,0 0 1,0 0-1,0 1 1,0-1-1,2 0 0,42-1 59,-35 0-48,9-1-5,0-2 1,0 0-1,-1-2 1,34-13-1,6-2 52,-35 13-53,1 1 1,0 1 0,0 1-1,1 1 1,0 1-1,38 1 1,-61 3 0,0-1-1,-1 1 1,0 0 0,1 0-1,-1-1 1,1 1 0,-1 0 0,0 0-1,0 0 1,1 1 0,-1-1 0,0 0-1,0 0 1,0 1 0,0-1-1,-1 0 1,1 1 0,0-1 0,-1 1-1,1-1 1,-1 1 0,1 0 0,-1-1-1,1 1 1,-1 2 0,6 46-597,-6-46 358,2 9-1101,-2-6-844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39 4793,'0'0'3481,"-27"-39"-5258,56 58-279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0 1776,'0'0'5196,"0"18"-5042,2 123 359,-2-112-246,0 11 186,-5 44 1,4-72-409,-1 0 1,-1 0-1,0 0 1,0-1-1,-1 1 1,-1-1-1,0 0 0,-7 11 1,9-18-56,0 0-1,0 0 1,0-1 0,0 1-1,-1-1 1,1 0 0,-1 0-1,0-1 1,0 1 0,0-1 0,0 1-1,0-1 1,0-1 0,-1 1-1,1 0 1,-8 1 0,0-2-171,0 1 0,0-1 1,-1-1-1,1 0 1,-15-2-1,22 1 133,-1 0 1,1 0-1,-1-1 0,1 1 0,0-1 1,-1 0-1,1 0 0,0-1 0,0 0 1,0 0-1,1 0 0,-1 0 0,1-1 1,0 0-1,0 1 0,0-2 0,0 1 1,1 0-1,-1-1 0,1 0 0,-4-7 0,3 2-8,0 0 0,0-1 0,1 1-1,0-1 1,1 1 0,0-1-1,0 0 1,2 0 0,-1 0 0,2-13-1,-1 22 60,0 0 0,1-1 0,-1 1-1,1 0 1,-1 0 0,1-1 0,0 1-1,0 0 1,0 0 0,0 0 0,0 0-1,1 0 1,-1 0 0,0 0 0,1 1-1,0-1 1,-1 0 0,1 1-1,0-1 1,0 1 0,0 0 0,0-1-1,0 1 1,0 0 0,0 0 0,0 1-1,0-1 1,1 0 0,-1 1 0,0-1-1,0 1 1,4-1 0,-1 1 88,0 0 1,0 0-1,0 0 1,0 0-1,0 1 0,-1 0 1,1 0-1,0 0 1,0 1-1,-1 0 0,1-1 1,-1 2-1,0-1 1,8 6-1,87 65 622,-85-64-1024,1 0 0,0-2 0,0 0 0,1-1-1,20 6 1,0-5-1833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4369,'0'0'2307,"10"18"-1875,33 58 24,-40-71-378,0 0-1,1 0 0,-1 0 1,1 0-1,1-1 0,-1 0 1,0 1-1,1-2 0,0 1 1,7 4-1,-10-7-27,1 1 1,0-1-1,0 0 0,0 0 1,0 0-1,0-1 0,0 1 0,0-1 1,0 1-1,0-1 0,0 0 1,0 0-1,0 0 0,0-1 0,0 1 1,5-2-1,-6 1-15,0-1 1,0 1-1,0 0 0,0-1 1,0 1-1,-1-1 0,1 0 1,0 1-1,-1-1 0,0 0 1,1 0-1,-1 0 0,0 0 1,0-1-1,0 1 1,1-3-1,-1 2-32,0 1 1,0 0-1,0 0 1,0 0-1,0 0 1,0 0-1,0 0 1,1 0 0,-1 0-1,1 0 1,-1 0-1,1 1 1,0-1-1,0 1 1,0-1-1,0 1 1,0 0-1,0 0 1,0 0-1,3-1 1,12 0-13,0 1 1,0 0-1,0 2 0,0 0 1,24 5-1,18 1 38,-47-7-15,6 2-22,1-1-1,0-1 1,27-4-1,-44 3-15,1 0 0,0 0 0,0 0-1,0 0 1,0-1 0,-1 1 0,1-1 0,-1 0-1,1 0 1,-1 1 0,0-2 0,1 1 0,-1 0 0,0 0-1,0-1 1,-1 1 0,1-1 0,-1 0 0,1 1-1,-1-1 1,0 0 0,0 0 0,0 0 0,1-6-1,-1 7-70,-1 0 0,0-1-1,1 1 1,-1 0 0,0-1-1,0 1 1,-1-1 0,1 1-1,0 0 1,-1-1 0,1 1-1,-1 0 1,0 0-1,0-1 1,0 1 0,0 0-1,0 0 1,0 0 0,-1 0-1,1 0 1,-1 0 0,1 1-1,-1-1 1,0 0 0,0 1-1,0-1 1,0 1-1,0 0 1,0-1 0,0 1-1,0 0 1,-4-1 0,-9-2-1156,0 1 1,-25-3-1,11 4-1108</inkml:trace>
  <inkml:trace contextRef="#ctx0" brushRef="#br0" timeOffset="1">531 44 1720,'0'0'5394,"0"107"-4562,0-83-464,6-1-168,5-3-96,4-3-56,3-3 64,5-6-112,4-4-240,7-4-152,30 0-440,-7-4-737,-5-6-775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6177,'0'0'1705,"140"-31"-1537,-91 25-128,2 0-40,11 0-424,-12 2-721,-15-1-1247</inkml:trace>
  <inkml:trace contextRef="#ctx0" brushRef="#br0" timeOffset="1">231 89 4537,'0'0'4841,"-33"106"-4393,33-89-224,0-3-224,0 0-200,12-1-448,9-5-496,-2-4-465,-4-4-1263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6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5961,'0'0'3457,"16"99"-3593,3-85-672,17-8-160,-3-4-1273,-4-2-2192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6025,'0'0'5025,"-33"129"-3968,27-84-289,4 4-264,2 0-296,0 0-104,4-1-104,9-5 8,-1-9-8,0-3-560,-1-6-312,1-7-825,-3-3-527,-3-11-777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1 723 3977,'0'0'3683,"13"-13"-3327,42-38-65,-53 50-274,-1-1 0,1 1-1,0 0 1,0 0 0,0 0-1,-1 0 1,1 0 0,0 0-1,0 0 1,1 1 0,-1-1 0,0 1-1,0-1 1,0 1 0,0 0-1,0 0 1,0 0 0,1 0-1,-1 0 1,0 0 0,0 1 0,0-1-1,0 1 1,3 0 0,-1 1 17,0 1 0,0-1 0,0 1 0,0 0 0,-1 0 0,1 0 1,4 5-1,-3-2 19,-4-5-42,5 5 17,0-1-1,0 1 0,0-1 1,11 7-1,-15-11-31,1 0 1,-1 0-1,0 0 0,0 0 0,1 0 0,-1-1 1,1 1-1,-1-1 0,1 0 0,-1 1 0,1-1 1,-1 0-1,1-1 0,-1 1 0,1 0 0,-1-1 1,0 1-1,1-1 0,4-2 0,6-3 6,-1-2 0,0 0 0,0-1-1,11-10 1,22-15 4,-26 21 66,39-19 0,-49 29-34,0-1 0,-1 1 0,1 1 0,0 0 0,1 0 0,-1 0 0,15 1 0,-22 1-2,-1 0 0,0 1 0,1-1 0,-1 0 0,0 1 1,1-1-1,-1 1 0,0 0 0,0-1 0,1 1 0,-1 0 0,0 0 0,0 0 0,0 0 0,0 0 0,0 0 1,0 0-1,1 2 0,15 25 95,-11-18-116,-2-3-606,0 0 0,1-1 0,0 0 0,0 0 0,12 10 0,-7-8-3880</inkml:trace>
  <inkml:trace contextRef="#ctx0" brushRef="#br0" timeOffset="1">443 36 6569,'0'0'5105,"-14"-35"-6689,51 59 272,-3 3-1657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7698,'0'0'1896,"140"-10"-1464,-78 0-144,7-1-224,2 1 8,0 0-72,10 0-880,-18 1-672,-17 3-969</inkml:trace>
  <inkml:trace contextRef="#ctx0" brushRef="#br0" timeOffset="1">416 66 7034,'0'0'3104,"-27"117"-2192,27-93-456,0-1-320,8-1-136,9-1-368,20-3-808,-5-5-720,-1-7-1193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52 6833,'0'0'1954,"-8"20"-1723,-21 64-42,27-81-175,1 1 0,0-1 0,0 1 0,1-1 0,-1 1-1,1-1 1,0 1 0,-1-1 0,2 1 0,-1-1 0,0 1-1,1-1 1,-1 1 0,1-1 0,0 0 0,0 1 0,1-1-1,-1 0 1,1 0 0,-1 0 0,1 1 0,0-2 0,0 1-1,0 0 1,1 0 0,-1-1 0,1 1 0,-1-1 0,1 0 0,0 0-1,4 3 1,1-1-22,0 0-1,1-1 1,0 0 0,0 0-1,0 0 1,0-2-1,0 1 1,1-1-1,10 0 1,-11 0-2,0-1 0,-1 0 0,1-1 0,0 0 0,0-1 0,-1 1 0,1-2 0,14-5 0,-19 6 10,0 0 0,0-1 0,0 1 0,0-1 0,-1 0 0,1 0 0,-1-1 0,0 1 0,0-1 0,0 0 0,0 1 0,-1-1 0,1-1 0,-1 1 0,0 0-1,-1 0 1,1-1 0,1-6 0,-1 3 94,0 0 0,-1 0-1,0 0 1,0-1-1,-1 1 1,0 0 0,0-1-1,-1 1 1,-1 0 0,1 0-1,-1 0 1,-4-12-1,4 15-130,0 1 0,0-1-1,-1 1 1,1 0-1,-1 0 1,0 0-1,0 0 1,0 0 0,0 1-1,-1-1 1,0 1-1,1 0 1,-1 0-1,0 0 1,-1 1-1,1-1 1,0 1 0,-1 0-1,1 0 1,-1 1-1,0-1 1,-7 0-1,-51-1-4745,39 3 167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0 4625,'0'0'672,"-98"107"-568,60-62-96,3-4 72,10-8 136,8-8-72,7-7-136,6-4-8,4-8-328,0-3-688,12-3-968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1840,'0'0'5380,"15"4"-3902,45 9 49,-59-13-1489,0 0-1,-1 0 1,1 0 0,0 0 0,0 0-1,0 0 1,0 0 0,0-1 0,0 1-1,0 0 1,0-1 0,0 1 0,0 0-1,-1-1 1,1 0 0,0 1-1,0-1 1,-1 1 0,1-1 0,0 0-1,-1 1 1,1-1 0,0 0 0,-1 0-1,1 1 1,-1-1 0,1 0 0,-1-1-1,7-26 399,-5 20-266,2-11 34,2-30 0,-5 32-380,1 0 1,6-22 0,-6 36-32,-1 0 1,1 0-1,0 0 1,0 0-1,0 0 1,0 1-1,0-1 1,1 1-1,-1 0 1,1-1-1,-1 1 1,1 0 0,0 1-1,0-1 1,0 0-1,0 1 1,0 0-1,0 0 1,0 0-1,6-1 1,-2-1-504,20-7-2298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5145,'0'0'4768,"-12"17"-4572,5-8-174,-82 119 172,67-93-126,-15 20-22,-56 118 1,92-171 30,-7 21-882,8-22 739,0-1-1,0 1 1,1-1-1,-1 1 1,0-1-1,0 1 1,0-1-1,0 0 1,0 1-1,1-1 1,-1 1-1,0-1 1,0 1-1,1-1 1,-1 0-1,0 1 1,1-1-1,-1 0 1,0 1-1,1-1 1,-1 0-1,1 1 1,-1-1-1,1 0 1,-1 0-1,0 1 1,1-1-1,-1 0 1,1 0 0,-1 0-1,1 0 1,-1 0-1,1 0 1,-1 0-1,1 0 1,-1 0-1,1 0 1,-1 0-1,1 0 1,0 0-1,19-3-1796,3-9-721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5393,'0'0'3753,"8"13"-3254,122 190 406,-98-154-855,-18-25-107,1-2 0,1 0 0,1-1-1,34 34 1,-48-52-246,1 0 0,0 0-1,1-1 1,-1 1 0,0-1-1,1 0 1,-1 0 0,1 0 0,0-1-1,-1 0 1,9 2 0,2-3-2299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5873,'0'0'1821,"19"0"-1608,-4-1-189,137-8 124,-131 8-173,2-1 207,-23 1-122,-12 1-85,-92 0-364,60 0-3353,50 0 1234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1256,'0'0'6628,"11"0"-6529,31-2-55,0-1 1,0-3-1,55-14 0,-5-5-3108,-74 20 769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6025,'0'0'1897,"119"-22"-1177,-86 13-96,-1 1-128,1 2-288,-2 0-168,-4 0-32,0 2-16,-4 0-368,2 1-424,-4 1-528,-8 0-1201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5633,'0'0'2485,"60"0"-2576,99-13 108,-146 12-13,-13 1 3,0 0-1,0 0 0,0 0 0,0 0 0,0 0 0,0 0 1,-1 0-1,1 0 0,0 0 0,0 0 0,0 0 1,0 0-1,0 0 0,0 0 0,0 0 0,0 0 0,0 0 1,0 0-1,0 0 0,0 0 0,0 0 0,-1 1 1,1-1-1,0 0 0,0 0 0,0 0 0,0 0 1,0 0-1,0 0 0,0 0 0,0 0 0,0 0 0,0 0 1,0 0-1,0 1 0,0-1 0,0 0 0,0 0 1,0 0-1,0 0 0,0 0 0,0 0 0,0 0 0,0 0 1,0 0-1,1 0 0,-1 1 0,0-1 0,0 0 1,0 0-1,0 0 0,0 0 0,0 0 0,0 0 0,0 0 1,0 0-1,0 0 0,0 0 0,0 0 0,0 0 1,0 0-1,1 0 0,-1 0 0,0 0 0,0 0 0,0 0 1,0 0-1,0 0 0,0 0 0,-10 11 162,-16 11-73,26-21-88,-99 71 100,11-8-4,138-61-1153,29-6 1034,40 2-15,-117 1 32,0 1-1,1-1 1,-1 1 0,0 0-1,0 0 1,0 0-1,0 0 1,0 0-1,0 0 1,0 0 0,-1 1-1,1-1 1,0 1-1,-1-1 1,1 1-1,-1 0 1,1 0-1,-1 0 1,0-1 0,0 1-1,0 0 1,0 0-1,1 3 1,-1-3 17,0 0 0,-1 1 1,1-1-1,0 0 1,-1 0-1,0 0 0,1 0 1,-1 0-1,0 0 0,0 1 1,0-1-1,0 0 0,-1 0 1,1 0-1,-1 0 0,1 1 1,-1-1-1,0 0 0,1 0 1,-1 0-1,0 0 0,0-1 1,-1 1-1,-1 2 0,-3 2 60,-1-1-1,0 0 0,0 0 0,0-1 0,-1 1 0,1-2 0,-1 1 0,0-1 0,0 0 0,-1-1 0,1 0 0,-10 1 0,-12 1-132,-63-2 0,68-2-460,41-9-3870,3-2 617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33 328,'0'0'6847,"-13"20"-6520,-37 65-110,49-83-207,0-1 0,0 1 1,0 0-1,0 0 0,1 0 0,-1 0 0,0 0 1,1 0-1,0 0 0,-1 0 0,1 0 1,0 0-1,0 0 0,0 0 0,1 0 0,-1 0 1,0 0-1,2 3 0,-1-3 5,0-1 0,0 1 1,0-1-1,0 1 0,1-1 0,-1 0 0,1 0 0,-1 0 1,1 1-1,-1-1 0,4 1 0,1 1 26,2 2-23,0-1-1,0 0 0,1 0 1,-1-1-1,1 0 0,0-1 1,0 0-1,10 1 0,11 0 25,33-2 0,-49-1-40,-6 0 38,0-1 1,0 1 0,-1-2 0,1 1-1,0-1 1,-1 0 0,1-1-1,-1 1 1,0-2 0,0 1 0,11-8-1,-14 9-7,0-1-1,0 0 0,-1 0 0,1-1 1,-1 1-1,0-1 0,0 0 1,-1 1-1,1-1 0,-1 0 1,1-1-1,-1 1 0,0 0 1,-1-1-1,1 1 0,-1-1 0,0 1 1,0-1-1,0 0 0,-1-7 1,1 8 7,-1 1 0,0-1 1,0 1-1,0 0 1,0-1-1,-1 1 0,0 0 1,1-1-1,-1 1 0,0 0 1,-1 0-1,1 0 0,0-1 1,-1 1-1,0 1 1,0-1-1,1 0 0,-2 0 1,1 1-1,0-1 0,-1 1 1,1 0-1,-1-1 1,1 1-1,-6-3 0,0 1-53,1 0 1,-1 1-1,0-1 0,0 1 0,0 1 0,0 0 1,0 0-1,-11-1 0,-9 0-311,-31 2-1,46 1 224,-3 0-55,1 1-1,-1 1 1,0 0 0,1 1 0,0 0 0,-24 9-1,29-8-217,0 1-1,0 0 1,0 1-1,0 0 0,1 0 1,0 1-1,1 0 0,-1 1 1,-12 15-1,4 0-1937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4417,'0'0'5540,"4"-5"-5468,-2 3-58,0-1 1,0 1 0,0 0-1,0 0 1,0 0 0,1 0-1,-1 0 1,1 0 0,0 1 0,4-3-1,44-14 222,0 1 0,59-10 0,-48 12-162,441-96-282,-495 109-27,42-3-2800,-53 7 1760,-11 7-495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7:5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4417,'0'0'4185,"112"-10"-3689,-56-2-48,5-5-112,2 3-192,3-3-144,11-1-88,-18 4-1064,-16 1-1553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6889,'0'0'1495,"11"19"-1216,0 0-282,11 19 2,33 44 0,73 70 71,-27-36-45,-100-115-25,0 0 0,-1 0 0,1 0 1,0 0-1,0 1 0,-1-1 0,1 0 1,-1 0-1,1 0 0,-1 1 1,1-1-1,-1 0 0,0 3 0,0-3 1,0-1 0,0 1-1,0-1 1,0 1 0,0 0 0,-1-1-1,1 1 1,0-1 0,0 1-1,-1-1 1,1 1 0,0-1-1,-1 1 1,1-1 0,-1 1 0,1-1-1,0 1 1,-1-1 0,1 0-1,-1 1 1,0 0 0,-3 1-2,-1-1 1,0 1-1,1 0 0,-1-1 1,0 0-1,-6 0 1,-4 2-38,-104 18-746,-169 7 0,202-22-1554,76-6 595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6329,'0'0'925,"-16"12"-841,7-6-67,-5 4 11,1 0 0,0 0 1,1 1-1,0 1 0,1 0 1,0 1-1,-14 21 1,-8 24 37,3 2 0,2 1 0,2 1 0,-23 92 0,48-150-119,-2 4-136,1-1-1,0 1 1,1 0-1,0-1 1,0 1 0,1 0-1,0 0 1,1 9 0,4-11-1274,6-5-220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4889,'0'0'2425,"0"128"-1729,0-69-104,0 5-64,0 1-344,0-3 40,0-3-168,0-8-56,8-5 0,-1-10-312,3-7-248,0-2-384,-1-11-297,-3-6-687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182 507 5905,'0'0'1529,"113"-31"-1337,-57 13-192,5-1-56,9-9-456,-15 3-1049,-18 5-1399</inkml:trace>
  <inkml:trace contextRef="#ctx0" brushRef="#br0" timeOffset="0.81">1 3 6345,'0'0'2745,"46"-2"-4457,-7 10-625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3513,'0'0'7393,"-15"127"-7257,13-73-80,2-3-40,0 2 136,0-1 8,7-1-56,5-2-56,1-4-40,-1-6 24,-1-4-32,-1-6-136,-2-7-712,-1 1-568,-3-7-296,-4-10-953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5497,'0'0'671,"19"-6"-368,62-21 201,-72 24-324,1 1 1,-1 0-1,1 0 1,-1 1-1,1 0 1,0 1-1,15 1 1,-8 0 70,-15-1-219,1 0 0,0 0 0,0 0 0,-1 0 0,1 1 0,0 0 0,-1-1 0,1 1 1,0 0-1,-1 0 0,1 0 0,-1 1 0,0-1 0,1 0 0,-1 1 0,0 0 0,0 0 0,0-1 0,0 1 0,0 0 0,0 0 1,-1 1-1,1-1 0,-1 0 0,1 1 0,-1-1 0,0 1 0,0-1 0,0 1 0,0-1 0,-1 1 0,2 4 0,-2-1-73,1-1-1,-1 1 1,-1 0-1,1 0 1,-1 0-1,0-1 1,0 1-1,-1 0 1,1-1-1,-1 1 1,0-1-1,-1 0 1,1 0-1,-7 9 1,-24 28-3740,21-31 672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58 4257,'0'0'1615,"-6"19"-1516,-16 60 9,22-78-102,0 1 1,-1 0 0,1-1-1,0 1 1,0 0 0,0-1 0,0 1-1,0 0 1,0-1 0,1 1-1,-1 0 1,0-1 0,1 1-1,0 0 1,-1-1 0,1 1-1,0-1 1,0 1 0,-1-1 0,1 0-1,0 1 1,1-1 0,-1 0-1,0 0 1,0 1 0,0-1-1,1 0 1,-1 0 0,1 0 0,-1-1-1,1 1 1,-1 0 0,1 0-1,-1-1 1,4 1 0,1 2 36,5 2-17,0-1 0,0-1 0,0 0 1,0 0-1,0-1 0,0 0 0,1-1 1,-1-1-1,1 0 0,-1 0 0,15-3 0,-23 3 11,-1-1-1,1 0 0,-1 1 0,1-1 0,-1 0 0,0-1 0,1 1 0,-1 0 1,0-1-1,0 1 0,0-1 0,0 0 0,0 0 0,0 0 0,0 1 0,-1-2 1,1 1-1,-1 0 0,0 0 0,1 0 0,-1-1 0,0 1 0,0-1 1,0 1-1,-1-1 0,1 1 0,0-4 0,1-8-18,0 0 0,-1-1 1,-2-25-1,1 19-730,0-10-1725,0 28 1074,0 19 1480,-1 41 1224,1 43 670,0-95-1984,1 0 0,0 1 0,0-1 1,0 0-1,1 0 0,0 1 0,0-1 0,0-1 0,1 1 1,0 0-1,0 0 0,0-1 0,0 0 0,1 0 1,-1 0-1,1 0 0,0 0 0,0-1 0,1 1 0,-1-1 1,1 0-1,0-1 0,-1 1 0,1-1 0,10 3 1,5 1-125,-1 0 0,1-2 0,0 0 0,0-2 0,39 1 0,-3-3-904,69-8-1,-49-6-1246</inkml:trace>
  <inkml:trace contextRef="#ctx0" brushRef="#br0" timeOffset="1">680 46 5721,'0'0'1208,"115"-17"-1055,-65 11-153,0 0-16,2-2-921,-13 0-1047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2961,'0'0'4089,"-42"119"-3417,42-105-272,0-1-192,0-1-208,7-2-184,13-4-448,5-4-249,17-2-79,-4-4-440,-7-10-857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3385,'0'0'2939,"11"14"-2711,2 3-159,23 24-1,-33-39-61,-1 0 0,0-1-1,1 1 1,-1 0 0,1-1-1,-1 0 1,1 1 0,0-1-1,-1 0 1,1-1-1,0 1 1,0 0 0,0-1-1,0 1 1,0-1 0,0 0-1,0 0 1,0 0 0,4-1-1,5 0 17,-4 1-16,0 0 0,0 0 1,0-1-1,0 0 0,0-1 0,0 0 0,15-5 0,-20 5 25,-1 1 1,1-1-1,0 1 1,-1-1 0,0 0-1,1 0 1,-1 0 0,0-1-1,0 1 1,0 0 0,0-1-1,-1 1 1,1-1 0,-1 0-1,1 1 1,-1-1 0,0 0-1,0 0 1,0 0-1,0 0 1,-1 0 0,1 0-1,-1 0 1,0-4 0,1 3-22,-1 0 0,0-1 0,0 1 0,0 0 0,-1 0 0,1 0 0,-1 0 0,0 0 0,0 0 0,0 0 0,-1 0 0,1 0 0,-1 1 0,0-1 0,0 0 0,0 1 0,-1 0 1,1-1-1,-1 1 0,0 0 0,0 0 0,0 1 0,0-1 0,0 0 0,-1 1 0,1 0 0,-6-3 0,1 2-326,0-1 0,-1 1 0,0 1 0,1-1 0,-1 2 0,0-1 0,0 1-1,0 1 1,0-1 0,-12 2 0,12-1-344,-14 0-1979</inkml:trace>
  <inkml:trace contextRef="#ctx0" brushRef="#br0" timeOffset="1">233 36 4729,'0'0'2601,"-19"117"-2297,19-103-96,15 1-88,6-5-120,8-2-200,10-2-64,36-6-361,-8 0-719,-2 0-1168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29 159 4081,'0'0'2319,"-6"20"-2207,-1-1-50,2 0 0,-6 28-1,11-45-52,0-1-1,0 1 0,0 0 1,0 0-1,0 0 0,1-1 1,-1 1-1,0 0 0,1 0 1,0-1-1,-1 1 0,1 0 1,0-1-1,0 1 0,0-1 1,0 1-1,0-1 0,0 1 1,0-1-1,3 3 0,-1-1 12,1-1 0,0 0 0,0 1-1,0-1 1,8 2 0,-4-1 4,10 3-6,0-1-1,0 0 1,1-2 0,-1 0 0,1-1 0,0-1-1,-1-1 1,1 0 0,0-2 0,-1 0-1,21-5 1,-31 5 61,1 0 0,-1-1 0,0 0-1,0 0 1,0-1 0,0 0 0,-1-1-1,1 1 1,-1-1 0,0-1 0,-1 1 0,1-1-1,-1 0 1,0-1 0,-1 0 0,1 1-1,-1-2 1,-1 1 0,1-1 0,-1 1-1,-1-1 1,1 0 0,-2 0 0,1-1 0,-1 1-1,0-1 1,0 1 0,0-15 0,-2 22-67,0-10 301,0-1 0,0 0 0,-1 0 1,-4-18-1,5 26-285,-1 1-1,0 0 1,-1 0-1,1 0 1,-1 0-1,1 0 1,-1 0-1,0 0 1,0 0-1,0 1 1,-1-1-1,1 1 1,0 0-1,-1-1 1,0 1 0,1 0-1,-1 0 1,0 1-1,0-1 1,-6-2-1,1 2-104,0-1 0,0 1 0,-1 1 0,1 0 0,0 0 0,-1 0 0,1 1 0,0 1 1,-1-1-1,1 1 0,0 1 0,0-1 0,-9 4 0,2 0-415,1 1-1,0 0 1,0 1 0,1 0 0,-24 18 0,-5 8-1639,14-6-656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1 384,'0'0'7834,"-6"109"-7834,10-89-256,21-4-809,-2-5-887,-4-9-1177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7802,'0'0'3024,"-4"92"-2864,2-65-152,2-3 48,0 1-56,0-5-880,19-7-1080,3-5-753,1-8-439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58 115 5753,'0'0'1783,"-5"18"-1651,-26 84-41,31-101-88,0-1-1,0 0 1,0 0 0,0 0 0,0 1-1,0-1 1,-1 0 0,1 0-1,0 0 1,0 0 0,0 1 0,0-1-1,0 0 1,-1 0 0,1 0 0,0 0-1,0 1 1,0-1 0,0 0-1,-1 0 1,1 0 0,0 0 0,0 0-1,0 0 1,-1 0 0,1 0-1,0 0 1,0 0 0,-1 0 0,1 0-1,0 0 1,0 0 0,0 0 0,-1 0-1,1 0 1,0 0 0,0 0-1,-1 0 1,1 0 0,0 0 0,0 0-1,0 0 1,-1 0 0,1-1-1,0 1 1,0 0 0,0 0 0,0 0-1,-1 0 1,1 0 0,0-1 0,0 1-1,0 0 1,0 0 0,0 0-1,0 0 1,-1-1 0,1 1 0,0 0-1,0 0 1,0-1 0,0 1-1,0 0 1,0 0 0,0 0 0,0-1-1,-7-14-11,5 6-2,1 1 0,0-1 0,1 0 0,0 1 0,0-1 0,1 0 0,0 1 0,0-1 0,1 1 0,0 0 0,0-1 0,7-12 0,-6 15 8,1 0 0,0 0 0,0 1 0,0-1 0,0 1 0,1 0 0,0 0 0,0 1 0,1 0 0,-1-1 0,1 2 1,0-1-1,0 1 0,0 0 0,0 0 0,11-3 0,-6 2 8,1 1 0,0 0 1,0 1-1,0 0 0,0 1 0,0 0 0,0 1 0,24 3 1,-34-2 3,1 0 1,-1 0-1,0 0 1,0 0-1,-1 1 1,1-1-1,0 0 1,0 1-1,-1 0 1,1-1-1,-1 1 1,1 0 0,-1 0-1,0 0 1,2 4-1,18 39 178,-13-27-97,-1-4-88,0-1 0,1 0 0,0-1 1,0 1-1,21 20 0,-24-28-5,1 0 1,-1-1-1,0 0 1,1 0-1,0 0 1,0-1 0,0 0-1,1 0 1,-1 0-1,1-1 1,-1 0-1,1 0 1,0-1-1,-1 0 1,10 0-1,-5 0 14,1-1 0,-1 0 0,1-1 0,0 0 0,-1-1 0,20-5 0,-28 6-4,0-1 0,0 1 0,0-1 0,0 1 0,-1-1 0,1 0-1,0 0 1,-1 0 0,1 0 0,-1 0 0,0-1 0,0 1 0,0-1 0,0 0-1,0 1 1,0-1 0,-1 0 0,1 0 0,-1 0 0,0 0 0,0 0-1,0-1 1,0 1 0,-1 0 0,1 0 0,-1-1 0,0 1 0,0-5-1,0 3 25,0 1-1,0-1 1,-1 0-1,0 0 1,0 1-1,0-1 1,0 0-1,-1 1 1,0-1-1,0 1 1,0 0-1,0 0 0,-1-1 1,1 1-1,-1 1 1,0-1-1,0 0 1,-1 1-1,1 0 1,-1 0-1,0 0 1,0 0-1,0 0 1,-7-3-1,-4-2-61,0 1 0,-1 1 0,0 0 0,0 1 0,0 1 0,-1 0 0,1 2 0,-1 0 0,0 0 0,-23 2 0,34-1-71,0 1 1,0 0 0,-1 1 0,1-1-1,0 1 1,0 1 0,0-1 0,0 1 0,0 0-1,1 0 1,-1 0 0,0 1 0,1 0 0,0 0-1,-1 1 1,1-1 0,1 1 0,-8 7-1,-7 12-1954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6345,'0'0'1857,"107"0"-1689,-62 0-168,12-2-536,-13-2-761,-9 2-903</inkml:trace>
  <inkml:trace contextRef="#ctx0" brushRef="#br0" timeOffset="1">208 46 5065,'0'0'3385,"-48"114"-3049,48-97-208,0-1-128,2-1-320,35-3-760,-5-4-569,5-6-295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7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5369,'0'0'2585,"-106"35"-1593,78-6-48,4 8-368,13-1-264,7 1-168,4 0-56,12-2-80,13-2 8,5-6-16,5-7-192,3-8-104,3-3-344,13-9-480,-12 0-544,-9 0-953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30 376 5297,'0'0'1656,"107"-35"-4256</inkml:trace>
  <inkml:trace contextRef="#ctx0" brushRef="#br0" timeOffset="1">1 1 6057,'0'0'1809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7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4217,'0'0'1514,"19"17"-884,7 6-388,85 83 913,-78-72-283,-1 2 1,32 47-1,-56-71-799,0 1 0,-1 0 0,0 0 1,-1 1-1,0 0 0,-1 0 0,-1 0 0,-1 0 1,0 1-1,0-1 0,0 22 0,-3-30-26,0 0 1,0-1-1,-1 1 0,1-1 0,-1 1 1,-1-1-1,-2 9 0,2-11-31,1 0 1,-2 0-1,1 1 0,0-1 0,0-1 1,-1 1-1,0 0 0,1-1 1,-1 1-1,0-1 0,0 0 0,-5 3 1,4-3-143,-1 1 1,1-1-1,-1 0 1,0 0 0,0 0-1,-5 1 1,-18-1-3629,22-2 648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6 5297,'0'0'2447,"-17"-1"-1711,-51-3 103,66 4-805,0 0 0,1-1 0,-1 1-1,0 0 1,0 0 0,0 0 0,0 0-1,1 1 1,-1-1 0,0 0 0,0 1 0,0-1-1,1 1 1,-1 0 0,0-1 0,1 1-1,-1 0 1,1 0 0,-1 0 0,1 0-1,-1 0 1,1 1 0,0-1 0,-1 0 0,0 3-1,0-1-46,1 0 0,1 0 0,-1 0-1,0 1 1,1-1 0,0 0-1,0 0 1,0 1 0,0-1 0,0 4-1,1 6-76,-1-10 35,1 0 1,-1 1 0,1-1-1,0 0 1,0 1-1,0-1 1,0 0 0,0 0-1,1 0 1,-1 0-1,1 0 1,0 0 0,0 0-1,0-1 1,1 1 0,-1-1-1,0 1 1,1-1-1,5 3 1,-4 0-60,-3-4 103,0 0 0,0 0 0,0 0 0,-1 1-1,1-1 1,0 0 0,-1 1 0,1-1 0,-1 1-1,0-1 1,1 1 0,-1-1 0,0 1 0,0-1 0,0 1-1,0-1 1,0 1 0,0-1 0,0 1 0,0-1 0,-1 0-1,1 1 1,-1 1 0,-16 37 64,11-27-69,4-7 20,-1 0-1,1 1 1,0-1-1,0 1 0,1 0 1,0 0-1,0-1 0,0 11 1,2-15-13,-1 0 1,0 1 0,1-1-1,-1 0 1,1 0 0,-1 0 0,1 0-1,0 0 1,0-1 0,0 1-1,0 0 1,0 0 0,1 0-1,-1-1 1,0 1 0,1-1-1,-1 1 1,1-1 0,-1 0-1,1 1 1,0-1 0,0 0 0,0 0-1,-1 0 1,1 0 0,0-1-1,0 1 1,0 0 0,0-1-1,1 1 1,-1-1 0,2 0-1,89 5-1227,-83-5 964,42 1-1687</inkml:trace>
  <inkml:trace contextRef="#ctx0" brushRef="#br0" timeOffset="1">481 31 3793,'0'0'3417,"-19"6"-2561,-6 2-565,-27 12 1,49-19-263,1 1 1,-1-1 0,1 1 0,-1 0 0,1 0 0,-1 0 0,1 0 0,0 0 0,0 0 0,0 0 0,1 1 0,-1-1 0,0 1 0,1-1 0,0 1 0,-1 0-1,0 3 1,1 0 21,0 0-1,0 0 1,0 0-1,1 0 1,0 11-1,0-7-9,0-5-33,0 1-1,1-1 0,0 1 0,0-1 0,0 0 1,0 1-1,1-1 0,0 0 0,0 0 0,0 0 1,1 0-1,0 0 0,0-1 0,0 1 0,0-1 1,1 0-1,0 0 0,-1 0 0,1 0 0,1-1 1,4 4-1,-1-2-1,0 0 1,1-1 0,0 0 0,-1-1-1,1 0 1,0 0 0,1-1-1,-1 0 1,0 0 0,1-1-1,14 0 1,-21-1-7,3 0-4,1 0 1,-1 0-1,1-1 0,0 0 0,-1 0 1,9-2-1,-13 2 4,0 0-1,-1 0 1,1 0 0,-1 0-1,1 0 1,-1 0 0,1-1-1,-1 1 1,1 0 0,-1-1-1,0 1 1,0-1 0,0 1 0,0-1-1,0 0 1,0 1 0,0-1-1,0 0 1,-1 0 0,1 1-1,-1-1 1,1 0 0,-1 0-1,0 0 1,0 0 0,0-2-1,0-1-2,1 1-1,-2-1 0,1 1 1,0 0-1,-1-1 1,0 1-1,0 0 0,0 0 1,-1 0-1,1 0 0,-4-6 1,-1 2-20,0-1-1,0 0 1,-10-8 0,2 0 42,13 16-31,0 0 1,-1 0-1,2 0 1,-1 0-1,0 0 0,0 0 1,0 0-1,0 0 0,1-1 1,-1 1-1,1 0 0,-1 0 1,1-1-1,-1 1 1,1 0-1,0-1 0,-1 1 1,1 0-1,0-1 0,0 1 1,0-1-1,0 1 0,0 0 1,0-1-1,1 1 1,-1-1-1,0 1 0,1 0 1,-1 0-1,1-1 0,0 1 1,-1 0-1,1 0 0,0-1 1,-1 1-1,2-1 1,4-2-258,-1 0 1,0 0 0,1 0 0,-1 1-1,1 0 1,9-4 0,4-2-695,10-7-1047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3953,'0'0'2730,"0"19"-1745,0 9-663,6 244 2921,-3-229-3004,2 0 0,2 0 0,1 0 0,21 58 0,-28-98-314,0 0 0,0 0 1,0-1-1,0 1 0,1 0 0,-1-1 0,1 1 0,0-1 1,0 0-1,0 1 0,0-1 0,0 0 0,0 0 1,1 0-1,-1-1 0,1 1 0,-1-1 0,1 1 0,0-1 1,-1 0-1,1 0 0,0 0 0,0 0 0,0 0 1,0-1-1,0 1 0,0-1 0,0 0 0,5 0 1,25 0-1839,-4 0-605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5569,'0'0'1915,"19"13"-1639,-19-13-276,82 52 211,-76-49-198,0 0 0,1 0 0,-1-1 0,1 0 0,-1 0 0,1-1 0,-1 0 0,1 0-1,0-1 1,0 1 0,-1-1 0,8-1 0,6 0-6,15 1 0,-10 1 25,0-1 0,43-6 1,-62 5-26,1-1 1,-1 1 0,0-1 0,1 0 0,-1-1 0,0 1 0,0-1 0,0 0 0,-1-1 0,1 0 0,-1 0 0,0 0 0,0 0 0,0-1 0,5-6-1,-8 7 93,1-1-1,-1 1 0,0-1 0,0 0 0,-1 0 0,0 0 1,1 0-1,-2 0 0,1 0 0,0 0 0,-1 0 1,0 0-1,-1-7 0,1 6 122,0 5-200,0 1 1,0-1-1,0 1 0,0-1 0,0 0 1,-1 1-1,1-1 0,0 1 0,0-1 1,-1 1-1,1-1 0,0 1 0,-1-1 1,1 1-1,0-1 0,-1 1 1,1-1-1,-1 1 0,1-1 0,0 1 1,-1 0-1,1-1 0,-1 1 0,0 0 1,1-1-1,-1 1 0,1 0 0,-1 0 1,1 0-1,-1-1 0,-1 1 0,-21-1 95,17 1-100,-26-1-656,1 2-1,0 1 0,-1 1 1,-49 12-1,29 4-1426,11-3-780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5641,'0'0'2745,"52"119"-2473,-8-109-272,56-8-280,-8-2-888,-1 0-1617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0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3873,'0'0'4261,"13"-1"-4056,237-4 123,-183 5-352,-66 0 18,-1 0 1,0 0-1,1 0 0,-1 0 0,0 0 0,1 0 1,-1 0-1,0 1 0,1-1 0,-1 0 0,0 0 1,1 0-1,-1 1 0,0-1 0,0 0 0,1 0 1,-1 0-1,0 1 0,0-1 0,0 0 0,1 1 1,-1-1-1,0 0 0,0 1 0,0-1 0,0 0 1,0 1-1,1-1 0,-1 0 0,0 1 0,0-1 1,0 0-1,0 1 0,0-1 0,0 0 0,0 1 1,0-1-1,0 0 0,0 1 0,-1-1 0,1 0 1,0 1-1,0-1 0,0 0 0,0 1 0,0-1 1,-1 1-1,-8 18-229,-29 27 122,24-31 122,0 2 0,-19 30 0,30-43-30,1 1 1,-1 0 0,1 0 0,0 0-1,1 0 1,-1 0 0,1 0-1,0 0 1,0 1 0,0-1-1,1 0 1,0 1 0,0-1 0,0 1-1,2 7 1,-1-11-4,0 0-1,-1 0 1,1-1-1,0 1 1,1 0 0,-1-1-1,0 1 1,0-1 0,1 1-1,-1-1 1,1 1-1,-1-1 1,1 0 0,-1 0-1,1 0 1,0 0 0,3 1-1,36 13-158,-28-11 169,-8-2 13,2 0 9,0 0-1,0 1 1,11 6 0,-16-8-3,0 0 0,-1 0 1,0 0-1,1 0 0,-1 1 1,0-1-1,1 0 1,-1 1-1,0-1 0,0 1 1,0-1-1,0 1 0,0 0 1,-1-1-1,1 1 1,0 0-1,-1-1 0,1 1 1,-1 0-1,1 3 1,-1-2 81,0 0 0,0 0-1,0 0 1,0 0 0,-1 0 0,1 0 0,-1 0 0,0 0 0,0 0 0,0 0 0,0 0 0,0-1 0,-1 1 0,-3 5 0,2-4 7,-1 0 0,0-1 1,0 1-1,0-1 0,-1 1 0,1-1 0,-8 4 0,-2 0 29,-1 0 0,0-1-1,0-1 1,0 0-1,-21 3 1,17-5-939,1-1-1,-22 0 1,23-2-1457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6385,'0'0'1137,"4"19"-1104,-1 3 22,12 36-1,-14-55-52,0-1-1,0 1 1,1 0-1,0 0 0,-1-1 1,1 1-1,0-1 1,0 0-1,0 0 1,1 1-1,-1-1 0,0 0 1,1-1-1,0 1 1,-1 0-1,1-1 1,0 0-1,0 1 0,-1-1 1,1 0-1,0 0 1,0-1-1,4 1 1,2 2-3,13 2 16,0-1 0,1-1 0,-1-1 1,1-1-1,-1-1 0,25-3 0,-45 3 51,-1 0 0,1-1 0,0 1 0,0-1-1,0 0 1,-1 1 0,1-1 0,0 0 0,-1 0-1,1 0 1,-1 0 0,1 0 0,-1 0 0,0-1-1,1 1 1,-1 0 0,0-1 0,0 1 0,0-1-1,0 1 1,0-1 0,0 0 0,0 1 0,0-1-1,-1 0 1,1 0 0,-1 1 0,1-1 0,-1 0 0,0 0-1,0 0 1,0 0 0,0 0 0,0 1 0,-1-4-1,1 0 68,0 0 0,-1 1 0,1-1-1,-1 1 1,-1-1 0,1 1 0,-1-1-1,1 1 1,-1 0 0,0 0 0,-1 0-1,1 0 1,-4-5 0,-3 1-237,-1-1 1,0 2-1,0-1 0,0 2 1,-1-1-1,0 1 0,0 1 1,0 0-1,-16-4 0,14 5-1316,0 1 1,0 0-1,0 1 1,-25 0-1,29 2-1397</inkml:trace>
  <inkml:trace contextRef="#ctx0" brushRef="#br0" timeOffset="1">171 69 1528,'0'0'3369,"47"106"-2945,-32-93-240,6-5-64,10-4-120,19-4-384,-6-4-816,-5-11-2801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76 4729,'0'0'872,"-4"21"-784,-8 69 2,12-87-76,0 1 1,0-1 0,0 1 0,0-1 0,1 1 0,0-1 0,-1 1-1,1-1 1,0 1 0,1-1 0,-1 0 0,0 0 0,1 0 0,0 1-1,0-1 1,0-1 0,0 1 0,0 0 0,1-1 0,-1 1 0,1-1-1,0 1 1,3 1 0,1 0 5,0 0 0,0-1 0,0 0 1,1 0-1,-1-1 0,1 0 0,11 2 0,-5-2-16,0 0-1,0 0 1,1-1 0,-1-1 0,0-1-1,22-2 1,-33 2 15,1 0 0,0 0 1,0 0-1,0 0 0,0-1 1,-1 1-1,1-1 0,-1 0 0,1 0 1,-1 0-1,0 0 0,0-1 0,0 0 1,0 1-1,0-1 0,0 0 1,-1 0-1,1-1 0,-1 1 0,0 0 1,0-1-1,0 1 0,-1-1 0,1 0 1,-1 1-1,0-1 0,1-7 0,-1 5 63,0 0 0,0 0 0,-1 0-1,0 0 1,0 1 0,-1-1-1,0 0 1,0 0 0,0 1-1,-1-1 1,1 0 0,-1 1-1,-1-1 1,1 1 0,-1 0-1,0 0 1,0 0 0,-6-7-1,2 5-48,0 0-1,-1 0 0,0 1 1,0 0-1,-1 0 0,1 1 1,-1 0-1,0 0 0,-20-6 1,0 2-294,0 1 1,-1 2 0,0 1 0,0 1-1,0 2 1,-59 2 0,81 0 40,1 0 0,-1 1 0,1 0 0,-1 0 0,1 1 0,0 0-1,0 0 1,0 0 0,0 1 0,-11 7 0,-4 10-3818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5417,'0'0'1775,"3"17"-1528,30 135 292,-28-132-423,-2-13-94,-1 1 0,0-1 0,-1 1 1,0-1-1,0 12 0,-1-18-90,-1-12-509,-5-6 428,1 0 1,1-1-1,1 0 1,0 0-1,0-18 1,3 24 158,0 0 0,1 1 0,0-1 0,1 0 0,5-18 0,-6 27 3,0 0 0,1 0 0,-1 0 0,0 0 0,1 1 1,0-1-1,0 0 0,0 1 0,0-1 0,0 1 0,0 0 0,1 0 1,-1 0-1,1 0 0,-1 0 0,1 0 0,0 1 0,0-1 0,-1 1 1,1 0-1,0-1 0,0 2 0,1-1 0,-1 0 0,0 1 0,3-1 1,-1 0 59,-1 1 0,1-1 0,-1 1 0,1 1 0,0-1 0,-1 0 0,0 1 0,1 0 0,7 2 0,-8-1 10,-1 0-1,0 1 1,0-1 0,0 0 0,0 1 0,0 0 0,0 0 0,0 0-1,-1 0 1,0 0 0,4 5 0,17 38 364,-20-38-437,0 0 0,1 0 0,0 0 0,1 0 0,0-1 0,0 1 0,0-1 0,1-1 0,7 8 0,-6-10-286,0 1 0,1-1 0,-1 0 0,1-1 0,0 0 0,12 3 1,10-2-2002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6889,'0'0'1816,"14"21"-1090,88 135 431,-69-104-849,38 84 1,-58-107-283,-2-1 0,-1 2 1,-2-1-1,-1 1 0,4 32 0,-10-4 161,-1-57-172,-1 0 0,1-1-1,-1 1 1,1 0 0,-1 0 0,0 0-1,1-1 1,-1 1 0,0 0 0,1 0 0,-1-1-1,0 1 1,0-1 0,1 1 0,-1-1-1,0 1 1,0-1 0,0 1 0,0-1-1,0 0 1,0 0 0,0 1 0,0-1 0,0 0-1,0 0 1,0 0 0,0 0 0,0 0-1,-1 0 1,-2 0 1,-60 5-797,-76-3 1,81-2-2167,45-2 868,10-5-509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28 440,'0'0'7042,"-8"-5"-6942,-34-17-112,44 52-829,-1-29 866,-1-1-1,1 1 1,-1 0-1,0-1 1,0 1-1,1 0 0,-1 0 1,0-1-1,0 1 1,0 0-1,1 0 1,-1-1-1,0 1 0,0 0 1,0 0-1,0-1 1,-1 1-1,1 0 0,0 0 1,0 0-1,0-1 1,-1 1-1,1 0 1,0-1-1,-1 1 0,1 0 1,0-1-1,-1 1 1,1 0-1,-1-1 1,1 1-1,-2 0 0,-22 23 18,14-15 16,-4 5-43,0 2 0,-21 29 0,32-40-12,0-1 0,1 1 0,-1-1 0,1 1 0,0 0 0,0 0 0,0 0 0,1 0 0,0 0 0,0 1 0,0-1 0,1 0 0,-1 0 0,1 1 0,1-1 0,0 9 0,0-13-5,0 1 0,0-1 0,-1 0 0,1 1 0,0-1 0,1 0 0,-1 0 0,0 0 0,0 0 0,0 0 0,1 0 0,-1 0 0,0 0 0,1 0 0,-1 0 0,1-1 0,-1 1 0,1-1 0,-1 1 0,1-1 0,-1 0 0,3 1 0,42 4-260,-44-5 234,83 0-1646,-48-1-14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5233,'0'0'2113,"6"66"-3066,15-52-695,4-8-48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0 380 3329,'0'0'3408,"1"13"-3208,2 41-33,-2-52-161,-1 0 0,1 0 0,0 1 0,-1-1 0,1 0 0,0 0 0,0 0 0,0 0 0,0 0 0,1-1 0,-1 1 0,1 0 0,-1-1 0,1 1 0,-1-1-1,1 1 1,0-1 0,0 1 0,-1-1 0,1 0 0,0 0 0,0 0 0,4 1 0,-2-1-54,1 0 1,-1 0-1,0 0 1,1-1-1,-1 1 0,0-1 1,1 0-1,-1 0 0,5-1 1,-7 0-16,-1 1-1,0-1 1,0 1 0,0-1 0,0 0 0,0 1 0,1-1 0,-1 0-1,0 0 1,0 0 0,-1 0 0,1 0 0,0 0 0,0 0 0,0 0-1,-1 0 1,1 0 0,-1 0 0,1-1 0,-1 1 0,1 0-1,-1 0 1,1-1 0,-1 1 0,0 0 0,0 0 0,0-1 0,0 1-1,0 0 1,0-1 0,0 1 0,0 0 0,0-1 0,-1-1 0,0 0-132,1-1 1,-1 0 0,0 1 0,0-1 0,0 1 0,-1-1 0,1 1 0,-1 0-1,1 0 1,-1-1 0,-3-2 0,-4-3 600,-2 1 0,1 0 0,-22-12 0,31 19-69,1 5 92,1 2-339,-1 0-1,1-1 1,0 1-1,0-1 1,1 1-1,-1-1 1,1 0-1,0 0 1,1 0-1,-1 0 1,1 0 0,0 0-1,0 0 1,1-1-1,3 5 1,-2-4-175,1 0 0,-1 0 1,1-1-1,-1 0 0,1 0 0,1 0 1,-1-1-1,0 1 0,1-1 1,0-1-1,10 3 0,12 2-935</inkml:trace>
  <inkml:trace contextRef="#ctx0" brushRef="#br0" timeOffset="1">79 11 5601,'0'0'1689,"60"-11"-6506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1536,'0'0'3233,"5"10"-2279,16 32-336,-21-42-610,0 1 0,0-1-1,0 0 1,1 0 0,-1 0-1,0 1 1,0-1 0,0 0-1,0 0 1,0 0 0,1 0-1,-1 1 1,0-1-1,0 0 1,0 0 0,1 0-1,-1 0 1,0 0 0,0 0-1,0 1 1,1-1 0,-1 0-1,0 0 1,0 0 0,1 0-1,-1 0 1,0 0 0,0 0-1,1 0 1,-1 0 0,0 0-1,0 0 1,0 0 0,1 0-1,-1 0 1,0-1-1,0 1 1,1 0 0,-1 0-1,0 0 1,0 0 0,0 0-1,1 0 1,-1-1 0,0 1-1,0 0 1,0 0 0,0 0-1,1 0 1,-1-1 0,0 1-1,0 0 1,0 0 0,0 0-1,0-1 1,0 1-1,0 0 1,0 0 0,1-1-1,-1 1 1,0 0 0,0 0-1,0 0 1,0-1 0,0 1-1,4-20 235,-4 18-184,4-23 516,-1 1 0,-2-1 0,-1 1 0,0-1 1,-5-27-1,-5-5 327,-17-56 0,20 80-1796,25 34-4620,-9 2 4984,-1 0 0,0 0 0,11 8 1,-3-3-59,19 9-874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1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0 536,'0'0'5236,"7"13"-4776,-6-10-497,-1 1-1,1-1 1,-1 1 0,1-1 0,0 0-1,1 0 1,-1 1 0,0-1-1,1 0 1,0 0 0,0 0-1,0-1 1,0 1 0,0 0 0,0-1-1,1 1 1,-1-1 0,1 0-1,0 0 1,0 0 0,-1 0 0,1 0-1,1-1 1,-1 1 0,0-1-1,6 2 1,-9-3 36,0 0-1,0 1 1,1-1-1,-1 0 1,0 0 0,0 1-1,1-1 1,-1 0-1,0 1 1,0-1-1,1 0 1,-1 1-1,0-1 1,0 0 0,0 1-1,0-1 1,0 0-1,0 1 1,0-1-1,0 1 1,0-1 0,0 0-1,0 1 1,0-1-1,0 0 1,0 1-1,0-1 1,0 1-1,0-1 1,0 0 0,0 1-1,0-1 1,-1 0-1,1 1 1,0-1-1,0 0 1,0 1 0,-1-1-1,1 0 1,0 0-1,-1 1 1,-10 13 21,11-13-20,-19 21 23,1 0-1,1 2 0,1 0 1,1 1-1,-19 44 1,25-34-35,8-34 7,1 0 1,0 0 0,0 1 0,-1-1-1,1 0 1,0 0 0,0 0-1,0 0 1,0 0 0,1 0 0,-1 1-1,0-1 1,0 0 0,1 0 0,-1 0-1,1 0 1,-1 0 0,1 0 0,-1 0-1,1 0 1,-1 0 0,1 0 0,0-1-1,0 1 1,-1 0 0,1 0 0,0 0-1,0-1 1,1 2 0,6 0-25,1 0 1,-1-1 0,0 0 0,1 0-1,-1 0 1,1-1 0,9-1 0,6-2-143,32-6 1,43-18-156,-69 17 611,1 2 0,-1 1-1,2 1 1,50-3 0,-81 11-114,0 0 0,-1 0 0,1-1 0,-1 1 0,0 0 0,1 0 0,-1-1 0,0 1 0,0 0 0,0 0 0,0 0 1,-1-1-1,0 4 0,-2 8 34,-1 1 0,-1-1 0,0 0 0,-13 23 0,0-1-673,-2 7-2739,12-30-681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20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37 1304,'0'0'2442,"-3"0"-2010,0 0-211,1 0-1,-1-1 1,1 1 0,0-1-1,-1 0 1,1 0 0,0 0-1,0 0 1,-1 0 0,-1-2-1,-7-3 2004,30 4-2603,101-6 417,73-2-11,-193 10-155,0 21-387,-1-9 527,0 0 0,-1 0 0,0-1-1,-1 1 1,0-1 0,-1 1 0,0-1-1,-1 0 1,-1-1 0,-10 17 0,6-12 19,0 0 0,-1-1 0,-1-1 1,0 0-1,-1-1 0,-23 18 0,32-28-18,2 0 4,0 0-1,0-1 1,0 1-1,-1-1 1,1 1 0,-1-1-1,1 0 1,-1 0 0,-3 1-1,6-2-35,25 0-1157,130-2 1222,-153 2-43,0 1 0,-1 0 0,1-1 0,-1 1 0,1 0 0,-1 0 0,1 0 0,-1 0 0,0 0 0,0 0 0,1 1 0,-1-1 0,0 0 0,0 1 0,0-1 0,0 1 0,0-1 0,-1 1 1,1-1-1,0 3 0,13 35 59,-12-32-50,-1 0 0,0 0-1,0 0 1,-1 0 0,1 0-1,-2 0 1,-1 12 0,1-16 6,1 1 1,-1-1 0,0 0 0,-1 1 0,1-1 0,-1 0-1,1 0 1,-1 0 0,0 0 0,0 0 0,0-1 0,0 1-1,-1 0 1,1-1 0,-1 0 0,-5 4 0,-5 2 55,0-2 0,0 0 0,-1 0 1,1-1-1,-1-1 0,-1 0 0,-24 3 0,-4-2 206,-56-2 0,108-1-6006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2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30 960,'0'0'2351,"-35"-6"273,26 6-2458,2-1-16,-1 1 0,1 1 0,-1-1 0,-9 3 0,14-2-125,0 0-1,0 1 1,0-1-1,0 1 1,0-1 0,0 1-1,0 0 1,1 0-1,-1 0 1,1 1 0,-1-1-1,-3 5 1,1 0-2,0 0 1,0 1-1,1-1 1,0 1-1,0 0 1,1 1-1,0-1 1,0 0-1,-1 13 1,1-7-51,2 1 0,0-1 0,0 1 0,4 28 0,-2-38 22,0 0 0,0 0 0,0 0 1,1 0-1,0 0 0,0-1 0,0 1 0,1-1 0,-1 1 1,1-1-1,0 0 0,0 0 0,1 0 0,-1 0 0,1-1 1,0 1-1,8 5 0,-6-5-3,1-1-1,0 1 1,0-1-1,0 0 1,0 0-1,0-1 1,0 0 0,1 0-1,-1-1 1,1 0-1,11 0 1,-11-1 13,0 0 1,-1 0-1,1-1 1,0 0-1,0-1 1,-1 0-1,1 0 1,0 0-1,-1-1 1,0 0-1,0-1 1,0 1-1,0-1 1,0-1-1,6-5 1,-2 1 52,-1 0 1,-1-1-1,0 0 0,0 0 1,-1-1-1,0 0 0,-1-1 0,-1 0 1,0 0-1,0 0 0,-1 0 1,0-1-1,-1 0 0,-1 0 1,0 0-1,-1-1 0,0 1 1,-1-18-1,-1 24 19,1 2 76,-1-1 0,-1 1 0,1 0 0,0 0-1,-1 0 1,-3-10 0,3 13-128,0 1-1,0-1 1,0 1-1,0-1 0,0 1 1,0 0-1,0-1 1,0 1-1,-1 0 0,1 0 1,-1 0-1,1 0 1,-1 0-1,1 0 0,-1 0 1,1 1-1,-1-1 1,0 0-1,1 1 0,-1 0 1,0-1-1,0 1 1,1 0-1,-1 0 0,-2 0 1,-3-1-129,-1 0 0,1 1 0,-1 0 0,0 1 0,1-1 0,-1 2 0,1-1 0,-1 1 0,1 0 0,0 0 0,0 1 0,0 0 0,0 0 0,-9 7-1,-115 85-3473,77-50 832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7090,'0'0'1861,"-2"18"-1169,-7 254 1701,9-235-2238,7 57-1,-5-81-169,1-1 0,0 1 0,0-1 0,1 0 1,1 0-1,0-1 0,1 1 0,8 12 0,-13-22-146,0-1 1,0 1 0,0-1-1,0 1 1,0-1 0,0 0 0,0 1-1,1-1 1,-1 0 0,0 0-1,1 0 1,-1 0 0,1 0 0,-1-1-1,1 1 1,0 0 0,-1-1-1,1 1 1,0-1 0,-1 1 0,1-1-1,0 0 1,0 0 0,-1 0 0,1 0-1,0 0 1,0 0 0,-1 0-1,1 0 1,0-1 0,-1 1 0,1-1-1,0 1 1,-1-1 0,1 0-1,-1 0 1,1 1 0,-1-1 0,1 0-1,-1-1 1,1 1 0,-1 0-1,0 0 1,0 0 0,0-1 0,0 1-1,1-2 1,12-19-2941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2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60 159 856,'0'0'1813,"-5"-2"-1655,-50-17 2036,99 15-480,-39 4-1689,89 0 381,92-12 0,633-85 496,-774 91-871,-24 3 330,32-2 628,-51 0-3040,-2 0-24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3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2833,'0'0'2668,"-7"5"-2448,-32 24 179,-53 53 0,92-81-455,-1 0 0,0-1 0,1 1 1,-1 0-1,1 0 0,-1 0 0,1 0 0,0-1 1,-1 1-1,1 0 0,0 0 0,0 0 0,-1 0 1,1 0-1,0 0 0,0 0 0,0 0 0,0 2 1,0-2-131,0 2-1622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3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0 824,'0'0'5811,"0"20"-5734,0 137 99,42 277 159,-41-433-340,2 17 46,0-13 48,0-12 66,2-9-180,0 1-1,0 0 1,1 0 0,1 0-1,13-20 1,-16 29 15,0 0 0,1 0 0,-1 1 0,1-1-1,0 1 1,0 0 0,1 1 0,-1-1 0,1 1 0,0 0-1,1 0 1,-1 1 0,0 0 0,15-5 0,-17 7 17,0 1 1,-1-1-1,2 1 1,-1-1-1,0 1 0,0 0 1,0 1-1,0-1 1,0 1-1,0 0 0,-1 0 1,1 0-1,0 0 1,0 1-1,0-1 0,-1 1 1,1 0-1,-1 0 1,0 1-1,1-1 1,-1 1-1,0-1 0,4 6 1,-2-2 11,0 0 0,-1 0 0,0 0 0,0 1 1,-1 0-1,1 0 0,-2 0 0,1 0 0,-1 0 1,0 0-1,2 15 0,-3 19 801,-4-39-731,1-1 0,-1 0 1,0 0-1,1 0 0,-1 0 0,0 0 0,0-1 0,0 1 1,-5 0-1,1 0-27,-88 16 11,-60 15-857,154-32 622,-1 1 0,1-1 1,-1 1-1,1-1 0,0 1 0,-1-1 1,1 1-1,0 0 0,-1 0 0,1 0 1,0 0-1,0 0 0,0 0 0,0 0 1,0 0-1,0 0 0,0 1 0,0-1 0,0 0 1,1 1-1,-1-1 0,1 0 0,-2 3 1,2 3-2186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3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141 113 3041,'0'0'2460,"-5"-15"-1941,-17-48-192,21 60-263,0 0 0,0 0 0,-1 0 1,1 0-1,-1 0 0,0 1 0,1-1 0,-1 1 1,-4-4-1,6 6-45,0-1 0,-1 1-1,0 0 1,1-1 0,-1 1 0,1 0 0,-1-1 0,1 1-1,-1 0 1,0 0 0,1 0 0,-1-1 0,1 1 0,-1 0-1,0 0 1,1 0 0,-1 0 0,0 0 0,1 0 0,-1 0 0,1 0-1,-1 1 1,0-1 0,1 0 0,-1 0 0,0 1 0,-1 1-7,-1-1 1,2 1 0,-1 0-1,0 0 1,0 0 0,1 0-1,-1 0 1,1 1 0,-1-1-1,1 0 1,0 1 0,0-1-1,-1 4 1,-12 46 9,1 0 0,3 1-1,-5 91 1,12 166 290,4-175-190,-1-131-242,0 1-1,0-1 1,0 1-1,1-1 1,-1 1-1,1-1 1,0 1-1,0-1 1,1 0-1,-1 1 1,1-1-1,0 0 1,0 0-1,0 0 1,1 0-1,-1-1 1,1 1-1,4 4 1,-4-6-2322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3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1 320 3953,'0'0'467,"16"-6"-299,56-20-27,-60 23-46,0-1 0,0 2 0,0 0-1,0 0 1,0 1 0,0 1 0,16 0 0,0 1 90,-21-1-146,0 1 0,0 0 0,0 0-1,-1 0 1,1 1 0,0 0 0,-1 1 0,1-1-1,-1 1 1,0 0 0,0 1 0,0 0 0,0 0 0,-1 0-1,1 0 1,-1 1 0,0 0 0,0 0 0,7 10-1,-9-17 1053,-1-11-717,1-15-222,-2 16-138,11-105 192,-10 103-184,2-1 0,-1 0 0,2 1 0,0 0 0,12-24 0,-15 35-97,0-1 0,1 0 0,0 1 0,0 0 0,0 0 0,0 0 0,1 0 0,-1 0 0,1 0 1,-1 1-1,1 0 0,0 0 0,0 0 0,5-2 0,3 0-479,0 1 1,0 0-1,19-2 1,-1 2-1982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89 5417,'0'0'722,"-7"21"-626,-38 130 221,-7 40 501,50-187-736,3-27 611,-2 10-684,8-62-5,19-94 1,-22 151-12,0-6 10,-3 9 10,2 1 0,0-1-1,0 1 1,1 0 0,1 0-1,1 0 1,8-16-1,-14 30-21,1-1-1,-1 1 0,0 0 0,0 0 0,1-1 0,-1 1 0,0 0 1,0 0-1,1-1 0,-1 1 0,0 0 0,1 0 0,-1 0 1,0 0-1,1 0 0,-1 0 0,0-1 0,1 1 0,-1 0 0,0 0 1,1 0-1,-1 0 0,0 0 0,1 0 0,-1 0 0,0 1 0,1-1 1,-1 0-1,1 0 0,-1 0 0,0 0 0,0 0 0,1 0 1,-1 1-1,1-1 0,9 10 22,7 19 239,-2 0 1,-1 1 0,-1 1-1,9 34 1,0 0-186,15 20 228,-33-77-774,0 0 0,1-1 1,0 0-1,0 0 0,1 0 1,0-1-1,0 1 0,10 7 0,-11-12-1633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5281,'0'0'704,"134"-43"-1480,-80 24-32,-6 3-368</inkml:trace>
  <inkml:trace contextRef="#ctx0" brushRef="#br0" timeOffset="1">502 56 5369,'0'0'3233,"39"-23"-3137,-12 15-88,3 2-8,1-2-16,2 3-408,-4 1-80,3 2-329,-5 2-687,-9 0-608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5857,'0'0'1953,"53"0"-1609,-18 0-160,5 0-184,24 0-552,-10-5-793,-8-3-1023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154 113 4505,'0'0'3827,"0"-18"-2698,0-77 1470,0 95-2307,0 2-196,4 59-95,3 1 0,2-2 0,21 75 0,-26-119-14,-4-15-74,1 1 1,-1-1 0,0 1-1,1-1 1,-1 1-1,0 0 1,0-1 0,0 1-1,0-1 1,0 1 0,0 0-1,0-1 1,-1 1-1,1-1 1,-1 1 0,1-1-1,-1 1 1,0-1 0,1 1-1,-1-1 1,0 0-1,0 1 1,-2 2 0,-1-2-52,0 1 1,0-1 0,0 0-1,0 0 1,0 0 0,-1 0-1,-4 0 1,6-1 196,-45 13-309,-62 9 0,128-24 130,0 1-1,19 2 1,10 0 252,117-7-289,-58-8-2815,-81 8 1153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31 4233,'0'0'2526,"-17"-5"-1962,-54-17-113,69 21-436,0 0-1,0 1 1,0-1 0,0 1 0,0 0 0,0-1 0,0 1 0,0 0-1,1 0 1,-1 1 0,0-1 0,0 0 0,0 0 0,0 1 0,0 0-1,0-1 1,0 1 0,0 0 0,1 0 0,-1 0 0,-3 2 0,3-1-14,0 1 0,0 0 0,0-1 0,0 1 1,0 0-1,1 0 0,-1 0 0,-1 6 1,-1 1 8,-1 2-30,0 1-1,1-1 1,0 1 0,1 0 0,1 1-1,0-1 1,0 0 0,2 1 0,-1-1 0,2 1-1,0-1 1,1 1 0,4 18 0,-4-25 6,0 1 0,1-1-1,0 0 1,0 0 0,0 0 0,1 0 0,0 0 0,1-1 0,-1 0 0,1 0 0,1 0 0,-1 0 0,1-1 0,0 0 0,0 0 0,0-1-1,1 1 1,-1-1 0,1-1 0,0 1 0,0-1 0,1-1 0,-1 1 0,12 1 0,-4-1-2,1-1 0,-1 0 1,0-2-1,1 0 0,-1 0 1,0-2-1,0 1 0,1-2 0,23-7 1,-33 8 19,1 0 0,-1-1 1,0 0-1,0 0 1,0 0-1,0-1 0,0 1 1,-1-1-1,0-1 0,0 1 1,0-1-1,0 0 1,-1 0-1,0 0 0,0-1 1,0 0-1,0 1 0,-1-1 1,0-1-1,-1 1 0,1 0 1,-1-1-1,0 1 1,1-7-1,-2 3 31,1 0 0,-2 0 1,1 0-1,-1-1 0,-1 1 1,-2-14-1,2 19 0,-1-1 0,0 1-1,0-1 1,0 1 0,-1 0 0,1-1 0,-1 1 0,-1 1 0,1-1-1,-1 0 1,1 1 0,-7-6 0,1 3-43,1 1 0,-1 0 0,0 0 0,0 1 0,-1 0-1,0 1 1,0 0 0,0 1 0,0-1 0,0 2 0,-16-3 0,-12 1-275,-68 1 0,82 3 163,-61 2-660,12 8-787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6185,'0'0'1539,"17"-11"-1325,55-36 87,-68 45-270,1 0 1,0 0-1,0 0 0,-1 0 0,1 1 1,0 0-1,1 0 0,-1 0 1,0 1-1,0-1 0,0 1 0,0 0 1,1 1-1,8 1 0,-5 0 16,-7-2-24,1 1 0,-1-1-1,0 1 1,1 0 0,-1 0-1,0 0 1,0 1 0,0-1-1,0 0 1,0 1 0,0-1-1,0 1 1,0 0 0,0 0-1,-1 0 1,1-1 0,-1 2-1,1-1 1,-1 0 0,0 0-1,0 0 1,2 5 0,-3-5 3,1 0 1,0 0 0,-1 0 0,1 0 0,-1 0 0,0 0 0,0 1 0,0-1-1,0 0 1,0 0 0,0 0 0,0 0 0,-1 1 0,1-1 0,-1 0 0,0 0-1,0 0 1,1 0 0,-1 0 0,0 0 0,-1 0 0,1-1 0,0 1 0,0 0-1,-1-1 1,-1 3 0,-38 23 2,41-27-84,0 0-1,0 0 0,0 0 0,0 0 1,0 1-1,0-1 0,-1 0 0,1 0 0,0 0 1,0 1-1,0-1 0,0 0 0,0 0 0,0 1 1,0-1-1,0 0 0,0 0 0,0 0 0,0 1 1,0-1-1,0 0 0,0 0 0,0 0 1,1 1-1,-1-1 0,0 0 0,0 0 0,0 0 1,0 0-1,0 1 0,0-1 0,0 0 0,1 0 1,-1 0-1,0 0 0,0 1 0,0-1 0,0 0 1,1 0-1,-1 0 0,0 0 0,0 0 0,0 0 1,1 0-1,-1 0 0,0 1 0,12 5 79,-11-6-191,21 11 156,0 2 1,-1 0-1,-1 1 0,0 1 1,0 0-1,-2 2 0,0 0 0,-1 1 1,20 27-1,-35-41 46,1 0-1,-1 0 1,0 1 0,0-1 0,-1 1 0,1-1 0,-1 1-1,0-1 1,0 1 0,0 0 0,-1 0 0,0-1-1,0 9 1,-1-11 10,1-1 0,-1 1-1,1-1 1,-1 1-1,1-1 1,-1 0 0,0 0-1,0 1 1,0-1-1,0 0 1,0 0 0,0 0-1,0 0 1,0 0 0,-1 0-1,1 0 1,0 0-1,0 0 1,-1-1 0,1 1-1,-1-1 1,1 1-1,0-1 1,-4 1 0,-41 8 636,40-8-580,-70 1-479,55-2-270,20 0 541,0 0 0,-1 0 0,1 0-1,-1 0 1,1 0 0,0 0 0,-1 0-1,1-1 1,-1 1 0,1 0 0,0-1 0,-1 1-1,1-1 1,0 0 0,0 1 0,-1-1 0,1 0-1,0 0 1,0 0 0,-1-1 0,-5-8-2082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5233,'0'0'1957,"-20"13"-1768,-65 44 58,79-52-212,1 0 1,0 0 0,0 1-1,0 0 1,0 0 0,1 0-1,0 0 1,1 1 0,-1-1-1,1 1 1,0 0 0,1 0-1,0 0 1,0 0-1,0 1 1,1-1 0,0 0-1,0 13 1,0-7 13,0 0 0,1 0 0,0 0 0,1 0 0,0 0 0,7 23 1,-6-29-23,0-1 1,1 0 0,-1 0-1,2 0 1,-1 0 0,1 0 0,0-1-1,0 0 1,0 0 0,1 0-1,-1 0 1,1-1 0,1 1 0,-1-1-1,7 4 1,-4-4-21,0 1 1,1-1-1,0-1 0,0 0 1,0 0-1,1 0 0,16 1 1,3-1-315,36-2 1,-45-1-6,-17 0 132,0 0-1,0 0 1,0 0-1,-1 0 1,1 0-1,0-1 1,0 1-1,0-1 1,0 0-1,0 0 0,-1 0 1,1 0-1,0-1 1,-1 1-1,1-1 1,-1 1-1,1-1 1,-1 0-1,0 0 0,3-3 1,2-7-2517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3697,'0'0'456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19 4337,'0'0'1124,"13"18"-744,85 119 332,4 27 288,-85-131-923,-2 1 1,0 0 0,11 44-1,-26-75-78,4 9 11,-1 1-1,1 18 0,-3-29-5,-1 0 0,0 0-1,0 1 1,0-1 0,0 0 0,0 0-1,0 0 1,-1 0 0,1 0-1,-1 1 1,1-1 0,-1 0-1,0 0 1,0 0 0,0 0-1,0-1 1,0 1 0,0 0-1,0 0 1,-1-1 0,1 1-1,-3 2 1,-2-1-32,1-1 0,-1 1 0,0-1 1,0 0-1,0 0 0,0-1 0,0 0 0,-8 1 0,-52-1-444,56-2 416,2 1 38,0 0-1,1-1 1,0-1-1,-1 1 1,1-1-1,0 0 1,-1-1-1,1 1 1,1-2-1,-1 1 1,0-1-1,1 0 1,-10-8-1,8 5 27,0-1 1,0 0-1,1 0 0,0-1 0,1 0 0,0 0 1,1-1-1,-8-16 0,5 5 95,1-1 0,0 0-1,2 0 1,1 0 0,0-1 0,2 1 0,1-1 0,2-36-1,0 50-31,1 0-1,0-1 0,0 1 0,1 0 1,0 0-1,1 1 0,0-1 0,0 1 1,1 0-1,0 0 0,7-9 0,3-1 47,1 1-1,0 1 0,25-21 1,-28 29-419,-1 0 0,1 0-1,1 1 1,-1 1 0,1 0 0,0 1 0,1 0 0,-1 1 0,27-3 0,-12 1-2001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3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 5841,'0'0'3994,"-3"12"-3822,-25 86 302,-56 127-1,9-27-148,55-139-246,-15 83 0,32-127-232,0 1-1,1 23 1,2-38 88,0-1-1,0 1 1,0-1 0,0 1-1,0-1 1,0 1 0,0 0 0,0-1-1,0 1 1,1-1 0,-1 0-1,0 1 1,0-1 0,1 1-1,-1-1 1,0 1 0,1-1-1,-1 1 1,0-1 0,1 0-1,-1 1 1,1-1 0,-1 0-1,1 0 1,-1 1 0,0-1 0,1 0-1,-1 0 1,1 1 0,-1-1-1,2 0 1,19 1-1642,-14-1 995,16 0-1387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5881,'0'0'1813,"0"26"-1157,0-14-564,-4 182 1056,-1 281-514,5-474-636,0 13-16,0-1 0,1 0 0,0 1 0,1-1 0,1 0 0,5 16-1,-8-28 3,0-1 0,0 0-1,0 0 1,0 1-1,0-1 1,0 0-1,0 0 1,1 1-1,-1-1 1,0 0-1,0 0 1,0 1-1,0-1 1,1 0 0,-1 0-1,0 0 1,0 0-1,0 1 1,1-1-1,-1 0 1,0 0-1,0 0 1,1 0-1,-1 0 1,0 1-1,0-1 1,1 0-1,-1 0 1,0 0 0,0 0-1,1 0 1,-1 0-1,0 0 1,0 0-1,1 0 1,-1 0-1,0 0 1,1 0-1,-1 0 1,0-1-1,0 1 1,1 0-1,-1 0 1,0 0 0,0 0-1,1 0 1,-1 0-1,0-1 1,0 1-1,0 0 1,1 0-1,-1 0 1,0-1-1,0 1 1,0 0-1,0 0 1,1 0 0,-1-1-1,0 1 1,0 0-1,0 0 1,0-1-1,0 1 1,0 0-1,0-1 1,9-17-424,-8 17 427,38-108-1852,18-41 759,-54 141 1084,2 1 1,-1-1-1,1 1 0,0 1 0,1-1 1,11-11-1,-14 15 27,1 1 1,0 0 0,0 0-1,0 0 1,0 1 0,0-1-1,1 1 1,-1 0-1,1 0 1,0 1 0,0-1-1,-1 1 1,1 0 0,7 0-1,-3 0 73,-1 0 0,1 1 0,-1 1 0,1-1 0,16 4 0,-21-2-36,0-1 0,0 1 0,0 0 0,0 0-1,0 0 1,-1 0 0,1 0 0,-1 1 0,0 0-1,1 0 1,-1 0 0,0 0 0,4 6 0,-2-1 29,-1 0 1,0 0-1,0 0 1,0 1-1,-1 0 1,-1-1-1,1 1 0,-1 0 1,-1 0-1,0 0 1,0 0-1,-1 0 1,0 0-1,0 1 1,-1-1-1,-3 11 1,3-16-33,-1 1 1,0-1 0,0 1-1,-1-1 1,0 0-1,1 0 1,-1 0 0,-1 0-1,1 0 1,0-1 0,-1 0-1,0 1 1,0-1-1,0 0 1,0-1 0,0 1-1,-1-1 1,-7 3 0,-2 1 35,1-1 1,-1-1-1,0-1 0,0 0 1,-19 2-1,-151 0-1254,139-6-1765,30 1 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6025,'0'0'5257,"20"138"-4921,-11-85-256,-1 2 17,2-3-25,-1-3-72,3-4 56,-1-6-56,3-6-745,22-7-1111,-5-9-352,2-9-689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37 1736,'0'0'5392,"-8"18"-5322,-25 56-66,32-72-5,0 0 1,0 1 0,0-1 0,0 0-1,1 1 1,0-1 0,-1 1 0,1-1 0,0 1-1,0-1 1,0 0 0,0 1 0,0-1 0,1 1-1,-1-1 1,1 0 0,0 1 0,-1-1-1,1 0 1,0 1 0,2 2 0,0-2 4,0 1 1,1-1 0,-1 0-1,1 0 1,-1 0-1,1-1 1,8 5-1,-4-2 10,4 1-27,0 0 0,0-1 0,0-1 0,1 0 0,0 0 0,0-2 0,0 1 0,0-2 1,0 1-1,0-2 0,0 0 0,25-3 0,-33 3 22,-1-1 0,-1 0-1,1 0 1,0 0 0,0 0 0,0-1 0,0 1 0,-1-1 0,1 0-1,-1 0 1,1 0 0,-1-1 0,0 1 0,0-1 0,0 0 0,0 0-1,-1 0 1,1 0 0,-1 0 0,0-1 0,1 1 0,-1-1 0,2-7-1,-1 2 188,0-1 0,0 0-1,-2 0 1,1 0 0,-1 0 0,-1 0-1,1 0 1,-3-14 0,2 20-138,-1 0 0,0 0 0,0 0 0,0 0 0,-1 0 0,0 1 0,1-1 0,-1 1 0,0-1 0,0 1 0,-1 0 0,1-1 1,-1 1-1,0 1 0,0-1 0,0 0 0,0 1 0,0-1 0,0 1 0,-1 0 0,1 0 0,-1 0 0,1 1 0,-1-1 0,-8-1 1,6 1-306,-1 0 1,1 1 0,-1-1 0,0 2 0,0-1-1,0 1 1,1 0 0,-1 0 0,0 1-1,0 0 1,1 0 0,-1 1 0,0-1 0,-9 5-1,-6 8-1925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78 208 4121,'0'0'3961,"-77"135"-3689,77-100 16,0-2-48,8-3-56,7-5-80,4-7-104,4-3-136,6-5-432,19-10-104,-8 0-473,-3-4-1391</inkml:trace>
  <inkml:trace contextRef="#ctx0" brushRef="#br0" timeOffset="1">268 1 5281,'0'0'5659,"-1"5"-5537,-2 49 462,8 101 1,0-25-617,-5-130 34,0 10-377,0 0 0,0-1 0,1 1-1,4 15 1,-4-23 133,-1 1-1,1-1 1,0 1-1,1-1 1,-1 1 0,0-1-1,1 0 1,-1 0-1,1 0 1,0 1-1,-1-2 1,1 1 0,0 0-1,0 0 1,1-1-1,-1 1 1,0-1-1,0 1 1,1-1 0,-1 0-1,5 1 1,12 2-1701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19 2921,'0'0'5310,"-14"-4"-4864,1-1-358,-1 2 0,-16-3 0,27 6-68,1 0 1,-1 0 0,1 0-1,0 1 1,-1-1 0,1 1-1,0-1 1,-1 1 0,1 0 0,0 0-1,0 0 1,0 0 0,-1 0-1,1 1 1,0-1 0,1 0-1,-1 1 1,-3 3 0,0 0 93,1 1 1,-1 0 0,-7 13-1,10-15-59,-1 1 7,0 0-1,1 1 0,-1-1 1,1 1-1,0 0 0,0 0 1,1 0-1,0 0 0,0 0 1,0 0-1,1 0 0,0 0 0,0 0 1,0 0-1,1 0 0,0 0 1,0 0-1,1 0 0,-1 0 1,1-1-1,1 1 0,-1 0 1,1-1-1,0 0 0,0 1 0,0-1 1,1 0-1,0-1 0,0 1 1,0-1-1,0 0 0,1 0 1,0 0-1,0 0 0,10 5 1,-6-4-18,1 0 1,-1-1-1,1 0 1,-1-1-1,1 0 1,1 0-1,-1-1 1,12 1 0,11-1-485,42-3 0,-70 1 134,0 0 0,0-1 0,0 1 1,0-1-1,0-1 0,-1 1 0,1 0 0,0-1 1,6-4-1,6-6-2331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6513,'0'0'4187,"1"-11"-3975,3 0-150,0 0 1,1 0 0,0 1 0,12-17 0,3-6 33,6-12-57,11-19 13,-38 66-81,1-1 1,0 1-1,-1-1 0,1 1 0,0 0 1,0-1-1,0 1 0,0-1 0,0 1 1,0 0-1,1 1 0,0 9-43,5 532 448,-6-542-376,0-1 0,0 0 0,0 0-1,-1 0 1,1 0 0,0 0 0,0 0 0,-1 0 0,1 0 0,-1 0 0,1 0 0,-1 0 0,1 0 0,-1 0 0,0 0-1,1 0 1,-1-1 0,0 1 0,0 0 0,0 0 0,0-1 0,1 1 0,-1 0 0,0-1 0,0 1 0,0-1 0,0 1-1,0-1 1,0 0 0,-2 1 0,-4 0-112,0 0 0,0 0-1,0 0 1,-7-1 0,13 0 110,1-1-70,16-2 215,39-1-1409,100-21-1,-105 10-968,-4 1-489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85 392,'0'0'4848,"20"7"-4287,66 22-167,-76-26-333,0-1 1,0 0 0,0-1 0,1 0 0,-1 0-1,0-1 1,20-2 0,-9 0-12,-14 2-47,0-1 0,0 0 0,0 0 0,0-1 0,0 0 0,11-4 0,-16 5 28,0 0-1,1 0 0,-1-1 1,0 1-1,0 0 0,-1-1 1,1 1-1,0-1 0,0 0 1,-1 0-1,1 1 0,-1-1 1,1 0-1,-1 0 0,0-1 1,0 1-1,0 0 0,0 0 1,0 0-1,-1-1 0,1 1 1,0 0-1,-1-4 0,1 3-34,-1 1 0,0 0-1,1-1 1,-1 1 0,0-1 0,-1 1-1,1 0 1,0-1 0,-1 1-1,1 0 1,-1-1 0,0 1 0,0 0-1,1 0 1,-2 0 0,1 0 0,0 0-1,0 0 1,-1 0 0,1 0-1,-1 0 1,1 0 0,-1 1 0,0-1-1,0 1 1,0-1 0,0 1-1,0 0 1,0-1 0,0 1 0,0 0-1,0 1 1,0-1 0,-1 0-1,1 1 1,0-1 0,-1 1 0,1-1-1,0 1 1,-1 0 0,1 0 0,-4 1-1,-8-2-189,0 1-1,0 1 0,1 0 0,-1 1 1,0 0-1,1 1 0,-24 9 1,8 0-1227,7-1-1049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141 226 6145,'0'0'2694,"-15"22"-2555,-44 69-116,57-88-27,0 0 1,0 1 0,1 0 0,-1-1-1,1 1 1,0 0 0,0 0 0,0 0-1,0 0 1,1 0 0,-1 0 0,1 6 0,1-8 3,-1 0 1,0-1-1,1 1 1,-1 0-1,1 0 1,0-1 0,-1 1-1,1 0 1,0-1-1,0 1 1,0 0 0,0-1-1,1 0 1,-1 1-1,0-1 1,0 0 0,1 1-1,2 1 1,-2-2 16,1 0-1,-1 0 1,0 0 0,1 0 0,0 0 0,-1 0 0,1-1 0,-1 1-1,1-1 1,0 0 0,-1 0 0,1 0 0,0 0 0,-1 0 0,1-1-1,0 1 1,-1-1 0,1 1 0,-1-1 0,1 0 0,-1 0-1,1 0 1,-1-1 0,0 1 0,1 0 0,2-3 0,3-5 98,-1 1 1,0-1-1,0 0 0,-1 0 1,0-1-1,-1 1 1,0-1-1,-1-1 0,0 1 1,0-1-1,-1 1 1,2-14-1,0-3 72,-1 0 0,-2-1 0,-2-49 0,0 74-214,0 0 0,0 0 1,0 0-1,0-1 0,-1 1 0,1 0 0,-1 0 0,0 0 1,0 0-1,0 0 0,0 0 0,-1 0 0,1 1 0,-1-1 1,1 0-1,-1 1 0,0-1 0,0 1 0,-1 0 0,1-1 1,0 1-1,-1 0 0,-4-3 0,-11-3-728,1 0 1,-1 1-1,-1 1 1,-32-6-1,-15 1-3636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22 226 4441,'0'0'6237,"0"-5"-5690,0-10-357,0 14-137,0 3-23,0 35-34,-1 131 193,2 192 29,-1-349-212,0-2 6,0 1 0,1 0 1,0 0-1,0-1 0,1 1 1,4 12-1,-4-22 617,-1-8-346,0-10-132,-24-598-995,20 584 858,-4-99 57,7 129-75,-3 0-16,2 2 74,29-2-50,0-1 1,32-9 0,-17 4 26,88-20 106,-94 28-5626,-23 0 2358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6361,'0'0'2074,"20"-1"-1871,3 0-166,101-9 155,-86 4-130,-12 2-67,-1 0 1,1 2-1,-1 1 0,28 2 1,-52-1 2,1 1 1,-1-1-1,1 1 0,-1-1 1,1 1-1,-1 0 0,0-1 1,1 1-1,-1 0 0,0 0 1,0 0-1,0 0 0,0 0 1,0 0-1,0 0 0,0 0 1,0 0-1,0 1 0,0-1 1,0 0-1,-1 0 0,2 3 1,8 33 92,0 42 229,1 135-1,-9-137-263,17 280 424,-5-120 462,-12-198-572,10-40-2769,-5-8-359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4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8314,'0'0'1208,"139"-24"-1232,-84 9-72,20 1-880,-15 2-593,-14 4-591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7346,'0'0'2696,"125"-44"-3096,-29 16-816,-9 1-489,-8 2-599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 5777,'0'0'1405,"22"-4"-1127,71-9-91,-86 12-171,0 0 0,0 0-1,-1 1 1,1 0 0,0 1 0,0 0 0,0 0 0,-1 0-1,1 1 1,0 0 0,-1 0 0,1 0 0,-1 1-1,0 0 1,0 0 0,0 1 0,-1 0 0,1 0 0,-1 0-1,0 1 1,0 0 0,0 0 0,0 0 0,-1 0-1,0 1 1,0-1 0,-1 1 0,4 6 0,-5-6-2,0 0 0,0-1 0,0 1 1,-1 0-1,0 0 0,0 0 0,0 0 0,-1 0 1,1 0-1,-2 0 0,1 0 0,-1 1 0,0-1 1,0 0-1,0-1 0,-1 1 0,0 0 0,0 0 1,-1-1-1,1 1 0,-1-1 0,0 0 1,-6 8-1,-1-1 4,0-1 1,-1 0 0,0 0 0,0-1-1,-1 0 1,-1-1 0,0 0-1,-16 7 1,69-8-920,-24-5 914,0 1 1,-1 0-1,30 14 1,-37-15-6,-1 1 0,0 0 0,0 1 0,0 0 1,-1 0-1,1 0 0,-1 1 0,0-1 0,8 12 1,-12-14 9,0-1 1,-1 1-1,1-1 1,-1 1-1,0-1 1,0 1-1,0 0 0,0 0 1,0 0-1,-1-1 1,1 1-1,-1 0 1,0 0-1,0 0 1,0 0-1,0 0 1,0 0-1,0 0 1,-1-1-1,0 1 1,1 0-1,-1 0 1,0 0-1,0-1 1,-1 1-1,1 0 1,-1-1-1,1 0 1,-1 1-1,0-1 0,0 0 1,0 0-1,0 1 1,-2 1-1,-7 4 45,1 0-1,-1 0 1,0-1-1,-1 0 1,0-1-1,-14 5 1,2-1-37,0-2 0,-1-1 0,0-1 1,0-1-1,0-1 0,-1-1 0,-34 0 0,59-3-99,0 0-1,-1 0 1,1 0 0,0 0-1,-1 0 1,1 0 0,0 0-1,-1-1 1,1 1-1,0 0 1,0-1 0,-1 1-1,1-1 1,0 1-1,0-1 1,0 0 0,0 1-1,0-1 1,0 0-1,0 0 1,0 0 0,0 0-1,0 0 1,0 0-1,0 0 1,0-1 0,-9-16-2344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6977,'0'0'1765,"3"20"-1700,-2-11-89,36 280 1498,14-25-983,-16-86-823,-37-198-416,1 0 0,3-32 0,-1 5 355,-1 33 283,1-1 1,0 0-1,0 1 0,2 0 1,-1-1-1,7-14 0,-8 24 104,1 1-1,0 0 0,0 0 0,0 0 0,0 0 0,1 1 0,-1-1 1,1 1-1,0-1 0,0 1 0,0 0 0,1 0 0,-1 0 1,1 1-1,-1-1 0,1 1 0,0 0 0,0 0 0,0 0 0,0 1 1,0-1-1,1 1 0,-1 0 0,7-1 0,-3 1 45,1 1-1,-1 0 1,1 0-1,-1 1 1,0-1 0,1 2-1,-1 0 1,0 0-1,0 0 1,0 1-1,0 0 1,0 0 0,-1 1-1,1 0 1,-1 1-1,0-1 1,0 1-1,-1 1 1,1-1 0,-1 1-1,-1 0 1,1 1-1,-1-1 1,0 1-1,0 0 1,-1 1 0,0-1-1,4 10 1,-5-10 26,0 1-1,0-1 1,-1 0 0,0 0 0,-1 1 0,1 0 0,-1-1 0,-1 1 0,0 12 0,0-16-30,-1 0 0,1 0 0,-1 0 1,0-1-1,0 1 0,-1 0 0,1-1 0,-1 1 1,0-1-1,0 0 0,0 1 0,0-1 1,0 0-1,-1 0 0,1 0 0,-1-1 0,0 1 1,0-1-1,0 1 0,-5 2 0,-5 2 25,0-1 0,-1 0-1,0-1 1,0-1 0,0 0-1,0-1 1,-24 2 0,-7-2-663,-52-3-1,92 0 381,0 0-1,0 0 1,1-1-1,-1 1 0,0-2 1,0 1-1,1 0 1,-1-1-1,0 0 0,1 0 1,-6-3-1,-10-11-2739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4537,'0'0'5369,"2"115"-4073,2-70-295,0 2-401,4-2-272,1 2-160,1-4-168,1-6 64,1-4-64,1-6-464,5-7-737,14-10-1415,-3-6-321,-2-4-1800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29 193 6481,'0'0'1194,"-5"18"-1070,-14 59-53,17-71-52,1-1 1,1 0-1,-1 1 1,1-1 0,0 1-1,1 10 1,-1-14-7,1 0 0,-1 0 0,1 0 1,0 0-1,-1 0 0,1 0 0,0 0 1,0-1-1,0 1 0,1 0 0,-1 0 0,0-1 1,3 3-1,0-2-2,0 1 0,0-1-1,0 0 1,0 0 0,1-1 0,-1 1 0,0-1-1,1 0 1,-1 0 0,1 0 0,0-1 0,7 0-1,1 1-13,0-1 0,-1 0 0,1-1 0,-1 0-1,1-1 1,-1 0 0,0-1 0,13-5 0,-19 6 10,-1-1 1,1 0 0,-1 0 0,0 0 0,0-1 0,0 0-1,0 0 1,-1 0 0,1 0 0,-1-1 0,0 0 0,0 0-1,-1 0 1,0 0 0,1-1 0,-2 1 0,1-1 0,2-8-1,-2 5 48,-1-1-1,0 0 0,0 0 1,-1 1-1,0-1 0,-1 0 0,0 0 1,0 0-1,-1 0 0,-1 0 1,-3-14-1,4 20-49,0-1 0,-1 1 0,0-1 0,0 1 0,0-1 0,0 1 0,-1 0 0,1 0 0,-1 0 0,0 0 0,0 0 0,-1 1 0,1 0 0,-1-1 0,0 1 0,1 0 0,-1 1 0,-1-1 0,1 1 0,0 0 0,-1 0 0,1 0 0,-1 0 0,1 1 0,-7-1 0,2 0-297,1 2-1,0-1 1,-1 1-1,1 1 1,0-1-1,-13 4 1,-8 8-2046</inkml:trace>
  <inkml:trace contextRef="#ctx0" brushRef="#br0" timeOffset="1">561 0 5657,'0'0'2209,"-115"72"-1849,86-37 376,8 2 120,5 2-288,9-4-216,7 0-224,0-7 0,17-3-80,14-7-8,5-5-40,10-9-288,6-4-256,21-10-512,-13-13-736,-12-4-817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6241,'0'0'2341,"-3"20"-900,-1 1-1019,-15 120 1604,14 115-680,5-164-1367,0-90-98,0 1 0,0-1 0,0 1 0,0 0 0,1-1 0,-1 1 0,1-1 0,-1 1 0,1-1-1,0 1 1,0-1 0,0 0 0,3 5 0,-3-6-87,1 0-1,-1 0 1,1 0-1,-1 0 1,1 0-1,0 0 1,-1 0-1,1 0 1,0-1-1,0 1 1,0-1-1,0 0 1,-1 1-1,1-1 1,0 0-1,0 0 1,0 0-1,4-1 1,20-3-1692,-1-12-337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7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39 306 5777,'0'0'3073,"0"113"-2945,0-88-112,7-3-16,3-1 0,2-5-408,9-3-520,-2-5-401,-4-8-1071</inkml:trace>
  <inkml:trace contextRef="#ctx0" brushRef="#br0" timeOffset="1">0 1 7058,'0'0'1032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8:5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27 392,'0'0'7271,"-11"20"-6835,-33 63-216,42-80-214,1 0-1,0 0 1,-1 0-1,1 0 1,0 1 0,1-1-1,-1 0 1,0 1-1,1-1 1,0 6-1,0-8-15,0 1 0,0-1-1,1 0 1,-1 0 0,0 0-1,1 0 1,-1 0 0,1 0-1,-1 0 1,1 0 0,0 0-1,-1 0 1,1 0 0,0-1-1,0 1 1,-1 0 0,1 0-1,0 0 1,0-1 0,2 2-1,2 0-73,-1-1 0,1 0 0,0 0 0,0 0 0,0 0 0,0-1 0,0 0 0,0 0 0,7-1 0,0 1-147,-6-1 143,-1 1 0,1-1 0,-1 0 0,1-1 0,-1 1 0,1-1 0,-1 0 0,0 0 0,0-1-1,0 0 1,0 1 0,0-2 0,0 1 0,-1 0 0,6-6 0,6-8-100,0-1-1,20-29 1,8-8 324,-42 53-59,-1 0 0,1 0 0,0 1 0,0-1 0,0 0 0,0 1 0,1 0-1,-1-1 1,0 1 0,1 0 0,-1 0 0,0 0 0,1 1 0,0-1 0,-1 0-1,1 1 1,-1 0 0,1 0 0,4 0 0,-3 0 30,0 1 0,0 0 1,0 0-1,0 1 0,0-1 0,0 1 1,0 0-1,-1 0 0,1 0 0,-1 1 1,5 3-1,0 1 96,0 0-1,-1 1 1,0 0 0,-1 0 0,1 1-1,-2-1 1,1 1 0,-1 1-1,4 10 1,-7-14-98,0 0 1,0 0-1,0 0 0,-1 1 0,0-1 0,-1 0 1,1 1-1,-1-1 0,0 1 0,-1-1 0,1 1 1,-1-1-1,-1 0 0,1 1 0,-1-1 0,0 0 1,-1 0-1,1 0 0,-1 0 0,0-1 0,-6 8 1,4-7-97,0 0 0,0-1 1,-1 1-1,0-1 0,0-1 0,0 1 1,0-1-1,-1 0 0,0 0 1,0-1-1,0 0 0,0 0 1,-1-1-1,1 0 0,-1 0 0,1 0 1,-12 0-1,10-1-39,-4 0-684,1 0-1,0 0 1,0-1 0,0-1 0,0 0 0,0-1-1,-13-3 1,6-3-1537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05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76 140 5761,'0'0'1287,"-1"-4"-1213,-4-19 531,21 19-525,506-48 318,-33 4-57,-431 40 991,-131 11-1357,-87 15 0,35-2-25,-671 70 15,932-88-425,178-33 518,40-2-21,-106 16-13,-246 21 1364,-6 0-607,-20 0-463,-36 3-601,-6 9 286,26-4 88,-1-1 1,-55 0 0,96-7-80,13 0-2361,-5 0 108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07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39 8586,'0'0'-1094,"20"-2"1136,148-8 250,-53 10 1653,-172 5-2061,-361 21-257,247-26 1537,273-2-843,0-4 0,0-4-1,120-28 1,-246 39 2634,-16-2-3288,-7-1-4972,27 2-3229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08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8210,'0'0'2758,"0"4"-2641,11 142 573,-1-4 172,-10 210 841,16-360-3650,1-9-1129,0-3-1240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09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7698,'0'0'4263,"20"-10"-4101,67-31 10,-82 39-149,0 0 1,1 0-1,0 1 1,-1-1-1,1 1 1,0 0-1,-1 1 1,1 0-1,0 0 1,0 0-1,0 0 1,-1 1-1,1 0 1,0 0-1,-1 1 1,1 0-1,-1 0 1,8 3-1,-4 1 20,1 0-1,-1 0 0,0 1 1,-1 0-1,0 1 0,0 0 1,7 10-1,-7-8-32,0 0 0,-1 0 0,-1 1 0,0 0 0,0 0 0,-1 1 0,-1 0 0,5 17 1,-4-7-11,-1 0 0,-1 0 0,0 42 0,-4-53-15,0-1 0,-1 0 0,0 0 0,0 0 0,-1 0 0,-1 0 0,1 0 0,-2-1 0,1 1 0,-1-1-1,-1 0 1,-12 16 0,10-15-15,-1-1-1,1 0 0,-1 0 0,-1-1 1,0 0-1,0 0 0,0-1 1,-1-1-1,0 0 0,-17 7 0,-6-6-92,32-6 60,5-2 10,13 0 12,391-17 1500,-389 18-2144,1-2-1,31-6 0,-11 2-1784,9-2-2274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09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7498,'0'0'1376,"133"0"-728,-89 0 32,-2 0-8,0 0-168,-1 0-288,-3 0-192,-5 0-24,-8-2-392,-4-4-656,-6-4-504,-3 2-321,-6-3-1311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0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9458,'0'0'1800,"0"148"-1303,0-97 319,4-4-152,3-4-256,5-2-104,-1-6-128,1-4-88,-1-4-88,1-7-200,9-8-712,-2-3-1809,-1-9-2264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0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10474,'0'0'1810,"21"-3"-1649,65-7 91,-80 10-220,0 0 0,0 0-1,0 1 1,0 0 0,0 0-1,0 0 1,0 0-1,-1 1 1,1 0 0,0 0-1,-1 1 1,0 0 0,1-1-1,6 7 1,-4-3 28,0 2-1,-1-1 1,1 1-1,-1 0 1,10 16 0,-11-13-47,0 0 0,-1 0 1,0 1-1,-1 0 0,0-1 1,-1 2-1,0-1 0,-1 0 1,0 0-1,-1 1 0,0-1 1,-1 1-1,-1-1 0,0 1 1,0-1-1,-1 0 0,-1 1 1,0-1-1,-1 0 0,-8 18 1,-1-4-70,-2-1 0,-1 0 1,-1 0-1,0-2 0,-2 0 1,-1-1-1,-36 30 0,59-51 59,0 0 1,0 0-1,1-1 0,-1 1 0,0-1 0,0 0 0,6 0 1,77-2 130,-44-1 67,-1 3 0,0 1-1,65 11 1,-103-11-386,0 0 0,1 0 0,-1-1-1,0 1 1,1-1 0,-1 0 0,1 0 0,-1 0 0,0-1-1,1 1 1,-1-1 0,0 1 0,1-1 0,-1 0-1,0-1 1,0 1 0,0 0 0,0-1 0,4-2 0,5-9-3710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1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6249,'0'0'2175,"4"20"-1820,69 302 2184,-46-211-2269,61 158 1,-84-328-1065,-5 37 729,2 1 0,1-1 0,0 1 1,2-1-1,7-26 0,-9 41 49,1-1 0,0 1 0,0 0 0,1 1-1,0-1 1,0 0 0,0 1 0,1 0 0,0 0 0,0 0 0,0 1 0,1 0 0,0 0 0,0 0 0,0 1-1,1 0 1,0 0 0,10-5 0,-9 6 55,0 1 0,0-1-1,1 1 1,-1 1 0,1 0-1,-1 0 1,1 0 0,-1 1-1,1 0 1,-1 1 0,1 0-1,-1 0 1,1 1 0,-1 0-1,0 1 1,0 0 0,0 0-1,0 0 1,0 1 0,-1 0-1,0 1 1,1 0 0,-2 0-1,1 0 1,-1 1 0,1 0-1,-2 0 1,1 1 0,-1-1-1,0 1 1,0 1 0,5 10-1,-8-13-8,0-1 0,0 1 0,-1-1 0,0 1 0,0 0-1,0 0 1,0 0 0,-1 0 0,0-1 0,0 1 0,0 0-1,-1 0 1,1 0 0,-1 0 0,-3 8 0,2-7 0,-1 0 0,0 0 0,-1-1 1,1 1-1,-1-1 0,0 1 0,0-1 0,-1-1 1,0 1-1,-7 6 0,-3-1 0,0 0 0,-1-1 0,0-1 0,0 0 0,0-1 0,-1-1 0,-30 7 0,23-8-439,0-1 0,1 0-1,-1-2 1,-1-2 0,-23-1 0,31-4-2037,8-5-1484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1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9994,'0'0'1777,"0"138"-1441,0-89 416,0 2-176,0-4-184,0-1-168,0-3-168,0-2-56,2-7-24,2-5-496,7-8-752,-1-9-1897,1-10-1408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76 116 1176,'0'0'4400,"1"-18"-3081,2-54-56,-3 71-1160,0-1 0,0 0 0,0 1 0,0-1 0,0 0 1,0 1-1,0-1 0,-1 0 0,1 1 0,-1-1 0,1 1 0,-1-1 1,-1-2-1,2 4-89,-1 0 1,1 0 0,0 0-1,0 0 1,-1 0-1,1 0 1,0 0 0,0 0-1,0 0 1,-1 1 0,1-1-1,0 0 1,0 0-1,-1 0 1,1 0 0,0 0-1,0 1 1,0-1-1,0 0 1,-1 0 0,1 0-1,0 1 1,0-1 0,0 0-1,0 0 1,0 0-1,0 1 1,0-1 0,0 0-1,0 0 1,-1 1-1,1-1 1,0 0 0,0 0-1,0 1 1,0-1 0,0 0-1,1 0 1,-1 1-1,0-1 1,0 0 0,0 0-1,0 1 1,0-1 0,0 14-93,-1 18 118,2-1 0,1 1 0,11 51 0,6-23-7,2-1 0,50 98 0,0-3-24,-66-142 23,0-1 0,0 1 0,-2 0-1,1 0 1,-2 0 0,1 0 0,-2 0-1,1 1 1,-2-1 0,0 15 0,-1-27-4,1 1 1,0-1 0,-1 1-1,1-1 1,0 0 0,-1 1 0,1-1-1,0 1 1,-1-1 0,1 0-1,-1 1 1,1-1 0,-1 0-1,1 0 1,-1 1 0,1-1 0,-1 0-1,1 0 1,-1 0 0,1 0-1,-1 1 1,1-1 0,-1 0-1,0 0 1,-17 1 207,14-1-178,-41 2-88,-53-5 1,78 1-1227,1-1 1,-34-9 0,26 2-1706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2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17 160 7034,'0'0'1465,"-4"21"-1401,-8 66 168,12-85-216,-1 0-1,1 0 1,0 0 0,0 0-1,0 0 1,1 0-1,-1 0 1,0 0 0,1 0-1,-1 0 1,1 0-1,0 0 1,0 0 0,0 0-1,0 0 1,0 0 0,0-1-1,0 1 1,1 0-1,-1-1 1,0 1 0,1-1-1,-1 1 1,1-1-1,0 0 1,0 0 0,-1 0-1,1 0 1,0 0-1,0 0 1,0 0 0,3 0-1,1 2 22,8 2-6,1-1-1,-1-1 0,1 0 0,0-1 1,0 0-1,0-1 0,0-1 1,0 0-1,24-4 0,-31 3-31,0-1 0,-1 0-1,1 0 1,0 0 0,-1-1 0,0 0 0,1 0-1,-1-1 1,0 0 0,-1 0 0,9-7 0,-11 7 62,0 0 1,0 0-1,0 0 1,0 0-1,-1-1 1,0 1-1,0-1 1,0 0-1,0 0 1,-1 0-1,0 0 1,0-1-1,0 1 0,-1-1 1,1 1-1,0-10 1,-2 8 66,0 0 0,0-1 1,0 1-1,-1 0 0,0 0 0,0 0 1,-1 0-1,0 1 0,0-1 0,-5-10 1,2 9-66,0 0 1,0 1 0,0-1-1,-1 1 1,-1 1 0,1-1 0,-15-10-1,13 10-109,-1 1-1,0 0 1,-1 1-1,1 0 1,-1 0-1,0 1 1,0 1-1,-1-1 1,1 2-1,-13-3 1,15 4-380,0 0-1,1 1 1,-1 0 0,0 0 0,0 1-1,0 0 1,1 0 0,-1 1 0,0 0-1,1 1 1,0-1 0,-1 1-1,1 0 1,-11 8 0,-8 7-3294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2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1 5457,'0'0'2258,"-20"14"-1605,-64 47 170,77-55-674,1 0-1,0 1 1,0-1-1,0 1 1,1 1-1,0-1 0,0 1 1,1 0-1,0 0 1,0 0-1,1 1 1,0-1-1,1 1 1,0-1-1,0 1 1,1 0-1,0 0 0,0 17 1,1-23-133,-1 1 1,1 0-1,0-1 0,1 1 1,-1 0-1,1-1 1,-1 1-1,1 0 0,0-1 1,0 1-1,1-1 1,-1 0-1,1 1 0,0-1 1,0 0-1,0 0 1,0 0-1,0 0 0,1 0 1,-1-1-1,1 1 1,-1-1-1,1 1 0,0-1 1,0 0-1,1 0 1,-1 0-1,0-1 0,0 1 1,1-1-1,-1 0 1,1 0-1,4 1 0,11 2-171,0-1 1,0-1-1,0-1 0,0 0 0,30-4 0,-37 2-250,0 0 1,1-1-1,-1-1 1,0 0-1,23-9 1,-9-1-1394,34-20 0,-12 2-770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2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6793,'0'0'1675,"-2"21"-1224,1-10-315,-10 146 2215,10 163 881,2-298-3162,8 42 0,-8-57-71,1 1 0,1 0 0,-1 0 0,1-1 0,1 1 0,-1-1 0,1 0 0,7 10-1,-10-16-68,-1-1 0,1 1 0,-1 0 0,1-1 0,-1 1 0,1-1 0,-1 1 0,1 0 0,0-1 0,-1 0 0,1 1 0,0-1 0,0 1 0,-1-1 0,1 0 0,0 1 0,0-1 0,0 0 0,-1 0 0,1 0 0,0 0 0,0 0 0,0 0 0,0 0 0,-1 0 0,1 0 0,0 0 0,0 0 0,1-1 0,0 0-46,-1 0 1,1 0-1,0 0 0,0 0 0,-1-1 0,1 1 0,-1-1 0,1 1 0,-1-1 0,0 0 0,2-2 0,2-5-423,1-1 1,-2 0-1,6-15 0,-2-13 578,-8 34-310,0 0 1,1 1-1,0-1 0,-1 0 0,1 0 0,0 0 0,1 0 1,-1 1-1,1-1 0,0 1 0,-1-1 0,1 1 0,1 0 1,-1-1-1,1 1 0,-1 0 0,1 1 0,5-5 1,74-52-3210,34-38 6410,-154 141 3154,-33 57-4519,-4 6-747,69-101-779,5-5-51,0 1 1,0-1-1,0 0 1,0 0-1,0 1 0,0-1 1,1 1-1,-1-1 1,0 1-1,1-1 0,-1 1 1,0 1-1,13-6-616,0-4 447,0 0-1,0 0 1,15-14-1,26-18-712,-39 32 846,1 0 0,-1 1 0,1 1 1,0 0-1,0 1 0,25-4 0,-9 5 228,0 1 0,42 3 0,-63 0-60,1 0 1,-1 1-1,-1 0 0,1 0 1,0 1-1,-1 0 0,1 1 1,-1 0-1,14 9 0,-19-11-23,0 1 0,0 0-1,0 0 1,0 0 0,-1 0-1,1 1 1,-1-1 0,0 1-1,0 0 1,0 0 0,0 0-1,-1 0 1,0 1 0,0-1-1,0 0 1,0 1 0,-1 0-1,1-1 1,-1 1 0,-1 0-1,2 7 1,-2-9-91,0 0-1,-1 0 1,1 0-1,0 0 0,-1 0 1,0 0-1,1 0 1,-1 0-1,-1 0 1,1 0-1,0 0 1,-1-1-1,1 1 1,-1 0-1,0-1 1,0 0-1,0 1 1,0-1-1,0 0 0,0 0 1,-1 0-1,1 0 1,-1 0-1,1-1 1,-1 1-1,0-1 1,1 0-1,-1 1 1,-3-1-1,3 0-302,1 0-1,-1 0 1,1-1-1,-1 1 1,0-1-1,1 0 1,-1 0-1,1 0 1,-5 0-1,-4-1-1843,-2 1-1598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9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45 5753,'0'0'2821,"-10"25"-2654,-30 83-57,21-57-65,7-20-13,2 1 1,-11 46-1,38-163-74,52-153 1,-66 230 127,-2 5-26,-1 0 0,1 0 0,0 1-1,0-1 1,0 0 0,1 1 0,-1-1-1,1 1 1,-1-1 0,1 1 0,0 0-1,0 0 1,3-4 0,-4 6-52,-1 0 1,1 0-1,-1 0 0,1 0 1,-1 1-1,0-1 1,1 0-1,-1 0 0,1 0 1,-1 0-1,1 0 0,-1 1 1,0-1-1,1 0 1,-1 0-1,1 1 0,-1-1 1,0 0-1,1 1 1,-1-1-1,0 0 0,0 1 1,1-1-1,-1 0 1,0 1-1,0-1 0,1 1 1,7 15 255,-7-13-194,85 160-15,-21-61-2924,-45-73 626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9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8266,'0'0'56,"111"0"-616,-51 0 192,-8 12-777,-10 2-1071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4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 7826,'0'0'887,"0"15"-1718,0 106 1123,1-75-88,-12 411 799,-22 244-158,44 6-662,3 4-130,-27-573 890,-45 213-1,33-225-285,23-114-1324,6-29-168,12-45-2351,0 16-33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15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 7946,'0'0'1063,"1"2"-934,4 65 782,-2 85 0,-4-87-729,5 1658 1401,-9-1427-1555,-71 488-1,64-709 269,-2-1 0,-5-1 0,-43 114 0,52-172-162,5-17-224,-1-12-424,-9-73-5390,6 41 1235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27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 2593,'1'-2'8190,"6"-3"-7792,586-48-490,-328 33 111,137-9-53,78 25 86,-267 6-54,500 0 1566,-719-1-2065,-47 11-3420,20-6-192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27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1 904,'0'0'952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28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46 624,'0'0'2382,"-12"-2"-1372,5 0 2602,9 1-3639,0 0-1,0 0 0,1 0 1,-1 0-1,0 1 0,0-1 0,1 0 1,-1 1-1,4 0 0,-4-1 11,384-31 618,4 30-294,-205 3-161,354 29 201,1 0 1090,-337-30-1606,-202 0-84,1 0-1,0 1 1,0-1-1,-1 1 1,1-1-1,-1 1 1,1 0-1,0 0 1,2 1-1,3 2-745,1-1-837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7154,'0'0'2109,"0"16"-1503,0 116 479,-7 13-819,6-138-1380,1 0 0,0 0 0,0 0 0,1 9 1,2-10-1953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6513,'0'0'2070,"-5"18"-2015,-13 56-50,17-70-2,1 0 1,-1 1-1,1-1 0,0 0 0,0 0 1,1 0-1,-1 0 0,1 0 0,0 0 1,0 0-1,0 0 0,1 0 0,-1-1 1,1 1-1,0 0 0,0-1 0,0 1 0,0-1 1,1 0-1,5 6 0,-2-3 5,0-1-1,1 0 1,-1 0-1,1-1 1,1 1-1,-1-2 1,15 7-1,-14-7 3,1-1 1,-1 0-1,1 0 0,0-1 0,0 0 0,0-1 0,16-1 1,-24 1 15,0 0 1,0 0 0,0-1 0,0 1 0,0 0-1,0-1 1,0 1 0,0-1 0,0 1 0,-1-1 0,1 0-1,0 1 1,0-1 0,0 0 0,-1 1 0,1-1 0,0 0-1,-1 0 1,1 0 0,-1 0 0,1 0 0,-1 0-1,1 0 1,-1 0 0,0 0 0,1 0 0,-1 0 0,0 0-1,0-1 1,2-36 1001,-2 29-863,0 4-153,-1-1 1,1 1-1,-1-1 0,0 1 0,0-1 0,-1 1 0,1 0 0,-1 0 0,-1 0 1,1 0-1,-1 0 0,1 0 0,-2 1 0,1-1 0,0 1 0,-1 0 0,0 0 0,1 0 1,-2 0-1,1 1 0,0-1 0,-1 1 0,0 1 0,1-1 0,-1 0 0,0 1 1,0 0-1,-1 0 0,1 1 0,0-1 0,-1 1 0,1 0 0,-9 0 0,9 1-212,1 0-161,1-1-1,-1 1 1,0 1-1,0-1 1,0 0-1,0 1 0,-7 2 1,-4 7-2368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29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1504,'0'0'3730,"5"-6"-3204,16-17-69,-16 17-125,-5 10-208,-3 289 731,1 125-2676,5-313-53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29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6361,'0'0'1206,"2"20"-1054,2 556 2509,-8-270-1824,4-272-785,2 0 0,0 0 0,3 0 0,1-1 0,16 54 0,-22-86-119,1 1-1,-1-1 1,1 0-1,-1 1 1,1-1-1,-1 0 1,1 0-1,0 0 1,0 0 0,0 0-1,0 0 1,0 0-1,0 0 1,0 0-1,0 0 1,0 0-1,0 0 1,0-1-1,0 1 1,1 0-1,-1-1 1,0 1 0,0-1-1,1 0 1,-1 1-1,0-1 1,1 0-1,-1 0 1,1 0-1,-1 0 1,0 0-1,1 0 1,-1 0-1,0 0 1,1 0 0,-1-1-1,0 1 1,1-1-1,-1 1 1,2-1-1,12-10-2230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0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0 225 9754,'0'0'1206,"27"-15"-2572,6-2 1349,0 1 0,1 1 0,1 2 0,0 1-1,58-11 1,447-37 209,12 34 67,-438 22-256,1568-19-1426,-1682 23 1428,0 0 1,1 0 0,-1 0 0,1 0-1,-1 0 1,1 0 0,-1 0-1,1 0 1,-1 0 0,0 0-1,1 0 1,-1 1 0,1-1-1,-1 0 1,0 0 0,1 0-1,-1 0 1,1 1 0,-1-1-1,0 0 1,1 0 0,-1 1-1,0-1 1,1 0 0,-1 1-1,0-1 1,0 0 0,1 1-1,-1-1 1,0 1 0,0-1-1,0 0 1,1 1 0,-1-1-1,0 1 1,0-1 0,0 1-1,0-1 1,0 0 0,0 1-1,0-1 1,0 1 0,0-1-1,0 1 1,-9 22 203,-78 124 82,50-67-172,3 2 1,4 2 0,4 0-1,3 2 1,4 0 0,4 2-1,-6 128 1,19-176-135,2-1 0,1 1 1,2-1-1,1 0 0,3 0 0,16 56 0,-6-46-110,3-2 0,49 87 0,-69-134 137,-1 0-1,1 0 0,0 0 0,0 0 0,-1 0 0,1 0 1,0-1-1,-1 1 0,1 0 0,0 0 0,-1 0 1,1 0-1,0 0 0,0 0 0,-1 0 0,1 0 0,0 0 1,-1 1-1,1-1 0,0 0 0,0 0 0,-1 0 0,1 0 1,0 0-1,0 0 0,-1 1 0,1-1 0,0 0 1,0 0-1,-1 0 0,1 1 0,0-1 0,0 0 0,0 0 1,0 0-1,-1 1 0,1-1 0,0 0 0,0 0 0,0 1 1,0-1-1,0 0 0,0 1 0,0-1 0,0 0 0,-1 0 1,1 1-1,0-1 0,0 0 0,0 1 0,1-1 1,-1 0-1,0 1 0,0-1 0,0 0 0,0 0 0,0 1 1,0-1-1,0 0 0,0 0 0,1 1 0,-1-1 0,0 0 1,0 0-1,0 1 0,0-1 0,1 0 0,-36-10-10,14 3 45,-20-2-3,-1 2-1,-53-2 1,-87 7-56,98 2 25,70 0-18,-644 0 398,-1 29 86,574-23-486,-164 16-391,211-16-756,1 1 0,-60 20 0,92-26 926,-43 15-3342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1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1 220 5217,'0'0'-217,"19"-7"97,3-2 131,0 0 91,0 1 0,0 0 0,42-6-1,274-27 707,-1 24-634,-319 16-155,723-9 233,142-7-114,-829 14-128,350-35 120,-395 37 2,15-3-186,-23 4 148,0-1 1,0 1-1,0 0 1,0 0 0,0-1-1,0 1 1,0-1-1,0 1 1,0-1-1,0 1 1,-1-1-1,1 0 1,0 1-1,0-1 1,-1 0 0,1 1-1,0-1 1,0-1-1,-1 1-27,0 1 1,0-1-1,0 1 0,0-1 1,0 1-1,0 0 0,0-1 1,0 1-1,-1-1 0,1 1 0,0-1 1,0 1-1,0 0 0,-1-1 1,1 1-1,0-1 0,0 1 1,-1 0-1,1-1 0,0 1 0,-1 0 1,1-1-1,0 1 0,-1 0 1,1 0-1,-1-1 0,1 1 1,0 0-1,-1 0 0,1 0 0,-1 0 1,1-1-1,-1 1 0,1 0 1,-1 0-1,-19-4-281,19 4 307,-33-4-1130,0 3 0,-1 0 0,1 2 0,-37 6 0,7 4-2671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1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6425,'0'0'1246,"3"17"-913,10 217 558,-28 106-617,3-41-258,12-297-24,0 0 1,0 0 0,0 0 0,0-1 0,0 1 0,0 0 0,1 0-1,-1-1 1,1 1 0,-1 0 0,1-1 0,0 1 0,-1-1 0,1 1-1,0-1 1,0 1 0,0-1 0,0 1 0,3 1 0,-1-1-18,-1-1 1,1 1-1,0-1 1,0 0 0,0 0-1,0 0 1,0-1-1,0 1 1,0-1-1,0 1 1,4-1 0,64 2-20,106-10 0,72-22 72,-94 9-22,798-72 56,-546 57-73,-182 15 12,653-46 31,-829 67 2429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2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 5521,'0'0'618,"26"-2"-429,187-18-170,298 12 522,-501 8-488,-1 0 0,0 1 0,0 1 0,1-1 0,-1 1 0,0 1 0,14 5 0,-19-6 9,0 0 1,-1 0-1,1 1 1,-1-1 0,0 1-1,0-1 1,0 1-1,0 0 1,0 0-1,-1 1 1,1-1 0,-1 0-1,0 1 1,0 0-1,0-1 1,0 1-1,-1 0 1,0 0 0,2 7-1,2 19 438,-2 1-1,-2-1 1,-2 48-1,0-17 8,-7 171 495,0-1-692,10-178-445,-1-31-846,0-1 1,-2 0 0,-4 31-1,-6-20-1941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3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1 224,'0'0'8511,"4"27"-7145,-2-17-1234,6 53 617,1 86 1,-8-103-568,-6 106 281,-36 68-18,-20 2-203,-11 45-173,68-242-2249,6-37 598,1-1 1,6-17-1,-8 26 1246,11-38-4136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3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0 320 6913,'0'0'167,"23"-13"-320,-3 1 120,7-3 20,0 0 0,0 2 0,55-18 1,31 0 199,122-17 1,120-1 80,-339 47-264,1190-83 181,-669 81-172,-391 4 58,-126 0-67,-14-1-13,1 1 0,0 0 0,0 0 0,0 1 0,-1 0 0,1 0 0,10 3 0,-16-2 101,0-1 0,-1 0 0,1 1 0,-1-1 0,0 1 0,1-1 1,-1 1-1,0-1 0,0 1 0,0-1 0,0 1 0,0-1 0,0 1 0,-1 1 0,1 0-177,1 58 145,3 1-1,2-1 1,23 93-1,-18-110-58,3-1 0,1 0 1,2-1-1,2-1 0,36 57 1,-18-46 2,-22-32 14,-1 0 0,16 32 0,-30-51 26,0 0 0,1 0 0,-1 0-1,0 0 1,0 0 0,0 0 0,0 0-1,0 0 1,0 0 0,-1 0 0,1 0 0,0 0-1,0 0 1,-1 0 0,1 0 0,-1 0-1,1 0 1,-1-1 0,1 1 0,-1 0-1,1 0 1,-1 0 0,0-1 0,-1 2-1,-23 20 191,18-16-139,-235 198 137,229-191-655,22-18-946,24-19 258,-13 6 227,-4 1-850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4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3 222 3929,'0'0'2466,"-2"-19"-1989,6 15-434,1 1 0,0-1 0,1 1-1,-1 0 1,1 0 0,-1 1 0,1 0 0,0 0-1,0 0 1,7-1 0,7-3 44,29-8 148,85-15 0,56 5 191,-172 22-380,571-35 813,5 31-452,-206 4-299,-237 0-69,359-7 9,-404 4 579,-106 4-589,0 1 1,0 0 0,0 0-1,0 0 1,0 0 0,0 0-1,0-1 1,0 1-1,0 0 1,0 0 0,0 0-1,0 0 1,0 0 0,0-1-1,0 1 1,0 0 0,0 0-1,0 0 1,0 0 0,0 0-1,0-1 1,0 1 0,0 0-1,0 0 1,0 0 0,0 0-1,0 0 1,0 0 0,0-1-1,-1 1 1,1 0 0,0 0-1,0 0 1,0 0 0,0 0-1,0 0 1,0 0 0,-1 0-1,1 0 1,0 0 0,0-1-1,0 1 1,0 0-1,0 0 1,0 0 0,-1 0-1,1 0 1,0 0 0,0 0-1,0 0 1,-8-5-425,5 4-73,1 0 1,-1-1-1,0 1 0,1-1 0,-1 0 1,1 1-1,0-1 0,-3-3 0,-1-2-2064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5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6617,'0'0'4249,"17"119"-3665,-5-64-295,-2 5-281,1-1 120,-1-1-128,-4-5-321,-5-6-503,-2-2-704,-17-14-416,-7-10-2193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5337,'0'0'1023,"11"19"-652,40 62 66,-48-76-391,0 0 0,1-1 0,-1 0-1,1 0 1,0 0 0,0 0 0,0 0 0,1-1-1,-1 0 1,1 0 0,0 0 0,0-1-1,0 1 1,0-1 0,0 0 0,0-1 0,7 2-1,-5-1-5,6 1 87,-1-1-1,1 0 0,0 0 0,0-2 1,18 0-1,-29-1-11,0 1 0,-1-1 0,1 0 0,0 0 0,0 1 0,-1-1 0,1 0 0,-1 0 0,1-1 0,-1 1 0,1 0 0,-1 0 0,0-1 0,1 1 0,-1-1 0,0 1 0,0-1 0,0 0 0,0 1 0,0-1 0,-1 0 0,1 0 0,0 1 0,0-5 0,2-6 220,0 0 1,2-20-1,-4 25-298,9-121 438,-14 45-3468,-2 53 93,-2 3-1653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6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60 1064,'0'0'7363,"-4"-9"-6408,-12-27-197,15 35-723,0 0 1,0 0-1,1 0 1,-1 0-1,0 0 1,0 0 0,0 0-1,0 0 1,-1 1-1,1-1 1,0 0-1,0 1 1,0-1 0,0 0-1,-1 1 1,1 0-1,0-1 1,-1 1-1,1 0 1,0 0 0,-1-1-1,1 1 1,0 0-1,-1 0 1,1 1-1,0-1 1,-1 0 0,1 0-1,0 1 1,-3 0-1,1 0 1,-2 0-30,0 1-1,0 0 0,1 0 0,-1 0 0,1 1 0,0 0 1,0 0-1,0 0 0,0 0 0,0 0 0,0 1 0,1 0 1,-5 6-1,0 1-5,0 1 0,0-1 1,-9 23-1,12-22-30,1 0 0,1 0 0,0 0-1,1 0 1,0 1 0,1-1 0,0 0 0,1 14 0,0-22-8,1-1-1,-1 0 1,0 1 0,1-1 0,0 0-1,-1 0 1,1 1 0,1-1-1,-1 0 1,0 0 0,1 0-1,-1 0 1,1-1 0,0 1-1,0 0 1,0-1 0,0 1 0,1-1-1,-1 0 1,1 0 0,-1 0-1,1 0 1,0 0 0,0 0-1,0-1 1,0 1 0,0-1-1,0 0 1,3 1 0,8 2-16,1-1 0,-1-1 0,0 0 0,1-1-1,18 0 1,-32-1 357,-1-2-232,0 1 1,0-1-1,-1 1 0,1-1 1,0 1-1,-1 0 0,1-1 1,-1 1-1,1 0 0,-1-1 1,1 1-1,-1 0 0,0-1 1,0 1-1,0 0 0,0 0 1,0 0-1,0 0 0,-2-2 1,0 1-74,0 0 1,0 1-1,0-1 1,0 1 0,-1-1-1,1 1 1,-7-1 0,-3 0-773,1 0 0,-1 2 0,-20 0 0,16 3-1071,5 4-643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7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3993,'0'0'2472,"2"5"-1996,1 1-400,-1-1 0,1 1 0,-2 0-1,1-1 1,-1 1 0,1 0-1,-2 0 1,1 0 0,0 8 0,-7 61 563,1-8-3900,5-62 721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7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5737,'0'0'1064,"135"-32"-952,-97 25-112,1 1 40,7 6-40,-10 0-784,-11 0-1360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7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 3817,'0'0'2214,"-13"22"-2205,-38 72-8,49-90-3,0 0-1,0 1 1,0-1-1,1 1 1,-1-1-1,1 1 1,0-1-1,0 1 1,1-1-1,0 1 1,-1 0-1,2 8 1,0 2-12,-1-10 1,1-1 1,-1 0-1,1 0 1,0 1-1,0-1 1,0 0-1,1 0 1,-1 0 0,1 0-1,0 0 1,0-1-1,1 1 1,-1 0-1,1-1 1,0 0-1,-1 1 1,2-1 0,-1 0-1,0-1 1,0 1-1,1-1 1,0 1-1,-1-1 1,1 0-1,0 0 1,0-1 0,0 1-1,0-1 1,0 0-1,1 0 1,-1 0-1,0 0 1,0-1-1,1 0 1,5 0 0,-6 0 13,1 0 1,-1 0 0,0 0-1,0-1 1,0 0 0,0 1 0,0-1-1,0-1 1,0 1 0,8-4 0,-9 3 27,-1-1 0,1 1 0,-1 0 0,0-1 0,1 1 0,-1-1 0,0 0 0,0 0 0,-1 0 0,1 0 0,-1 0 0,1 0 0,1-6 0,-1 1 167,1 0-1,-1 0 1,-1 0 0,0 0 0,0-1 0,0 1-1,-1 0 1,-1 0 0,1-1 0,-4-15-1,3 21-164,0-1-1,0 1 0,0 0 1,-1 0-1,1-1 0,-1 1 1,0 0-1,0 0 0,0 0 1,0 1-1,0-1 0,-1 0 0,1 1 1,-1 0-1,0-1 0,0 1 1,0 0-1,0 0 0,0 1 1,0-1-1,0 1 0,0-1 1,-1 1-1,1 0 0,-1 0 1,1 1-1,-1-1 0,-3 0 1,-70 1-2053,42 3-96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8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5617,'0'0'3801,"2"20"-3217,0 1-240,-2 1-144,0 1-160,0 1-32,0-3-16,0-1-88,0-1-600,4 1-288,0-5-712,-2-5-1321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38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 4489,'0'0'2865,"128"-82"-3442,-97 63-1375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0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4385,'0'0'2090,"-20"3"-1949,-66 12 2,79-13-119,1-1 1,-1 2-1,1-1 1,0 1-1,0 0 1,0 1-1,0-1 1,0 1-1,1 0 1,0 0-1,-1 1 1,2 0-1,-1 0 1,1 0-1,-1 0 1,1 1-1,1 0 1,-4 5-1,2-2-16,1 0-1,0 0 1,1 0 0,0 0-1,0 0 1,1 1 0,0-1-1,0 1 1,1-1 0,1 1-1,-1 0 1,2 0-1,-1-1 1,1 1 0,4 14-1,-4-19-11,0 0 0,1 0 0,0 0-1,0 0 1,0 0 0,0-1 0,1 1-1,-1-1 1,1 1 0,0-1 0,1 0-1,-1 0 1,1-1 0,0 1 0,0-1-1,0 1 1,0-1 0,0-1 0,1 1 0,-1-1-1,1 1 1,0-1 0,0 0 0,0-1-1,0 1 1,0-1 0,0 0 0,0-1-1,0 1 1,7-1 0,-11 0 25,1 0 1,-1 0-1,1 0 0,-1-1 1,1 1-1,-1-1 0,1 1 1,-1-1-1,0 0 0,1 1 1,-1-1-1,0 0 0,0 0 1,1 0-1,-1 0 0,0 0 1,0 0-1,0 0 0,0 0 1,0 0-1,0-1 0,-1 1 1,1 0-1,0-1 0,-1 1 1,1 0-1,0-1 0,-1 1 1,0-1-1,1-1 0,0-2 44,0 0 1,-1 0-1,1 1 0,-1-1 0,0 0 0,0 0 1,-1 0-1,-1-7 0,2 10-92,-1 0 1,0 1-1,0-1 0,0 1 1,0-1-1,-1 0 0,1 1 1,0 0-1,-1-1 0,1 1 0,-1 0 1,1 0-1,-1 0 0,1 0 1,-1 0-1,0 0 0,0 0 1,1 0-1,-1 1 0,0-1 0,0 1 1,-2-1-1,-1 0-143,-29-8-1581,0 4-1832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0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 4809,'0'0'4705,"-65"92"-4401,53-68-120,4-1-136,3-3-48,5-1-184,0-7-456,0-2-304,3-3-425,7-3-615,-4-4-649</inkml:trace>
  <inkml:trace contextRef="#ctx0" brushRef="#br0" timeOffset="1">1 160 6281,'0'0'376,"128"-51"-816,-93 49-960,-10 2-952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1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0 5113,'0'0'1591,"-16"19"-1306,-45 60-55,58-74-222,0-1-1,0 1 1,0 0 0,1 0 0,0 0-1,0 0 1,0 1 0,0-1 0,1 0-1,0 1 1,0-1 0,1 1 0,-1-1-1,1 1 1,1-1 0,0 7 0,0 8-5,-1-16-3,0 1 0,0 0 1,1 0-1,-1-1 0,1 1 1,0 0-1,1-1 0,-1 1 1,1-1-1,4 8 1,-5-10-1,1 0 0,-1 0 0,1 0 0,0 0 0,0-1 1,-1 1-1,1 0 0,0-1 0,0 1 0,1-1 0,-1 0 1,0 0-1,0 0 0,1 0 0,-1 0 0,0 0 1,1-1-1,-1 1 0,1-1 0,-1 0 0,0 1 0,4-1 1,-2 0 8,-1 0 0,1 0 0,0 0 0,-1-1 0,1 1 1,-1-1-1,1 0 0,-1 0 0,1 0 0,5-3 1,-7 2 32,0 0 1,0 1 0,0-1 0,0 0-1,-1 0 1,1 0 0,-1 0 0,1 0 0,-1-1-1,0 1 1,0 0 0,0-1 0,0 1-1,0 0 1,-1-1 0,2-4 0,-1 1 27,0 0 1,0 0-1,-1 0 1,0 0-1,0 0 1,0 0-1,0 0 1,-3-10-1,2 13-107,0 0 0,0 0 0,0 0 0,-1 1 0,1-1 0,-1 1 0,1-1 0,-1 1 1,0-1-1,0 1 0,0 0 0,0 0 0,0 0 0,0 0 0,-1 0 0,1 1 0,-1-1 0,-5-2 0,-13-4-1313,-1 1-965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1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1 0 2905</inkml:trace>
  <inkml:trace contextRef="#ctx0" brushRef="#br0" timeOffset="1">1 0 2905,'123'43'3688,"-123"-26"-2903,0 3-185,0 7-280,-4 0-112,2-1-136,0-1-72,2-5 0,0-3-160,0-3-672,4-6-305,2-4-695</inkml:trace>
  <inkml:trace contextRef="#ctx0" brushRef="#br0" timeOffset="2">6 203 5761,'0'0'1104,"108"-24"-1104,-72 22-616,-5 0-1696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5497,'0'0'1226,"2"22"-831,1 0-196,16 123 1575,34 104 1294,-36-185-2838,48 113 1,-61-168-362,0 0 0,1 0 0,0-1 0,0 0 0,10 11-1,-13-16-124,0-1-1,1 0 0,-1 0 1,1 0-1,0 0 0,-1 0 1,1-1-1,0 1 0,0-1 1,0 1-1,0-1 0,1 0 1,-1-1-1,0 1 0,0 0 1,0-1-1,1 0 0,-1 0 1,4 0-1,8-4-1789,-2-8-648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2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1 1136,'0'0'6130,"-18"6"-5896,-59 23 0,71-25-169,-1 0 1,1 0-1,0 0 0,0 1 1,0 0-1,1 0 1,0 0-1,0 1 0,0 0 1,0 0-1,1 0 1,0 0-1,1 1 1,-1-1-1,1 1 0,-3 11 1,1-6-25,1 1 0,0-1 0,-3 26-1,6-33-47,0 0-1,1 0 0,0 1 0,0-1 0,0 0 0,1 0 0,-1 0 0,1 0 0,1 1 0,-1-1 0,1 0 0,3 7 0,-3-10 4,-1 0 0,1 0 0,1 0-1,-1 0 1,0 0 0,0 0 0,1-1 0,-1 1 0,1-1 0,-1 0-1,1 0 1,0 0 0,-1 0 0,1 0 0,0-1 0,0 1 0,5 0 0,-5-1 10,0 1 0,-1-1 0,1 0 0,0 0 0,0 0 0,0-1 0,-1 1 0,1-1 0,0 1 0,-1-1 0,1 0 0,-1 0 0,1 0 0,-1 0 0,1-1 0,-1 1 0,1-1 0,2-2 0,-1-2 59,1 0 0,-1 0 0,-1 0 1,1-1-1,-1 1 0,0-1 0,-1 0 0,0 0 0,2-7 1,-3 11-262,0-1 1,-1 1 0,1-1-1,-1 1 1,0-1 0,0 1-1,0-1 1,0 1 0,0 0-1,-1-1 1,0 1 0,0-1-1,0 1 1,0 0 0,0-1-1,0 1 1,-1 0 0,0 0-1,0 0 1,-3-4 0,-10-6-4245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2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24 1 3209</inkml:trace>
  <inkml:trace contextRef="#ctx0" brushRef="#br0" timeOffset="1">24 1 3209,'102'39'2336,"-102"-31"-1336,0 10 9,-4 5-313,-6 4-272,-1 1-64,-1-1-152,3-2-184,3-5-24,2-3-176,2-3-400,2-4-488,0-2-505</inkml:trace>
  <inkml:trace contextRef="#ctx0" brushRef="#br0" timeOffset="2">1 206 5841,'0'0'696,"104"-49"-1008,-75 42-528,-6 5-872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2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 5297,'0'0'1877,"-19"12"-1432,-58 41 8,74-51-422,0 0-1,0 1 0,0-1 0,0 1 1,0 0-1,0-1 0,1 1 0,-1 0 1,1 1-1,0-1 0,0 0 0,0 1 1,1-1-1,-1 1 0,1-1 1,-1 1-1,1 0 0,0-1 0,1 1 1,-1 0-1,1 0 0,0 0 0,0 0 1,0 6-1,0 0-10,1-9-21,-1 0 1,1 0-1,-1 0 1,0 0 0,1 0-1,0 0 1,-1 0 0,1 0-1,0-1 1,-1 1-1,1 0 1,0-1 0,0 1-1,-1 0 1,1-1 0,0 1-1,0-1 1,0 1-1,0-1 1,0 1 0,0-1-1,0 0 1,0 1 0,0-1-1,0 0 1,0 0-1,0 0 1,0 0 0,0 0-1,0 0 1,0 0 0,2-1-1,0 2 5,1-1 1,-1-1-1,0 1 0,1 0 0,-1-1 0,0 0 0,0 0 0,0 0 1,1 0-1,2-1 0,-3-1 13,0 1 0,0-1 1,0 0-1,0 0 0,-1 0 0,1 0 1,-1 0-1,0-1 0,0 1 0,0-1 1,0 1-1,-1-1 0,3-5 1,-2-1 42,0 1 1,-1 0-1,0 0 1,0-17-1,-1 26-126,-1-1 0,1 1 0,-1-1 0,1 1 1,-1-1-1,1 1 0,-1-1 0,1 1 0,-1-1 0,1 1 0,-1 0 0,0-1 1,1 1-1,-1 0 0,0 0 0,1-1 0,-1 1 0,0 0 0,1 0 0,-1 0 0,0 0 1,1 0-1,-1 0 0,0 0 0,1 0 0,-1 0 0,0 0 0,0 0 0,1 0 0,-1 0 1,0 1-1,-4-1-824,-3 0-1081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3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1 1 2817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3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2817,'34'18'1569,"-32"-17"-1502,-1 0 0,1-1 0,-1 0 0,1 1-1,-1-1 1,1 0 0,-1 0 0,1 0 0,0 0 0,-1 0-1,1 0 1,-1 0 0,1 0 0,2-1 0,3-1 52,49 2 1536,-55 3-1527,-1 0-1,1 0 1,-1 0 0,0 0 0,0 0-1,0 0 1,0 4 0,0-3 13,-4 167 727,4-171-920,0 0 0,0 1 0,0-1-1,0 1 1,0-1 0,0 0 0,0 1 0,0-1 0,0 1 0,0-1 0,0 0 0,0 1-1,1-1 1,-1 0 0,0 1 0,0-1 0,0 0 0,1 1 0,-1-1 0,0 0-1,0 0 1,1 1 0,-1-1 0,0 0 0,1 0 0,-1 1 0,0-1 0,1 0 0,-1 0-1,0 0 1,1 0 0,-1 1 0,0-1 0,1 0 0,-1 0 0,1 0 0,8 1-1925</inkml:trace>
  <inkml:trace contextRef="#ctx0" brushRef="#br0" timeOffset="1">128 122 5881,'0'0'552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3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3217,'0'0'4718,"0"8"-4174,-3 143 1925,-9 136-300,-4-88-3118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5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3 2921,'0'0'4087,"1"-3"-3389,-1 3-673,0 1 0,0-1-1,0 0 1,0 0 0,0 0 0,0 0 0,0 0 0,0 0 0,0 0 0,0 1 0,0-1 0,0 0 0,1 0 0,-1 0 0,0 0 0,0 0 0,0 0 0,0 0-1,0 0 1,0 0 0,0 0 0,0 0 0,0 1 0,1-1 0,-1 0 0,0 0 0,0 0 0,0 0 0,0 0 0,0 0 0,0 0 0,0 0 0,1 0 0,-1 0-1,0 0 1,0 0 0,0 0 0,0 0 0,0 0 0,0 0 0,0 0 0,1 0 0,-1 0 0,0 0 0,0-1 0,0 1 0,0 0 0,0 0 0,0 0-1,0 0 1,0 0 0,0 0 0,1 0 0,-1 0 0,0 0 0,0 0 0,0 0 0,0-1 0,2 22 415,-4 35-112,-27 199 456,2-24-607,15 200-114,12-408-54,-2 7 9,-1-1 0,-13 53 1,3-12-10,5-11 0,5-29 6,-10 37 0,11-56-19,-4 11-13,0 2 1,2-1 0,-3 36 450,346-74-238,-143 3-149,-96 8-39,267-8 42,537-4 465,-735 12-472,94-5 404,274-46 0,-520 53-287,25-7 760,-41 7-958,1-1-1,-1 1 1,0-1-1,0 0 1,0 1-1,0-1 1,0 0-1,0-4 1,0 3-289,5-15-1726,-4-1-1786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6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21 202 4793,'0'0'4038,"-4"-3"-3442,-13-11-226,56 10-29,1466-64 362,-1308 62-684,318-18 3,-214-20 12,-167 21 2,-63 15-20,114 3-1,-157 5-13,14-1 13,-22 0-14,0 0 0,27 4 1,-46-2 8,0-1-1,0 1 1,0 0 0,0-1 0,0 1 0,-1 0 0,1 0-1,0-1 1,0 1 0,-1 0 0,1 0 0,0 0 0,-1 0-1,1 0 1,-1 0 0,1 0 0,-1 0 0,1 0 0,-1 0 0,0 0-1,0 0 1,1 0 0,-1 3 0,4 34 479,-4-27-474,4 329 665,-12-249-319,-38 181-1,16-115-262,-55 485 641,85-596-469,-1-15-3206,6-50 546,1-9-631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49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30 761 3137,'0'0'3771,"8"-11"-1270,-3-6-1974,-1-1 1,-1 1 0,-1-1 0,-1 0-1,0 0 1,-3-24 0,2 1-248,-2 5-165,-2 1 0,-1 0 1,-10-35-1,-9-64 27,23 126-141,1-1 0,-1 1 0,1 0 0,1-1 1,1-11-1,-1 17-7,0 0 1,0 0-1,0 0 1,1 0-1,-1 0 1,1 1-1,0-1 1,0 0-1,0 1 1,0-1-1,0 1 1,0 0-1,1 0 1,-1-1-1,1 2 0,4-4 1,15-8 0,1 2 0,0 0-1,1 2 1,0 0 0,45-9 0,132-13-93,-169 27 62,-9 1-19,0-1 1,1-1 0,-2-1 0,24-9 0,-37 12-1845,-17 6-2245,4-1 3617,-6 2-2149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50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25 4705,'0'0'4574,"-5"-4"-3900,-22-17-86,53 34-661,40 24-155,122 50 1,-182-85 180,-2 0-25,0 0-1,1 0 1,-1 0-1,0 0 1,0 0-1,0 1 1,3 3-1,-6-6 44,-1 0 3,0 2-50,0-2 16,0 0 61,0 0 0,0 0 0,0 0 0,1 0 0,-1 0 0,0-1 0,0 1 1,0 0-1,1 0 0,-1 0 0,0 0 0,0 0 0,0 0 0,1 0 0,-1 0 0,0 0 0,0 0 0,1 0 0,-1 0 0,0 0 0,0 0 0,0 0 0,1 0 0,-1 1 0,0-1 0,0 0 0,0 0 0,1 0 0,-1 0 0,0 0 0,0 0 0,0 1 0,0-1 0,1 0 0,-1 0 0,0 0 0,0 1 0,2 9 632,-5 12-147,-15 14-323,-23 34 0,24-41-85,0 0 0,-19 48 0,18-5 1357,19-74-1556,0 0 1,0 1-1,0-1 0,0 1 1,0 0-1,0-1 1,0 1-1,0 0 0,1-1 1,-1 1-1,0 0 0,1 0 1,1-1-1,4-3-524,8-11-1651,-1 3-1341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4545,'0'0'824,"112"-49"-3008,-72 30 879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9:52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8 2921,'0'0'4562,"1"-8"-337,-12 28-4218,1 0 1,1 1-1,1-1 1,0 2-1,2-1 1,0 1 0,2 0-1,-3 29 1,3 16-46,5 99 1,4-103 89,-2-27-44,-2 43-1,-2-67-3,0 0 0,-1 0 0,0-1 0,-1 1 1,0-1-1,-1 1 0,-8 17 0,3-13 1,7-13-58,0 0 1,0 0 0,0 0 0,1 0 0,-1 1 0,1-1-1,0 1 1,0-1 0,0 1 0,-1 5 0,4-7-29,0 0 0,0 0 0,0 0 1,-1-1-1,2 1 0,-1 0 0,0-1 1,0 0-1,0 0 0,1 1 0,4 0 1,2 3 19,-4-3 61,-1 1 0,0-1 0,0 1 0,0 0 0,0 1 0,0-1 0,-1 1 0,1-1 0,-1 1 0,0 0 0,0 0 0,0 1 0,-1-1 0,0 0 0,0 1 0,0 0 0,0-1 0,0 1 0,-1 0 0,0 0 0,0 0 0,-1 0 0,1 0 0,-1 0 0,-1 10 0,0 5 27,0 1-1,-2-1 1,-1 0-1,0 0 1,-13 34 0,-47 95 18,33-83-10,17-34-74,-64 156 506,70-162-382,1 1 0,0 0 0,2 0 0,2 1 0,-2 37 0,5-45 8,1 1 0,0 0 0,1-1 0,2 0 0,0 1 0,1-1 0,9 23 0,6 5 228,3-2 0,30 47 0,-53-93-290,0 0 0,0 0 0,0 0 0,0 0 1,0 0-1,0 0 0,-1 0 0,1 0 0,0 0 0,0 0 0,0 0 1,0 0-1,0 0 0,0 0 0,0 0 0,0 0 0,0 0 1,0 0-1,-1 0 0,1 0 0,0 1 0,0-1 0,0 0 0,0 0 1,0 0-1,0 0 0,0 0 0,0 0 0,0 0 0,0 0 0,0 0 1,0 1-1,0-1 0,0 0 0,0 0 0,0 0 0,0 0 1,0 0-1,0 0 0,0 0 0,0 0 0,0 1 0,0-1 0,0 0 1,0 0-1,0 0 0,0 0 0,0 0 0,0 0 0,0 0 0,0 0 1,0 0-1,0 1 0,0-1 0,0 0 0,1 0 0,-1 0 1,0 0-1,0 0 0,0 0 0,0 0 0,0 0 0,0 0 0,0 0 1,-10-4-1774,5 2 1116,-13-6-3532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5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0 8194,'0'0'3446,"-2"1"-3261,0 1-177,1-1-1,0 1 0,-1-1 1,1 1-1,0 0 1,0 0-1,0-1 1,0 1-1,0 0 0,1 0 1,-1 0-1,1 0 1,-1 0-1,1 0 1,-1 0-1,1 3 0,-2 47 274,1-23-89,-7 39 139,-3-1 0,-2 0 0,-36 102 0,46-162-848,-5 15 524,8-21-366,-1-1 1,1 0 0,0 1-1,-1-1 1,-4 4-4301,5-4 4300,-1 1 1,1-1 0,-2 0-1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5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48 128,'0'0'7328,"-21"11"-6808,-66 39 231,76-43-596,1 0 0,0 0 0,1 1-1,0 0 1,0 1 0,1 0 0,0 0 0,0 1-1,1 0 1,0 0 0,-10 22 0,111-150-761,-76 96 780,2 1-1,0 0 0,34-26 0,-53 46-142,0 1 0,0-1 0,0 1 0,-1-1 0,1 1 0,0-1 0,0 1 0,0 0 0,0-1 0,0 1 0,0 0 0,0 0 0,0 0 0,0 0 0,0-1 0,0 1 0,0 1 0,0-1 0,0 0 0,0 0 0,0 0 0,0 0 0,-1 1 0,1-1 0,0 0 0,0 1 0,0-1 0,0 1 0,0-1 0,0 1 0,-1-1 0,1 1 0,0 0 0,-1-1 0,1 1 0,0 0 0,0 1 0,3 3 128,-1 1-1,1-1 1,-2 1-1,5 10 1,-2-4-82,41 91 239,13 25-3719,-39-85 611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6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0 2841,'0'0'7625,"0"18"-7249,0-12-332,-8 135 1291,0 195 385,9-231-1522,-2-88-294,1-11-85,-1 0-1,1-1 0,1 1 1,-1 0-1,1-1 1,0 1-1,3 10 1,-4-16 19,0 1 1,0-1-1,1 1 1,-1-1 0,0 1-1,1-1 1,-1 0-1,1 1 1,-1-1 0,0 0-1,1 1 1,-1-1-1,1 0 1,-1 0-1,1 0 1,-1 1 0,1-1-1,-1 0 1,1 0-1,-1 0 1,1 0 0,-1 0-1,1 0 1,-1 0-1,1 0 1,-1 0-1,1 0 1,7 0-3045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6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1 6617,'0'0'5211,"0"23"-4082,-8 165 413,-4 135-228,9-108-3305,3-214 1824,0 0 1,0 0-1,0 0 1,0 0-1,0 0 1,0 0-1,0 0 1,0 0-1,0-1 1,1 1-1,-1 0 1,0 0-1,0 0 1,1 0-1,-1 0 1,1 0-1,-1-1 1,1 1-1,-1 0 1,1 0-1,0-1 1,-1 1-1,1 0 1,0-1-1,0 2 1,7 1-2974</inkml:trace>
  <inkml:trace contextRef="#ctx0" brushRef="#br0" timeOffset="1">1 595 8210,'0'0'2688,"115"-22"-2040,-71 7-223,4-1-169,0-1-104,-2-1-144,-1-3-8,-5 1-48,-7 2-601,-8-9-1071,-8 6-824,-11 5-1809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7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1 124 5009,'0'0'5713,"75"55"-5449,-43-55-264,7 0-56,1-8-872,-2-11-320,1-3-384,9-25-345,-12 6-39,-7 0-505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7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0 224,'0'0'8461,"4"1"-7877,-1 0-507,-1 0 0,0 0 0,0 1 0,1-1 0,-1 0 1,0 1-1,-1-1 0,1 1 0,0-1 0,0 1 0,-1 0 0,1 0 1,-1 0-1,1 0 0,-1 0 0,0 0 0,2 3 0,15 48 571,-11-30-425,66 233 471,-37-122-651,-36-162-448,6-45-1,-5 67 403,0 0 0,1 0 0,-1 1-1,1-1 1,1 0 0,-1 1-1,1-1 1,0 1 0,0 0 0,6-7-1,-7 9 2,1 0 0,0 0 0,0 1-1,0-1 1,1 1 0,-1 0-1,0 0 1,1 0 0,0 0 0,-1 1-1,1-1 1,0 1 0,0 0 0,0 0-1,0 0 1,6 0 0,0 1 25,0 0-1,0 1 1,0 0 0,0 0-1,0 1 1,0 1 0,-1 0 0,1 0-1,-1 0 1,0 1 0,0 1 0,0 0-1,0 0 1,-1 1 0,0-1 0,0 2-1,0-1 1,-1 1 0,11 13 0,-15-16 16,0 1 1,1-1-1,-2 0 1,1 1-1,0 0 1,-1 0 0,0 0-1,0 0 1,0 0-1,-1 0 1,2 9-1,-3-11 15,1 0 0,-1 0 0,0 0 0,0 0 0,0 0-1,-1 0 1,1 0 0,-1 0 0,0 0 0,1 0 0,-1 0 0,-1-1-1,1 1 1,0 0 0,-1 0 0,1-1 0,-1 1 0,0-1 0,0 1-1,-4 3 1,-2 1 7,-1-1 0,0 0 0,0 0 0,0-1 0,-1 0 0,0-1 0,0 0 1,0 0-1,-16 2 0,2-1-230,1-2 1,-2-1 0,-24-1 0,48 0 23,0-1 0,1 0 0,-1 0 0,0 0 0,1 0 0,-1 0 1,0 0-1,1 0 0,-1 0 0,0 0 0,1 0 0,-1 0 0,0-1 1,1 1-1,-1 0 0,0 0 0,1-1 0,-1 1 0,1 0 0,-1-1 1,0 1-1,1 0 0,-1-1 0,1 1 0,-1-1 0,1 1 0,0-1 1,-1 1-1,1-1 0,-1 0 0,1 1 0,0-1 0,0 1 0,-1-1 1,1 0-1,0 1 0,0-1 0,0 0 0,-1 1 0,1-1 1,0 0-1,0 1 0,0-1 0,0 0 0,0 1 0,1-2 0,-1-8-6424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7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6529,'0'0'2241,"38"117"-921,-24-66 40,-3 0-311,-1-2-233,-1-2-296,-3-4-224,0-4-208,0-6 0,-2-6-32,-3-5-56,5-5-104,0-5-608,9-8-1056,1-2-1473,-1-2-1664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8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21 8066,'0'0'2154,"-11"20"-1596,-33 67-94,41-82-441,1 1-1,0-1 0,0 0 0,0 1 0,1 0 0,0-1 0,0 1 0,0 0 0,1-1 0,0 12 0,0-3-18,0-9-26,0 1 0,1-1 0,-1 1 0,1-1 0,0 1 1,1-1-1,-1 0 0,1 0 0,0 0 0,0 0 0,1 0 0,-1 0 0,1 0 0,0-1 0,1 1 0,-1-1 0,1 0 0,-1 0 1,1 0-1,0-1 0,1 1 0,-1-1 0,1 0 0,-1 0 0,1-1 0,0 1 0,0-1 0,0 0 0,0 0 0,1-1 0,-1 1 0,0-1 1,9 0-1,-7 0-4,1 0 1,-1-1 0,0 0-1,1-1 1,-1 0-1,0 0 1,1 0 0,-1-1-1,0 0 1,0 0 0,0-1-1,0 0 1,6-4-1,-8 4 57,-1 0-1,0 0 1,0-1-1,0 0 1,-1 1-1,1-2 1,-1 1-1,0 0 1,0-1-1,0 1 1,-1-1-1,0 0 1,1 1-1,-2-1 1,1-1-1,-1 1 1,1 0-1,-1 0 1,0-6-1,0 0 169,0-1-1,0 1 1,-2 0-1,1 0 1,-5-22-1,4 26-92,-1 1 1,0 0-1,-1-1 0,0 1 0,0 0 1,0 1-1,-1-1 0,1 0 0,-1 1 1,-1 0-1,-5-6 0,3 4-35,-1 0 0,0 1 1,-1 0-1,1 0 0,-1 1 0,0 0 0,-18-6 0,20 8-221,0 1 0,-1 0-1,1 1 1,0-1 0,-1 1 0,1 1 0,0-1-1,-1 1 1,1 1 0,-1-1 0,-9 3 0,17-3 17,-1 1 0,0-1-1,1 0 1,-1 0 0,1 1 0,-1-1 0,1 1 0,-1-1 0,0 0 0,1 1 0,0-1 0,-1 1 0,1-1 0,-1 1 0,1-1 0,-1 1 0,1 0 0,0-1 0,0 1 0,-1 0 0,1-1 0,0 1 0,0-1 0,0 1 0,-1 0 0,1-1 0,0 1-1,0 0 1,0 0 0,0-1 0,0 1 0,0 0 0,1 0 0,-1 1-396,0 13-3320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8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0 4761,'0'0'5864,"-18"10"-5293,-57 34-181,71-41-365,0 0 0,0 1-1,1-1 1,0 1 0,-1-1-1,1 1 1,1 0 0,-1 0-1,1 0 1,-1 1 0,1-1-1,-2 7 1,1-1 7,1-1 1,0 1-1,0 19 0,1-22-21,0 4-6,1 1 1,0-1 0,0 1 0,1 0 0,0-1 0,1 1 0,7 21 0,-8-29-60,1-1 0,0 1 0,0 0 0,0 0 0,1-1 1,-1 1-1,1-1 0,0 0 0,0 0 0,0 0 1,0 0-1,1-1 0,-1 1 0,1-1 0,-1 0 0,1 0 1,0 0-1,0 0 0,0-1 0,0 1 0,0-1 1,0 0-1,0 0 0,1-1 0,5 1 0,-2 0-273,-1-1 0,0 0-1,1-1 1,-1 0 0,0 0 0,1 0-1,-1-1 1,0 0 0,8-4 0,21-13-2238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29 640,'0'0'7994,"-8"-5"-7293,-25-16-281,32 21-413,0-1-1,0 1 1,0-1-1,0 1 1,0 0-1,0-1 1,0 1-1,0 0 1,0 0-1,0 0 1,0 0-1,0 0 1,0 0-1,0 0 1,0 1-1,-1-1 1,1 0-1,0 0 1,0 1-1,0-1 0,0 1 1,0-1-1,0 1 1,1-1-1,-1 1 1,0 0-1,0-1 1,0 1-1,0 0 1,1 0-1,-1-1 1,0 1-1,1 0 1,-1 0-1,0 2 1,-2 2-9,0-1 0,1 1 0,0 1 0,-3 8 0,4-11-46,0 1-1,0-1 0,0 0 1,1 0-1,-1 1 0,1-1 1,0 0-1,0 1 0,0-1 1,0 0-1,1 1 0,-1-1 1,1 0-1,0 0 0,0 1 0,0-1 1,0 0-1,1 0 0,2 4 1,-1-3-60,1 0-1,0 0 1,0-1 0,0 0 0,0 0 0,1 0 0,-1 0 0,1-1 0,-1 1 0,1-1-1,8 2 1,-13-4 101,0 0 1,1 0-1,-1 0 0,0 0 0,0 0 0,0 0 1,0 0-1,1 0 0,-1 0 0,0 0 0,0 0 0,0 1 1,0-1-1,1 0 0,-1 0 0,0 0 0,0 0 1,0 0-1,0 0 0,0 1 0,0-1 0,0 0 0,1 0 1,-1 0-1,0 0 0,0 1 0,0-1 0,0 0 1,0 0-1,0 0 0,0 0 0,0 1 0,0-1 0,0 0 1,0 0-1,0 0 0,0 1 0,0-1 0,0 0 1,0 0-1,0 0 0,0 0 0,0 1 0,0-1 0,-1 0 1,1 0-1,0 0 0,0 0 0,0 0 0,0 1 1,0-1-1,0 0 0,0 0 0,-1 0 0,1 0 0,0 0 1,0 0-1,0 1 0,0-1 0,0 0 0,-1 0 1,-11 8-39,10-7-14,-7 4 28,1 0 0,0 1 0,1 0 0,-1 1 0,-11 12 0,16-15 62,0 0 0,1 0 0,-1 0 0,1 0 0,-1 0 0,1 0 1,0 1-1,1-1 0,-1 1 0,1-1 0,0 1 0,0 0 0,0 8 0,1-11 5,0-1 0,0 0 1,1 1-1,-1-1 0,1 0 1,-1 1-1,1-1 0,-1 0 0,1 0 1,0 1-1,-1-1 0,1 0 1,0 0-1,0 0 0,0 0 0,0 0 1,0 0-1,0-1 0,0 1 1,0 0-1,0 0 0,0-1 0,1 1 1,-1 0-1,0-1 0,0 1 1,1-1-1,-1 0 0,0 0 0,1 1 1,1-1-1,6 1 40,1 1-1,0-2 1,12 0-1,-13 0-3,-2 0-211,0 0 0,0 0 0,0-1-1,0 0 1,-1 0 0,1-1 0,0 0 0,-1 0 0,1 0 0,-1-1 0,0 0 0,12-7 0,-1-4-2058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8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 4241,'0'0'6391,"-7"22"-5304,-3 4-667,2-4 27,0 1-1,1 0 0,-6 41 0,5 21 466,3 139 0,6-142-3381</inkml:trace>
  <inkml:trace contextRef="#ctx0" brushRef="#br0" timeOffset="1">151 317 4353,'0'0'7396,"-17"9"-7073,-53 34-4,66-39-270,0-1 0,0 1 1,0-1-1,0 1 1,1 0-1,-1 1 1,1-1-1,0 0 0,1 1 1,-1 0-1,1 0 1,0-1-1,0 2 0,0-1 1,1 0-1,-2 8 1,1-1 31,-2 5-5,1 0 1,1 0-1,0 0 0,1 0 0,3 27 1,-2-43-96,0 0 1,0 0 0,1 1 0,-1-1 0,0 0 0,1 0 0,-1 0 0,1 0 0,-1 0-1,1 0 1,0 0 0,0 0 0,-1 0 0,1 0 0,0 0 0,0 0 0,0-1 0,0 1-1,0 0 1,0-1 0,0 1 0,0 0 0,0-1 0,0 1 0,0-1 0,0 0-1,0 1 1,3-1 0,3 2-389,0-1-1,1-1 1,12 0 0,-12 0-123,6 0-641,0-1 0,1 0-1,22-6 1,1-4-1988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9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7 1528,'0'0'8454,"-1"-3"-8170,-2-1-179,5 15 165,11 33 479,-3-9-228,-5-12-285,-1 0 1,-1 0-1,-1 0 1,-1 25-1,0-47-241,-1 0-1,0 0 0,-1 1 1,1-1-1,0 0 0,0 0 1,0 0-1,-1 1 0,1-1 1,-1 0-1,1 0 0,-1 0 0,1 0 1,-1 0-1,0 0 0,1 0 1,-1 0-1,0 0 0,0 0 1,0 0-1,0-1 0,0 1 1,0 0-1,0 0 0,0-1 0,0 1 1,0-1-1,0 1 0,-2 0 1,-2 0-599,0 0 0,-1 0 1,1 0-1,0-1 0,-8 0 1,9 0-142,-11 0-3762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39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0 222 8002,'0'0'5505,"79"-115"-5505,-38 88-480,32-6-1113,-8 7-1295,-4 5-2113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0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8 776,'0'0'7623,"5"23"-6943,0 0-522,29 141 1402,-31-135-1111,0 42 1,-3-71-450,-1 1 0,1-1 0,0 0 0,0 0 0,0 1 0,-1-1 0,1 0 0,0 0 0,0 1 0,-1-1 0,1 0 0,0 0 0,-1 0 0,1 1 0,0-1 0,-1 0 0,1 0 0,0 0 0,-1 0 0,1 0 0,0 0 0,-1 0 0,1 0 0,0 0 0,-1 0 0,1 0 0,0 0 0,-1 0 0,1 0 0,0 0 0,-1 0 0,1 0 0,0 0 0,-1-1 0,-14-3-172,12 0 132,0 1 0,0-1 0,0 0-1,1 1 1,-1-1 0,1-1 0,0 1 0,0 0 0,0 0 0,1-1 0,-1 1 0,1-1 0,-1-8 0,0-7-147,-1-37 1,3 49 172,0 0 0,1 0 0,0 0 0,0 0 0,1 0-1,0 0 1,0 1 0,6-13 0,-5 15 28,0 0-1,0-1 1,1 2-1,-1-1 0,1 0 1,1 1-1,-1-1 1,1 1-1,-1 1 1,1-1-1,0 0 1,6-2-1,2 0 134,0 1 0,1 1 0,-1 0 0,1 0 0,0 1 0,0 1 0,0 1 0,1 0 0,-1 0 0,19 3 0,-30-2-67,0 0-1,0 0 1,0 1 0,0-1 0,0 1 0,0 0 0,0 0 0,0 0 0,0 0 0,0 1 0,-1-1 0,1 1 0,-1-1-1,1 1 1,-1 0 0,1 0 0,-1 0 0,0 0 0,0 1 0,0-1 0,2 5 0,1 2 117,0 0 1,-1 1 0,-1-1-1,6 21 1,-9-29-204,0-1-82,0 1 0,1 0-1,-1-1 1,0 1 0,1 0 0,-1-1-1,0 1 1,1-1 0,-1 1 0,1-1-1,-1 1 1,1-1 0,-1 1-1,1-1 1,0 0 0,-1 1 0,1-1-1,-1 0 1,1 1 0,0-1 0,-1 0-1,1 0 1,0 1 0,-1-1 0,1 0-1,1 0 1,20-1-4083,-19 1 3338,14-4-3134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0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23 6809,'0'0'1402,"-6"19"-967,-18 62 276,22-73-616,0 0 1,0 0 0,1 0-1,1 1 1,-1-1-1,1 0 1,1 0 0,-1 0-1,2 0 1,-1 1-1,1-1 1,0-1 0,0 1-1,1 0 1,0 0-1,6 8 1,-6-11-94,0-1 1,0 1-1,1-1 0,0 0 0,0 0 1,0 0-1,0-1 0,1 1 0,0-1 1,-1 0-1,1 0 0,0-1 0,0 0 1,1 0-1,-1 0 0,0 0 0,1-1 1,-1 0-1,1 0 0,-1 0 0,12 0 1,-15-1 4,0-1 0,0 1 0,0 0 1,0 0-1,0-1 0,0 1 0,0-1 1,-1 0-1,1 1 0,0-1 0,0 0 1,0 0-1,-1 0 0,1 0 0,-1 0 1,1-1-1,-1 1 0,3-3 0,-2 1 51,1 0-1,-1-1 1,0 0 0,0 1-1,0-1 1,-1 0-1,0 0 1,2-6-1,0-7 264,0 0 0,-2-1-1,0-23 1,-1 34-220,0-4 40,-1 0 1,0 0-1,-1 0 0,0 1 1,0-1-1,-1 1 0,0-1 1,-7-13-1,8 20-120,0 0 0,0 0 1,-1 0-1,0 1 0,1-1 0,-1 1 0,0-1 0,0 1 0,-1 0 0,1 0 0,-1 0 0,0 1 1,1-1-1,-1 1 0,0 0 0,-1 0 0,1 0 0,0 0 0,0 1 0,-1 0 0,1 0 0,-8-1 1,3 2-227,1-1 0,-1 2 0,1-1 0,-1 1 0,1 1 1,-1-1-1,-14 6 0,8-1-1140,1 1-1,0 0 1,-17 12-1,-3 4-3693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0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 7362,'0'0'1944,"0"20"-1233,2 67-617,-2-81-87,1 0-1,1 1 0,-1-1 1,1 0-1,0 0 0,0-1 0,1 1 1,0 0-1,0-1 0,0 1 0,1-1 1,-1 0-1,1 0 0,1 0 1,-1-1-1,1 0 0,-1 0 0,1 0 1,7 5-1,-3-4 19,-1 1 0,1-1 0,0-1 1,0 0-1,1 0 0,-1-1 0,1 0 0,0 0 0,-1-1 1,1-1-1,0 1 0,0-2 0,0 1 0,1-1 0,18-3 1,-27 2 34,1 0-1,0 1 1,0-1 0,0-1 0,0 1 0,-1 0 0,1-1 0,-1 1 0,1-1 0,-1 0 0,1 0 0,-1 0 0,0 0 0,0 0 0,0-1-1,0 1 1,-1-1 0,1 1 0,-1-1 0,1 1 0,-1-1 0,0 0 0,0 0 0,0 0 0,0 1 0,0-7 0,2-7 222,-1 0 0,-1-1 1,-1-28-1,0 26-131,-1-1-108,0 0 0,-2 1 1,0-1-1,-1 1 0,-13-36 1,10 28-930,7 15-4046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2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7522,'0'0'1976,"0"115"-952,0-78-280,0 0-247,6 0-57,-2-4-64,0-1-200,0-5 16,-3-4-128,-1-3-64,2-5 0,-2-5-496,4-10-1609,0 0-975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2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 7698,'0'0'3544,"-82"123"-2967,82-94-329,0-5-176,17-1-72,10-7-160,9-6-577,9-6-503,28-4-24,-8-12-505,-9-4-895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3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52 4385,'0'0'5254,"-14"21"-5055,-42 67-147,53-84-48,1-1 1,0 1-1,1 0 0,-1 0 1,1-1-1,0 1 0,-1 0 1,2 0-1,-1 0 0,0 0 1,1 0-1,0 0 0,0 0 1,1 8-1,0 0 0,-1-9-7,0 0-1,1 0 0,-1 0 1,1-1-1,-1 1 0,1 0 0,0 0 1,0-1-1,1 1 0,-1-1 1,0 1-1,1-1 0,-1 1 0,1-1 1,0 0-1,0 0 0,3 3 0,-1-2-27,0 0-1,0 0 1,1-1-1,-1 0 1,1 0-1,-1 0 0,1 0 1,-1 0-1,10 1 1,-8-2 19,0 0 1,1 0-1,-1-1 1,1 0-1,-1 0 1,1 0-1,-1-1 1,1 0-1,-1 0 1,1-1-1,-1 1 1,0-2-1,0 1 1,0 0-1,10-7 1,-11 5 81,0-1 0,0 0 0,-1 0 0,1 0 0,-1-1 1,-1 1-1,1-1 0,-1 0 0,0 0 0,0 0 0,0-1 1,-1 1-1,0-1 0,-1 1 0,1-1 0,-1 0 0,0 1 1,-1-1-1,0 0 0,0 0 0,0 0 0,-2-9 0,1 11-35,-1 0-1,1 0 1,-1 0-1,0 1 0,0-1 1,0 0-1,-1 1 1,0-1-1,0 1 1,0 0-1,0 0 0,0 0 1,-1 0-1,0 1 1,-6-6-1,6 7-378,0-1 0,0 0 1,0 1-1,0-1 0,-1 1 0,1 1 0,-1-1 0,1 0 1,-1 1-1,-6-1 0,2 2-2350</inkml:trace>
  <inkml:trace contextRef="#ctx0" brushRef="#br0" timeOffset="1">87 52 3385,'140'154'1024,"-134"-128"8,2 5-352,0 0 200,1-3-95,1-5-345,1-3-224,3-5-216,3-5-80,10-8-808,-4-2-665,-2 0-1343</inkml:trace>
  <inkml:trace contextRef="#ctx0" brushRef="#br0" timeOffset="2">518 117 5697,'0'0'3905,"119"-43"-3649,-81 31-256,3 0 0,5-7-1072,-10 3-953,-13 2-2039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3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0 5881,'0'0'3865,"-85"115"-2369,74-94-695,5-5-513,2-2-144,4-3-144,0-3-256,0-6-801,14-2-927,16 0 376,-1-12-673,0-7-1800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1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7298,'0'0'1269,"-19"3"-1227,-59 13 24,75-15-64,0 0 0,1 0 0,-1 0 0,1 1 0,0-1-1,0 1 1,-1 0 0,1-1 0,0 1 0,0 0 0,0 0 0,1 0 0,-1 1-1,1-1 1,-1 0 0,1 1 0,-1-1 0,1 1 0,0-1 0,0 1 0,1-1-1,-1 1 1,0 0 0,1 0 0,0-1 0,-1 1 0,1 0 0,0 0 0,0-1-1,1 1 1,-1 0 0,1-1 0,-1 1 0,1 0 0,0-1 0,0 1-1,0 0 1,0-1 0,0 0 0,1 1 0,2 3 0,-1-3-10,0-1 1,0 0 0,0 0-1,0 0 1,0 0-1,1-1 1,-1 1-1,0-1 1,1 0-1,-1 0 1,1 0-1,4 0 1,45 2-448,-44-3 320,-8 0 94,1 0-1,-1 0 1,1 0-1,-1-1 1,0 1-1,1 0 1,-1 0-1,1-1 1,-1 1-1,0-1 1,1 1-1,1-2 1,-3 1 31,1 1 0,-1-1 0,1 1 0,-1-1 0,1 1-1,-1-1 1,0 0 0,1 1 0,-1-1 0,0 0 0,0 1 0,0-1 0,1 0 0,-1 1 0,0-1-1,0 0 1,0 1 0,0-1 0,0 0 0,0 0 0,0 1 0,0-1 0,-1 0 0,1 1 0,0-2 0,-1 1 8,1 0 0,-1 1 1,1-1-1,-1 0 0,1 0 1,-1 1-1,0-1 0,1 1 1,-1-1-1,0 0 0,1 1 1,-1-1-1,0 1 0,0-1 1,0 1-1,1 0 1,-1-1-1,0 1 0,0 0 1,0 0-1,0-1 0,0 1 1,0 0-1,-1 0 0,-29 0 2,23 0 11,-5 0 11,-1 0 0,1 1 0,-1 0 0,1 2 0,-1-1 0,-15 7 1,25-8-10,1 0 1,-1 1-1,1 0 1,-1 0-1,1 0 1,0 0-1,-1 0 1,1 1-1,0-1 1,0 1-1,1 0 1,-1 0-1,1 0 1,-1 0 0,1 0-1,0 1 1,0-1-1,0 1 1,1-1-1,-1 1 1,1 0-1,0-1 1,0 1-1,0 0 1,1 0-1,-1 6 1,1-7 8,0 0 0,0 0 0,0 1 0,0-1 0,1 0 0,-1 0-1,1 0 1,0 0 0,0 0 0,0-1 0,0 1 0,1 0 0,-1 0 0,1-1 0,-1 1 0,1-1 0,0 1 0,0-1-1,4 4 1,-2-3 4,0 0-1,1 0 1,0-1-1,-1 1 1,1-1-1,0 0 1,0 0-1,0-1 1,0 0-1,10 2 1,-3-2-170,1 0 0,0-1 1,0 0-1,0-1 0,-1-1 0,1 0 1,0 0-1,22-8 0,3-9-1615,-7-3-1101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4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5065,'75'97'972,"-73"-94"-925,0-1 0,0 0-1,0 1 1,-1-1-1,0 1 1,1-1 0,-1 1-1,0 0 1,0-1-1,0 1 1,0 0 0,-1 0-1,1 0 1,-1 0 0,0 0-1,0 0 1,0 5-1,0-7-10,0 1 0,-1 0 0,1-1 0,0 1-1,0-1 1,1 1 0,-1-1 0,0 1 0,0 0-1,1-1 1,-1 1 0,1-1 0,0 2 0,2 2 64,0-1 1,0 0 0,0-1 0,0 1 0,1 0 0,-1-1-1,1 0 1,0 0 0,0 0 0,0 0 0,0-1-1,1 1 1,-1-1 0,1 0 0,-1-1 0,1 1 0,0-1-1,0 0 1,8 1 0,9 1 149,0-1 1,43-2-1,-65 0-247,4 0 82,0-1 1,0 1 0,0-1 0,0 0 0,0 0 0,0 0-1,0 0 1,0-1 0,-1 1 0,1-1 0,-1 0 0,1 0-1,-1 0 1,0-1 0,0 1 0,0-1 0,0 0 0,0 0-1,0 0 1,-1 0 0,1 0 0,-1-1 0,0 1 0,0-1-1,-1 1 1,1-1 0,-1 0 0,1 0 0,-1 1 0,0-1-1,-1 0 1,1 0 0,-1 0 0,1 0 0,-2-6-1,1 4-123,0 0-1,0 0 0,-1 0 0,0 0 0,-1 0 0,1 0 0,-1 0 0,0 1 0,0-1 0,-1 0 0,0 1 0,0 0 0,0 0 0,-1 0 0,1 0 0,-1 0 0,-1 1 1,1-1-1,-10-6 0,12 8-455,-1 1 1,1 0-1,-1 0 0,0 0 1,0 1-1,0-1 1,0 1-1,0-1 1,0 1-1,0 0 1,0 0-1,-6 0 1,0 0-2517</inkml:trace>
  <inkml:trace contextRef="#ctx0" brushRef="#br0" timeOffset="1">280 72 1464,'0'0'4769,"38"113"-4105,-26-95-263,1-1-41,3-5-144,1-4-192,4-4-24,17-4-336,-5-2-537,0-10-1431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4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7282,'0'0'2368,"4"21"-1438,-1 0-668,-1-8-107,0 0 1,0-1-1,1 1 0,1 0 0,0-1 0,1 0 0,0 0 0,12 19 1,66 88 771,13 21-533,-84-119-346,0 1 0,-1 1 0,-1 0 0,11 42 0,-19-56-1,0 1 0,-1 0 0,0 0 0,0 0 0,-1 0-1,-1 15 1,0-23-15,0 0 0,0 0-1,0 0 1,0 0-1,0 0 1,0-1 0,0 1-1,-1 0 1,1-1-1,0 1 1,-1 0-1,0-1 1,1 0 0,-1 1-1,0-1 1,1 0-1,-1 0 1,0 0 0,0 0-1,0-1 1,0 1-1,0 0 1,-3 0 0,-7 2 9,0 0 0,-19 2 0,29-5-41,-40 3-486,-52-3 1,43 0-1342,24-1-759,9-5-1327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4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 7866,'0'0'1857,"-3"20"-1759,-2 64 7,5-82-91,0 1 0,0 0 0,1 0 0,-1 0 0,1-1 0,0 1 0,0 0 0,0 0 0,0-1 0,0 1 0,0-1 0,1 1 0,-1-1 0,1 0 0,0 0 0,0 1 0,3 2 0,0-2 25,-1 0 1,1 0-1,0 0 1,0 0-1,10 3 1,-10-4-30,3 1-5,0 0-1,0-1 1,0 0-1,0 0 1,1-1 0,-1 0-1,1 0 1,-1-1-1,1 0 1,14-3 0,-21 2 28,-1 1 1,0-1-1,0 0 1,0 0 0,0 1-1,0-1 1,0 0 0,0 0-1,-1 0 1,1 0-1,0-1 1,0 1 0,-1 0-1,1 0 1,-1 0-1,1 0 1,-1-1 0,1 1-1,-1 0 1,0-1 0,0 1-1,1 0 1,-1-1-1,0-1 1,0-40 745,-1 35-713,1 4-60,-1-1 0,0 1 1,0-1-1,0 1 0,0 0 0,-1-1 0,0 1 0,0 0 0,0 0 0,0 0 0,-3-4 0,-4-4-1089,-22-21 0,17 18-1077,6 6-611</inkml:trace>
  <inkml:trace contextRef="#ctx0" brushRef="#br0" timeOffset="1">157 90 4369,'0'0'3825,"30"109"-3825,11-105-400,-5-2-377,3-2-1511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4641,'0'0'3913,"20"138"-3017,-7-89 408,3 0-175,-1 0-337,-2-4-360,1-2-192,-5-4-152,-3-4-40,0-4-48,-2-4-184,-2-7-376,-2 1-849,0-9-1407,0-6-1241</inkml:trace>
  <inkml:trace contextRef="#ctx0" brushRef="#br0" timeOffset="1">56 511 6601,'0'0'585,"131"-80"-842,-91 55-631,-7 1-1248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5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5641,'0'0'3585,"0"115"-2225,0-66-352,0 2-263,0-2-361,1-4-280,7-4-32,4-6-72,-3-8-120,3-9-392,-1-3-617,5-15-855,-3 0 8,-1-4-569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5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 5193,'0'0'2193,"17"-7"-1340,59-22 166,-69 27-902,-1 0 0,1 0 0,0 1 0,-1 0 0,1 0 0,0 0 0,0 1 1,0 0-1,0 1 0,-1-1 0,1 1 0,0 1 0,11 2 0,-16-3-93,1 0 0,0 1 0,-1-1 0,1 0 0,-1 1 0,1-1 0,-1 1 0,0 0 0,1 0-1,-1 0 1,0 0 0,0 0 0,0 0 0,-1 0 0,1 1 0,-1-1 0,1 1 0,1 3 0,-2-4-15,-1 0 0,1 0 1,-1 0-1,0 0 0,1 0 0,-1 0 0,0 0 0,0 0 1,0-1-1,0 1 0,-1 0 0,1 0 0,-1 0 1,1 0-1,-1 0 0,1 0 0,-1-1 0,0 1 0,0 0 1,0 0-1,0-1 0,0 1 0,0-1 0,0 1 1,-1-1-1,1 1 0,-4 1 0,-4 4-24,-1 0 1,0-1-1,-1 0 0,-19 6 1,1 2-256,28-14 234,1 0-1,-1 0 1,1 0-1,0 0 1,-1 1-1,1-1 1,0 0-1,-1 0 1,1 0-1,0 1 1,-1-1-1,1 0 1,0 1-1,0-1 1,-1 0-1,1 1 1,0-1-1,0 0 1,0 1-1,0-1 1,-1 0-1,1 1 1,0-1-1,0 1 1,0-1-1,0 0 1,0 1-1,0-1 1,0 1-1,0-1 1,0 0-1,0 1 1,0-1-1,0 0 1,0 1-1,0-1 1,1 1-1,-1-1 1,0 0-1,0 1 1,0-1-1,0 0 1,1 1-1,-1-1 1,0 0-1,0 1 1,1-1-1,-1 0 1,1 1-1,17 14-296,-15-13 383,8 7-16,82 64 195,-77-59-44,-1 1 1,0 0 0,18 26 0,-31-39-70,-1 0 1,1 0-1,-1 0 1,0 0-1,0 0 1,0 1 0,0-1-1,0 0 1,0 1-1,-1-1 1,1 0-1,-1 1 1,0-1 0,1 1-1,-1 3 1,-1-4-75,1-1 1,-1 1-1,0 0 1,1-1-1,-1 1 0,0-1 1,0 1-1,0-1 1,0 1-1,0-1 1,0 0-1,-1 0 1,1 1-1,0-1 1,-1 0-1,1 0 1,-1 0-1,1 0 0,-1-1 1,1 1-1,-3 1 1,-16 6-356,0-1 0,-1 0-1,-32 5 1,15-6-1956,-42 2-1,44-8-188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6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7 5313,'0'0'4325,"-10"18"-3782,-31 61-243,39-75-280,0 0-1,1 0 1,-1 0-1,1 0 1,0 0-1,0 0 1,0 1 0,1-1-1,0 0 1,-1 0-1,1 1 1,1-1 0,-1 0-1,2 7 1,-1-8-1,0 0 0,0-1 1,1 1-1,-1-1 0,1 1 0,-1-1 1,1 0-1,0 1 0,0-1 0,0 0 1,0 0-1,0 0 0,1-1 0,-1 1 1,1 0-1,3 1 0,1 0 16,1 0-1,-1-1 1,1 1-1,0-2 1,0 1 0,0-1-1,0 0 1,0-1-1,0 0 1,0 0 0,16-3-1,-21 2-12,1 0 0,-1-1 0,1 1 0,-1-1 0,0 1 0,0-1 0,0 0 0,1 0 0,-2 0 0,1-1 0,0 1-1,0-1 1,-1 0 0,0 0 0,1 1 0,-1-2 0,0 1 0,0 0 0,-1 0 0,1 0 0,-1-1 0,1 1 0,-1-1 0,1-6 0,1-6-218,0-1-1,-1 1 1,0-1 0,-2-17 0,0 29-225,0 2-4,0 0 0,1 0 0,-2 0 0,1 0 1,0 0-1,-1 0 0,1 0 0,-1 0 0,0 0 0,0 0 0,0 1 0,0-1 1,-2-3-1,-1 0-2755</inkml:trace>
  <inkml:trace contextRef="#ctx0" brushRef="#br0" timeOffset="1">204 70 1224,'0'0'4401,"80"119"-4089,-58-106 0,1-5-312,5-4-104,-4-2-856,-9-2-1288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6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27 9522,'0'0'2233,"-27"-26"-4394,42 26-351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7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1 208 4689,'0'0'3730,"10"17"-2646,33 54-130,-42-68-803,1 0-1,0-1 1,-1 1 0,1-1 0,1 1-1,-1-1 1,0 0 0,1 0-1,-1 0 1,5 3 0,-6-4-108,0-1 0,0 0 0,-1 0 0,1 1 0,0-1 0,0 0-1,0 0 1,0 0 0,-1 0 0,1 0 0,0 0 0,0 0 0,0 0 0,0 0 0,-1 0 0,1-1 0,0 1 0,0 0 0,0 0 0,-1-1 0,1 1 0,0-1 0,0 1 0,0-1 0,2-3 34,0 1-1,0-1 1,0 1 0,-1-1 0,0 0 0,1 0 0,-1 0 0,-1 0-1,2-5 1,-1 3-86,8-20 82,9-45 0,-15 49-294,2 0-1,1 0 1,13-30-1,-17 47-213,0 0 0,0 0 0,1 0 0,-1 1 1,1-1-1,0 1 0,8-6 0,8-5-2597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7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34 6673,'0'0'1445,"-16"6"-1208,-54 25 31,63-27-225,1 0-1,0 1 1,-1 0 0,2 0-1,-1 0 1,1 1 0,0 0-1,0 0 1,0 0-1,1 0 1,0 1 0,0 0-1,1 0 1,-1 0 0,2 0-1,-1 0 1,1 1-1,0-1 1,1 1 0,-1 0-1,1-1 1,1 1 0,0 0-1,0 0 1,0-1 0,1 1-1,2 9 1,-2-14-46,0 1 1,0-1 0,1 0 0,-1 0-1,1 0 1,0 0 0,-1 0 0,1 0-1,0 0 1,1-1 0,-1 1-1,0-1 1,1 1 0,0-1 0,-1 0-1,1 0 1,0 0 0,0 0 0,0-1-1,0 1 1,1-1 0,-1 0-1,0 0 1,0 0 0,6 1 0,4 0-27,0 0 0,0-1 1,0-1-1,0 0 1,20-2-1,-27 1 61,0 0-1,0 0 1,-1-1 0,1 1 0,-1-1-1,1-1 1,-1 1 0,0-1-1,0 0 1,0 0 0,0 0-1,0-1 1,-1 1 0,1-1-1,-1 0 1,0-1 0,-1 1 0,1-1-1,-1 0 1,1 0 0,-1 0-1,-1 0 1,4-9 0,0-1 285,-2 0 0,0 0 1,-1-1-1,0 1 0,-1-1 1,-1 0-1,-1-24 0,0 36-288,0 0-1,-1 0 0,1 0 0,-1 1 1,0-1-1,0 0 0,0 0 0,-1 1 0,1-1 1,-1 1-1,0-1 0,0 1 0,0 0 1,0-1-1,-1 1 0,1 0 0,-1 1 0,0-1 1,0 0-1,0 1 0,0 0 0,0-1 1,-1 1-1,1 0 0,-1 1 0,1-1 0,-1 1 1,1-1-1,-1 1 0,0 0 0,-6 0 1,3 0-420,0 0 0,0 0 0,0 1 0,0 0 0,0 1 0,0 0 0,0 0 0,0 0 0,0 1 0,0 0 0,1 0 0,-1 1 1,1-1-1,-1 2 0,1-1 0,-9 7 0,-6 8-4520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7458,'0'0'1136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7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1 131 2601,'0'0'4743,"0"22"-4735,8 71 10,-7-88-6,0-1 0,0 0 1,0 1-1,1-1 0,-1 0 1,1 0-1,0 0 0,1 0 1,-1-1-1,1 1 0,-1 0 1,1-1-1,0 0 0,0 0 1,1 0-1,-1 0 0,1 0 1,-1 0-1,1-1 0,0 0 1,0 0-1,7 3 0,-3-1 22,0 0 43,1-1 0,0 0 0,0 0 0,0 0 0,1-1 0,-1-1 1,1 0-1,-1 0 0,15-1 0,-21 0 31,-1-1 0,1 1 0,-1-1 0,0 0 0,1 1 0,-1-1 0,0 0 0,1-1 1,-1 1-1,0 0 0,0-1 0,0 1 0,0-1 0,0 1 0,0-1 0,-1 0 0,1 0 0,0 0 0,-1 0 0,0 0 1,1 0-1,-1-1 0,0 1 0,0 0 0,0 0 0,0-4 0,4-9 350,0 0 1,4-33-1,-6 33-366,-1 2-36,16-64-859,-16 70-111,1-1 1,0 0 0,0 1-1,1 0 1,0 0 0,1 0-1,6-9 1,1 5-3876</inkml:trace>
  <inkml:trace contextRef="#ctx0" brushRef="#br0" timeOffset="1">370 157 1376,'0'0'1621,"2"18"-469,1-2-952,1 12 166,1 0 0,1 0 0,14 38 0,-18-60-166,1 0-1,0 0 0,1 0 1,-1 0-1,8 8 1,-9-12-57,0 0 0,0 0 0,0-1 1,0 1-1,0 0 0,0-1 1,0 0-1,0 0 0,1 0 0,-1 0 1,0 0-1,1 0 0,-1 0 1,1-1-1,-1 1 0,1-1 0,4 0 1,-5 0-44,0 0 0,0-1 0,-1 1 0,1-1 0,0 0 0,-1 0-1,1 0 1,0 0 0,-1 0 0,1 0 0,-1 0 0,1 0 0,-1 0 0,0-1 0,1 1 0,-1 0 0,0-1 0,0 0 0,0 1 0,0-1 0,0-1 0,20-44 799,-17 36-742,21-61 358,23-109 1,-42 154-545,-5 22 129,0 3-191,0 0 0,-1 0 0,1-1 0,-1 1 1,1 0-1,-1-1 0,0 1 0,0 0 0,0-1 0,-1-1 1,1 3-73,-1 0 0,0 0 1,0 1-1,1-1 0,-1 0 1,0 1-1,0-1 0,0 1 1,1-1-1,-1 1 1,0-1-1,0 1 0,0 0 1,0 0-1,0-1 0,0 1 1,0 0-1,0 0 0,0 0 1,0 0-1,0 0 1,0 0-1,0 0 0,-2 1 1,-24-1-4222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8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8794,'0'0'1840,"102"-51"-1712,-64 37 104,4 1-80,1 1 24,-1 0-176,14-2-104,-12 1-1424,-11 1-1112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8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9570,'0'0'2177,"-2"119"-1417,2-92-112,0-7-376,2-1-216,9-7-56,5-2-728,11-10-1145,-4 0-2144,-2-10-2848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9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1 245 6385,'0'0'757,"20"14"-619,-20-14-138,90 58 131,-85-56-118,0 1 0,1-1 0,-1 0 0,1 0 0,0-1 0,-1 1 0,1-1 0,0 0 0,0-1 0,0 0 0,-1 0 0,1 0 1,0 0-1,7-2 0,-2 0 14,-2 1-7,0 0 1,-1-1-1,1-1 1,-1 1 0,1-1-1,-1-1 1,0 0-1,0 0 1,-1 0 0,10-8-1,-12 9 125,-1 0 0,0-1 0,0 0 0,0 0 0,-1 0 0,0-1 0,1 1 0,-2-1 0,1 0 0,0 0-1,-1 0 1,0 0 0,0 0 0,0 0 0,-1 0 0,0-1 0,1-9 0,-1 8-57,-1 0 0,-1 0 0,1-1 0,-1 1 1,0 0-1,-1 0 0,0 0 0,0 0 0,-1 0 0,1 0 0,-1 1 1,-1-1-1,1 1 0,-1 0 0,0 0 0,-1 0 0,1 1 0,-1-1 0,0 1 1,-1 0-1,1 1 0,-9-6 0,7 5-194,0 0-1,-1 0 1,0 0 0,0 1 0,0 1-1,-14-5 1,10 5-915,0 0 0,-1 1-1,-24-1 1,9 3-1765</inkml:trace>
  <inkml:trace contextRef="#ctx0" brushRef="#br0" timeOffset="1">174 192 3393,'0'0'2968,"105"92"-2424,-62-76-103,5-6-225,8-5-216,32-5-216,-11 0-1193,-8-11-2504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49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 7394,'0'0'1328,"139"-15"-888,-87 3 56,2 0-312,15-9-184,-14 3-880,-12 1-1601</inkml:trace>
  <inkml:trace contextRef="#ctx0" brushRef="#br0" timeOffset="1">210 107 7770,'0'0'1608,"-33"133"-600,33-98 192,0-6-407,0-5-329,2-1-328,14-7-136,5-5-392,19-11-737,-3 0-1463,-5-2-1529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12 128 6081,'0'0'1371,"-3"18"-1060,-1 7-35,0 27 0,4-51-250,0 1 1,0 0-1,0-1 0,0 1 1,0-1-1,1 1 0,-1 0 1,0-1-1,1 1 0,-1-1 1,1 1-1,0-1 0,-1 1 0,1-1 1,0 0-1,0 1 0,0-1 1,0 0-1,0 0 0,0 0 1,1 0-1,-1 0 0,0 0 1,0 0-1,1 0 0,-1 0 1,1 0-1,-1-1 0,1 1 0,-1-1 1,1 1-1,-1-1 0,1 1 1,-1-1-1,3 0 0,2 2 34,9 1-18,0 0-1,1-2 1,-1 1 0,1-2-1,0 0 1,-1-1 0,21-3-1,-30 3 23,-1-1-1,0 1 0,1-1 0,-1 0 1,0 0-1,0-1 0,-1 0 0,1 0 1,0 0-1,-1 0 0,0-1 0,0 1 1,0-1-1,0 0 0,0-1 0,-1 1 0,0 0 1,0-1-1,0 0 0,0 0 0,-1 0 1,0 0-1,0 0 0,0 0 0,-1-1 1,0 1-1,0 0 0,0-1 0,0 1 1,-1-6-1,0 5-20,0 1 1,0-1 0,0 1-1,-1 0 1,0-1 0,0 1-1,0 0 1,-1 0-1,0 0 1,0 0 0,0 0-1,0 0 1,-1 0 0,0 1-1,0-1 1,0 1-1,-1 0 1,1 0 0,-1 0-1,0 0 1,0 1-1,0-1 1,-9-4 0,9 5-413,-1 0 0,0 0 0,-1 0 0,1 1 0,0 0 1,-1 0-1,1 0 0,-1 1 0,0-1 0,0 1 0,-11 0 0,-3 1-3754</inkml:trace>
  <inkml:trace contextRef="#ctx0" brushRef="#br0" timeOffset="1">285 175 4017,'0'0'1928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0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7786,'0'0'5105,"-30"113"-4753,30-95-352,0-1-16,21 1-760,-2-3-1489,-2-7-2072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0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8586,'0'0'2160,"-1"109"-1472,1-60 361,1 1-169,15-5-360,1-2-312,2-4-48,1-7-160,-3-3-224,-2-6-184,1-5-408,-3-6-1265,-5-7-1832</inkml:trace>
  <inkml:trace contextRef="#ctx0" brushRef="#br0" timeOffset="1">1 25 6529,'0'0'2385,"127"-8"-1241,-83 8 168,-4 2-415,-3 12-321,-10 3-216,-6-1-232,-10 0 40,-7-1-112,-4-1-40,0 3-8,-9-5-8,-9 2-512,-14-1-889,1-7-1863,4-4-2753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1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4993,'0'0'6353,"0"113"-4992,-5-78-361,1-4-440,2-5-416,2-3-136,0-5-8,0-3-736,9-7-1232,3-4-2273,1-4-1521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1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62 203 7298,'0'0'3082,"-11"21"-2196,-30 67-328,40-85-510,-1 1 0,1 0 1,0-1-1,0 1 0,0 0 1,0 0-1,1-1 0,-1 1 1,1 0-1,0 0 0,0 0 0,0 0 1,2 5-1,-1-7-31,-1 0-1,1 0 1,0 0-1,0 0 1,0 0-1,1 0 1,-1-1-1,0 1 1,1 0-1,-1-1 1,1 1-1,-1-1 1,1 0-1,0 1 1,0-1 0,0 0-1,2 1 1,5 1-9,0 0 0,0-1 1,0 0-1,1-1 0,-1 0 1,0 0-1,15-2 1,-17 1-6,-4 0-1,1 0 0,-1 0-1,1-1 1,-1 1 0,1-1 0,-1 0-1,0 0 1,1-1 0,-1 1 0,0-1 0,0 1-1,0-1 1,0 0 0,0 0 0,0 0-1,-1-1 1,1 1 0,-1-1 0,1 1 0,-1-1-1,0 0 1,0 0 0,0 0 0,-1 0-1,1 0 1,-1 0 0,1 0 0,-1-1 0,1-3-1,1-6-12,0-1 0,-1 1 0,0-1-1,-1 0 1,0 0 0,-2-14 0,1 24-37,-1 0 0,0 0 0,1 0 0,-1 0 0,-1 1 1,-1-6-1,3 8 34,0 0 1,-1 0 0,1 1 0,-1-1 0,1 0 0,0 0 0,-1 0-1,0 1 1,1-1 0,-1 0 0,1 0 0,-1 1 0,0-1-1,1 1 1,-1-1 0,0 1 0,0-1 0,0 1 0,1-1-1,-1 1 1,0-1 0,0 1 0,0 0 0,0 0 0,0-1 0,0 1-1,0 0 1,1 0 0,-1 0 0,0 0 0,-2 0 0,3 1 8,-1 0 1,1 0 0,-1 0 0,1 1 0,0-1 0,-1 0 0,1 0 0,0 0-1,0 0 1,0 0 0,0 0 0,0 1 0,0-1 0,0 0 0,0 0 0,1 1-1,-1 2 0,-1 4 27,1 0 1,0 0-1,1 0 1,0 0-1,0 0 1,1 0-1,0-1 1,0 1-1,1 0 1,0-1 0,0 0-1,1 0 1,0 0-1,0 0 1,0 0-1,1-1 1,0 0-1,0 0 1,1 0-1,10 8 1,-5-6-6,1-1 0,0 0-1,1 0 1,0-1 0,0-1 0,0 0-1,0-1 1,1-1 0,-1 0 0,21 2 0,-16-3-471,-1-1 0,1-1 1,-1-1-1,0 0 0,1-1 1,-1-1-1,31-9 0,-9-4-3200</inkml:trace>
  <inkml:trace contextRef="#ctx0" brushRef="#br0" timeOffset="1">190 0 10002,'0'0'2937,"6"2"-6722,8 11-344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5601,'0'0'2654,"9"16"-1787,41 72 224,-49-87-1053,-1-1 1,0 1-1,0-1 0,0 1 1,0-1-1,1 1 1,-1-1-1,0 1 0,0-1 1,1 0-1,-1 1 0,0-1 1,1 1-1,-1-1 1,0 0-1,1 1 0,-1-1 1,1 0-1,-1 0 1,0 1-1,1-1 0,-1 0 1,1 0-1,-1 0 0,1 1 1,-1-1-1,1 0 1,-1 0-1,1 0 0,-1 0 1,1 0-1,-1 0 1,1 0-1,-1 0 0,1 0 1,-1 0-1,1 0 1,-1 0-1,1-1 0,-1 1 1,1 0-1,-1 0 0,1 0 1,-1-1-1,0 1 1,1 0-1,-1-1 0,1 1 1,-1 0-1,0-1 1,1 1-1,-1 0 0,0-1 1,1 1-1,-1-1 0,0 1 1,1-1-1,16-33 15,-12 25 15,5-12-183,-1 0-1,-1-1 1,9-31 0,-17 51 127,0 2 34,0 6-407,0 5 332,1-1-1,0 1 1,0 0 0,1 0 0,1-1 0,0 1 0,0-1-1,1 0 1,0 0 0,1 0 0,0-1 0,1 0-1,11 15 1,-12-18 1,1 0-1,-1 0 0,2 0 1,-1-1-1,1 0 1,-1 0-1,1-1 0,0 0 1,1 0-1,-1 0 1,1-1-1,0 0 0,0-1 1,0 0-1,0 0 0,0-1 1,0 0-1,13 0 1,-14 0 7,-1-1 0,0-1 0,0 0-1,1 1 1,-1-2 0,0 1 0,0-1 0,0 0 0,10-5 0,-13 6 29,-1-1 0,1 0 0,0 0 0,-1-1 0,1 1 0,-1 0 0,0-1 0,0 1 0,0-1-1,0 0 1,0 0 0,-1 0 0,1 0 0,-1 0 0,0 0 0,0 0 0,0 0 0,0-1 0,-1 1 0,1-5 0,0 2 28,0 0 0,-1 0-1,0 0 1,0-1 0,0 1 0,-1 0 0,0 0 0,0 0 0,-3-8 0,2 10-16,0 0 1,0 0-1,0 0 0,-1 0 0,0 1 1,0-1-1,0 1 0,0-1 0,0 1 0,-1 0 1,1 0-1,-1 1 0,-5-4 0,-3-1-254,0 1-1,-1 1 1,1 0-1,-1 0 0,-1 1 1,1 1-1,-25-3 0,4 3-1037,-65 2-1,58 6-507,14 4-955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1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71 7842,'0'0'1513,"-11"20"-1433,-31 65 62,40-81-102,0 1 0,0-1 0,0 1 1,1-1-1,0 1 0,0 0 0,0 0 1,1-1-1,-1 1 0,1 0 0,0 0 1,0-1-1,1 1 0,2 9 0,-2-11-14,0 0 0,1 0-1,-1-1 1,1 1-1,0 0 1,0-1-1,0 1 1,0-1-1,0 0 1,0 0-1,1 0 1,-1 0-1,1 0 1,0 0-1,-1 0 1,6 1-1,6 2-18,-1-1-1,1-1 0,-1-1 0,1 1 0,0-2 0,0 0 0,15-1 1,-24-1-31,1 1 1,-1-1 0,0 0 0,0 0 0,0 0 0,0-1-1,0 1 1,0-1 0,0-1 0,-1 1 0,1-1 0,-1 1-1,1-1 1,-1-1 0,0 1 0,0-1 0,0 1-1,-1-1 1,1 0 0,4-8 0,-6 8 34,0 1 1,0 0 0,-1 0-1,1-1 1,-1 1-1,0-1 1,0 1-1,0-1 1,-1 0-1,1 1 1,-1-1-1,0 0 1,0 1-1,0-1 1,-1 0-1,1 1 1,-1-1-1,0 1 1,0-1-1,0 1 1,0-1 0,0 1-1,-1-1 1,0 1-1,0 0 1,0 0-1,0 0 1,0 0-1,0 0 1,-5-3-1,-5-5 128,-1 2 0,0 0 0,0 0-1,-1 1 1,0 1 0,-1 0 0,1 1-1,-27-7 1,15 4 397,69 2-536,156-34-3928,-150 29 874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2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1528,'0'0'7463,"0"18"-6847,6 284 3613,-1-226-3774,2 0 0,4-1 1,29 106-1,-39-179-468,10 26 14,-10-27-66,0 0-1,0 0 1,0 0-1,0-1 0,0 1 1,0 0-1,0 0 0,0-1 1,0 1-1,0-1 0,0 1 1,0-1-1,0 1 1,1-1-1,-1 0 0,0 1 1,0-1-1,0 0 0,1 0 1,1 0-1,-1 0-79,-1-1 0,1 1 0,-1-1 1,1 1-1,-1-1 0,0 0 0,1 0 0,-1 1 0,0-1 0,1 0 0,-1 0 1,0 0-1,0-1 0,0 1 0,0 0 0,0 0 0,0-1 0,0 1 0,-1 0 1,1-1-1,1-1 0,14-38-2870,-14 35 2154,9-31-4271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2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5753,'0'0'3780,"4"14"-3227,-2-4-459,-1-6-74,0 0 0,0 1 0,0-1 0,0 0 0,1 0 0,0 0 1,0 0-1,0 0 0,0 0 0,0-1 0,1 1 0,0 0 0,0-1 0,0 0 0,0 0 0,0 0 0,0 0 0,7 4 0,6-1-64,-1-1 1,1 0-1,0-1 1,0-1-1,1-1 0,-1 0 1,1-1-1,-1 0 1,1-2-1,-1 0 0,1 0 1,15-5-1,-20 2 8,0 0 1,0-1-1,0 0 0,-1-1 1,0 0-1,-1-1 0,1 0 0,13-13 1,-11 10 168,-13 10-108,1 0 1,0-1-1,0 1 0,-1 0 1,1 0-1,0 0 1,-1-1-1,1 1 0,0 0 1,0 0-1,-1 0 0,1 0 1,0 0-1,0 0 0,-1 1 1,1-1-1,0 0 0,-1 0 1,1 0-1,0 1 0,-1-1 1,1 0-1,0 1 1,-1-1-1,1 1 0,-1-1 1,1 1-1,0-1 0,-1 1 1,1 0-1,20 22 301,-10-11-283,-4-6-35,0 0 0,0-1 0,1 0-1,0 0 1,0-1 0,0 0 0,1 0 0,-1-1 0,1 0 0,13 3-1,-1-3-274,0-1 0,0 0-1,31-3 1,-49 1 255,1 0 0,-1-1 1,1 1-1,-1-1 0,1 0 0,-1 0 0,0 0 0,1 0 0,-1-1 0,0 1 1,0-1-1,0 0 0,0 0 0,-1 0 0,1 0 0,0-1 0,-1 1 0,1-1 1,-1 1-1,0-1 0,0 0 0,0 0 0,0 0 0,-1 0 0,1 0 0,1-7 1,-1 6 90,-1 0 1,-1 0-1,1 0 1,0 0-1,-1 0 1,0-1-1,0 1 1,0 0-1,-1 0 1,1 0-1,-1 0 1,0 0-1,0 0 1,-1 0-1,1 0 1,-1 0-1,1 0 1,-1 1-1,-1-1 1,1 1-1,0-1 1,-6-5-1,3 4-32,-1 1 0,0-1-1,1 1 1,-1 0 0,-1 0-1,1 1 1,-1 0-1,1 0 1,-1 1 0,0-1-1,-14-1 1,-1 0-259,0 2 0,-35 1 0,45 1-132,0 1-1,0 1 1,1 0-1,-1 0 0,0 1 1,1 1-1,-1 0 0,1 0 1,0 1-1,0 1 1,-11 7-1,-11 8-2281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3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3753,'0'0'3537,"102"99"-3537,-77-95-393,-4-2-1183,-2-2-1689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3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7522,'0'0'4553,"117"0"-4153,-84 0-272,0 0-128,-3 0-128,-5 0-665,-4-4-903,-9 0-584,-6 0-2385</inkml:trace>
  <inkml:trace contextRef="#ctx0" brushRef="#br0" timeOffset="1">112 105 6809,'0'0'2905,"-50"111"-1249,39-80-447,5-5-521,4-5-328,2-7-312,0-1-48,0-7-328,6-4-768,21-2-1361,0 0-183,-2-15-1729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3:53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72 6081,'0'0'2249,"-3"18"-1669,-10 62 47,12-77-586,1 0 0,-1 0 0,1 0 1,0 1-1,0-1 0,0 0 0,1 0 1,-1 1-1,1-1 0,0 0 0,0 0 0,0 0 1,0 0-1,0 0 0,0 0 0,1 0 1,0 0-1,-1 0 0,1-1 0,0 1 0,1-1 1,-1 0-1,0 1 0,1-1 0,-1 0 1,1 0-1,-1 0 0,1-1 0,6 4 1,0-2-53,0 0 1,1 0 0,0 0 0,0-1-1,0-1 1,0 0 0,12 0 0,-6 0-142,1-1 0,-1-1 0,23-4 0,-31 3 78,0 0 1,-1 0 0,1-1-1,-1 0 1,0-1 0,1 1-1,-2-1 1,1-1-1,7-5 1,-5 2 1,0 0 1,0-1-1,-1 0 1,0-1-1,0 1 1,-1-1-1,9-18 1,-13 21 68,1 0 1,-1-1 0,-1 1-1,1-1 1,-1 0 0,-1 0-1,1 0 1,-1 0 0,-1 0-1,0 0 1,0 0 0,-1-12-1,0 19 13,1 0 1,-1-1-1,1 1 0,-1 0 0,0-1 0,0 1 0,0 0 0,1 0 1,-1 0-1,0 0 0,0 0 0,0 0 0,-1 0 0,1 0 0,0 0 1,0 0-1,0 1 0,-1-1 0,1 0 0,0 1 0,-1-1 0,1 1 1,-1-1-1,1 1 0,0 0 0,-1 0 0,1 0 0,-2 0 1,-8-1 60,0 0 1,-20 2 0,17 0-10,-3 1 42,0 0 0,0 2 0,0 0-1,1 0 1,0 2 0,0 0 0,0 1 0,1 0-1,0 1 1,0 1 0,1 0 0,0 1-1,1 1 1,0 0 0,-19 22 0,28-29-97,1 1 0,0 0 0,0 0 1,0 0-1,1 1 0,-3 6 0,4-10-11,1-1 1,-1 1-1,1-1 0,0 1 0,-1-1 0,1 1 0,0-1 1,0 1-1,0-1 0,0 1 0,0-1 0,0 1 1,0-1-1,1 1 0,-1-1 0,1 1 0,-1-1 0,1 0 1,-1 1-1,1-1 0,0 0 0,0 1 0,-1-1 1,1 0-1,0 0 0,0 1 0,0-1 0,1 0 0,1 1 1,3 2 1,1-1 1,-1-1-1,1 1 1,0-1-1,0 0 1,0 0-1,0-1 1,11 1-1,65-1-26,-46-1 4,-11 0 57,11 0-76,65 9 0,-92-7 85,-1 0 0,1 0 0,-1 0 0,0 2 0,0-1 1,0 1-1,0 0 0,-1 1 0,0 0 0,0 0 0,0 0 0,8 9 0,-14-12 63,1 1 0,-1 0-1,0-1 1,0 1 0,0 0 0,-1 0 0,1 0 0,-1 1 0,0-1 0,0 0 0,2 7-1,-1 38 673,-2-38-985,8-15-5341,-4-5 2424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05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54 640,'0'0'1781,"-2"-3"-1400,-2-1 104,-1-1 0,1 1 0,-1 0 0,0 1 0,0-1 0,0 1 0,-1 0 0,-7-5 1984,17 7-1322,18-1-571,29 1-768,150 2 223,215-3 34,-338-1-59,40-2 44,181 16 0,26 7 65,-148-12 80,345 0 137,-312-8-105,-189 5 364,-22-2-547,1-1 0,-1 1-1,0-1 1,1 0 0,-1 1-1,1-1 1,-1 0 0,0 1 0,1-1-1,-1 0 1,0 0 0,1 0 0,-1 0-1,0 1 1,1-1 0,-1 0-1,0 0 1,0-1 0,1 1 0,-1 0-1,0 0 1,1 0 0,-2-1 0,-814 17-89,727-13 43,-921 7 77,689-18-118,263 7 46,12 0-12,-82 9-1,61 0-4339,38-8-840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1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67 5697,'0'0'2289,"-2"-11"-1901,-2-1-273,3 7-40,-1-1 0,1 1 0,0 0-1,1-1 1,-1-10 687,1 23-422,-11 235 774,4-188-985,-2 0 0,-23 79-1,20-91-246,-3 13-3587,9-41 1152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2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187 186 4977,'0'0'2138,"-18"13"-1913,-60 42-102,69-48-111,0-1 0,1 2 1,-1-1-1,2 1 0,-12 14 0,-10 12 23,29-34-7,1-3 11,0 1 0,0-1 0,1 0 0,-1 1 0,1-1 0,0 1 0,0-1 0,0 1 0,3-3 0,2-3 4,63-85 49,60-75-40,-126 164-48,1-1 0,-1 0 0,1 1 0,0 0 0,0 0 0,0 1 0,1-1 0,-1 1 0,1 0 0,6-2 0,-9 4 21,1 0 0,-1 0-1,0 0 1,0 1 0,0 0-1,0-1 1,1 1 0,-1 0-1,0 0 1,0 1 0,0-1-1,1 1 1,-1 0 0,0-1-1,0 1 1,0 1 0,0-1-1,0 0 1,0 1 0,-1-1 0,6 5-1,3 4 202,0 0 0,-1 0 0,-1 1 0,1 1 0,13 22 0,-8-7 171,21 50 0,-27-34-3486,-8-36 626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3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5265,'0'0'2545,"60"0"-2169,-39 0-128,4 0-88,2 0-152,4 0 72,3-4-80,6-4-416,10-6-488,-11 1-1153,-10 1-2568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0 968,'0'0'6850,"0"105"-6210,8-78-376,7-1-152,6 1-112,6-5-104,25-5-816,-8-5-889,-3-8-2112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3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 5633,'0'0'1897,"-32"108"-1553,30-87-216,2-1-80,0 1-48,0-1-72,7 7-136,7-8-833,1-7-1199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4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97 5673,'0'0'1046,"2"19"-1069,8 64-20,-10-79 35,1 0-1,0-1 0,0 1 0,1-1 0,-1 1 0,1-1 0,-1 0 1,1 0-1,0 1 0,0-1 0,1 0 0,-1-1 0,1 1 0,-1 0 1,1-1-1,0 0 0,0 1 0,0-1 0,5 3 0,-2-3 20,0 0 0,0 0-1,0 0 1,0 0-1,0-1 1,0 0 0,0-1-1,10 1 1,-12-1 38,-1 1-1,0-1 0,1 0 1,-1-1-1,1 1 1,-1-1-1,0 1 1,1-1-1,-1 0 1,0 0-1,0 0 1,0-1-1,1 1 0,-1-1 1,-1 0-1,1 0 1,0 0-1,0 0 1,-1 0-1,1 0 1,-1-1-1,0 1 1,0-1-1,0 0 0,0 0 1,0 0-1,0 0 1,-1 0-1,2-4 1,0 1 114,0-1 0,0 1 1,-1-1-1,0 0 0,0 0 1,-1 0-1,0 0 0,0 0 1,0 0-1,-1 0 0,0-1 0,-1 1 1,1 0-1,-2 0 0,1 0 1,-3-7-1,2 8-140,0 1 0,-1 0 0,1 0 0,-1 0 0,-1 0 0,1 0 0,-1 1 1,1-1-1,-2 1 0,1 0 0,0 0 0,-1 1 0,1-1 0,-1 1 0,0 0 0,0 0 0,0 1 0,-1-1 0,1 1 0,-11-2 0,-3 0-1539,-1 0 0,-35 0-1,7 2-4388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4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6969,'0'0'937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23 6249,'0'0'1310,"-5"19"-1274,-13 67-21,15-69-24,1-1 0,1 1 0,0 0 0,1 0 0,3 16 0,-2-22-17,-1-5 14,1 1 0,0-1 0,1 0 0,-1 1 0,1-1 0,1 0 0,-1 0 0,1-1 0,0 1 0,0 0 0,0-1 0,7 7 0,-7-8-13,0-1 0,0 0 0,1 0 0,-1 0 1,1 0-1,0-1 0,0 0 0,0 1 1,0-1-1,0-1 0,0 1 0,0 0 0,1-1 1,-1 0-1,1 0 0,-1 0 0,1-1 1,4 0-1,-5 1 15,-1-1 0,1 0 1,0-1-1,0 1 0,-1-1 1,1 1-1,-1-1 0,1 0 0,0 0 1,-1-1-1,0 1 0,1-1 1,-1 0-1,0 0 0,0 0 1,0 0-1,0 0 0,0-1 0,0 1 1,-1-1-1,1 0 0,-1 0 1,0 0-1,0 0 0,0 0 1,0 0-1,0-1 0,1-4 0,0 1 49,0 1-1,-1-1 1,0 0-1,0 0 1,0 0-1,-1 0 1,0-1-1,-1 1 0,1 0 1,-1 0-1,-1 0 1,0-1-1,0 1 1,-2-11-1,-2 5 293,0 0 1,0 0-1,-1 0 0,-1 1 0,0 0 0,-12-16 1,17 26-313,1 0 1,-1 1-1,1-1 1,0 0-1,0 0 1,0 0-1,0 0 1,1 0 0,-1 0-1,0-1 1,1 1-1,0 0 1,-1 0-1,1 0 1,0-3-1,0 3-94,1 0 0,-1 1 0,1-1 0,0 1 0,-1-1-1,1 1 1,0 0 0,0-1 0,0 1 0,0 0 0,0-1-1,0 1 1,0 0 0,0 0 0,0 0 0,1 0 0,-1 0 0,0 0-1,1 0 1,1 0 0,10-5-519,-1 0 0,1 1 1,0 0-1,0 1 0,1 1 0,-1 0 0,1 1 0,0 0 0,15 1 0,-28 1 599,0 0 0,0 1 0,0-1 0,0 0 0,0 1 0,-1-1-1,1 0 1,0 1 0,0-1 0,-1 1 0,1-1 0,0 1 0,-1 0-1,1-1 1,0 1 0,-1-1 0,1 1 0,-1 0 0,1 0-1,-1-1 1,1 1 0,-1 0 0,0 0 0,1 0 0,-1 0 0,0-1-1,0 1 1,1 0 0,-1 0 0,0 0 0,0 1 0,1 36 569,-1-26-390,1-4-79,-1 1 0,1 0 0,1 0-1,0 0 1,0 0 0,0-1 0,1 1 0,1-1 0,-1 0-1,10 16 1,-9-19-43,-1-1 0,1 1 0,0-1 0,0 0 0,1 0-1,-1 0 1,1-1 0,-1 0 0,1 0 0,0 0 0,1 0 0,-1-1-1,0 1 1,1-2 0,-1 1 0,1 0 0,0-1 0,6 1 0,3-1 69,-1 0 0,1 0 1,-1-1-1,1-1 0,-1-1 1,24-5-1,-30 5-99,-1-1 1,1 1-1,-1-1 0,1-1 1,-1 0-1,0 0 0,0 0 1,-1-1-1,0 0 0,1 0 1,-1-1-1,-1 1 0,8-11 1,-11 14 15,0-1 0,0 0 0,-1 0 0,1 1 1,-1-1-1,1 0 0,-1 0 0,0 0 0,0 0 0,-1-1 1,1 1-1,-1 0 0,1 0 0,-1 0 0,0-1 0,0 1 1,-1 0-1,1 0 0,-2-7 0,1 6-18,-1 0-1,0 0 1,0 0-1,0 1 1,0-1-1,-1 0 1,1 1-1,-1 0 1,0-1-1,0 1 0,0 0 1,0 1-1,-1-1 1,-4-2-1,-1-1-54,0 1-1,-1 0 1,0 1-1,0 0 1,0 1 0,0 0-1,-15-2 1,-1 2-364,-49-1 1,72 4 288,1 0 0,-1 0 1,0 0-1,0 1 0,0-1 0,0 1 0,1 0 0,-1-1 0,0 1 0,1 0 1,-1 1-1,0-1 0,1 0 0,0 1 0,-1 0 0,1-1 0,0 1 0,-3 2 0,-3 5-1209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5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4825,'0'0'4185,"-2"114"-4145,18-87-40,9-2-96,7-5 88,15-3-376,10-9-128,37-8-264,-11 0-1233,-8-2-2872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5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7562,'0'0'1235,"1"24"-1074,-1 3-25,-1-10-4,1-1 0,1 1 0,0-1 0,2 1 0,0-1 0,10 32 0,21 40 335,70 126 0,-98-202-478,-6-12-23,0 0 1,0 0-1,1 0 1,-1 0-1,0 0 1,0-1-1,0 1 1,0 0-1,0 0 0,0 0 1,0 0-1,0 0 1,0 0-1,0 0 1,0 0-1,0 0 1,0 0-1,0 0 0,0 0 1,1 0-1,-1 0 1,0 0-1,0 0 1,0 0-1,0 0 1,0 0-1,0 0 0,0 0 1,0 0-1,0 0 1,0 0-1,0 0 1,1 0-1,-1 0 1,0 0-1,0 0 0,0 0 1,0 0-1,0 0 1,0 0-1,0 0 1,0 0-1,0 0 1,0 0-1,0 0 0,0 0 1,1 0-1,-1 0 1,0 0-1,0 0 1,0 0-1,0 1 1,0-1-1,0 0 0,0 0 1,0 0-1,0 0 1,0 0-1,0 0 1,0 0-1,0 0 1,0 0-1,0 0 1,0 0-1,0 1 0,0-1 1,0 0-1,0 0 1,0 0-1,2-11-1006,-2-19 357,0 27 486,0-11 98,1 1 0,0-1-1,1 1 1,0-1 0,1 1 0,0 0-1,11-25 1,-12 33 115,0 1-1,1-1 1,0 1-1,0-1 1,0 1-1,0 0 1,1 0-1,-1 0 1,1 0-1,0 1 1,0 0-1,1 0 1,-1 0 0,1 0-1,-1 1 1,1-1-1,0 1 1,0 0-1,0 1 1,0-1-1,0 1 1,0 0-1,8 0 1,-7 0 68,0 0-1,1 1 1,-1 0 0,1 1 0,-1 0 0,1 0 0,-1 0 0,0 0 0,0 1 0,9 4 0,-11-4-26,-1 0 1,0 0 0,0 0-1,0 1 1,0-1 0,0 1-1,-1 0 1,1-1 0,-1 1-1,0 1 1,0-1 0,0 0-1,0 0 1,0 1 0,-1-1-1,0 1 1,1-1 0,-1 1-1,0 5 1,1-2 27,-1 1 0,0-1 0,0 1 0,-1-1 0,0 1 0,0-1 0,-1 1 0,-2 10 0,2-13-43,-1-1 0,1 1 0,-1-1 1,0 1-1,0-1 0,-1 0 0,1 0 0,-1 0 1,0 0-1,0 0 0,-1-1 0,1 1 0,-1-1 1,-4 3-1,-3 2-126,0-1-1,-1-1 1,1 0 0,-2 0 0,1-1 0,-1-1 0,1 0 0,-23 4-1,13-5-1171,-1 0-1,-26-1 0,12-2-2373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6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8162,'0'0'2416,"0"129"-1408,0-94-375,0 0-345,2-3-88,4 1-192,4-2 48,-1-4-56,5-5-408,11 1-1033,-4-7-1151,-2-8-1297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6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73 6705,'0'0'1355,"-4"18"-1295,-14 58-85,18-73 15,-1-1 1,1 1-1,0 0 1,0 0-1,0 0 0,0-1 1,0 1-1,1 0 1,-1 0-1,1 0 0,-1-1 1,1 1-1,0 0 1,1-1-1,-1 1 0,0-1 1,1 1-1,-1-1 0,1 0 1,0 1-1,-1-1 1,1 0-1,0 0 0,0 0 1,1 0-1,2 1 1,2 2-12,1-2 1,-1 1 0,1-1-1,0 0 1,0-1 0,11 3 0,-4-2 6,1-1 1,-1 0 0,1-1 0,-1-1-1,1 0 1,-1-1 0,1-1 0,25-6 0,-34 6 12,0 0 1,-1-1 0,1 0 0,0 0 0,-1 0 0,1-1 0,-1 0 0,0 0 0,6-6 0,-9 7 39,1-1 0,-1 0 0,0 1 0,-1-1-1,1 0 1,-1 0 0,0-1 0,0 1 0,0 0 0,0-1 0,-1 1 0,1-1 0,-1 0 0,-1 1 0,2-7-1,-2 6 90,0 0 0,0 0 0,0 0 0,0 0 0,-1 0 0,0 1 0,0-1 0,0 0 0,0 0 0,-1 0 0,0 1 0,-4-8 0,2 7 21,0-1 0,0 1-1,-1 0 1,0 0 0,0 0 0,0 0 0,0 1 0,-11-6 0,9 6-306,0 0 1,0 1-1,0 0 1,0 0-1,-1 1 0,0 0 1,1 0-1,-1 0 1,0 1-1,0 1 1,0-1-1,0 1 1,0 0-1,1 1 0,-1 0 1,0 0-1,-9 4 1,-7 7-2121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6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66 160 6585,'0'0'1665,"-65"125"-1561,65-88 88,2-2-120,21-2-24,6-5 72,5-5-112,7-7 48,3-8-56,4-5-216,0-3-512,10-7-305,-10-13-975,-12-1-2489</inkml:trace>
  <inkml:trace contextRef="#ctx0" brushRef="#br0" timeOffset="1">599 0 6249,'0'0'4305,"-39"127"-3024,29-78-273,1 5-320,5-5-392,0-2-144,4-4-144,0-8 32,0-4-40,0-5-72,0-5-256,0-5-776,17-8-1321,-1-3-311,1-5-1545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7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0 6761,'0'0'3740,"-16"22"-3031,-50 68-313,62-85-364,1 0 0,0 1 0,0-1-1,0 1 1,-3 11 0,5-14-26,1-1 0,-1 1 0,1 0 1,0 0-1,0-1 0,0 1 0,1 4 1,1 10-5,-2-15-15,-1 0 1,2 0-1,-1 1 0,0-1 0,0 0 1,1 0-1,-1 0 0,1 0 0,0 0 1,-1 0-1,1 0 0,0 0 0,0 0 1,1 0-1,-1 0 0,0 0 0,3 2 1,-1-2-68,-1 0 1,0-1-1,1 1 1,-1-1-1,1 0 1,0 0 0,-1 0-1,1 0 1,0 0-1,0-1 1,-1 1-1,1-1 1,5 0 0,1 0-84,0 0 1,0 0 0,-1-1 0,1 0 0,0-1 0,0 0 0,-1 0-1,1-1 1,-1 0 0,0-1 0,0 1 0,0-2 0,0 1-1,-1-1 1,0 0 0,11-10 0,11-12-175,35-42 0,-24 25 326,-38 42 104,0-1 0,1 1 0,-1 0 0,1-1 0,0 1 0,-1 0 0,1 1 0,0-1 0,0 0 0,0 1 0,1 0 0,-1-1 0,0 2 0,1-1 0,-1 0 0,0 0 0,1 1 0,-1 0 0,1 0 0,-1 0 0,0 0 0,1 0 1,-1 1-1,1-1 0,-1 1 0,0 0 0,0 0 0,1 0 0,-1 1 0,0-1 0,0 1 0,0-1 0,0 1 0,0 0 0,-1 0 0,1 1 0,-1-1 0,1 0 0,-1 1 0,0 0 0,0-1 0,3 5 0,-1 0 45,0 0-1,0 0 0,-1 0 1,1 1-1,-2-1 1,1 1-1,-1 0 0,2 12 1,-1 3-642,-2 38 1,-1-58 419,0-2-254,1 1 1,-1-1-1,-1 1 0,1-1 1,0 1-1,0-1 1,0 1-1,-1-1 0,1 0 1,-1 1-1,1-1 1,-1 1-1,1-1 1,-2 2-1,-4 1-4690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3505,'0'0'3657,"115"-25"-3657,-69 19-265,29-2-751,-13-1-584,-5 1-361</inkml:trace>
  <inkml:trace contextRef="#ctx0" brushRef="#br0" timeOffset="1">547 78 392,'0'0'6675,"-4"-13"-5591,-15-36-58,18 48-985,1 0 0,-1 0 0,0 0 0,0 0 0,0 0 0,0 0 0,0 0 0,0 0 0,0 0 1,0 0-1,0 1 0,-1-1 0,1 1 0,0-1 0,0 1 0,-1-1 0,1 1 0,0 0 0,-1-1 0,1 1 1,0 0-1,-1 0 0,1 0 0,-1 0 0,1 0 0,0 0 0,-1 0 0,1 1 0,0-1 0,-1 1 0,-1 0 1,-1 0 10,0 1 0,1 0 0,-1-1 0,0 1 0,1 1 1,0-1-1,-6 6 0,5-4-42,1 0 0,-1 1-1,1-1 1,1 1 0,-1 0 0,1 0-1,0 0 1,0 0 0,0 0 0,0 0 0,1 1-1,-1 8 1,2-12-56,-1 1 0,1-1 0,0 1 0,0-1-1,1 1 1,-1-1 0,0 1 0,1-1 0,-1 1 0,1-1 0,0 1-1,0-1 1,0 0 0,0 1 0,0-1 0,1 0 0,-1 0 0,1 0-1,-1 0 1,1 0 0,0 0 0,0 0 0,0-1 0,0 1 0,0-1-1,0 1 1,0-1 0,3 2 0,-5-3 41,1 0 0,-1 0-1,0 0 1,1 0 0,-1 1 0,0-1 0,0 0-1,1 0 1,-1 0 0,0 1 0,0-1-1,0 0 1,1 1 0,-1-1 0,0 0 0,0 0-1,0 1 1,0-1 0,1 0 0,-1 1-1,0-1 1,0 0 0,0 1 0,0-1 0,0 0-1,0 1 1,0-1 0,0 0 0,0 1 0,0-1-1,0 0 1,0 1 0,-1-1 0,1 0-1,0 1 1,0-1 0,0 0 0,0 1 0,0-1-1,-1 0 1,1 0 0,0 1 0,0-1-1,0 0 1,-1 0 0,1 1 0,0-1 0,0 0-1,-1 0 1,1 0 0,0 0 0,-1 1-1,1-1 1,-21 16 45,15-12-75,-1 2 37,0 1-1,0 0 1,0 1 0,1 0 0,0 0 0,1 0-1,0 0 1,0 1 0,1 0 0,0 0 0,0 0 0,1 1-1,0-1 1,1 1 0,0-1 0,0 1 0,1 0 0,1 19-1,0-28 1,0 1 1,0 0-1,0 0 0,0-1 0,1 1 0,-1 0 0,1-1 0,-1 1 0,1 0 0,0-1 0,0 1 0,-1-1 0,1 1 0,0-1 1,0 1-1,0-1 0,1 0 0,1 3 0,0-2-25,0 0 1,-1-1-1,1 1 1,0 0-1,1-1 1,-1 0-1,0 0 0,0 0 1,4 1-1,7 0-210,0 0-1,0-2 0,24 0 0,-33-1 128,45-4-1207,-6-7-705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7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46 6129,'0'0'4529,"-26"-17"-5345,45 17 192,10-4 128,7 0-312,30-2-249,-11-2-607,-3 2-456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7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0 5721,'0'0'1670,"-17"12"-1111,-58 43 69,68-48-515,0 0 0,1 0 0,0 0 1,0 1-1,0 0 0,1 0 0,0 1 0,1-1 1,0 1-1,1 0 0,-1 0 0,2 0 0,-1 1 1,1-1-1,-1 14 0,1-10-86,1 0-1,0 0 1,0 1 0,1-1 0,1 0 0,4 20-1,-4-29-35,-1 0 0,1-1-1,0 1 1,1-1-1,-1 1 1,0-1-1,1 1 1,0-1-1,0 0 1,0 0-1,0 0 1,1 0-1,-1 0 1,1-1 0,-1 1-1,1-1 1,0 1-1,0-1 1,0 0-1,1 0 1,-1 0-1,0-1 1,1 1-1,-1-1 1,1 0-1,-1 0 1,6 1 0,-3-1 4,0-1 0,-1 1 0,1-1 0,0 0 0,0 0 0,0-1 0,-1 0 0,1 0 0,0 0 0,-1-1 0,1 0 1,-1 0-1,1 0 0,-1-1 0,0 0 0,0 0 0,6-4 0,-4 0 41,0 1 0,-1-1 0,0 0 0,-1 0 0,1 0 0,-1-1 0,-1 0 0,0 0 0,0 0 1,4-13-1,-3 6 19,0 0 1,-2 0-1,0-1 1,-1 1 0,1-29-1,-3 33-346,0 0 1,-1 0-1,0 1 1,-1-1-1,0 0 0,-1 0 1,0 1-1,-1 0 1,-5-11-1,-13-14-2635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8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4689,'0'0'5729,"4"25"-7185,25 6-232,-2-3-1457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8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2 6673,'0'0'2109,"-15"23"-1821,-47 77 51,58-93-314,0 1 0,0 0 0,1 0 1,0 0-1,0 0 0,1 1 0,0-1 0,1 1 1,-1 0-1,2-1 0,-1 1 0,1 0 0,2 14 1,-1-5-10,0-13-23,-1 0 0,1 0 0,0 1 0,0-1 0,0 0 0,1 0-1,0 0 1,0-1 0,0 1 0,1 0 0,-1-1 0,1 0 0,0 1 0,0-1 0,1 0 0,-1 0-1,1-1 1,0 1 0,0-1 0,0 0 0,0 0 0,1 0 0,-1-1 0,1 1 0,6 1 0,-6-2-29,1 0 0,-1-1 0,1 0 1,0 0-1,-1 0 0,1 0 0,0-1 1,-1 0-1,1-1 0,0 1 0,0-1 1,-1 0-1,1 0 0,-1-1 0,1 0 1,-1 0-1,0 0 0,1 0 0,-1-1 0,0 0 1,-1 0-1,9-7 0,-6 4-36,-1 0 1,0-1-1,-1 0 0,0 0 0,0 0 1,0 0-1,-1-1 0,0 0 0,-1 0 1,1 0-1,-2 0 0,1-1 0,2-15 1,-4 17 87,0-1 1,-1 1 0,1-1-1,-2 0 1,1 1 0,-1-1-1,0 1 1,-1-1 0,1 1 0,-2-1-1,1 1 1,-1 0 0,0 0-1,0 0 1,-9-12 0,3 7 340,-1 0 1,-1 1-1,0 0 1,0 1 0,-1 0-1,0 1 1,-17-9-1,29 18 15,1-1-422,0 1-1,1-1 0,-1 1 0,0-1 0,1 1 0,-1 0 1,0 0-1,1 0 0,-1 0 0,0 0 0,3 0 0,1 0-119,211-8-5580,-153 4 1582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9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66 4641,'0'0'1111,"-12"18"-847,-39 61 137,47-72-331,1-1 0,0 1-1,0-1 1,0 1 0,1 0 0,-3 9-1,5-12-39,-1 0 0,1 0 1,0 0-1,0 0 0,1 0 0,-1 0 0,1 0 0,1 5 0,-1-7-10,-1 0 0,1 0 0,0 0 0,0-1 0,0 1 0,0 0-1,0 0 1,0-1 0,0 1 0,1-1 0,-1 1 0,1-1 0,-1 0 0,1 1 0,-1-1 0,4 2-1,0-1 5,-1 0-1,1 0 0,0 0 0,-1-1 0,1 0 0,8 1 0,2 0-24,0-2 0,0 0 0,24-3 0,-29 1-36,-1-1-1,1 0 1,-1 0 0,0-1-1,1 0 1,-2 0-1,1-1 1,0-1-1,-1 1 1,0-1-1,0-1 1,-1 1 0,0-1-1,0-1 1,-1 1-1,1-1 1,-2 0-1,1-1 1,-1 1 0,-1-1-1,1 0 1,-1 0-1,-1 0 1,0-1-1,0 0 1,1-12-1,-2 7-593,-2-1-1,0 0 0,-2-16 0,-6 2-2070</inkml:trace>
  <inkml:trace contextRef="#ctx0" brushRef="#br0" timeOffset="1">233 27 2761,'0'0'3240,"15"113"-2616,8-91-63,6-3-121,8-3-104,7-4-256,8-3-80,7-7-416,36-2-48,-13 0-529,-9 0-1247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9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5641,'0'0'1873,"131"-29"-1281,-93 19-464,5 2 24,-1-3-152,2-1-1040,-13 4-873,-12 0-2504</inkml:trace>
  <inkml:trace contextRef="#ctx0" brushRef="#br0" timeOffset="1">239 120 4809,'0'0'3505,"-46"114"-1953,40-93-464,2-3-528,4-1-400,0-3-160,4-2-176,13-3-1168,25-9-672,-3 0 191,-3 0-751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19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1 150 3897,'0'0'2280,"20"9"-1881,67 26-91,-82-33-290,0 0 1,1 0-1,-1-1 1,1 0-1,-1 0 0,1 0 1,-1-1-1,1 0 0,0 0 1,-1 0-1,1-1 0,-1 0 1,9-2-1,-10 1 33,1 0 0,0 0 0,-1-1 0,0 1 0,1-1 0,-1 0 0,0 0 0,0-1 0,-1 1 1,1-1-1,2-4 0,-3 5 72,-1 1 1,0-1-1,0 0 0,0-1 1,-1 1-1,1 0 1,-1 0-1,0-1 1,0 1-1,0 0 0,0-1 1,0 1-1,-1-1 1,0 0-1,1 1 1,-1-1-1,-1 1 1,1-1-1,0 1 0,-1-1 1,0 1-1,-1-6 1,0 5-60,0 0 0,0 0 0,0 0 0,-1 0 1,1 1-1,-1-1 0,0 1 0,0-1 0,0 1 0,0 0 1,-1 0-1,1 0 0,-1 1 0,0-1 0,1 1 0,-1 0 1,-6-2-1,-1 0-424,-1 1 0,1 0 0,-1 0 0,-18 0 0,-48 0-5086,74 3 4990,-11 0-3526</inkml:trace>
  <inkml:trace contextRef="#ctx0" brushRef="#br0" timeOffset="1">197 41 3209,'0'0'4689,"15"105"-4689,-1-93-64,20-4-616,-1-2-953,1-1-687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0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6873,'0'0'1849,"110"-2"-1849,-53-7-88,-10 3-888,-11-2-1169</inkml:trace>
  <inkml:trace contextRef="#ctx0" brushRef="#br0" timeOffset="1">104 82 7866,'0'0'4089,"-40"121"-3657,40-102-256,0-1-176,0 0-176,29-3-1001,-3-5-1415,1-6-1329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0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1 7538,'0'0'2292,"-7"22"-1629,-22 72 116,24-79-626,-1-1 1,0-1 0,0 1 0,-10 13-1,12-20-126,-1-1 1,0 0-1,0-1 0,-1 1 0,1-1 0,-1 0 0,-9 5 0,10-7-35,0 0 0,-1-1 0,0 0 0,1 0 0,-1 0 0,0-1-1,0 0 1,0 0 0,0 0 0,0-1 0,0 0 0,-8 0 0,12 0-3,0 0-3,1-1 1,-1 1-1,1 0 0,-1 0 0,1 0 0,0-1 1,-1 1-1,1-1 0,0 1 0,-1-1 0,1 0 1,0 1-1,0-1 0,-1 0 0,1 0 0,0 0 0,0 0 1,0 0-1,0 0 0,-1-1 0,0-1-25,1 0 1,-1 0-1,0 0 0,1 0 0,0-1 1,0 1-1,0 0 0,-1-6 0,1 2-13,0 0-1,1-1 1,0 1-1,0 0 0,1-1 1,0 1-1,0 0 1,2-8-1,0 9 49,-1 1 0,1 0 0,0 0 0,0 0 0,0 1 0,1-1 0,-1 1 0,1 0-1,0 0 1,1 0 0,-1 0 0,10-5 0,-10 6 16,0 1-1,0-1 0,0 1 1,0 1-1,0-1 1,1 0-1,-1 1 1,0 0-1,1 0 0,0 0 1,-1 1-1,1 0 1,-1 0-1,1 0 1,0 0-1,8 2 0,-8 1 78,0-1-1,0 2 1,-1-1-1,1 0 0,-1 1 1,0 0-1,0 0 1,0 0-1,0 1 1,5 9-1,12 11 5,-10-15-423,0 0 1,0-1-1,1-1 1,0 1-1,1-2 1,0 0-1,21 9 0,6-2-2708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1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 7602,'0'0'6825,"-66"127"-6729,66-102-96,0-3-48,0 1-40,14-5-560,17-6-1024,-3-3-1481,1-9-1360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6513,'0'0'1106,"-5"21"-1061,-17 68-45,21-85 4,1 0-1,-1-1 0,1 1 1,-1 0-1,1 0 1,0-1-1,1 1 0,-1 0 1,1 0-1,0-1 0,0 1 1,0 0-1,0-1 1,0 1-1,1-1 0,0 1 1,-1-1-1,1 0 0,1 0 1,2 4-1,0-1 21,2-1-1,-1 0 0,0 0 1,1 0-1,0-1 0,10 5 1,-16-8-24,6 2-5,0-1 1,0 1-1,0-1 0,0-1 0,0 1 1,1-1-1,-1 0 0,1-1 0,14 0 1,-19 0-4,0 0 0,-1 0-1,0-1 0,0 1 0,0 0 0,0-1 0,0 0 1,0 1-1,0-1 0,0 0 0,0 0 0,0 0 1,0 0-1,-1 0 0,1 0 0,0-1 0,2-2 1,-1 0 3,0 1 0,0-1 0,-1 0 0,1 0 0,-1 0 0,0-1 0,2-5 0,0-1 13,-1-1 0,0 1-1,-1-1 1,0 0 0,-1-17 0,0 14 16,-1 9-10,0-1 0,0 1 0,0-1 1,-1 0-1,0 1 0,-2-7 0,2 11-4,1 0-1,-1 1 1,0-1-1,0 0 1,0 1-1,0-1 1,0 1 0,-1-1-1,1 1 1,0-1-1,-1 1 1,1 0-1,-1 0 1,1 0 0,-1 0-1,0 0 1,1 0-1,-1 0 1,0 0-1,0 1 1,0-1-1,1 1 1,-1-1 0,0 1-1,-3 0 1,-1-1 1,1 0 0,-1 1 1,1 0-1,-1 0 1,1 1-1,-1-1 0,1 1 1,-1 1-1,1-1 0,0 1 1,0 0-1,0 0 0,-6 3 1,4 0-14,-1 0 0,1 0 1,0 1-1,1 0 0,-1 1 1,1-1-1,-7 11 0,-1 3 37,2 0 0,0 0 0,1 1 0,1 1 0,0 0 0,2 0 0,1 1 0,1-1 0,-5 35 0,3 17 421,2 125 0,6-182-412,3-15-27,-2-2-54,35 0-1822,-15 0 158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50 7450,'0'0'5537,"-35"-50"-5537,35 56-2769,2 7-1832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1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72 161 5449,'0'0'1020,"21"2"-998,68 6-8,-83-7-16,0-1-1,1 0 0,-1 0 0,1 0 1,-1-1-1,1 0 0,-1 0 0,0 0 1,0-1-1,0 0 0,0 0 0,0-1 1,0 0-1,0 0 0,7-6 0,-9 6-94,-1 0 0,0 0-1,0 0 1,0-1-1,0 0 1,-1 1-1,1-1 1,-1 0 0,0 0-1,0-1 1,-1 1-1,1 0 1,-1-1-1,0 1 1,0 0 0,0-1-1,-1 1 1,0-9-1,0 10 68,0 1 0,0-1 0,-1 1 0,1 0-1,-1-1 1,0 1 0,1 0 0,-1-1 0,0 1-1,-1 0 1,1 0 0,0 0 0,-1 0 0,1 0-1,-1 0 1,1 0 0,-1 1 0,0-1 0,0 0-1,0 1 1,0 0 0,0-1 0,0 1 0,0 0 0,0 0-1,0 0 1,-1 0 0,1 1 0,-4-2 0,-4 0 123,1 0 0,-1 1 0,1 0 0,-1 0 0,1 1 0,-14 2 0,18-1 21,-1 0 1,1 1 0,0-1 0,0 1 0,0 0-1,0 1 1,0-1 0,1 1 0,-1 0-1,1 0 1,-1 1 0,1-1 0,0 1 0,1 0-1,-1 0 1,1 0 0,-4 6 0,-4 6 256,0 2 0,1-1 0,-9 25 0,6-8 202,1 1 0,2 0 0,1 0 0,2 1 0,2 0 0,1 1 1,1 45-1,2-80-579,1 1 0,0-1 1,0 0-1,0 0 1,1 1-1,-1-1 1,0 0-1,1 0 0,-1 0 1,1 0-1,0 0 1,0 0-1,0 0 0,0 0 1,0 0-1,0 0 1,0 0-1,1 0 1,1 1-1,0-1-107,-1-1-1,1 1 1,0-1-1,0 0 1,0 0 0,0-1-1,0 1 1,0-1 0,0 1-1,0-1 1,0 0-1,5 0 1,27-1-2418,-1-2-1130</inkml:trace>
  <inkml:trace contextRef="#ctx0" brushRef="#br0" timeOffset="1">545 19 8370,'0'0'4209,"-31"117"-4209,31-101 0,8-1-937,20-7-1111,-1-4-496,0-4-249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1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 5753,'0'0'3113,"17"15"-2570,59 44-91,-73-57-437,0 0 1,1 0-1,0 0 0,-1-1 1,1 1-1,0-1 1,0 0-1,0 0 0,0 0 1,0 0-1,0-1 0,0 0 1,0 1-1,0-2 1,0 1-1,6-1 0,3 0-12,-7 0 7,1 0 0,0 0 0,0 0 0,-1-1 0,1 0 1,-1 0-1,1 0 0,-1-1 0,0 0 0,0 0 0,0-1 0,-1 0 1,1 0-1,6-7 0,-8 8-35,0-1 1,-1 0-1,0-1 1,0 1-1,0 0 1,-1-1-1,1 1 1,-1-1-1,0 0 0,0 0 1,-1 0-1,0 0 1,1 0-1,-2 0 1,1 0-1,0-1 1,-1 1-1,0 0 1,-1-7-1,0 10 8,1 0-1,-1 0 1,0 0 0,0 0-1,0 0 1,0 0 0,0 0-1,0 0 1,0 1 0,-1-1-1,1 0 1,-1 1-1,1-1 1,-1 1 0,0-1-1,1 1 1,-1 0 0,0 0-1,0 0 1,0 0 0,0 0-1,0 0 1,0 0 0,0 1-1,0-1 1,-1 1-1,1-1 1,-4 1 0,3-1 39,0 1 1,0 0-1,1 0 0,-1 0 1,0 0-1,0 0 1,0 0-1,0 1 0,1 0 1,-1-1-1,0 1 0,1 0 1,-1 0-1,0 0 1,1 1-1,-1-1 0,1 1 1,0-1-1,-1 1 1,1 0-1,-3 4 0,1 0 4,1 1-1,1 0 0,-1 0 1,1 0-1,1 1 0,-1-1 0,1 0 1,1 1-1,-1-1 0,1 1 0,0-1 1,1 0-1,0 1 0,0-1 1,0 0-1,1 1 0,0-1 0,1 0 1,0 0-1,4 8 0,-2-8-60,0-1-1,0 0 1,0 0 0,1 0-1,0 0 1,0-1-1,0 0 1,1-1-1,0 1 1,0-1 0,0 0-1,0-1 1,1 0-1,14 4 1,-1-2-578,1-2 0,-1 0 0,1-1 1,26-2-1,-4 0-2065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2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7938,'0'0'2288,"96"18"-5689,-54-3-551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2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23 6857,'0'0'1195,"-19"22"-844,-60 73 116,74-89-395,1 0 0,0 0 1,0 0-1,0 1 0,1 0 0,-5 13 1,7-15-2,0 0 0,0 1 0,1-1 0,-1 0 0,2 11 0,0 2 66,-1-15-120,0 1 0,0-1 0,0 1 0,1-1 0,-1 1 0,1-1 0,0 0 0,0 0 0,0 1 0,1-1 0,-1 0 0,1 0 0,-1 0 0,1 0 0,0 0 0,0-1 0,1 1 0,-1-1 0,0 1 0,1-1 0,0 0 0,-1 0 0,1 0 0,0 0 0,0 0 0,0-1 0,5 3 0,2-1-13,1 0-1,-1-1 1,0 0-1,1-1 1,-1 0-1,1 0 1,19-3 0,-26 2-8,1-1 1,-1 0 0,0 0 0,1 0 0,-1 0 0,0-1 0,0 0 0,0 0 0,0 0 0,-1 0 0,1 0 0,0-1 0,-1 0-1,0 0 1,1 0 0,-1 0 0,-1 0 0,1-1 0,0 1 0,-1-1 0,1 0 0,-1 1 0,0-1 0,-1 0 0,1 0 0,-1-1-1,1 1 1,0-8 0,0 4 40,-1-1 0,0 0 0,0 1 1,-1-1-1,0 0 0,0 1 0,-1-1 0,0 1 0,-1-1 0,0 1 0,0-1 0,-1 1 0,-7-14 0,-6-3 198,12 19-23,0 0 1,0 0-1,0-1 1,-3-9 0,6 15-216,1 1 0,0 0 0,0-1 0,0 1 0,0-1 0,0 1 0,0 0 0,0-1 0,0 1 1,0 0-1,0-1 0,0 1 0,0 0 0,0-1 0,0 1 0,0 0 0,0-1 0,1 1 0,-1 0 0,0-1 1,0 1-1,0 0 0,0-1 0,1 1 0,-1 0 0,0-1 0,0 1 0,1 0 0,-1 0 0,0-1 0,1 1 1,-1 0-1,0 0 0,0 0 0,1-1 0,14-2-243,-9 2 225,119-32-3771,-84 19 842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3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6009,'0'0'2572,"0"22"-1804,0 160 1743,0-130-1812,3 173 1085,1-164-1511,19 101 0,-22-158-290,9 29-311,-10-33 205,0 1-1,0-1 1,0 1 0,0-1-1,1 1 1,-1-1-1,0 1 1,0-1 0,1 1-1,-1-1 1,0 1 0,1-1-1,-1 1 1,1-1 0,-1 0-1,0 1 1,1-1 0,-1 0-1,1 0 1,-1 1 0,1-1-1,-1 0 1,1 0 0,-1 1-1,1-1 1,0 0-1,-1 0 1,1 0 0,-1 0-1,1 0 1,-1 0 0,1 0-1,-1 0 1,1 0 0,0 0-1,-1 0 1,1 0 0,-1-1-1,1 1 1,-1 0 0,1 0-1,-1 0 1,1-1 0,-1 1-1,1 0 1,-1-1-1,0 1 1,1 0 0,-1-1-1,1 1 1,-1-1 0,8-11-2862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3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 6105,'0'0'1290,"17"13"-1105,57 45 55,-63-50-201,0-1 0,1-1 0,0 0 0,0 0-1,0-1 1,1-1 0,-1 0 0,21 3-1,-3-3-59,0-2 0,36-1 0,-38-1 14,-20 0 18,1-1 0,0 1-1,-1-1 1,1-1 0,-1 0 0,0 0 0,1-1-1,-1 0 1,0 0 0,0-1 0,-1 0 0,1 0-1,-1 0 1,0-1 0,0-1 0,0 1 0,-1-1-1,0 0 1,0-1 0,-1 1 0,10-15-1,-11 16 105,0-1 0,0 0 0,-1 0-1,0 0 1,0 0 0,0-1-1,-1 1 1,0-1 0,0 1-1,-1-1 1,1 0 0,-1 0-1,-1 0 1,0 0 0,0-7 0,0 13-95,-1 0 1,1 0-1,-1 0 1,1 0-1,-1 1 1,1-1-1,-1 0 1,1 0-1,-1 0 1,0 1 0,0-1-1,1 0 1,-1 1-1,0-1 1,0 0-1,0 1 1,0-1-1,0 1 1,0 0-1,1-1 1,-1 1 0,0 0-1,0-1 1,-2 1-1,-29-4-77,25 4 21,-129-3-2187,80 3 798,-10 0-1078</inkml:trace>
  <inkml:trace contextRef="#ctx0" brushRef="#br0" timeOffset="1">511 0 6585,'0'0'2585,"-19"105"-1705,19-68-8,0-3-352,10-1-328,11-4-55,6-4-137,6-7-225,3-6-807,16-12-392,-8 0-697,-9-2-4144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3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7466,'0'0'2096,"121"-17"-1992,-86 9-104,5-4-936,-7 1-1041,-10 1-2191</inkml:trace>
  <inkml:trace contextRef="#ctx0" brushRef="#br0" timeOffset="1">163 80 6057,'0'0'3257,"-69"117"-1793,60-94-688,1 1-335,4-1-305,4-5-136,0 1-376,12-5-1113,22-6-671,-3-2-353,0-6-2648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5:24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6 242 5753,'0'0'1597,"20"11"-1193,63 33-51,-79-42-337,1 0-1,0 0 1,1 0-1,-1-1 1,0 0-1,0 0 1,0 0 0,1 0-1,-1-1 1,0 0-1,8-1 1,3 0-12,-5 0-1,-1 0 1,0-1 0,1 0-1,-1 0 1,0-1 0,-1-1-1,1 0 1,-1 0-1,1-1 1,-1 0 0,0 0-1,-1-1 1,0 0-1,9-9 1,-7 6 3,0 0 1,-1-1-1,0-1 0,0 1 1,-1-1-1,-1-1 0,0 1 1,0-1-1,-2-1 0,7-17 0,-10 25 6,-1 0 0,1 0-1,-1-1 1,-1 1 0,1 0-1,-1-1 1,0 1 0,-1-10-1,1 13-6,-1 0 1,1 0-1,-1 0 0,0 0 0,0 0 0,0 0 0,0 1 0,0-1 0,0 0 0,0 0 1,0 1-1,-1-1 0,1 1 0,-1-1 0,1 1 0,-1-1 0,1 1 0,-1 0 1,0 0-1,0 0 0,0 0 0,0 0 0,0 0 0,-2 0 0,-11-2-3,1 0-1,0 1 1,-1 1-1,1 1 0,-26 1 1,21 0 5,4 1 24,-1 0 0,1 1 0,0 0 0,0 1-1,0 1 1,0 0 0,0 2 0,1-1 0,0 2 0,1-1 0,0 2 0,0 0 0,1 1 0,0 0 0,-17 18 0,24-23-30,1 1 0,0 0 0,0 0 0,0 0 0,1 0 0,-4 9 0,6-12-6,0-1 0,0 0 0,1 0 0,-1 1 0,0-1 0,1 0 0,0 1 0,0-1 0,-1 0 0,1 1 0,1-1 0,-1 0 0,0 1 0,1-1-1,-1 0 1,1 1 0,-1-1 0,1 0 0,0 0 0,0 1 0,0-1 0,3 3 0,-2-2 5,1-1 0,0 1 0,1-1 0,-1 0 0,0 1 0,1-2 0,-1 1 0,1 0 0,-1-1 0,1 1 0,7 0 1,48 8 79,-49-9-59,42 4-3,50 7 32,-87-10-36,0 2 1,1 0 0,-2 1-1,21 8 1,-32-11 54,1 0-1,0 0 1,-1 0-1,0 0 1,1 1-1,-1-1 1,0 1 0,0 0-1,-1 0 1,1 0-1,-1 0 1,1 0 0,-1 1-1,0-1 1,0 1-1,0-1 1,-1 1-1,1 0 1,-1 0 0,1 6-1,-1-5 60,-1 0 0,0 0 0,0 0 0,0 0 0,-1 0 0,1 1 0,-1-1 0,-1 0 0,1-1 0,-1 1 0,0 0 0,0 0 0,0-1 0,0 1 0,-5 5 0,0 5-83,10-8-1651,-2-7 1350,0 0-1,1 1 0,-1-1 1,0 0-1,1 0 0,-1 0 0,0 0 1,1-1-1,-1 1 0,0 0 1,1 0-1,-1-1 0,0 1 1,1-1-1,-1 1 0,2-2 1,17-11-3534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5:19:08.1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5:19:11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7394,'0'0'1512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7154,'0'0'1080,"17"19"-995,57 63-34,-59-64-42,1 0 1,1-2 0,26 21-1,-42-36-9,0 0-1,0-1 0,0 1 1,1 0-1,-1 0 0,0-1 1,0 1-1,1-1 0,-1 1 1,0-1-1,1 0 0,-1 1 0,0-1 1,2 0-1,-2 0 25,0 0 1,-1 0-1,1 0 0,0-1 1,-1 1-1,1 0 0,0 0 0,-1-1 1,1 1-1,0 0 0,-1-1 1,1 1-1,-1-1 0,1 1 1,-1-1-1,1 1 0,-1-1 0,1 1 1,0-2-1,1-3 124,0 0 0,0 0 1,0 1-1,-1-2 0,0 1 0,1-6 1,1-5-214,5-23 509,-2 0 0,-1-1 0,-2-61 0,-3 110-5345,-1 0 4874,2-1-1,-1 1 1,1-1-1,0 1 1,1-1-1,-1 1 1,2-1-1,-1 0 1,1 0-1,1 0 1,-1 0-1,1-1 1,1 0-1,-1 1 1,1-1-1,0-1 1,1 1-1,0-1 1,0 0-1,11 8 1,-8-7 68,0-1 1,0 0-1,1-1 1,0 0 0,0-1-1,0 0 1,1 0-1,0-1 1,15 2 0,7-1 131,61-1 0,-88-3-119,-1 0 0,1-1-1,0 1 1,-1-1 0,0-1-1,1 1 1,-1-1 0,0 0-1,8-4 1,-11 5 37,1 0 0,-1-1 0,0 1 0,0-1 0,1 0 0,-1 0 0,0 0 0,-1 0 0,1 0 1,0 0-1,-1-1 0,1 1 0,-1 0 0,0-1 0,1 0 0,-1 1 0,0-1 0,-1 1 0,1-1 0,0-5 0,0 4-5,-1 0 0,1 0 0,-1-1 0,0 1 1,-1 0-1,1 0 0,-1 0 0,1 0 0,-1 0 0,0 0 0,-1 0 0,1 1 0,-1-1 1,0 0-1,0 1 0,0-1 0,0 1 0,0-1 0,-1 1 0,0 0 0,1 0 0,-1 0 0,0 1 1,-1-1-1,1 1 0,0-1 0,-1 1 0,1 0 0,-7-2 0,-5-3-740,-1 0 0,0 1 0,0 1 0,-1 0 0,1 1-1,-1 1 1,0 1 0,0 0 0,-21 1 0,19 1-2081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5:19:08.1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5:19:11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7394,'0'0'1512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1T15:19:08.1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5:19:11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7394,'0'0'1512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4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75 6065,'0'0'2351,"-1"-12"-1741,-2-3-391,-1-32 1792,2 71-1762,3 42 1,0-22-164,-18 1199 250,-2-110 99,19-1081-127,-2 1 0,-2-1 0,-2 0 0,-15 56 0,41-186-3920,4 14 543,1-1-1041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6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49 275 40,'0'0'4772,"-7"-6"-4120,-24-18-53,20 13 2851,12 5-2016,14 2-1321,-13 3-57,408-34 264,-278 27-271,2121-167 155,-2154 170 1647,-100 19-1994,0 0 123,-2 0 0,-3 14-1,-2 15 0,-70 728 54,77 145 34,10-395-71,-8-333 38,-6 303 465,-1-404-241,-1 60 71,7-188-2884,0 4-1259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6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1 5761,'0'0'4385,"-4"1"-3883,0 0-479,1 0 0,0 0 1,0 0-1,0 1 1,-1-1-1,2 1 0,-1 0 1,0 0-1,0 0 1,1 1-1,-4 2 0,-26 35 69,16-19-34,-66 78 182,20-25 162,-73 112 1,112-143-635,24-42-721,0-2 642,1 1 0,-1 0-1,1-1 1,-1 1 0,0-1 0,1 1 0,-1-1-1,0 0 1,1 1 0,-1-1 0,2-1 0,22-24-523,-18 19 169,20-22-1247,-2 0-713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7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21 4033,'0'0'6064,"0"-5"-5207,0-10-561,-1 18-89,-3 33 21,0 3-110,-4 25-31,3 1 1,5 111-1,0-172-182,1 0 0,-1 0 0,1 0 0,0 0 0,0-1 0,1 1 0,-1 0 0,1 0 0,0-1 0,0 1 0,2 2 0,-2-3-322,0-1 1,0 0-1,0 0 0,0 0 1,0-1-1,0 1 0,1 0 0,-1-1 1,0 1-1,5 0 0,-1 1-2299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7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4545,'0'0'5841,"15"0"-5841,18 0 72,7 0-72,10-6-592,21 2-696,-11 0-553,-12 2-1143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8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19 236 5521,'0'0'2189,"-3"-3"-1897,-11-8-130,14 11-161,0 0 0,0 0-1,-1-1 1,1 1-1,0 0 1,0 0 0,0 0-1,0 0 1,0 0-1,0 0 1,0 0 0,0 0-1,0 0 1,0-1 0,0 1-1,0 0 1,0 0-1,0 0 1,0 0 0,0 0-1,0 0 1,0 0-1,0-1 1,0 1 0,0 0-1,0 0 1,0 0-1,0 0 1,0 0 0,0 0-1,0 0 1,0 0-1,0-1 1,0 1 0,0 0-1,0 0 1,1 0-1,-1 0 1,0 0 0,0 0-1,0 0 1,0 0 0,0 0-1,0 0 1,0 0-1,0 0 1,0-1 0,1 1-1,8-3 8,10-2-14,803-84 178,4 61 128,-401 18-201,-238 4 69,1365-60 1607,-1280 56-1679,-281 16-5973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2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4081,'0'0'3553,"41"105"-2801,-20-93-376,10-2-192,9-3-184,39-5-600,-8-2-777,-6 0-1439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09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13 2497,'0'0'3036,"4"-2"-2586,-3 1-316,0 0-59,0 0 0,0 0 0,0 0 0,1 0 0,-1 1 0,0-1 0,1 0 0,-1 1 0,0-1 0,1 1 0,-1-1 0,1 1 0,-1 0 0,1-1 0,-1 1 0,1 0 0,2 0 0,-4 20 402,-17 394 1305,-17-163-1290,-20 171 10,54-419-611,0 3 124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0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0 226 6265,'0'0'708,"19"-3"-758,222-29 570,665-23 615,5 27-396,-492 17-149,-404 11-573,899-50 479,-865 45 905,-49 4-1205,25-5-130,4 0-67,1 1 1,-1 1 0,1 2-1,0 1 1,0 1 0,0 2-1,40 6 1,-35-3-32,0-2 0,60-2 0,-50-2-768,-43 1 595,1 0-1,-1 0 1,0-1 0,0 1 0,0-1 0,0 1-1,0-1 1,0 0 0,0 0 0,0 0 0,0 0 0,-1 0-1,1-1 1,0 1 0,-1 0 0,1-1 0,0 1 0,-1-1-1,3-3 1,4-7-2090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1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5353,'0'0'2253,"3"26"-1597,12 177 625,-11 80 216,0-2-808,-2-264-368,-1 13-2794,-1-28 2254,0-1-1,-1 0 1,1 0-1,-1 0 1,1 0-1,0 0 1,-1 0-1,0 0 1,1 0-1,-1 0 1,0 0-1,1 0 1,-1 0-1,0-1 1,0 1-1,0 0 1,0 0-1,0-1 1,0 1-1,0 0 1,0-1-1,-2 1 1,-13 5-3910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2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2657,'0'0'2760,"12"-10"-1714,-11 10-986,1 0 0,-1 1 0,0-1 1,1 0-1,-1 1 0,0-1 0,1 1 0,-1-1 0,0 1 1,1-1-1,-1 1 0,0 0 0,0 0 0,0 0 1,0 0-1,0 0 0,0 0 0,0 0 0,0 0 1,0 0-1,-1 0 0,1 0 0,0 1 0,-1-1 1,1 0-1,0 2 0,2 5 211,-1 0-1,0 0 1,2 12 0,-3-13-123,9 71 409,-4 0 0,-5 103 1,-2-94-321,-4 14-25,-5 0 0,-23 102 0,26-160-196,5-15-1135,15-30-1976,2-4 2162,1-1 1,26-15 0,-2-3-1056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2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 2937,'0'0'3783,"0"16"-2439,-5 74-450,-3 0-1,-28 120 0,18-114-445,7-35-351,-37 226 442,37-194-392,0 103 1,11-191-814,0 1 0,1-1 0,-1 0 1,3 10-1,-2-14 569,-1 0 1,0-1-1,0 1 1,0 0-1,1-1 1,-1 1-1,0 0 1,1-1-1,-1 1 1,0-1-1,1 1 1,-1 0-1,1-1 1,-1 1-1,1-1 1,-1 0-1,1 1 1,-1-1-1,1 1 1,0-1-1,-1 0 1,1 1-1,-1-1 1,1 0-1,0 0 1,-1 0-1,1 1 1,0-1-1,-1 0 1,1 0-1,0 0 1,0 0-1,-1 0 1,1 0-1,0 0 1,-1 0-1,1-1 1,0 1-1,-1 0 1,1 0-1,0 0 1,-1-1-1,1 1 1,-1 0-1,1-1 1,0 1-1,-1-1 1,1 1-1,0-1 1,2-4-3745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3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5 249 5457,'0'0'1594,"-4"0"-1373,33-2-142,-1-1 0,1-2 0,31-9-1,31-5 23,280-15 358,-257 27-392,1442-78 1245,-271 19-148,-1230 62-1133,128-5 230,-250 12-4234,26 2 973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4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0 3625,'0'0'3282,"-3"25"-2717,-1-1-399,-14 145 878,4 22 74,-7 104 492,19-215-1950,2-79 280,0 0-1,0-1 0,0 1 0,0 0 0,0-1 0,0 1 0,0-1 0,1 1 1,-1 0-1,0-1 0,0 1 0,0-1 0,1 1 0,-1 0 0,0-1 1,0 1-1,1-1 0,-1 1 0,1-1 0,-1 1 0,0-1 0,1 1 1,-1-1-1,1 0 0,-1 1 0,1-1 0,-1 0 0,1 1 0,0-1 1,-1 0-1,2 1 0,25-2-1527,-17 0 1194,0-2 0,0 1 1,0-2-1,0 1 0,0-1 0,17-10 0,18-13-1599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5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 1768,'0'0'4956,"0"10"-3792,0 2-999,0 77 960,-12 95 1,-14-4-140,2-28-564,-4 213-1,27-341-456,0-19-52,1 1 0,-1 0-1,1 0 1,1 0 0,-1 0 0,1 0 0,0-1-1,3 12 1,-4-17 25,1 1 0,-1-1 0,0 1 1,0-1-1,1 1 0,-1-1 0,0 1 0,1-1 0,-1 1 0,0-1 0,1 0 1,-1 1-1,1-1 0,-1 0 0,1 1 0,-1-1 0,1 0 0,-1 1 0,1-1 1,-1 0-1,1 0 0,-1 0 0,1 0 0,-1 1 0,1-1 0,-1 0 1,1 0-1,0 0 0,-1 0 0,1 0 0,-1 0 0,1 0 0,-1-1 0,1 1 1,-1 0-1,1 0 0,-1 0 0,1 0 0,-1-1 0,1 1 0,-1 0 0,2-1 1,16-17-1365,0-12-296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6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 6489,'0'0'330,"29"-3"-481,401-39 885,615-16 439,6 39-739,-43 16-196,-798 3-156,-200 0-101,0 0 1,0 1-1,0 0 1,0 0-1,15 5 1,-25-6 4,1 0 1,-1 0 0,0 0-1,1 1 1,-1-1-1,0 0 1,1 1-1,-1-1 1,0 0-1,0 0 1,1 1-1,-1-1 1,0 1-1,0-1 1,0 0-1,1 1 1,-1-1-1,0 0 1,0 1-1,0-1 1,0 1-1,0-1 1,0 1-1,0-1 1,0 0-1,0 1 1,0-1-1,0 1 1,0-1 0,0 0-1,0 1 1,0-1-1,0 1 1,-1-1-1,1 0 1,0 1-1,-1 0 1,-6 13-299,-17 10-780,-11 3-945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7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1 197 4929,'0'0'1203,"18"-2"-959,119-18 132,378-20 849,3 30-563,-427 9-567,-66 0-80,1354-41 613,-390-34-18,-942 72 299,-68 3-1334,0 2-1,1 0 1,-1 1 0,-21 6 0,-15 12-1632,1 2-455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7098,'0'0'1408,"98"-8"-1512,-54-2 192,0 0-72,0 1 80,1 1-96,8-6-320,-10 2-961,-13-3-1287</inkml:trace>
  <inkml:trace contextRef="#ctx0" brushRef="#br0" timeOffset="1">226 56 7802,'0'0'3680,"-10"102"-3103,10-83-257,0-1-256,0 0-64,4-1-448,27-7-1057,-1-2-879,1-6-609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7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1 200 4593,'0'0'396,"19"-8"-192,5-2-163,93-32 115,-64 28 362,1 2-1,90-9 0,111 7 261,-222 12-700,1098-7 2277,-461 9-1023,-632 0-1268,229-11 143,-266 11-201,-1-1-6,0 1 0,-1 0 0,1 0 0,0 0 1,0 0-1,0 0 0,0 0 0,0 0 1,0 0-1,0 0 0,-1-1 0,1 1 0,0 0 1,0 0-1,0 0 0,0 0 0,0 0 1,0 0-1,0-1 0,0 1 0,0 0 0,0 0 1,0 0-1,0 0 0,0 0 0,0-1 0,0 1 1,0 0-1,0 0 0,0 0 0,0 0 1,0 0-1,0-1 0,0 1 0,0 0 0,0 0 1,0 0-1,0 0 0,0 0 0,0 0 0,0-1 1,1 1-1,-1 0 0,0 0 0,0 0 1,0 0-1,0 0 0,0 0 0,0 0 0,0 0 1,1-1-1,-1 1 0,0 0 0,0 0 0,0 0 1,0 0-1,0 0 0,1 0 0,-1 0 1,-7-6-651,0 1 0,-1-1 0,1 1 1,-10-4-1,-17-9-3851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19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 2561,'0'0'1481,"0"-3"-1235,0-8-138,0 9 1431,0 2-1733,-2 0 193,2 0-10,-1 0-58,1 0 0,-1 1 0,1-1 0,-1 0 0,0 1 0,1-1 0,-1 1 0,1-1 0,-1 0 0,1 1 0,0 0 0,-1-1 0,1 1 0,-1-1 0,1 1 0,0-1 0,0 1 0,-1 0 0,1-1 0,0 1 0,0 0-1,0-1 1,0 1 0,-1-1 0,1 1 0,0 0 0,0-1 0,0 2 0,0 1-455,-2 2-679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0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1 536,'0'0'2634,"-4"0"-2839,4 0 569,-1 0 0,0 0 0,0 0 0,0 1 0,0-1 1,0 0-1,0 0 0,0 1 0,0-1 0,0 1 0,1-1 0,-1 1 1,0-1-1,0 1 0,1-1 0,-1 1 0,-1 1 0,-8 18-369,1 1 0,1 1 0,0 0 0,2 0 0,0 0 0,2 1 0,0-1 0,0 35 0,4-56-150,5-1-2061,-2 0 1967,0-1 1,0 1 0,1-1-1,-1 1 1,0-1-1,0 0 1,0 0 0,0 0-1,0-1 1,3-1-1,12-11-1793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1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1 104,'0'0'5338,"-8"16"-5256,-27 51-70,34-65-15,0-1 1,0 0 0,1 1-1,-1-1 1,0 1 0,1 0-1,-1-1 1,1 1-1,-1-1 1,1 1 0,0 0-1,0-1 1,0 1-1,0 0 1,0-1 0,0 1-1,0 0 1,0-1-1,1 1 1,-1 0 0,1-1-1,-1 1 1,1-1-1,0 1 1,0-1 0,-1 1-1,1-1 1,0 1 0,0-1-1,0 0 1,0 1-1,1-1 1,-1 0 0,0 0-1,1 0 1,-1 0-1,0 0 1,1 0 0,-1-1-1,1 1 1,2 1-1,3 0 81,1 0 0,-1-1 0,0 1 0,1-1-1,0-1 1,9 1 0,-15-2-39,0 1 0,0 0 0,0-1 0,0 1 0,0-1 1,0 1-1,0-1 0,-1 0 0,1 0 0,0 0 0,0 0 0,-1 0 0,1 0 0,0-1 0,-1 1 0,1 0 1,-1-1-1,0 0 0,1 1 0,-1-1 0,0 0 0,0 1 0,0-1 0,0 0 0,0 0 0,-1 0 0,1 0 1,0 0-1,0-2 0,1-5 200,-1 1 1,0-1 0,0 1 0,0-1-1,-2-15 1,1 23-237,0-1 0,0 1 0,0-1 0,0 1 0,-1-1 0,1 1 0,-1-1 0,1 1 0,-1 0 0,1-1 0,-1 1 0,0 0 0,0-1 0,0 1 0,1 0 0,-1 0 0,0 0 0,-1 0 0,1 0 0,0 0 0,-2-1 0,1 1-69,0 0-1,0 0 1,-1 0-1,1 1 1,0-1-1,-1 1 1,1-1-1,0 1 1,-1 0 0,1 0-1,0 0 1,-4 1-1,-1 0-333,0 0-1,0 1 0,1 0 0,-1 0 1,0 1-1,1-1 0,-13 9 1,-8 7-1427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1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3345,'0'0'769,"14"-1"-727,6-2-15,-5 0 46,0 1 1,28 1 0,-42 2-37,0 1 1,-1-1-1,1 0 0,0 1 1,-1-1-1,0 1 1,1-1-1,-1 0 1,0 1-1,1-1 1,-1 1-1,0-1 0,0 1 1,0-1-1,0 1 1,-1-1-1,1 3 1,-1 2 25,0 6-17,-1 1 1,0-1-1,-1 0 0,0 0 0,-1 0 1,0 0-1,-1 0 0,-9 13 0,8-12 12,0 0-1,0 0 0,1 0 1,1 1-1,-5 26 0,9-40-60,0 1-1,-1-1 0,1 1 0,0-1 1,0 1-1,1 0 0,-1-1 0,0 1 1,0-1-1,0 1 0,0-1 1,0 1-1,1-1 0,-1 1 0,0-1 1,0 1-1,1-1 0,-1 1 1,0-1-1,1 1 0,-1-1 0,1 1 1,-1-1-1,0 0 0,1 1 0,-1-1 1,1 0-1,-1 1 0,1-1 1,-1 0-1,1 0 0,0 1 0,2-1-4,-1 1-1,1-1 1,-1 0-1,1 0 1,-1 1-1,1-2 1,-1 1-1,4-1 1,1 0 4,-1 0-1,0-1 1,1 0 0,-1 0-1,0-1 1,7-3 0,-1-2 0,-1-1 1,0 0-1,-1-1 1,1 0 0,-2 0-1,0-1 1,0 0-1,-1-1 1,7-12-1,-15 27 100,-1 0-1,1 1 1,-1-1-1,1 0 1,0 1-1,0-1 1,1 5-1,-1-6-104,0-1 0,0 1 0,1 0 0,-1-1 0,0 1 0,1 0 0,-1-1 0,1 1 0,0 0 0,-1-1 0,1 1 0,0-1 0,0 1 0,0-1 0,0 0 0,0 1 0,2 1 0,0-2 19,0 0-1,-1 0 1,1 0 0,0 0 0,-1 0 0,1-1 0,0 1 0,0-1-1,0 0 1,-1 0 0,1 0 0,0 0 0,0 0 0,0-1 0,0 1-1,-1-1 1,1 0 0,0 0 0,-1 0 0,1 0 0,0 0 0,-1 0-1,0-1 1,1 1 0,-1-1 0,0 0 0,1 0 0,-1 0 0,0 0 0,-1 0-1,1 0 1,0 0 0,-1-1 0,1 1 0,-1-1 0,1 1 0,0-5-1,0 1 55,0 0 0,-1 0 0,1 0-1,-2 0 1,1 0 0,-1 0-1,1 0 1,-2-8 0,1 13-73,-1 1 0,1-1 1,0 1-1,-1 0 0,1-1 1,0 1-1,-1 0 0,1-1 1,0 1-1,-1 0 0,1-1 1,-1 1-1,1 0 0,-1 0 0,1-1 1,-1 1-1,1 0 0,0 0 1,-1 0-1,1 0 0,-1-1 1,1 1-1,-1 0 0,0 0 1,1 0-1,-1 0 0,1 0 0,-1 1 1,1-1-1,-1 0 0,1 0 1,-1 0-1,-5 1-126,0-1-160,0 0-1,-1 0 0,1 1 0,0 0 1,0 1-1,0-1 0,0 1 0,-9 4 1,-17 11-3233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2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23 672,'0'0'3305,"-5"-19"-178,26 16-3081,-20 3-36,0 0 0,0 0 1,0 0-1,0 0 0,0 0 0,-1 0 0,1 0 0,0 0 0,0 0 0,0 0 1,0 1-1,0-1 0,-1 0 0,1 1 0,0-1 0,0 0 0,0 1 0,-1-1 0,1 1 1,0 0-1,-1-1 0,2 1 0,-1 10 23,0 0 0,0 0 0,-1 0 0,-1-1 0,1 1 0,-2 0 0,-3 15 0,2-10-40,1 0-1,-1 19 0,3-35-45,22 0-226,-16 0 40,1 0 0,0 0 0,-1-1 0,1 0-1,-1-1 1,1 1 0,-1-1 0,8-3 0,5-5-1396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3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4425,'0'0'2128,"-11"107"-2200,11-74-248,2-6-928,4-3-880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3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71 2457,'0'0'3295,"-8"-8"-2692,-26-24-95,34 31-476,-1 0 0,0 0 1,0 1-1,1-1 0,-1 0 1,0 0-1,1 0 0,-1 0 1,1 0-1,-1 0 0,1 0 1,-1 0-1,1 0 0,0 0 1,-1-1-1,1 1-27,1 1 0,-1 0 0,0-1 0,0 1 0,0-1 0,0 1 0,0-1 0,0 1 0,1 0 0,-1-1 0,0 1 0,0-1 0,1 1 0,-1 0 0,0-1 0,1 1 0,-1 0 0,0 0 0,1-1 0,-1 1 0,0 0 0,1 0 0,0-1 0,23-4-75,-23 5 99,3 0-19,1-1 1,-1 1-1,1 0 0,-1 0 1,1 1-1,-1-1 0,5 2 1,-7-1 0,0 0 0,0 0 0,0 0 0,-1 0-1,1 0 1,0 1 0,-1-1 0,1 1 0,-1-1 0,1 1 0,-1-1 0,0 1 0,1 0 0,-1 0 0,0-1 0,1 4 0,1 2-10,0 1-1,0 0 0,-1 1 0,0-1 0,-1 0 1,1 1-1,-1-1 0,-1 0 0,0 1 1,0-1-1,-2 10 0,-5-5-548,28 7 374,-19-17 198,1 1-1,-1-1 0,1 1 0,-1-1 1,0 1-1,-1 0 0,1 0 0,-1 0 0,1 0 1,-1 0-1,0 0 0,-1 0 0,1 6 0,-1-7 12,0 0-1,0-1 0,0 1 0,-1 0 0,1-1 0,-1 1 0,0-1 0,0 1 0,0-1 0,0 1 0,0-1 1,0 1-1,-1-1 0,1 0 0,-1 0 0,1 0 0,-1 0 0,0 0 0,0 0 0,0 0 0,-3 2 0,-4 1-89,0 0-1,0-1 1,0 0-1,-1 0 0,0-1 1,1 0-1,-1-1 1,0 0-1,0 0 0,0-1 1,-1-1-1,-19 0 1,29 0-134,-2-3-2171,3 0 508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4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13 3145,'0'0'3084,"-9"-3"-2820,-25-7-169,33 10-95,1 0 1,-1 0-1,1 0 0,0 0 1,-1 1-1,1-1 0,-1 0 1,1 0-1,0 0 1,-1 0-1,1 0 0,0 1 1,-1-1-1,1 0 0,-1 0 1,1 1-1,0-1 0,0 0 1,-1 1-1,1-1 0,0 0 1,-1 0-1,1 1 0,0-1 1,0 1-1,0-1 0,-1 0 1,1 1-1,0-1 0,0 1 1,0-1-1,0 0 0,0 1 1,0-1-1,0 1 0,0-1 1,0 0-1,0 1 0,0-1 1,0 1-1,0-1 0,0 0 1,0 1-1,0-1 1,1 1-1,-1-1 0,0 0 1,0 1-1,1 0 0,4 19 11,3-4 99,-2 0 0,0 0 0,-1 1 0,-1 0 0,-1 0 0,0 0 0,0 20 0,-3 12-695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4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5009,'0'0'1200,"104"-94"-1200,-81 86-8,4 3-632,-6 5-680,-8 0-657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5721,'0'0'1549,"17"16"-1683,57 48 256,-71-62-114,0 0 0,0 0 0,1 0 1,-1 0-1,1 0 0,-1-1 1,1 0-1,0 0 0,-1 0 1,1 0-1,0 0 0,0-1 0,0 0 1,0 1-1,-1-1 0,1-1 1,7 0-1,2-1 20,-6 2-19,0-1 1,-1 0-1,1 0 0,-1 0 0,1-1 1,-1 0-1,0-1 0,0 1 1,0-1-1,0 0 0,11-8 0,-14 8 55,1 0-1,-1 0 0,0-1 0,0 1 1,0-1-1,0 0 0,-1 1 1,1-1-1,-1 0 0,0-1 0,0 1 1,-1 0-1,1-1 0,-1 1 0,0-1 1,0 1-1,-1-1 0,1-4 1,0 6-61,-1 0 1,0 0-1,0 0 1,0 0-1,-1-1 1,1 1-1,-1 0 1,1 0-1,-1 0 1,0 0 0,0 1-1,0-1 1,-1 0-1,1 0 1,-1 1-1,1-1 1,-1 0-1,0 1 1,0 0-1,0-1 1,0 1 0,-1 0-1,1 0 1,0 0-1,-1 1 1,0-1-1,1 0 1,-1 1-1,0 0 1,0-1-1,0 1 1,1 1-1,-1-1 1,-5-1 0,-4 0-514,-1 0 0,1 0 0,0 1 0,-1 1 1,1 0-1,-1 1 0,-20 3 0,11 3-1651</inkml:trace>
  <inkml:trace contextRef="#ctx0" brushRef="#br0" timeOffset="1">260 108 3633,'0'0'4185,"110"84"-4105,-43-84-80,-5 0-985,-5 0-1223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5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 3273,'0'0'5015,"-4"4"-4050,-4 12-957,1 1 1,0 0 0,1 0 0,1 0-1,1 0 1,1 1 0,0 0 0,0 18-1,3-35-30,0-1-1,1 1 1,-1-1-1,0 1 1,1-1-1,-1 0 1,1 1-1,-1-1 1,0 0-1,1 1 1,-1-1-1,1 0 1,-1 0-1,1 1 1,-1-1-1,1 0 1,-1 0 0,1 0-1,-1 0 1,1 0-1,-1 0 1,1 0-1,-1 0 1,1 0-1,-1 0 1,1 0-1,0 0 1,0 0-1,18-2-202,-14 1 207,0-1 0,-1 0 1,1 0-1,-1-1 0,0 1 0,0-1 1,1 0-1,-2 0 0,1 0 0,0 0 1,-1-1-1,1 0 0,-1 0 0,0 0 1,5-8-1,0-2 13,0-1 0,-1 0 0,9-23 0,-56 163 2400,36-112-2647,0 0 0,1-1 1,1 1-1,0 0 0,1 1 1,0-1-1,1 13 0,0-25 142,0 0-1,0-1 0,0 1 1,0-1-1,1 1 0,-1-1 1,0 1-1,0-1 1,1 1-1,-1-1 0,0 1 1,1-1-1,-1 1 1,0-1-1,1 1 0,-1-1 1,0 0-1,1 1 1,-1-1-1,1 0 0,-1 1 1,1-1-1,-1 0 1,1 0-1,-1 1 0,1-1 1,-1 0-1,1 0 0,0 0 1,-1 0-1,1 0 1,0 0-1,11 1-2041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5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68 4233,'0'0'1626,"-9"18"-1356,-24 60-134,31-74-133,1-1-1,-1 1 1,1-1-1,0 1 1,0-1-1,0 1 0,1 0 1,-1 0-1,1-1 1,0 1-1,0 0 1,0 0-1,0 0 0,1-1 1,1 6-1,-1-8-3,0 0 1,0 1-1,0-1 0,0 0 0,1 0 0,-1 0 0,0 0 0,1 0 1,-1 0-1,1 0 0,-1 0 0,1 0 0,0-1 0,-1 1 0,1-1 0,0 1 1,-1-1-1,1 0 0,0 1 0,-1-1 0,1 0 0,0 0 0,0 0 1,1-1-1,1 1 9,-1-1 1,0 0-1,1 0 1,-1 0-1,0 0 0,0 0 1,0-1-1,0 1 1,0-1-1,0 0 1,-1 0-1,1 0 1,-1 0-1,1 0 1,-1-1-1,0 1 0,4-6 1,3-4 126,-1-1 0,12-22 0,-15 25-5,-1 0 0,0-1-1,0 1 1,-1-1 0,-1 1-1,0-1 1,0 0 0,-1 0 0,0 0-1,-2-19 1,1 29-130,-1 0-1,1 0 1,0 1-1,-1-1 1,1 0-1,-1 0 1,1 1-1,-1-1 1,1 1-1,-1-1 1,1 0-1,-1 1 1,1-1-1,-1 1 1,0-1-1,1 1 1,-1 0-1,0-1 1,0 1-1,1 0 1,-1-1-1,0 1 1,0 0-1,0 0 1,1 0-1,-1 0 1,0 0-1,0-1 1,0 2-1,1-1 1,-1 0-1,0 0 1,0 0-1,0 0 1,0 1-1,-3-1-90,1 0 0,0 1 0,0 0 0,0 0-1,-1 0 1,1 0 0,0 0 0,0 1 0,-5 3 0,-11 12-1149,-30 36 0,44-48 976,-30 34-1537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7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19 704,'0'0'4452,"0"-3"-3976,-2-9 127,-14 9 726,15 3-1163,1 13-158,0 0 0,1 0 1,0 0-1,1 0 1,1 0-1,5 17 0,-4-19 88,0 0 0,-1 1 0,0 0 0,-1-1 0,0 1 0,0 18 330,-79-30 986,76 0-1418,0 1 0,1 0 0,-1 0-1,1 0 1,-1 0 0,1 0 0,0-1 0,-1 1 0,1 0-1,0 0 1,0 0 0,0 0 0,-1 0 0,1 0-1,0 0 1,0 0 0,0 0 0,0 0 0,1 0 0,-1 0-1,0 1 1,6 26-194,-3-24 166,0-1 0,0 1 0,1-1 0,-1 0 0,1 0-1,-1 0 1,1 0 0,0-1 0,0 1 0,1-1 0,-1 0 0,0 0 0,1-1 0,-1 1 0,1-1-1,0 0 1,7 1 0,4-1-18,0 0-1,0 0 1,31-4-1,-38 1 51,0 0 0,0 0-1,0-1 1,0 0 0,0-1 0,0 0 0,-1 0-1,0-1 1,0 0 0,0-1 0,-1 1 0,1-2-1,-1 1 1,-1-1 0,1 0 0,10-15 0,-16 19 96,1 0 1,-1-1 0,0 1-1,0-1 1,0 1 0,0-1-1,0 1 1,-1-1 0,0 0-1,1 1 1,-1-1 0,-1 0 0,1 1-1,-2-6 1,1 8-40,-1 0 0,0 0 1,0 0-1,0 1 0,1-1 1,-1 0-1,0 1 0,0 0 0,0 0 1,0-1-1,0 1 0,0 0 1,0 0-1,0 1 0,-4 0 0,-2-1 18,-1 1-112,0 0-1,0 0 1,0 1-1,0 0 1,0 0-1,1 1 1,-17 7-1,-55 36-1309,64-36 923,-76 55-4123,74-52 2272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7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2 6553,'0'0'3297,"-88"-2"-3297,74 21-208,6-1-552,7 13-712,1-7-633,0-1-319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7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 5369,'0'0'4497,"-6"57"-4265,0-20-64,0 6-48,1 0-64,1 2-56,2 0-120,-2 17-960,0-13-344,2-8-1201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8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4417,'0'0'2322,"9"-5"-2090,31-13 40,-39 18-255,-1-1 0,1 1 0,-1 0 1,1 0-1,0 0 0,-1 0 0,1 0 0,0 0 1,-1-1-1,1 1 0,-1 1 0,1-1 0,0 0 1,-1 0-1,1 0 0,-1 0 0,1 0 0,0 1 1,-1-1-1,1 0 0,-1 0 0,1 1 0,-1-1 1,1 0-1,-1 1 0,1-1 0,-1 1 0,1-1 1,-1 1-1,1-1 0,-1 1 0,0-1 0,1 1 1,-1-1-1,0 1 0,0-1 0,1 1 0,-1-1 1,0 1-1,0 0 0,0-1 0,0 1 0,0 0 1,0-1-1,0 1 0,0-1 0,0 1 0,0 0 1,0-1-1,0 1 0,0-1 0,0 2 0,0 2 120,3 25 175,-2 0 0,-1 0 0,-1 0 0,-9 51 0,3-25-529,7-44-240,-3 12-2269,1-20 764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28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0 252 440,'0'0'2583,"18"-13"-2543,56-38-1,-67 46 32,0 0-1,0 1 1,1 0 0,-1 1-1,1-1 1,0 1 0,0 1-1,0-1 1,10-1 0,-8 4 77,-1 0 1,1 1-1,-1 0 1,0 0 0,17 5-1,-23-5-127,5 0 38,-1 0 0,0 0 0,1-1-1,-1 0 1,1 0 0,-1-1 0,0 0 0,0 0 0,1-1-1,-1 0 1,0 0 0,0-1 0,0 1 0,-1-1-1,1-1 1,-1 0 0,8-4 0,-10 4 86,0 1 0,0 0-1,0-1 1,0 0 0,0 0 0,-1 0-1,0 0 1,0-1 0,0 0 0,0 1 0,-1-1-1,0 0 1,0 0 0,0 0 0,0 0-1,-1 0 1,0-1 0,0 1 0,0 0-1,-1-1 1,0 1 0,0 0 0,0-1 0,-2-7-1,2 13-146,0-1 0,0 1 0,0 0 0,-1-1 0,1 1 0,0 0 0,0 0 0,0-1 0,-1 1 0,1 0 0,0 0-1,0-1 1,-1 1 0,1 0 0,0 0 0,-1 0 0,1 0 0,0-1 0,-1 1 0,1 0 0,0 0 0,0 0 0,-1 0 0,1 0-1,0 0 1,-1 0 0,1 0 0,0 0 0,-1 0 0,1 0 0,-1 0 0,-14 3-262,14-3 245,-10 3-495,0 1 1,1 1 0,0 0-1,-1 0 1,-17 13-1,-15 11-1926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0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32 2657,'0'0'3462,"-7"-6"-3206,-21-14-191,21 15 1175,10 6-1359,1-1 108,0 0-1,-1 1 1,1-1 0,-1-1-1,7 0 1,-3 1 9,-6 0 7,0 0 0,0 1 1,0-1-1,1 0 0,-1 1 0,0-1 1,0 1-1,0-1 0,0 1 0,0 0 0,0-1 1,0 1-1,0 0 0,0 0 0,0 0 1,0 0-1,0 0 0,-1 0 0,1 0 1,0 0-1,-1 0 0,1 0 0,0 0 0,-1 0 1,0 0-1,1 0 0,-1 1 0,0-1 1,1 0-1,-1 0 0,0 1 0,0-1 1,0 2-1,1 9 180,-1-1 0,-2 22 0,1-19-98,-3 14-23,-1 0 1,-1 0-1,-2-1 1,-13 33-1,2-2-83,32-75-4238,-5 5 2645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0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 2537,'0'0'2368,"118"-52"-2176,-90 44-128,11-2-64,-6 2-704,-7 2-592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0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2513,'0'0'2532,"4"-12"-2128,13-33 16,-16 61 2471,2 72-2705,-1-16-474,0-1-3484,-2-54 1206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5569,'0'0'5080,"0"21"-5035,-2 13-17,1-4 14,0-1 0,5 31 0,-2-41 123,1-1 0,1 0 0,1 0 0,1 0 0,11 24 1,47 82-209,-56-109-63,-6-10-1861,-11-14 1071,-11-20 244,6-8 139,14 35 489,-1 0 1,1 0-1,-1 0 1,1 0-1,0 0 1,0 0-1,-1 0 1,1 0-1,1 0 1,-1 0-1,0 0 1,0 0-1,1 0 1,0 0-1,-1 0 1,1 0-1,1-3 1,1 3 18,-1 0 0,0 1-1,1-1 1,-1 0 0,1 1 0,0 0 0,-1 0 0,1-1 0,0 1-1,0 1 1,0-1 0,-1 0 0,5 1 0,43-4 12,-44 4-9,-4 0 3,26-1 17,0 1 1,36 6 0,-56-5 20,1 1 0,-1 0 1,0 0-1,1 1 0,-1 0 1,-1 1-1,1-1 0,0 1 0,-1 1 1,0 0-1,13 10 0,-18-13 11,-1 0 0,1 0 0,0 0-1,-1 0 1,1 0 0,-1 0 0,0 1-1,0-1 1,0 0 0,0 1 0,0-1-1,0 0 1,0 5 0,0-6 5,-1 0-1,0 1 1,0-1-1,0 0 1,-1 0 0,1 0-1,0 0 1,0 0 0,-1 0-1,1 1 1,0-1-1,-1 0 1,1 0 0,-1 0-1,1 0 1,-1 0-1,0 0 1,1-1 0,-1 1-1,0 0 1,0 0 0,0 0-1,0-1 1,1 1-1,-1 0 1,0-1 0,0 1-1,0-1 1,0 1 0,-2 0-1,-15 4 135,0-2 0,-1 0 0,1 0-1,0-2 1,-1 0 0,-25-3 0,3 1-155,4 1-1394,1-1 0,-60-10 0,69 4-1245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1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79 124 416,'0'0'4772,"-29"-4"-2416,21 4-2220,-12 1 329,20 0-461,-1-1-1,1 0 1,0 1-1,-1-1 1,1 0-1,-1 1 1,1-1 0,0 1-1,-1-1 1,1 1-1,0-1 1,0 1-1,-1-1 1,1 1-1,0-1 1,0 1-1,0-1 1,0 1 0,0-1-1,0 1 1,0-1-1,0 1 1,0-1-1,0 1 1,0 0-1,0-1 1,0 1-1,0-1 1,0 1 0,0-1-1,1 1 1,-1-1-1,0 1 1,2 4-12,1-1 0,-1 0 0,1 0 0,-1 0 0,1 0 0,0-1 1,0 1-1,1-1 0,-1 0 0,5 3 0,15 16-25,-20-17 46,1-1 0,-1 1 0,0 0 0,0 0 0,-1 0 0,1 1 0,-1-1 0,2 10 0,-3-13-8,-1 0 1,0 1-1,1-1 0,-1 0 0,0 0 0,0 0 0,0 0 0,-1 1 0,1-1 0,0 0 0,-1 0 0,0 0 0,1 0 0,-1 0 0,0 0 0,0 0 1,0 0-1,0 0 0,0 0 0,-1-1 0,1 1 0,0 0 0,-1-1 0,1 1 0,-5 2 0,2-1-1,-1 0 0,0-1-1,0 1 1,0-1 0,0 0-1,0 0 1,0-1 0,0 0-1,-1 0 1,1 0 0,-1 0-1,-9-1 1,15 0-4,-1 0 1,1-1-1,-1 1 0,1-1 0,-1 1 0,1 0 1,-1-1-1,1 1 0,-1-1 0,1 1 1,0-1-1,-1 1 0,1-1 0,0 0 0,0 1 1,-1-1-1,1 1 0,0-1 0,0 0 1,0 1-1,0-1 0,0 1 0,0-1 0,0 0 1,0 1-1,0-1 0,0 0 0,0 1 0,0-1 1,0 0-1,4-24-24,1 15 6,1 1-1,0 0 1,0 0 0,1 0 0,0 0-1,14-12 1,-2 1-18,28-29-149,-21 23 101,-2 0 0,27-38 1,-50 63 92,0 0 1,0-1 0,0 1 0,-1-1 0,1 0-1,0 1 1,-1-1 0,1 0 0,-1 1-1,1-1 1,0-3 0,-1 5-18,0-1 1,-1 1-1,1-1 0,0 1 1,0 0-1,0-1 0,0 1 1,0-1-1,0 1 0,-1 0 1,1-1-1,0 1 0,0 0 1,-1-1-1,1 1 0,0 0 1,-1-1-1,1 1 0,0 0 1,-1-1-1,1 1 0,0 0 1,-1 0-1,1 0 0,0-1 1,-1 1-1,1 0 0,-1 0 1,0 0-1,-2 0-117,0 0 0,0 0-1,0 0 1,0 0 0,0 0 0,0 1 0,0 0-1,1 0 1,-1-1 0,0 2 0,-4 1 0,-20 14-1373,2 1-230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1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29 3041,'0'0'3496,"0"-28"-3496,-6 28-400,-9 0-1048,-2 8-432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2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7562,'0'0'2848,"10"35"-7305,-1-23 1145</inkml:trace>
  <inkml:trace contextRef="#ctx0" brushRef="#br0" timeOffset="1">0 462 5657,'0'0'832</inkml:trace>
  <inkml:trace contextRef="#ctx0" brushRef="#br0" timeOffset="2">89 712 6489,'0'0'3425,"-85"17"-7546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4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93 107 4153,'0'0'2961,"0"-9"-2221,0-47 1934,-1 56-2569,0 0 1,-1 0-1,1-1 1,-1 1-1,1 1 1,-1-1 0,1 0-1,-1 0 1,1 0-1,0 1 1,-1-1-1,-1 1 1,-2 3-101,1 0 0,0 1 0,-1-1 0,1 1 0,1 0-1,-1 0 1,1 0 0,-5 9 0,2-2 1,1 0 0,-9 26 1,12-29-27,0 0 0,1 0 0,0 1 0,0-1 0,0 0 0,2 1 0,-1-1 0,1 0 0,0 1 1,1-1-1,0 0 0,1 0 0,0 0 0,0 0 0,7 12 0,-7-15 2,1 0 0,0-1 0,0 1 0,0-1 0,1 0 0,0 0-1,0-1 1,0 0 0,0 0 0,1 0 0,0 0 0,-1-1 0,1 0 0,1 0 0,-1 0-1,0-1 1,1 0 0,-1 0 0,1-1 0,-1 0 0,1 0 0,8 0 0,-8-1-40,-1 1 1,0-1 0,1-1 0,-1 1 0,0-1-1,1 0 1,-1-1 0,0 1 0,11-5-1,-15 4 38,1 0-1,-1 0 0,1 0 1,-1 0-1,0 0 1,0 0-1,0 0 0,0-1 1,0 1-1,0-1 0,-1 0 1,1 1-1,-1-1 0,0 0 1,0 0-1,0 0 1,0 0-1,-1 0 0,1 0 1,-1 0-1,1 0 0,-1-4 1,0 1 5,0-1 0,0 1 1,0 0-1,0 0 0,-1 0 0,0 0 1,-1 0-1,1 0 0,-1 0 0,0 0 1,-3-5-1,0 4-27,1-1 1,-1 1 0,-1 1-1,1-1 1,-1 1 0,0 0-1,-11-8 1,-61-38-261,20 14 945,57 38-624,1 0-1,-1 0 0,1-1 1,-1 1-1,0 0 0,1 0 1,-1-1-1,1 1 0,-1-1 1,1 1-1,0-1 1,-1 1-1,1-1 0,-1 1 1,1-1-1,0 1 0,-1-1 1,1 1-1,0-1 1,0 1-1,-1-1 0,1 0 1,0 1-1,0-1 0,0 1 1,0-1-1,0 0 1,0 1-1,0-1 0,0 0 1,0 1-1,0-1 0,0 0 1,0 1-1,0-1 0,0 1 1,1-1-1,-1 0 1,0 1-1,0-1 0,1 1 1,-1-1-1,1 1 0,-1-1 1,0 1-1,1-1 1,-1 1-1,1-1 0,-1 1 1,1 0-1,-1-1 0,1 1 1,-1 0-1,1-1 1,0 1-1,5-4-48,1 1 1,-1 0-1,15-3 1,-16 4 81,42-11-1100,1 2 0,0 3 0,83-5 0,-77 10-1320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4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84 5281,'0'0'1284,"-6"20"-1134,0 3-90,-5 15 165,-22 49 1,-73 192 824,107-326-959,4 18-109,1 0 0,20-55-1,32-54 49,-40 96-41,-12 29 19,63-131 152,-69 144-148,0 0-1,0-1 0,0 1 1,0 0-1,0 0 0,0 0 1,0-1-1,0 1 0,0 0 1,0 0-1,1 0 0,-1-1 1,0 1-1,0 0 0,0 0 1,0 0-1,0 0 1,0-1-1,1 1 0,-1 0 1,0 0-1,0 0 0,0 0 1,0 0-1,1 0 0,-1 0 1,0-1-1,0 1 0,0 0 1,1 0-1,-1 0 0,0 0 1,0 0-1,0 0 1,1 0-1,-1 0 0,0 0 1,0 0-1,0 0 0,1 0 1,-1 0-1,0 0 0,0 0 1,0 0-1,1 0 0,-1 1 1,0-1-1,0 0 1,0 0-1,1 0 0,-1 0 1,0 0-1,0 0 0,0 0 1,0 1-1,0-1 0,1 0 1,-1 0-1,0 0 0,0 0 1,0 1-1,0-1 0,0 0 1,0 0-1,0 0 1,0 1-1,0-1 0,1 0 1,3 17 475,-4-14-398,64 284 996,-2-102-5265,-50-157 1793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4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1 394 7466,'0'0'2389,"18"-7"-2457,-2 0-39,23-9-518,47-13 0,-49 18 67,-1 0 0,0-3 0,-1-1 0,0-1 0,-2-2 0,0-1 1,-1-2-1,48-41 0,74-86 6715,-155 155-5614,-7 10-464,-1 0 1,0-1 0,-1 0-1,-1 0 1,-16 18-1,1-1 41,8-11-75,-20 29 6,36-48-66,0 1-1,0 0 0,0-1 1,1 1-1,0 0 0,-1 0 0,1-1 1,0 1-1,1 0 0,-1 0 1,1 0-1,0 7 0,0-10 5,0 0-1,1 0 0,-1 0 1,1 0-1,-1-1 0,1 1 1,-1 0-1,1 0 0,-1-1 1,1 1-1,0 0 0,0-1 1,-1 1-1,1-1 0,0 1 1,0-1-1,-1 1 0,1-1 1,0 1-1,0-1 0,1 1 1,23 6-15,-22-7 30,33 6-136,0-2 1,1-2 0,63-3 0,-26-1-1680,-28 3-1424,-34 0 983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5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6161,'0'0'2897,"19"0"-2617,-1 0-200,3 0 8,2 0-88,2 0-352,0 0-296,9-2-456,-7-5-1081,-4 3-2824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6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54 1144,'0'0'4513,"3"-9"-3986,9-25-94,-6 24 1964,-10 23-1932,-36 52-293,23-41-158,2 0 1,1 1-1,1 1 0,1 0 0,-9 30 1,20-52-34,0-1 0,0 1 0,1-1 0,-1 1 0,1-1 0,0 1 1,0 0-1,0-1 0,0 1 0,0 0 0,3 6 0,-3-8 13,1-1-1,0 1 0,1 0 1,-1-1-1,0 1 1,0-1-1,1 1 1,-1-1-1,1 1 1,-1-1-1,1 0 0,0 0 1,-1 0-1,1 0 1,0 0-1,0 0 1,0-1-1,-1 1 1,1 0-1,0-1 0,0 0 1,3 1-1,14 2-2,-1-2-1,0 0 1,0 0-1,1-2 0,-1 0 1,0-1-1,0-1 1,22-7-1,-23 5-823,0-1-1,-1 0 1,0-1 0,30-18-1,-31 14-959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7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3137,'0'0'4491,"-3"14"-3851,-5 48 583,-1 64-1,9 33-745,0-158-635,0-1-1,1 1 0,-1 0 0,0 0 0,0 0 1,0 0-1,1 0 0,-1-1 0,0 1 1,1 0-1,-1 0 0,1 0 0,-1-1 0,1 1 1,-1 0-1,1-1 0,0 1 0,-1 0 0,1-1 1,0 1-1,-1-1 0,1 1 0,0-1 1,0 0-1,0 1 0,-1-1 0,1 0 0,0 1 1,0-1-1,0 0 0,1 1 0,6-1-3894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7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13 5401,'0'0'3013,"-14"-2"-2853,-47-8-53,60 10-106,-1 0 0,1 0 1,-1 0-1,1 0 1,-1 0-1,1 0 1,-1 0-1,1 0 1,-1 1-1,1-1 1,-1 1-1,1-1 0,0 1 1,-1-1-1,1 1 1,-1 0-1,1 0 1,0-1-1,0 1 1,0 0-1,-1 0 1,1 0-1,0 1 0,0-1 1,0 0-1,1 0 1,-1 1-1,0-1 1,0 0-1,0 2 1,-2 3 5,-1 2 1,0 0 1,0 0-1,1 0 1,0 1 0,1 0-1,0-1 1,0 1 0,-1 11-1,2 76 59,2-54 13,12 242 570,-13-296-7760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6729,'0'0'2961,"41"138"-1985,-33-95-360,-1-2-256,-1-4-247,-2-2-105,2-3 88,-3-5-96,5-6-609,15-3-1127,0-8-368,4-6-489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8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 5937,'0'0'1721,"106"-69"-1257,-81 56-48,0 3-80,2 2-200,-2 0-16,2 0-120,-2 1 0,-2 3-8,2 2-392,0 2-512,-4 0-465,-9 0-1079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39:38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52 150 640,'0'0'6810,"-10"-2"-6386,-31-5-235,56 3-520,19 0 397,154-19 586,114-10-248,284 2 109,63-4-177,-502 24-1589,-162 11-3324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1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2697,'0'0'1120,"0"-2"-960,0 0-72,0 0-24,0 0-64,0 0-248,4 0-384,0 0-673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1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0 0 3449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2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341 207 3449,'-7'-2'135,"0"1"1,0-1-1,0 1 0,-1 0 1,1 1-1,0 0 1,-1 0-1,1 1 1,0-1-1,-1 2 0,1-1 1,0 1-1,0 0 1,0 0-1,0 1 1,1 0-1,-1 0 0,1 1 1,-7 4-1,-5 6-39,1 0 0,0 2-1,1-1 1,1 2 0,1 0-1,0 1 1,-13 24-1,18-27-67,1 0-1,1 1 1,1-1-1,0 2 1,1-1-1,1 1 0,1-1 1,0 1-1,1 0 1,0 20-1,2-29-33,0 0 0,0 0 0,1 0 1,0 0-1,1 0 0,3 11 0,-4-16 10,0-1-1,0 0 1,0 0 0,1 0 0,-1 1 0,0-1 0,1-1 0,-1 1-1,1 0 1,0 0 0,0-1 0,0 1 0,0-1 0,0 1 0,0-1-1,0 0 1,0 0 0,0 0 0,1 0 0,-1 0 0,0 0 0,1-1-1,-1 1 1,0-1 0,1 1 0,2-1 0,-3 0 21,0 0 0,1 1 1,-1-1-1,0 0 0,0 0 0,1 0 1,-1-1-1,0 1 0,0-1 0,0 1 1,1-1-1,-1 0 0,0 0 0,0 0 1,0 0-1,0 0 0,0 0 0,0 0 1,-1-1-1,1 1 0,0-1 1,-1 1-1,1-1 0,-1 0 0,1 1 1,-1-1-1,0 0 0,0 0 0,1 0 1,-2 0-1,3-4 0,4-11 13,0 1-1,-1-2 1,-1 1 0,0-1-1,-2 1 1,0-1 0,0 0-1,-2 0 1,0-1 0,-2 1-1,0 0 1,0 0 0,-2 0 0,0 0-1,-11-33 1,-25-28 55,28 58 165,0-1-1,1 0 0,1-1 0,-6-26 0,14 44-233,0 0 0,0 0 0,0-1 1,1 1-1,0 0 0,0 0 0,1-7 1,-1 10-36,1 0 0,-1 0 0,1 1 0,0-1 0,0 0 0,0 0 0,0 1 0,0-1 0,0 0 0,0 1 0,1-1 0,-1 1 0,0 0 0,1-1 0,-1 1 0,1 0 0,0 0 0,-1 0 0,1 0 0,0 0 0,0 0 0,3-1 0,82-23-2497,-46 14-81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2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 6081,'0'0'2641,"-8"10"-2602,5-7-37,-1 1-6,0 0 0,1 0 0,-1 0 0,1 0 0,0 1 0,0-1 0,1 1 0,0 0 0,-1 0 1,1 0-1,1 0 0,-1 0 0,1 0 0,0 1 0,0-1 0,1 0 0,-1 1 0,1-1 0,1 6 1,0-6-8,0 1 1,1-1-1,-1 1 1,1-1-1,0 0 1,1 0 0,0 0-1,-1 0 1,6 6-1,35 36-296,-23-26-318,-19-20 608,-1-1 0,0 0-1,1 1 1,-1 0-1,0-1 1,1 1 0,-1-1-1,0 1 1,0-1-1,0 1 1,1-1 0,-1 1-1,0 0 1,0-1-1,0 1 1,0-1 0,0 1-1,0 0 1,0-1-1,0 1 1,0-1 0,0 1-1,-1 0 1,1-1-1,0 1 1,0-1 0,0 1-1,-1-1 1,1 1-1,0-1 1,-1 2 0,-14 13 19,12-12-36,-18 15 25,1-3 101,2 2-1,0 0 0,1 1 0,0 1 1,-26 40-1,41-55-43,-1 1-1,1 0 1,0 0 0,1 0 0,-1 0-1,1 0 1,0 0 0,0 1-1,1-1 1,0 0 0,0 11 0,0-13-50,1 0 1,0 0-1,-1 0 1,1 1-1,0-1 1,1 0-1,-1 0 1,0-1-1,1 1 1,0 0-1,-1 0 1,1-1-1,0 1 1,0-1-1,1 1 1,-1-1-1,0 0 1,1 0-1,5 3 1,3 1-62,0-1 0,1 0 1,0-1-1,0 0 0,0-1 1,0 0-1,17 1 0,87 0-989,-95-4 827,65-2-1390,-9-9-340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2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8194,'0'0'960,"108"45"-184,-62-20-184,4-3-208,0 3-208,2-5-80,-6-1-96,2-5-8,4-4-1200,-12-2-568,-13-5-809</inkml:trace>
  <inkml:trace contextRef="#ctx0" brushRef="#br0" timeOffset="1">575 56 6585,'0'0'2169,"-134"82"-1017,84-51-184,0 4-432,0-2-256,5-1-207,9-1-73,5-2-617,12-4-967,19-7-200,0-6-633,13-6-239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3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5433,'0'0'5627,"-2"24"-5018,-11 153 281,10-119-672,5 65 1,0-104-298,0 1 0,2-1 0,0 1 1,1-1-1,1 0 0,1-1 0,10 21 0,-15-35-342,0 0-1,1 0 1,-1 0 0,1 0-1,0-1 1,0 1-1,0-1 1,1 0-1,-1 0 1,1 0 0,-1 0-1,1 0 1,7 2-1,2-1-3474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3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68 6633,'0'0'779,"17"-9"-543,57-28 168,-64 33-221,-1 0 0,1 1 0,0 0 0,0 1-1,-1 0 1,2 0 0,-1 1 0,0 1 0,0-1-1,15 3 1,-14-2 7,-9 1-161,1-1 0,-1 0 0,0 1 0,0-1 0,0 1 0,0 0 0,0-1 0,1 1 0,-1 0 0,0 0 0,-1 1 0,1-1 0,0 0-1,0 1 1,0-1 0,-1 1 0,1-1 0,-1 1 0,1 0 0,-1-1 0,0 1 0,0 0 0,0 0 0,0 0 0,0 0 0,0 0 0,0 1 0,-1-1 0,1 0 0,-1 0 0,1 4 0,0 0 52,-1 0 1,1 0-1,-1 1 1,-1-1-1,1 0 1,-1 0-1,0 1 1,0-1-1,-1 0 0,-3 9 1,-5 4-59,0-1 0,-1 0 0,0-1 0,-22 25 0,14-20-2375,-25 20 1,34-34-416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4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22 5737,'0'0'5816,"-10"-4"-5465,-34-11-230,41 14-120,0 1 1,0-1-1,1 1 0,-1 0 0,0-1 0,0 1 0,0 1 0,1-1 1,-1 0-1,0 1 0,0-1 0,1 1 0,-1 0 0,0 0 0,-2 1 1,-1 2-5,0-1 1,1 1 0,-1 0 0,-6 7 0,1-1-2,0-1 3,1 1 1,0 0-1,0 1 0,1 0 0,0 0 1,-10 18-1,15-21-27,0-1-1,1 1 1,0 0 0,0 0 0,1 0 0,0 0-1,0 0 1,1 0 0,0 1 0,0-1 0,1 1-1,1 11 1,0-19-44,-1 1 0,1 0 0,-1 0 0,1-1 0,0 1 0,-1-1 0,1 1 0,0 0 0,0-1 0,0 0 0,0 1-1,1-1 1,-1 0 0,0 1 0,1-1 0,-1 0 0,0 0 0,1 0 0,-1 0 0,1 0 0,0-1 0,-1 1 0,1 0 0,0-1 0,-1 1 0,1-1 0,0 0 0,2 1-1,8 1-412,-1-1 0,1-1-1,15 0 1,-13-1 221,-8 2 110,-6-1 128,1 0 1,-1 0-1,0 0 1,1 0-1,-1 1 1,1-1-1,-1 0 1,0 0 0,1 0-1,-1 0 1,1 0-1,-1 0 1,1 0-1,-1 0 1,1 0-1,-1 0 1,0-1-1,1 1 1,-1 0-1,1 0 1,-1 0 0,0 0-1,1-1 1,-1 1-1,1 0 1,-1 0-1,0-1 1,1 1-1,-1 0 1,0-1-1,0 1 1,1 0-1,-1-1 1,0 1 0,0 0-1,1-1 1,-1 1-1,0-1 1,-15 0-294,6 2 345,0 0-1,0 1 1,1 0 0,-1 0 0,0 1-1,1 0 1,0 1 0,-1 0-1,1 0 1,1 1 0,-1 0 0,1 0-1,0 0 1,0 1 0,0 0-1,1 1 1,-8 9 0,9-10 49,0 0 1,0 1-1,0 0 0,1-1 1,0 2-1,1-1 0,-1 0 1,1 1-1,1-1 0,-1 1 1,1 0-1,1 0 0,0 0 1,0 0-1,0 0 0,1 0 1,0 0-1,0 0 0,4 16 1,-3-21-80,0 0 1,0 0 0,1 0 0,-1 0 0,1 0-1,-1-1 1,1 1 0,0 0 0,0-1-1,1 0 1,-1 1 0,0-1 0,1 0 0,-1 0-1,5 2 1,-2-1-62,1 0 0,0 0 0,0-1 0,0 0 0,1 0 1,-1 0-1,9 0 0,-1 0-183,0-2 0,1 1 1,-1-2-1,1 0 0,-1-1 1,17-3-1,15-12-1344,-6-3-641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32 6649,'0'0'1625,"-15"19"-1595,-42 61 30,55-77-51,0-1 0,1 1 0,-1-1 0,1 1 0,0 0 0,0 0 0,0 0 0,0 0 0,0 0 0,1 0 0,-1 0 0,1 0 0,0 0 0,0 3 0,1-4-7,-1 0 0,0 0-1,1 0 1,0-1 0,0 1-1,-1 0 1,1 0 0,0-1-1,0 1 1,0 0 0,1-1 0,-1 1-1,0-1 1,1 0 0,-1 1-1,2 0 1,3 2-24,0-1 0,0 0-1,0 0 1,0-1 0,0 0 0,0 0 0,0 0 0,11 0-1,-7 0-27,1 0 0,-1-1 0,1-1 0,0 0 0,0 0 0,-1-1 0,13-3 0,-19 3 64,-1 0-1,1 0 0,-1 0 1,0 0-1,0-1 1,0 0-1,0 0 0,0 0 1,0 0-1,0 0 1,-1 0-1,1-1 0,-1 1 1,1-1-1,-1 0 1,0 1-1,0-1 0,0 0 1,-1-1-1,1 1 0,-1 0 1,1 0-1,-1-1 1,0 1-1,1-6 0,-1 4 20,0 0-1,0-1 0,-1 1 0,0-1 0,1 1 0,-2-1 0,1 1 1,-1-1-1,0 1 0,0-1 0,0 1 0,-1 0 0,0-1 0,0 1 1,0 0-1,0 0 0,-1 1 0,0-1 0,0 0 0,0 1 1,-1 0-1,0-1 0,1 2 0,-1-1 0,-1 0 0,1 1 0,0-1 1,-1 1-1,0 1 0,0-1 0,0 1 0,0-1 0,0 2 0,0-1 1,0 0-1,-1 1 0,-7-1 0,-9 0-1069,-39 0 0,52 2 605,-27 0-1919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4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6 520,'0'0'7731,"0"-5"-6520,0 182 481,0-173-1742,0-1 0,0 0 0,1 1-1,-1-1 1,1 0 0,0 1 0,0-1 0,0 0-1,0 0 1,0 1 0,1-1 0,0 0-1,-1 0 1,1-1 0,0 1 0,0 0 0,4 3-1,-1-2-365,1 0 0,-1 0 0,1 0 0,0-1 0,1 0 0,-1 0 0,12 4-1,15 2-2119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4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76 425 5577,'0'0'2894,"-2"14"-2742,-2 46-29,4-56-117,0-1 0,1 0 0,-1 1 0,1-1 0,-1 1 0,1-1 0,0 0 0,0 0 0,0 1 0,1-1 0,-1 0 0,1 0 0,0 0 0,0 0 0,0-1 0,0 1 0,0 0 0,0-1 0,1 0 0,-1 1 0,1-1 0,0 0 0,0 0 0,0-1 0,0 1 0,0 0 0,0-1 0,5 2 0,2 0 14,1-1-1,0 1 1,0-2 0,0 0 0,0 0-1,18-1 1,-26 0-23,0-1 1,0 1-1,0-1 1,-1 0-1,1 1 1,0-1-1,0 0 1,-1-1-1,1 1 1,-1 0-1,1-1 1,-1 0-1,1 1 1,-1-1-1,0 0 1,0 0-1,0 0 1,0 0-1,0-1 1,0 1-1,-1-1 1,1 1-1,-1-1 1,0 1-1,0-1 1,1-3-1,0 3 0,-2 0-1,1 0 0,0 0 0,-1-1 1,1 1-1,-1 0 0,0-1 0,0 1 1,0 0-1,0-1 0,-1 1 1,0 0-1,1 0 0,-1-1 0,0 1 1,-1 0-1,1 0 0,0 0 0,-1 0 1,0 0-1,1 1 0,-5-5 1,0 0-1,0 0 0,-1 1 0,0 0 0,0 0 0,-1 1 0,0 0 1,0 0-1,-9-4 0,17 9 5,0 0 1,0 0 0,0 0-1,-1 0 1,1 0-1,0 0 1,0 0-1,0 0 1,0 0-1,-1 1 1,1-1-1,0 0 1,0 0-1,0 0 1,-1 0 0,1 0-1,0 0 1,0 0-1,0 0 1,0 1-1,0-1 1,-1 0-1,1 0 1,0 0-1,0 0 1,0 1 0,0-1-1,0 0 1,0 0-1,0 0 1,0 0-1,0 1 1,0-1-1,-1 0 1,1 0-1,0 0 1,0 1-1,0-1 1,-1 15 3,3 12 6,0-15 27,1-1-1,1 1 1,0-1 0,1 0-1,0-1 1,7 11 0,42 59 82,-46-70-303,1 0 0,0 0 0,0-1 1,1 0-1,1-1 0,-1 0 0,19 10 0,0-4-1619</inkml:trace>
  <inkml:trace contextRef="#ctx0" brushRef="#br0" timeOffset="1">97 64 9010,'0'0'2953,"-96"-63"-3089,103 75-2161,14 8 249,3-1-1249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5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31 120 6001,'0'0'807,"-2"-19"-444,-6-57 265,2 54 101,6 22-721,-1 0-1,1 0 1,0 0-1,0 0 1,0-1-1,0 1 1,0 0-1,0 0 1,0 0-1,0 0 1,0 0-1,-1 0 1,1 0 0,0-1-1,0 1 1,0 0-1,0 0 1,0 0-1,-1 0 1,1 0-1,0 0 1,0 0-1,0 0 1,0 0-1,0 0 1,-1 0-1,1 0 1,0 0-1,0 0 1,0 0-1,0 0 1,-1 0-1,1 0 1,0 0-1,0 0 1,0 0-1,0 0 1,0 0-1,-1 0 1,1 1-1,0-1 1,0 0-1,0 0 1,0 0-1,0 0 1,0 0-1,0 0 1,-1 1-1,-6 15 15,6 3-28,1 1-1,1-1 1,1 0 0,0 0-1,2 0 1,0 0-1,1 0 1,1-1 0,0 0-1,10 18 1,15 24 5,57 85 0,-60-101 13,4 6 21,69 118 306,-98-162-249,0 0 1,-1 0-1,1 0 1,-1 1-1,-1-1 1,1 1-1,0 7 0,-2-12-30,0 1-1,0-1 0,0 0 1,0 0-1,-1 1 0,1-1 1,-1 0-1,1 1 0,-1-1 1,0 0-1,0 0 0,0 0 1,0 0-1,0 0 0,0 0 1,0 0-1,-1 0 0,1 0 0,-1-1 1,1 1-1,-1 0 0,0-1 1,-2 2-1,-12 7 97,-1-1 1,0-1-1,0-1 1,-31 9-1,30-11-1250,-1-1 1,-26 2-1,34-5-1639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5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0 7098,'0'0'2973,"-20"6"-2692,3-3-202,8-2-33,0 1-1,1 0 1,-1 0-1,1 1 0,-1 0 1,1 0-1,0 1 1,0 0-1,1 0 1,-1 1-1,1 0 1,0 1-1,-9 8 1,7-4-15,1 0 0,0 1 0,1 0 0,1 0-1,-1 0 1,2 1 0,-1 0 0,2 0 0,0 0 0,0 1 0,1-1 0,0 1 0,1 0 0,1 0 0,0 0 0,1 0 0,0 0 0,4 22 0,-3-31-65,0 0 1,1-1-1,-1 1 0,1 0 1,0-1-1,-1 0 0,2 1 1,-1-1-1,0 0 0,1 0 1,-1 0-1,1 0 0,0-1 1,0 1-1,0-1 1,0 1-1,1-1 0,-1 0 1,0-1-1,1 1 0,0 0 1,-1-1-1,1 0 0,4 1 1,8 1-328,-1 0 0,1-1 1,0 0-1,21-2 0,18-1-1319,-5-2-962</inkml:trace>
  <inkml:trace contextRef="#ctx0" brushRef="#br0" timeOffset="1">124 197 7074,'0'0'616,"108"-47"-512,-72 31 48,6 1 24,3 1-144,5 2-32,-2-3 0,17-1-680,-15 2-593,-8 1-855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6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 6425,'0'0'905,"108"-20"-849,-70 8 56,3 1 32,-1 3-128,-1 0-16,5 0-496,-12 0-1585,-9 1-2424</inkml:trace>
  <inkml:trace contextRef="#ctx0" brushRef="#br0" timeOffset="1">248 154 5881,'0'0'1449,"-56"121"-713,45-84 464,-1-4-152,5 0-344,3-3-288,4-1-320,0-2-96,0-5 0,9-1-728,28-5-1072,-2-8-465,-1-5-599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6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70 4849,'0'0'3174,"-14"20"-3075,-44 63-11,57-80-80,-1-1 1,1 1-1,-1-1 1,1 1-1,0 0 1,0 0 0,0-1-1,1 1 1,-1 0-1,1 0 1,-1 0-1,1 0 1,0 0-1,0 5 1,1-6 3,-1 0 0,1 0 0,0 0 0,0 0 0,0 0 0,0 0 0,0 0 0,0-1 0,0 1 0,0 0 0,1-1 0,-1 1 0,1-1 0,-1 1 0,4 1 0,0 0 4,1 0-1,0 0 0,0 0 0,1-1 0,-1 0 1,0 0-1,1 0 0,10 0 0,-4 0-23,1-1 0,-1 0 0,1-1-1,-1-1 1,0 0 0,1-1 0,19-5-1,-28 5 18,-1 1-1,0-1 1,1 0-1,-1 0 0,0 0 1,0 0-1,0-1 0,0 0 1,-1 0-1,1 0 1,-1 0-1,1 0 0,-1-1 1,0 0-1,0 1 0,-1-1 1,1 0-1,-1 0 1,0-1-1,0 1 0,0 0 1,-1-1-1,0 1 0,1-1 1,-1-5-1,1 2 148,-1-1 0,0 1 0,-1-1 0,0 0 0,-1 1 0,0-1 0,0 1 0,0-1 0,-5-12 0,4 17-104,0 0-1,0 0 1,0 0 0,0 0-1,-1 0 1,1 0-1,-1 1 1,0 0-1,0-1 1,-1 1-1,1 0 1,-1 0 0,1 1-1,-1-1 1,0 1-1,0 0 1,0 0-1,0 0 1,-9-2-1,6 1-222,-1 1-1,1 0 0,-1 1 0,0-1 0,1 2 0,-1-1 0,0 1 0,0 0 0,0 0 0,1 1 1,-1 0-1,0 1 0,1 0 0,-1 0 0,1 0 0,-1 1 0,1 0 0,0 1 0,0-1 0,1 1 0,-1 1 1,1-1-1,0 1 0,0 0 0,0 1 0,1-1 0,-1 1 0,2 0 0,-7 9 0,-3 11-3408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7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 5097,'0'0'6057,"49"131"-5921,-30-92-136,4-4-40,19 2-1184,-3-8-768,-5-13-857</inkml:trace>
  <inkml:trace contextRef="#ctx0" brushRef="#br0" timeOffset="1">564 1 6545,'0'0'5410,"0"110"-5122,0-69-112,0 0-168,4 0-8,5-2-360,1 9-905,1-9-951,-7-9-745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7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113 382 5721,'0'0'5137,"-11"-5"-4498,5 2-574,2 1-52,1 0 1,-1 0-1,0 0 0,0 1 1,0-1-1,-4 0 1,7 2-12,-1 0 0,1-1 1,0 1-1,0 0 0,0 0 1,-1 0-1,1 1 0,0-1 1,0 0-1,0 0 1,0 1-1,0-1 0,-1 1 1,1-1-1,0 1 0,0-1 1,0 1-1,0 0 0,0-1 1,0 1-1,0 0 1,1 0-1,-1-1 0,0 1 1,0 0-1,1 0 0,-1 0 1,0 0-1,0 3 1,-5 7-1,1 0 0,0 1 0,1 0 1,1 0-1,0 0 0,0 0 0,1 1 1,0-1-1,2 1 0,-1-1 0,1 1 1,4 24-1,-3-33-24,1 0 0,-1 0 0,1 0 1,0 0-1,0 0 0,1-1 0,-1 1 0,1-1 1,0 1-1,0-1 0,0 0 0,0 0 0,0 0 1,1 0-1,-1-1 0,1 0 0,0 1 0,-1-1 1,1-1-1,0 1 0,0 0 0,1-1 0,-1 0 1,0 0-1,5 0 0,-4 0 6,0 0 0,0-1 0,-1 0 0,1 0 0,0 0 0,0 0 0,0-1 0,-1 0-1,1 0 1,0 0 0,0-1 0,-1 1 0,1-1 0,-1 0 0,0 0 0,0-1 0,0 1 0,0-1 0,0 0 0,0 0 0,0-1 0,3-3 0,-2 0 28,0 0 0,-1-1 0,0 1 0,0-1 0,0 0 0,-1 0 0,0 0-1,-1 0 1,0-1 0,0 1 0,-1-1 0,0 1 0,0-1 0,-1 0 0,0 1 0,-1-1 0,0 1 0,-3-14 0,0 5 28,-2 0-1,0 1 1,0-1 0,-2 1-1,0 1 1,-1-1-1,-21-27 1,-15-12 41,27 34 65,1 0 1,0-1-1,-21-39 1,27 30 76,11 30-239,-1 0 0,1 0 0,0 0 0,0 0 0,0-1 0,0 1 0,0 0 0,0 0 0,0 0 0,0 0 0,0 0 0,1 0 0,-1 0 0,0 0 0,1 0 0,-1 0 0,1 0 0,-1 0 0,1 0 0,-1 0 0,1 0 0,0 0 0,-1 1 0,1-1 0,0 0 0,0 0 0,-1 1 1,1-1-1,0 0 0,1 0 0,16-5-1198,1 1 0,19-4 1,0 1-2592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8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9058,'0'0'1472,"0"110"-1328,0-85-40,8 2-104,15-7-584,0-8-2192,-2-7-4642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0 8650,'0'0'1343,"-10"22"-922,-37 74 297,32-65-177,-24 34 0,32-55-483,-1 0-1,0-1 0,0 0 1,-1-1-1,-15 12 1,21-18-65,1 0 0,-1 0 1,0 0-1,0-1 1,0 1-1,0-1 0,0 0 1,-1 0-1,1 0 1,0 0-1,0-1 0,-1 1 1,1-1-1,-1 0 0,-3 0 1,6 0-22,-1-1 0,0 1 0,0-1 0,0 1 0,0-1 0,0 0 0,0 0 0,1 0 0,-1 0 0,0 0 1,1 0-1,-1 0 0,1 0 0,-1-1 0,1 1 0,-1-1 0,1 1 0,0-1 0,0 0 0,0 1 0,0-1 0,0 0 0,0 0 0,0 1 0,1-1 0,-1-2 0,-2-5-32,1 0 0,1-1 0,0 1 0,0 0 0,0 0 0,1 0 0,1-1 0,0 1 0,0 0 0,5-16 0,-5 19 55,1 0 0,0 0-1,0 1 1,1-1 0,0 1 0,0 0-1,0-1 1,1 1 0,-1 1 0,1-1-1,1 1 1,-1-1 0,0 1 0,1 0-1,0 1 1,0-1 0,6-3 0,-7 5 22,1 1 0,-1-1 0,0 1 0,0 0 0,0 0 0,1 0 0,-1 1 0,0-1 1,1 1-1,-1 0 0,0 0 0,1 1 0,-1-1 0,0 1 0,1 0 0,-1 0 0,0 1 0,0-1 1,0 1-1,5 2 0,6 5 104,0 1 0,-1 0 1,24 23-1,14 8-248,-41-35-344,-1 0-1,2-2 0,-1 1 1,0-1-1,1-1 0,0 0 1,-1-1-1,1 0 1,0-1-1,15 0 0,16 0-4273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97 218 6409,'0'0'4849,"-96"99"-4705,96-69-16,0-1 57,5-2-145,15-3-40,5-5-233,3-5-143,7-6-784,21-8-480,-10 0-569</inkml:trace>
  <inkml:trace contextRef="#ctx0" brushRef="#br0" timeOffset="1">412 1 7378,'0'0'1977,"-3"20"-1206,-1 8-387,0 3 403,-2 54 0,5-45-78,2 152 525,6-151-1195,-6-39-132,-1 0 0,1 0 0,0-1 0,-1 1 0,1 0 0,0 0 1,0 0-1,1-1 0,-1 1 0,0-1 0,0 1 0,1-1 0,-1 1 1,1-1-1,-1 0 0,1 0 0,0 1 0,2 0 0,3 0-875,1-1 0,0 0 0,0 0 0,0 0 0,9-2 0,10 1-3453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9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7466,'0'0'2950,"-1"24"-1928,-9 160 616,8-106-1170,8 81 1,-3-134-586,1 0 1,0 0 0,2 0 0,1-1-1,1 0 1,1 0 0,16 28 0,-24-50 44,15 22-1359,-15-23 1242,0 0 0,0 0-1,0 0 1,0 0 0,0 0 0,0-1-1,0 1 1,0 0 0,1-1 0,-1 1-1,0-1 1,0 1 0,1-1 0,-1 0-1,0 0 1,1 1 0,1-1 0,7-3-2072,-6-13-35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9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0 120 5521,'0'0'1375,"20"-18"-789,65-53 90,-81 68-598,-1-1 1,1 2-1,0-1 1,0 0-1,1 1 1,-1 0-1,1 0 1,-1 0-1,1 0 1,-1 1-1,1 0 1,0 0-1,0 0 1,0 0-1,0 1 1,-1 0-1,1 0 1,7 1-1,8 0 160,-15-1-195,-1 0 0,1 0 0,-1 0-1,1 1 1,-1 0 0,1 0-1,-1 0 1,0 0 0,0 1 0,1 0-1,5 3 1,-7-3-32,-1 0-1,0 0 1,0 0-1,0 0 1,0 0 0,0 1-1,-1-1 1,1 1-1,-1-1 1,1 1-1,-1-1 1,0 1 0,0 0-1,0 0 1,-1-1-1,1 1 1,0 0-1,-1 0 1,0 5 0,1 0 42,-1 0 1,0 1-1,-1-1 1,0 0-1,0 1 1,-1-1-1,0 0 1,0 0 0,-1 0-1,-4 8 1,2-5-54,-1-1 1,-1 0-1,0 0 0,0-1 1,-1 0-1,-13 12 1,-6 2-123,26-23-106,5 0-1329,16 1 1409,0-1 0,0 2 0,0 1 0,27 7 0,-40-8 160,0 0 0,0 0 1,0 1-1,0 0 0,0 1 1,-1-1-1,0 1 0,0 0 1,0 1-1,0 0 0,0 0 1,-1 0-1,0 0 0,0 1 1,7 11-1,-11-15 13,1 1 1,0 0-1,-1 0 1,0 0 0,0 0-1,0 0 1,0 0-1,0 1 1,-1-1-1,1 0 1,-1 0-1,0 1 1,0-1-1,0 0 1,0 0-1,-1 1 1,1-1-1,-1 0 1,0 0-1,0 0 1,0 0 0,0 0-1,-1 0 1,1 0-1,-1 0 1,-3 5-1,2-5-246,-1 0 1,1 1-1,-1-1 0,1-1 0,-1 1 0,0 0 1,0-1-1,0 0 0,0 0 0,-1 0 0,1 0 0,-1-1 1,1 0-1,-1 1 0,1-2 0,-1 1 0,0-1 1,-4 1-1,-6-1-422,16 0 352,26 0 271,84 3 200,-44 0 188,86-8 0,-133 3-317,0 0-1,0-2 1,-1-1-1,1 0 1,-1-2 0,0 0-1,-1-1 1,30-17-1,-42 22-42,0-1 1,-1 0-1,0 0 0,1 0 0,-2-1 0,1 0 0,0 0 0,-1 0 1,0 0-1,0-1 0,-1 0 0,0 1 0,0-1 0,0-1 0,0 1 1,-1 0-1,0-1 0,-1 1 0,1-1 0,-1 1 0,0-1 1,-1 0-1,0 1 0,0-1 0,0 0 0,-2-8 0,1 13 19,0 0-1,1 0 1,-1 0-1,0 0 1,0 0-1,0 0 1,-1 0-1,1 1 0,0-1 1,-1 0-1,1 1 1,-1-1-1,1 1 1,-1 0-1,0-1 1,0 1-1,0 0 1,1 0-1,-1 0 1,0 0-1,0 1 1,0-1-1,-3 0 1,3 0 35,-1 1 1,0-1 0,1 1 0,-1-1-1,0 1 1,1 0 0,-1 0 0,0 0 0,1 1-1,-1-1 1,1 1 0,-1-1 0,0 1 0,1 0-1,-1 0 1,1 0 0,0 0 0,-1 1 0,-1 1-1,-3 3 19,1 0-1,-1 1 1,1 0 0,1 0-1,0 1 1,0 0-1,0 0 1,1 0-1,0 0 1,1 0-1,0 1 1,-3 10 0,3-5 22,0-1 0,1 0 1,0 1-1,1-1 0,1 1 0,0 0 1,4 21-1,-3-29-118,0-1 1,1 0-1,0 0 0,0-1 1,0 1-1,0 0 0,1-1 1,0 1-1,0-1 0,0 0 1,0 0-1,1 0 0,0 0 1,-1-1-1,1 1 0,1-1 1,-1 0-1,0 0 0,1-1 1,0 1-1,-1-1 0,1 0 1,9 2-1,3-2-590,33-1 0,-29-1-80,16 0-1309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29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19 6449,'0'0'2145,"-60"-19"-4290,75 44 65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0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55 6081,'0'0'2310,"-17"-9"-1408,-56-27 86,70 35-894,-1-1 0,1 1-1,-1 0 1,0-1 0,1 2 0,-1-1 0,0 0 0,0 1-1,0 0 1,-3 0 0,5 0-78,1 0-1,0 0 1,-1 0 0,1 1-1,0-1 1,0 1-1,0-1 1,-1 1 0,1-1-1,0 1 1,0 0 0,0 0-1,0 0 1,0-1 0,0 1-1,0 0 1,0 0-1,1 0 1,-2 2 0,0 2-26,0 1 1,0-1 0,1 0-1,0 1 1,0-1 0,0 1 0,1-1-1,0 1 1,0 7 0,0-2 65,1 20-45,1 0 0,1-1 1,2 1-1,1-1 0,2 0 0,0-1 0,2 0 0,1 0 1,2-1-1,16 28 0,52 79 42,-4-6 7,-73-122-45,-1-2 4,0 0-1,0 1 0,-1-1 1,1 1-1,-1-1 0,0 1 1,-1 0-1,2 12 0,-3-18-11,0 1 1,0 0-1,0-1 0,-1 1 0,1 0 0,0-1 1,-1 1-1,1 0 0,0-1 0,-1 1 0,1-1 0,-1 1 1,1-1-1,-1 1 0,1-1 0,-1 1 0,1-1 1,-1 1-1,0-1 0,1 0 0,-1 1 0,0-1 1,1 0-1,-2 1 0,-19 5 110,17-5-108,-32 5-200,0-1 0,0-2 1,-57-2-1,64-1-959,3-2-1552,10-9-1473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0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33 151 6241,'0'0'843,"9"18"-513,32 57-140,-40-73-167,0 0-1,0 0 1,1 0-1,-1 0 1,1 0-1,-1 0 0,1 0 1,0-1-1,-1 1 1,1-1-1,0 0 1,0 1-1,0-1 1,1 0-1,-1 0 0,0 0 1,0 0-1,0-1 1,1 1-1,-1 0 1,0-1-1,1 0 0,-1 0 1,0 1-1,1-1 1,-1-1-1,1 1 1,-1 0-1,3-1 1,8 0 105,-8 0-68,0 1 1,0-1 0,0 0-1,0 0 1,0-1 0,0 1-1,0-1 1,0 0 0,-1 0-1,1-1 1,-1 1 0,1-1-1,-1 0 1,0 0 0,0-1-1,-1 1 1,1-1 0,-1 0-1,1 0 1,-1 0 0,-1 0-1,1-1 1,0 1 0,2-7-1,-3 6 40,0-1-1,0 1 0,0 0 0,-1-1 0,1 1 1,-1-1-1,-1 1 0,1-1 0,-1 1 0,0-1 1,0 1-1,-1-1 0,1 0 0,-1 1 0,-1-1 1,1 1-1,-1 0 0,0-1 0,0 1 0,0 0 1,-1 0-1,-4-7 0,2 6-104,-1 0 0,1 1-1,-1 0 1,0 0 0,0 0 0,0 1 0,-1-1-1,0 2 1,0-1 0,0 1 0,0 0 0,0 0-1,-1 1 1,-13-3 0,15 4-208,0 0 0,0 1 0,0-1 0,0 1 0,0 1 0,0-1 0,0 1 0,0 0 0,0 0 0,0 1 1,0-1-1,1 1 0,-1 1 0,1-1 0,-1 1 0,1 0 0,0 0 0,0 0 0,-7 7 0,-9 14-2541</inkml:trace>
  <inkml:trace contextRef="#ctx0" brushRef="#br0" timeOffset="1">446 196 5401,'0'0'1456,"110"92"-1063,-83-90-17,2-2 24,3 0-16,5-14-144,-1-11-136,3-6-104,9-20-448,-10 6-1065,-7 4-2391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1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8674,'0'0'2304,"-10"26"-1379,-1-1-614,2-4-26,0 0 0,2 0-1,0 0 1,2 1 0,-6 41 0,6 35 455,7 104 0,-1-165-788,3-1-1,1 0 1,1 0-1,3 0 1,0-1-1,3 0 1,25 56-1,-34-85-196,0 0 0,1-1-1,-1 0 1,1 0 0,0 0 0,0 0 0,0 0-1,1-1 1,9 8 0,-10-10-244,1 1-1,-1-1 1,0 0 0,1 0-1,-1-1 1,1 0 0,0 0-1,6 1 1,11-1-3437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1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6 199 4425,'0'0'5092,"-2"-4"-5827,1 3 724,1 1 0,0-1 0,-1 1 0,1-1 0,0 0 0,-1 1 1,1-1-1,0 0 0,0 1 0,0-1 0,-1 0 0,1 1 0,0-1 0,0 0 0,0 1 0,0-1 0,0 0 1,0 0-1,0 1 0,0-1 0,1 0 0,-1 1 0,0-1 0,0 0 0,1 1 0,-1-1 0,0 1 0,1-1 1,-1 0-1,0 1 0,1-1 0,-1 1 0,1-1 0,-1 1 0,1-1 0,-1 1 0,1-1 0,-1 1 0,1 0 1,0-1-1,0 0 0,6-1-26,-1-1 1,1 1-1,0 1 1,8-2-1,12-4-128,18-5-85,-1-2 0,0-2 0,-1-2-1,-1-2 1,43-27 0,-71 33 777,-14 14-462,0 0 0,0 0 0,0 0 0,1-1 0,-1 1 0,0 0-1,0 0 1,0-1 0,0 1 0,0 0 0,0 0 0,0-1 0,0 1 0,0 0-1,0-1 1,0 1 0,0 0 0,0 0 0,0-1 0,0 1 0,0 0-1,0 0 1,0-1 0,0 1 0,0 0 0,0 0 0,0-1 0,0 1 0,-1 0-1,1 0 1,0-1 0,-1 1 13,-1-1 0,1 1 0,0 0 0,0 0 1,0-1-1,-1 1 0,1 0 0,0 0 0,-1 0 0,1 1 0,0-1 0,0 0 0,-1 0 0,1 1 0,0-1 0,0 1 0,0-1 0,0 1 0,-1-1 1,1 1-1,-1 1 0,-5 2-65,1 0 0,1 1 0,-1-1 0,1 2 0,-1-1 1,1 0-1,1 1 0,-1 0 0,1 0 0,0 0 0,0 1 0,1-1 1,-4 12-1,2-5 73,1 0 0,0 1 1,1-1-1,1 1 0,0 0 0,1 19 1,1-31-65,0 0 0,0 0 0,0 0-1,1-1 1,-1 1 0,1 0 0,-1 0 0,1 0 0,0 0 0,-1-1 0,1 1 0,0 0 0,0-1-1,1 1 1,-1-1 0,0 1 0,0-1 0,3 2 0,-1 0-3,1 0-1,0-1 1,0 0 0,0 1-1,0-2 1,0 1 0,8 2-1,4 0-138,0-1 0,0-1-1,23 0 1,12 1-1633,1-3-1,61-8 1,-43-4-2759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1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8514,'0'0'296,"125"-22"-240,-77 12 64,2-1-112,18-1-8,-15 4-1064,-10 2-1649</inkml:trace>
  <inkml:trace contextRef="#ctx0" brushRef="#br0" timeOffset="1">223 115 416,'0'0'9666,"-34"109"-9346,34-88-88,2-3-136,13-1-96,10-3-744,6-2-216,9-4-448,18-6-441,-10 0-119,-6-2-313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2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49 204 176,'0'0'2865,"20"-2"-2347,63-11-93,-77 12-336,0 0 1,0 0 0,-1-1 0,1 0 0,-1 0 0,1 0 0,-1-1 0,0 1 0,0-1-1,0 0 1,0-1 0,-1 1 0,1-1 0,-1 0 0,0 0 0,0-1 0,-1 1 0,1-1 0,-1 0-1,0 0 1,4-7 0,-6 9 25,1-1 0,-1 1 0,0-1 0,0 1 0,0-1 0,0 1 0,-1-1 1,1 1-1,-1-1 0,0 0 0,0 1 0,0-1 0,-1 1 0,1-1 0,-1 0 0,0 1 0,0-1 0,0 1 0,-2-4 0,1 5-35,0-1-1,0 0 1,0 1-1,0 0 1,0-1 0,0 1-1,-1 0 1,1 0 0,-1 0-1,0 0 1,1 1 0,-1-1-1,0 1 1,0 0 0,0-1-1,0 1 1,0 1 0,0-1-1,0 0 1,-1 1 0,-4-1-1,-2 0-81,-1 1 0,0 0-1,1 0 1,-1 1 0,1 1-1,-1 0 1,1 0 0,0 1-1,-14 5 1,19-6-194,0 1-1,0 0 1,0 0-1,1 0 1,-1 0-1,1 1 1,0 0-1,0 0 1,0 0-1,0 0 1,1 1-1,-1-1 1,1 1-1,1 0 1,-1 0-1,1 0 1,-1 0-1,1 1 1,-1 5-1,0 9-2295</inkml:trace>
  <inkml:trace contextRef="#ctx0" brushRef="#br0" timeOffset="1">276 86 5961,'0'0'2713,"29"90"-2713,-1-74 0,11-1-328,34-11-504,-8-4-777,-3 0-1471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3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7482,'0'0'1313,"7"18"-557,1-2-538,42 108 907,-22-44-746,45 115-147,-71-184-952,-11-19 174,-12-19 38,18 21 466,-1-1 0,1 1-1,0-1 1,1 0 0,-1 0-1,2 0 1,-1 0 0,-1-13-1,3 18 38,-1-1 0,1 0 0,0 0 0,0 0 0,0 0 0,1 0 0,-1 1 0,1-1 0,-1 0 0,1 0 0,0 1 0,0-1 0,0 0 0,1 1 0,-1-1 0,0 1 0,1 0 1,0-1-1,-1 1 0,1 0 0,0 0 0,0 0 0,1 0 0,-1 0 0,3-1 0,3-1 23,0 1 0,0 0 1,0 0-1,1 1 0,-1 0 1,1 1-1,0 0 0,0 0 1,-1 0-1,1 1 0,10 2 1,-8-1 34,-1 0 1,1 1-1,-1 0 1,0 1-1,0 0 0,0 1 1,-1 0-1,1 1 1,9 5-1,-12-5-14,0 0 0,0 1 0,-1-1-1,0 1 1,0 1 0,0-1-1,8 14 1,-11-17 15,-1 1-1,0 0 1,0 0 0,-1 1 0,1-1-1,-1 0 1,0 0 0,0 1-1,0-1 1,-1 1 0,0-1 0,0 0-1,0 1 1,0-1 0,0 1-1,-1-1 1,-1 5 0,0-5-26,1-1 0,-1 1 1,0-1-1,0 1 0,0-1 1,-1 0-1,1 0 0,-1 0 1,0 0-1,0-1 0,0 1 1,0-1-1,0 1 0,-1-1 1,1 0-1,-1 0 0,-4 1 1,-5 3-186,1-2-1,-1 0 1,-25 5 0,14-6-1420,1-1 0,-44-2 1,37-2-1442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5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76 5497,'0'0'5469,"-11"14"-5171,-31 42-173,41-55-139,-1 1 0,1 0 0,0 0 1,0 1-1,0-1 0,0 0 0,0 0 0,1 0 0,-1 1 0,1-1 0,-1 0 1,1 0-1,0 1 0,0 2 0,0-4-37,0 1-1,1-1 1,-1 0 0,1 1 0,-1-1-1,1 0 1,-1 1 0,1-1-1,0 0 1,0 0 0,0 1 0,-1-1-1,1 0 1,0 0 0,0 0 0,3 1-1,0 1-134,0-1 1,1 0-1,-1 0 0,1 0 0,0 0 0,-1-1 0,1 1 0,8 0 1,9 0-229,-1 0 0,0-1 1,1-1-1,-1-1 1,1-1-1,-1-1 1,29-8-1,-38 8 386,-1-1-1,1 0 0,-1-1 1,0 0-1,0 0 0,0-1 1,-1-1-1,0 0 0,0 0 1,-1-1-1,0 0 0,0 0 1,-1-1-1,11-15 0,-16 19 124,0-1-1,0 1 0,-1-1 1,0 0-1,0 1 0,0-1 0,-1 0 1,1-8-1,0-25 4901,0 54-4869,1 1 1,0-1-1,1 0 0,1 1 0,0-2 0,12 24 0,2 8 326,-13-30-262,13 39 348,-18-50-512,0 0-1,0 0 1,0 0-1,-1 0 1,1 1-1,-1-1 1,0 0-1,-2 9 1,2-13-41,-1 0 0,1 0 0,-1 0 0,0 0 0,1 0 0,-1-1 0,0 1 0,0 0 0,1 0 0,-1-1 0,0 1 0,0 0 1,0-1-1,0 1 0,0 0 0,0-1 0,0 0 0,0 1 0,0-1 0,0 0 0,0 1 0,0-1 0,-2 0 0,-4 3-156,-90 24-3908,45-17 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3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8906,'0'0'1504,"0"138"-832,0-95 105,0 0-145,0-2-472,0-2-56,6-4-104,5-5-592,14-7-1553,-4-9-888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4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64 144,'0'0'8124,"-10"21"-8046,-27 65-62,36-83-12,0 0 1,0 0-1,0 0 0,0 0 1,1 0-1,-1 0 0,1 0 1,0 0-1,0 1 1,0-1-1,0 0 0,0 0 1,1 0-1,1 5 0,-1-5 5,0-1 0,0 0 0,0 0 0,0 0 0,1-1 0,-1 1 0,1 0 0,-1 0 0,1-1 0,0 1 0,0-1 0,-1 1 0,1-1 0,0 0 0,3 1 0,3 1 16,0 0 1,0-1-1,0 0 0,0 0 0,0-1 0,1 0 0,11 0 1,-7-1-34,0 0 0,1-1 0,-1 0 0,0-1 1,0 0-1,20-7 0,-28 7 11,1 0-1,-1-1 0,0 1 1,0-1-1,0-1 0,0 1 1,0-1-1,-1 1 0,1-1 1,-1-1-1,0 1 0,-1 0 1,1-1-1,-1 0 0,1 0 1,-1 0-1,2-7 1,-2 6 38,-1 1 1,0-1-1,-1 1 1,1-1-1,-1 0 1,0 0-1,-1 1 1,1-1-1,-1 0 1,0 0-1,-1 0 1,-1-10-1,1 12-24,0 0 0,-1 0 0,1 0 0,-1 1 0,0-1 0,0 0-1,0 1 1,-1 0 0,1-1 0,-1 1 0,0 0 0,1 0 0,-1 0-1,-1 1 1,1-1 0,0 1 0,-1 0 0,-5-3 0,-1 1-160,1 0 1,0 1-1,-1 0 1,0 1-1,0 0 1,-14-1 0,-60 2-3612,81 1 3466,-27 2-3366</inkml:trace>
  <inkml:trace contextRef="#ctx0" brushRef="#br0" timeOffset="1">365 1 4793,'0'0'3809,"-56"106"-3129,56-77-32,0-2-184,16-3-176,9-3-72,7-5-216,7-8-288,3-4-464,21-4-768,-11-16-905,-7-5-2808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4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0 6633,'0'0'3628,"-11"19"-2297,-36 65-292,37-66-1025,2 1 0,0 0 0,2 1 0,0 0 0,1 0 0,0 0 0,2 0 0,1 1 0,0-1 0,2 1 0,2 31 0,-2-51-149,0 0 0,0 1 0,0-1 1,1 0-1,-1 1 0,0-1 0,1 0 0,-1 0 1,1 1-1,-1-1 0,1 0 0,0 0 1,-1 0-1,1 0 0,0 0 0,0 0 0,0 0 1,0 0-1,0 0 0,0 0 0,0 0 0,0 0 1,0-1-1,0 1 0,0 0 0,2 0 1,2 0-506,0 1 0,0-1 0,0-1 1,0 1-1,8 0 0,-10-1 360,18 0-2433</inkml:trace>
  <inkml:trace contextRef="#ctx0" brushRef="#br0" timeOffset="1">103 310 2969,'0'0'1920,"-41"0"-1920,43 0-512,8 0-640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5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321 0 3529,'0'0'3723,"-18"8"-3287,-5-1-269,10-3-73,0 1 0,1 0-1,-1 1 1,2 0 0,-1 0-1,-19 15 1,14-8 20,-10 6 141,2 0 1,0 2-1,2 0 1,-27 31-1,49-51-273,1 0 0,-1 0 0,0 0 0,1 0 0,-1 0 0,1 0 0,-1 0 0,1 0 0,-1 0 0,1 0 0,0 0 0,-1 0 0,1 0-1,0 2 1,0-2-18,0-1-1,0 0 1,0 1-1,0-1 1,1 1-1,-1-1 1,0 0-1,0 1 1,1-1-1,-1 0 1,0 1-1,0-1 1,1 0-1,-1 1 1,0-1-1,1 0 1,-1 0-1,0 1 1,1-1-1,-1 0 1,0 0-1,1 0 1,-1 1-1,1-1 1,0 0-1,4 1-251,0-1-1,0 1 0,0-1 1,0 0-1,7-1 0,3 0 482,-7 1-332,0-1 0,1 0 0,-1-1 0,0 0 0,1 0 0,-1-1-1,8-3 1,56-31-712,-37 17 766,-22 14 296,1 0-1,-1 0 0,1 1 0,0 1 0,0 1 0,1 0 0,-1 0 0,1 2 0,-1-1 0,27 3 1,-37-1-120,0 1 0,0-1 1,-1 1-1,1 1 1,0-1-1,0 0 1,-1 1-1,1-1 0,-1 1 1,0 0-1,1 1 1,-1-1-1,0 0 1,0 1-1,0 0 0,0-1 1,-1 1-1,1 0 1,-1 1-1,0-1 1,0 0-1,0 1 0,0-1 1,1 5-1,1 1 16,-1-1-1,0 1 1,-1 0-1,0 0 0,-1 0 1,1 0-1,-2 0 1,1 0-1,-2 16 1,1-23-226,-1-1 0,1 1 0,0 0 0,-1 0 0,1 0 0,-1-1 0,0 1 0,1 0 0,-1-1 0,0 1 0,0-1 0,0 1 0,0-1 0,-1 1 0,1-1 0,-2 2 0,-9 4-2125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5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6529,'0'0'2073,"79"-4"-2521,-41 4-929,1 4-1687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6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 6737,'0'0'1089,"144"-33"-1089,-94 19-208,7-5-240,-11 5-361,-11 2-1295</inkml:trace>
  <inkml:trace contextRef="#ctx0" brushRef="#br0" timeOffset="1">150 124 2777,'0'0'6441,"-53"106"-6337,45-77 408,6-2 104,2-5-216,0-1-152,0-1-248,31-1-328,1-7-1560,1-10-945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68 142 8666,'0'0'1455,"-12"18"-1394,-32 58-27,42-73-9,0 0 1,1 0-1,0 0 1,0 0-1,0 0 1,0 0-1,0 0 1,0 0-1,1 0 1,0 0 0,-1 0-1,1 0 1,0 0-1,1 6 1,0-7-8,0-1 1,-1 1-1,1 0 1,0-1-1,0 1 1,0-1-1,0 1 1,0-1-1,0 1 1,0-1-1,1 0 1,-1 0-1,0 1 0,1-1 1,-1 0-1,1 0 1,0 0-1,1 0 1,5 2 5,0-1 1,0 0-1,0 0 0,0-1 1,0 0-1,1 0 1,10-1-1,-13 0-16,1 0-1,0-1 1,0 0-1,-1 0 1,1 0 0,-1 0-1,1-1 1,-1-1-1,0 1 1,1-1 0,-1 0-1,0 0 1,-1 0-1,1-1 1,-1 0 0,1 0-1,-1-1 1,0 1-1,-1-1 1,1 0-1,-1-1 1,0 1 0,0-1-1,-1 1 1,6-13-1,-6 9 102,1 0-1,-1 0 0,-1-1 0,0 1 0,0-1 0,-1 1 1,0-12-1,-1 16-71,1 0 0,-2 0 0,1 0 0,0 0 0,-1 0 0,0 0 0,0 0 0,-1 0 0,0 0 0,1 1 0,-1-1 0,-1 0 0,1 1 0,-1 0 0,-3-5 0,5 8-189,0 0 0,0 0 0,0 1-1,0-1 1,-1 0 0,1 0 0,0 1 0,-1-1 0,1 1-1,0-1 1,-1 1 0,1 0 0,0-1 0,-1 1 0,1 0 0,-1 0-1,1 0 1,-1 0 0,1 0 0,0 0 0,-1 0 0,1 1-1,-1-1 1,1 0 0,0 1 0,-1-1 0,1 1 0,0 0 0,0-1-1,-1 1 1,0 1 0,-8 9-2690</inkml:trace>
  <inkml:trace contextRef="#ctx0" brushRef="#br0" timeOffset="1">423 185 6937,'0'0'1043,"15"19"-960,48 58 138,-61-75-174,0 1-1,0-1 0,0 0 0,0 1 1,1-1-1,-1 0 0,1 0 0,-1-1 0,1 1 1,0 0-1,0-1 0,0 0 0,0 1 0,0-1 1,0-1-1,0 1 0,0 0 0,0-1 1,0 1-1,0-1 0,1 0 0,-1 0 0,6-1 1,6 0 333,-6 0-292,-1 0-1,1-1 0,0 0 1,-1 0-1,1-1 1,-1 0-1,0 0 0,0-1 1,0 0-1,0-1 1,-1 0-1,1 0 1,-1 0-1,-1-1 0,10-10 1,3-3 22,-1-2 1,-1-1-1,26-41 0,-43 61-120,5-5-148,0-1 0,0 0 1,-1 0-1,0 0 0,-1 0 0,0-1 0,0 1 1,-1-1-1,3-14 0,-7 11-1581,-8 5-435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7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360 126 6913,'0'0'838,"-8"18"-555,0-2-223,2 0 8,-1-2-1,-1 1 1,0-1-1,-1 0 1,-1 0 0,-13 13-1,16-19-39,0 0 0,0-1 1,-1 0-1,-1 0 0,1-1 0,-1 0 0,0 0 0,0-1 1,-1-1-1,1 1 0,-1-1 0,0-1 0,0 0 0,0 0 0,-1-1 1,1-1-1,-14 1 0,21-2-23,-1 0-1,1 0 1,0 0-1,0-1 1,0 0 0,-1 1-1,1-1 1,0-1-1,0 1 1,0 0 0,0-1-1,0 1 1,1-1 0,-1 0-1,0 0 1,-3-3-1,3 1 6,-1-1-1,1 1 0,0 0 0,0-1 0,0 0 0,1 1 0,0-1 0,0 0 1,-2-7-1,0-4 29,1 1 1,1-1-1,0-1 0,1 1 1,2-28-1,0 39-34,0 0 0,0 0 0,0 0 1,0 0-1,1 1 0,0-1 0,0 0 0,3-5 0,-4 8-4,0 0 0,0 1 0,0-1 0,0 1 0,0-1 0,0 1 0,1-1 0,-1 1-1,1 0 1,-1 0 0,1 0 0,-1 0 0,1 0 0,0 0 0,-1 0 0,1 0 0,0 0-1,0 1 1,-1-1 0,1 1 0,0 0 0,0-1 0,0 1 0,3 0 0,-3 0 1,-1 1 0,0-1 0,0 0 0,0 1 1,0-1-1,0 1 0,0 0 0,0-1 0,0 1 0,0 0 1,0-1-1,0 1 0,0 0 0,0 0 0,0 0 1,-1 0-1,1 0 0,0 1 0,12 23 62,-6-10-6,0-2-60,2 0 0,-1 0-1,2-1 1,0 0 0,0 0-1,1-1 1,1 0 0,0-1-1,0-1 1,1 0-1,0 0 1,0-2 0,1 1-1,0-2 1,0 0 0,1 0-1,0-2 1,0 0 0,0 0-1,0-1 1,1-1-1,-1-1 1,1 0 0,25-2-1,-30-1-19,0 1-1,-1-1 0,1-1 1,-1 0-1,1 0 0,-1-1 0,0-1 1,-1 1-1,1-1 0,-1-1 1,0 0-1,0 0 0,9-10 0,-11 10-1,0 0 0,-1-1 0,0 0 0,0 0 0,-1-1 0,0 1 0,0-1 0,-1 0 0,0-1-1,0 1 1,-1-1 0,0 1 0,-1-1 0,1 0 0,0-17 0,-2 20 42,-1-6-21,1-1 0,-1 1-1,-3-17 1,3 27 28,-1-1 0,1 1-1,-1 0 1,1 0 0,-1 0-1,0-1 1,1 1 0,-1 0-1,0 0 1,-1 0 0,1 0-1,0 0 1,0 1 0,-1-1 0,1 0-1,-1 1 1,0-1 0,1 1-1,-1-1 1,0 1 0,0 0-1,0-1 1,0 1 0,0 0-1,-3 0 1,4 0 13,0 1 0,0 0 0,0 0 0,0 0 0,0 0 0,0 0 0,1 0 0,-1 0 1,0 0-1,0 0 0,0 0 0,0 0 0,0 1 0,0-1 0,0 0 0,1 1 0,-1-1 0,0 0 0,0 1 0,0-1 0,1 1 0,-1 0 0,0-1 0,0 1 0,1-1 0,-1 1 1,1 0-1,-2 1 0,-9 25 99,9-21-116,-67 248 889,58-199-665,3 1 1,-3 96 0,11-143-257,0-4-8,0 0 0,0 0 0,0 0 0,1 0 0,1 5 0,-2-9-43,0 1 1,1-1 0,-1 0 0,1 0-1,0 1 1,-1-1 0,1 0 0,0 0 0,0 0-1,0 0 1,0 0 0,0 0 0,0 0-1,0 0 1,0 0 0,0-1 0,0 1 0,0 0-1,0-1 1,1 1 0,-1-1 0,0 1 0,3 0-1,1-1-313,0 1 0,-1-1 0,1 0 0,0 0-1,0 0 1,0 0 0,0-1 0,0 0 0,0 0 0,0-1-1,0 1 1,-1-1 0,5-2 0,25-20-4600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7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3529,'0'0'5937,"100"59"-5289,-71-36 24,2-1-208,1 1-288,1-5-48,2-1-128,16-9-568,-6-4-1320,-11-4-1329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8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489 0 7314,'0'0'840,"-104"41"-368,38-10-88,-9 6 544,4-2 128,8-1-456,11-3-375,14-4-225,18-7-321,24-5-1503,21-7-648,12-8-409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6001,'0'0'2262,"-4"22"-1835,-19 157 458,15-29-1110,8-150 128,0 1 1,0-1-1,1 1 0,-1-1 0,0 0 1,0 1-1,1-1 0,-1 1 1,0-1-1,1 0 0,-1 1 0,0-1 1,1 0-1,-1 0 0,0 1 1,1-1-1,-1 0 0,0 0 0,1 1 1,-1-1-1,1 0 0,-1 0 0,1 0 1,-1 0-1,1 0 0,-1 0 1,0 0-1,1 0 0,-1 0 0,1 0 1,-1 0-1,1 0 0,-1 0 1,1 0-1,-1 0 0,0 0 0,1 0 1,0-1-1,3 1-407,8 0-1185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6433,'0'0'1977,"112"0"-1905,-83 0-72,1 0-48,1-8-448,4-8-425,-6 3-1231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8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74 5657,'0'0'3377,"-20"1"-2760,-67 5-297,82-5-298,0 0 0,0 0 0,0 0-1,0 1 1,0 0 0,1 0-1,-1 0 1,1 0 0,0 1 0,-1 0-1,1 0 1,0 0 0,1 0-1,-1 0 1,0 1 0,1 0-1,0 0 1,-4 5 0,6-7-40,0 1 0,-1-1-1,1 0 1,0 0 0,1 0 0,-1 1 0,0-1 0,1 0 0,-1 1-1,1-1 1,0 0 0,-1 1 0,1-1 0,0 1 0,1-1-1,-1 0 1,0 1 0,1-1 0,-1 1 0,1-1 0,0 0-1,0 0 1,0 1 0,0-1 0,0 0 0,0 0 0,1 0 0,-1 0-1,0 0 1,1 0 0,0-1 0,2 3 0,2 0-71,1 0 0,-1 0 0,1-1 0,0 0 0,0 0 0,0-1 0,0 0 1,0 0-1,0 0 0,1-1 0,-1 0 0,11-1 0,35 7-772,-52-7 852,-1 1 0,1-1-1,-1 0 1,1 0-1,-1 1 1,0-1-1,1 0 1,-1 1 0,0-1-1,1 0 1,-1 1-1,0-1 1,1 0 0,-1 1-1,0-1 1,1 1-1,-1-1 1,0 1-1,0-1 1,0 1 0,0-1-1,1 0 1,-1 1-1,0-1 1,0 1 0,0-1-1,0 1 1,0-1-1,0 2 1,-3 15-123,-1-3 135,-1-1 0,0 1 1,-12 20-1,8-16 0,-11 29-1,18-41-5,0-1-1,1 1 0,0-1 1,0 1-1,0 0 1,1 0-1,0-1 0,0 1 1,2 11-1,-2-16-9,1 0-1,-1 0 1,1 0-1,0 0 0,-1-1 1,1 1-1,0 0 1,0 0-1,-1-1 1,1 1-1,0 0 1,0-1-1,0 1 0,0-1 1,0 1-1,0-1 1,0 0-1,0 1 1,0-1-1,0 0 1,0 0-1,0 0 0,0 1 1,0-1-1,0 0 1,0 0-1,0-1 1,2 1-1,32-4-221,-23 1 115,0-1 1,0 0-1,-1-1 0,1-1 0,-1 0 0,0 0 1,-1-1-1,15-12 0,73-72-670,-76 69 822,32-45 0,-44 51 1840,19-35 2189,-29 62-3508,20 128-924,-11-88-1822,-3-12-1512</inkml:trace>
  <inkml:trace contextRef="#ctx0" brushRef="#br0" timeOffset="1">307 1 7090,'0'0'1336,"102"22"-6393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8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 1672,'0'0'3690,"2"17"-2649,0 4-709,4 85 1037,-6-93-1166,-1 11 75,2 0 1,7 46-1,-7-64-253,0 0-1,0-1 1,1 1 0,0-1-1,0 1 1,0-1 0,1 0-1,0 0 1,0 0-1,0-1 1,0 1 0,1 0-1,0-1 1,0 0 0,0 0-1,0 0 1,1-1-1,6 4 1,-8-5 6,1 0-1,-1-1 0,1 0 1,0 0-1,0 0 1,-1 0-1,1 0 1,0-1-1,0 0 1,0 0-1,0 0 1,0 0-1,0-1 1,-1 1-1,1-1 1,0 0-1,0 0 1,0 0-1,-1-1 0,1 1 1,-1-1-1,1 0 1,-1 0-1,0 0 1,0-1-1,0 1 1,0-1-1,0 1 1,0-1-1,-1 0 1,1 0-1,2-5 1,-1-1 142,0 1 1,0-1 0,-1 0 0,0 0 0,-1 0 0,0 0 0,0-1 0,-1 1 0,0-1-1,-1 1 1,0 0 0,-3-19 0,3 23-158,-1-1 0,-1 1 0,1 1-1,0-1 1,-1 0 0,0 0 0,0 1 0,-1-1-1,1 1 1,-1-1 0,0 1 0,0 0 0,-1 0 0,1 0-1,-1 1 1,1-1 0,-1 1 0,-6-3 0,3 1-111,0 0 0,-1 1 0,0 0 1,0 1-1,0 0 0,0 0 1,0 1-1,-1 0 0,-16-2 0,8 2-523,1 1 0,0 1 1,-1 0-1,1 2 0,0-1 0,-1 2 0,1 0 0,-20 7 0,-2 5-1473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9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1 273 1360,'0'0'1529,"17"11"-1152,57 38 30,-68-46-269,0 1 0,0-1 0,0 0 1,0-1-1,1 1 0,-1-1 0,1-1 0,-1 1 0,1-1 1,0 0-1,0 0 0,-1-1 0,1 0 0,0 0 1,10-2-1,-11 1-1,-3 1-23,1-1-1,-1 0 1,1 0-1,-1 0 1,0-1 0,1 1-1,-1-1 1,0 0-1,0 0 1,0 0-1,0 0 1,-1 0-1,1 0 1,-1-1 0,1 0-1,-1 1 1,0-1-1,0 0 1,0 0-1,0 0 1,0 0-1,-1 0 1,2-5-1,4-9 437,-2 0-1,0 0 1,3-26-1,-6 30-525,4-23 100,-3 19-231,0-1 0,9-28 0,-10 41-173,0-1-1,1 1 0,-1 0 0,1 0 0,0 0 0,0 1 0,1-1 1,-1 1-1,1 0 0,0 0 0,1 0 0,6-5 0,11-3-2142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39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0 6665,'0'0'574,"-16"5"-273,2-1-265,0 0-22,1 0-1,1 0 1,-1 1-1,0 1 1,1 0-1,-21 15 1,24-14 20,0 1 0,1 0 1,0 1-1,0 0 0,1 0 1,0 0-1,1 1 0,0 0 0,-5 11 1,9-17-24,0 0-1,0 0 1,1 1 0,-1-1 0,1 1 0,0-1 0,0 1 0,1-1 0,-1 1 0,1 0 0,0-1 0,0 1 0,1-1 0,-1 1 0,1 0-1,0-1 1,0 1 0,1-1 0,-1 0 0,1 1 0,0-1 0,0 0 0,1 0 0,-1 0 0,5 5 0,-1-3 0,1 0 0,-1-1 0,1 0 0,0 0 1,1 0-1,-1-1 0,1 0 0,0-1 0,0 0 0,0 0 1,0 0-1,9 1 0,8 0-9,-1-1-1,0-1 1,25 0 0,-38-2-32,0-1 0,-1 0 1,1-1-1,-1 1 0,1-2 1,-1 0-1,0 0 0,0-1 1,0 0-1,-1 0 0,18-12 1,-22 13 60,-1 0 0,0-1-1,0 1 1,-1-1 0,1 0 0,-1 0 0,0 0 0,0-1 0,0 1 0,0-1-1,-1 1 1,0-1 0,0 0 0,0 0 0,-1 0 0,1 0 0,-1 0 0,0 0-1,-1-1 1,1 1 0,-1 0 0,0 0 0,0-1 0,-1 1 0,-2-10 0,1 7 106,-1-1 1,0 1-1,-1 0 1,0 0 0,0 0-1,-1 1 1,0-1 0,0 1-1,-11-11 1,-8-6 473,-28-23 1,49 44-584,3 3-90,-1 0 0,1 0 0,0 0 0,0 0 0,0 0 1,-1 0-1,1-1 0,0 1 0,0 0 0,0 0 0,0 0 0,-1 0 0,1 0 1,0 0-1,0-1 0,0 1 0,0 0 0,0 0 0,0 0 0,-1 0 0,1-1 1,0 1-1,0 0 0,0 0 0,0 0 0,0-1 0,0 1 0,0 0 0,0 0 1,0 0-1,0-1 0,0 1 0,0 0 0,0 0 0,0 0 0,0-1 0,0 1 1,0 0-1,0 0 0,0 0 0,0 0 0,1-1 0,-1 1 0,0 0 0,0 0 1,0 0-1,0-1 0,14-1-1374,26 6-279,-33-3 885,31 1-2071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0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0 3873,'0'0'4574,"-18"2"-4199,-54 7-152,70-9-225,0 0 0,1 0-1,-1 0 1,0 1 0,0-1 0,1 1 0,-1-1 0,1 1 0,-1 0 0,0 0 0,1 0 0,-1 0 0,1 0 0,0 0 0,-1 0 0,1 0 0,0 0 0,0 1 0,0-1 0,0 0 0,0 1 0,0-1 0,0 1 0,0-1 0,0 1 0,1-1 0,-1 1-1,1 0 1,-1-1 0,1 1 0,-1 0 0,1 0 0,0-1 0,0 1 0,0 0 0,0 0 0,0-1 0,1 1 0,0 2 0,-1 4-88,0-7 62,0 0 1,0 0-1,1 0 1,-1 0-1,0 0 1,1 0-1,-1 0 1,1 0 0,-1 0-1,1-1 1,-1 1-1,1 0 1,0 0-1,-1 0 1,1-1-1,0 1 1,0 0 0,-1-1-1,1 1 1,0-1-1,0 1 1,0-1-1,0 1 1,0-1-1,0 0 1,0 1 0,0-1-1,0 0 1,0 0-1,1 1 1,34 1-461,-33-2 374,-3 1 114,-1 0-1,1-1 0,0 1 0,0 0 1,-1-1-1,1 1 0,0-1 1,-1 1-1,1 0 0,-1-1 1,1 1-1,-1-1 0,1 1 0,-1-1 1,1 1-1,-1-1 0,1 0 1,-2 1-1,-5 4-13,-11 6 77,0 2 0,1 0 1,-21 21-1,33-29-27,1 0 0,0 0 0,0 1-1,0-1 1,1 1 0,-1 0 0,2-1 0,-1 1-1,1 1 1,-1-1 0,2 0 0,-1 1 0,1-1-1,0 0 1,0 13 0,1-17-46,0 0-1,0 0 1,1 1-1,-1-1 1,1 0-1,0 0 1,0 0 0,0 0-1,0 0 1,0 0-1,0 0 1,0 0-1,1 0 1,-1 0 0,0-1-1,1 1 1,0 0-1,-1-1 1,1 0-1,0 1 1,0-1 0,0 0-1,0 0 1,0 0-1,0 0 1,0 0-1,0 0 1,0-1 0,1 1-1,2 0 1,7 1-271,1 0 1,0-1-1,23 0 1,-33-1 199,48 0-1743,-2 0-949</inkml:trace>
  <inkml:trace contextRef="#ctx0" brushRef="#br0" timeOffset="1">585 68 5433,'0'0'7602,"-65"121"-7258,61-89-344,4 1 0,0-2-152,15-6-720,31-5-857,-5-5-623,1-11-1881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0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35 5217,'0'0'3440,"-4"17"-3391,-13 56 123,16-71-131,1 0-1,0 0 1,-1 0 0,1 0-1,0 0 1,0 0 0,0 0-1,1 0 1,-1 0 0,0 0 0,1 0-1,-1 0 1,1 0 0,0 0-1,0 0 1,-1 0 0,1 0-1,0-1 1,1 1 0,-1 0-1,0-1 1,0 1 0,1-1-1,-1 1 1,1-1 0,-1 0 0,1 0-1,0 0 1,-1 0 0,4 2-1,1-1 36,0 0-1,0 0 0,0 0 1,1-1-1,-1 0 0,10 1 1,-16-2-82,12 1-44,-1-1-1,0 0 1,0 0-1,0-1 1,0 0 0,0-1-1,0-1 1,0 0-1,16-6 1,-23 7-42,1 0 0,-1-1 1,1 1-1,-1-1 0,0 0 0,0 0 0,-1-1 1,1 1-1,-1-1 0,1 1 0,-1-1 0,0 0 1,0-1-1,-1 1 0,1 0 0,-1-1 0,0 1 1,0-1-1,-1 0 0,1 0 0,-1 1 0,0-1 1,0-9-1,0 11 34,-1-1 1,0 1 0,0 0-1,0-1 1,0 1 0,-1-1-1,1 1 1,-1 0 0,0-1 0,-2-5-1,2 7 45,-1 0-1,1 1 0,0-1 1,-1 0-1,0 1 0,1-1 1,-1 1-1,0-1 0,1 1 1,-1 0-1,0 0 0,0 0 1,0 0-1,0 0 0,0 0 1,0 1-1,-5-2 1,0 0 29,-1 1 1,1-1 0,-1 1 0,0 1 0,0-1 0,1 1 0,-1 1 0,0-1 0,1 1 0,-1 1-1,0 0 1,1 0 0,-1 0 0,1 1 0,0 0 0,0 0 0,0 1 0,0 0 0,-7 5 0,2 1 158,1 1 0,0 0 0,0 0 0,1 1 0,1 0 0,0 1 0,0 0 0,-10 24 0,9-17 86,1 0 0,1 1 0,1-1 0,1 1-1,1 1 1,1-1 0,1 1 0,1 0 0,0 0 0,2-1-1,2 23 1,-2-42-284,0 0 0,1 1 0,-1-1 0,1 0 0,-1 0 0,1 0 0,0 0 0,0 0 0,-1-1 0,1 1 0,1 0 0,-1 0 0,0 0 0,0-1 0,1 1 0,-1-1 0,1 1 0,-1-1 0,1 0 0,0 1 0,-1-1 0,1 0 0,0 0 0,0 0 0,0 0 0,0 0 0,3 0 0,3 1-381,1-1 0,-1 0 0,1-1 0,-1 1 0,13-3 1,-5 2-540,23-2-1879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0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8554,'0'0'3401,"6"129"-3145,1-102-256,5-5 0,7-1-144,18-7-1561,-5-8-911,1-6-2329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1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33 113 7042,'0'0'1134,"5"19"-1059,0 6 9,12 26 0,-17-49-76,1 0-1,0 0 1,0 0-1,0 0 1,0-1 0,1 1-1,-1 0 1,0-1-1,1 1 1,-1-1-1,1 0 1,0 1-1,-1-1 1,1 0 0,0 0-1,0 0 1,-1 0-1,1 0 1,0 0-1,0-1 1,0 1-1,0-1 1,0 1 0,0-1-1,0 0 1,0 0-1,0 0 1,4 0-1,2 0 5,3 1-15,1 0 1,0 0-1,-1-2 0,1 1 1,-1-2-1,18-3 0,-25 4 36,-1 0-1,0 0 1,0-1 0,0 1-1,0-1 1,0 1-1,0-1 1,0 0 0,0 0-1,0 0 1,-1-1-1,1 1 1,-1-1 0,0 1-1,0-1 1,0 0-1,0 0 1,0 0 0,-1 0-1,1 0 1,-1 0-1,0-1 1,0 1 0,0 0-1,0-1 1,0-4-1,0 3 89,-1 1-1,1-1 1,-1 1-1,-1-1 1,1 0-1,0 1 1,-1-1-1,0 1 1,0 0-1,-1-1 1,1 1-1,-1 0 1,0 0-1,0 0 1,0 0-1,0 0 1,-5-5-1,1 3-59,0 0 0,0 0-1,-1 1 1,0 0 0,0 0 0,0 0-1,0 1 1,-14-5 0,7 3-146,0 1 1,-1 1 0,1 0-1,-27-3 1,-27 3-4133,54 4 494</inkml:trace>
  <inkml:trace contextRef="#ctx0" brushRef="#br0" timeOffset="1">221 119 2457,'0'0'3464,"118"95"-3304,-88-83-80,20-10-80,-7-2-8,-7 0-1400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1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 6009,'0'0'6162,"-29"139"-5178,23-102-440,3-2-368,3-2-176,0-7 24,0-5-24,3-5-640,11-6-744,26-10-929,-3 0-23,-3-4-969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2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77 431 6057,'0'0'3438,"-14"18"-3010,-41 58-111,54-75-306,0 0 0,1 1 1,-1-1-1,0 0 1,1 0-1,-1 1 1,1-1-1,-1 0 0,1 1 1,-1-1-1,1 0 1,0 1-1,0-1 1,0 0-1,0 1 1,0-1-1,0 1 0,0-1 1,0 0-1,1 1 1,-1-1-1,0 0 1,1 1-1,-1-1 0,1 0 1,0 1-1,-1-1 1,1 0-1,0 0 1,0 0-1,-1 0 0,1 0 1,0 1-1,0-2 1,0 1-1,1 0 1,-1 0-1,0 0 1,0 0-1,0-1 0,1 1 1,-1-1-1,0 1 1,3 0-1,1 2 37,3 1-21,1 0 0,-1 0 0,0-1 0,1 0 0,0 0 0,0-1 0,15 2 0,66-1 8,-69-3 6,-9-1-41,0 0 0,0 0 0,-1-2 0,1 1 0,-1-1 0,0-1 0,1 0 0,-2 0 0,1-1 0,0-1 0,-1 1 0,0-2-1,10-8 1,-14 11 0,0-1 0,0-1 0,-1 1 0,0-1-1,0 0 1,0 0 0,0 0 0,-1-1 0,0 0-1,-1 1 1,0-2 0,0 1 0,0 0-1,-1 0 1,0-1 0,0 1 0,-1-1 0,0 0-1,0 1 1,-1-16 0,0 22 5,-1 1-1,1-1 1,0 0 0,-1 0-1,1 1 1,-1-1 0,1 1-1,0-1 1,-1 0 0,1 1-1,-1-1 1,0 1 0,1-1-1,-1 1 1,1 0 0,-1-1-1,0 1 1,1-1 0,-1 1-1,0 0 1,1 0 0,-1-1-1,0 1 1,0 0 0,1 0-1,-1 0 1,0 0 0,-1 0-1,1 0 11,-1 0 0,1-1-1,0 1 1,0 0 0,-1 1 0,1-1-1,0 0 1,-1 0 0,1 1-1,0-1 1,0 0 0,-1 1 0,1-1-1,0 1 1,0 0 0,0-1-1,-2 2 1,1 1-13,0 0-1,0 0 1,1 0-1,-1 0 0,1 1 1,-1-1-1,1 0 1,0 1-1,0-1 1,1 1-1,-1-1 1,1 4-1,-2 50-4,3-40 4,-1-8 14,0 0-1,2-1 0,-1 1 1,1-1-1,0 1 0,0-1 1,1 0-1,1 0 0,-1 0 1,1-1-1,0 1 0,9 10 1,-9-12-40,1 0 0,-1-1 0,1 0 0,1 0 0,-1-1 0,1 1 0,0-1 0,0 0 0,0-1 1,0 0-1,0 0 0,1 0 0,0 0 0,-1-1 0,1 0 0,9 1 0,0-2-746,0 0-1,-1-1 1,23-2-1,-2-7-2282</inkml:trace>
  <inkml:trace contextRef="#ctx0" brushRef="#br0" timeOffset="1">373 44 8634,'0'0'3689,"-89"-43"-3833,91 63-369,17 13-295,35 18-1128,-4-8-665,4-4-1856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6665,'0'0'1225,"-58"125"-609,49-90 568,1 2-352,4-2-392,4-2-392,0 0-48,0-7-512,23-1-720,2-9-616,0-10-1361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2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7642,'0'0'1795,"0"19"-1415,0 23-62,7 214 2926,46 36-2295,-52-288-1231,-1 1 0,2-1 0,-1 0 0,0 0 0,1 0 0,0 0-1,3 5 1,-4-8 96,0 0 0,0 0-1,0 0 1,0 0 0,1 0-1,-1-1 1,0 1 0,1 0-1,-1 0 1,1-1 0,-1 1-1,1-1 1,-1 0 0,1 1-1,-1-1 1,1 0 0,-1 0-1,1 0 1,-1 0 0,1 0-1,-1 0 1,3-1 0,7 0-4559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 8706,'0'0'0,"125"-25"-2545,-59 13 1697,43-12-88,-13 1-328,-11 0-473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3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293 214 544,'0'0'5983,"-17"2"-5514,-1 0-366,7-2-32,0 1 0,0 0 0,0 1-1,1 1 1,-1 0 0,1 0 0,-1 1 0,-12 6-1,8-2 244,0 1 0,0 0-1,-26 21 1,37-27-243,0 1 0,1 0 0,-1 0 1,1 0-1,-1 1 0,1-1 0,0 1 0,1-1 0,-1 1 1,1 0-1,0 0 0,0 0 0,1 1 0,-1-1 0,1 0 1,0 9-1,0-10-33,1-1-1,0 0 1,0 0 0,1 0 0,-1 1 0,1-1-1,0 0 1,-1 0 0,1 0 0,1 0 0,-1 0-1,0 0 1,1 0 0,-1 0 0,1-1 0,3 5-1,1-2-4,-1 0 0,1-1 0,0 1 0,0-1-1,0-1 1,10 6 0,-6-5-51,-9-3 21,1-1 0,-1 0 1,1 1-1,-1-1 1,0 1-1,1 0 1,-1-1-1,0 1 0,0 0 1,0 0-1,1 0 1,-1 0-1,0 0 1,0 0-1,0 0 1,-1 0-1,1 0 0,0 0 1,0 1-1,0-1 1,-1 0-1,1 1 1,-1-1-1,1 0 0,-1 1 1,0-1-1,1 1 1,-1-1-1,0 0 1,0 3-1,0-2-9,0 0 1,0-1-1,0 1 1,0-1-1,1 1 0,-1-1 1,0 0-1,1 1 0,-1-1 1,1 1-1,-1-1 0,1 1 1,0-1-1,0 0 1,0 0-1,0 1 0,-1-1 1,2 0-1,-1 0 0,0 0 1,0 0-1,0 0 1,0 0-1,1 0 0,-1-1 1,0 1-1,1 0 0,-1-1 1,0 1-1,1-1 1,1 1-1,5 0-109,-1 1 0,1-2 0,0 1 0,15-2 0,-6 0-149,-5 1-59,0-1 0,0-1 0,0 0-1,0-1 1,0 0 0,-1-1 0,1-1 0,16-8 0,8-5-1742</inkml:trace>
  <inkml:trace contextRef="#ctx0" brushRef="#br0" timeOffset="1">61 46 5617,'0'0'4441,"-60"-45"-5217,89 55-184,-2 6-1513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3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7530,'0'0'1896,"98"92"-448,-62-61-383,5 1-305,3-3-328,0-4-256,0-3-96,1-7-80,-5-5-208,10-10-904,-14 0-1609,-7 0-1336</inkml:trace>
  <inkml:trace contextRef="#ctx0" brushRef="#br0" timeOffset="1">554 64 2601,'0'0'7929,"-134"56"-7169,86-24 73,-4 3 79,4-2-424,4-4-432,7-3-56,10-1-128,16-5-1080,7-7-1625,4-7-1840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4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0 169 6425,'0'0'2586,"17"13"-2562,57 40 68,-70-51-60,-1 0-1,1 0 0,0 0 0,0 0 1,0 0-1,0-1 0,0 0 0,0 0 0,0 0 1,1 0-1,-1-1 0,0 0 0,1 0 1,6 0-1,3-1 94,-6 0-151,0 1 0,0-2 0,0 1 1,0-1-1,-1-1 0,1 1 0,-1-1 1,1-1-1,-1 1 0,0-1 0,0 0 1,-1-1-1,1 1 0,-1-2 0,0 1 0,-1 0 1,1-1-1,-1 0 0,0-1 0,0 1 1,-1-1-1,0 0 0,0 0 0,-1 0 1,1 0-1,-2-1 0,1 1 0,-1-1 0,0 0 1,1-12-1,-3 15-1,1 1 1,-2-1-1,1 1 0,0-1 1,-1 1-1,0-1 0,0 1 1,0 0-1,-1 0 0,1-1 1,-4-5-1,3 8 26,1 0 0,-1 0 0,0 0 0,1 1 0,-1-1-1,0 0 1,0 1 0,0-1 0,-1 1 0,1 0 0,0-1 0,-1 1 0,1 0 0,0 0 0,-1 1-1,1-1 1,-1 0 0,1 1 0,-1 0 0,1-1 0,-4 1 0,1 0 25,0 0 0,0 0 1,0 0-1,0 1 0,0 0 0,0 0 1,0 0-1,0 0 0,0 1 1,-8 4-1,6-2 71,0 1 0,0 0 1,0 1-1,1 0 0,-11 12 1,2 0 120,0 0 1,1 0 0,1 2 0,1 0-1,1 0 1,0 1 0,2 1-1,0-1 1,2 1 0,0 1 0,2-1-1,0 1 1,1 0 0,2 1-1,0 43 1,2-64-240,0-1 1,0 0-1,0 1 0,1-1 0,-1 1 0,1-1 1,-1 0-1,1 0 0,0 1 0,0-1 0,0 0 1,0 0-1,0 0 0,1 0 0,-1 0 1,1 0-1,-1-1 0,1 1 0,-1 0 0,1-1 1,0 1-1,0-1 0,0 1 0,0-1 1,0 0-1,0 0 0,3 1 0,3 0-431,1 0-1,-1 0 1,1-1 0,0-1-1,17 0 1,-17 0-191,32 0-3525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4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10546,'0'0'2001,"24"111"-1921,1-78-80,27 0-144,-4-7-969,-5-11-3175</inkml:trace>
  <inkml:trace contextRef="#ctx0" brushRef="#br0" timeOffset="1">594 101 8130,'0'0'2172,"7"22"-1941,20 72-14,-25-86-137,0-1 0,1 0 0,0 0-1,0 0 1,0-1 0,1 1 0,0-1-1,0 0 1,1 0 0,0 0 0,0-1-1,0 1 1,1-1 0,6 4 0,-12-8-58,1-1 1,-1 1 0,1-1 0,-1 0 0,1 1 0,-1-1 0,1 0 0,-1 1-1,1-1 1,-1 0 0,1 0 0,-1 1 0,1-1 0,-1 0 0,1 0 0,0 0-1,-1 0 1,1 0 0,-1 0 0,1 0 0,0 0 0,-1 0 0,1 0 0,-1 0-1,1 0 1,0-1 0,-1 1 0,1 0 0,-1 0 0,1-1 0,-1 1 0,1 0-1,-1-1 1,1 1 0,-1 0 0,1-1 0,-1 1 0,0-1 0,1 1 0,-1-1-1,0 1 1,1-1 0,-1 1 0,0-1 0,1 1 0,-1-1 0,0 1 0,0-1-1,1 0 1,7-38 288,-7 26-248,10-24-844,1 0 1,1 1-1,26-47 0,-30 64-667,13-25-3428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4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0 6905,'0'0'1357,"-4"23"-905,-17 73 376,20-92-743,0 1 0,-1-1 0,1 0 0,-1 0 0,0 0 0,0 0 0,0 0 0,-1 0 0,1 0 0,-1-1-1,0 1 1,0-1 0,0 0 0,0 0 0,-1 0 0,1 0 0,-1-1 0,0 1 0,0-1 0,0 0 0,0 0 0,0 0 0,0-1 0,0 1 0,-1-1 0,1 0 0,0-1 0,-1 1 0,1-1-1,-1 1 1,1-1 0,-6-1 0,9 1-91,0 0 0,0 0 0,0 0-1,0-1 1,0 1 0,0 0 0,0-1 0,0 1-1,0 0 1,0-1 0,1 1 0,-1-1 0,0 1-1,0-1 1,0 0 0,0 1 0,1-1-1,-1 0 1,0 0 0,0-1 0,-1-1-9,0 0-1,1 1 1,0-1 0,-1 0-1,1 0 1,-1-6 0,0-3-40,1 1 0,-1-21 0,2 29 38,0 0 1,0 0-1,0 0 1,1 0-1,-1 0 1,1 1-1,-1-1 1,1 0-1,0 0 1,0 0 0,0 1-1,1-1 1,-1 0-1,0 1 1,1-1-1,3-3 1,-3 4 13,1 0 1,0 1-1,-1-1 0,1 0 1,0 1-1,0 0 1,0 0-1,0 0 0,1 0 1,-1 0-1,0 0 1,0 1-1,1 0 0,5-1 1,4 1 94,0 1-1,0 0 1,0 1 0,0 0-1,0 1 1,0 0 0,14 6 0,83 43 24,-89-41-167,-11-6-506,-1-1 0,0 2-1,-1-1 1,1 1 0,-1 1 0,13 13 0,-12-7-2469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5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9794,'0'0'2897,"-4"170"-2457,0-90-240,0 4-152,3-6 24,1-8-72,0-9-288,7-10-560,10-16-1081,-3-16-1231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6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9578,'0'0'401,"22"-10"-263,69-32-70,-81 37 7,0 1 1,0 0-1,0 1 0,1 0 1,-1 1-1,1 0 0,0 0 1,-1 1-1,1 1 0,0 0 1,20 2-1,-29-1-70,0-1 0,1 1-1,-1-1 1,0 1 0,0 0-1,0 0 1,0-1 0,-1 2 0,1-1-1,0 0 1,0 0 0,-1 0 0,1 1-1,0-1 1,-1 1 0,0-1-1,1 1 1,-1 0 0,0 0 0,0-1-1,0 1 1,0 0 0,0 0 0,0 0-1,0 0 1,-1 0 0,1 0 0,-1 0-1,0 1 1,1-1 0,-1 0-1,0 0 1,-1 4 0,1 0-6,0 0 1,0-1-1,-1 1 0,0-1 1,0 1-1,0 0 0,-1-1 0,0 0 1,0 1-1,0-1 0,-1 0 1,-3 5-1,-5 3-119,-2 1 0,0-1 0,-21 16 0,34-29 73,0 0 1,-1 1-1,1-1 0,0 0 0,0 0 1,0 1-1,-1-1 0,1 0 0,0 1 1,0-1-1,0 0 0,-1 0 1,1 1-1,0-1 0,0 1 0,0-1 1,0 0-1,0 1 0,0-1 1,0 0-1,0 1 0,0-1 0,0 0 1,0 1-1,0-1 0,0 0 0,0 1 1,0-1-1,0 0 0,1 1 1,-1-1-1,0 0 0,0 1 0,0-1 1,0 0-1,1 1 0,-1-1 0,0 0 1,0 0-1,1 1 0,-1-1 1,0 0-1,0 0 0,1 0 0,-1 1 1,0-1-1,1 0 0,-1 0 1,0 0-1,1 0 0,-1 0 0,0 1 1,1-1-1,25 10 373,-18-7-406,6 3 196,1 0 0,-1 2 0,25 16-1,-36-22-133,0 0-1,0 1 0,0-1 0,0 1 0,-1-1 0,1 1 0,-1 0 1,0 0-1,0 0 0,0 0 0,0 0 0,0 1 0,-1-1 0,1 1 1,-1-1-1,0 1 0,0-1 0,0 1 0,-1 0 0,1-1 1,-1 1-1,0 6 0,-4 5-1165,1-2-100,4-12 1276,-1 0 1,1 0-1,0 0 1,0-1-1,0 1 1,-1 0-1,1-1 1,0 1-1,0 0 1,0-1-1,0 1 1,0-1 0,0 1-1,0-1 1,0 1-1,2-1 1,12 5 56,0-2 0,0 0 1,0 0-1,31 0 0,64-6 101,-100 3-141,4-2-4,-1 1 1,0-2-1,0 1 0,0-2 1,-1 0-1,1 0 0,-1-1 1,0-1-1,0 0 0,0-1 1,-1 0-1,0 0 0,-1-2 1,1 1-1,12-15 0,-20 20-18,0-2-1,0 1 0,-1 0 0,1-1 1,-1 1-1,0-1 0,2-7 0,-3 11 18,-1 0 0,1 0 0,-1 0 0,0 0 0,1 0-1,-1 0 1,0 0 0,0 0 0,0 0 0,0 0 0,0 0 0,0 0-1,0 0 1,0 0 0,0 0 0,0 0 0,-1 0 0,1 0 0,0 0-1,-1 0 1,1 0 0,-1 0 0,1 0 0,-1 0 0,1 1 0,-1-1-1,1 0 1,-1 0 0,0 0 0,0 1 0,1-1 0,-1 1 0,0-1 0,0 0-1,0 1 1,0-1 0,0 1 0,1 0 0,-1-1 0,0 1 0,-2-1-1,-3 1 55,-1-1 0,1 1 0,0 0 0,0 0 0,-1 1 0,1 0 0,0 0 0,0 0 0,0 1-1,0 0 1,0 0 0,1 1 0,-1-1 0,1 1 0,-1 1 0,1-1 0,0 1 0,0-1 0,0 2-1,1-1 1,-1 0 0,1 1 0,-6 9 0,-6 9 263,2 1 0,0 0-1,2 1 1,-10 27 0,14-32-110,-20 47 1103,-20 73 1,46-133-1293,0-1-1,1 1 1,0-1 0,0 1 0,0 0 0,1-1 0,0 1 0,0 0-1,2 8 1,-2-14-43,1-1-1,-1 1 1,0 0-1,0-1 1,1 1-1,-1 0 1,0-1-1,1 1 1,-1-1-1,1 1 0,-1 0 1,0-1-1,1 1 1,0-1-1,-1 1 1,1-1-1,-1 1 1,1-1-1,0 0 1,-1 1-1,1-1 1,-1 0-1,1 0 0,0 1 1,1-1-1,23 1-884,-25-1 880,12-1-512,0-1 0,0 0 1,0 0-1,0-1 0,0-1 0,-1 0 1,17-9-1,27-18-4237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6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1 141 4761,'0'0'3030,"4"21"-2967,19 65 99,-22-84-145,-1 0-1,1 0 1,1 1-1,-1-1 1,0 0-1,0 0 1,1 0-1,-1 0 1,1 0 0,0-1-1,-1 1 1,1 0-1,0-1 1,0 1-1,0-1 1,0 0-1,0 0 1,1 1-1,2 0 1,0-1 32,-1 0 0,1 0 0,0-1 0,0 1 0,0-1 0,8-1 1,-2 1 45,-5 0-8,0-1 1,-1 1-1,1-1 1,-1 0-1,1 0 1,-1 0-1,1-1 0,-1 0 1,0 0-1,1 0 1,-1-1-1,0 1 1,-1-1-1,1-1 1,0 1-1,-1-1 0,0 1 1,0-1-1,0 0 1,0-1-1,-1 1 1,1-1-1,-1 1 1,0-1-1,-1 0 1,1 0-1,-1-1 0,0 1 1,0 0-1,-1-1 1,1 1-1,-1-1 1,0 1-1,-1-8 1,1 4 8,-1 1 1,0-1-1,-1 1 0,0-1 1,0 1-1,-1 0 1,0 0-1,-4-12 1,3 15-105,0 0 0,0 0 0,0 0 0,0 0 0,-1 1 0,0-1 0,0 1 0,0 0 0,0 0 0,-1 0 0,0 1 0,1 0 0,-8-4 0,9 6-165,0-1 0,0 1 0,0 0 0,0 0 0,-1 0 0,1 0 0,-7 0 0,9 1-37,0 0 0,-1 0-1,1 0 1,0 0 0,-1 0 0,1 0 0,0 0 0,0 0 0,-1 1-1,1-1 1,0 1 0,-1-1 0,1 1 0,0-1 0,0 1-1,0 0 1,0-1 0,0 1 0,0 0 0,0 0 0,0 0 0,-1 1-1,-5 10-2245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38 185 6449,'0'0'1035,"-7"21"-1057,-20 63-48,26-83 70,1 1-1,-1-1 1,1 1-1,-1 0 1,1-1-1,0 1 1,0 0-1,0-1 0,0 1 1,0 0-1,0-1 1,0 1-1,1 0 1,-1-1-1,0 1 1,1 0-1,0-1 1,-1 1-1,1-1 1,0 1-1,0-1 0,0 1 1,0-1-1,0 0 1,0 0-1,0 1 1,0-1-1,0 0 1,1 0-1,-1 0 1,0 0-1,1 0 1,-1 0-1,1-1 1,-1 1-1,1 0 0,2 0 1,0 1-2,4 1-14,0 0 1,0-1-1,1 1 1,-1-2-1,1 1 1,-1-1 0,9 0-1,7-1-71,31-4 0,-50 4 147,0-1 0,-1 0 0,1 0 0,0 0 0,0 0 0,0-1 0,-1 0 0,1 0 0,-1 0 0,1 0 0,-1-1 0,0 0 0,0 0 0,0 0 0,-1 0 0,1-1 0,-1 1 0,1-1 0,-1 0 0,0 0 0,-1 0 0,1-1 0,-1 1 0,0 0 0,0-1 1,0 0-1,0 1 0,-1-1 0,0 0 0,0 0 0,0 0 0,0-8 0,-1 8 143,0 0 0,0 0 0,0 0 0,-1 0 0,0 1 0,0-1 0,0 0 0,0 0 0,-1 1 0,0-1 0,-3-6 0,1 6-52,0-1 1,0 1-1,-1 0 1,1 0-1,-1 0 0,0 0 1,-10-6-1,3 3-160,1 1-1,-1 0 1,-1 0-1,-25-9 0,30 14-940,-1 0-1,1 0 1,-1 0-1,0 1 1,-11 0-1,10 1-2725</inkml:trace>
  <inkml:trace contextRef="#ctx0" brushRef="#br0" timeOffset="1">454 255 2865,'0'0'530,"18"3"-128,-12-2-356,25 5 726,1-2-1,0-1 1,37-2-1,-68-1-666,0 0 0,0 0 0,0 0-1,-1-1 1,1 1 0,0 0 0,0-1-1,0 1 1,-1 0 0,1-1 0,0 1-1,-1-1 1,1 1 0,0-1 0,-1 0-1,1 1 1,-1-1 0,1 0 0,-1 1-1,1-1 1,-1 0 0,1 1 0,-1-1-1,0 0 1,1 0 0,-1 0-1,0 1 1,0-1 0,1-1 0,0-29 1547,-1 23-1472,1-2-112,-2 0 0,1 0 0,-1 0 0,0 0 0,-1 0 0,-1 0 1,1 0-1,-1 0 0,-1 1 0,0-1 0,0 1 0,-1 0 0,0 0 0,-1 1 0,-7-10 0,4 9-159,7 7 19,0 0 0,0 1 0,0-1 0,1 0-1,-1 0 1,0-1 0,1 1 0,-1 0 0,1 0 0,0-1 0,0 1-1,0-1 1,0 1 0,-1-6 0,3 7-121,0 0 0,-1 1 0,1-1 1,0 0-1,0 1 0,0-1 0,0 1 0,0-1 1,0 1-1,0 0 0,0-1 0,1 1 0,-1 0 0,0 0 1,0-1-1,0 1 0,0 0 0,0 0 0,0 0 1,0 1-1,3-1 0,0 0-617,25 0-2349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6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120 654 1088,'0'0'9242,"92"-43"-7978,-88 27-543,-2-5-137,4-3-280,-3-1-296,5-6-8,0-14-496,3 8-1553,-11 0-2432</inkml:trace>
  <inkml:trace contextRef="#ctx0" brushRef="#br0" timeOffset="1">4 0 9610,'0'0'3281,"-3"8"-4530,16 9-1159,-3-5-3177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7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5401,'0'0'5037,"1"25"-4698,8 161 1877,-8-123-1106,9 143 587,-6-168-1635,2-1 0,1 0 1,17 50-1,-21-78-167,0-1 1,1 1 0,0-1 0,8 12-1,-10-17-50,0-1 0,0 1 0,0-1 0,0 0 0,0 1 0,1-1 0,-1 0 0,1-1 0,0 1 0,-1 0 0,1-1 0,0 1 0,0-1 0,0 0 0,0 0 0,5 1 0,1-1-748,0 0 1,1-1-1,-1 0 1,0 0-1,9-2 0,5-7-3500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7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0 309 4473,'0'0'-940,"23"-15"-55,6-5 706,104-62-529,-48 34 2243,111-81 0,-196 128-1241,1 1 0,-1 0 0,1 0 0,-1-1 0,1 1 0,-1 0 1,1-1-1,-1 1 0,1 0 0,-1-1 0,0 1 0,1-1 0,-1 1 0,1-1 0,-1 1 0,0-1 1,0 1-1,1-1 0,-1 1 0,0-1 0,0 1 0,0-1 0,1 1 0,-1-1 0,0 0 0,0 0 1,-13 0 1110,8 1-1279,0 1-1,1 0 1,-1 0-1,1 1 1,-1-1-1,-4 4 1,6-3-6,-1 1 1,1 1 0,0-1 0,0 0-1,1 1 1,-1 0 0,1-1-1,0 1 1,0 0 0,0 0 0,-2 6-1,-10 51 60,11-46 57,-9 29 0,4-23 24,3-9-64,0 0-1,1 0 0,0 0 0,1 0 0,0 1 0,-1 20 1,4-32-92,0 0 1,0 1 0,0-1-1,0 1 1,0-1 0,1 1 0,-1-1-1,1 0 1,-1 1 0,1-1-1,-1 1 1,1-1 0,0 0 0,-1 0-1,1 1 1,0-1 0,0 0-1,0 0 1,0 0 0,0 0 0,0 0-1,3 1 1,0 0-32,0 0 1,0 0-1,0-1 1,1 1-1,-1-1 1,0 0-1,6 0 1,22 2-583,0-1 0,1-1 0,-1-2 0,0-1 0,1-1 0,42-11 0,20-8-3927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8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0 9754,'0'0'1434,"-7"20"-1216,2-3-125,-2 1 114,1 1-1,1 0 0,1 0 1,0 0-1,0 24 0,1 26 263,3 0 0,3 0 0,4-1 0,18 87 0,-21-133-748,0-5 394,0 0 0,8 23 1,-10-36-475,-1-1 0,1 1 0,-1-1-1,1 0 1,0 1 0,0-1 0,1 0 0,-1 0 0,1-1 0,-1 1 0,1 0 0,0-1 0,0 0 0,0 1 0,0-1 0,6 3 0,0-4-4549</inkml:trace>
  <inkml:trace contextRef="#ctx0" brushRef="#br0" timeOffset="1">0 659 8954,'0'0'680,"116"-45"-864,-40 8 120,-8 6-1480,-9-2-1545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8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0 8450,'0'0'2744,"-8"121"-2079,5-84 119,-3-2-160,2 0-352,2-2-264,2-7-8,0-3-112,8-9-960,9-5-1761,0-9-1952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8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1 2721,'0'0'8039,"0"20"-7694,0 11-206,1 10 217,-4 43 0,0-59-67,-1 0-1,-1-1 1,-14 42-1,14-51-218,-2 0 0,1 0 0,-2 0 0,0-1 0,-1 0 0,-18 22 0,23-32-75,-1 0 0,1 0 0,-1 0 0,0 0 0,0-1 0,0 0 0,0 0 0,-1 0-1,1-1 1,-1 1 0,0-1 0,0-1 0,0 1 0,0-1 0,0 0 0,0 0 0,0-1 0,0 0-1,0 0 1,0 0 0,-9-3 0,12 3-2,0-1-1,1 0 0,-1 0 1,1 0-1,-1 0 1,0 0-1,1-1 0,0 1 1,-1-1-1,1 0 0,0 1 1,0-1-1,0 0 1,0 0-1,0-1 0,0 1 1,1 0-1,-1-1 1,1 1-1,0 0 0,-1-1 1,1 0-1,0 1 0,-1-6 1,-1-3-36,1 0 0,0-1 0,1 1 0,0-20 0,1 29 40,1 1 0,-1-1 0,0 0 0,0 1 1,1-1-1,-1 1 0,1-1 0,-1 1 0,1-1 0,0 1 1,-1 0-1,1-1 0,0 1 0,0 0 0,0 0 0,0-1 0,0 1 1,0 0-1,1 0 0,-1 0 0,0 0 0,0 0 0,1 1 1,-1-1-1,1 0 0,-1 1 0,1-1 0,-1 0 0,1 1 1,-1 0-1,1-1 0,-1 1 0,1 0 0,-1 0 0,1 0 1,0 0-1,1 0 0,1 0 18,1 0-1,-1 1 1,1-1 0,-1 1-1,0 0 1,1 0-1,-1 0 1,0 1 0,0 0-1,0-1 1,0 2 0,6 3-1,2 4 34,8 7 32,33 21 0,-44-33-124,0 0 1,1-1-1,-1 0 1,1 0-1,0-1 0,0 0 1,13 2-1,136 1-4087,-152-6 3786,70 0-4810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9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0 8938,'0'0'2392,"-17"14"-2218,-49 43-45,64-55-120,0 0 0,0-1-1,1 1 1,-1 0 0,1 0-1,-1 1 1,1-1 0,0 0 0,0 0-1,-2 4 1,3-5-7,0 0 0,0 0-1,0 0 1,0 0 0,0 0 0,0 0-1,0 1 1,0-1 0,0 0 0,0 0 0,1 0-1,-1 0 1,0 0 0,1 0 0,-1 0-1,1-1 1,0 2 0,1 1-13,0-1 0,0 1 1,1-1-1,-1 0 0,1 0 0,-1 0 1,1-1-1,0 1 0,5 2 0,-3-2-37,56 19-921,-61-21 958,1 1 1,-1-1-1,0 0 1,1 1 0,-1-1-1,0 1 1,1-1-1,-1 0 1,0 1 0,0-1-1,1 1 1,-1-1-1,0 1 1,0-1 0,0 0-1,0 1 1,0-1-1,0 1 1,0-1 0,1 1-1,-1-1 1,0 1-1,-1-1 1,1 1 0,0-1-1,0 1 1,0-1-1,0 1 1,0-1 0,0 1-1,-1-1 1,1 1-1,0-1 1,0 0 0,-1 1-1,1-1 1,-1 1-1,-10 17 67,10-17-78,-13 17 72,1 1 0,1 0 0,-12 29 0,19-37 28,1 1-1,0 0 0,0 0 1,2 1-1,-1-1 0,2 1 1,-1 19-1,2-30-73,0 0-1,0 0 1,0 0 0,1-1-1,-1 1 1,0 0 0,1 0-1,0 0 1,-1-1 0,1 1-1,0 0 1,0-1 0,0 1-1,0-1 1,0 1 0,0-1-1,0 1 1,1-1 0,1 2-1,0-1-33,0 0-1,0 0 0,0 0 0,1-1 0,-1 1 0,1-1 0,-1 0 1,1 0-1,4 1 0,5-1-287,0 0 0,0-1 0,0 0 0,18-2 1,-21 0-422,0 0 0,18-6 0,16-9-3024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9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5921,'0'0'1194,"20"20"-614,68 65 224,-75-72-534,-1 1 0,-1 0 0,0 1-1,-1 0 1,0 0 0,-2 1 0,1 0 0,10 33-1,-16-41-222,8 24 42,-1 1 0,-2 0-1,-2 1 1,0-1-1,-3 1 1,0 55-1,-3-83-85,0-1-1,0 0 0,-1 1 0,0-1 0,0 0 0,0 0 0,-1 1 0,1-1 0,-1 0 0,0-1 0,-1 1 0,1 0 0,-1-1 0,0 1 0,-6 6 0,6-9-58,1 1 0,-1-1 0,-1 0-1,1 1 1,0-1 0,-1-1 0,1 1 0,-1 0 0,1-1 0,-1 0-1,0 0 1,1 0 0,-1 0 0,0 0 0,0-1 0,0 0-1,0 0 1,0 0 0,1 0 0,-1-1 0,0 1 0,-4-2 0,4 1 24,0-1 1,0 0-1,0 0 1,0 0-1,0-1 1,0 1-1,0-1 1,1 0-1,0 0 1,-1 0 0,1 0-1,0 0 1,1-1-1,-1 0 1,0 1-1,1-1 1,0 0-1,0 0 1,-2-8-1,-2-3-24,0-1 0,2 0-1,-6-34 1,5 1 33,1 0-1,6-89 1,-1 127 83,1 0 0,0 0 0,1 0 0,0 0 0,1 1 0,0-1-1,1 1 1,0 0 0,0 0 0,1 1 0,0 0 0,1 0 0,8-9 0,9-7-906,2 1 0,50-36 0,-37 31-1697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49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 2833,'0'0'2427,"14"23"-1914,8 12-311,53 94 719,-61-105-646,-2 2 0,0-1 1,-2 2-1,-1-1 0,-1 1 0,-1 1 0,-2-1 0,0 1 0,0 38 0,-5-65-274,1 11 27,-1 1 0,-1-1 0,0 1 1,-1-1-1,-4 17 0,5-25-42,-1-1 0,1 0 0,-1 0-1,1 0 1,-1 0 0,0 0 0,0 0 0,0-1 0,0 1 0,-1-1 0,1 1 0,-1-1 0,0 0 0,1 0 0,-1 0-1,0 0 1,0 0 0,0-1 0,0 1 0,-1-1 0,1 0 0,0 0 0,0 0 0,-7 0 0,4 0-76,0 0 0,-1 0 1,1-1-1,-1 0 0,1 0 0,-1 0 1,1-1-1,0 0 0,-10-3 0,12 2 62,-1 0 0,1 0-1,0 0 1,0 0-1,0-1 1,1 0 0,-1 0-1,0 0 1,1 0-1,0-1 1,0 1 0,0-1-1,-4-6 1,1-1 29,0-1-1,0 0 1,1 0 0,1-1 0,0 1-1,0-1 1,-3-26 0,5 12 111,0-1 1,4-49 0,-1 68-75,1 0 0,0 1 0,0-1 1,0 0-1,1 1 0,1-1 0,-1 1 1,1 0-1,1 0 0,-1 1 0,1-1 0,1 1 1,-1 0-1,1 0 0,1 1 0,-1-1 1,1 2-1,0-1 0,0 1 0,9-5 0,-1 1-504,0 1 0,1 1-1,0 0 1,1 2 0,-1-1-1,1 2 1,0 0 0,0 1-1,23 0 1,-5 1-1178,-5 2-221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0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68 145 928,'0'0'3662,"21"4"-3196,70 12-42,-84-15-378,0 0-1,1 0 1,-1-1 0,0 0 0,1 0 0,-1-1 0,0 0-1,0 0 1,0-1 0,0 0 0,0 0 0,9-4-1,-12 4-34,1-1-1,-1 0 1,0 0 0,0 0-1,0 0 1,-1 0-1,1-1 1,-1 0-1,1 0 1,-1 0-1,-1 0 1,1 0-1,0 0 1,3-10-1,-4 10 2,-1-1 0,0 1 0,1-1 0,-1 1 0,-1-1 0,1 0 0,-1 1 0,0-1 0,-1-8 0,1 11 2,0 0 0,0 1 0,-1-1 0,1 0 0,-1 1 0,0-1 0,1 1 0,-1-1 0,0 1 0,0-1 0,0 1 0,0 0 0,0-1 0,0 1 0,0 0 0,0 0 0,-1 0 0,1 0 0,0 0 0,-1 0-1,1 0 1,-1 0 0,1 0 0,-1 1 0,1-1 0,-1 1 0,1-1 0,-1 1 0,-2-1 0,-3 0 71,1 1 0,-1 0 0,1 0 0,-1 0 1,1 1-1,-1 0 0,1 0 0,-1 0 0,1 1 0,0 0 0,-11 5 0,9-3 20,-1 1 0,1 1 0,0 0 0,0 0 1,1 0-1,0 1 0,-7 8 0,-3 7 377,1 1-1,0 0 1,2 2 0,-17 37-1,19-33 175,1 0 1,-13 51-1,20-62-523,0 0 0,2 0 0,1 0 0,0 1 0,3 35 1,-2-52-170,1-1 1,-1 1-1,1 0 1,-1 0-1,1-1 1,0 1-1,0-1 1,-1 1-1,1 0 1,0-1-1,0 0 1,1 1-1,-1-1 1,0 0-1,0 1 1,1-1-1,-1 0 1,0 0-1,1 0 1,0 0-1,-1 0 1,1 0-1,-1-1 1,1 1-1,0-1 1,-1 1-1,1-1 1,0 1-1,2-1 1,6 1-697,0 0 1,1-1-1,20-1 1,-17 0-638,27-3-3544</inkml:trace>
  <inkml:trace contextRef="#ctx0" brushRef="#br0" timeOffset="1">590 167 6385,'0'0'882,"5"19"-561,0 1-266,14 35 0,-18-54-51,0 1 0,0 0 0,0-1 0,0 1 0,0-1 0,1 1 0,-1-1 0,0 1 0,1-1 0,-1 0 0,1 0 1,-1 0-1,1 0 0,0 0 0,0 0 0,-1 0 0,1 0 0,0-1 0,0 1 0,0-1 0,0 1 0,-1-1 0,1 0 0,0 0 1,0 0-1,0 0 0,0 0 0,0 0 0,0 0 0,2-1 0,6 0 3,0 1-6,-1 0-1,1-1 1,-1 0-1,0 0 1,1-1 0,-1-1-1,0 0 1,0 0-1,15-7 1,-20 7 75,-1 1-1,1-1 1,-1 1 0,1-1-1,-1 0 1,0 0 0,0 0-1,0-1 1,-1 1-1,1-1 1,-1 0 0,0 0-1,0 1 1,0-1 0,0 0-1,-1-1 1,1 1 0,-1 0-1,0 0 1,-1-1 0,1 1-1,-1 0 1,0-7 0,1 8 5,-1 0 0,0 0 1,0 0-1,-1 0 0,1 0 0,-1 0 1,1 0-1,-1 1 0,0-1 0,0 0 1,0 0-1,0 0 0,-1 1 1,1-1-1,-1 1 0,0-1 0,1 1 1,-1 0-1,0-1 0,0 1 0,-1 0 1,1 0-1,0 0 0,-1 1 0,1-1 1,-1 1-1,0-1 0,1 1 1,-1 0-1,0 0 0,0 0 0,-5-1 1,-1 0-345,0 0 0,0 1 0,0 0 1,-1 0-1,1 1 0,0 0 1,0 1-1,-1 0 0,1 1 0,0 0 1,0 0-1,0 0 0,0 2 1,1-1-1,-12 7 0,1 4-2363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43 7466,'0'0'1092,"-11"21"-1328,0 1 164,-15 45 1,25-66 70,1 1-1,-1-1 1,1 1 0,0-1-1,0 1 1,-1-1 0,1 1-1,1-1 1,-1 1-1,0-1 1,0 1 0,0-1-1,1 1 1,-1-1 0,1 1-1,-1-1 1,1 0-1,0 1 1,-1-1 0,1 0-1,0 1 1,0-1 0,0 0-1,0 0 1,2 2 0,0 0 0,1-1 0,-1 0 0,1-1 0,0 1 0,-1 0 0,1-1 0,4 1 0,0 0-3,15 4-18,0-1 0,0-2 0,0 0 0,0-1 0,0-2 0,25-1 0,-37 0 11,-5 1 13,0 0 0,0-1-1,0 1 1,1-2 0,-2 1 0,1-1 0,0 1-1,0-1 1,5-4 0,-8 5 82,-1 0-1,0-1 1,0 0-1,1 1 1,-2-1 0,1 0-1,0 0 1,0 0-1,0 0 1,-1-1-1,1 1 1,-1 0 0,0-1-1,0 1 1,0-1-1,0 1 1,0-1 0,0 1-1,-1-1 1,1 0-1,-1 1 1,1-5-1,-1 2 79,0 1 0,0-1 0,-1 1 0,1-1 0,-1 0 0,0 1 0,0 0 0,0-1-1,-1 1 1,1 0 0,-1-1 0,0 1 0,-3-4 0,0 2-88,1 1 1,-1 0-1,1 0 1,-1 1-1,-1-1 1,1 1-1,-1 0 1,-7-4-1,0 1-213,-1 1 1,1 0-1,-1 1 0,0 0 0,-1 1 1,-28-3-1,23 4-1774,-1 2 0,-25 1-1,31 2-2163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5705,'0'0'2641,"-29"112"-2265,29-87-176,6-5-200,21-3-464,29-11-424,-4-6-929,-2 0-2376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5249,'0'0'2571,"-10"19"-1766,-31 63-59,39-77-652,0 0 1,0 1-1,0-1 0,1 1 0,0-1 0,0 1 0,0 0 0,1-1 1,0 1-1,1 7 0,-1-10-46,1 1 0,0 0 0,0-1 0,0 1 0,0-1 0,1 1 1,-1-1-1,1 1 0,0-1 0,0 0 0,1 0 0,2 4 0,0-3-39,-1 0-1,1-1 1,0 1 0,0-1-1,0 0 1,1 0 0,-1 0-1,1-1 1,-1 0 0,1 0-1,0 0 1,0-1-1,0 0 1,0 0 0,9 0-1,-6 0-61,-1-1 1,0-1-1,0 0 0,0 0 0,1 0 0,-1-1 0,0 0 0,11-5 0,-15 5-8,1 0 0,-1-1 0,0 1 0,0-1-1,0 0 1,0 0 0,-1-1 0,1 1 0,-1-1-1,0 0 1,0 0 0,0 0 0,-1 0 0,1 0 0,2-8-1,-3 8 44,0 0-1,-1 0 0,0-1 0,0 1 1,0 0-1,0 0 0,-1-1 0,0 1 0,0 0 1,0-1-1,-1-5 0,1 9 44,-1 1 0,1-1 0,0 1 0,-1 0 0,1-1 0,-1 1 0,1-1 0,-1 1 0,1 0 0,-1 0 0,1-1 0,-1 1 1,0 0-1,1 0 0,-1-1 0,1 1 0,-1 0 0,0 0 0,1 0 0,-1 0 0,1 0 0,-1 0 0,0 0 0,0 0 0,-18 3 517,14 0-453,0-1-1,0 1 1,0 0-1,0 1 1,0-1-1,1 1 1,0 0 0,-1 0-1,2 0 1,-1 1-1,0-1 1,-5 10-1,-1 3 195,1 0-1,-11 30 0,14-31-177,1 1 0,-5 26 0,9-35-126,0 0 0,0 0-1,1 1 1,0-1 0,0 0 0,1 0 0,2 14-1,-2-21-39,-1 1-1,1-1 0,-1 0 0,1 1 0,0-1 0,0 0 0,0 0 1,0 1-1,0-1 0,0 0 0,0 0 0,0 0 0,0 0 0,0 0 1,1 0-1,-1 0 0,0-1 0,1 1 0,-1 0 0,0-1 0,1 1 1,-1-1-1,2 1 0,36 2-3241,-35-3 2673,22 0-5042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1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0 628 7298,'0'0'2267,"10"17"-1963,32 50-132,-42-66-159,1 1 1,0-1-1,0 0 0,0 0 1,0 0-1,0 0 1,0 0-1,0 0 1,0 0-1,0-1 0,1 1 1,1 1-1,-3-2-3,1 0-1,0 0 0,-1 0 1,1 0-1,-1 0 0,1 0 1,-1 0-1,1 0 0,-1 0 1,1 0-1,0 0 0,-1 0 1,1 0-1,-1 0 0,1-1 1,-1 1-1,1 0 1,-1 0-1,1-1 0,0 1 1,1-2 27,-1 0 1,1 0-1,0 1 1,-1-1-1,0 0 1,1 0 0,-1-1-1,1-2 1,0 1 18,28-42 211,-15 21-209,1 0-1,2 1 1,0 0-1,24-22 1,-41 45-37,-1 0-1,1 1 0,-1-1 1,1 0-1,0 1 1,-1-1-1,1 1 0,0-1 1,-1 1-1,1-1 1,0 1-1,-1 0 0,1-1 1,0 1-1,0 0 1,0-1-1,-1 1 0,1 0 1,0 0-1,0 0 1,0 0-1,0 0 0,-1 0 1,1 0-1,0 0 1,0 0-1,0 0 0,0 0 1,-1 0-1,1 1 1,0-1-1,0 0 0,0 1 1,-1-1-1,1 0 1,0 1-1,-1-1 0,1 1 1,0 0-1,-1-1 1,1 1-1,0-1 0,-1 1 1,1 0-1,-1-1 1,1 1-1,-1 0 1,0 0-1,1 1 0,2 5 170,0 1-1,0 0 1,-1 0 0,2 11-1,0-3-192,-2-6-57,23 65 314,-22-68-547,1 1 1,-1-1 0,1 0-1,0 0 1,1 0 0,0-1-1,7 9 1,4-4-3658,-4-9-2369</inkml:trace>
  <inkml:trace contextRef="#ctx0" brushRef="#br0" timeOffset="1">91 21 9450,'0'0'3353,"-25"-20"-3353,25 30-944,9 29-705,5-4-767,-1 0-1897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1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7090,'0'0'821,"3"19"-188,32 281 3506,-29-114-2722,2 28-1090,-8-211-359,0 0-1,0-1 1,1 1-1,-1 0 1,1 0-1,0 0 1,0 0-1,0-1 1,0 1 0,3 5-1,-3-8-129,0 1 0,0 0 0,0 0 0,0-1-1,0 1 1,0 0 0,0-1 0,0 1 0,0-1 0,0 1 0,0-1 0,0 0 0,1 1-1,-1-1 1,0 0 0,0 0 0,0 0 0,0 0 0,1 0 0,-1 0 0,0 0 0,0 0-1,0-1 1,1 1 0,-1 0 0,0-1 0,0 1 0,2-2 0,11-6-3926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2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5393,'0'0'832,"18"9"-776,58 26 51,-71-33-96,0 0 0,1 0 0,-1 0-1,1 0 1,0-1 0,-1 0 0,1 0 0,0 0 0,0-1-1,0 0 1,9-1 0,6 0 55,-17 0 2,0 1 0,0-1 0,0 1 0,-1-1 0,1-1 0,0 1 1,0 0-1,0-1 0,-1 0 0,1 0 0,-1 0 0,1 0 0,-1 0 0,0-1 0,0 1 0,0-1 0,0 0 0,-1 0 0,1 0 0,-1 0 0,3-5 0,0-1 386,1-1-1,-2 1 1,1-1-1,-2 0 1,1 0-1,3-20 1,-8 100 1497,1-61-1933,-2 7-482,2 0-1,1 27 1,0-39 173,-1 1 0,1-1 1,0 0-1,0 1 1,1-1-1,-1 0 1,1 0-1,0 0 1,0 0-1,1 0 1,-1-1-1,1 1 1,-1-1-1,6 6 1,19 9-2639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2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 6385,'0'0'4861,"-18"4"-4162,-57 17-115,72-20-564,1 0 0,0 0 0,0 0 1,0 0-1,0 1 0,0-1 0,0 0 0,0 1 0,0 0 0,1-1 0,-1 1 0,1 0 0,-1 0 0,1 0 0,0 0 0,-1 0 0,1 0 0,0 0 0,0 0 0,0 0 0,1 1 0,-1-1 0,0 3 0,0 0-17,1 1-1,0-1 0,0 0 0,0 1 0,1-1 0,2 10 0,-1-10-61,-1-1-1,1 0 0,0 0 0,1 0 1,-1 0-1,1-1 0,-1 1 0,1 0 0,0-1 1,1 0-1,-1 0 0,0 0 0,1 0 0,8 4 1,-2 1-322,-10-8 347,1 1 1,-1-1-1,1 1 1,-1-1-1,1 1 0,-1-1 1,1 1-1,-1-1 1,0 1-1,1-1 0,-1 1 1,0-1-1,0 1 1,1 0-1,-1-1 1,0 1-1,0-1 0,0 1 1,0 0-1,0-1 1,0 1-1,0 0 0,0-1 1,0 1-1,0 0 1,0-1-1,0 1 1,-1-1-1,1 1 0,0 0 1,0-1-1,-1 1 1,1-1-1,0 1 0,-1-1 1,1 2-1,-18 16-121,16-16 67,-4 3 8,-13 11 76,1 1-1,0 1 0,1 0 1,1 1-1,-21 32 0,35-47 76,1-1 0,-1 0 0,1 1 0,0 0 0,0-1-1,0 1 1,0 0 0,0 0 0,1-1 0,0 6 0,0-8-47,0 1-1,0-1 1,0 1 0,0-1 0,1 0-1,-1 1 1,1-1 0,-1 0 0,1 0-1,-1 1 1,1-1 0,-1 0 0,1 0-1,0 0 1,0 0 0,0 0 0,0 0-1,0 0 1,0 0 0,0 0 0,0 0-1,0 0 1,0-1 0,0 1 0,1 0-1,-1-1 1,0 1 0,0-1 0,3 1-1,12 2-55,0-1 0,1 0 0,-1-2 0,0 0 0,17-2 0,76-14-1201,-19-5-766,-7 0-1622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3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1 8330,'0'0'1712,"-69"121"-1336,40-62 240,2 5 233,2-3-321,6-1-288,4-3-112,3-8-96,6-8-32,4-10-504,2-12-833,6-19-743,13-5-281,1-19-655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3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 6913,'0'0'1856,"7"19"-783,52 131 1164,-35-90-1960,2 0 0,3-2 0,3-1 0,52 71 0,-80-123-552,1 1 0,-1-1 0,1 0 0,11 9 1,-13-13-237,-1 0 0,0 1 0,1-1 0,-1 0 1,0 0-1,1 0 0,0 0 0,-1 0 0,4 0 0,1-1-4726</inkml:trace>
  <inkml:trace contextRef="#ctx0" brushRef="#br0" timeOffset="1">0 585 8226,'0'0'912,"137"0"-1424,-41-12 512,-11 0-896,-7-1-1801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3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6937,'0'0'569,"16"0"-501,222 28 717,-199-20-720,-7-3-41,-1 1 0,1 2 0,49 19 0,-79-27-5,0 1-1,-1 0 0,1 0 0,0 0 0,-1 0 0,1 0 0,-1 0 1,1 0-1,-1 0 0,0 0 0,0 1 0,1-1 0,-1 1 0,0-1 1,0 1-1,0-1 0,0 1 0,-1 0 0,1-1 0,0 1 0,-1 0 0,1 0 1,-1-1-1,0 1 0,1 0 0,-1 0 0,0 0 0,0-1 0,0 1 1,0 0-1,-1 0 0,1 0 0,0 0 0,-1-1 0,1 1 0,-1 0 1,0-1-1,1 1 0,-2 1 0,-4 8 229,0-1-1,0 0 1,-1-1 0,-14 17 0,16-21-250,-43 48 641,-3-3-1,-1-2 1,-3-2 0,-98 63 0,140-99-1402,23-7-3884,7-3 2019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0:54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34 102 6833,'0'0'2834,"-6"21"-2608,-17 68-33,22-85-159,0-1 0,0 1 0,0 0 0,1 0 0,-1 0 0,1 0 0,0 0 0,0 0 0,1 0-1,-1 0 1,1 0 0,0 0 0,0 0 0,0 0 0,1 0 0,-1-1 0,1 1 0,0-1 0,0 1 0,0-1 0,0 1 0,1-1 0,0 0 0,-1 0-1,1 0 1,0-1 0,0 1 0,0-1 0,1 0 0,-1 1 0,8 2 0,1 0 3,1-1 0,0 0-1,0 0 1,0-2 0,1 0 0,-1 0 0,17-1-1,-13 0-117,0-1 0,0 0 0,1-2-1,-1 0 1,0-1 0,-1 0-1,1-2 1,-1 0 0,1 0 0,-2-2-1,1 0 1,-1-1 0,0 0-1,0-2 1,-1 1 0,0-2 0,-1 0-1,0 0 1,-1-1 0,11-15-1,-18 20 103,0-1 0,0-1 0,-1 1 0,0-1 0,0 0 0,-1 0 0,0 0 0,-1 0 0,0 0 0,0-1 0,-1 1-1,-1 0 1,1-1 0,-1 1 0,-2-11 0,2 18 13,-1 0-1,1-1 0,-1 1 1,1 0-1,-1 0 0,0-1 1,0 1-1,0 0 0,0 0 1,-1 0-1,1 0 0,0 0 1,-1 1-1,1-1 0,-1 0 1,0 1-1,0-1 1,0 1-1,1-1 0,-1 1 1,0 0-1,-1 0 0,1 0 1,0 0-1,0 0 0,0 0 1,-1 1-1,1-1 0,-5 0 1,-3 0 32,0 0 0,0 0-1,1 1 1,-1 0 0,0 1 0,-11 2 0,6 1-24,-1 1 1,0 0-1,1 1 0,0 1 1,1 0-1,-1 1 0,1 0 1,-19 16-1,4-1 7,1 2-1,-41 45 1,57-56-39,1 0 1,0 1-1,-11 20 1,18-28-17,1 1 0,-1-1 0,2 1 0,-1 0 0,1 0 0,0 0 0,0 0 0,1 0 0,0 11 0,1-17-23,0-1-1,0 1 1,0-1-1,0 1 0,0 0 1,1-1-1,-1 1 1,1-1-1,-1 1 1,1-1-1,0 1 0,0-1 1,-1 1-1,1-1 1,0 0-1,0 0 1,0 1-1,0-1 0,1 0 1,1 2-1,0-1-10,0-1 0,0 1-1,0-1 1,0 0 0,1 1-1,-1-1 1,0-1-1,1 1 1,4 0 0,6 0-41,1-1 1,-1-1 0,26-3 0,-15-1-49,0-2 0,0 0 1,-1-1-1,0-2 0,24-13 1,3-5-190,53-38 1,-93 57 316,-9 7 32,0 0 0,0 0 0,0 0 0,1 1 0,-1-1 0,1 0 0,-1 1 0,6-2 342,-9 9-286,2 0 0,-1 1 0,1-1 0,0 0 0,0 0 0,1 0 0,0 0 0,0 0 0,0 0 0,1-1 0,0 1 0,0-1 0,0 1 0,1-1 0,-1 0 0,1 0 0,0-1 0,1 1 0,-1-1 0,1 0 0,0 0 0,7 4 0,-2-2-17,1-1 1,0 0-1,0-1 0,1 0 1,-1-1-1,1 0 0,0 0 1,0-1-1,0-1 1,19 0-1,-28-1-77,1 0 0,-1 0 0,0-1 1,0 1-1,0-1 0,0 0 0,0 0 0,0 0 0,0 0 0,0-1 0,0 1 1,0-1-1,0 1 0,-1-1 0,1 0 0,-1 0 0,1 0 0,-1-1 1,3-2-1,33-33-3678,-26 18-1064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3201,'0'0'712,"16"17"-612,57 54 69,-68-66-148,0-1 1,0 0-1,0-1 0,1 1 0,0-1 1,0-1-1,0 1 0,0-1 0,0 0 1,0 0-1,0 0 0,1-1 1,6 1-1,3 0 17,29 4 16,1-2-1,50-3 0,-72-1-81,-15 0 13,-1 0 0,0-1-1,1 0 1,-1 0 0,0-1-1,0 0 1,0-1 0,0 1-1,10-6 1,-15 6 16,0 0 1,0 0-1,1 0 0,-1-1 1,-1 1-1,1-1 0,0 0 1,0 0-1,-1 0 0,0 0 1,0 0-1,0 0 0,0-1 1,0 1-1,-1-1 0,1 1 1,-1-1-1,0 0 0,0 1 1,0-1-1,0-7 0,-1 7 36,1-1-1,-1 1 1,0 0 0,-1 0-1,1 0 1,-1-1-1,0 1 1,0 0-1,0 0 1,-1 0 0,1 0-1,-1 0 1,0 1-1,0-1 1,0 0-1,-1 1 1,1 0 0,-1-1-1,0 1 1,0 0-1,0 0 1,0 1-1,0-1 1,-1 1-1,1-1 1,-1 1 0,0 0-1,1 0 1,-1 1-1,-4-2 1,3 1 44,0 0 1,0 0 0,1 1-1,-1 0 1,0 0-1,0 0 1,0 0-1,0 1 1,0 0 0,-1 0-1,1 0 1,0 1-1,0-1 1,0 1-1,0 0 1,1 1 0,-9 3-1,6-2-9,1 1 0,-1 0 0,1 1 0,0-1 0,1 1 0,-1 1-1,1-1 1,0 1 0,0 0 0,-8 12 0,3 0 158,0 0-1,2 0 1,0 0-1,0 1 1,2 0-1,-4 21 1,4-8 58,1 0 1,2 0-1,0 34 1,3-59-259,0 1 1,1 0 0,0-1 0,0 1-1,1 0 1,0-1 0,2 8-1,-2-12-58,-1 0 0,0-1-1,1 1 1,-1-1 0,1 1-1,0-1 1,0 1-1,0-1 1,0 0 0,1 0-1,-1 0 1,0 0-1,1 0 1,-1-1 0,1 1-1,0-1 1,0 0-1,-1 1 1,1-1 0,0 0-1,4 0 1,13 1-970,-1-1 1,37-2-1,-13-2-853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0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66 488,'0'0'1568,"-1"-3"-1229,1 2-359,-2-5 497,0 0 0,-1 0 0,0 0 0,0 0 0,0 1 1,-5-7-1,5 7-302,-2-2-43,1 5-3525,9 2 2292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1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5 264,'0'0'3211,"0"0"-3185,0 0-1,0-1 0,0 1 0,0 0 0,1 0 0,-1 0 0,0 0 1,0 0-1,0 0 0,0 0 0,0 0 0,0 0 0,0 0 0,0 0 0,0-1 1,0 1-1,0 0 0,0 0 0,0 0 0,0 0 0,0 0 0,0 0 1,0 0-1,0 0 0,0 0 0,0-1 0,0 1 0,0 0 0,0 0 1,0 0-1,0 0 0,0 0 0,0 0 0,0 0 0,0 0 0,0 0 1,0-1-1,0 1 0,0 0 0,0 0 0,0 0 0,-1 0 0,1 0 1,0 0-1,0 0 0,0 0 0,0 0 0,0 0 0,0 0 0,0 0 0,0 0 1,0 0-1,0 0 0,-1 0 0,1 0 0,0 0 0,0 0 0,0 0 1,0 0-1,-28 50 117,-37 93 0,29-58 50,10-29-24,-4 9 87,-39 119 1,68-178-249,-1 1 1,1-1-1,0 1 1,0 7-1,1-14-36,0 0 0,0 1 1,0-1-1,0 0 0,1 1 0,-1-1 1,0 0-1,0 0 0,0 1 0,1-1 1,-1 0-1,0 0 0,0 0 0,1 1 1,-1-1-1,0 0 0,1 0 0,-1 0 1,0 0-1,0 0 0,1 0 0,-1 0 1,0 1-1,1-1 0,-1 0 0,0 0 1,1 0-1,-1 0 0,0 0 0,1 0 1,-1-1-1,0 1 0,1 0 0,-1 0 1,0 0-1,1 0 0,-1 0 0,15-4-970,4-10-588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1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4673,'0'0'1155,"5"23"-935,2 9-123,-2-4 51,2-1 0,20 53-1,108 258 995,-109-286-2679,-25-49 1380,1 0 1,0-1-1,0 1 0,0 0 0,0-1 0,0 1 0,0-1 1,1 0-1,-1 0 0,1 0 0,0 0 0,0 0 0,0-1 1,4 3-1,0-3-1652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1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6 129 3713,'0'0'1920,"-6"-20"-2152,33 18 232,12-2 48,9-5-48,11-3 0,9-2-280,39-11-656,-18 3-8,-10 1-537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2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 3305,'0'0'1756,"7"3"-1943,188 88 786,-189-89-566,0 0 0,0 1-1,0 0 1,0 0 0,5 5-1,-10-7-21,1 0 0,-1 1 0,1-1 0,-1 1 0,0-1 0,0 1 0,0 0 0,0 0 0,0-1 0,0 1 0,0 0 0,0 0 0,-1 0 0,1 0 0,-1 0 0,1 0 0,-1 0 0,0 0 0,0 3 0,1 3 44,-1 0-1,0 0 0,0-1 0,-1 1 1,0 0-1,-1-1 0,1 1 0,-1-1 1,-1 1-1,1-1 0,-1 0 0,-7 11 1,-2 1 72,-2-2 0,0 1-1,-1-2 1,-1 0 0,0-1 0,-1-1 0,-27 18 0,-11 2 36,-73 32-1,89-47-329,32-16-148,20-7-5610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2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41 3913,'0'0'2222,"-14"6"-2101,-45 18-65,57-23-54,1 1 0,-1-1 0,0 1 0,1 0 0,-1-1 0,1 1-1,0 0 1,0 0 0,-1 0 0,1 0 0,0 0 0,1 0 0,-1 0 0,0 1 0,1-1 0,-1 0 0,1 0 0,-1 1 0,1-1-1,0 0 1,0 1 0,0-1 0,1 0 0,-1 0 0,0 1 0,2 2 0,-1 6-17,-1-8 2,0-1 0,1 1 0,-1-1-1,1 1 1,0 0 0,0-1 0,-1 1 0,2-1-1,-1 1 1,0-1 0,0 0 0,1 1 0,-1-1-1,1 0 1,0 0 0,3 3 0,-1-2 13,1 1 1,-1-1-1,1 0 1,0-1 0,0 1-1,0-1 1,9 3-1,1-1 79,1 0-1,0-1 0,0-1 0,28 0 0,-32-2-57,1 0 1,-1-1-1,1 0 1,0-1-1,-1 0 1,0-1-1,0-1 0,0 0 1,0 0-1,0-1 1,-1-1-1,0 0 1,0 0-1,0-1 0,11-10 1,-16 11-28,1 0 0,-1 0 0,0 0 0,-1-1-1,1 0 1,4-8 0,-9 12 10,1 0 0,0-1-1,-1 1 1,0 0 0,1-1-1,-1 1 1,-1-1 0,1 0 0,0 1-1,-1-1 1,0 1 0,0-1-1,0 0 1,0 1 0,-1-1-1,1 0 1,-2-3 0,1 5 2,0 0 0,0 1 0,0-1 0,0 0 0,-1 1 0,1-1 0,0 1 0,-1-1 0,1 1 0,-1 0 1,0 0-1,1-1 0,-1 1 0,0 0 0,0 1 0,1-1 0,-1 0 0,0 0 0,0 1 0,-3-1 0,-43-6 79,34 6-85,0 0 1,1 1 0,-1 0-1,0 1 1,0 1-1,0 0 1,0 1-1,1 1 1,0 0 0,-1 0-1,2 1 1,-1 1-1,-23 14 1,22-10 2,-1 1 0,1 0 0,1 1-1,0 0 1,-13 16 0,21-21-11,1-1 0,-1 1 0,1 0 0,0 0 0,0 0 0,1 1 0,0-1 0,0 1 0,1 0 0,0-1 0,1 1 0,-1 0 0,1 13 0,1-20-5,0 0-1,0 1 0,0-1 1,0 0-1,0 1 1,1-1-1,-1 0 0,1 1 1,-1-1-1,1 0 0,-1 0 1,1 1-1,0-1 1,0 0-1,-1 0 0,1 0 1,0 0-1,0 0 1,0 0-1,2 1 0,-1 0-1,1-1 0,0 1 0,-1-1 0,1 0 0,0 0 0,0 0 0,0 0 0,0 0 0,3-1 0,7 1-6,0 0 0,0-1 0,18-3 0,-30 3 20,12-2-3,-1-1 0,0 0-1,0-1 1,0 0 0,0-1 0,-1 0 0,0-1 0,21-14 0,-3-1-30,49-47 1,-65 53 36,-10 12-9,0-1 1,1 1 0,-1-1-1,0 1 1,1 0-1,0 0 1,0 1 0,5-4-1,-8 6 15,0 0 0,-1 0-1,1 0 1,0 1-1,0-1 1,-1 0 0,1 0-1,0 0 1,-1 1-1,1-1 1,0 0 0,-1 1-1,1-1 1,-1 1-1,1-1 1,-1 1 0,1-1-1,-1 1 1,1-1-1,-1 1 1,1-1 0,-1 1-1,1-1 1,-1 1-1,0 0 1,1-1 0,-1 1-1,0 0 1,0-1-1,0 1 1,1 0 0,-1 0-1,0 0 1,1 3 10,12 26 96,-2 1 0,-1 0-1,-2 1 1,-1 0 0,-1 1 0,-2-1-1,0 48 1,-4-76-47,-1 1 0,1-1 0,-1 0 1,0 1-1,-1-1 0,1 0 0,-1 0 0,0 0 0,0 0 0,0 0 1,0 0-1,-1 0 0,1-1 0,-1 1 0,0-1 0,0 0 0,0 1 1,-1-2-1,1 1 0,-1 0 0,0-1 0,0 1 0,-7 2 1,-9 4 60,-1 0 1,1-2 0,-34 7-1,47-12-165,-272 49-4385,222-45 2162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3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0 4977,'0'0'1968,"-91"123"-1791,68-88-17,0-2-24,4-4-120,4-2 16,3-5-32,8-1-481,2-5-1119,2-10-680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3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0 4049,'0'0'3270,"-3"18"-3209,-1 3-52,1-6-10,0 0 1,1 1-1,1-1 1,0 1-1,2 23 1,0-31-9,1-1 1,-1 0-1,1-1 1,0 1-1,1 0 1,0-1-1,0 1 1,0-1-1,1 0 1,0 0-1,0 0 1,0 0-1,1-1 1,0 0-1,0 0 1,0 0-1,0 0 1,1-1-1,0 0 1,10 5-1,-8-4 15,1-1-1,-1-1 0,1 0 0,0 0 0,1-1 1,-1 0-1,0 0 0,0-1 0,1 0 1,-1-1-1,1 0 0,-1 0 0,1-1 0,-1-1 1,12-2-1,-14 2 9,0-1 0,0 0-1,-1-1 1,1 1 0,-1-1 0,1-1 0,-1 1 0,-1-1 0,1 0 0,-1 0-1,1-1 1,-1 1 0,-1-1 0,1-1 0,-1 1 0,5-10 0,-6 9 8,1 0 1,-1-1-1,0 1 1,-1-1-1,1 0 1,-2 0-1,1 0 1,-1 0-1,0 0 1,-1 0-1,0 0 1,0 0-1,0 0 1,-1 0-1,-3-10 1,2 13-19,1 1 0,-1 0 1,0 1-1,0-1 0,-1 0 0,1 1 0,-1-1 1,0 1-1,0 0 0,0 0 0,0 0 0,-1 0 1,1 0-1,-1 1 0,1-1 0,-1 1 0,0 0 1,0 1-1,0-1 0,0 0 0,-1 1 0,-3-1 1,-3 0-66,1 0 0,-1 1 0,1 0 0,-1 0 0,1 1 0,-1 1 0,1-1 0,-20 6 0,-3 4-405,1 2 0,0 1 0,-48 28 0,0 6-1176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4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16 448 3513,'0'0'3758,"-5"-6"-3933,4 5 173,0 0-1,0 0 1,0 0-1,1 0 1,-1 0-1,0 0 1,0 0-1,1 0 1,-1 0 0,1 0-1,-1 0 1,1-1-1,0 1 1,-1 0-1,1 0 1,0-1-1,0 1 1,0 0-1,0 0 1,0-1-1,0-1 1,2 1 6,0 0 1,0 0 0,0 1-1,0-1 1,0 1-1,0 0 1,1-1-1,-1 1 1,1 0-1,-1 0 1,1 0 0,-1 1-1,1-1 1,-1 1-1,4-1 1,667-112 1057,-538 96-991,51-7 113,910-138 66,-1072 157-248,-1 0 0,0-2 0,32-13 0,-54 20 16,0-1-1,0 1 1,0-1 0,0 1 0,0-1-1,0 1 1,0-1 0,0 0 0,0 1 0,0-1-1,0 0 1,0 0 0,-1 0 0,1 0-1,0 0 1,-1 1 0,2-3 0,-2 2-25,0 1 0,0-1 0,0 1 0,0-1 0,0 1 0,0-1 0,0 1 0,-1-1 0,1 0 0,0 1 0,0-1 0,0 1 0,0-1 0,-1 1 0,1-1 0,0 1 0,-1-1 1,1 1-1,0 0 0,-1-1 0,1 1 0,-1-1 0,1 1 0,-1-1 0,-2-1-117,0 1 1,0-1-1,0 0 1,0 1-1,0 0 1,0 0-1,-1 0 0,1 0 1,-7-1-1,-19 0-824,0 2 1,0 1-1,-45 7 0,7 3-805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4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0 216 4865,'0'0'463,"30"0"-335,282-18 475,137-52 622,-11 2 549,-405 63-1714,170-29-171,-199 30-739,-10 0-71,-10-3-1134,-4 2-870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7786,'0'0'1624,"113"125"-1032,-78-98-96,0-2-208,-1-3-184,1-7-104,-1-5-192,7-10-1480,-10 0-441,-6 0-1055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6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16 384,'0'0'1580,"2"-4"-1288,4-7 628,-4 15 1015,-6 29-967,-7 4-862,-1 0 0,-28 54-1,-13 40-85,51-125-316,0 0 0,1-1 1,0 1-1,1 0 0,-1 11 0,1-14-1408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6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0 4297,'0'0'715,"17"9"-638,59 30 52,-70-36-107,0 2-1,0-1 1,0 0-1,0 1 0,-1 0 1,0 1-1,0-1 0,0 1 1,-1 0-1,0 0 0,0 0 1,-1 1-1,5 10 0,-2-6 23,-3-3-15,7 10 24,10 32 0,-18-45-16,-1 0 1,1 0-1,-1 0 1,0 0-1,-1 0 0,1 1 1,-1-1-1,0 0 1,0 0-1,-1 1 1,-2 8-1,2-11-6,-1 0 0,1 0-1,-1 0 1,0 0-1,0 0 1,-1 0 0,1-1-1,0 1 1,-1-1-1,0 0 1,1 0 0,-1 0-1,-4 2 1,-46 23 141,38-20-131,-32 14-106,28-14-361,1 1-1,1 1 1,-1 1 0,-24 18-1,35-22-1818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7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0 6001,'0'0'1505,"-17"115"-1513,17-90-456,10-7-401,26-8-567,-3-7 128,-1-3-529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7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83 154 4081,'0'0'280,"19"6"-758,64 18 501,-76-22 39,-1 0-1,1-1 1,1 0-1,-1 0 1,0-1-1,0 1 1,0-2-1,0 1 1,0-1-1,0 0 1,0-1-1,0 1 1,0-1-1,0-1 1,-1 1-1,1-1 1,-1-1-1,0 1 1,0-1-1,0 0 1,0 0-1,-1-1 1,7-6-1,-10 10-3,0-1 0,0 0 0,-1 0 0,1 0 0,0 0 0,-1 0 0,0 0 0,0 0 0,1-1 0,-1 1 0,0 0 0,-1-1 0,1 1 0,0 0 0,-1-1 0,1 1 0,-1-1-1,0 1 1,0-1 0,0 1 0,0-1 0,0 0 0,-1 1 0,1 0 0,-1-1 0,-1-2 0,0 1-13,1 0 0,-2 1 0,1-1-1,0 1 1,-1 0 0,0-1 0,1 1 0,-1 1 0,-1-1 0,1 0 0,0 1 0,-1-1 0,1 1-1,-8-3 1,-4-1-200,0 1 0,0 0 0,-1 2 0,1 0 0,-1 0 0,0 1 0,0 1 0,0 1 0,0 0 0,1 1 0,-1 1 0,-24 5 0,31-4-146,1 1 1,-1 0-1,1 0 0,0 0 0,0 1 0,-8 6 0,-9 8-837</inkml:trace>
  <inkml:trace contextRef="#ctx0" brushRef="#br0" timeOffset="1">83 154 808</inkml:trace>
  <inkml:trace contextRef="#ctx0" brushRef="#br0" timeOffset="2">83 154 808,'134'-33'856,"-130"45"-280,2 5-295,0-1-169,1 0-56,1-1-56,11-5-208,-1-6-369,1-4-1143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7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4961,'0'0'1656,"-8"125"-1384,6-80-160,0 0-31,0 0-25,2-6-48,0-2-8,0-8 0,0-4-153,2-5-55,12-1-624,-3-7-648,-3-6-424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8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4257,'0'0'1580,"20"-10"-1560,60-31-12,-76 39-3,-1 0 0,1 0 0,0 1 0,0-1 0,0 1 0,0 0-1,0 0 1,0 1 0,0-1 0,0 1 0,0 0 0,0 0 0,0 0 0,7 2 0,-2-1 12,-8 0-10,1-1 0,0 1 0,-1 0 0,1 0 0,0 0 0,-1 0 0,1 0-1,-1 0 1,0 0 0,1 1 0,-1-1 0,0 0 0,0 1 0,1-1 0,-1 1 0,0-1 0,-1 1 0,1 0 0,0-1 0,0 1 0,-1 0 0,1 0 0,-1-1-1,1 1 1,-1 0 0,0 0 0,0 0 0,0 2 0,1 5 23,0-1-1,-1 1 1,-1 0 0,-2 15-1,1-17-31,0 0-1,-1 0 0,1-1 1,-2 1-1,1-1 0,-1 0 1,0 0-1,0 0 0,-1 0 1,0-1-1,0 0 0,-9 8 1,-7 8-216,33-20-414,1 0 364,0 0 0,-1 1 0,24 7-1,-31-8 286,-1 0-1,1 1 1,-1 0-1,0 0 1,1 0-1,-1 0 0,0 1 1,-1 0-1,1-1 1,0 1-1,-1 1 1,1-1-1,-1 0 0,0 1 1,0 0-1,3 5 1,-5-6 36,0 0 0,0-1 0,-1 1 1,1 0-1,-1-1 0,1 1 0,-1 0 0,0 0 1,0 0-1,0-1 0,0 1 0,-1 0 0,1 0 1,-1 0-1,0-1 0,0 1 0,0-1 1,0 1-1,0 0 0,0-1 0,-1 0 0,1 1 1,-1-1-1,-2 3 0,-3 3-324,-1 0-1,1-1 1,-1 0 0,0 0 0,-10 6-1,-1-3-1641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8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37 118 672,'0'0'3329,"15"-2"-2968,45-5-69,-58 7-275,0-1-1,0 0 1,0 1-1,0-1 1,0 0-1,0 0 1,-1 0-1,1-1 0,0 1 1,-1 0-1,1-1 1,0 1-1,-1-1 1,0 1-1,1-1 1,-1 0-1,0 1 1,0-1-1,0 0 1,0 0-1,0 0 1,0 0-1,-1 0 0,1 0 1,-1 0-1,1 0 1,-1 0-1,0 0 1,0 0-1,0 0 1,0 0-1,0-1 1,-1-2-1,1 3-6,1 0-8,-1 0 0,0 0 0,0 1-1,-1-1 1,1 0 0,0 0 0,0 0 0,-1 1 0,1-1 0,-1 0 0,0 0 0,0 1 0,1-1 0,-3-2-1,1 2-3,0 1 0,0-1-1,0 1 1,0 0 0,0 0-1,0 0 1,0 0 0,0 0-1,-1 0 1,-4-1-1,-4 0 104,-1 0 0,0 1-1,0 0 1,-16 1-1,18 0 59,9 0-154,-1 0 1,1 1 0,0-1-1,0 1 1,-1-1-1,1 1 1,0-1-1,0 1 1,0 0-1,0 0 1,0-1-1,0 1 1,0 0-1,0 0 1,0 0 0,0 0-1,1 0 1,-1 0-1,0 1 1,1-1-1,-1 0 1,0 0-1,1 0 1,0 1-1,-1-1 1,1 0-1,0 0 1,-1 1 0,1-1-1,0 2 1,-3 46-55,3-43 37,0-4-17,0 0 1,0 0 0,0 0-1,1-1 1,-1 1 0,0 0-1,1 0 1,-1 0 0,1-1-1,-1 1 1,1 0 0,0 0-1,0-1 1,0 1 0,0-1-1,0 1 1,0-1 0,0 1-1,0-1 1,1 0-1,-1 1 1,1-1 0,-1 0-1,1 0 1,-1 0 0,1 0-1,2 1 1,1-1-192,-1 0-1,1 0 0,0 0 1,0 0-1,-1-1 1,1 0-1,0 0 0,0 0 1,8-2-1,6-3-1786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4121,'0'0'1168,"98"-18"-4217,-59 18 1297</inkml:trace>
  <inkml:trace contextRef="#ctx0" brushRef="#br0" timeOffset="1">254 6 312,'0'0'2646,"7"19"-1982,-1 0-490,43 107 912,34 70-15,-68-153-802,-2 1 0,13 76 0,-24-115-129,-2 0 0,1 1 0,-1-1-1,1 0 1,-2 1 0,1-1 0,-2 9 0,1-12-112,1 0 1,-1 0 0,0 0 0,0-1-1,-1 1 1,1 0 0,0-1 0,0 1-1,-1-1 1,1 0 0,-1 1 0,1-1-1,-1 0 1,0 0 0,1 0 0,-1 0-1,0 0 1,0 0 0,0-1 0,1 1-1,-1 0 1,0-1 0,-2 1-1,-11 2-833,0-1-1,0 0 1,0-1-1,-27-1 1,23-2-1223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9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94 4033,'0'0'1084,"6"19"-1165,22 58-70,-27-75 152,0 1 0,0-1 0,0 0 0,1 0 0,-1 0 0,1 0 0,0 0 0,-1 0 0,1 0 0,0 0 0,0-1 0,0 1 0,0-1 0,1 1 0,-1-1 0,0 0 0,1 0 0,-1 0 0,0 0 0,1 0 0,-1-1 0,1 1 0,-1-1 0,1 0 0,-1 1 0,1-1 1,0 0-1,-1-1 0,1 1 0,-1 0 0,4-2 0,6 2 314,-10-1-272,0 1 0,-1 0 0,1 0 0,0-1-1,-1 1 1,1-1 0,0 0 0,-1 1 0,1-1 0,-1 0-1,1 0 1,-1 0 0,0 0 0,1 0 0,-1 0 0,0 0 0,0 0-1,0-1 1,0 1 0,0 0 0,0-1 0,0 1 0,0-1-1,0 1 1,-1-1 0,1 0 0,-1 1 0,1-1 0,-1 0 0,1-2-1,1-7 207,-1 1-1,0-1 0,0-18 0,-1 23-83,0 2-117,0-1 0,-1 1-1,1-1 1,-1 1 0,0-1 0,0 1 0,-1 0 0,1-1-1,-1 1 1,0 0 0,0 0 0,0 0 0,0 0 0,-1 1-1,0-1 1,0 1 0,0-1 0,0 1 0,0 0 0,-1 0-1,1 1 1,-1-1 0,0 0 0,0 1 0,0 0 0,-8-3-1,-2 0-484,0 1 0,0 0 0,-1 1-1,0 1 1,1 0 0,-28 1-1,15 1-1526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39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1 472 3817,'0'0'377,"17"12"-266,53 35 230,-68-45-300,0-1 0,0 0 0,0 0-1,0 1 1,1-2 0,-1 1-1,0 0 1,0 0 0,1-1 0,-1 1-1,4 0 1,-5-2-13,0 1 0,0 0 0,0 0 0,-1-1 0,1 1 0,0 0 0,0-1 0,-1 1 0,1 0 0,0-1 0,-1 1 0,1-1 0,0 1 0,-1-1 0,1 0 0,0 0 0,4-4 152,6-6 84,0-1 0,-1 0 0,0-1 0,-1 0-1,0-1 1,11-26 0,14-19-314,-18 33-1139,0-1 0,15-37 0,-16 26-2832</inkml:trace>
  <inkml:trace contextRef="#ctx0" brushRef="#br0" timeOffset="1">370 0 4441,'0'0'792,"1"23"-621,3 141 873,-4-27 685,1 63-1024,0-190-722,0-1 1,0 1 0,1-1-1,0 1 1,0-1-1,8 17 1,-9-23-196,0 0 1,1 0-1,0-1 1,-1 1-1,1 0 0,0-1 1,1 1-1,-1-1 1,0 0-1,0 0 0,1 0 1,0 0-1,-1 0 1,1-1-1,0 1 0,0-1 1,0 0-1,0 1 1,0-1-1,0-1 1,0 1-1,0 0 0,4 0 1,6-1-3478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 6969,'0'0'1953,"-116"43"-1281,66-18 72,2-1 160,6 3-263,5-2-377,10-3-176,8-1-88,12-3-304,7-4-1577,21-10-247,13-4-585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0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0 218 5025,'0'0'576,"19"-13"-1153,2-1 531,-7 3-40,1 1-1,1 1 1,-1 1 0,1 0 0,33-11 0,-48 18 75,34-9-144,-1-2 0,-1-1 0,0-2-1,43-26 1,-74 40 279,-1 0 0,1 0 0,-1 0 0,1 0-1,-1 0 1,0 0 0,0 0 0,1 0 0,-1-1 0,0 1-1,0 0 1,0-1 0,0 1 0,0-1 0,-1 1 0,1-1 0,0 0-1,-1 1 1,1-1 0,-1 0 0,0 1 0,1-3 342,-3 4-452,-1 1-1,1-1 0,0 1 0,0 0 0,0 0 0,0 0 0,0 0 0,0 0 0,0 1 0,0-1 1,0 0-1,0 1 0,1 0 0,-1-1 0,1 1 0,-1 0 0,1 0 0,0 0 0,-1 0 0,1 0 1,0 0-1,0 0 0,-1 4 0,0 1-20,-1 0 1,1 0-1,0 0 0,0 0 1,1 1-1,-1 11 1,2-5-7,0-11 0,-1 1-1,1-1 1,0 1 0,1-1 0,-1 1-1,1-1 1,-1 1 0,3 6 0,-1-8-21,-1 0 1,0-1-1,1 1 0,-1 0 1,1-1-1,0 1 0,-1-1 1,1 0-1,0 1 1,0-1-1,0 0 0,0 0 1,0 0-1,0 0 0,0-1 1,0 1-1,0-1 1,0 1-1,3 0 0,26 4-1097,51 2 1,-23-7-1066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0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 4913,'0'0'1098,"-19"16"-1077,-58 53-6,74-66-11,0 0 0,0 0 0,1 0 0,-1 1 0,1-1 0,0 1 0,0-1 0,-2 6 0,3-7-1,1 1 0,-1-1 0,1 1 0,0-1 0,0 1 0,0-1 0,0 1 0,0 2 0,1 6 0,-1-6-14,1 1-1,0 0 1,0 0-1,0-1 0,1 1 1,0 0-1,0-1 1,0 0-1,1 1 0,-1-1 1,1 0-1,1 0 1,-1-1-1,1 1 0,0-1 1,0 0-1,0 1 1,0-2-1,1 1 0,-1 0 1,1-1-1,6 3 1,-2-1-15,1 0 0,0-1 1,-1 0-1,2 0 1,-1-1-1,0 0 1,0-1-1,1 0 1,-1-1-1,1 0 0,14-1 1,-23 0 25,0-1 0,-1 1 0,1-1 1,-1 0-1,1 1 0,0-1 0,-1 0 0,0 0 1,1 0-1,-1 0 0,0 0 0,1 0 0,-1 0 0,0-1 1,0 1-1,0 0 0,0-1 0,0 1 0,0 0 1,0-1-1,0 1 0,-1-1 0,1 0 0,-1 1 0,1-1 1,-1 0-1,0 1 0,1-1 0,-1 0 0,0-2 1,1-8-104,-1 1 0,0-1 1,-1-12-1,0 22 73,0-5 19,-1-1 0,-1 1 0,1-1 0,-1 1 0,-1 0 0,1 0 0,-1 0 0,0 0 0,-1 1 0,-10-12 0,2 0 435,12 18-439,1 0 1,-1-1 0,1 1-1,0-1 1,0 1 0,-1 0-1,1-1 1,0 1-1,-1-1 1,1 1 0,0 0-1,0-1 1,0 1 0,0-1-1,-1 1 1,1-1-1,0 1 1,0-1 0,0 1-1,0-1 1,0 1 0,0-1-1,0 1 1,0-1-1,1 1 1,-1 0 0,0-1-1,0 1 1,0-1 0,0 1-1,1-1 1,-1 1-1,0-1 1,0 1 0,1 0-1,-1-1 1,0 1 0,0 0-1,1-1 1,0 0-1,19-5-1331,-16 5 1312,29-6-1177,1 1-520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0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2 1168,'0'0'3297,"-19"-1"-3174,-60 0 115,72 1-192,0 1 0,0 0-1,0 0 1,0 0 0,0 1-1,1 0 1,-1 0-1,1 1 1,-1 0 0,1 0-1,0 1 1,0-1 0,0 1-1,1 0 1,-8 7-1,6-5-30,4-4-30,0 0 1,0 0 0,0 1 0,0-1 0,1 1 0,-1-1 0,1 1 0,0 0-1,0 0 1,0 0 0,0 0 0,0 0 0,0 1 0,1-1 0,0 0 0,0 1 0,0-1-1,0 1 1,0 0 0,1-1 0,-1 1 0,1 0 0,0 4 0,1-7-15,-1 0 0,1 0 0,-1 0-1,1 0 1,0 0 0,-1 0 0,1 0 0,0 0 0,0 0 0,0 0 0,0 0 0,0 0 0,0-1 0,0 1 0,0-1 0,0 1 0,0 0-1,0-1 1,0 0 0,1 1 0,-1-1 0,0 0 0,0 1 0,2-1 0,32 5-372,88-5-238,-123 0 639,-5 0 60,-1 0-1,1 1 1,0 0-1,0 0 1,-1 0-1,1 0 1,0 1-1,-5 2 1,0 2-45,0 0 1,1 1-1,0 0 1,0 1-1,1 0 1,0 0-1,-12 16 1,16-19-7,0 1 0,0 1-1,1-1 1,0 0 0,0 1 0,1-1 0,-1 1 0,2 0 0,-1 0-1,1 0 1,0 0 0,0 0 0,1 11 0,0-17-4,0 1 0,0 0 0,0-1 0,1 1 0,-1-1 0,1 1 0,-1-1 0,1 1 0,0-1 0,-1 1 0,1-1 0,0 0 0,0 1 0,0-1 0,0 0 0,0 0 0,0 0 0,2 2 0,1-1-1,-1 0-1,0 0 1,0-1-1,1 1 1,-1-1-1,1 0 1,5 2-1,5-1-45,0 0-1,0-1 0,16 0 0,-24-1 6,37 0-474,-2 0-661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1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4809,'0'0'3297,"-31"53"-3297,31-34-80,0-1-208,13-3-753,11-5-759,1-6-256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1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3169,'0'0'2172,"9"8"-2452,34 23 204,-39-29 42,0 0 1,0-1-1,0 0 1,0 0-1,0 0 0,0 0 1,0 0-1,0-1 1,0 0-1,0 0 0,1 0 1,-1 0-1,0-1 0,0 1 1,0-1-1,0 0 1,0-1-1,0 1 0,0-1 1,0 1-1,0-1 0,-1 0 1,7-5-1,-7 5-6,-1-1-1,0 1 1,0 0 0,0-1-1,0 1 1,0-1 0,0 0-1,-1 1 1,1-1 0,-1 0-1,0 0 1,0 0-1,0 0 1,0 0 0,-1 0-1,1 0 1,-1 0 0,1-1-1,-1 1 1,0 0-1,-1-3 1,1 5 54,0 0 0,-1 0 0,1 1 0,0-1 0,-1 0 0,1 0 0,-1 1 0,1-1 1,-1 0-1,1 1 0,-1-1 0,0 0 0,1 1 0,-1-1 0,0 1 0,1-1 0,-1 1 0,0 0 0,0-1 0,1 1 0,-1 0 0,0-1 0,0 1 0,0 0 0,1 0 0,-1 0 0,0-1 1,-1 1-1,-29-1 712,23 2-328,5-1-324,0 1 1,0 0-1,-1-1 0,1 2 0,0-1 0,0 0 0,0 0 0,1 1 0,-1 0 0,0-1 1,0 1-1,1 0 0,0 1 0,-1-1 0,1 0 0,0 1 0,0-1 0,0 1 0,0-1 1,-2 6-1,-3 3 81,1 1 0,0 0 0,-7 23 0,8-17-30,1 0 1,0 0-1,2 1 0,0-1 1,1 1-1,0-1 0,5 37 1,-3-52-153,-1-1 1,1 1 0,0-1 0,0 0 0,0 1-1,0-1 1,0 0 0,0 0 0,1 1 0,-1-1-1,1 0 1,0 0 0,-1-1 0,1 1-1,0 0 1,0-1 0,0 1 0,0-1 0,0 1-1,3 0 1,1 1-347,0-1-1,0 0 1,1 0-1,-1 0 1,1-1-1,9 1 1,15-1-1983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2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5089,'0'0'1110,"12"19"-1294,-12-19 184,53 82-42,-50-79 38,-1 0 0,1 0 0,0-1-1,-1 1 1,1 0 0,0-1-1,1 0 1,-1 0 0,0 0 0,1 0-1,-1 0 1,1-1 0,-1 0 0,1 0-1,0 0 1,0 0 0,-1 0 0,1-1-1,0 1 1,4-1 0,2 1-13,4 0-1,1 1 0,0-2 0,0 0 0,0-1 0,-1-1 0,21-4 0,-30 5 40,-1 0 0,0-1 1,1 1-1,-1-1 1,0 0-1,0-1 0,0 1 1,-1-1-1,1 0 0,0 1 1,-1-1-1,0-1 1,0 1-1,0-1 0,0 1 1,0-1-1,-1 0 0,0 0 1,0 0-1,0 0 1,0 0-1,0 0 0,-1-1 1,2-8-1,-2 9 100,0 0 0,0-1 0,-1 1 0,1 0 0,-1 0 0,0-1 0,-1 1-1,1 0 1,-1-1 0,-1-6 0,1 10-103,0-1-1,0 0 0,0 0 1,-1 1-1,1-1 0,0 0 1,-1 1-1,1-1 1,-1 1-1,1 0 0,-1-1 1,0 1-1,0 0 1,1 0-1,-1 0 0,0 0 1,0 1-1,0-1 0,0 0 1,0 1-1,0 0 1,0-1-1,0 1 0,0 0 1,-3 0-1,-82-1-2146,44 1 18</inkml:trace>
  <inkml:trace contextRef="#ctx0" brushRef="#br0" timeOffset="1">288 11 3993,'0'0'2064,"20"121"-1944,-7-100-120,4-3-120,4-4 8,16-10-928,-6-4-32,-4 0-873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2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1816,'0'0'6986,"2"26"-6706,2-1-16,3 4-64,1-1-88,0-1-56,0-2-56,-1-5 0,3 1-160,13-3-632,-2-6-800,2-5-929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2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0 4961,'0'0'1266,"-6"5"-1212,-18 14 334,0 2-1,2 0 0,0 2 0,-20 26 1,41-47-399,0 0 0,0 0 0,0 0 0,0 0 1,0 0-1,0 0 0,0 0 0,1 0 0,-1 0 0,1 0 0,-1 1 1,1-1-1,0 0 0,0 0 0,0 1 0,1 2 0,-1-4-23,0 0 1,1 1-1,-1-1 0,1 0 0,0 0 0,-1 0 0,1 1 0,0-1 1,0 0-1,-1 0 0,1 0 0,0 0 0,0 0 0,0 0 0,0 0 0,0-1 1,1 1-1,-1 0 0,0-1 0,0 1 0,0 0 0,1-1 0,-1 0 0,0 1 1,1-1-1,1 1 0,9 1-51,0-1 0,0 0 0,0-1 0,0 0 0,0 0 0,15-4 0,68-19 200,-80 18-122,-12 4 21,1 1 0,-1-1 0,0 1 0,0 0 0,0 0 0,0 0 0,0 0 0,0 0 0,0 1 0,0-1 0,0 1 0,5 2 0,34 18 54,-1-1-63,-29-16-30,0-1-1,1 0 1,-1-1 0,0-1 0,1 0 0,-1 0 0,1-1 0,0-1-1,15-3 1,-23 4 16,0-2 0,1 1-1,-1 0 1,0-1 0,0 0-1,0 0 1,-1-1 0,1 1 0,-1-1-1,1 0 1,-1 0 0,0-1-1,0 1 1,0-1 0,0 0-1,-1 0 1,0 0 0,0 0 0,0-1-1,0 1 1,0-1 0,-1 0-1,0 0 1,2-5 0,-3 7 28,0 0 1,-1-1 0,1 1 0,0 0-1,-1-1 1,0 1 0,0 0 0,0 0-1,0-1 1,-1 1 0,1 0 0,-1-1-1,-1-3 1,2 6 24,-1-1 0,0 1 0,0-1 0,0 1 0,0 0 0,0-1-1,0 1 1,-1 0 0,1 0 0,0 0 0,-1 0 0,1 0 0,-1 0 0,1 0 0,-1 0-1,1 1 1,-1-1 0,1 1 0,-1-1 0,0 1 0,1-1 0,-1 1 0,0 0 0,1 0 0,-1 0-1,-2 0 1,3 0-40,0 0 0,1 0 1,-1 1-1,1-1 0,-1 0 0,0 0 0,1 1 0,-1-1 0,1 0 0,-1 0 0,1 1 0,-1-1 0,1 1 0,-1-1 0,1 0 0,0 1 0,-1-1 0,1 1 0,0-1 1,-1 1-1,1-1 0,0 1 0,-1 0 0,1-1 0,0 2 0,-5 16-19,4-15 22,-1 15-26,0-1 0,1 1 0,2 18 0,-1-7-120,0-25 10,0 1 0,0 0 1,1 0-1,0-1 0,-1 1 0,2-1 0,-1 1 0,0-1 1,1 1-1,0-1 0,0 0 0,0 0 0,1 0 1,-1 0-1,1 0 0,4 4 0,8 6-1579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3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39 6001,'0'0'2953,"-27"-39"-5186,56 58 1337,0-1-1440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3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87 6665,'0'0'1793,"-8"0"-1681,-24 0-184,31 0 64,1 0 0,0 0 0,-1 0 0,1 0 0,-1 0 1,1 0-1,0 0 0,-1 0 0,1 1 0,0-1 0,-1 0 0,1 0 1,0 0-1,-1 0 0,1 1 0,0-1 0,0 0 0,-1 0 0,1 1 0,0-1 1,0 0-1,-1 1 0,1-1 0,0 0 0,0 1 0,0-1 0,-1 0 1,1 1-1,0-1 0,0 0 0,0 1 0,0-1 0,0 1 0,0 0 0,1 11-309,-1-11 219,0 7-131,0 4-84,0 0 0,-4 19 1,3-26 290,0 0 0,0-1 0,-1 1 0,0-1 1,0 1-1,0-1 0,0 0 0,-1 0 0,-4 6 0,1-4-2,-5 8-34,-18 28-1,27-37 37,-1 0 0,1 0 0,0 0 0,0 1 0,0-1 0,1 1 0,0-1 0,0 1 0,-1 11 0,3-16 7,-1-1 1,0 1-1,0 0 1,0 0-1,1 0 1,-1-1-1,0 1 1,1 0-1,-1-1 1,1 1-1,-1 0 0,0-1 1,1 1-1,0 0 1,-1-1-1,1 1 1,-1-1-1,1 1 1,0-1-1,-1 1 1,1-1-1,0 0 0,0 1 1,-1-1-1,1 0 1,0 1-1,0-1 1,-1 0-1,1 0 1,0 0-1,0 0 1,1 0-1,34 1-337,-24-1 169,-6 0-36,-1 0 0,1-1 0,0 1 0,0-1 0,0 0 0,0-1 0,8-2 0,8-8-2282</inkml:trace>
  <inkml:trace contextRef="#ctx0" brushRef="#br0" timeOffset="1">0 1 5633,'0'0'1833,"75"34"-5146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8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6737,'0'0'2944,"-18"0"-2514,-57 2 20,72-2-428,1 0-1,-1 1 1,0-1 0,1 1-1,-1 0 1,1 0 0,-1 0-1,1 0 1,-1 0 0,1 1 0,-1-1-1,1 1 1,0-1 0,0 1-1,0 0 1,0 0 0,0 0-1,0 0 1,1 0 0,-1 0 0,1 0-1,-1 1 1,1-1 0,-2 4-1,2-2-77,-1 1-1,1 0 1,0 0-1,0 0 1,1 0-1,-1 0 1,1 1-1,0-1 1,2 8-1,-2-11-41,1 0-1,0 0 1,-1 1-1,1-1 1,0 0-1,0 0 0,0 0 1,1 0-1,-1 0 1,0 0-1,3 2 1,-3-3 69,0 0 0,0 0 1,0 0-1,0 0 0,-1 0 0,1 1 0,0-1 1,0 0-1,-1 0 0,1 1 0,-1-1 1,1 1-1,-1-1 0,0 0 0,1 1 0,-1-1 1,0 1-1,0-1 0,0 1 0,0-1 1,0 1-1,-1-1 0,1 0 0,0 1 1,-1-1-1,1 1 0,0-1 0,-1 0 0,0 1 1,1-1-1,-2 2 0,-10 19 27,5-11 4,1 0 0,1 0-1,0 0 1,0 1 0,1 0 0,1 0 0,0 0 0,-3 24 0,6-29-2,-1-1 0,1 1 0,1-1 0,-1 1 0,1-1 0,3 11 0,-3-15-11,0 0 1,1 1 0,-1-1 0,0 0 0,1 1-1,0-1 1,-1 0 0,1 0 0,0-1 0,0 1-1,0 0 1,0-1 0,0 1 0,0-1 0,1 1 0,-1-1-1,1 0 1,-1 0 0,3 1 0,8 1-211,0 0 0,-1 0 1,1-1-1,0-1 0,0 0 0,1 0 1,-1-2-1,0 0 0,0 0 1,0-1-1,0-1 0,-1 0 0,1 0 1,-1-2-1,22-9 0,-21 6 155,0 0-1,0-1 1,-1-1-1,0 0 0,-1 0 1,0-1-1,0-1 1,-1 0-1,-1 0 0,0-1 1,-1 0-1,12-25 1,-13 23 931,-2 0-1,0-1 1,-1 1 0,-1-1 0,0 0 0,-1 0 0,0-26 1376,-2 62-1964,1-6-263,0 1-1,1 0 0,1-1 0,5 16 1,9 26-3657,-17-55 3548,5 13-3734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4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2905,'0'0'1667,"15"12"-1017,48 36 4,-61-46-614,0-1-1,0 1 1,0-1 0,0 0 0,0 0-1,1 0 1,-1 0 0,0 0 0,1 0 0,-1 0-1,1-1 1,-1 1 0,1-1 0,-1 0-1,0 0 1,1 0 0,-1 0 0,1 0-1,-1 0 1,1-1 0,-1 1 0,3-2-1,-1 1 35,-1-1-1,0 0 0,0 0 0,-1-1 1,1 1-1,0 0 0,-1-1 0,0 0 1,4-5-1,3-4 411,-1-1 1,6-15-1,-10 19-568,1 1 1,-1-1 0,1 1-1,1 0 1,0 0-1,0 0 1,8-7-1,-14 15 25,1-1 0,-1 1 0,1 0 0,-1-1 0,0 1 0,1-1 0,-1 1 0,1 0 0,-1 0 0,1-1 0,-1 1-1,1 0 1,-1 0 0,1 0 0,-1-1 0,1 1 0,-1 0 0,1 0 0,0 0 0,-1 0 0,1 0 0,-1 0 0,1 0 0,-1 0-1,1 0 1,-1 0 0,1 1 0,-1-1 0,1 0 0,0 0 0,-1 0 0,1 1 0,-1-1 0,0 0 0,1 1 0,-1-1-1,1 0 1,-1 1 0,1-1 0,-1 1 0,1 0 0,10 23-197,-7-13 225,-1-3 34,1-1 0,0 0 0,0 0 0,1-1 0,0 0 0,0 1 0,0-1 1,1-1-1,0 1 0,0-1 0,1 0 0,-1-1 0,1 1 0,10 3 0,-5-3 56,-1 0 1,1-1-1,1 0 0,-1-2 0,1 1 0,-1-1 0,1-1 0,16 0 1,-28-1-43,1 0 1,-1 1-1,0-1 0,1 0 1,-1 0-1,0-1 1,1 1-1,-1 0 1,1 0-1,-1-1 1,0 1-1,1-1 0,-1 1 1,0-1-1,0 1 1,0-1-1,1 0 1,-1 0-1,0 1 1,0-1-1,2-2 0,-2 1 68,-1-1-1,1 0 0,0 0 0,-1 1 0,1-1 0,-1 0 0,0 0 0,0 1 0,0-6 0,0 7-76,0 0-11,-1 0 1,1 1-1,0-1 1,0 0-1,-1 0 1,1 0-1,-1 0 1,1 1-1,0-1 1,-1 0-1,0 0 1,1 1-1,-1-1 1,1 0-1,-1 1 1,0-1-1,0 0 1,1 1-1,-1-1 1,0 1-1,0-1 1,1 1-1,-1 0 1,0-1-1,-1 1 1,-28-8-866,22 6 306,-21-4-1613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4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4441,'0'0'1640,"23"113"-1640,8-84-112,0-9-432,-3-6-1144</inkml:trace>
  <inkml:trace contextRef="#ctx0" brushRef="#br0" timeOffset="1">351 74 5337,'0'0'776,"113"0"-2512,-72 0 504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5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0 3185,'0'0'4317,"-18"0"-3777,-54 2-308,71-2-230,-1 0 0,1 0 1,0 1-1,-1-1 0,1 0 1,-1 1-1,1-1 0,0 0 1,-1 1-1,1 0 0,0-1 1,0 1-1,-1 0 0,1-1 1,0 1-1,0 0 0,0 0 1,0 0-1,0 0 0,0 0 0,0 0 1,0 1-1,1-1 0,-1 0 1,0 0-1,0 3 0,0-1-48,0 1-1,1-1 1,0 0 0,0 0-1,0 1 1,0-1-1,1 7 1,0-3-215,-1-6 213,1 1 0,-1-1 1,1 1-1,-1-1 0,1 1 0,0-1 0,-1 0 0,1 1 0,0-1 0,0 0 0,0 1 0,0-1 0,0 0 0,0 0 0,0 0 0,2 1 0,-2-1 15,1 0-1,-1 0 0,0 0 0,0 0 0,0 0 0,0 1 1,0-1-1,0 0 0,0 0 0,-1 1 0,1-1 0,0 0 1,-1 1-1,1-1 0,-1 1 0,1-1 0,-1 1 1,1 2-1,-2 9 22,-1 1 0,0-1 0,0 1 0,-8 18 0,6-19 12,1 1 0,0-1 0,0 1 0,0 21 0,3-33-12,0-1-1,0 1 1,0-1 0,1 1 0,-1-1 0,0 1 0,1-1-1,-1 0 1,1 1 0,0-1 0,-1 1 0,1-1 0,0 0 0,0 1-1,0-1 1,0 0 0,0 0 0,0 0 0,0 0 0,0 0-1,1 0 1,-1 0 0,0 0 0,1-1 0,1 2 0,3 0-246,1 1 1,-1-2-1,0 1 1,0-1 0,8 1-1,19-1-1860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5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4505,'0'0'2140,"5"17"-1992,16 49-2,-20-63-126,0 0 0,0-1 0,0 1 0,1-1 0,-1 1 0,1-1 0,-1 1 0,1-1-1,0 0 1,0 0 0,0 0 0,0 0 0,0 0 0,0 0 0,1 0 0,-1-1 0,1 0 0,-1 1 0,1-1 0,-1 0 0,1 0 0,0 0 0,-1 0 0,1-1 0,0 1 0,0-1 0,0 1 0,0-1 0,0 0 0,-1 0 0,6-1 0,-3 1-2,-2-1 3,1 0-1,-1-1 1,1 1-1,-1 0 1,0-1-1,1 0 1,-1 0-1,0 0 1,0 0-1,0-1 1,-1 1-1,1-1 1,-1 1-1,1-1 1,2-4-1,15-12 63,-17 16-93,0 1-1,0 0 1,0 0-1,1 0 1,-1 0-1,1 1 1,0-1-1,-1 1 1,1 0-1,0 0 1,0 0-1,0 1 1,0-1-1,7 1 1,-3 1 16,0 0 1,0 1-1,-1 0 1,1 0-1,0 1 1,9 4-1,1 0-20,1-2-1,-1 0 1,1-1 0,0-1-1,0-1 1,0-1 0,34-1-1,-47 0-18,0 0-1,0-1 0,0 0 0,-1 0 0,1 0 1,0-1-1,0 0 0,-1 0 0,1 0 1,-1 0-1,10-7 0,-12 7-1,0-1 0,-1 1 0,1 0 0,-1-1 0,1 0 0,-1 1 0,0-1 1,0 0-1,0 0 0,0 0 0,0 0 0,-1-1 0,0 1 0,1 0 0,-1-1 0,0 1 0,-1-1 0,1 1 0,-1-1 0,1-5 0,-1 8 36,0 0-1,-1 0 1,1 0 0,0 0-1,0 0 1,-1 1-1,1-1 1,-1 0-1,1 0 1,-1 0-1,1 0 1,-1 1-1,1-1 1,-1 0-1,0 1 1,1-1-1,-1 0 1,0 1-1,0-1 1,1 1-1,-1-1 1,0 1-1,0-1 1,0 1-1,0 0 1,1-1 0,-1 1-1,0 0 1,0 0-1,0 0 1,-2-1-1,-35 0 241,29 1-117,6 0-92,0 0 0,1 0 0,-1 0 1,1 0-1,-1 0 0,0 1 0,1 0 0,-1-1 1,1 1-1,-1 0 0,1 0 0,0 0 0,-1 0 1,1 1-1,0-1 0,0 0 0,0 1 0,0 0 0,0-1 1,0 1-1,0 0 0,0 0 0,1 0 0,-1 0 1,1 1-1,0-1 0,-1 0 0,1 1 0,0-1 1,0 0-1,1 1 0,-1 0 0,0-1 0,1 1 1,-1 4-1,0 2-17,0 1 0,0 0 1,1 0-1,0 0 0,1 0 1,0 0-1,1 0 0,3 11 0,-4-17-47,1 1 0,0-1-1,0 1 1,1-1 0,0 0 0,-1 0-1,1 0 1,0 0 0,1 0-1,-1-1 1,1 1 0,0-1-1,0 0 1,0 0 0,0 0 0,0-1-1,0 1 1,10 2 0,9 3-622,0-2 0,40 7 0,-10-6-881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5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5369,'0'0'856,"123"-37"-840,-85 31-16,16-3-224,-10 1-752,-11 2-680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6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4097,'0'0'2215,"-2"18"-1806,-8 58-171,10-73-227,0-1 1,0 1-1,0 0 1,0 0-1,0 0 1,1 0-1,-1 0 1,1 0-1,0 0 1,0-1-1,0 1 1,0 0-1,0-1 1,1 1-1,-1-1 1,1 1-1,-1-1 1,1 0-1,0 1 1,2 1-1,1 0-30,0-1 0,0 0 0,0 0-1,0 0 1,1 0 0,8 2-1,-11-4 3,13 3-78,1 0 1,0-1-1,0-1 0,-1 0 1,1-1-1,28-3 0,-7 1 7,-16 0 91,0-2 0,0 0-1,0-1 1,-1-2 0,34-12-1,-49 16 1,0-1-1,0 1 1,0-2 0,0 1-1,-1 0 1,1-1-1,-1 0 1,0-1-1,7-7 1,-9 8-1,0 1-1,0-1 1,-1 0-1,0 0 1,0 0-1,0-1 1,0 1 0,-1 0-1,1-1 1,-1 1-1,0-1 1,-1 1 0,1-1-1,-1-6 1,0 10-8,0 1 1,0-1 0,-1 0-1,1 0 1,0 1 0,-1-1 0,1 0-1,-1 1 1,1-1 0,-1 1-1,1-1 1,-1 1 0,0-1-1,1 1 1,-1-1 0,0 1 0,1-1-1,-1 1 1,0 0 0,1-1-1,-1 1 1,0 0 0,0 0-1,1-1 1,-1 1 0,0 0-1,0 0 1,0 0 0,1 0 0,-1 0-1,-1 0 1,-32 0-64,25 0 22,-5 0-73,-25 2 318,38-2-286,-1 1 0,0-1 0,0 1 0,0-1 0,1 1 0,-1 0-1,0 0 1,1 0 0,-1 0 0,1 0 0,-1 0 0,1 0 0,-1 1 0,1-1-1,0 0 1,0 1 0,-2 2 0,-1 3-1552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6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3185,'0'0'3889,"-25"121"-3873,35-99 64,9 1-80,8-5-72,5-1-433,22-9-559,-8-2-312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6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5721,'0'0'1690,"0"23"-1589,-1 7-48,-1-11 28,2 0 0,0 1 0,1-1 0,1 0 0,5 23 0,3-2-21,1 0-1,2-1 0,1 0 1,29 52-1,-36-85-1240,-3-12 609,0-21 270,-3 15 58,1 3 192,0-1 0,0 0 0,1 0 0,1 1 0,-1 0 0,2 0 0,-1 0 0,8-10 0,-9 15 52,0 0 0,0 0 0,1 0 0,0 1 0,-1-1 0,1 1 0,1 0 0,-1 0 1,0 1-1,1-1 0,0 1 0,-1 0 0,1 0 0,0 0 0,0 1 0,0 0 0,10-1 1,-6 0 51,1 2 0,-1-1 1,1 1-1,0 1 0,-1 0 1,1 0-1,12 4 1,-19-4-21,1 0 1,-1 0-1,0 1 1,0-1-1,0 1 0,0 0 1,-1 0-1,1 0 1,0 0-1,-1 0 1,1 0-1,-1 1 1,0 0-1,0-1 1,0 1-1,0 0 1,0 0-1,-1 0 1,1 0-1,-1 0 1,0 0-1,0 0 1,0 0-1,1 6 0,-2-6 42,1 0-1,-1 1 0,1-1 0,-1 1 1,0-1-1,0 1 0,-1-1 1,1 1-1,-1-1 0,1 1 0,-1-1 1,0 1-1,0-1 0,-1 0 0,1 0 1,-1 0-1,0 0 0,1 0 0,-5 5 1,1-4-21,0 1 0,0-1 1,0 0-1,0-1 1,-1 1-1,0-1 0,0 0 1,0 0-1,-10 3 1,-2-1-146,-1 0 0,0 0 0,0-2 0,-22 1 0,-38-1-3235,55-3 830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7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6129,'0'0'2073,"0"107"-1729,0-70-112,0 4-72,0-2-152,10 0-8,22 4-184,-3-13-992,2-11-1393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7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4809,'0'0'575,"9"18"-1267,-9-18 692,10 19-25,24 34 0,-32-50 28,1 0-1,-1-1 1,1 0 0,0 1-1,-1-1 1,1 0-1,0-1 1,1 1-1,-1 0 1,0-1-1,0 0 1,1 0 0,-1 0-1,0 0 1,1 0-1,-1-1 1,1 1-1,-1-1 1,1 0-1,6-1 1,2 1 15,-11 0-14,16 2-5,0-2 0,1 0 0,-1-1 0,0-1 0,18-4 0,-31 6 72,-1-1-1,1 0 0,-1-1 1,1 1-1,-1 0 1,0-1-1,0 0 1,0 0-1,0 0 0,0 0 1,0 0-1,0-1 1,-1 1-1,1-1 0,-1 0 1,0 1-1,0-1 1,0 0-1,0-1 0,0 1 1,0 0-1,-1 0 1,0-1-1,0 1 1,0-1-1,0 1 0,0-1 1,-1 1-1,1-1 1,-1 0-1,0-3 0,0 5 14,0-1-1,0 1 1,0-1-1,0 1 0,0-1 1,-1 1-1,1-1 0,-1 1 1,0-1-1,1 1 0,-1 0 1,0-1-1,-1 1 0,1 0 1,0 0-1,-1 0 0,1 0 1,-1 0-1,1 0 1,-1 0-1,0 0 0,0 1 1,0-1-1,0 1 0,0-1 1,0 1-1,0 0 0,-1 0 1,1 0-1,0 0 0,-5-1 1,-6-2-457,-1 1 1,1 0 0,0 1 0,-1 0-1,0 1 1,1 1 0,-1 0-1,1 1 1,-1 0 0,0 1-1,-21 6 1,12 0-2216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9250,'0'0'968,"56"45"-8305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8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54 130 4849,'0'0'2441,"-54"125"-2305,54-100-136,16-3 0,11-3-48,7-9-264,26-10-265,-8 0-1031,-8-14-2473</inkml:trace>
  <inkml:trace contextRef="#ctx0" brushRef="#br0" timeOffset="1">389 1 5777,'0'0'5497,"-81"129"-5032,71-88-313,3 2-144,5 0 72,2-4-80,0-6-289,0-4-407,6-5-792,9-7 0,19-9-273,-3-4-167,0-4 288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8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76 146 2665,'0'0'3196,"-12"-2"-2928,-2-2-214,8 3-35,-1-1-1,1 1 0,-1 0 1,1 0-1,-11 1 0,17 0-94,4 0-218,230-7 1574,-234 8-1261,1-1 0,-1 0 0,1 1 0,0-1 0,-1 0 0,0 1 1,1-1-1,-1 1 0,1-1 0,-1 1 0,1-1 0,-1 1 0,0-1 0,1 1 0,-1-1 0,0 1 0,0 0 1,0-1-1,1 1 0,-1-1 0,0 1 0,0 0 0,0-1 0,0 1 0,0 0 0,0-1 0,0 1 1,0 0-1,0 25 461,0-20-358,0-1-146,-1-4-111,1 1-1,0-1 0,0 0 0,0 1 0,0-1 0,0 0 0,0 1 0,0-1 0,0 0 0,0 1 0,1-1 0,-1 0 0,1 1 0,-1-1 0,1 0 0,-1 0 0,1 1 0,0-1 0,-1 0 1,1 0-1,0 0 0,0 0 0,0 0 0,0 0 0,0 0 0,0 0 0,1 1 0,6-1-2977</inkml:trace>
  <inkml:trace contextRef="#ctx0" brushRef="#br0" timeOffset="1">283 0 4097,'0'0'3833,"-107"45"-3833,103-8-536,4-6-1025,0-6-599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8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6617,'0'0'2617,"-56"115"-1473,44-66-232,3 4-207,5 1-289,4-1-224,0-2-64,0-4-56,13-3-72,5-8 0,1-5-320,4-6-825,10-11-1055,-4-4-321,-8-10-2120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9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1 318 4609,'19'-6'-269,"123"-45"-384,-120 43 692,21-7 909,56-28 2041,-100 46-2950,0-1 0,0 0 0,0 0 0,0 0 0,0 1 0,0-1 0,0-1 1,-1 1-1,1 0 0,-1 0 0,-2 2 0,-6 9-25,4-2-19,0 0 0,0 1 0,1-1 0,1 1 0,0 0 0,1 0 0,0 1 0,1-1 0,0 1 0,0 13 0,3-25-24,-1 0 0,0 0 0,0 1-1,1-1 1,-1 0 0,1 0 0,-1 0 0,1 0-1,-1 0 1,1 0 0,0 0 0,-1 0 0,1 0 0,0 0-1,0 0 1,0-1 0,0 1 0,0 0 0,0 0-1,0-1 1,0 1 0,0-1 0,0 1 0,0-1-1,0 1 1,0-1 0,0 0 0,0 0 0,1 1 0,-1-1-1,0 0 1,1 0 0,8 1-434,1 0 0,17-2-1,-15 1-386,11 0-2054</inkml:trace>
  <inkml:trace contextRef="#ctx0" brushRef="#br0" timeOffset="1">216 23 6001,'0'0'2857,"10"-22"-5554,15 26 1097,-4 0-2833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49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3105,'0'0'2896,"106"101"-2376,-79-81-160,2 1-135,2-3-225,17 1-64,-8-7-905,-5-6-855</inkml:trace>
  <inkml:trace contextRef="#ctx0" brushRef="#br0" timeOffset="1">394 107 3689,'0'0'2680,"-130"8"-2200,84 6-103,1 5 95,5 1-240,9 5-232,10 6-568,10-7-1185,7-7-831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50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4905,'0'0'4729,"-7"113"-4281,7-62-296,0 3-8,6-1-144,5-4-144,3-6-568,3-4-488,-4-14-561,-3-11-815</inkml:trace>
  <inkml:trace contextRef="#ctx0" brushRef="#br0" timeOffset="1">51 25 4793,'0'0'5065,"38"-4"-4649,-38 12-216,0 8-48,0 7-152,0 2-16,-2 1-656,2 5-808,0-6-649,0-11-1888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1:50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6249,'0'0'5586,"-2"98"-5370,2-63-144,0-2-72,11-3-152,7-1-617,11-10-1271,-4-9-353,-4-8-2376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3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3625,'0'0'2626,"-4"0"-2261,-12 0-185,13 0-83,6 0-3,7 1-46,0 0 1,0 1-1,-1 0 0,14 5 1,11 3 133,81 11 391,122 5 1,-160-18-482,-52-6-1274,1-1 0,32-3 0,-36-1-1594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3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1 5281,'0'0'1347,"18"11"-1214,58 39 23,-71-46-143,0 0-1,0 0 1,-1 0-1,0 1 1,0 0-1,0 0 1,0 0-1,-1 0 1,1 0-1,-1 1 1,-1-1-1,1 1 1,-1 0-1,2 7 0,1 1 52,-2-3-22,1 0-1,-1 0 1,2 21 0,-5-29-25,1 1 0,-1-1-1,0 0 1,0 1 0,0-1 0,0 1 0,-1-1 0,0 1 0,1-1 0,-1 0 0,-1 1 0,1-1 0,0 0 0,-1 0 0,1 0 0,-5 5 0,-3 1 68,-1 0 0,-1-1 0,1 0 1,-24 13-1,-54 21 3,59-28-97,0-1-4,9-5-737,1 1 1,0 1 0,-33 23 0,37-18-872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4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0 472,'0'0'7127,"0"2"-6742,-9 24-85,-7 44 0,0 1-61,-42 101 137,31-98-315,-21 91 0,46-154-866,-1 0 1,0 0 0,-1 0 0,-8 17 0,3-14-2151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2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81 5521,'0'0'2911,"-18"22"-2085,-56 76-85,68-91-688,2 0-1,-1 0 0,1 1 1,0-1-1,1 1 0,0 0 0,0 0 1,0 0-1,1 1 0,0-1 1,1 0-1,0 1 0,1-1 0,-1 1 1,2 9-1,-1-3-18,0-7-37,0 0 0,1-1 1,0 1-1,0-1 0,0 1 0,1-1 0,0 1 0,1-1 0,0 0 0,4 8 0,-5-11-26,1-1-1,-1 1 1,1-1 0,0 0-1,0 0 1,0 0 0,0 0-1,1 0 1,-1-1 0,1 1-1,0-1 1,0 0 0,0 0-1,0 0 1,0-1 0,0 0 0,0 1-1,0-1 1,7 0 0,-3 0-41,-1 0 0,1 0 1,0-1-1,0 0 1,0-1-1,0 0 0,-1 0 1,1 0-1,0-1 0,-1 0 1,1-1-1,-1 0 1,0 0-1,11-6 0,-13 4 75,1 1 0,-1 0-1,0-1 1,0 0-1,0 0 1,-1-1-1,0 1 1,0-1-1,0 0 1,-1 0-1,1 0 1,-2 0-1,1-1 1,-1 1 0,0-1-1,2-13 1,-1 8 137,-1 0 1,-1-1 0,0 1-1,-1-1 1,0 0-1,-1 1 1,-1-1 0,0 1-1,-6-22 1,6 28-117,-1 0 0,1 1 0,-1-1 0,0 1 0,0 0 1,-1 0-1,1 0 0,-1 0 0,0 0 0,-1 1 0,1 0 0,-1 0 0,0 0 0,0 0 0,0 1 1,0 0-1,-1 0 0,1 0 0,-1 1 0,0 0 0,-10-3 0,6 3-430,1 0 0,0 1 0,-1 0 0,1 1 0,0 0 0,-1 0 0,1 1 0,-1 0 0,-15 5 1,-3 5-3266</inkml:trace>
  <inkml:trace contextRef="#ctx0" brushRef="#br0" timeOffset="1">438 224 5521,'0'0'883,"6"21"-791,25 66 44,-29-81-100,1-1 0,-1 1-1,1-1 1,1 1 0,-1-1-1,1 0 1,0 0 0,0-1 0,0 1-1,0-1 1,1 0 0,0 0-1,0 0 1,0-1 0,0 1 0,1-1-1,-1-1 1,13 5 0,-6-4 115,0 0 0,0-2-1,0 1 1,1-1 0,-1-1 0,1 0 0,14-3 0,-19 2-50,0-1 0,0 0 0,0 0-1,0-1 1,0 0 0,-1 0 0,0-1 0,0 0 0,0 0 0,0-1 0,0 0 0,-1 0 0,0-1 0,0 1 0,0-1-1,-1 0 1,6-10 0,-4 6 144,0 0 1,-1 0-1,-1-1 0,0 0 0,0 0 0,-1 0 0,-1-1 1,1 1-1,-2-1 0,0 0 0,1-15 0,-2 0 71,1-34 190,-2 55-499,-1 0-1,1 1 1,-1-1-1,-1 0 0,1 1 1,-1-1-1,-4-9 1,4 11-220,-1 0 1,0 0-1,0 1 1,0 0-1,0-1 1,-1 1 0,1 0-1,-5-2 1,0-2-1114,-9-5-3049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4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1 6025,'0'0'1666,"-6"17"-1506,-118 269 818,110-254-877,-79 205 91,89-221-299,0 0 0,1 0-1,-1 30 1,5 15-2951,0-44 1096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5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1 193 1064,'0'0'5553,"126"-55"-5273,-85 38-79,-3 1-89,1 0-104,-1-1 56,-3 3-64,-3-1-184,3-1-289,-8 2-1143,-10 1-824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5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 6553,'0'0'304,"117"-2"-472,-59-9 168,30-15-824,-15 3-848,-7 1-1145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5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1 3505,'0'0'1691,"-6"23"-1260,-18 78-1,-38 129 321,62-231-751,0 1 1,0 0-1,0 0 0,-1 0 0,1-1 1,0 1-1,0 0 0,0 0 1,0 0-1,0-1 0,0 1 0,0 0 1,0 0-1,-1 0 0,1 0 0,0-1 1,0 1-1,0 0 0,0 0 1,-1 0-1,1 0 0,0 0 0,0 0 1,0-1-1,-1 1 0,1 0 0,0 0 1,0 0-1,0 0 0,-1 0 1,1 0-1,0 0 0,0 0 0,0 0 1,-1 0-1,1 0 0,0 0 0,0 0 1,-1 0-1,1 0 0,0 0 0,0 0 1,0 0-1,-1 1 0,1-1 1,0 0-1,0 0 0,0 0 0,0 0 1,-1 0-1,1 0 0,0 1 0,0-1 1,0 0-1,0 0 0,0 0 1,-1 0-1,1 1 0,0-1 0,0 0 1,0 0-1,0 0 0,0 1 0,0-1 1,0 0-1,0 0 0,0 1 1,0-1-1,-4-10-25,1 0 0,0 0 0,1 0 0,0-1 1,0 1-1,1-1 0,1 1 0,0-14 0,1 10-5,0 0 1,1 0-1,1 0 1,0 0-1,9-24 0,-5 20 93,2 1 1,12-20-1,-17 31-29,1-1 1,0 1 0,0-1-1,1 1 1,-1 1 0,1-1-1,13-8 1,-17 13-5,-1 0 0,0 0 0,1 0 0,-1 0 0,1 1 0,-1-1 0,1 0 0,-1 1 0,1-1 0,0 1 0,-1-1 0,1 1 0,0 0 0,-1 0 0,1 0-1,0 0 1,-1 0 0,1 0 0,0 0 0,-1 1 0,1-1 0,-1 1 0,1-1 0,0 1 0,-1-1 0,1 1 0,-1 0 0,0 0 0,1 0 0,-1 0 0,1 0 0,-1 0 0,0 0 0,0 0 0,0 0 0,0 1 0,0-1 0,0 0-1,0 1 1,0-1 0,0 1 0,-1-1 0,2 4 0,2 6 190,0 0 1,-1 1-1,0-1 0,2 21 0,-5-30-197,2 29 373,-1 49-1,-1-5-433,5-51-942,-5-23 801,1 0 0,-1-1 1,1 1-1,-1 0 0,1-1 0,-1 1 0,1 0 1,0-1-1,-1 1 0,1-1 0,0 1 0,0-1 1,-1 1-1,1-1 0,0 1 0,0-1 0,0 0 1,-1 0-1,1 1 0,0-1 0,0 0 0,0 0 1,0 0-1,0 0 0,0 0 0,5 0-3663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6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5657,'0'0'1665,"17"21"-1439,101 125 16,73 87-78,-191-233-164,0 0 0,1 0-1,-1 0 1,0 0 0,0 0 0,0 1 0,0-1 0,0 0 0,0 0 0,0 0 0,0 0 0,0 1 0,0-1-1,0 0 1,1 0 0,-1 0 0,0 0 0,0 1 0,0-1 0,0 0 0,0 0 0,0 0 0,-1 1 0,1-1-1,0 0 1,0 0 0,0 0 0,0 0 0,0 1 0,0-1 0,0 0 0,0 0 0,0 0 0,0 0 0,0 0 0,-1 1-1,1-1 1,0 0 0,0 0 0,0 0 0,0 0 0,0 0 0,-1 0 0,1 0 0,0 0 0,0 1 0,0-1-1,0 0 1,-1 0 0,-15 3-11,-30-3-25,35 0 22,-16 0 12,0 1-1,0 1 0,1 1 0,-1 1 0,0 2 0,1 0 1,-42 18-1,67-24 2,-17 11-12,17-11-25,0 1 0,1 0 0,-1-1 0,1 1 0,-1 0 0,1-1 1,0 1-1,-1 0 0,1 0 0,0-1 0,-1 1 0,1 0 0,0 0 0,0-1 1,0 1-1,0 0 0,0 0 0,0 0 0,0 0 0,0-1 0,0 1 1,0 0-1,1 1 0,-1-1 17,1 0 0,0-1 0,-1 1 0,1 0 0,0 0 0,0-1 0,0 1 0,0-1 0,0 1 0,0-1 0,0 1 0,0-1 0,0 0 0,0 1 0,0-1 0,0 0 1,0 0-1,0 0 0,2 1 0,27 1 14,-26-2-17,127 0-1993,-123 0 22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6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0 5193,'0'0'1463,"-19"1"-1156,-64 8-31,79-8-241,0 0-1,-1 0 1,1 0 0,-1 0 0,1 1 0,0 0-1,0 0 1,0 0 0,0 0 0,0 1 0,1-1-1,-1 1 1,1 0 0,-1 0 0,1 1-1,0-1 1,0 0 0,0 1 0,1 0 0,0 0-1,-3 4 1,3-1-52,-1-1 1,1 1-1,1 0 1,-1-1-1,1 1 0,0 0 1,1 0-1,0 0 0,0 0 1,0 0-1,2 8 0,-1-11 14,0-1 0,0 1 0,0-1 0,1 0-1,-1 1 1,1-1 0,0 0 0,0 0 0,0 0 0,0 0-1,0-1 1,1 1 0,-1-1 0,1 1 0,3 2 0,-1-2-76,0 1 0,0-1 1,1 0-1,-1 0 0,1-1 1,0 0-1,11 4 0,-17-6 76,0 0-1,0 0 1,0 1-1,0-1 1,0 0-1,0 0 1,0 1 0,0-1-1,0 0 1,0 1-1,0-1 1,0 0-1,0 0 1,0 1-1,0-1 1,0 0-1,-1 0 1,1 1-1,0-1 1,0 0 0,0 0-1,0 0 1,-1 1-1,1-1 1,0 0-1,0 0 1,-1 0-1,1 0 1,0 1-1,0-1 1,-1 0-1,1 0 1,0 0 0,0 0-1,-1 0 1,1 0-1,0 0 1,0 0-1,-1 0 1,-17 10 5,16-8-23,-5 1 24,1 1 0,-1 0 0,1 0 0,1 0 0,-1 1 0,0 0 0,1 0 0,0 1 0,0-1 0,1 1 0,0 0 0,-1 0 1,2 1-1,-1-1 0,1 1 0,0-1 0,1 1 0,-1 0 0,1 0 0,1 1 0,-1-1 0,1 0 0,0 12 0,1-16-8,0-1-1,1 1 1,-1-1-1,0 1 0,1-1 1,0 1-1,-1-1 1,1 0-1,0 1 1,0-1-1,0 0 1,1 0-1,-1 0 1,0 0-1,1 0 0,2 2 1,-1-1-11,0 0 0,1 0 0,0 0 0,0-1 0,-1 0 0,1 0 1,1 0-1,5 2 0,5 1-273,0-2-1,1 0 1,0-1 0,16 1 0,15-2-1251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7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82 4441,'0'0'4892,"-2"4"-4638,-1 3-224,1 0-1,0 0 1,0 0-1,0 1 1,1-1-1,-1 13 1,4 52-517,-2-70 374,0 0-1,0 1 0,1-1 0,-1 0 1,1 0-1,0 1 0,0-1 0,0 0 1,0 0-1,0 0 0,0 0 0,0 0 1,1 0-1,-1 0 0,1 0 0,0-1 1,-1 1-1,1-1 0,3 3 1,-1-2-130,0 0 0,0 0 0,0 0 0,0 0 0,1-1 0,-1 0 0,1 0 1,-1 0-1,8 0 0,-3 0-85,0-1 0,-1 0 1,1-1-1,-1 0 0,1 0 1,-1-1-1,0 0 0,1 0 0,-1-1 1,12-6-1,-14 5 363,-1 0 0,1 0 0,-1 0 0,10-10 0,-13 11 307,0 1-1,0 0 1,-1-1-1,1 1 0,0 0 1,-1-1-1,0 0 1,0 1-1,1-1 1,-2 0-1,1 0 1,0 0-1,0 0 1,-1-3-1,2 6-254,-1 0-1,0 0 1,0 1 0,0-1-1,1 0 1,-1 1 0,0-1-1,0 1 1,0-1 0,0 1 0,2 1-1,3 3-82,1-1 0,-1 0 0,1-1 0,0 1-1,0-1 1,0 0 0,0-1 0,1 0 0,12 2 0,3-1 92,44-1 1,-48-3-45,-15 2-36,0-2-1,0 1 0,1 0 1,-1-1-1,0 0 0,-1 0 0,1 0 1,0 0-1,0 0 0,0-1 1,-1 0-1,1 0 0,-1 0 1,1 0-1,-1 0 0,0-1 1,0 0-1,0 1 0,0-1 0,0 0 1,-1 0-1,3-4 0,-1 0-1,-1 1-1,0 0 0,-1-1 0,0 0 0,0 1 1,0-1-1,0 0 0,-1 0 0,-1 0 1,1 0-1,-2-14 0,1 18-32,-1 0-1,0-1 0,0 1 1,0 0-1,-1-1 1,1 1-1,-1 0 1,0 0-1,0 0 1,0 0-1,0 1 1,0-1-1,-1 0 1,1 1-1,-1 0 1,0 0-1,0-1 1,1 2-1,-1-1 1,-1 0-1,1 0 0,-3 0 1,-6-4-99,0 1 0,0 1 0,-1 0 0,-20-3 0,29 6 92,-4 0-96,0 0 1,0 0 0,0 1 0,-10 0 0,17 0-8,-1 0 1,1 0 0,0 0 0,-1 1-1,1-1 1,-1 0 0,1 1-1,0-1 1,-1 1 0,1 0 0,0-1-1,-1 1 1,1 0 0,0 0-1,0 0 1,0 0 0,0 0 0,0 0-1,0 0 1,0 0 0,0 0-1,0 0 1,1 1 0,-1-1 0,0 0-1,1 1 1,-1-1 0,1 0 0,-1 3-1,0 11-2482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7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76 312 1768,'0'0'5426,"19"123"-5162,-4-88-64,3-1-128,3-3-72,4-4 0,2-3-360,3-3-289,-6-9-1151,-7-6-833</inkml:trace>
  <inkml:trace contextRef="#ctx0" brushRef="#br0" timeOffset="1">62 92 5513,'0'0'3257,"-61"-92"-5450,84 92 1257,21 10-408,-4-1-296,-1-1-1017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7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1 191 864,'0'0'3035,"5"24"-2366,17 79-201,-11-26 46,-10-64-458,1 0-1,0 0 0,1 0 0,0 0 0,1-1 1,0 1-1,12 22 0,-14-32-47,0 0 0,0-1 0,0 1 0,0-1 0,1 0 0,-1 1 1,1-1-1,0 0 0,-1 0 0,5 2 0,-6-4 11,0 1 1,1-1 0,-1 1-1,0-1 1,0 1-1,1-1 1,-1 1-1,0-1 1,1 0 0,-1 0-1,1 0 1,-1 0-1,0 0 1,1 0-1,-1 0 1,0 0 0,1-1-1,-1 1 1,0 0-1,1-1 1,-1 1-1,0-1 1,0 0 0,0 1-1,1-1 1,-1 0-1,0 0 1,0 1 0,1-3-1,2-2 10,0 0 0,-1-1 0,1 0 0,-1 0 0,-1 0 0,1 0 0,-1 0-1,0-1 1,0 1 0,-1-1 0,1-7 0,1-17 146,0-31 0,-3 54-90,1-62 1330,-3-1 0,-18-111 1,17 145-1756,8 37-2972,9 3 904,-1 8-339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8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3881,'0'0'872,"0"19"-743,0 62 206,0-76-293,0-1 0,0 1 0,0 0 0,1-1 0,0 1 0,0 0 0,0-1 0,0 1 0,1-1 0,0 1 0,-1-1 0,2 0 0,-1 0 0,0 0 0,1 0 0,0 0 0,0 0 0,0-1 0,0 0 0,1 1 0,-1-1 0,1 0 0,0-1 0,5 4 0,-1-3-14,0 0-1,0-1 0,0 0 1,0 0-1,1 0 0,-1-1 1,0-1-1,1 1 0,-1-2 1,17-1-1,-21 1-33,1 0 1,0 0-1,0 0 1,0-1-1,-1 1 1,1-1-1,-1-1 0,0 1 1,1-1-1,-1 1 1,0-1-1,0 0 1,-1-1-1,1 1 0,-1-1 1,0 1-1,1-1 1,-2 0-1,1 0 0,0 0 1,2-6-1,-1 0 160,1 0 0,-2 0 0,0-1 0,0 1-1,0-1 1,-2 1 0,1-1 0,-1-18 0,-1 29 142,0 4-128,-2 62-272,1 41-12,1-103 112,1 0 1,-1 0 0,1 0-1,0 0 1,0 0-1,0 0 1,0 0 0,1 0-1,-1 0 1,1-1 0,0 1-1,0 0 1,1-1-1,-1 0 1,1 0 0,0 1-1,0-2 1,0 1-1,0 0 1,0 0 0,0-1-1,1 0 1,-1 0 0,1 0-1,0 0 1,-1 0-1,1-1 1,0 0 0,0 1-1,0-2 1,0 1-1,0 0 1,0-1 0,1 0-1,-1 1 1,0-2 0,0 1-1,0 0 1,0-1-1,7-2 1,-7 1 41,1 0-1,-1 0 0,0-1 1,0 0-1,0 0 1,0 0-1,0 0 1,-1 0-1,1-1 1,-1 0-1,0 0 1,0 0-1,3-6 1,6-8 15,12-32 1,-16 29-55,0 0-1,-2 0 1,5-30-1,7-26-6279,-16 73 4377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4825,'0'0'424,"2"20"-897,7 61 463,-8-77 24,0 0 0,0 0 0,1-1-1,-1 1 1,1-1 0,0 1 0,0-1-1,0 0 1,0 1 0,1-1 0,-1 0 0,1 0-1,0-1 1,0 1 0,0-1 0,0 1-1,0-1 1,0 0 0,1 0 0,-1 0-1,1-1 1,4 2 0,0 1 0,5 1-42,1 0 1,0-1-1,0-1 1,0 0-1,1-1 0,-1-1 1,1 0-1,-1 0 1,17-3-1,-28 2 14,1-1 1,-1 0-1,1 1 1,-1-1-1,0 0 1,1-1-1,-1 1 1,0-1-1,0 1 1,0-1-1,0 0 1,0 0-1,-1 0 0,1 0 1,0-1-1,-1 1 1,0-1-1,1 0 1,-1 1-1,0-1 1,0 0-1,-1 0 1,1 0-1,-1-1 0,1 1 1,-1 0-1,0 0 1,0-4-1,2-4 152,-1 0-1,0 0 1,-1 0-1,0 0 1,0 0-1,-2 0 0,-2-21 1,3 29-68,-1 0 0,0 0 1,-1 1-1,1-1 0,0 0 0,-1 0 0,0 1 1,1-1-1,-1 1 0,0-1 0,0 1 1,0 0-1,-1 0 0,1 0 0,-1 0 0,1 0 1,-1 0-1,1 1 0,-1-1 0,0 1 1,0 0-1,0 0 0,0 0 0,-3-1 0,-6-1 20,0 0 1,0 1-1,-1 1 0,-20-1 0,23 2-299,1-1 1,-1 1 0,0 1 0,1 0-1,0 0 1,-1 1 0,1 0 0,0 1-1,0 0 1,0 0 0,-11 6-1,3 2-1576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51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82 208,'0'0'2178,"-14"-16"208,4 13-694,10 2-1681,0 1 0,0 0 0,0 0 0,0-1 0,0 1 0,0 0 0,1 0 0,-1 0 0,0-1 0,0 1 0,0 0 0,0 0 0,1 0 0,-1 0 0,0 0 0,0-1 0,1 1 0,-1 0 0,0 0 0,0 0 0,1 0 0,-1 0 0,0 0 0,0 0 0,0 0 0,1 0 0,-1 0 0,0 0 0,1 0 0,-1 0 0,0 0 0,0 0 0,1 0 0,-1 0 0,0 0 0,0 0 0,0 0 0,1 0 0,-1 1 0,175 10 945,-63-2-672,238-1 201,-45-2-199,-75-3-172,-156-4 15,42-9 496,-15 0-350,47 8-111,240-18 32,-57 2 310,-119 11-101,112-1-124,118-11-95,-409 17 42,-31 2 29,-8 0-66,-6 0-147,-295 14-159,-355 68-487,-165 4 184,463-74 454,238-9-29,-558-2 68,350-2-52,223-5-72,111 6 74,-8 0-4752,1 0 1941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8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0 155 656,'0'0'2213,"9"21"-1739,29 67-58,-37-85-338,0 0 0,1 1-1,-1-1 1,1 0 0,0 0-1,0 0 1,1 0-1,-1 0 1,0-1 0,1 1-1,0-1 1,-1 1-1,1-1 1,0 0 0,0 0-1,0 0 1,1-1 0,-1 1-1,0-1 1,1 0-1,-1 0 1,1 0 0,-1 0-1,1 0 1,-1-1-1,1 0 1,0 1 0,-1-1-1,7-1 1,-5 1 27,-1 0-8,-1-1 0,1 1 0,-1-1 0,1 1 0,-1-1 0,1 0 0,-1 0 0,0-1 0,1 1 0,-1-1 0,0 1 0,0-1 0,5-4 0,-3 2 66,0-1 0,-1 0 0,1 0 0,-1 0 0,0-1 0,6-9 0,0-6 170,-1 0 0,-1 0 1,7-27-1,-15 47-325,25-70-599,-4 25-2650,-9 21-1656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9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6905,'0'0'1345,"-1"20"-1076,-8 140 1321,-6 274 526,16-420-4121,3-7-2099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09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0 149 5113,'0'0'580,"19"-4"-540,5-1-58,94-15-104,-19 13-353,49-6-469,-127 9 906,0 0 0,0-1 0,0-1 0,36-17 0,-54 22 117,0-1 1,0 1-1,-1-1 1,1 0 0,0 0-1,-1 0 1,1 0-1,2-3 1,-5 4 28,1-1 1,0 1-1,0 0 0,-1 0 1,1 0-1,-1 0 0,1-1 1,-1 1-1,1 0 1,-1 0-1,0-1 0,0 1 1,0 0-1,1-1 0,-1 1 1,0 0-1,-1-1 0,1 1 1,0 0-1,0-1 0,-1 1 1,0-3-1,1 4-99,0 0 0,0 0-1,0-1 1,0 1-1,0 0 1,0 0 0,0-1-1,0 1 1,0 0 0,0 0-1,0 0 1,0-1 0,0 1-1,0 0 1,0 0 0,-1-1-1,1 1 1,0 0 0,0 0-1,0 0 1,0-1 0,-1 1-1,1 0 1,0 0 0,0 0-1,0 0 1,-1 0 0,1-1-1,0 1 1,0 0 0,-1 0-1,1 0 1,0 0 0,0 0-1,-1 0 1,1 0 0,0 0-1,0 0 1,-1 0 0,1 0-1,0 0 1,0 0-1,-1 0 1,1 0 0,0 0-1,0 0 1,0 0 0,-1 0-1,1 0 1,-5 12-583,6-2 584,-1-8-21,0 0 0,0 0-1,1 0 1,-1 0-1,0 0 1,0 0 0,-1 0-1,1 0 1,0 0-1,-1-1 1,1 1 0,-1 0-1,0 0 1,1 0-1,-1-1 1,0 1 0,0 0-1,0-1 1,0 1-1,-1 0 1,1-1-1,0 0 1,-1 1 0,1-1-1,-1 0 1,-1 2-1,-9 5 4,-5 3-15,-28 25-1,41-32 31,0 0-1,0 0 1,0 1-1,0-1 1,1 1 0,0 0-1,0 0 1,0 1 0,1-1-1,-4 11 1,5-13 26,0 0 0,0 0 1,1 0-1,0 0 0,-1 1 0,1-1 1,0 0-1,0 0 0,1 0 0,-1 0 1,1 0-1,-1 0 0,3 5 0,-2-6 1,0 0 0,0-1 0,0 0 0,0 1 0,0-1 0,1 0 0,-1 1 0,0-1 0,1 0 0,-1 0 0,1 0 0,-1 0 0,1 0 0,0 0 0,-1-1 0,1 1 0,0-1 0,0 1 0,0-1 0,-1 1 0,1-1 0,0 0 0,3 0 0,17 1-261,1 0 0,0-2 0,0 0-1,-1-2 1,1-1 0,34-9-1,-26 3-2288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0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1 7178,'0'0'1344,"-69"104"-1192,34-50-144,-3 3 120,3-2-24,6-1 80,6-7-176,10-6-8,5-10 0,6-9-232,2-10-880,6-5-873,6-7-879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0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0 6225,'0'0'2697,"16"144"-2097,-9-103-104,5 4-264,-1 0-232,3 0 0,7 2-808,-4-10-744,-5-12-1201</inkml:trace>
  <inkml:trace contextRef="#ctx0" brushRef="#br0" timeOffset="1">1 342 8690,'0'0'848,"144"0"-2064,-83 0-529,-11 0-4600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1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6209,'0'0'1054,"8"6"-1237,7 3 201,0-1-1,1 0 0,-1-1 1,2-1-1,27 7 0,-38-11 33,-4-2-261,0 1 1,0-1 0,0 1-1,0-1 1,0 0-1,0 0 1,0 0-1,0 0 1,0 0 0,0 0-1,0-1 1,4 0-1,9-6-1422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2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518 17 1480,'0'0'5368,"0"-2"-4802,0 1-544,0 1 1,0-1-1,0 1 1,0-1 0,0 0-1,0 1 1,0-1-1,0 1 1,0-1 0,0 1-1,-1-1 1,1 1-1,0-1 1,0 1 0,-1 0-1,1-1 1,0 1-1,-1-1 1,1 1 0,0-1-1,-1 1 1,1 0-1,0-1 1,-1 1 0,1 0-1,-1 0 1,1-1-1,-1 1 1,1 0 0,-1 0-1,1-1 1,-1 1-1,-1 0 1,0 0 0,0 0 0,0 0-1,0 0 1,-1 0 0,1 0 0,0 1 0,0-1-1,-2 2 1,-49 22-75,45-20 115,-71 35-55,-251 138 76,329-176-98,0-1 1,0 1-1,0-1 0,0 1 1,0-1-1,0 1 1,1 0-1,-1-1 0,0 1 1,0 0-1,1 0 1,-1-1-1,1 1 0,-1 0 1,0 0-1,1 0 1,0 0-1,-1 0 1,1 0-1,-1 0 0,1 0 1,0 1-1,0-1 11,0 0 0,0 0 0,1 0 0,-1 0 0,1 0 0,-1 0 0,1-1 0,-1 1 0,1 0 0,-1 0 0,1 0 1,-1-1-1,1 1 0,0 0 0,0-1 0,-1 1 0,1-1 0,2 2 0,5 2 93,1 1 1,0-2-1,16 6 1,-17-7 11,28 9 270,0-3 0,76 9 0,77-7-1239,-115-8-1327,-50 0-37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3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11 4889,'0'0'1086,"-18"-2"-834,-58-5 14,72 6-245,0 1 0,0 0-1,0 0 1,0 0 0,-1 0-1,1 1 1,0-1 0,0 1-1,0 0 1,0 1 0,0-1-1,0 0 1,1 1 0,-1 0-1,0 0 1,1 0 0,-1 1-1,1-1 1,0 1 0,0 0-1,-4 3 1,5-2-6,0-1 1,0 1 0,0 0-1,0-1 1,1 1-1,-1 0 1,1 0 0,0 0-1,0 0 1,1 0-1,-1 1 1,1-1 0,0 0-1,0 0 1,0 0-1,1 0 1,-1 0 0,3 7-1,-2-8-7,0 0-1,0 0 1,1 0 0,-1 0-1,1-1 1,0 1 0,0 0-1,0-1 1,0 1-1,0-1 1,1 0 0,-1 1-1,1-1 1,-1-1 0,1 1-1,0 0 1,0 0-1,0-1 1,0 0 0,0 0-1,0 1 1,0-2 0,0 1-1,5 1 1,9 0 53,1 0-1,-1 0 1,24-2 0,-25-1-49,-8 1-38,-1 0 1,1-1-1,-1 0 1,1-1 0,-1 1-1,0-2 1,1 1 0,-1-1-1,0 0 1,-1 0-1,1-1 1,9-6 0,-13 8 15,0-1 1,0 0 0,0 1-1,0-1 1,-1 0 0,1 0-1,-1-1 1,1 1 0,-1-1-1,0 1 1,0-1 0,-1 1 0,1-1-1,-1 0 1,0 0 0,0 0-1,0 0 1,-1 0 0,1 0-1,-1 0 1,0 0 0,0 0-1,0 0 1,-2-8 0,1 10 45,1 0-1,-1 0 1,0 0 0,0 0 0,0 0 0,-1 0-1,1 1 1,0-1 0,-1 0 0,1 1 0,-1-1-1,1 0 1,-1 1 0,0 0 0,0-1 0,1 1-1,-1 0 1,-3-1 0,4 2-33,1 0-1,-1 1 1,1-1 0,0 0-1,-1 1 1,1-1 0,0 0-1,0 1 1,-1-1-1,1 0 1,0 1 0,0-1-1,-1 0 1,1 1 0,0-1-1,0 1 1,0-1 0,0 1-1,0-1 1,0 0 0,0 1-1,0-1 1,0 1-1,0-1 1,0 1 0,0-1-1,0 1 1,0-1 0,0 0-1,0 1 1,0 0 0,0 0 1,0 36-53,1 0 0,10 58-1,4-25 65,-1-4 10,10 106 1,-23-171 19,-1 1 1,0 0 0,1 0 0,-1-1 0,0 1 0,0 0-1,-1 0 1,1-1 0,0 1 0,-1 0 0,1-1-1,-1 1 1,1 0 0,-1-1 0,0 1 0,1 0 0,-1-1-1,-2 3 1,1-3 26,0 0-1,-1 0 1,1 0-1,-1 0 1,1 0-1,-1-1 1,0 1-1,1-1 1,-1 0-1,1 1 1,-5-1-1,-264 2-143,247-3-271,17 1-12,0 0-1,1 0 0,-1-1 0,0 0 1,1-1-1,-1 1 0,-6-4 0,0-3-2596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4729,'0'0'1666,"-10"22"-1629,10-22-37,-38 95-116,36-92 110,2 0-1,-1 0 1,0 0 0,0 0-1,1 0 1,0 0 0,-1 0-1,1 0 1,0 0 0,1 0-1,-1 0 1,0 0 0,1 0-1,0 0 1,0 0-1,0 0 1,0 0 0,0 0-1,0 0 1,1 0 0,0-1-1,2 5 1,1-3 6,-1 0 1,1 0-1,0 0 1,0-1-1,1 1 1,-1-1-1,10 3 0,-5-1 62,1-2-1,0 1 1,0-2-1,1 1 1,-1-1-1,0-1 1,1 0-1,-1-1 0,0 0 1,1-1-1,17-3 1,-25 3-11,-1 0 0,1 0 0,-1-1 0,1 1 0,-1-1 0,0 0 1,0 0-1,0 0 0,0 0 0,0-1 0,0 1 0,0-1 0,-1 0 0,1 0 1,-1 0-1,0 0 0,0 0 0,0 0 0,0-1 0,-1 1 0,1 0 0,-1-1 0,1-4 1,1-4 105,0-1 1,-1 1-1,-1-1 1,0 0 0,-2-19-1,1 30-155,0 0-1,0 0 0,0 0 0,-1 0 1,1 1-1,0-1 0,-1 0 0,0 0 1,1 1-1,-1-1 0,0 0 0,0 1 1,0-1-1,0 1 0,0-1 0,0 1 1,-2-3-1,0 2-49,0 1 0,1-1 0,-1 1 0,0 0 0,0-1 1,0 1-1,0 0 0,0 1 0,0-1 0,0 1 0,0-1 0,-4 1 0,-34-2-1487,-49 4 0,21 7-709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3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5513,'0'0'1355,"32"2"-1155,477 32 2005,511-9-1563,-906-30-642,-102 3-228,0 0 0,1 0-1,-1-1 1,-1-1 0,1 0-1,0 0 1,10-7-1,-20 10 3,-1 0-1,1 1 0,0-2 0,-1 1 0,0 0 1,1 0-1,-1 0 0,0-1 0,1 1 0,-1-1 1,0 1-1,0-1 0,0 1 0,1-4 0,-1-4-1898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68 1320,'0'0'1242,"-8"-8"3978,8 5-5548,395-53 381,-371 55-193,-24 1 251,0 2-123,-1-1 1,0 1 0,0-1-1,0 0 1,0 1-1,0-1 1,0 0 0,-1 1-1,1-1 1,0 0 0,-1 0-1,-1 1 1,-1 1 7,-24 20 27,-1-1 0,0-1 1,-2-2-1,-1-1 1,0-1-1,-53 19 1,127-36-1630,-17 1 1669,-15-1-61,0 0 1,0 1-1,0 0 1,0 0 0,-1 1-1,1 0 1,0 0-1,-1 1 1,0 1 0,0 0-1,0 0 1,0 1-1,0 0 1,-1 0 0,0 1-1,0 0 1,7 7-1,-9-7 33,-1-1-1,-1 1 1,1 0-1,-1 1 1,0-1-1,0 1 1,-1 0-1,0 0 1,0 0 0,-1 0-1,1 0 1,-2 0-1,1 1 1,-1-1-1,0 1 1,0 0-1,-2 13 1,1-20 3,-1 0 1,0 0-1,0-1 0,0 1 1,0 0-1,1-1 0,-1 1 1,0 0-1,0-1 1,0 1-1,0-1 0,0 1 1,0-1-1,-1 0 1,1 0-1,0 1 0,0-1 1,-1 0-1,-1 1 17,-30 5 110,-1-2 0,0-1 0,0-1 0,-41-4 0,19 1-2489,69 1 33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14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6241,'0'0'810,"17"0"-1145,13 0 423,1073-24 3488,-1059 21-3406,63-4 282,174-32-1,-277 38-468,-2 1 17,-1 0 1,0 0-1,1-1 0,-1 1 0,0 0 0,1-1 1,-1 1-1,0 0 0,0-1 0,1 0 0,-1 1 1,0-1-1,0 0 0,0 1 0,0-1 0,0 0 1,1-1-1,-3 2-126,1-1 0,-1 1 1,0 0-1,0-1 0,0 1 1,1 0-1,-1 0 1,0 0-1,0-1 0,0 1 1,0 0-1,1 0 0,-1 0 1,0 1-1,-1-1 0,-1 0-304,-23 0-1886,-4 0-1358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39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49 520,'0'0'466,"-4"-28"4423,-7 22-3077,8 4-1559,13 2-317,248-13-573,-260 26 442,-1-5 202,-1-1 0,0 0-1,-1 0 1,0 0 0,0 0-1,-1-1 1,1 0 0,-1 0-1,-1 0 1,-11 8 0,4-5 8,1-1 1,-1 0-1,0-1 0,-28 10 1,17-12 53,25-5-85,2 0-789,58 9 608,38 7 210,-87-14-27,1 1 0,-2 1-1,1 0 1,0 1-1,-1 0 1,14 9 0,-20-12 16,-1 1 0,0-1 0,0 1 0,0 0 0,-1 0 0,1 1-1,-1-1 1,0 0 0,1 1 0,-1 0 0,-1-1 0,1 1 0,-1 0 0,1 0 0,-1 0 0,0 0 0,-1 0 0,1 0 0,-1 0 0,1 0 0,-1 0 0,-1 0 0,1 0 0,0 0 0,-1 0 0,-1 5 0,1-7 35,0-1 1,0 1-1,-1 0 0,1-1 0,0 1 1,-1-1-1,1 1 0,-1-1 0,0 1 1,1-1-1,-1 0 0,0 0 0,-3 2 1,-29 10 333,29-11-330,-29 8 261,-1-1 0,0-2 0,0-1 1,-1-2-1,-63-1 0,99-3-456,8 0-1875,8-1 70,4 0 183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39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 4457,'0'0'1471,"-17"9"-1195,-57 32-120,71-39-142,0 0 0,0 0 0,0 1 0,0-1 0,0 1 0,0 0 0,1 0 0,-1 0 0,1 0 1,0 0-1,0 1 0,0-1 0,0 1 0,0-1 0,-1 5 0,2-1-16,0-1 0,0 1 0,1-1 0,0 1-1,0-1 1,1 8 0,0-6-16,-1-3 10,1-1-1,0 1 1,1-1 0,-1 1-1,1-1 1,0 1-1,0-1 1,0 0 0,0 0-1,1 0 1,0 0 0,0 0-1,0-1 1,0 1 0,1-1-1,-1 0 1,1 0-1,0 0 1,0 0 0,0-1-1,0 1 1,8 2 0,2 1 24,-1-1 1,1 0 0,-1-2-1,1 1 1,0-2-1,23 2 1,-1-2-2,1-1 1,57-7-1,-76 3-35,0-1 0,0 0 0,0-1 0,-1-1 0,0 0 1,0-1-1,17-11 0,-30 16 26,-1-1 1,0 1-1,0-1 0,0 1 1,0-1-1,0 0 1,0 0-1,-1 0 1,0 0-1,1-1 1,-1 1-1,0-1 0,-1 1 1,1-1-1,1-4 1,-3 6 16,1 0 0,-1 0 0,0 0 0,1 0 0,-1-1 0,0 1 0,0 0 0,0 0 1,-1 0-1,1-1 0,0 1 0,-1 0 0,1 0 0,-1 0 0,0 0 0,0 0 0,0 0 0,0 0 0,0 0 0,0 0 1,-1 0-1,1 1 0,0-1 0,-1 0 0,1 1 0,-1 0 0,-3-3 0,-2 0 16,1 0 0,-1 0 0,1 1 0,-1 0 0,0 1 0,0 0 0,-1 0 0,-12-2 0,-3 2-65,-34 1 0,40 1-38,2 0-181,-1 2 0,1 0 1,0 1-1,-1 0 0,1 2 0,1-1 0,-1 2 1,-18 9-1,-6 4-1162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0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6449,'0'0'1977,"123"110"-1721,-95-83-112,-1-4-72,2-1-24,-4-1-48,2-5 0,-2-2-496,4-3-520,-8-5-673,-4-6-1375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0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1 6369,'0'0'3289,"-102"20"-2825,81-2-120,0 3-184,2 2-144,3-1-16,-1-1-96,8-1 16,-1-1-760,0-1-616,3-6-281,1-1-359,2-11-513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0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2777,'0'0'6758,"0"4"-6590,0 43 309,12 90-1,-9-121-882,0 0 0,1 0 0,1 0-1,1 0 1,0-1 0,1 0 0,0 0 0,1 0 0,13 16 0,-7-15-1772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3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54 1200,'0'0'4856,"-3"-5"-4331,-11-14-105,13 18-383,0 0-1,0 1 1,0-1-1,0 0 1,-1 1-1,1-1 1,0 1-1,0-1 0,-1 1 1,1 0-1,0-1 1,-1 1-1,1 0 1,0 0-1,0 0 0,-1 0 1,1 0-1,-2 1 1,-21 4 43,20-2-81,1-1 0,-1 1 0,0 0 0,1 0 0,-1 0 0,1 0 1,0 1-1,0 0 0,0-1 0,0 1 0,1 0 0,0 0 0,0 0 0,0 1 1,-2 4-1,2-2-20,0 0 1,0 1-1,0-1 1,1 0-1,0 1 1,1-1-1,0 1 0,1 14 1,0-20 23,-1 1 0,1-1 1,0 1-1,0-1 0,0 1 0,1-1 0,-1 1 0,1-1 1,-1 0-1,1 0 0,0 0 0,-1 0 0,1 0 1,0 0-1,0 0 0,1-1 0,-1 1 0,0-1 0,0 1 1,1-1-1,-1 0 0,1 0 0,-1 0 0,1 0 1,0-1-1,-1 1 0,5 0 0,9 1 48,-1 0-1,1-1 0,23-2 1,-28 1-33,-3-1-33,1 0-1,-1 0 0,0-1 0,0 0 0,0 0 0,0-1 0,0 0 1,0 0-1,-1-1 0,1 0 0,-1 0 0,0-1 0,11-9 0,-13 10-7,0-1 0,0 0 0,-1 0 0,0 0 0,0-1 0,0 1 0,-1-1 0,1 0 0,-1 0 0,-1 0-1,1 0 1,-1-1 0,0 1 0,-1-1 0,1 1 0,-1-1 0,0-10 0,-1 14 15,0 0 0,0 0 1,-1 0-1,1 0 0,-1-1 1,1 1-1,-1 0 0,0 0 0,0 0 1,-1 1-1,-2-7 0,3 8 13,-1-1 1,1 1-1,0-1 0,-1 1 0,1 0 0,-1 0 0,1 0 0,-1 0 0,0 0 0,1 0 1,-1 0-1,0 0 0,0 1 0,0-1 0,0 1 0,1-1 0,-1 1 0,0 0 0,0-1 0,-4 2 1,6-1-62,0 12 17,0-6 1,-1 0 33,1-1 0,0 0 0,1 1 0,-1-1 0,1 1 0,0-1 0,0 0 0,1 0 0,-1 0 0,1 0 0,3 6 1,-5-11-12,0 0 1,-1 0 0,1-1 0,0 1 0,-1 0-1,1 0 1,0 0 0,0 0 0,-1-1 0,1 1-1,0 0 1,-1 0 0,1 0 0,0 0 0,-1 0-1,1 0 1,0 0 0,-1 0 0,1 0 0,0 0-1,-1 0 1,1 0 0,0 0 0,-1 0 0,1 0 0,0 0-1,-1 0 1,1 0 0,0 1 0,-1-1 0,1 0-1,0 0 1,-1 0 0,1 1 0,0-1 0,0 0-1,-1 0 1,1 1 0,0-1 0,0 0 0,0 0-1,-1 1 1,1-1 0,0 0 0,0 1 0,0-1 0,0 0-1,0 1 1,0-1 0,0 0 0,-1 1 0,1-1-1,0 0 1,0 1 0,0-1 0,0 0 0,0 1-1,1-1 1,-1 0 0,0 1 0,0-1 0,0 0-1,0 1 1,0-1 0,0 0 0,0 1 0,1-1-1,-1 1 1,-3-3-2317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4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0 3185,'0'0'2543,"-20"1"-2244,-64 4-146,76-4-130,1 1 0,0 0 0,-1 0 0,1 1 0,0 0 0,0 1 0,0-1 0,1 1 0,0 1 0,-1-1 0,1 1 0,1 0 0,-1 0 0,1 1 0,-8 9 0,6-7 34,-1 2-13,0 0-1,0 0 0,1 1 0,0 0 0,1 1 0,-6 14 0,9-19-42,1 0 0,0 0 0,0 0 0,0 1-1,1-1 1,0 0 0,1 1 0,-1-1-1,1 1 1,1-1 0,0 0 0,2 12-1,-2-16 2,1 0-1,-1 1 1,1-1-1,0 0 1,0 0-1,0 0 0,0 0 1,1 0-1,-1 0 1,1-1-1,0 1 1,0-1-1,0 0 0,0 0 1,0 0-1,0 0 1,1-1-1,-1 1 0,0-1 1,1 0-1,5 2 1,6 0 27,0 0 1,-1 0-1,31 0 1,-18-3-17,-1 0 1,43-7-1,-57 4-5,0 0-1,1 0 1,-1-1 0,0 0-1,-1-1 1,1-1 0,16-11-1,-24 15 7,-2 0-1,1 0 0,0-1 0,0 1 1,-1-1-1,1 0 0,-1 0 1,0 0-1,0 0 0,0 0 1,0 0-1,0 0 0,-1-1 1,0 1-1,2-6 0,-1-1 161,0-1-1,-1 1 1,-1-21-1,0 26-105,0 4-50,0-1-1,-1 1 1,1-1-1,0 1 1,-1-1-1,1 1 1,-1-1-1,1 1 1,-1 0-1,0-1 1,0 1-1,0 0 1,0 0 0,0-1-1,0 1 1,0 0-1,0 0 1,0 0-1,0 0 1,0 0-1,-1 1 1,1-1-1,0 0 1,-1 0-1,1 1 1,-1-1 0,1 1-1,-1-1 1,1 1-1,-1 0 1,-2-1-1,-6 0-283,-1 0 0,1 0 0,-16 2-1,14-1-204,-21 1-1711,4 6-1948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4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7 1568,'0'0'3536,"-21"10"-3072,-66 34-113,82-41-314,1-1 0,-1 1 1,1 0-1,0 1 0,0-1 1,0 1-1,0-1 0,1 1 1,0 0-1,-1 1 0,2-1 1,-1 0-1,0 1 1,1 0-1,-3 6 0,3-3-23,0 0 0,1 1 0,0-1 0,0 1 0,1-1 0,1 14-1,-1-20-18,1 0 0,-1 0 0,1 1-1,0-1 1,0 0 0,-1 0 0,1 0-1,0 0 1,1 0 0,-1 0 0,0 0-1,1 0 1,-1 0 0,1-1 0,-1 1-1,1-1 1,0 1 0,0-1 0,0 1-1,0-1 1,0 0 0,0 0 0,0 0-1,0 0 1,0 0 0,0-1 0,0 1-1,1-1 1,3 1 0,10 2 60,-1-2-1,0 1 1,23-3 0,-23 1-1,-3 0-56,-1-1-1,1-1 1,0 0-1,-1 0 0,0-1 1,1-1-1,-1 0 0,-1 0 1,1-1-1,14-8 1,-20 9-29,0 1 1,1-1 0,-1 0 0,0 0 0,-1 0 0,1 0 0,-1-1 0,0 0-1,0 0 1,0 0 0,-1-1 0,0 1 0,0-1 0,0 0 0,0 0 0,-1 0-1,0 0 1,-1 0 0,1 0 0,0-9 0,-2 11 21,1 1-1,-1 0 1,0 0 0,0 0 0,-1-1-1,1 1 1,-1 0 0,1 0 0,-1 0-1,0 0 1,0-1 0,0 1 0,-1 1-1,1-1 1,-1 0 0,0 0 0,0 0-1,1 1 1,-2-1 0,1 1 0,0 0-1,0 0 1,-1-1 0,1 1 0,-1 1-1,0-1 1,0 0 0,0 1 0,1-1-1,-1 1 1,-1 0 0,-4-1 0,-6-2 64,0 1 1,0 1-1,0 0 1,0 1 0,-28 2-1,19-1 57,22 0-109,0 0 0,-1 0 0,1 0 0,0 1 0,-1-1 0,1 0 0,0 1-1,-1-1 1,1 0 0,0 1 0,0 0 0,-1-1 0,1 1 0,0 0 0,0 0 0,0 0 0,0-1 0,0 1 0,0 0 0,0 0 0,0 0 0,1 1-1,-1-1 1,0 0 0,0 0 0,1 0 0,-1 1 0,1-1 0,-1 0 0,1 0 0,0 1 0,-1-1 0,1 3 0,0-1-18,0 0 1,-1-1 0,2 1-1,-1 0 1,0 0-1,1 0 1,-1 0 0,1 0-1,0 0 1,0 0-1,0 0 1,0-1 0,0 1-1,1 0 1,1 2-1,15 16 43,0-1 1,2-1-1,24 18 0,-22-19 31,-1 0 0,-1 2 0,20 24-1,-32-34-30,0 0-1,0 1 1,-1 0-1,-1 0 1,0 1-1,0 0 0,-1 0 1,-1 0-1,0 0 1,-1 1-1,0 0 1,-1 0-1,2 21 0,-5-32 10,1 0-1,-1 1 0,1-1 0,-1 0 0,0 1 0,0-1 0,0 0 0,0 0 0,0 0 0,0 0 0,-1 0 0,1 0 0,-1 0 0,1 0 1,-1 0-1,0-1 0,0 1 0,0-1 0,0 1 0,0-1 0,0 0 0,0 0 0,0 1 0,0-2 0,-4 2 0,-7 3 169,-1 0-1,0-2 0,-14 3 0,20-4-142,-47 6-585,0-2 0,-79-2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5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4121,'0'0'2000,"102"-27"-1688,-65 19-80,-1 0-128,-1 1-24,-1-1-80,-7 4-72,8-2-328,-14 2-816,-4 0-840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5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5961,'0'0'4905,"-8"0"-4745,6 0-160,1 2-208,-7 11-1008,0 1-648,0-4-1313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6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1 392,'0'0'6509,"0"13"-6003,-2 34-114,-1 8 126,5 75-1,-2-128-571,0 0 0,1 0 0,-1 0 0,1-1 0,0 1-1,0 0 1,-1-1 0,1 1 0,0 0 0,0-1 0,0 1 0,1-1 0,-1 1 0,0-1 0,1 0 0,-1 0 0,0 1 0,1-1-1,-1 0 1,1 0 0,0 0 0,-1-1 0,1 1 0,0 0 0,0-1 0,-1 1 0,1-1 0,0 1 0,0-1 0,0 0 0,0 0 0,-1 0-1,4 0 1,0 0-247,0 0 0,-1-1 0,1 1 0,0-1-1,0 0 1,-1 0 0,1-1 0,-1 1-1,1-1 1,-1 0 0,8-5 0,10-11-1840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6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1640,'0'0'7138,"0"67"-6722,0-30-128,6 0-200,-1 0-16,5-2-72,0-6-104,3-7-80,4-3-552,14-15-384,-4-4-521,-4 0-1039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7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0 6649,'0'0'1034,"8"19"-865,-2-3-71,11 25 342,22 41 0,80 123 843,-62-111-1210,-53-88-39,0 1 0,0 0 0,-1 0-1,0 0 1,0 0 0,0 1 0,-1-1 0,0 1 0,-1-1-1,1 11 1,-2-18-16,0 1 0,-1 0 0,1 0-1,0 0 1,-1 0 0,1 0 0,-1 0 0,0-1-1,1 1 1,-1 0 0,1-1 0,-1 1 0,0 0-1,0-1 1,1 1 0,-1 0 0,0-1 0,0 0 0,0 1-1,0-1 1,0 1 0,0-1 0,1 0 0,-3 1-1,-26 6 157,25-6-157,-50 6-693,0-2-1,-83-2 0,100-4-1630,17 1-477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7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28 3065,'0'0'4157,"-14"-5"-3817,-45-14-91,58 18-242,0 1 0,-1-1 0,1 1 0,0-1 0,-1 1 0,1 0-1,0 0 1,-1-1 0,1 1 0,-1 0 0,1 0 0,-1 0 0,1 0 0,0 1 0,-1-1 0,1 0 0,-1 1 0,1-1 0,0 1 0,-1-1-1,1 1 1,0-1 0,0 1 0,-3 1 0,3 0-15,0 0 0,0 0 0,0-1-1,0 1 1,0 0 0,1 0 0,-1 0 0,1 0-1,-1 0 1,1 0 0,-1 2 0,1 1-32,-2 4-551,2-8 590,0 0-1,0 0 0,0 0 1,-1 1-1,1-1 0,0 0 1,-1 0-1,1 0 0,-1 0 1,1 0-1,-1 0 0,1 0 1,-1 0-1,0 0 1,0 0-1,1 0 0,-1-1 1,0 1-1,0 0 0,0 0 1,-1 0-1,-13 12 22,0 1 0,1 1-1,1 0 1,0 0 0,2 2 0,-1-1 0,-11 25 0,22-39-27,0-1 0,1 1 0,-1 0 0,0-1 0,1 1 0,-1 0 0,1 0 0,0 0 0,-1 0 0,1-1 0,0 1 0,0 0 0,0 0 0,0 0 0,1 2 0,-1-3 6,1 0 0,-1 0 0,1 0 1,0 0-1,-1-1 0,1 1 0,0 0 0,-1 0 0,1 0 0,0-1 1,0 1-1,0 0 0,-1-1 0,1 1 0,0 0 0,0-1 0,0 1 1,0-1-1,2 1 0,4 1-31,1-1 0,0 0 1,0 0-1,0-1 0,15-1 1,-4 1-177,-15 0 159,20 0-1219,42-5-1,-27-5-1132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8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4297,'0'0'4161,"-4"82"-4161,4-59-8,0-3-392,14-4-480,18-3-345,-3-7-431,0-4-1217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8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1 155 3793,'0'0'2355,"13"2"-2006,19 4 31,55 0 1,-72-5-333,-5-1-23,-1 0-1,1 0 0,-1-1 1,1 0-1,11-3 1,-19 3-21,1 0 0,0-1 0,0 1 0,0-1 0,-1 1 0,1-1 0,-1 0-1,1 0 1,-1 0 0,0 0 0,0 0 0,0 0 0,0-1 0,0 1 0,0-1 0,0 1 0,-1-1 0,0 0 0,1 1 0,0-6 0,0 4-33,0-1-1,-1 0 1,0 0-1,0 1 0,0-1 1,-1 0-1,1 0 1,-1 0-1,0 0 1,-1 0-1,-1-9 1,1 12-18,0 0 1,0-1-1,0 1 1,0 0 0,0-1-1,-1 1 1,1 0-1,-1 0 1,0 0 0,1 0-1,-1 1 1,0-1-1,0 0 1,0 1 0,0-1-1,0 1 1,-1 0-1,1 0 1,0 0 0,-1 0-1,1 0 1,0 0-1,-5-1 1,-15-1-356,0 1 0,-1 0 0,1 1 1,0 2-1,-27 3 0,18 5-281,10 1-803</inkml:trace>
  <inkml:trace contextRef="#ctx0" brushRef="#br0" timeOffset="1">224 65 2064,'0'0'4313,"105"86"-4105,-85-72-72,3-3-88,0-1-48,9-6-376,-5-2-1176,-8-2-688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8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66 880,'0'0'6001,"-71"-66"-9393,86 66 1239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9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0 199 3369,'0'0'1191,"7"18"-958,24 57 150,-29-72-346,-1 0 1,1 0-1,-1-1 0,1 1 1,0 0-1,0-1 1,0 1-1,0-1 1,1 0-1,-1 0 0,1 0 1,-1 0-1,1 0 1,0 0-1,0-1 1,0 1-1,0-1 0,3 1 1,0 0-2,0-1 1,0 0-1,1-1 0,-1 0 1,0 0-1,9-1 0,-2 0 3,-10 1-18,1 0 0,-1-1 0,1 0 0,-1 1 0,1-1 0,-1 0 0,0-1-1,0 1 1,1-1 0,-1 1 0,0-1 0,0 0 0,0 0 0,-1 0 0,4-4 0,-2 2 16,0-1 0,0 1-1,-1-1 1,0 0 0,0 0 0,0-1 0,0 1-1,2-9 1,-2 2 102,0 0 1,0 1-1,-1-1 0,-1-1 0,0 1 0,-1 0 1,0 0-1,-2-18 0,0 21-20,0 1-1,-1 0 1,0-1-1,0 1 1,-1 0-1,0 0 1,0 0-1,-1 1 1,0 0-1,0 0 1,-1 0-1,0 0 1,0 1-1,0 0 1,-13-9-1,18 15-212,1-1 0,-1 1 0,0-1 0,0 1 0,0-1 0,0 1 0,0 0-1,0-1 1,1 1 0,-1 0 0,0 0 0,0 0 0,0 0 0,0 0 0,0 0-1,-2 0 1,3 0-56,-1 1-1,1-1 0,0 1 1,-1-1-1,1 1 0,0-1 1,-1 1-1,1-1 0,0 1 1,-1-1-1,1 1 1,0-1-1,0 1 0,0-1 1,-1 1-1,1 0 0,0-1 1,0 1-1,0-1 0,0 1 1,0 0-1,0-1 0,0 2 1,0 14-1805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49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 1672,'0'0'6179,"-21"0"-6508,-68 0 265,86 1 60,1-1 0,-1 1 1,0 0-1,0 0 0,1 0 1,-1 0-1,0 1 0,1-1 0,-1 1 1,1 0-1,0-1 0,-1 1 1,1 0-1,0 0 0,0 1 1,0-1-1,1 0 0,-1 1 1,0-1-1,1 1 0,-3 4 1,0 3 2,-1 0-1,1 0 1,1 0 0,-5 18 0,5-3-23,1-1 1,1 38-1,1-37-66,0-22 90,0 0 0,0 0 0,0 0 0,1-1 0,-1 1 0,1 0 0,0 0 0,0 0 0,0 0 0,0 0 0,0-1 0,0 1 0,1-1 0,-1 1 1,1-1-1,3 4 0,-2-4 14,-1 1 0,1-2 0,0 1 1,0 0-1,0 0 0,0-1 1,0 0-1,0 0 0,1 0 0,-1 0 1,0 0-1,0 0 0,1-1 0,-1 0 1,4 0-1,12 0 14,-1 0 0,0-2 0,0-1 1,0 0-1,0-1 0,0-1 0,-1 0 0,20-10 0,4-2-23,83-31 1,-106 42 4,0 2-1,1 0 1,-1 0-1,39 0 1,-56 4 32,0 0 1,0 0-1,0 0 0,0 1 0,0-1 1,0 1-1,0-1 0,0 1 0,0-1 1,0 1-1,0-1 0,0 1 0,0 0 1,0-1-1,-1 1 0,1 0 0,0 0 1,0 0-1,-1 0 0,1 0 1,-1-1-1,1 1 0,-1 0 0,1 1 1,-1-1-1,1 0 0,-1 0 0,0 0 1,0 0-1,1 0 0,-1 0 0,0 0 1,0 2-1,1 6 212,-1 1-1,-1 20 1,0-14-185,1 85-2099,0-83-53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0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6329,'0'0'1015,"0"18"-933,8 146 474,7-54-38,-15-136-587,-1 4-48,2 1-1,3-30 1,-2 44 106,0-1 1,0 1-1,0-1 1,1 1-1,0 0 1,0 0-1,1 0 1,0 0-1,0 1 1,7-8-1,-8 10 50,0 0-1,1 1 1,-1 0 0,1-1-1,0 1 1,-1 1-1,1-1 1,1 0 0,-1 1-1,0 0 1,1 0-1,-1 1 1,1-1 0,-1 1-1,1 0 1,0 0 0,-1 0-1,1 0 1,0 1-1,0 0 1,0 0 0,4 1-1,-6 0 6,0 0 0,0-1 0,-1 1 1,1 0-1,0 1 0,-1-1 0,1 0 0,-1 1 0,1-1 0,-1 1 0,0 0 0,0 0 0,0 0 0,0 0 0,0 0 0,0 0 0,0 1 1,-1-1-1,1 1 0,1 4 0,5 8 219,-2 0 1,7 23-1,-10-29-216,-1-5-209,0 1 1,0 0-1,1-1 0,0 0 0,0 1 0,0-1 0,0-1 1,0 1-1,1 0 0,0-1 0,0 1 0,0-1 0,8 5 0,9 1-2105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5449,'0'0'1586,"-15"2"-1478,-49 9-81,60-10-27,0 0 0,1 0 0,-1 1 1,1-1-1,0 1 0,-1 0 1,1 0-1,0 0 0,0 0 1,0 1-1,1-1 0,-1 1 1,1 0-1,-1 0 0,1 0 1,0 0-1,0 0 0,0 0 1,0 0-1,1 1 0,-1-1 1,1 1-1,0-1 0,-1 6 1,0-3-18,0-1 1,1 1 0,0 0-1,0 0 1,0 0 0,1 1-1,0-1 1,0 0 0,0 0-1,3 11 1,-2-14 4,0 0 0,0 1 0,1-1 0,0 0 0,-1 0 1,1 1-1,0-2 0,0 1 0,0 0 0,1 0 0,-1 0 0,1-1 0,0 0 0,-1 1 1,1-1-1,0 0 0,0 0 0,1-1 0,3 3 0,6 0 5,1-1 0,0 0 0,0 0-1,0-1 1,1-1 0,-1-1 0,0 0 0,0 0 0,1-2 0,18-3-1,-20 2 25,1-1 0,-1-1-1,0 0 1,0 0 0,-1-1-1,1-1 1,-1 0 0,-1-1-1,20-16 1,-28 21 43,-1 0 1,0 0-1,0 0 0,0 0 1,-1 0-1,1-1 0,-1 1 0,1-1 1,-1 1-1,0-1 0,-1 1 1,1-1-1,0 1 0,-1-1 0,0 0 1,0 0-1,0 1 0,0-1 1,-1 0-1,0 1 0,1-1 0,-1 1 1,0-1-1,-1 1 0,1-1 1,-1 1-1,1 0 0,-1 0 0,0-1 1,0 1-1,-1 0 0,1 1 1,-6-6-1,3 5-23,-1-1 0,-1 1 0,1 0 0,0 1 0,-1 0 0,0 0 0,1 0 0,-12-1 0,-5 1-153,-29 1 1,33 1 6,3 1-198,1 1 0,-1 0 0,1 1 0,-1 0 0,1 1 0,1 1 0,-17 8 0,-2 0-1647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0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18 103 6913,'0'0'474,"-4"21"-546,-9 66-3,13-85 68,0 0 1,0 0-1,0 1 0,0-1 0,0 0 0,1 0 1,-1 0-1,1 0 0,-1 0 0,1 0 0,0 0 0,0 0 1,0 0-1,0 0 0,0-1 0,0 1 0,0 0 1,1-1-1,-1 1 0,1-1 0,-1 1 0,1-1 1,2 2-1,1 0-4,-1-1 1,1 0 0,0 0-1,0-1 1,0 1-1,8 0 1,-7 0 6,4 0 26,0 0 1,0-1-1,0 0 0,1-1 1,-1 0-1,0 0 0,0-1 1,21-4-1,-27 3 41,0 1-1,0 0 1,-1-1 0,1 0 0,0 0 0,0 0 0,-1 0-1,1 0 1,-1-1 0,0 0 0,0 0 0,0 0-1,0 0 1,0 0 0,-1 0 0,0-1 0,1 1-1,-1-1 1,0 0 0,-1 0 0,1 1 0,-1-1 0,1 0-1,0-7 1,-1 4 61,0 1 0,0-1-1,0 0 1,-1 0-1,0 0 1,-1 0 0,0 0-1,0 0 1,0 0 0,-1 0-1,0 0 1,0 1 0,0-1-1,-1 1 1,0-1 0,-1 1-1,1 0 1,-1 0 0,0 1-1,-1-1 1,-5-5 0,4 6-240,1 1 0,-1-1 1,1 1-1,-1 1 1,0-1-1,-1 1 0,1 0 1,-1 0-1,1 1 0,-1 0 1,0 0-1,0 1 0,-13-2 1,-19 2-1956,3 1-570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0 167 1712,'0'0'2250,"18"6"-1503,56 19 111,-73-24-744,1-1 1,0 1 0,0 0 0,0-1 0,0 1-1,0-1 1,0 1 0,0-1 0,0 0 0,0 0-1,0 0 1,0 0 0,0 0 0,0-1 0,0 1-1,0-1 1,0 1 0,0-1 0,0 1 0,0-1-1,-1 0 1,1 0 0,2-2 0,-2 1-41,0 0 0,-1-1 0,0 1 0,1 0 0,-1-1 0,0 1 0,0-1 1,-1 1-1,1-1 0,0 0 0,0-3 0,0-3 41,3-10-34,-3 14-113,-1-1 0,1 1 0,0 0 0,1 0 0,-1 0 0,1 0 0,0 0 0,0 1 0,1-1 0,0 1 0,-1-1 0,1 1 0,6-6 0,3 1-608,0 0 1,1 1-1,19-8 0,2-1-1767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1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7578,'0'0'3264,"13"119"-2672,-3-88-287,1 4-177,1-4-64,0-1-48,-3-5-32,3-5-48,-1-3-865,1-5-583,1-2-496,-1-6-481,-3-4-2216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1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0 5817,'0'0'1617,"-117"109"-1329,98-74-88,7 4-144,9-2-56,3-5 0,0-3-16,7-4-152,16-5-168,23-3-241,-3-5-831,-5-8-992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2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0 2473,'0'0'1720,"-52"70"-3192,52-60-217</inkml:trace>
  <inkml:trace contextRef="#ctx0" brushRef="#br0" timeOffset="1">52 0 1840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2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0 1840,'34'3'425,"-11"-2"467,-56 2 69,16-1-713,-1 0 1,1 2-1,0 0 0,-1 1 1,2 0-1,-1 2 0,1 0 0,0 1 1,0 0-1,1 1 0,0 1 0,-17 15 1,27-21-204,1 0 0,0 1 1,0 0-1,1 0 0,-1 0 1,1 0-1,0 0 1,-3 8-1,6-12-37,-1 1 0,0-1 0,1 1 0,-1-1 0,1 1 0,0 0 0,-1-1 0,1 1 0,0-1 0,0 1-1,0 0 1,0-1 0,0 1 0,0 0 0,1-1 0,-1 1 0,1-1 0,-1 1 0,1 0 0,-1-1 0,1 1 0,0-1 0,0 0 0,0 1 0,0-1 0,0 0 0,0 1 0,0-1 0,0 0 0,0 0 0,0 0 0,1 0-1,-1 0 1,3 1 0,3 2 23,2-1 0,-1 0-1,0 0 1,1-1 0,-1 0-1,1-1 1,9 1-1,65-1 64,-49-1-138,-24 0-4,43 0-1111,0-2 1,54-8 0,-63 1-749</inkml:trace>
  <inkml:trace contextRef="#ctx0" brushRef="#br0" timeOffset="1">547 66 784,'0'0'5339,"2"17"-5415,0-1 77,0-1 0,9 27 1,-10-40-3,1 0 0,-1 1 0,1-1 0,0 0-1,-1 0 1,1 1 0,0-1 0,0-1 0,1 1 0,-1 0 0,0 0 0,0-1 0,1 0 0,-1 1 0,1-1 0,0 0 0,-1 0 0,1 0 0,0 0 0,-1-1 0,1 1 0,0-1 0,0 0 0,5 0 0,0 1-7,18 3 23,-1-2 0,0-1-1,0-1 1,30-3 0,-53 3 11,0 0 1,0-1-1,0 1 0,1-1 1,-1 1-1,0-1 1,0 0-1,0 0 1,0 1-1,0-2 0,0 1 1,0 0-1,0 0 1,0 0-1,-1-1 1,1 1-1,-1-1 0,1 0 1,-1 1-1,1-1 1,-1 0-1,0 0 1,0 0-1,0 0 0,0 0 1,0 0-1,0 0 1,0 0-1,-1 0 1,1-1-1,-1 1 0,0 0 1,1 0-1,-1 0 1,0-1-1,0 1 1,-1 0-1,1-3 1,-1 3-17,1 0 1,-1 0 0,1 0 0,-1 0-1,0 0 1,0 1 0,0-1 0,0 0-1,0 0 1,0 1 0,0-1 0,-1 1 0,1-1-1,0 1 1,-1 0 0,0-1 0,1 1-1,-4-2 1,-2-1-43,0 0-1,-1 1 1,-13-5-1,-15-2-814,-43-6 1,27 8-784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3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1 936,'133'18'4417,"-126"-9"-3961,5 1-176,3 2 104,1 0 8,3 3-175,4-3-121,2 0-96,13-1-401,-5-5-1159,-6-4-3529</inkml:trace>
  <inkml:trace contextRef="#ctx0" brushRef="#br0" timeOffset="1">514 99 5393,'0'0'1590,"19"17"-1289,61 52-2,-76-66-237,-1 0 0,1 0 0,0-1 0,0 1 0,0-1 0,8 3-1,-11-5-6,1 0-1,-1 1 1,0-1-1,1 0 1,-1 0-1,1 0 1,-1 0-1,1 0 1,-1-1-1,3 0 1,7 0 372,-9 1-342,0-1 0,1 1 0,-1-1-1,0 1 1,-1-1 0,1 0 0,0 0-1,0 0 1,0 0 0,0 0 0,-1 0-1,1 0 1,0-1 0,-1 1 0,1-1 0,1-2-1,24-33 331,-19 25-357,6-10 55,15-19-1257,-24 35 156,0 1-1,1-1 1,0 1-1,10-8 1,-3 5-1363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3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97 157 1528,'0'0'1986,"22"9"-1635,73 30-48,-86-35-184,1-2 0,-1 1 0,1-1 1,0 0-1,-1-1 0,1 0 1,0-1-1,17-1 0,1 0 169,-20 1-185,-1 0 0,1 0 0,-1-1-1,1 0 1,0-1 0,-1 0 0,8-2-1,-13 3-9,0 0 0,1 0 0,-1-1-1,0 1 1,0 0 0,0-1-1,0 0 1,0 1 0,-1-1 0,1 0-1,0 0 1,-1 0 0,1 0-1,-1 0 1,0 0 0,0 0 0,0 0-1,0-1 1,0 1 0,0 0-1,-1-1 1,1 1 0,-1-1-1,1 1 1,-1-4 0,0 2 3,1 0 1,-1 0-1,-1 0 0,1 0 1,0 0-1,-1 0 1,0 0-1,0 1 0,0-1 1,0 0-1,-1 0 1,1 1-1,-1-1 0,0 1 1,0 0-1,0-1 1,-1 1-1,1 0 0,-1 0 1,0 1-1,0-1 1,0 0-1,0 1 0,-5-4 1,-5-2-90,0 0 1,-1 0-1,0 2 1,0-1 0,-1 2-1,0 0 1,0 1-1,0 0 1,-17-1-1,15 2-313,0 2 0,0 0-1,0 1 1,0 0 0,-1 2-1,1 0 1,-33 8 0,43-7-79,-1 0 0,1 0 1,0 0-1,-8 6 0,-16 15-2087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3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6601,'0'0'1233,"11"21"-1217,1 5 1,44 78 103,-51-90 57,-14-21-345,-15-24-122,21 27 266,1 0 1,1-1 0,-1 1 0,0 0-1,1-1 1,0 0 0,0 1-1,0-1 1,1 1 0,-1-1 0,1 0-1,0 0 1,1 1 0,-1-1 0,1 1-1,0-1 1,0 0 0,0 1-1,1-1 1,-1 1 0,1 0 0,0-1-1,1 1 1,-1 0 0,1 0 0,3-4-1,-1 3 62,0 0 0,0 0 0,0 0 0,0 1 0,1-1 0,0 2 0,0-1 0,0 0 0,1 1 0,-1 0 0,1 1 0,-1 0 0,1 0 0,0 0 0,0 0 0,14 0 0,-15 2 65,1-1 0,0 2 1,-1-1-1,1 1 0,10 2 0,-13-2-35,-1 0 0,0 1 1,0-1-1,0 1 0,0 0 0,0 0 0,0 0 1,0 1-1,0-1 0,-1 0 0,0 1 0,3 3 1,28 41 1080,3 5-1253,-32-48-300,1 1 1,-1-1-1,1 0 0,-1 0 0,1-1 0,0 0 1,0 1-1,9 2 0,5 1-2659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4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86 3833,'0'0'180,"20"15"-319,65 44 151,-82-57-4,0 0-1,0 0 1,0 0 0,0-1-1,1 1 1,-1-1 0,1 0-1,-1 0 1,1 0 0,-1-1-1,1 1 1,0-1-1,-1 0 1,1 0 0,0 0-1,3 0 1,6-1 30,-9 1-8,0 0 1,0-1-1,0 1 0,-1 0 0,1-1 0,0 0 1,0 0-1,-1 0 0,1-1 0,6-2 0,-9 2 43,1 1 0,0 0 0,-1-1 0,1 1 0,-1-1 0,0 1 0,0-1 0,1 1 0,-1-1 0,0 0 0,0 0 0,0 0 0,-1 0 0,1 0 0,0 1 0,-1-1 0,1 0 0,-1 0 0,0-1 0,0 1 0,0 0 0,0-2 0,0 0 43,0-1 1,0 1-1,-1 0 0,0 0 0,1 0 0,-2-1 1,1 1-1,0 0 0,-1 0 0,0 1 0,0-1 1,0 0-1,0 0 0,0 1 0,-1 0 0,0-1 0,0 1 1,0 0-1,0 0 0,0 0 0,0 1 0,-1-1 1,1 1-1,-8-3 0,4 0-86,-1 1 0,0 1 0,0 0 0,-1 0 0,1 0 0,-1 1 1,-12-1-1,-4 0-1109,-31 2 0,41 1 139,-19 0-1988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 3345,'0'0'4541,"-13"-1"-4160,-46 0-233,56 1-145,-1 0 0,1 1 0,0-1 0,-1 0 0,1 1 0,0 0 0,0 0 0,-1 0 0,1 0 0,0 1 0,0-1 0,0 1 0,0 0 0,1 0 0,-1 0 0,0 0 0,1 0 0,-1 0 0,1 1 0,0-1 0,0 1 0,0 0 0,0-1 0,0 1 0,1 0 0,-1 0 0,1 0 0,-2 6 0,0 3-21,0 0 0,1 0-1,0 1 1,1-1 0,0 21-1,1-27-2,0-1-1,1 1 1,0-1-1,0 1 1,0-1-1,1 0 1,0 1-1,0-1 1,0 0-1,1 0 1,-1 0-1,1-1 1,0 1-1,1 0 1,-1-1-1,1 0 0,0 0 1,0 0-1,0-1 1,0 1-1,1-1 1,-1 0-1,1 0 1,6 3-1,2 0-29,0-1 0,0 0 0,0-1 0,1-1 0,0 0 0,-1-1 0,1 0 0,23 0 0,-19-2 35,0 0 1,0-2-1,-1 0 0,1-1 1,27-8-1,-40 10 37,0-1 0,1 0 0,-1-1 0,0 1 0,-1-1 0,1 0 0,0 0 0,-1-1 0,0 1 0,0-1 0,0 0-1,0 0 1,0 0 0,-1-1 0,0 1 0,0-1 0,0 0 0,0 0 0,-1 0 0,0 0 0,0 0 0,1-7 0,-1 5 62,0-1-1,-1 0 1,0 0 0,0 0 0,-1 1-1,0-1 1,-1 0 0,0 0-1,0 0 1,0 1 0,-1-1 0,-3-9-1,3 13-64,0 1 0,0-1 0,0 0-1,-1 1 1,1 0 0,-1 0 0,0-1 0,1 2-1,-2-1 1,1 0 0,0 0 0,0 1 0,-1 0-1,1 0 1,-1 0 0,0 0 0,0 0 0,0 1 0,0 0-1,0 0 1,0 0 0,0 0 0,0 0 0,-7 1-1,3-1-243,0 0 0,0 1 1,0 0-1,0 0 0,0 1 0,0 0 0,0 1 0,0 0 0,0 0 0,0 0 0,1 1 0,-1 0 0,1 1 1,0-1-1,0 2 0,0-1 0,1 1 0,-1 0 0,-10 11 0,2 1-2367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4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6489,'0'0'4017,"0"91"-4009,2-69-8,17 9-968,0-6-864,2-7-873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5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60 5657,'0'0'1735,"-9"17"-1795,2-4 46,0 1 0,-9 28 0,16-41 11,-1 1 0,1-1 0,0 0 0,0 1 0,0-1 0,0 1 0,0-1 0,0 0 0,0 1 0,0-1 0,1 0 1,-1 1-1,0-1 0,1 0 0,-1 1 0,1-1 0,0 0 0,-1 0 0,1 1 0,0-1 0,0 0 0,0 0 0,1 1 0,1 1-2,1-1-1,-1 1 0,1-1 0,-1 0 1,8 2-1,-4-1 7,10 3-17,1-1 0,0 0 1,0-1-1,1-2 1,-1 1-1,1-2 1,31-2-1,-47 1 23,0 0 40,-1 0 0,1 0-1,0 0 1,-1 0 0,1-1-1,-1 1 1,1-1 0,0 1-1,-1-1 1,0 0 0,1 0 0,-1 0-1,1-1 1,-1 1 0,0 0-1,0-1 1,0 0 0,0 1-1,0-1 1,0 0 0,0 0 0,-1 0-1,2-2 1,-1-1 131,0 1 0,0 0-1,-1-1 1,0 1 0,0 0 0,0-1 0,0 0 0,-1 1 0,1-1-1,-1 1 1,-1-1 0,0-6 0,1 7-100,-1 1 0,0 0 0,1 0-1,-1 0 1,0-1 0,-1 1 0,1 0 0,0 1 0,-1-1 0,0 0-1,0 0 1,0 1 0,0-1 0,0 1 0,0-1 0,-1 1 0,1 0 0,-1 0-1,1 0 1,-1 0 0,0 1 0,0-1 0,-4-1 0,0 0-248,-1 1 1,0 0 0,0 0-1,0 0 1,0 1-1,0 0 1,-1 1-1,-9 0 1,16 0-77,0 0 1,0 1-1,0-1 1,0 0-1,0 1 1,0-1-1,0 1 1,0 0-1,0 0 1,0-1-1,1 1 1,-1 0-1,0 1 1,0-1-1,1 0 0,-1 0 1,-1 3-1,-6 7-2706</inkml:trace>
  <inkml:trace contextRef="#ctx0" brushRef="#br0" timeOffset="1">387 91 6105,'0'0'1210,"12"15"-845,39 44 151,-50-58-457,1 1 0,-1-1 0,0 1 0,0-1 0,1 0-1,-1 0 1,1 0 0,-1 1 0,1-1 0,0-1 0,-1 1-1,1 0 1,0 0 0,-1-1 0,1 1 0,0-1 0,0 1-1,0-1 1,0 0 0,-1 1 0,1-1 0,0 0 0,0 0-1,0-1 1,3 0 0,5 0 448,-7 1-418,0-1 0,0 1 0,0-1 0,0 0-1,-1 1 1,1-1 0,0-1 0,-1 1 0,1 0 0,0-1 0,-1 1 0,0-1 0,1 0 0,-1 0 0,0 0 0,2-2 0,5-6-81,0 0 0,8-15 0,-11 17-21,-3 2-353,0 1 0,0-1 0,-1 0 0,1 0 0,-1 0 0,-1 0 0,1 0 0,-1-1 0,0 1 0,0-12 0,0-8-2363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5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 5761,'0'0'4001,"-4"-2"-5593,27 25 111,-2-1-1031</inkml:trace>
  <inkml:trace contextRef="#ctx0" brushRef="#br0" timeOffset="1">452 304 5281,'0'0'2953,"59"117"-2641,-47-98-208,3-1-104,12-1-672,-2-3-737,-2-8-1255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5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0 5329,'0'0'6001,"-98"39"-5777,83-16-224,0 1 72,1 3-72,-1-1-272,-4 7-984,3-6-880,3-11-2465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6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6177,'0'0'1441,"127"-8"-1385,-85 4-56,4 2-8,6-2-464,-9 0-1201,-16-2-2808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6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7162,'0'0'2408,"-32"109"-1688,30-89-416,2 3-176,0-1-128,0 9-904,7-8-1032,-1-7-2177</inkml:trace>
  <inkml:trace contextRef="#ctx0" brushRef="#br0" timeOffset="1">197 191 9178,'0'0'1226,"13"11"-1426,42 36 182,-54-46-16,-1 0-1,1-1 0,0 1 1,0 0-1,-1 0 0,1-1 1,0 1-1,0 0 1,0-1-1,0 1 0,0-1 1,0 0-1,0 1 0,0-1 1,0 1-1,0-1 1,0 0-1,0 0 0,0 0 1,0 0-1,0 0 0,0 0 1,0 0-1,0 0 1,0 0-1,2-1 0,-2 1 29,-1-1 0,1 0 0,-1 0 0,1 1 0,-1-1 0,1 0 0,-1 0 0,1 0 0,-1 0 0,0 0 0,1 0 0,-1 0 0,0 0 0,0 0 0,0-1 0,1-1 14,5-13-45,1 2 0,0-1 0,1 1-1,17-22 1,-21 30 41,0 0 1,1 1-1,0 0 1,0 0-1,0 1 1,1-1-1,-1 1 1,1 1-1,0-1 0,0 1 1,1 0-1,-1 0 1,10-3-1,-14 6 52,-1-1-1,0 1 0,0 0 1,1 0-1,-1-1 0,0 1 1,0 0-1,1 0 0,-1 0 1,0 1-1,1-1 0,-1 0 1,0 0-1,0 1 0,1-1 1,-1 0-1,0 1 0,0 0 1,0-1-1,0 1 0,0 0 1,2 0-1,-1 2 88,0-1 1,-1 1-1,1-1 0,-1 1 1,1 0-1,-1 0 0,1 4 1,7 13-126,-6-13-94,1-1 1,0 1-1,1-1 0,-1 0 0,1 0 1,0-1-1,1 1 0,6 4 1,-4-4-794,1 0 1,0 0 0,10 4 0,8 1-3774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7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 6081,'0'0'3044,"1"20"-2675,3 59 184,-4-76-511,0-1-1,1 0 0,-1 0 1,0 0-1,1 0 0,-1 0 1,1 0-1,0-1 0,0 1 0,0 0 1,0 0-1,0 0 0,0-1 1,0 1-1,0 0 0,1-1 1,-1 1-1,1-1 0,-1 0 0,1 1 1,0-1-1,-1 0 0,1 0 1,0 0-1,0 0 0,3 1 1,-2-2 43,0 1 0,0 0 0,1-1 0,-1 0 0,0 0 0,0 0 0,1 0 0,-1-1 0,0 1 0,1-1 0,3-1 0,-4 1-34,0-1 1,0 0-1,0 0 1,-1 0-1,1 0 1,-1 0-1,1 0 1,-1-1-1,0 1 1,0-1-1,0 0 1,0 1-1,0-1 1,0 0 0,1-4-1,1-3-53,1-1 0,-2 1 0,4-15 0,2-27-715,-8 38-125,1 0 0,1 1 0,0 0 0,6-15 0,4 0-1941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7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81 5353,'0'0'1318,"-17"22"-1134,-48 71-1,62-89-160,0 1 0,0-1 1,1 1-1,0 0 1,0 0-1,0 0 1,-1 9-1,3-11 6,0 1 0,0-1-1,0 0 1,0 1 0,1-1-1,-1 0 1,2 4 0,-1-3 2,1 1 0,0-1 1,0 1-1,0-1 1,0 0 0,1 1-1,-1-1 1,1 0-1,0 0 1,0-1 0,1 1-1,-1-1 1,1 1 0,0-1-1,0 0 1,0-1-1,0 1 1,0-1 0,1 0-1,-1 0 1,1 0-1,-1 0 1,10 1 0,4 2-16,1-2 1,1 0-1,-1-1 1,27-1-1,-43-1-11,1 0 0,-1-1 1,1 1-1,-1-1 0,1 0 0,-1 0 0,0 0 0,1 0 0,-1 0 1,0-1-1,0 1 0,0-1 0,0 0 0,0 0 0,0 0 0,0-1 1,-1 1-1,1-1 0,-1 1 0,0-1 0,0 0 0,0 0 1,0 0-1,0 0 0,0 0 0,-1 0 0,0 0 0,1-1 0,-1 1 1,0-1-1,-1 1 0,1 0 0,-1-1 0,1 1 0,-1-1 0,0 0 1,0 1-1,-1-1 0,1 1 0,-1-1 0,0 1 0,-2-7 0,0 4 9,-1-1 0,0 1 0,0 0-1,-1 0 1,0 1 0,0-1-1,0 1 1,-1 0 0,1 0 0,-7-3-1,4 2 201,1 0 0,-1 0 0,1-1 0,1 0 0,-10-12 0,16 18-192,0 1 0,-1-1 0,1 0 0,0 1 0,0-1 0,0 0 0,-1 1 0,1-1 0,0 0-1,0 1 1,0-1 0,0 0 0,0 1 0,0-1 0,1 0 0,-1 1 0,0-1 0,0 0-1,0 1 1,1-1 0,-1 0 0,0 1 0,0-1 0,1 1 0,-1-1 0,1 0 0,-1 1 0,1-1-1,-1 1 1,1-1 0,-1 1 0,1 0 0,-1-1 0,1 1 0,-1-1 0,1 1 0,0 0-1,-1 0 1,1-1 0,1 1 0,33-13-54,-26 11 55,140-41-2386,19-5-3363,-162 45 5631,-1 2 161,-1-1 0,1 1-1,0-1 1,-1 1 0,1 1 0,5-1 0,-9 21 1619,-1-11-1408,-1 12 26,2 0-1,0 0 1,1 0-1,6 22 1,-7-39-282,0 1 0,0-1 0,1 0 0,-1 0 0,1 0 1,0 0-1,0 0 0,0 0 0,1 0 0,-1-1 0,1 1 1,0-1-1,0 0 0,0 0 0,1 0 0,-1 0 0,1 0 0,-1-1 1,1 1-1,0-1 0,0 0 0,0 0 0,0-1 0,0 1 1,1-1-1,4 1 0,-6-2 69,-1 1 0,1-1 0,-1 0 0,1 0 1,0-1-1,-1 1 0,1 0 0,0-1 0,-1 0 0,1 0 0,-1 1 1,1-1-1,-1-1 0,0 1 0,1 0 0,-1-1 0,0 1 0,0-1 1,0 1-1,0-1 0,0 0 0,2-3 0,3-4 149,0-1 1,-1 0-1,10-20 1,2-4-13,-14 28-416,0 0 0,0 0-1,1 1 1,-1 0 0,1 0 0,0 0 0,1 0 0,-1 1 0,1 0-1,0 0 1,7-4 0,3 1-2369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8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 3225,'0'0'4645,"5"-1"-3644,0 0-909,0-1 0,0 1 0,0-1 0,0-1 0,0 1 0,-1-1 0,1 1 0,-1-1 0,0-1 0,0 1 0,0 0 0,0-1 0,0 0 1,5-8-1,-7 9-158,0 0 1,0 0 0,0-1 0,0 1 0,-1-1 0,1 1-1,-1-1 1,0 0 0,0 0 0,0 1 0,0-1 0,-1 0 0,0 0-1,0 0 1,0 0 0,-1-6 0,1-2-2065,-7 10-330,3-2-222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8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433 510 3321,'0'0'2892,"11"-18"-2257,35-61-195,-43 72-341,0 1-1,0 0 1,0-1-1,-1 0 1,0 0-1,0 0 1,-1 0-1,0 0 1,0 0-1,-1 0 1,0 0-1,-1-8 1,1-4 255,0 11-221,0-1-1,-1 0 1,0 0-1,0 1 1,-1-1 0,0 1-1,0-1 1,-1 1-1,0 0 1,0 0-1,-1 0 1,0 0-1,-1 1 1,0 0-1,0 0 1,0 0 0,-10-9-1,0 1-67,-2 0-1,0 2 0,-1 0 1,0 1-1,0 0 1,-40-17-1,42 23-63,0-1-1,-1 2 1,1 0 0,-1 1-1,0 1 1,0 1 0,0 0-1,0 1 1,-24 2 0,37-1-108,1 1 1,-1 0-1,1 0 1,0 0 0,-1 0-1,1 1 1,0-1-1,0 1 1,0 0 0,0 0-1,0 0 1,0 0 0,1 0-1,-1 1 1,1-1-1,-1 1 1,1 0 0,-4 5-1,1 2-820,-1 0-1,1 0 1,1 0-1,-5 18 1,1 3-3613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7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5857,'0'0'1397,"-4"18"-1360,-12 58-44,15-70-3,1 0 1,-1 0-1,1 0 0,1 0 0,-1 0 0,1-1 0,0 1 1,1 0-1,-1 0 0,1 0 0,0-1 0,0 1 1,1-1-1,0 0 0,0 0 0,0 0 0,0 0 0,6 6 1,1-1 1,-1 0 0,2-1 1,0 0-1,0-1 1,24 14-1,-21-14 40,1-1-1,1-1 0,-1-1 1,1 0-1,0-1 1,0 0-1,1-2 0,-1 0 1,1 0-1,-1-2 0,1 0 1,31-5-1,-44 4 7,1 0 0,0 0 0,-1-1 0,1 1 0,-1-1 0,1-1 0,-1 1 0,0 0 0,0-1 0,0 0 0,0 0 0,-1 0 0,1-1 0,-1 1 0,0-1 0,0 0 0,0 0 0,0 0 0,-1 0 0,1 0 0,-1 0 0,0-1 0,0 1 0,1-9 0,2-3 169,-2-1-1,0 0 1,-1 0 0,-1 0-1,-1-28 1,0 41-203,0-1 1,-1 1-1,1-1 0,-1 1 0,0 0 1,-1-1-1,1 1 0,-1 0 0,1 0 1,-1 0-1,-1 0 0,1 0 0,0 1 1,-1-1-1,0 0 0,0 1 0,0 0 1,0 0-1,0 0 0,-1 0 0,1 0 1,-1 1-1,0 0 0,0-1 0,0 2 1,0-1-1,0 0 0,0 1 0,-8-2 1,-4-1-255,-1 2 0,1 0 1,0 1-1,0 0 0,-1 2 0,-25 3 1,-36 12-1213,75-15 1383,-79 19-2217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9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6649,'0'0'1706,"0"20"-1613,-2 138 272,2-146-347,-1-10-19,1 1 1,0 0-1,0 0 0,0 0 0,0 0 0,0-1 1,1 1-1,-1 0 0,3 4 0,-3-6 9,0-1-1,0 1 0,1-1 1,-1 0-1,1 1 1,-1-1-1,0 0 0,1 1 1,-1-1-1,1 0 0,-1 0 1,1 1-1,-1-1 1,1 0-1,-1 0 0,0 0 1,1 0-1,-1 0 0,1 1 1,-1-1-1,1 0 1,0 0-1,-1 0 0,1 0 1,-1-1-1,1 1 1,-1 0-1,1 0 0,-1 0 1,0 0-1,1 0 0,-1-1 1,1 1-1,-1 0 1,1 0-1,-1-1 0,1 1 1,-1 0-1,0-1 1,1 1-1,-1 0 0,1-1 1,15-15 272,-16 16-283,10-13 35,1 0-1,0 1 1,1 0-1,0 1 1,1 0-1,1 1 1,26-16-1,-39 26-7,0-1 1,1 1-1,-1-1 0,0 1 1,0 0-1,1 0 0,-1 0 1,0-1-1,0 1 0,1 0 0,-1 1 1,0-1-1,0 0 0,1 0 1,-1 0-1,0 1 0,0-1 1,1 1-1,-1-1 0,0 1 1,0-1-1,2 2 0,20 23-145,-8-8-230,32 20-2887,-31-25-1089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9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7138,'0'0'5665,"-12"12"-5665,12 19-24,0 8-32,4 6-480,19 20-1129,-1-9-959,-1-15-1689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2:59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 6161,'0'0'4873,"-4"41"-4401,-6-17-239,-1 3-129,-1 2-88,4-1-16,3 1-305,5 6-1127,4-6-768,9-13-817</inkml:trace>
  <inkml:trace contextRef="#ctx0" brushRef="#br0" timeOffset="1">41 66 6553,'0'0'3065,"-40"97"-3345,63-73-416,25 1-472,-2-7-737,-5-8-727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0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4929,'0'0'2502,"-1"13"-2443,1 40-51,0-52-6,0 0 1,1 1-1,-1-1 0,0 0 1,0 0-1,0 0 1,1 0-1,-1 0 1,0 0-1,1 0 1,-1 0-1,1 0 1,-1 0-1,1 0 1,0 0-1,-1-1 1,1 1-1,0 0 0,-1 0 1,1 0-1,0-1 1,0 1-1,0-1 1,0 1-1,0 0 1,0-1-1,1 1 1,1 0 12,-1-1 1,1 1 0,0-1-1,0 0 1,0 0 0,0 0-1,3 0 1,1-1 18,3 1-18,0-1 1,1 0-1,-1 0 1,0-1-1,0-1 1,12-4-1,2-3-24,29-16 1,-32 13-24,-16 10 23,0-1-1,1 1 1,0 0-1,-1 0 1,1 0-1,0 1 0,0 0 1,0 0-1,10-1 1,-16 3 12,1 0 0,-1 0 0,0 0 0,1 0 0,-1 1 0,0-1 0,1 0 0,-1 0 0,0 0 0,1 0 0,-1 1 0,0-1 0,0 0 0,1 0 0,-1 1 0,0-1 0,0 0 0,0 1 0,1-1 0,-1 0 1,0 0-1,0 1 0,0-1 0,0 0 0,0 1 0,0-1 0,1 0 0,-1 1 0,0-1 0,0 0 0,0 1 0,0-1 0,0 1 0,0-1 0,0 0 0,-1 1 0,1-1 0,0 2 23,2 18 146,-1 0 0,-1 0 0,-1 1 1,-1-1-1,-1 0 0,0 0 0,-10 28 0,11-34-2788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1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64 3713,'0'0'2906,"-4"-7"-2626,2 4-237,-7-15 69,9 17-110,0 1 0,0-1 1,0 1-1,0-1 0,0 1 0,0-1 0,0 1 0,0-1 0,0 1 0,0-1 1,0 1-1,0-1 0,0 1 0,1-1 0,-1 1 0,0-1 0,0 1 0,0-1 0,1 1 1,-1-1-1,0 1 0,1 0 0,-1-1 0,0 1 0,1 0 0,-1-1 0,1 1 0,-1 0 1,0-1-1,1 1 0,-1 0 0,1 0 0,-1-1 0,1 1 0,-1 0 0,1 0 1,-1 0-1,1 0 0,0-1 0,41-6 106,1 1 0,-1 1 1,1 3-1,75 5 0,-109-2-107,-1 0 0,1 0 1,-1 1-1,0 0 0,1 0 0,-1 1 0,0 0 0,-1 0 0,1 1 0,10 6 0,-14-7-19,-1 0 0,1 0 0,-1 0 0,1 0 0,-1 1 1,0 0-1,-1-1 0,1 1 0,0 0 0,-1 0 0,0 1 0,0-1 0,0 0 0,-1 1 0,0-1 0,1 1 0,-1 0 0,-1-1 0,1 1 0,-1 5 0,0-3-38,0 0 0,-1 1 1,0-1-1,-1 0 0,0 0 0,0 0 0,0 0 1,-1-1-1,1 1 0,-2 0 0,1-1 0,-1 0 1,0 0-1,0 0 0,-1 0 0,0-1 0,0 0 1,0 0-1,-12 9 0,7-7-34,-2 1 0,1-1 0,-1-1 0,0 0 0,0-1 0,-1 0 0,0-1 0,0 0 0,0-1 0,-14 2 0,38-5 46,-1 0 0,1 1-1,-1 1 1,1-1 0,-1 2 0,12 3-1,-6-1-10,-1 0 1,1 2-1,24 13 0,-33-15 123,0 0 0,0 1 1,-1-1-1,1 2 1,-1-1-1,-1 0 0,1 1 1,7 13-1,-12-18-5,0 0 0,1 0-1,-1 1 1,0-1 0,0 1 0,0-1 0,0 1-1,0-1 1,-1 1 0,1-1 0,-1 1-1,0 0 1,0-1 0,0 1 0,0 0 0,0-1-1,0 1 1,-1-1 0,1 1 0,-1 0 0,0-1-1,1 1 1,-1-1 0,-1 0 0,1 1-1,0-1 1,-1 0 0,1 1 0,-1-1 0,1 0-1,-1 0 1,-2 2 0,-6 3 66,1-1 0,-1 0-1,0-1 1,0 0 0,-1 0 0,0-1 0,-13 4 0,-84 15 268,96-21-373,-181 35-2055,159-32-180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41 5009,'0'0'716,"20"18"-1100,-20-18 384,85 71 9,-82-69 7,1 1 0,-1-1-1,1 0 1,0 0 0,0 0-1,-1-1 1,1 0-1,0 1 1,0-1 0,1-1-1,-1 1 1,0 0-1,0-1 1,0 0 0,0 0-1,9-1 1,3 0 104,-10 1-59,1-1 1,-1 1-1,1-1 1,-1-1-1,1 1 1,-1-1 0,0 0-1,7-3 1,-12 5-6,1-1 1,-1 0 0,1 0 0,-1 0 0,1 0-1,-1 0 1,0 0 0,1 0 0,-1 0 0,0-1-1,0 1 1,0 0 0,0-1 0,0 1 0,0-1-1,0 1 1,0-1 0,-1 1 0,1-1 0,-1 0-1,1 1 1,-1-1 0,0 0 0,1 1 0,-1-1-1,0 0 1,0 0 0,0 1 0,0-1 0,-1 0-1,1 1 1,0-1 0,-1 0 0,1 0 0,-1 1-1,0-2 1,-1-1 6,0 1 1,-1-1-1,1 1 0,-1 0 0,1 0 0,-1 0 1,0 1-1,0-1 0,0 1 0,0-1 0,-1 1 1,1 0-1,-1 0 0,-6-2 0,-5-2 4,0 0 0,-21-4-1,18 6-207,-1 0-1,-30-1 0,44 4-131,0 1 0,0 0 0,0 0-1,0 1 1,0-1 0,0 1 0,0 0-1,0 0 1,0 1 0,1-1 0,-1 1-1,0 0 1,1 0 0,-9 6 0,2 5-2775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2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64 132 4865,'0'0'2297,"100"86"-2297,-79-71-72,-2-5-705,-5-4-1287</inkml:trace>
  <inkml:trace contextRef="#ctx0" brushRef="#br0" timeOffset="1">254 1 5617,'0'0'3041,"-111"27"-2153,82-3-200,0 7-376,4 4-184,2 0-128,8-1-152,1-1-808,8-2-568,4-8-705,2-11-831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2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0 520,'0'0'9714,"-19"37"-9714,13-4-8,1 4-248,-1 2-704,-8 8-424,1-10-817,-1-11-639</inkml:trace>
  <inkml:trace contextRef="#ctx0" brushRef="#br0" timeOffset="1">1 224 4945,'0'0'1696,"150"-47"-1792,-54 30 96,-12 5-1104,-7 0-1368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3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15 2665,'0'0'3738,"-22"-3"-3662,-75-8 29,87 11-95,0 0 1,1 1-1,-1 0 0,0 0 1,1 1-1,-1 0 0,1 1 1,-1 0-1,1 1 0,0 0 1,0 0-1,1 1 0,-9 6 1,6-5 12,3-1-6,1-1-1,-1 2 1,1-1 0,0 1-1,0 1 1,-8 9 0,12-13-26,1 0 1,0 0-1,0 0 0,0 1 1,0-1-1,1 1 0,-1-1 1,1 1-1,0-1 0,0 1 1,0 0-1,0 0 1,1-1-1,0 1 0,0 0 1,0 0-1,1 7 0,-1-9 4,1 0 0,0 0 0,0 0 0,0 0 0,0 0 0,0-1 0,0 1 0,0 0 0,0-1 0,1 1 0,-1-1 0,1 1 0,-1-1-1,1 0 1,-1 1 0,1-1 0,0 0 0,0 0 0,-1 0 0,1 0 0,0-1 0,0 1 0,0 0 0,0-1 0,0 1 0,2-1 0,8 2 12,1 0 1,-1-2 0,15 1 0,-18-2-7,5 1 19,-1-1-1,0-1 0,0 0 1,0-1-1,0 0 0,0-1 1,0 0-1,-1-1 0,17-9 0,-23 10 15,-1 1 0,1-1-1,-1 0 1,0-1 0,0 1-1,0-1 1,-1 0 0,1 0-1,3-6 1,-6 7 26,0-1 1,0 1-1,0 0 1,0 0-1,-1-1 1,1 1-1,-1-1 1,-1 1-1,1-1 0,0 1 1,-1-1-1,0 1 1,0-1-1,-1-6 1,0 10-97,1 0 1,0 0 0,-1 0 0,1 0 0,-1 0-1,1 0 1,-1 0 0,1 0 0,-1 0-1,1 0 1,-1 0 0,0 0 0,0 0-1,0 1 1,1-1 0,-1 0 0,0 1-1,0-1 1,0 1 0,0-1 0,0 1-1,0-1 1,0 1 0,0-1 0,-2 1 0,-14-5-1942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3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92 310 1376,'0'0'1531,"17"4"-1331,55 11 119,-67-15-275,0 1 1,0-1-1,0 0 0,0 0 0,0-1 1,0 1-1,0-1 0,0 0 1,0 0-1,0-1 0,0 0 0,-1 1 1,1-1-1,5-4 0,-1 0 102,0-1 0,0 0 0,-1-1 0,10-12-1,-12 14-32,0 0 43,0-1 0,-1 0 1,0-1-1,0 1 0,-1-1 1,0 0-1,0 0 0,-1 0 0,0 0 1,0-1-1,-1 1 0,0-1 1,-1 0-1,1 0 0,-2 0 1,1 1-1,-1-1 0,-1 0 0,-2-12 1,3 17-94,-1 0-1,0 1 1,0-1 0,0 0 0,-1 1 0,1-1 0,-1 1-1,0 0 1,0 0 0,0-1 0,0 1 0,-1 1 0,1-1-1,-1 0 1,1 0 0,-7-3 0,4 3-42,0 0 0,-1 0 0,0 0 0,1 1 0,-1 0 0,0 0-1,0 0 1,0 1 0,-9-1 0,0 1-170,1 1 0,-1 0 0,1 1 0,-1 1-1,1 0 1,0 1 0,-28 9 0,30-7-137,1 0 0,0 1 1,0 0-1,1 1 0,0 0 0,0 1 1,-11 11-1,-9 13-1497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9738,'0'0'760,"52"33"-2056,-31-9 1632,2 5-168,2 2-48,-4-3-112,2 3-8,4 4-680,-4-6-624,-8-11-1481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4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260 135 3649,'0'0'1619,"8"-2"-1210,7-1-236,0 0 1,-1-1-1,21-9 0,-30 11-147,0-1 0,0 0 1,0 0-1,0 0 0,0 0 1,5-6-1,-8 7-23,-1 0 0,1 0 0,-1 0 1,1 0-1,-1 0 0,0 0 0,0 0 0,0 0 1,0 0-1,0-1 0,0 1 0,0 0 0,-1-1 1,1 1-1,-1 0 0,0-4 0,0 5-10,0-1-1,0 1 1,-1 0 0,1-1 0,0 1-1,-1-1 1,1 1 0,-1-1-1,0 1 1,1 0 0,-1 0 0,0-1-1,0 1 1,0 0 0,0 0-1,0 0 1,0 0 0,0 0 0,0 0-1,0 0 1,-1 0 0,1 0-1,0 1 1,-1-1 0,1 0 0,0 1-1,-1-1 1,-2 0 0,-5-1-79,0 0 1,0 1 0,-15-1 0,19 1 46,-128-3-621,116 5 692,0 0 0,0 1 1,-1 1-1,2 0 0,-28 9 1,41-10-14,-1-1 0,0 1 0,0 0 0,0 0 1,1 1-1,-1-1 0,1 1 0,0 0 1,0 0-1,0 0 0,0 0 0,-4 5 1,6-5-18,-1 0 1,1 0-1,0-1 1,0 1-1,0 0 1,0 0 0,0 0-1,1 0 1,0 0-1,-1 0 1,1 0-1,0 0 1,0 0-1,0 0 1,1 0 0,-1 0-1,1 0 1,1 4-1,1 1 24,1 0 0,0-1-1,0 1 1,0-1-1,1 0 1,0-1 0,1 1-1,0-1 1,0 0 0,6 5-1,74 53 405,-73-55-410,75 47 111,33 23-66,-110-66 241,-11-13-265,0 1 0,0-1 0,0 0 0,0 1 0,0-1 0,0 0 0,0 0 0,0 1 0,0-1 0,0 0-1,0 0 1,0 1 0,0-1 0,0 0 0,-1 1 0,1-1 0,0 0 0,0 0 0,0 0 0,0 1 0,-1-1-1,1 0 1,0 0 0,0 0 0,0 1 0,-1-1 0,1 0 0,0 0 0,0 0 0,-1 1 0,-26 4 1909,20-4-2293,-259 37-3321,206-30 970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4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3881,'0'0'0,"100"-9"-176,-71 3 192,5 0 112,1 0-64,-1 0-64,13-2-104,-9-1-504,-7 1-801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5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36 7074,'0'0'632,"157"-21"-1232,-99 15-473,-10-2-831</inkml:trace>
  <inkml:trace contextRef="#ctx0" brushRef="#br0" timeOffset="1">0 294 9602,'0'0'0,"110"-33"-592,-62 17 696,0-1-104,17-1-432,-13 2-1072,-11 3-1481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7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31 156 4825,'0'0'3406,"-6"-20"-2755,-17-59-80,23 78-561,0-1 1,-1 1 0,1-1 0,0 0-1,0 1 1,0-1 0,0 0 0,0 1-1,0-1 1,0 0 0,1 1 0,-1-1-1,0 0 1,1 1 0,0-1 0,-1 1-1,1-1 1,0 1 0,0-1 0,0 1-1,0 0 1,0-1 0,0 1-1,0 0 1,0 0 0,0 0 0,1 0-1,-1 0 1,0 0 0,1 0 0,-1 0-1,1 0 1,-1 1 0,1-1 0,-1 0-1,1 1 1,0 0 0,-1-1 0,4 1-1,-1-1-18,-1-1 1,1 1-1,-1 0 1,0 0 0,1 1-1,-1-1 1,1 1 0,-1 0-1,1 0 1,0 0-1,-1 0 1,1 0 0,-1 1-1,1 0 1,-1-1 0,0 1-1,1 1 1,-1-1-1,0 0 1,0 1 0,0 0-1,0 0 1,0 0 0,0 0-1,0 0 1,2 3 0,0 1 19,0 0 1,-1 1 0,0-1-1,0 1 1,-1 0 0,0 0-1,0 0 1,-1 0 0,0 1-1,2 12 1,-1-5-29,0 0 0,-2-1-1,1 1 1,-2 0 0,0 0 0,-1 0-1,-1 0 1,0 0 0,-1-1 0,0 1-1,-1-1 1,-1 1 0,0-2 0,-1 1 0,-1 0-1,-15 22 1,11-20-4,-2-1 1,-23 22-1,5-6 75,30-30-134,16 0-441,38 2-901,1-3-1,67-8 0,-70-1-1568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8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0 4281,'0'0'2779,"-18"4"-2232,0 0-421,0 0 0,-22 9-1,36-11-107,0 1 0,1-1 0,-1 1-1,0 0 1,1 0 0,0 0 0,0 0-1,0 1 1,0-1 0,0 1 0,1 0 0,-1 0-1,1 0 1,0 0 0,0 0 0,1 0-1,-1 0 1,0 7 0,-2 0 2,-2 6-5,1 1 0,0 0 0,2 0 0,-3 27 1,6-38-23,-1 0 0,1 0 0,0 0 1,1 0-1,0 0 0,0 0 0,0 0 1,1 0-1,0 0 0,0 0 0,1-1 1,0 1-1,0-1 0,6 10 0,-4-11 10,0 0-1,0 0 1,0 0 0,1 0-1,0-1 1,0 0-1,0 0 1,0 0-1,1-1 1,-1 0-1,1 0 1,13 3-1,-1-2-19,-1-1 1,1-1-1,33-1 0,-49-1 31,1 0 1,-1-1 0,1 1-1,-1-1 1,0 0 0,1 0-1,-1 0 1,0 0-1,0 0 1,1-1 0,-1 1-1,0-1 1,-1 0 0,1 0-1,0 0 1,3-4-1,-5 5 61,1-1-1,-1 0 0,0 0 0,1 0 0,-1 0 1,0 0-1,0 0 0,0 0 0,0 0 0,-1-1 1,1 1-1,-1 0 0,1 0 0,-1-1 0,0 1 1,1 0-1,-1-1 0,-1 1 0,1 0 0,0-1 1,0 1-1,-1 0 0,0 0 0,1-1 0,-3-3 1,2 5-41,0-1 1,0 1-1,0-1 1,-1 1-1,1 0 1,0-1-1,-1 1 1,1 0-1,-1 0 1,0 0-1,1 0 1,-1 0-1,0 0 1,0 0-1,1 1 1,-1-1-1,0 1 1,0-1-1,-3 1 1,-42-4-427,41 4 231,-7 0-293,1 0 0,-1 1 0,1 1 0,0 0 1,-1 0-1,1 1 0,0 1 0,-12 5 0,-8 4-2273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8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5025,'0'0'2141,"16"-6"-1473,53-17 4,-68 23-619,1-1 0,-1 1 1,0-1-1,1 1 0,-1 0 0,1 0 0,-1-1 1,0 1-1,1 0 0,-1 0 0,1 0 1,-1 1-1,1-1 0,-1 0 0,0 1 0,1-1 1,2 1-1,-4 0-18,1 0 1,-1-1-1,1 1 0,-1 0 0,1-1 1,-1 1-1,1 0 0,-1 0 1,1 0-1,-1-1 0,0 1 0,0 0 1,1 0-1,-1 0 0,0 1 1,1 4 136,3 7-9,0 0 1,-2 1-1,0 0 1,0-1-1,-1 16 0,-4 70 129,2-93-275,-2 25 181,-14 57-1,9-56-1623,-5 55 1,11-73-479,0-3-377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08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1 294 1432,'0'0'5343,"21"-6"-5253,-10 2-88,144-39 4,-49 16-202,-2-3 0,147-66 0,-250 96 246,-1-1-1,1 1 0,0 0 0,-1-1 0,1 1 1,-1 0-1,1 0 0,-1 0 0,1 0 0,0 0 1,-1-1-1,1 1 0,0 0 0,-1 0 0,1 0 1,-1 1-1,1-1 0,0 0 0,-1 0 0,1 0 1,-1 0-1,1 0 0,-1 1 0,1-1 0,0 0 1,-1 1-1,1-1 0,-1 0 0,1 1 0,0 0 1,7 19 12,-1-3 4,-2-9-66,1 0 1,0 0-1,0 0 1,1-1-1,0 0 1,0 0-1,1-1 1,-1 0-1,1 0 1,1-1-1,-1 0 1,1 0-1,0-1 1,0 0-1,0-1 0,1 0 1,11 3-1,4-2 94,1 0-1,0-1 1,0-2-1,0-1 1,36-3-1,-54 2-49,0 0 0,0-1 0,0 1-1,0-2 1,-1 1 0,1-1-1,0 0 1,-1-1 0,0 1-1,7-6 1,-10 6 40,0 0-1,0 0 1,-1 0-1,0 0 1,0-1-1,0 0 1,0 1 0,0-1-1,-1 0 1,1 0-1,-1 0 1,0-1-1,0 1 1,-1 0 0,1-1-1,-1 0 1,0 1-1,0-9 1,0 6 22,-1 1 0,1-1-1,-1 1 1,-1-1 0,0 1 0,0-1 0,0 1 0,0-1 0,-5-9-1,5 13-77,-1 0-1,0 0 0,-1 0 0,1 0 1,0 0-1,-1 1 0,1-1 0,-1 1 0,0-1 1,0 1-1,0 0 0,0 0 0,0 1 1,-1-1-1,1 1 0,0-1 0,-1 1 0,1 0 1,-7-1-1,-16-2-132,1 2 0,-1 0 0,0 1 0,-32 5-1,22 0-446,1 1-1,0 2 1,0 2-1,1 1 0,0 1 1,0 2-1,-31 18 1,-10 13-1422,10-4 75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2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44 121 4257,'0'0'4602,"8"-17"-4295,24-54-198,-31 69-107,0-1 0,1 1 0,-1 0 0,0 0 1,1 0-1,0 1 0,-1-1 0,1 0 0,0 1 0,0-1 0,0 1 0,0-1 0,0 1 0,0 0 0,0 0 0,1 0 0,-1 0 0,0 0 0,1 0 0,-1 1 0,1-1 0,-1 1 0,0 0 0,1 0 0,-1 0 1,1 0-1,-1 0 0,5 1 0,3-1-30,-8 0 24,1 0 1,-1 0-1,0 0 0,0 0 0,0 1 0,0-1 0,0 0 0,0 1 0,0 0 1,0-1-1,0 1 0,0 0 0,0 0 0,0 0 0,2 2 0,-2-1 1,0 0 0,-1 1 1,1-1-1,-1 0 0,0 1 0,1-1 0,-1 1 0,0-1 0,-1 1 0,1 0 0,0 4 0,2 8-19,-2 0 0,0 0 0,-1 0 0,0 0 0,-1 0 0,-1 0 0,0-1-1,-1 1 1,-1 0 0,0-1 0,-1 0 0,-9 18 0,-7 11-58,-3 0 0,-40 56 0,-3-8 52,67-91 27,0 0 0,0 1 0,0-1-1,0 0 1,0 0 0,0 0 0,0 0-1,0 1 1,0-1 0,0 0 0,0 0 0,0 0-1,0 0 1,0 0 0,0 1 0,0-1-1,0 0 1,0 0 0,0 0 0,0 0 0,1 0-1,-1 1 1,0-1 0,0 0 0,0 0-1,0 0 1,0 0 0,0 0 0,1 0 0,-1 0-1,0 0 1,0 0 0,0 0 0,0 0-1,1 1 1,-1-1 0,0 0 0,0 0 0,0 0-1,0 0 1,0 0 0,1 0 0,-1 0-1,0 0 1,0 0 0,0-1 0,0 1 0,1 0-1,12 1-44,-11-1 43,33-1-446,0-2 0,-1 0 1,51-13-1,-34 2-1661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2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1 5217,'0'0'1270,"-18"20"-1010,-1-1-162,4-4-12,0 1 1,2 0-1,0 1 0,0 1 1,2 0-1,-11 22 1,14-23-46,1 0 1,0 1 0,1 0 0,1 0 0,1 0 0,1 1 0,0-1 0,2 1-1,0 34 1,2-48-44,-1-1 0,1 0 0,0 0-1,0 0 1,0 0 0,0 0 0,1 0-1,-1 0 1,1 0 0,0 0 0,1 0-1,-1-1 1,0 1 0,1-1 0,0 0-1,0 0 1,0 0 0,0 0 0,0 0-1,1-1 1,-1 0 0,1 1 0,0-1-1,0 0 1,0-1 0,6 3 0,4 0 0,0-1 1,1 0 0,-1-1 0,1 0-1,-1-2 1,22 0 0,-32 0 36,-1 0 1,1-1-1,0 1 1,-1-1-1,1 0 1,0 0-1,-1 0 0,1 0 1,-1-1-1,0 1 1,1-1-1,-1 0 0,0 0 1,0 0-1,0-1 1,0 1-1,-1-1 1,1 1-1,0-1 0,3-5 1,-4 4 26,1-1 1,-1 0-1,0 1 1,-1-1-1,1 0 1,-1 0-1,0 0 1,0 0 0,0 0-1,-1 0 1,0 0-1,0 0 1,0 0-1,-2-9 1,2 12-30,-1 0 1,1 0-1,-1 0 1,0 0-1,1 0 1,-1 0-1,0 1 1,0-1-1,0 0 1,0 1-1,-1-1 1,1 1-1,0-1 1,-1 1-1,1-1 1,-4-1 0,1 1-13,1 0 0,-1 0 0,0 0 0,0 0 0,-1 1 0,1-1 0,-6 0 1,-6 0-255,1 1 1,-1 0-1,-23 2 1,12 2-430,1 1 0,1 1 1,-41 12-1,5 4-1428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3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5401,'0'0'3063,"5"20"-2562,1 1-367,-2-4-27,1 1 0,-2-1 1,0 1-1,-2 0 0,1 19 0,-2-8 104,-2-1-1,-1 0 0,-1 0 1,-12 47-1,13-65-436,-21 83 788,22-78-2332,0 0 0,0 18 0,2-28-481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9962,'0'0'1296,"-117"59"-1408,88-36-672,2 8-1224,4-9-697,4-7-2432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3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1 320 4849,'0'0'959,"24"-7"-948,1-1-17,126-37-14,114-35 43,-219 65-20,-41 14 28,23-7-12,-27 8 19,0-1 1,0 1-1,0 0 1,0 0-1,0 0 1,0 0-1,0 0 0,0 0 1,0 0-1,0 0 1,0 0-1,0 1 1,0-1-1,-1 0 1,1 0-1,0 1 1,0-1-1,0 1 1,0-1-1,0 1 1,-1-1-1,1 1 1,1 0-1,21 42 713,-18-32-714,0 0 0,1 0 0,13 17 0,-12-22 7,-1 1 1,1-1-1,1 0 1,-1 0-1,1 0 0,0-1 1,0-1-1,1 0 1,0 0-1,-1 0 0,1-1 1,0 0-1,1-1 1,-1 0-1,0 0 0,1-1 1,-1 0-1,1-1 1,-1 0-1,0-1 0,1 0 1,-1 0-1,1-1 1,-1 0-1,0 0 0,0-1 1,0-1-1,0 1 1,-1-1-1,1-1 0,-1 0 1,0 0-1,8-7 1,-8 4 60,0-1 1,-1 1 0,0-2-1,0 1 1,-1-1 0,0 0-1,-1 0 1,0-1 0,-1 1-1,0-1 1,0 0 0,-1 0-1,-1 0 1,1-1 0,-2 1-1,0-1 1,0 1 0,-1-1-1,-1 1 1,-2-17 0,2 25-102,1 1 0,-1-1 0,0 1 0,0-1 0,0 1 0,-1 0 1,1-1-1,0 1 0,-1 0 0,1 0 0,-1 0 0,0 0 0,0 0 0,0 1 0,0-1 0,0 0 1,0 1-1,0 0 0,0-1 0,-1 1 0,1 0 0,0 0 0,-1 0 0,1 1 0,-1-1 0,1 0 1,-1 1-1,-3-1 0,-10 0-146,1 0 0,-1 0 0,-25 4 1,4 1-268,0 2-1,0 1 1,-55 19 0,-103 51-1142,177-69 1394,-134 59-1342,33-10-372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4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0 1824,'0'0'7619,"-1"5"-7255,-14 188 169,10-101-315,-6 51 112,-12 332 779,26-476-2594,0-1 1179,0 1 0,0-1 0,0 0 0,0-1 0,-1 1 0,1 0 0,0-1 0,-1 1 0,0-1 0,4-5 0,9-18-2103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4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 6361,'0'0'3865,"129"-73"-3681,-91 62-56,3 3-16,-3 0-112,3 4-32,-3 2 8,4 2-672,18 0-528,-10 0-328,-6 6-1049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5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5873,'0'0'731,"18"-1"-431,143-18 258,-149 16-421,-8 2-94,-1 1 0,1-1 0,-1 0 0,1 1 0,0 0 0,-1 0 0,1 0 0,0 0 0,-1 0 0,1 1 0,4 1 0,-7-2-14,-1 1 0,1 0 0,0 1 0,0-1 0,0 0 0,-1 0 0,1 0 0,-1 0 0,1 0 0,-1 1 0,1-1 0,-1 0 0,0 0 0,1 1 0,-1-1-1,0 0 1,0 1 0,0-1 0,0 0 0,0 3 0,0 3 129,8 441 1841,-10-279-1613,0 97 700,0-14-3371,-9-252-3653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5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5313,'0'0'2563,"18"-4"-1993,-7 1-449,113-23 985,-37 13-779,171-20 509,-87 24-5333,-154 9 2263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7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 7090,'0'0'1176,"142"-41"-1176,-96 31 88,-4 0-80,-1 1-8,-3 3-8,-1 2-312,1 2-656,-11 0-977,-12 2-1096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7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 7666,'0'0'960,"115"-31"-648,-84 17-136,3-1-176,11-7-360,-9 5-1320,-11 1-2353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6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6425,'0'0'759,"21"-3"-571,153-33 127,-135 25-279,45-10 44,-83 21-73,-1 0 1,0 0-1,0 0 0,1 0 0,-1 0 1,0 0-1,0 0 0,0 0 1,1 0-1,-1 0 0,0 0 1,0 0-1,0 1 0,0-1 0,1 0 1,-1 0-1,0 0 0,0 0 1,0 0-1,0 1 0,0-1 0,1 0 1,-1 0-1,0 0 0,0 1 1,0-1-1,0 0 0,0 0 0,0 0 1,0 1-1,0-1 0,0 0 1,0 0-1,0 0 0,0 1 1,0-1-1,0 0 0,0 0 0,0 0 1,0 1-1,0-1 0,0 0 1,0 0-1,0 0 0,0 1 0,0-1 1,0 0-1,0 0 0,-1 0 1,1 1-1,0-1 0,0 0 0,0 0 1,0 0-1,0 0 0,-1 0 1,1 1-1,0-1 0,-8 13-15,8-12 9,-29 37 81,16-22-87,-14 25 0,26-41-15,1 1 1,0-1 0,0 1-1,0-1 1,-1 1 0,1-1-1,0 0 1,0 1 0,0-1-1,0 1 1,0-1 0,0 1-1,0-1 1,0 1 0,0-1-1,0 1 1,0-1 0,1 1-1,-1-1 1,0 0 0,0 1-1,0-1 1,1 1 0,-1-1-1,0 1 1,0-1 0,1 0-1,-1 1 1,0-1 0,1 0-1,-1 1 1,0-1 0,1 0-1,-1 0 1,1 1-1,-1-1 1,0 0 0,1 0-1,0 1 1,22 6-163,-17-5 187,5 2-7,0 0 0,0 1-1,0 0 1,-1 1 0,0 0 0,15 12 0,-22-16 26,0 0 1,0 1-1,0 0 1,-1-1-1,1 1 1,-1 0-1,1 0 1,-1 0-1,0 1 1,0-1-1,0 1 1,-1-1 0,1 1-1,-1-1 1,0 1-1,0 0 1,0 0-1,-1-1 1,1 1-1,-1 0 1,0 0-1,0 0 1,-1 7-1,0-9 36,0 0-1,0 0 0,0 0 0,0 0 0,0 0 0,-1-1 1,1 1-1,-1-1 0,1 1 0,-1-1 0,1 1 0,-1-1 1,0 0-1,0 1 0,0-1 0,0 0 0,-2 1 1,-41 14 590,33-12-393,-35 10 284,-1-2 0,-52 5 1,-4 2-501,88-13-716,16-6 623,0 0-1,0 0 0,0 1 1,0-1-1,-1 0 1,1 0-1,0 0 1,0 0-1,0 1 1,0-1-1,0 0 0,0 0 1,0 0-1,0 1 1,0-1-1,0 0 1,0 0-1,0 0 0,0 0 1,0 1-1,0-1 1,0 0-1,0 0 1,0 0-1,0 1 0,1-1 1,-1 0-1,0 0 1,0 0-1,0 0 1,0 0-1,0 1 0,0-1 1,0 0-1,1 0 1,-1 0-1,0 0 1,0 0-1,0 0 1,1 1-1,1 0-384,1 0 0,-1 1 0,1-1 0,-1 0 0,1-1 0,0 1 0,5 1 0,20 0-1850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16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218 118 4321,'0'0'2961,"-3"12"-2784,1-4-164,0-4-12,1 2 0,0-1 0,0 0 0,0 0 0,0 7 0,1-11-2,0 1 0,0 0 0,0 0 0,1-1 0,-1 1 0,0 0 0,1-1 0,0 1 0,-1 0 0,1-1 0,0 1 0,0-1 0,-1 1 0,1-1 0,1 1 0,-1-1 0,0 0 0,0 1 0,0-1 0,1 0 0,-1 0 0,0 0 0,3 1 0,6 3 23,0-1 0,0 0 0,0-1 0,1 0 0,-1 0 1,1-1-1,19 1 0,-7-2 40,0-1 0,38-5 1,-52 4-42,0-1 1,0 0-1,-1-1 1,1 0-1,0 0 1,-1-1 0,0 0-1,0 0 1,0-1-1,-1 0 1,11-9-1,-15 11 75,1 0-1,-1-1 0,0 1 0,0-1 0,0 0 0,-1 1 0,1-1 0,-1-1 1,0 1-1,0 0 0,0-1 0,-1 1 0,1 0 0,-1-1 0,0 0 0,0 1 1,-1-1-1,0 0 0,1 1 0,-2-1 0,1 0 0,0 0 0,-3-7 1,2 8-70,0 1 1,-1 0 0,0 0-1,1 0 1,-1 0 0,0 0 0,-1 0-1,1 0 1,0 1 0,-1-1 0,1 1-1,-1 0 1,0 0 0,0 0 0,0 0-1,0 0 1,0 0 0,0 1-1,-5-2 1,-4-1-14,0 0 0,0 1 0,0 0 0,-17-1-1,-9 1-266,0 1 0,-72 6-1,87-2-1,1 2-1,-1 1 1,1 0-1,0 2 0,0 0 1,-20 11-1,-11 11-1147,17-6-942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2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19 4001,'0'0'3579,"-1"-4"-2885,-3-11-274,-10 119-344,-32 316 339,45-400 725,1-46-128,-25-403-743,21 371-176,5 58-91,-1 0 1,0 0-1,0 0 1,0-1-1,0 1 1,0 0-1,0 0 1,0 0-1,0 0 1,0 0 0,0-1-1,0 1 1,0 0-1,0 0 1,0 0-1,0 0 1,0 0-1,0 0 1,0-1 0,0 1-1,0 0 1,0 0-1,0 0 1,0 0-1,0 0 1,0 0-1,0-1 1,0 1 0,-1 0-1,1 0 1,0 0-1,0 0 1,0 0-1,0 0 1,0 0-1,0 0 1,0-1 0,0 1-1,-1 0 1,1 0-1,0 0 1,0 0-1,0 0 1,0 0-1,0 0 1,0 0-1,-1 0 1,1 0 0,0 0-1,0 0 1,0 0-1,0 0 1,0 0-1,-1 0 1,1 0-1,0 0 1,0 0 0,0 0-1,-6 10 33,-41 152-198,30-97 165,-4 9 25,6-23-15,1 0 0,-10 90 1,40-348-39,-6 99 100,9-68 7,-18 174-86,0 9-6,1 22-23,0 40-13,-2-12 70,1 66 50,2-107-93,1-20 3,4-24 46,51-297 111,-61 348-207,2 32 0,-1 23 77,-13 25 8,1-5 4,15-139 3,13-73 1,2-10 20,-18 399 12,2-122-120,-1-148 11,10-62 42,-1-47-68,-6-125-1,-4 138 20,1 90 154,-3 12-56,-20 102-203,-9 59 206,29-126-27,-7-70 345,8 18-347,1 0 1,-2 0-1,1 1 1,0-1-1,-6-7 1,7 12-61,1-1 0,-1 1 0,0 1 0,0-1 1,0 0-1,0 0 0,0 0 0,0 0 0,0 1 0,0-1 1,0 0-1,0 1 0,0-1 0,0 1 0,-1-1 0,1 1 1,0 0-1,0-1 0,-1 1 0,1 0 0,0 0 0,0 0 1,-1 0-1,1 0 0,0 0 0,-1 0 0,1 1 0,0-1 1,0 0-1,-1 1 0,1-1 0,-2 2 0,-15 11-2844,-3 4-1769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6289,'0'0'198,"-20"3"-180,-66 14 41,77-15-42,1 0 0,0 0 1,0 1-1,0 1 0,0-1 0,1 1 0,-1 0 0,1 1 1,0 0-1,0 0 0,1 0 0,-1 1 0,1 0 0,-8 11 0,12-16-27,0 1 0,1 0-1,-1 0 1,1 0 0,-1 0-1,1 1 1,0-1 0,0 0-1,0 0 1,0 1 0,0-1-1,0 1 1,1-1 0,-1 1-1,1-1 1,0 1 0,0-1-1,0 1 1,0-1 0,0 1-1,0-1 1,1 1 0,-1-1-1,1 1 1,-1-1 0,1 1-1,0-1 1,0 0 0,0 1-1,1-1 1,-1 0-1,0 0 1,1 0 0,0 0-1,2 3 1,1-1-18,0 0-1,0 0 1,1 0-1,-1-1 1,1 0-1,-1 0 1,1 0-1,0-1 1,0 0-1,0 0 1,1-1 0,-1 1-1,10 0 1,11-1 13,28-1 0,-47 0 4,1-1 0,-1 0 0,0-1 0,0 0-1,0 0 1,0 0 0,13-7 0,-30 8 1190,8 1-1175,1 0 0,-1-1 0,1 1 0,-1 0 1,1 0-1,-1 0 0,1-1 0,-1 1 0,1 0 1,-1 0-1,0 0 0,1 0 0,-1 0 1,1 0-1,-1 0 0,0 0 0,1 0 0,-1 0 1,1 1-1,-1-1 0,1 0 0,-1 0 0,1 0 1,-1 1-1,1-1 0,-1 0 0,1 1 1,-1-1-1,1 0 0,-1 1 0,1-1 0,-1 1 1,1-1-1,0 0 0,-1 1 0,1-1 1,0 1-1,-1-1 0,1 1 0,0 0 0,0-1 1,0 1-1,-1-1 0,1 1 0,0-1 0,0 1 1,0 0-1,0-1 0,0 1 0,0 0 1,3 22-908,-2-22 803,-1 0 1,1 0-1,-1-1 1,1 1-1,0 0 0,-1 0 1,1-1-1,0 1 1,0 0-1,0-1 1,-1 1-1,1-1 0,0 1 1,0-1-1,0 0 1,0 1-1,0-1 0,0 0 1,0 0-1,1 1 1,14 1-1576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4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34 262 4657,'0'0'2058,"-5"-21"-1395,-18-65 55,21 79-560,1 0 0,0 0 0,0 0 0,1 0 0,-1 1 0,2-1-1,0-9 1,0 12-110,0 0 0,0 1 0,0-1 0,0 0 0,1 1 0,-1 0 0,1-1 0,0 1 0,0 0 1,5-5-1,-2 3-34,0 1 0,0 0 0,1 0 1,-1 0-1,1 1 0,0 0 0,0 0 1,0 0-1,1 1 0,-1 0 0,1 0 1,8-1-1,-6 1-31,0 1 1,0-1 0,0 2 0,0-1-1,1 1 1,15 2 0,-21-1 15,0 0 0,0 0 0,0 0 1,0 1-1,0-1 0,0 1 0,0 0 1,-1 0-1,1 0 0,-1 1 1,1-1-1,-1 1 0,0 0 0,0 0 1,0 0-1,4 7 0,-1-1 12,0 2 0,-1-1 0,0 1 1,-1-1-1,0 2 0,-1-1 0,0 0 0,-1 0 0,2 14 0,-2 15 16,-2 52 0,0-90-27,-2 22-15,-1 0 0,0 0 0,-2-1 0,-1 1 0,-1-1-1,-1 0 1,-15 30 0,4-18-102,-1 0-1,-1-1 1,-43 53 0,59-79-100,12-7-48,-3-1 320,33-3-99,-1-1 0,1-2 0,-1-2 0,38-13 1,-18 6-1474,-20 6-705,-5-1-1458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4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3 4945,'0'0'1902,"-22"0"-1597,6 0-228,9-1-51,0 0 1,-1 1 0,1 0 0,0 0 0,0 0-1,0 1 1,0 0 0,0 1 0,0 0 0,1 0-1,-1 0 1,0 1 0,1 0 0,0 0 0,-1 1-1,1-1 1,1 2 0,-9 6 0,-6 11 53,0 1 0,2 1 0,1 0 0,-26 51 0,26-39-40,1 1-1,2 0 0,-11 48 0,21-67-58,0 0 0,1 0 0,1 1 0,0-1 0,2 1 0,2 23 0,-2-36 16,1 0-1,0-1 0,0 1 1,1-1-1,-1 0 1,1 1-1,0-1 1,1 0-1,-1 0 0,1 0 1,0 0-1,0-1 1,1 1-1,-1-1 0,1 0 1,0 0-1,0 0 1,1 0-1,-1-1 0,1 0 1,-1 0-1,1 0 1,0 0-1,9 3 0,-2-3 28,-1 0-1,2-1 1,-1 0-1,0-1 1,0 0-1,0-1 1,0 0-1,1-1 1,-1-1-1,0 0 1,0 0-1,0-1 1,-1-1-1,1 0 0,-1 0 1,1-1-1,-1-1 1,-1 0-1,20-14 1,-22 14-5,1-1 0,-1 0 1,-1-1-1,1 0 0,-1 0 0,9-14 0,-13 17 41,0-1-1,0 1 0,-1-1 0,1 1 0,-1-1 0,-1 0 1,1 0-1,-1 0 0,0 0 0,0 0 0,-1 0 0,0 0 1,-1-7-1,1 11-35,-1 0 0,1-1 0,-1 1 1,0 0-1,0 0 0,0 0 1,0 0-1,0 0 0,0 0 0,0 1 1,-1-1-1,1 0 0,-1 1 0,1-1 1,-1 1-1,0-1 0,0 1 0,0 0 1,0 0-1,1-1 0,-1 2 0,-1-1 1,1 0-1,0 0 0,-3 0 0,-5-2-24,0 1-1,-1 0 0,1 0 0,-13 1 1,6 0-63,3-1-63,1 2-1,-1 0 0,0 0 0,0 1 1,0 1-1,0 0 0,-25 8 0,23-2-433,1 0 1,0 1-1,1 1 0,-16 13 0,-1 4-2207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56,'0'0'6505,"20"-4"-6158,68-13 84,-82 16-361,-1 0 0,1 1 0,-1-1 1,1 1-1,0 0 0,-1 0 0,1 1 0,-1 0 0,1 0 0,-1 0 1,1 1-1,-1 0 0,0 0 0,0 0 0,0 0 0,0 1 0,0 0 1,0 0-1,-1 0 0,1 1 0,-1 0 0,0-1 0,0 1 1,0 1-1,-1-1 0,0 1 0,1-1 0,2 8 0,1 2 40,-1 1-1,-1-1 1,0 1-1,-1 0 0,-1 0 1,0 0-1,-2 0 1,1 21-1,0-10-35,-3 0-1,0 0 0,-1 0 1,-2 0-1,-1 0 0,0 0 1,-11 25-1,3-15-200,5-17-99,2-1-1,0 1 1,0 0 0,2 0-1,0 0 1,0 27 0,3-45 17,1 0 1,0 1-1,1-1 0,-1 0 1,0 1-1,0-1 0,0 0 1,1 0-1,-1 1 0,1-1 1,-1 0-1,1 0 0,-1 0 1,2 2-1,2 2-1990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5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6385,'0'0'2753,"83"-50"-2753,-26 38-88,14 0-128,4-1-560,6 3-192,31-2-465,-22 0-543,-9 1-1161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5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0 6041,'0'0'1454,"-6"28"-1319,1-4-82,-30 164 636,20 134 164,15-316-855,-1 0 0,1-1-1,0 1 0,1-1 1,-1 0-1,1 1 0,0-1 1,0 0-1,0 1 0,1-1 1,3 8-1,-4-14-14,0 0 1,0 1-1,-1-1 0,1 0 0,-1 0 1,1 0-1,-1 0 0,1 0 1,-1 0-1,1 0 0,-1 0 0,0 1 1,1-2-1,-1 1 0,0 0 1,0-1-1,3-14 12,0 1 1,1-1-1,1 1 0,0 0 1,1 1-1,1-1 1,0 1-1,10-14 0,-12 22-6,-1 0 0,1 0 0,1 0-1,-1 1 1,1 0 0,-1 0 0,1 1-1,1 0 1,-1 0 0,1 0 0,-1 0-1,1 1 1,0 0 0,0 1-1,0 0 1,1 0 0,-1 0 0,1 1-1,8 0 1,-7 0 12,0 0 0,0 2 0,0-1 0,0 1 0,0 0 0,9 3 0,-14-3 7,0 0 0,-1 1-1,1 0 1,0 0 0,-1 0-1,1 0 1,-1 1-1,0-1 1,0 1 0,0 0-1,0-1 1,0 2 0,-1-1-1,1 0 1,2 5 0,-1-2 13,-1 1 1,0-1-1,0 0 1,-1 1-1,0-1 1,0 1-1,-1 0 1,1-1-1,-1 1 1,0 11-1,-1-13-2,0-1-1,-1 0 1,1 0 0,-1-1 0,0 1-1,0 0 1,0 0 0,0 0-1,-1 0 1,0-1 0,0 1 0,0-1-1,0 1 1,0-1 0,0 0 0,-1 0-1,0 0 1,-5 5 0,-3 0 21,0-1 1,0-1 0,-1 0-1,0-1 1,0 0 0,0-1 0,-1 0-1,1-1 1,-14 2 0,-21 2-75,-53-1 1,52-4-77,-12 3-383,-57 1-3793,113-6 1470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6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5801,'0'0'2035,"0"22"-930,0-5-852,8 128 1370,14 22-549,-16-135-993,1-1-1,2-1 0,17 41 0,-24-67-316,1 0 0,-1 0 1,0 0-1,1 0 0,0 0 0,0-1 1,0 1-1,0-1 0,1 0 0,-1 0 1,1 0-1,0 0 0,0-1 0,0 1 1,0-1-1,0 0 0,0 0 0,1-1 1,-1 1-1,1-1 0,6 1 1,10 3-2270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6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68 5569,'0'0'826,"-3"20"-884,0-3 56,1-1-1,0 34 0,2-49 5,1 1-1,-1-1 0,0 1 0,1-1 1,-1 1-1,1-1 0,0 1 0,-1-1 1,1 1-1,0-1 0,0 0 0,0 0 1,0 1-1,0-1 0,0 0 0,0 0 1,0 0-1,1 0 0,-1 0 0,0 0 1,1 0-1,-1-1 0,3 2 0,2 0 1,-1 0 1,1-1-1,-1 0 0,12 1 0,-9-1-3,25 2-30,-1 0-1,48-4 0,-64 0 15,-1-1 0,1 0 0,-1-1 0,1-1 0,-1 0 1,0-1-1,16-9 0,-25 11 49,0 0 0,-1 0 0,1-1 0,-1 0 0,0 0 0,0 0 0,6-8 0,-8 9 40,-1 0 0,0-1 0,0 1 0,0 0 0,-1-1 0,1 1 0,-1-1 0,0 1 0,0-1 0,0 0 0,0 1 0,-1-1 0,1-8 0,-1 8 64,0-1 0,0 0 1,-1 1-1,1-1 0,-1 1 0,0-1 1,0 0-1,0 1 0,-4-8 0,3 10-91,1 0 0,-1 0 0,0 0-1,0 0 1,0 0 0,0 0 0,0 1 0,0-1 0,0 1-1,0-1 1,-1 1 0,1 0 0,-1 0 0,1 0-1,-1 0 1,1 0 0,-1 1 0,-4-2 0,-5 0-160,-1 1 1,0 0 0,0 1-1,0 0 1,0 0 0,1 2-1,-1 0 1,-16 4 0,4 1-735,1 2 0,0 0 1,-23 14-1,6 0-1615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7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 4825,'0'0'3049,"-102"35"-2473,85-9-224,9 7-192,8 0-8,0 0-88,12-4-64,11-3 96,4-7-40,7-3-56,3-8-152,5-2-224,22-6-576,-12 0-305,-8-2-1183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7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5337,'0'0'5604,"-6"21"-4668,-3 8-705,1-3-49,1 1 1,-6 47 0,8-20-216,4 99-1,1-150-120,-1 0-1,1-1 1,1 1-1,-1 0 0,0-1 1,1 1-1,-1 0 1,1-1-1,0 1 0,0-1 1,0 1-1,0-1 1,0 1-1,1-1 0,-1 0 1,1 0-1,-1 1 1,1-1-1,0 0 1,0 0-1,0-1 0,0 1 1,0 0-1,0-1 1,1 1-1,-1-1 0,0 0 1,1 0-1,-1 0 1,1 0-1,-1 0 0,1 0 1,0-1-1,-1 1 1,1-1-1,5 0 0,24 1-2252,-1-1-1223</inkml:trace>
  <inkml:trace contextRef="#ctx0" brushRef="#br0" timeOffset="1">208 304 4841,'0'0'3001,"-100"56"-2009,77-34-256,6 1-504,9-1-192,6-1-40,2-5-320,8-1-296,19-5-312,7-4 88,9-4-169,5-2-359,17 0 248,-9-16-281,-10-1 17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8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1 132 264,'0'0'2549,"0"-18"-1603,2-8-500,1-61 2278,-3 86-2537,14 20 497,-7-10-425,-1 1-48,-1 1 0,0 0 0,-1 0 1,-1 1-1,1-1 0,-2 1 0,0-1 0,0 1 0,-1 0 0,0 0 0,-1 0 1,-3 18-1,2-21-207,-1-1 0,0 0-1,-1 0 1,0 1 0,-1-2 0,1 1 0,-2 0 0,-5 8 0,-9 19-3073,14-26 516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5921,'0'0'2441,"-6"129"-2257,6-88-112,0 2 0,0-4-64,0-6 0,0-3-8,8-3-16,-1-4-296,11-3-496,-5-3-489,-1-9-975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8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1 113 4745,'0'0'1504,"111"-71"-1160,-72 54 40,-1 5-247,0 4-81,-1 4-56,-6 4-193,-4 0-471,-8 16-1016,-10 2-8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3:28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3548 1 4441,'0'0'1460,"-19"1"-1157,-222 33 1343,-241 60 465,-198 36-1116,181-46-883,-216 39-49,7 24-49,641-133-19,27-5 0,-46 15-1,76-19-375,15-2-628,28-1-339,217-21 206,9-21 1118,-109 15-103,1705-208-343,-1816 229 470,139-17 303,-176 21 460,-7 0 228,-53 1-741,-1 4 1,-64 13 0,-115 35-324,178-39 132,-1239 323-8,1239-319-51,-2-2 209,1 3 1,1 3-1,-69 36 1,124-56-283,-17 11 196,22-13-165,-1 1-1,0-1 1,1 0-1,-1 1 1,1-1-1,-1 1 0,0-1 1,1 1-1,-1-1 1,1 1-1,0-1 0,-1 1 1,1-1-1,-1 1 1,1 0-1,0-1 1,-1 1-1,1 0 0,0-1 1,0 1-1,0 0 1,-1-1-1,1 1 0,0 0 1,0 1-1,1-2 0,-1 1 0,0-1 0,1 0-1,-1 1 1,0-1 0,1 0 0,-1 0-1,1 1 1,-1-1 0,0 0 0,1 0-1,-1 0 1,1 1 0,-1-1 0,1 0-1,-1 0 1,1 0 0,-1 0 0,1 0 0,-1 0-1,1 0 1,-1 0 0,1 0 0,-1 0-1,1 0 1,13 0-479,-1-1-1,1 0 0,-1-1 1,0 0-1,21-7 1,20-11-2346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1 264,'0'0'6906,"-61"123"-6562,32-72 592,0 5 72,-2-1-312,8-4-352,2-4-176,2-6-168,9-6 64,3-10-64,7-5-760,0-11-840,9-5-761,3-4-327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6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6129,'0'0'3089,"6"151"-2465,-2-102-184,2 1-224,1-5-144,7-2-72,-3-8-72,5-5-432,-3-5-352,8-2-296,-5-7-497,-5-6-999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4913,'0'0'3281,"29"0"-3049,-2 0 48,6-2-96,5-8-184,7 0-384,1-3-448,21-7-473,-13 1-727,-8 3-409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2601,'0'0'3527,"4"22"-3096,15 72-62,-15-75-221,0-1 1,11 28-1,-11-39-79,-1 0 1,1 0-1,0 0 1,1-1-1,0 1 1,7 6-1,-11-11-26,0-1 0,0 1 0,1-1 0,-1 1 0,1-1 0,-1 1 0,1-1 0,-1 0 0,1 0 0,0 0 0,0 0 0,-1 0 0,1-1 0,0 1 0,0 0 0,0-1 0,0 1 0,0-1 0,0 0 0,0 0 0,0 1 0,0-2 0,0 1 0,0 0 0,0 0 0,0 0 0,0-1 0,0 1 0,0-1 1,0 0-1,0 1 0,-1-1 0,1 0 0,0 0 0,0 0 0,-1-1 0,1 1 0,-1 0 0,1 0 0,-1-1 0,1 1 0,-1-1 0,2-2 0,3-4 142,0-1 1,-1 0 0,0 0-1,0 0 1,-1 0 0,0-1-1,3-11 1,-1-2-152,0 0 0,-2 0 0,-1 0 0,1-38-1,-3 61-281,-1-1 0,1 0 0,0 1 0,-1 0 0,1-1 0,0 1 0,-1-1 0,1 1 0,0 0 0,0 0 0,-1-1 0,1 1 0,0 0 0,0 0 0,-1 0 0,1 0 0,0 0 0,0 0-1,0 0 1,-1 0 0,1 0 0,1 0 0,-1 0-603,9 0-2919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4609,'0'0'1250,"0"17"-776,0 57-3,0-70-414,0 1-1,1-1 1,-1 0-1,1 1 1,0-1-1,0 0 1,0 0-1,0 0 1,1 0-1,0 0 1,-1 0-1,2 0 1,-1 0-1,0-1 1,1 1-1,-1-1 1,1 0-1,0 1 1,0-1-1,1-1 1,-1 1-1,1 0 1,6 3-1,-3-2-28,1-2 0,-1 1 0,0-1 0,1 0 0,-1 0 0,1-1 0,0 0-1,0 0 1,-1-1 0,15-1 0,-18 0-4,0 0-1,0 0 1,0 0 0,0-1-1,0 1 1,0-1 0,-1 0-1,1 0 1,0-1 0,-1 1-1,0-1 1,1 0 0,-1 1-1,0-1 1,-1-1 0,1 1-1,0 0 1,-1-1 0,0 1-1,0-1 1,0 0 0,0 0-1,-1 0 1,2-4 0,0-1 92,0 0 0,-1 1 0,0-2 0,0 1 0,-1 0 0,0 0 0,-1 0 0,0-1 0,0 1 0,-3-11 1,2 14-63,-1 0 1,0 1 0,-1-1 0,1 1 0,-1 0 0,0-1 0,-1 1-1,1 1 1,-1-1 0,0 0 0,-8-7 0,1 3-1142,0 0 0,-1 1 0,-23-13-1</inkml:trace>
  <inkml:trace contextRef="#ctx0" brushRef="#br0" timeOffset="1">252 27 4641,'0'0'2344,"0"131"-1527,2-100-153,7-2-184,7-2-248,3-5-232,8-3 0,27-9-648,-6-4-520,0-6-1513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58 1112,'0'0'2646,"16"-5"-2438,1 0-183,88-28 36,-88 24 688,-16 5 737,-10 2-695,5 2-743,0 1 1,0-1 0,0 0 0,0 1 0,0 0-1,0 0 1,0 0 0,0 0 0,1 1 0,-1 0 0,1-1-1,-1 1 1,1 1 0,-6 3 0,4-1-17,1-1 1,0 0 0,1 1-1,-1 0 1,1 0-1,0 0 1,0 0-1,0 1 1,-1 5 0,-2 7 92,2-1 0,0 1 0,1 0 1,0 0-1,1 31 0,2-22 126,1 0 0,1 1 0,1-1 0,2 0 0,0-1 0,12 31 0,7 10 75,14 39-140,-34-92-2,-1 0 0,0 0 1,-1 0-1,-1 0 0,0 25 0,-2-38-148,1 1 0,-1 0-1,0 0 1,1 0 0,-1-1 0,0 1-1,0 0 1,0-1 0,0 1-1,-1 0 1,1-1 0,0 0-1,-1 1 1,1-1 0,-1 0 0,1 0-1,-1 0 1,1 0 0,-1 0-1,0 0 1,-3 1 0,-45 15 142,44-15-160,-23 6-104,-37 4 1,56-10-627,-1-1 0,0-1 0,0 0 0,0 0 0,0-1 0,-20-4 0,8-6-4503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8122,'0'0'1221,"5"19"-735,1 9-258,-2-6 36,2-1 0,11 29 0,-15-44-186,9 21 226,-11-26-310,1 0-1,-1 0 1,1 0 0,-1 0 0,1-1-1,-1 1 1,1 0 0,-1 0 0,1 0-1,0-1 1,0 1 0,-1 0 0,1-1-1,0 1 1,0 0 0,0-1 0,0 1-1,0-1 1,-1 0 0,3 1 0,-1-3-8,0 0 1,0 0-1,0 0 0,0 0 1,-1-1-1,1 1 1,-1-1-1,0 1 1,0-1-1,1 1 0,0-6 1,2-1-64,7-14-324,27-39 0,-32 53 323,2-1 0,-1 2-1,1-1 1,0 1 0,0 1-1,16-12 1,-21 17 91,0 0 1,0 1-1,0-1 0,0 1 1,0 0-1,0 0 0,0 0 0,0 0 1,0 0-1,0 0 0,1 1 1,-1 0-1,0 0 0,1 0 1,-1 0-1,0 0 0,5 1 1,-5 0 44,-1 0 0,1 0 0,-1 1 0,1-1 0,-1 1 0,1-1 0,-1 1 0,0 0 0,0 0 0,0 0 0,0 0 0,0 0 0,0 0 0,-1 0 0,1 1 0,-1-1 0,1 1 0,-1-1 0,0 1 0,1 3 0,5 17 286,-2 1 1,0-1-1,-1 1 0,1 45 1,-3-35-567,8 45-1,0-46-3568,-7-26 18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 9538,'0'0'1552,"-9"-39"-4616,26 62 679</inkml:trace>
  <inkml:trace contextRef="#ctx0" brushRef="#br0" timeOffset="1">353 265 7802,'0'0'1064,"123"-7"-680,-73-3-136,3 0-152,-1-2-96,10-9-592,-14 5-1352,-14-3-3394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6081,'0'0'1177,"-22"119"-1025,22-93 8,0 1-40,6 2-120,10-5 0,-1 1-232,2-5-217,6-5-303,-3-5-760,-5-6-56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6937,'0'0'886,"1"22"-713,2 7-174,6 89 25,3 12 76,-3-46-104,-9-84-41,0 1 0,0-1 1,0 1-1,0 0 0,1-1 0,-1 1 0,0-1 1,0 1-1,0-1 0,-1 1 0,1 0 0,0-1 1,0 1-1,0-1 0,0 1 0,0-1 0,-1 1 0,1-1 1,0 1-1,0-1 0,-1 1 0,1-1 0,0 1 1,-1 0-1,0-1-19,0 0 0,1 0 0,-1 0 0,1 0 0,-1 0 0,0 0 0,1-1 0,-1 1 0,1 0 0,-1 0 0,1 0 0,-1-1 0,1 1 0,-1 0 0,1-1 0,-1 1 0,1 0 0,-1-1 0,0 0 0,-26-29-2018,22 24 1834,-12-14-328,1-1 0,1-1 1,-16-29-1,27 43 679,0-1 1,0 0 0,1 0 0,0 0-1,1 0 1,0-1 0,0 1-1,1-1 1,0 1 0,1-1-1,0 1 1,2-16 0,-1 21-27,0 1 0,0-1-1,0 0 1,1 0 0,-1 1 0,1-1 0,0 0 0,0 1 0,0 0 0,1 0 0,-1-1-1,1 1 1,0 1 0,0-1 0,0 0 0,0 1 0,0-1 0,1 1 0,-1 0-1,1 0 1,-1 1 0,1-1 0,5-1 0,4-1 338,-1 1 1,1 0-1,0 1 0,0 0 0,25 1 1,-37 1-372,0 0 0,0 0-1,0 0 1,0 1 0,0-1 0,0 0 0,0 1 0,0-1 0,0 1 0,0-1-1,0 1 1,-1-1 0,1 1 0,0-1 0,0 1 0,0 0 0,-1 0 0,1-1-1,0 1 1,-1 0 0,1 0 0,-1 0 0,1 0 0,-1 0 0,1 0 0,-1 0 0,0 0-1,1 0 1,-1 0 0,0 0 0,0 0 0,0 1 0,2 40 630,-3-31-625,2 9-59,-1-4-508,0-1 1,-5 31-1,-2-20-1656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3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5513,'0'0'5689,"-46"127"-4808,40-96-425,4-3-208,2 1-144,0-2-104,0-3-216,0-1-1233,10-7-1359,-2-10-1769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8786,'0'0'1279,"3"20"-763,11 64-83,-13-78-354,0-1-1,0 0 0,0 0 1,1 0-1,0 1 1,4 8-1,-1-4 147,-5-10-222,0 0-1,0 0 1,0 1-1,0-1 1,0 0 0,0 0-1,1 0 1,-1 1 0,0-1-1,0 0 1,0 0 0,0 1-1,0-1 1,0 0 0,1 0-1,-1 0 1,0 1 0,0-1-1,0 0 1,1 0 0,-1 0-1,0 0 1,0 0 0,0 1-1,1-1 1,-1 0-1,0 0 1,0 0 0,1 0-1,-1 0 1,0 0 0,0 0-1,0 0 1,1 0 0,-1 0-1,0 0 1,0 0 0,1 0-1,-1 0 1,0 0 0,0 0-1,1 0 1,-1 0 0,0 0-1,0 0 1,1-1 0,-1 1-1,0 0 1,0 0-1,0 0 1,1 0 0,-1 0-1,0-1 1,0 1 0,0 0-1,0 0 1,1 0 0,-1-1-1,0 1 1,0 0 0,0 0-1,0-1 1,0 1 0,0 0-1,7-16 47,-7 15-57,3-5 9,8-25-42,24-48 0,-31 71 29,0 0-1,1 1 1,0 0 0,0 0 0,1 0-1,0 1 1,0-1 0,0 1 0,1 1 0,0-1-1,11-6 1,-15 11 17,0-1 0,0 1 0,0-1-1,1 1 1,-1 0 0,0 0 0,0 1 0,1-1-1,-1 1 1,0-1 0,1 1 0,-1 0 0,0 0-1,1 1 1,-1-1 0,0 1 0,1-1 0,-1 1 0,6 3-1,-5-2 56,-1 0 0,1 1 0,-1-1-1,1 1 1,-1 0 0,0 0-1,0 0 1,0 1 0,0-1 0,-1 1-1,1 0 1,-1-1 0,0 1 0,2 6-1,3 9 203,0 1 0,5 33-1,-8-35-240,0-1 0,0 0 1,15 34-1,-18-49-151,1 0 0,-1 0 1,0 0-1,1 0 0,0 0 0,-1 0 1,1 0-1,0-1 0,0 1 0,0-1 1,0 1-1,0-1 0,0 0 1,0 1-1,1-1 0,-1 0 0,0 0 1,1-1-1,3 2 0,3-1-689,-1 0 0,1-1 0,0 0 0,11-1 0,-8 0-183,25-2-3677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6545,'0'0'2220,"-12"19"-1127,-34 65-233,43-77-777,-1 1 0,1 0-1,1-1 1,-1 1 0,1 0-1,1 1 1,0-1 0,0 0-1,0 0 1,1 1 0,1 10-1,0 5 128,-1-19-208,0 0 1,0 0 0,1 0-1,0 0 1,0 0-1,0 0 1,0 0 0,1 0-1,0-1 1,0 1-1,0 0 1,1-1 0,0 0-1,-1 1 1,1-1-1,1 0 1,-1-1 0,1 1-1,-1 0 1,1-1-1,0 0 1,0 0-1,1 0 1,-1 0 0,1-1-1,-1 0 1,1 0-1,0 0 1,-1 0 0,1-1-1,0 0 1,0 0-1,0 0 1,10 0 0,-11-1-23,0 0 1,1 0-1,-1 0 1,0 0-1,0-1 1,0 1-1,1-1 1,-1 0-1,0 0 1,0-1-1,0 1 1,4-3-1,-6 2-7,1 0-1,-1-1 1,0 1-1,1 0 1,-1-1 0,0 1-1,-1-1 1,1 1-1,0-1 1,-1 0-1,1 0 1,-1 0-1,0 0 1,0 0-1,0 0 1,0-6-1,1-7 48,0 0 0,-2 0 0,0 0 0,-1 0 0,0 0 0,-1 0 0,-1 0-1,-1 0 1,-8-23 0,10 34 31,1 1 0,0 0 1,0 0-1,1-1 0,-1 1 0,1-1 0,0 1 0,0-1 1,1-7-1,0 10-51,-1 0 1,1 0-1,0 0 0,0 0 1,-1 0-1,1 0 0,1 1 1,-1-1-1,0 0 1,0 1-1,1-1 0,-1 1 1,1-1-1,-1 1 1,1-1-1,-1 1 0,1 0 1,0 0-1,0 0 0,0 0 1,2-1-1,2 0 19,0-1-1,0 1 0,0 1 1,0-1-1,0 1 0,1 0 1,-1 1-1,0-1 0,0 1 1,1 0-1,-1 1 0,12 2 1,-13-2-2,1 2 1,-1-1 0,0 1 0,0-1-1,0 1 1,0 1 0,0-1 0,0 1-1,-1 0 1,0 0 0,0 0 0,0 0-1,6 9 1,4 9 10,-1 0 0,18 42-1,-20-41-115,-11-23 85,1 1 0,-1-1 0,0 0 0,1 0 0,-1 1 0,0-1 0,1 0 0,-1 0 0,0 0 0,1 0 0,-1 0 0,0 0 1,1 0-1,-1 1 0,1-1 0,-1 0 0,0 0 0,1 0 0,-1 0 0,1-1 0,-1 1 0,0 0 0,1 0 0,-1 0 0,0 0 0,1 0 0,-1 0 1,0 0-1,1-1 0,-1 1 0,0 0 0,1 0 0,-1-1 0,0 1 0,1 0 0,-1 0 0,0-1 0,0 1 0,1 0 0,-1-1 0,0 1 0,0-1 1,15-14 21,-14 14-24,14-18 15,1 0 0,1 2 1,0 0-1,2 1 0,0 1 0,28-17 1,-45 30 26,0 1 1,0 0 0,0 0 0,0 0 0,0 0-1,1 1 1,-1-1 0,0 1 0,0-1-1,1 1 1,-1 0 0,1-1 0,-1 1-1,0 1 1,1-1 0,-1 0 0,0 0 0,1 1-1,-1-1 1,0 1 0,0 0 0,0 0-1,1 0 1,-1 0 0,0 0 0,0 0 0,0 1-1,-1-1 1,1 1 0,0-1 0,0 1-1,-1 0 1,3 2 0,6 7-342,0-2-1,1 1 1,0-1-1,1-1 1,0 0 0,0-1-1,0 0 1,1-1-1,0 0 1,1-1 0,25 6-1,18 1-3076,-5-6-2376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8770,'0'0'1272,"117"-6"-1016,-84 0-80,1 2-112,1-2-64,3-3-128,-5 3-1328,-12-2-1145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9674,'0'0'1832,"-20"117"-1151,17-93-153,1 3-120,2-4-200,0-1-208,0-1-56,2-7-704,28-8-1553,-3-4-567,2-2-1297</inkml:trace>
  <inkml:trace contextRef="#ctx0" brushRef="#br0" timeOffset="1">276 101 7882,'0'0'1380,"-7"21"-997,-18 64-17,23-82-331,1 1-1,0-1 0,1 1 0,-1-1 0,1 1 1,-1 0-1,1-1 0,0 1 0,0-1 0,1 1 1,-1 0-1,1-1 0,0 1 0,0-1 0,0 0 0,0 1 1,0-1-1,1 0 0,0 1 0,-1-1 0,1 0 1,1 0-1,-1-1 0,0 1 0,1 0 0,-1-1 1,1 1-1,0-1 0,-1 0 0,1 0 0,0 0 0,1 0 1,3 2-1,4 0-13,0 0 1,0-1-1,1 0 0,-1-1 1,1 0-1,-1-1 1,21 0-1,-22-1 18,0 0 0,0 0 0,0-1 0,-1-1-1,18-4 1,-24 5 14,0 0 0,0-1 0,0 1-1,0-1 1,-1 1 0,1-1 0,0 0 0,-1 0 0,1-1-1,-1 1 1,0 0 0,0-1 0,0 1 0,0-1-1,0 0 1,-1 1 0,1-1 0,-1 0 0,0 0-1,0 0 1,2-6 0,-1 1 32,0-1 1,-1 0-1,0 1 1,0-1-1,-1 1 1,0-1-1,0 0 0,-1 1 1,0-1-1,-1 1 1,-5-16-1,5 17-97,-1 1-1,0-1 1,-1 1 0,0 0-1,0 0 1,0 1 0,0-1 0,-1 1-1,0 0 1,0 0 0,-1 0-1,1 1 1,-1-1 0,-11-4-1,8 4-376,0 0-1,-1 1 0,0 0 0,-19-3 1,-18 2-4322,33 5 871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4385,'0'0'1950,"17"18"-1285,56 53 13,-70-68-605,0 0 1,0-1 0,1 1-1,-1-1 1,1 0 0,6 3-1,8-4 406,-10-2-244,-4 1-96,0 0 1,0-1-1,-1 1 0,1-1 0,0 0 0,0 1 0,0-2 1,-1 1-1,1 0 0,-1-1 0,1 0 0,4-3 0,-3 2 39,0-2 0,-1 1 0,1 0 0,-1-1-1,0 0 1,-1 0 0,4-6 0,0-1-72,-1-1 1,-1-1-1,0 1 1,-1-1-1,0 0 1,-1 1 0,-1-2-1,1-20 1,0 14-441,0 0 0,8-28 0,1 14-1659,-1 9-1613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15 6793,'0'0'2425,"-19"-2"-1478,-64-8-147,77 9-717,0 1 1,-1-1-1,1 1 0,-1 0 0,1 0 1,0 1-1,-1 0 0,1 0 0,0 0 1,-1 1-1,1 0 0,0 0 1,0 1-1,0-1 0,1 1 0,-6 4 1,8-4-79,0 1 1,0-1-1,0 0 1,1 1-1,-1 0 1,1 0-1,0-1 1,0 1-1,1 0 0,-1 1 1,1-1-1,0 0 1,0 0-1,0 1 1,1-1-1,-1 0 1,1 1-1,0-1 1,0 0-1,1 1 1,0 4-1,1 1 32,0 0 0,1 0 0,0 0 0,0 0 0,1 0 0,0-1 0,11 17 0,47 61 95,-35-51-113,-19-26-7,8 11 17,16 31 0,-28-45-2,-1 0-1,1 0 1,-2 0 0,1 0-1,-1 1 1,0-1-1,-1 1 1,0-1 0,1 11-1,-3-17-10,1 1-1,0 0 1,-1-1-1,1 1 1,-1-1-1,1 1 1,-1-1-1,0 1 1,0-1-1,0 1 1,0-1-1,0 0 1,0 1-1,0-1 1,0 0-1,0 0 1,-1 0-1,1 0 1,0 0-1,-1 0 1,1 0-1,-1 0 1,1-1-1,-1 1 1,1-1 0,-1 1-1,0-1 1,1 1-1,-3-1 1,-7 3-254,-1-1 0,-23 1 0,33-3 163,-24 1-2176,-35-3 0,24-5-1871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3273,'0'0'4817,"115"-78"-4337,-86 67-288,6 1-88,5 2-104,22 2-656,-8 4-753,-10 0-807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90 5353,'0'0'891,"-6"21"-703,-18 70 48,22-83-186,0 0 0,1 0 0,0 0 0,0 0 0,1 1 1,1 12-1,-1-11 10,1-7-52,0 1 1,0 0-1,0-1 1,0 1-1,1-1 0,-1 1 1,1-1-1,0 0 1,0 0-1,0 0 1,1 0-1,-1 0 0,1 0 1,-1 0-1,1-1 1,0 1-1,0-1 1,0 0-1,0 0 0,1 0 1,-1 0-1,0-1 1,1 1-1,0-1 1,6 2-1,-5-2 9,0 1-1,-1-1 0,1 0 1,0-1-1,0 1 1,0-1-1,0 0 1,-1 0-1,1 0 1,0-1-1,0 0 0,0 0 1,-1 0-1,1 0 1,0-1-1,-1 0 1,1 0-1,-1 0 1,7-5-1,-6 2 172,0 0-1,0-1 1,-1 1 0,0-1-1,0 0 1,-1 0 0,1-1-1,-2 1 1,1-1 0,0 1 0,-1-1-1,2-14 1,-2 8 139,0 0 0,-1 0 0,-1 0 1,0 0-1,-1-1 0,-2-14 0,1 21-251,0 0 1,-1 0-1,1 0 0,-1 1 0,-1-1 0,1 1 0,-1 0 0,0 0 0,-1 0 0,0 0 1,0 1-1,0 0 0,0 0 0,-12-8 0,11 8-102,-1 0 0,0 1 0,0 0 0,0 0 0,0 1 0,-1 0 0,0 0 0,1 1 0,-1 0 0,0 0 0,0 1 0,0 0 0,-13 0 0,17 2-269,0-1 1,0 1-1,0 0 1,0 0 0,0 0-1,0 0 1,0 1-1,0 0 1,0 0-1,1 0 1,-1 0-1,1 0 1,-6 6 0,-15 13-4510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4961,'0'0'4136,"-12"19"-4080,-37 61-48,47-76-8,0 0-1,0 0 1,1 0 0,-1 0 0,1 0 0,-1 0 0,1 0 0,0 0 0,1 1 0,-1-1-1,1 0 1,0 1 0,0-1 0,0 0 0,1 1 0,-1-1 0,1 0 0,0 0 0,1 0 0,-1 0-1,1 0 1,-1 0 0,1 0 0,0 0 0,0 0 0,1-1 0,-1 1 0,1-1 0,0 1 0,4 2-1,0 0-13,0-1-1,1 1 1,-1-1-1,1-1 0,1 0 1,-1 0-1,1 0 0,-1-1 1,1-1-1,0 1 1,12 1-1,-9-2-13,-1-1 0,0 0 0,1-1 0,-1 0 0,1-1 0,-1 0 0,19-4 0,-26 4 78,-1 0 0,0-1 1,1 1-1,-1-1 0,0 0 0,0 0 1,0 0-1,0 0 0,0 0 0,0-1 1,-1 1-1,1-1 0,-1 0 0,0 0 1,1 0-1,-1 0 0,-1 0 0,1 0 1,0 0-1,-1-1 0,0 1 0,1-1 1,-1 1-1,-1-1 0,1 1 0,0-1 1,-1-5-1,1-1 222,0 1 0,-1 0 1,0 0-1,-1 0 0,-2-12 1,2 17-213,0 0 0,-1 0 1,1 0-1,-1 0 0,0 0 0,0 0 1,0 1-1,-1-1 0,0 1 1,1 0-1,-1-1 0,0 1 0,-4-3 1,1 1-97,0 1 1,0 0 0,0 0-1,-1 1 1,1 0-1,-1 0 1,0 0 0,0 1-1,1 0 1,-15-2-1,2 2-1518,0 1-1,-36 2 1,22 3-3427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0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8706,'0'0'1840,"10"8"-4784,-5-8 135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6889,'0'0'1985,"-18"16"-1826,-56 51 6,72-65-153,0 0 0,-1 0-1,1 1 1,0-1 0,0 1 0,1-1 0,-1 1-1,0 0 1,1-1 0,0 1 0,-1 0 0,1 0-1,0 0 1,1 0 0,-1 1 0,0-1 0,1 0-1,0 0 1,0 0 0,0 7 0,1 1 32,-1-6-46,0 1-1,1-1 1,0 1 0,0-1-1,1 1 1,-1-1 0,1 0-1,0 0 1,1 1 0,-1-2-1,1 1 1,0 0 0,0 0-1,1-1 1,-1 0 0,1 0-1,0 0 1,0 0 0,1 0-1,-1-1 1,1 0 0,-1 0-1,8 4 1,0-1-40,1-1-1,-1 0 0,1 0 1,0-1-1,0-1 1,1 0-1,-1-1 1,24 1-1,-24-3 25,0 0-1,1 0 0,-1-1 1,0-1-1,20-5 0,-29 6 36,-1 0 0,1-1 0,0 0 0,-1 1 0,1-1-1,-1-1 1,1 1 0,-1 0 0,0-1 0,0 0-1,0 1 1,0-1 0,0 0 0,-1-1 0,0 1-1,1 0 1,-1-1 0,0 1 0,-1-1 0,1 0-1,-1 0 1,2-5 0,0 0 187,-1 0 0,-1 0 0,0-1-1,0 1 1,-1 0 0,0 0 0,0 0 0,-1-1 0,-4-15 0,4 20-118,-1-1 0,0 1 1,0 0-1,0 0 1,-1 0-1,0 0 0,0 0 1,0 1-1,-1-1 1,1 1-1,-1 0 0,0 0 1,0 0-1,-1 1 1,1-1-1,-10-5 0,4 5-177,0-1 0,-1 1 0,1 1 0,-1 0-1,0 1 1,0 0 0,0 0 0,0 1 0,-19 1-1,21 0-376,0 1 0,0 0 1,0 1-1,0 0 0,0 0 0,0 1 0,-9 4 0,-13 11-3277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55 6753,'0'0'2202,"-9"23"-2086,-28 75 15,35-93-126,0 1 0,0 0 0,1-1 0,0 1 1,1 0-1,-1 0 0,1-1 0,0 1 0,0 0 0,1 0 0,-1-1 1,2 1-1,-1 0 0,0-1 0,1 1 0,0-1 0,0 1 0,1-1 0,0 0 1,-1 0-1,2 0 0,-1 0 0,1-1 0,-1 1 0,7 4 0,-4-3-38,1-1 0,0 0-1,0-1 1,0 1-1,0-1 1,1-1-1,0 1 1,0-1-1,0-1 1,0 1 0,0-1-1,1-1 1,-1 0-1,13 1 1,-16-2 35,-1 0 1,1 0-1,-1 0 0,1-1 1,-1 0-1,1 0 1,-1 0-1,0 0 0,1-1 1,-1 1-1,5-4 1,-6 3 40,0-1 1,0 1-1,-1-1 1,1 1 0,-1-1-1,0 0 1,0 0-1,0 0 1,0-1 0,0 1-1,-1 0 1,0-1-1,1 1 1,0-7 0,1 1 58,-1-1 1,-1 1 0,0 0 0,0-1-1,-1 0 1,0 1 0,0-1 0,-1 1-1,0 0 1,-1-1 0,0 1 0,-1 0-1,0 0 1,0 0 0,-1 0-1,0 0 1,-5-8 0,1 6-74,1 0 0,-1 1 0,-1 0 1,0 1-1,-1 0 0,1 0 0,-2 1 0,1 0 0,-1 0 1,0 2-1,-22-11 0,24 14-262,1 0 0,-1 0 1,1 1-1,-1 0 0,0 1 0,0 0 0,0 1 1,1-1-1,-1 2 0,-13 1 0,0 3-2609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30 5841,'0'0'1707,"-16"14"-1425,-53 48 168,64-57-382,0 0-1,1 0 0,-1 0 0,1 0 0,0 1 0,0-1 0,1 1 0,0 0 0,0 0 0,0 1 0,1-1 0,0 0 1,0 1-1,1-1 0,-1 1 0,1 0 0,1 0 0,-1-1 0,1 1 0,1 0 0,-1 0 0,3 10 0,-2-14-61,0 0 0,0-1 0,0 1 0,1 0 0,-1 0 0,1-1 0,-1 1-1,1-1 1,0 1 0,0-1 0,0 0 0,1 0 0,-1 0 0,0 0 0,1 0 0,-1-1-1,1 1 1,0-1 0,-1 1 0,1-1 0,0 0 0,0 0 0,0 0 0,0-1-1,5 2 1,3 0 4,0-1 0,1 0-1,-1-1 1,0 0 0,20-3-1,-23 1-28,0 0-1,-1 0 1,1 0-1,-1-1 1,0 0-1,0-1 1,0 0-1,0 0 1,-1 0-1,0-1 1,1 0-1,-2 0 1,1 0-1,6-8 1,-8 8 2,0 0 1,-1 0 0,1 0-1,-1 0 1,0-1 0,0 0-1,-1 1 1,0-1 0,0 0-1,0 0 1,0 0 0,-1 0-1,0 0 1,-1-1 0,1 1-1,-1 0 1,0 0 0,-2-8-1,1 9 8,-1 0 0,0 1 0,0 0 0,-1-1 0,1 1 0,-1 0 0,0 0 0,0 0 0,0 0 0,0 1-1,-7-6 1,-1-2 317,11 11-305,0-1-1,-1 1 1,1 0 0,0 0 0,0 0-1,0 0 1,0-1 0,0 1 0,0 0-1,0 0 1,0 0 0,0 0-1,0-1 1,0 1 0,0 0 0,0 0-1,0 0 1,0-1 0,0 1-1,0 0 1,0 0 0,0 0 0,0 0-1,0-1 1,0 1 0,0 0-1,0 0 1,0 0 0,0-1 0,1 1-1,-1 0 1,0 0 0,0 0-1,0 0 1,0 0 0,0 0 0,0-1-1,1 1 1,-1 0 0,0 0-1,0 0 1,0 0 0,0 0 0,1 0-1,-1 0 1,0 0 0,0 0 0,1 0-1,9-4-48,139-23-240,-44 9-2825,-73 12 360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5457,'0'0'1232,"115"-26"-1160,-86 18-24,0-1-32,3 1-16,-7 0-344,-7 2-1832</inkml:trace>
  <inkml:trace contextRef="#ctx0" brushRef="#br0" timeOffset="1">143 155 6857,'0'0'2121,"-40"119"-1281,34-95-272,4-3-216,2-1-272,0-1 8,0-1-88,4-4-800,23-1-904,-2-5-617,0-4-519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90 7138,'0'0'2575,"-11"18"-2254,-31 59-75,40-74-228,0 1 0,1-1 1,0 1-1,-1-1 1,1 1-1,1 0 0,-1-1 1,0 1-1,1 0 1,0 0-1,0 0 1,0-1-1,0 1 0,0 0 1,2 5-1,-1-7-19,0 1 1,0-1-1,1 1 0,-1-1 0,1 1 1,-1-1-1,1 0 0,0 0 0,0 0 1,0 0-1,0 0 0,0 0 0,1 0 1,-1-1-1,5 3 0,2 0-36,0-1 0,0 1 0,1-2 1,-1 0-1,1 0 0,0 0 0,0-1 0,14-1 0,-16 1-28,0-1 0,0-1 0,0 0 0,0 0 0,0 0 0,14-5 0,-18 4 74,0 0-1,-1 0 0,1-1 1,0 1-1,0-1 0,-1 0 0,0 0 1,0 0-1,1 0 0,-2-1 1,1 1-1,0-1 0,3-7 0,-2 5 75,-1 0 0,-1 0 0,1 0 0,-1-1 0,0 1 0,0-1-1,-1 1 1,0-1 0,0 0 0,0 1 0,-1-1 0,0 0 0,-1 1-1,1-1 1,-1 0 0,-1 1 0,1-1 0,-1 1 0,0-1 0,0 1-1,-1 0 1,0 0 0,0 0 0,0 0 0,-1 1 0,0-1 0,0 1-1,0 0 1,-1 0 0,-6-5 0,4 4-82,0 0 0,-1 1 0,0 0 0,0 0 0,-1 1-1,0 0 1,1 1 0,-1-1 0,0 2 0,-12-3 0,15 4-237,0 0-1,0 1 1,0-1 0,0 1-1,0 1 1,0-1 0,0 1-1,0 0 1,0 0 0,0 1-1,1 0 1,-1 0 0,0 0-1,1 1 1,0-1 0,-10 8-1,-13 12-2870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5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6913,'0'0'1801,"-17"16"-1500,-52 53 69,62-62-258,1 0 1,0 0 0,1 0 0,0 1 0,0-1-1,0 1 1,1 1 0,0-1 0,1 1 0,0-1-1,0 1 1,-2 16 0,2-12-34,0 0 13,1 1 0,0-1 0,1 1 0,0-1 0,1 1-1,1-1 1,3 20 0,-3-30-80,0 0 1,0 0-1,0 0 0,1 0 1,0 0-1,-1 0 0,1 0 1,0-1-1,0 1 0,1-1 1,-1 1-1,0-1 0,1 0 1,0 0-1,-1 0 0,1 0 1,0-1-1,0 1 0,0-1 1,0 1-1,0-1 0,0 0 1,0 0-1,4 0 0,8 2-98,0-1-1,1-1 0,28-1 1,-25 0-220,-13-1-21,1 1 0,0-2 0,0 1 0,0-1 0,-1 0 0,1 0 0,-1-1 0,1 0 0,-1 0 0,0 0-1,11-9 1,-15 11 159,22-15-2755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5641,'0'0'827,"19"-3"-726,4 1-45,5-1 134,53-14-1,97-36-358,-20 4-2835,-157 49 3025,-1 0 0,1 0-1,0-1 1,-1 1-1,1 0 1,0 0-1,-1 0 1,1-1-1,0 1 1,-1 0-1,1 0 1,0 0-1,-1 0 1,1 0-1,0 1 1,-1-1-1,1 0 1,0 0-1,-1 0 1,1 1-1,0-1 1,-1 0-1,1 0 1,-1 1-1,1-1 1,-1 1-1,1-1 1,0 1-1,1 17 1476,-2-8-1434,1 4 67,0-1 0,1 1 0,0-1 0,1 0 0,1 0 0,0 0 0,0-1 0,1 1 0,1-1-1,0 0 1,10 13 0,-11-18-84,0-1 0,0 1 0,1-1 0,0-1 0,0 1-1,0-1 1,1 0 0,0 0 0,-1-1 0,2 0 0,-1 0 0,0-1-1,1 0 1,0 0 0,-1-1 0,1 0 0,0 0 0,1-1 0,11 1-1,-14-1 47,-1-1-1,1 0 1,-1 0 0,1-1-1,-1 0 1,1 0-1,-1 0 1,1 0-1,-1-1 1,8-4-1,-9 4 64,-1 0-1,1-1 1,-1 0-1,0 0 1,0 0 0,-1 0-1,1 0 1,0-1-1,-1 1 1,0-1 0,0 0-1,0 1 1,0-1-1,1-7 1,2-6-93,-2-1 0,0 1 0,-1-1 0,0 1 0,-2-1 0,-2-24 1,2 1-5098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53 125 3201,'0'0'1397,"21"4"-947,67 11 9,-82-14-338,0 0 1,1 0 0,-1 0-1,0-1 1,1 0 0,-1-1 0,1 1-1,-1-1 1,0-1 0,1 1 0,8-4-1,-11 3-44,-1 0 0,1-1-1,0 1 1,-1-1 0,0 0-1,0 0 1,0 0-1,0-1 1,0 1 0,-1 0-1,1-1 1,-1 0 0,3-7-1,-3 8-45,-1 1 0,0-1 0,0 0 0,0 0 0,0 0 0,-1 0 0,1 0 0,-1 1 0,0-1 0,1 0 0,-2 0 0,1 0 0,0 0 0,0 0 0,-2-5 0,1 7 3,1-1 1,-1 0-1,0 0 1,0 0-1,0 0 1,0 1-1,-1-1 1,1 0-1,0 1 0,-1-1 1,1 1-1,-1-1 1,1 1-1,-1 0 1,0 0-1,0 0 1,0 0-1,1 0 1,-1 0-1,0 0 1,0 1-1,-3-2 1,-1 1 4,0 0 1,0 0 0,0 0-1,0 1 1,0-1 0,0 2 0,0-1-1,0 0 1,0 1 0,0 0-1,0 1 1,0 0 0,0-1-1,1 2 1,-1-1 0,1 1-1,-1-1 1,1 2 0,0-1 0,0 0-1,-8 9 1,2-1 102,1 1 1,1 0-1,0 0 1,1 1-1,0 0 0,0 1 1,-7 22-1,4-10 36,2 1 0,2 1-1,0 0 1,1 0 0,2 0-1,1 0 1,1 44 0,2-68-185,0 0 1,0 0-1,0 1 0,1-1 1,0 0-1,1 5 1,-1-8-19,-1 0 0,1 1 0,-1-1 0,1 0 0,0 0 0,0 0 0,0 0 0,0 0 0,0 0 0,0 0 0,0 0 0,0 0 0,0 0 0,0 0 0,0-1 0,1 1 0,-1 0 0,0-1 0,1 1 0,-1-1 0,0 1 0,1-1 0,1 1 0,17 0-1403,33-1-1,-44 0 799,34-2-2503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8186,'0'0'3514,"-19"11"-2893,-61 39-59,73-45-495,1 1 1,-1 0-1,1 1 0,0-1 1,1 1-1,0 0 1,0 0-1,0 1 1,1 0-1,0 0 0,1 0 1,-1 0-1,2 0 1,-4 16-1,5-20-54,-2 5 3,1 0 0,0 0 0,0 1 0,1-1 0,0 1 0,1-1 0,0 1 0,1-1 0,2 17 0,-1-22-43,-1 0 0,0 0-1,1 0 1,-1 0 0,1 0 0,0-1-1,1 1 1,-1-1 0,1 1 0,-1-1 0,1 0-1,0 0 1,0 0 0,0 0 0,1-1-1,-1 1 1,0-1 0,1 0 0,0 0-1,0 0 1,-1 0 0,1-1 0,7 2 0,1 0-764,0-1 0,1 0 1,-1-1-1,1-1 0,-1 0 1,20-2-1,-6-3-3647</inkml:trace>
  <inkml:trace contextRef="#ctx0" brushRef="#br0" timeOffset="1">0 302 10386,'0'0'1304,"162"-53"-3280,-99 38-32,-7 1-1065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7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6025,'0'0'2969,"111"-7"-2969,-63-1 80,2-4 56,0 2-128,-4-3-8,4-3-784,-15 4-1113,-12-1-3064</inkml:trace>
  <inkml:trace contextRef="#ctx0" brushRef="#br0" timeOffset="1">191 134 8282,'0'0'1672,"-12"112"-1360,12-89 48,0-1-168,0 5-192,0-2 0,0 3-1048,0-7-824,0-7-1401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71 904,'0'0'7335,"0"17"-7278,2 90 73,4-66 10,-6-40-65,0-9-109,-2-32-658,1 23 503,0-1 0,2 0 0,4-33 0,-4 47 183,0-1 0,0 1 0,0 0 0,1-1 0,0 1 0,0 0 0,0 0 0,0 0 0,0 1 0,1-1 0,0 0 0,0 1 0,0 0 0,0-1 0,0 1 0,1 1 0,-1-1 0,1 0 0,0 1 0,5-3 1,-6 4 27,-1-1 0,1 1 0,-1 1 0,1-1 0,-1 0 0,1 1 0,0-1 0,-1 1 0,1-1 1,0 1-1,-1 0 0,1 1 0,0-1 0,-1 0 0,1 1 0,-1-1 0,1 1 0,0 0 1,-1 0-1,1 0 0,-1 0 0,0 0 0,1 0 0,-1 1 0,0-1 0,0 1 0,0 0 1,0 0-1,0-1 0,0 1 0,3 5 0,2 4 114,1 1 0,-2 0 1,0 1-1,9 25 0,-5-12-92,-9-25-104,-1-1-1,0 1 1,0 0 0,0-1 0,1 1 0,-1-1 0,0 1 0,1 0-1,-1-1 1,0 1 0,1-1 0,-1 1 0,1-1 0,-1 1-1,1-1 1,-1 0 0,1 1 0,-1-1 0,1 0 0,-1 1 0,1-1-1,0 0 1,-1 1 0,1-1 0,0 0 0,-1 0 0,2 0-1,6 1-1935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7009,'0'0'1121,"1"17"-708,18 262 697,-19-278-1098,4 19 159,-4-19-176,0-1 1,0 1-1,0 0 1,0-1-1,0 1 0,0-1 1,1 1-1,-1 0 1,0-1-1,0 1 1,1-1-1,-1 1 1,1-1-1,-1 1 1,0-1-1,1 1 1,-1-1-1,1 0 1,-1 1-1,1-1 1,-1 0-1,1 1 1,-1-1-1,1 0 1,0 1-1,0-2 15,-1 0 0,1 0 1,-1 0-1,1 0 0,-1 0 0,1 0 0,-1 0 0,1 0 0,-1 0 1,0-1-1,0 1 0,0 0 0,0-1 0,1-2 27,10-42 61,17-50 0,-22 81-103,0 0 1,1 1 0,0 0-1,1 0 1,1 0 0,0 1-1,13-14 1,-19 25 2,-1-1 0,1 0 0,1 1 1,-1 0-1,0-1 0,0 1 0,5-1 0,-7 2 32,0 1 1,0-1-1,0 1 0,0-1 0,0 1 1,1 0-1,-1 0 0,0-1 1,0 1-1,0 0 0,0 0 1,1 0-1,-1 0 0,0 1 1,0-1-1,0 0 0,0 0 1,1 1-1,-1-1 0,0 0 1,0 1-1,0-1 0,0 1 1,0 0-1,0-1 0,0 1 1,0 0-1,1 1 0,4 7 91,-1-1 0,0 1 0,-1 0 0,0 1 0,0-1 0,-1 1-1,0 0 1,3 19 0,-3-13-119,1 0 0,11 29 0,11-4-2779,-16-29-301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9882,'0'0'2337,"4"-8"-3298,24 32-887,1 1-1113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38 6057,'0'0'1393,"4"127"-537,0-69 376,0-3-216,2-4-144,-1-4-327,3-4-249,2-6-152,-3-6-144,3-6-144,0-9-416,-3-6-369,3-8-727,-1-2-424,-3 0-673</inkml:trace>
  <inkml:trace contextRef="#ctx0" brushRef="#br0" timeOffset="1">1 28 1112,'0'0'7216,"16"-5"-7140,55-14 186,-67 18-136,-1 0-1,1 0 1,0 1 0,0-1 0,0 1-1,0 0 1,0 0 0,-1 0 0,1 1 0,0 0-1,0-1 1,6 4 0,-7-3-53,-1 0 0,0 0 0,0 0 0,0 1 0,-1-1 1,1 1-1,0-1 0,0 1 0,-1 0 0,1 0 0,-1 0 0,0 0 0,1 0 1,-1 0-1,1 4 0,1 3 61,-1 0 0,0 1 1,0-1-1,-1 1 0,-1 0 1,1 0-1,-3 12 1,2-19-125,0 3-107,-1 0 0,0 0 0,-1 0 0,1 0 0,-1 0 0,0-1 0,-1 1 0,1-1 0,-1 0 0,0 1 1,-8 8-1,6-7-861,-1-1 1,0 1-1,0-1 1,-10 6-1,2-4-3543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4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8970,'0'0'3073,"-10"112"-2849,10-83-168,0-2-56,0-5-376,13 3-1417,7-9-415,1-3-633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87 5577,'0'0'3856,"-11"20"-3631,-31 64-82,40-81-136,1 0 0,0 0 0,0 0 0,0 0 0,0 0 0,0 0 0,1 0 0,-1 0 0,1 0 0,0 1 0,0-1 0,0 0 0,0 0 0,1 0 0,1 5 0,-2-6-6,1 0 1,0 0 0,1 0 0,-1 0 0,0-1 0,0 1-1,1 0 1,-1-1 0,1 1 0,-1-1 0,1 0-1,0 1 1,0-1 0,0 0 0,-1 0 0,1 0-1,2 0 1,6 2-14,0 0 1,-1-1-1,1 0 0,0-1 1,0 0-1,17-2 0,-21 1-2,0 0 34,0 0 0,0 0 0,0-1 1,0 0-1,0-1 0,0 1 0,-1-1 1,1 0-1,0 0 0,-1-1 0,0 0 0,0 0 1,0 0-1,0 0 0,0-1 0,0 0 0,-1 0 1,0 0-1,0-1 0,0 1 0,5-9 1,-4 4 116,0 1 1,-1-1-1,0 0 1,-1 0 0,0-1-1,0 1 1,-1-1-1,0 1 1,-1-1 0,0 0-1,-1 0 1,-1-17 0,1 25-102,0 0 0,-1-1 0,1 1 0,-1-1 0,0 1 0,0 0 0,0 0 0,0-1 0,0 1 1,0 0-1,0 0 0,-1 0 0,1 0 0,-1 1 0,0-1 0,1 0 0,-3-1 0,-1-1-22,0 1-1,0 0 1,0 0 0,-1 1-1,1-1 1,-11-2-1,-4 0-279,1 2-1,-1 0 0,-24 0 0,19 0-595,1 3 0,-1 0 0,0 1-1,1 1 1,-1 1 0,-37 11 0,12 4-2086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8666,'0'0'1376,"116"-6"-968,-82 2 48,-1 0-200,1 2-168,-1-2-32,-2 2-56,-4-3-280,-4 1-832,-2 2-312,-6 0-377,-7 0-1343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9754,'0'0'1926,"11"1"-1934,2 1 40,1 1-1,0 1 1,-1 0 0,0 0-1,0 2 1,0 0 0,-1 0 0,18 12-1,-18-9-28,1 0 0,-1 1 0,0 1 0,-1 0-1,-1 0 1,15 21 0,-19-24 21,-1 0 1,-1 1-1,0-1 1,0 1-1,0 0 1,-1 0-1,-1 1 1,1-1-1,-1 0 1,-1 1-1,1 17 1,-3-23 9,1 0 0,-1-1 0,0 1 0,0 0 1,0-1-1,0 1 0,-1-1 0,1 0 0,-1 1 1,0-1-1,0 0 0,0 0 0,-1 0 0,1 0 1,-1 0-1,1 0 0,-1-1 0,0 0 1,0 1-1,-4 1 0,-9 7 32,-1-2-1,-31 14 1,20-10-56,19-9-96,-1 1 0,1 1-1,0-1 1,1 1 0,-14 13 0,18-15-434,0 1-1,0 0 1,0 0 0,0 0 0,1 1 0,-4 8 0,0 5-3805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8210,'0'0'1504,"-7"20"-961,-23 68-500,28-81-50,1 0-1,-1-1 1,1 1 0,0 0 0,1 0 0,0 0 0,0-1 0,0 1 0,1 0 0,0 0 0,0 0 0,1-1 0,0 1 0,4 9 0,-3-11 12,0 1 1,1-1-1,0 1 1,0-1-1,0 0 0,1 0 1,-1-1-1,1 1 0,0-1 1,1 0-1,-1-1 0,10 6 1,-1-3-72,1 0 0,-1-1 1,1 0-1,0-1 0,1-1 0,-1-1 1,1 0-1,-1-1 0,1 0 0,27-3 1,-35 1-4,-1-1 1,1 0-1,0 0 1,-1 0-1,1-1 1,-1 0-1,0 0 1,0-1-1,0 0 1,-1 0-1,1-1 1,-1 0 0,0 0-1,0 0 1,-1-1-1,1 0 1,-1 0-1,5-8 1,-5 6 34,-1 0 1,0 1 0,0-1 0,0-1 0,-1 1-1,-1 0 1,1-1 0,-1 0 0,-1 1 0,1-1-1,-2 0 1,1 0 0,-1 0 0,0 0-1,-1 0 1,-2-8 0,2 14 70,0-1 0,-1 1-1,1 0 1,-1 1 0,1-1 0,-1 0 0,0 0 0,0 1-1,-1-1 1,1 1 0,0 0 0,-1-1 0,1 1-1,-1 0 1,0 1 0,0-1 0,0 0 0,0 1 0,0 0-1,0-1 1,0 1 0,0 0 0,0 1 0,-1-1-1,1 1 1,0-1 0,-1 1 0,1 0 0,0 0 0,-1 0-1,1 1 1,0-1 0,0 1 0,-1 0 0,1 0 0,0 0-1,0 0 1,0 0 0,0 1 0,-4 2 0,2 1 40,0 1 0,0 0 0,1 0 0,0 1 0,0-1 0,0 1 0,1-1 0,0 1 0,0 0 0,1 1 0,0-1 0,0 0 0,-1 12 0,-1 13 516,1 56 0,3-86-572,0 5 29,0 7 59,0 0 1,1 0-1,0-1 1,5 18 0,-5-27-142,-1-1 0,1 0 0,1 0 1,-1 0-1,0-1 0,1 1 0,-1 0 1,1 0-1,0-1 0,0 1 0,0-1 1,0 1-1,0-1 0,0 0 1,1 0-1,-1 0 0,1 0 0,0 0 1,-1-1-1,1 1 0,0-1 0,0 0 1,0 0-1,0 0 0,3 1 0,53 0-2406,-39-2 925,19 0-2753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7098,'0'0'400,"5"18"-371,20 57-26,-23-72 17,-1 0 1,0 0 0,1 0 0,-1 0-1,1 0 1,0 0 0,0 0 0,0 0-1,0-1 1,1 1 0,-1-1-1,1 0 1,0 0 0,-1 0 0,1 0-1,5 3 1,-3-4 197,0 1 0,0-1 1,0 0-1,0-1 0,0 1 0,0-1 0,8 0 0,-7 0 81,-4 0-213,0-1 0,1 1 0,-1-1 0,1 0 0,-1 0 0,0 0 0,0 0 0,0 0-1,1 0 1,-1-1 0,0 1 0,-1 0 0,1-1 0,0 0 0,0 1 0,-1-1 0,1 0 0,-1 0 0,1 0 0,-1 0 0,0 0-1,1-3 1,5-8 87,-1-1-1,7-20 1,-10 24-156,3-7-752,-2 0 0,0 0-1,0-1 1,0-23 0,-3 6-4041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5841,'0'0'6351,"0"0"-6541,-1 0 153,1 0 0,0-1 0,-1 1 0,1 0 0,0-1 0,0 1 1,-1 0-1,1-1 0,0 1 0,0 0 0,0-1 0,-1 1 0,1-1 0,0 1 0,0 0 1,0-1-1,0 1 0,0-1 0,0 1 0,0 0 0,0-1 0,0 1 0,0-1 1,0 0-1,3 0-205,0 1 0,-1-1 0,1 1 0,0-1 1,0 1-1,-1 0 0,1 0 0,0 0 0,4 1 0,2-1-328,12 2-696,-1 0 0,1 1-1,-1 1 1,37 11 0,-30-4 1484,0 0-1,-1 2 1,-1 1 0,0 1 0,34 26-1,-26-15 969,-2 2 0,-1 1 0,34 43 0,-37-37-1296,27 46 0,-46-68 413,0 1 0,-1 0 1,-1 1-1,0 0 1,-1 0-1,0 0 0,-1 0 1,-1 1-1,-1-1 1,0 1-1,-1 0 0,-1 0 1,-1 16-1,0-27-199,0-1 1,0 1-1,0-1 0,0 1 0,-1-1 1,0 1-1,0-1 0,0 0 0,0 0 1,-1 0-1,1 0 0,-1-1 1,-5 6-1,2-3 13,0-1 1,-1 0-1,1 0 0,-1 0 1,-1-1-1,-13 7 0,-3-2 27,0-2 0,-1 0 0,-47 7 0,-42 0-159,65-10-2448,35-3-1671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0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3 5297,'0'0'3170,"-15"-1"-3015,-51-1-122,62 2-31,0 0 0,0 1 0,0-1 0,1 1-1,-1 0 1,0 0 0,0 1 0,1-1 0,-1 0 0,1 1 0,-1 0-1,1 0 1,0 0 0,0 1 0,0-1 0,0 1 0,0-1-1,0 1 1,-1 3 0,0-3-5,4-2-17,-1 0 1,0-1-1,0 1 1,0 0 0,1 0-1,-1 0 1,0-1-1,1 1 1,-1 0 0,0 0-1,1 0 1,0 0 0,-1 0-1,1 0 1,-1 0-1,1 0 1,0 0 0,0 0-1,0 1 1,0-1-1,0 0 1,0 0 0,0 0-1,0 0 1,0 0 0,0 0-1,0 0 1,1 0-1,-1 0 1,0 0 0,1 0-1,-1 0 1,1 0-1,0 2 1,1-2-46,0 1-1,-1-1 1,1 0-1,0 0 0,0 1 1,0-1-1,0-1 1,0 1-1,0 0 1,0 0-1,0-1 1,0 1-1,0-1 1,0 0-1,0 0 1,4 1-1,66-1-341,-86-1 1067,8 0-630,-1 1 0,1 0 1,0 0-1,0 0 0,-1 1 1,1 0-1,0 0 0,0 0 0,0 1 1,0 0-1,0 0 0,0 1 0,1 0 1,-9 4-1,8-1-32,0 0 0,0 0 0,0 0 0,1 1 0,0 0 0,0 0-1,1 1 1,-1-1 0,2 1 0,-1 0 0,1 0 0,0 0 0,1 0 0,0 1 0,0-1 0,1 1 0,0-1 0,1 1 0,0 13 0,0-20-4,0 0 0,0 0 1,1 0-1,-1 0 1,1 0-1,-1 0 0,1 0 1,0 0-1,-1 0 0,1 0 1,0 0-1,1 0 1,-1-1-1,0 1 0,0 0 1,1-1-1,1 2 1,0 1 3,1-2 0,0 1 0,0 0 0,0-1 0,0 0 0,0 0 0,7 3 0,2-1 33,0-1 0,1 0 0,-1-1 0,22 1 0,-1-1 7,1-2-1,-1-2 1,55-9-1,-77 9-22,0-1-1,0 0 1,-1-1-1,1 0 1,-1 0-1,0-2 1,0 1-1,-1-1 1,1-1 0,-1 0-1,-1 0 1,1-1-1,15-17 1,-22 20 0,0 0 1,0 1-1,0-1 0,0 0 1,-1-1-1,0 1 1,0 0-1,0-1 1,1-9-1,-1-2 115,-1-33 0,-1 48-124,1 1 1,-1 0 0,0 0 0,0 1 0,0-1 0,0 0 0,0 0-1,-1 0 1,1 1 0,0-1 0,0 0 0,0 0 0,-1 1 0,1-1 0,0 0 0,-1 0 0,1 1 0,-1-1 0,1 0 0,-1 1 0,1-1 0,-1 0 0,0 1 0,1 0 0,-1-1-1,0 1 1,1 0 0,-1 0 0,1 0 0,-1 0 0,0 0-1,1 0 1,-1 0 0,1 0 0,-1 0 0,0 0 0,1 0-1,-1 1 1,1-1 0,-1 0 0,1 0 0,-1 0 0,0 1-1,0-1 1,-1 2 0,-1 0 0,1-1 0,-1 1 0,1 0 0,0 0-1,0 1 1,0-1 0,0 0 0,-3 5 0,-3 11 3,0 0 0,1 1 1,1-1-1,1 1 0,0 1 0,-1 22 0,2-4 107,2 1 0,4 45-1,-2-76-84,1 0-1,0 1 0,1-1 0,-1-1 0,2 1 1,-1 0-1,1 0 0,4 7 0,-6-12-84,1 0 0,0-1 0,-1 1 0,1-1 0,0 1-1,0-1 1,0 0 0,1 0 0,-1 0 0,0 0 0,1 0-1,0-1 1,-1 1 0,1-1 0,0 0 0,0 0 0,-1 1-1,1-2 1,0 1 0,0 0 0,0-1 0,0 1 0,6-1-1,-6 0-47,-1-1-1,1 1 1,-1-1-1,1 1 1,0-1-1,-1 0 1,1 0-1,-1 0 1,0-1-1,1 1 1,-1 0-1,0-1 1,0 0-1,0 1 1,3-4-1,27-34-1622,-27 32 1120,19-27-2280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7578,'0'0'1524,"7"24"-788,3 8-406,2 4 361,12 67 0,-18-61 53,-3 1 0,-1 48-1,-2-75-537,0-8-107,-1-1 0,1 0-1,-1 0 1,0 0 0,-1 0 0,0 0 0,0 0 0,0 0-1,-1 0 1,0-1 0,-5 9 0,5-11-209,1-1-1,0 0 1,-1-1 0,0 1-1,0 0 1,1-1 0,-2 1-1,1-1 1,0 0 0,0 0 0,-1 0-1,1-1 1,-1 1 0,1-1-1,-1 1 1,0-1 0,1-1 0,-1 1-1,0 0 1,0-1 0,0 0-1,-6 0 1,-7-4-3631,6-8-1217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3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5777,'0'0'1064,"14"18"-1453,51 57 277,-62-72 124,0 0 0,1 1 0,0-1 1,-1-1-1,1 1 0,0 0 0,0-1 0,1 0 0,-1 0 1,0 0-1,1 0 0,-1-1 0,1 0 0,0 0 0,-1 0 0,1-1 1,0 1-1,0-1 0,-1 0 0,1 0 0,5-2 0,9 2 125,-7 0-42,0-1 1,0 1-1,0-2 1,0 0-1,-1 0 0,22-8 1,-29 9-1,-1-1 1,1 0-1,-1 1 1,0-1-1,0 0 1,0-1-1,0 1 1,0 0-1,0-1 1,0 0-1,-1 1 1,0-1 0,1 0-1,-1-1 1,0 1-1,0 0 1,-1 0-1,1-1 1,-1 1-1,1-1 1,-1 0-1,0 1 1,-1-1-1,1 0 1,0-6-1,-1 4 16,0 1-1,-1 0 0,1 0 1,-1 0-1,0 0 0,0 0 0,-1 0 1,1 0-1,-1 0 0,0 0 0,0 1 1,-1-1-1,0 1 0,1-1 0,-8-6 1,4 5-18,0 0 0,0 0 1,-1 1-1,0 0 0,0 1 0,0-1 1,0 1-1,-1 1 0,-11-5 0,9 5-244,0 0 0,0 0-1,0 1 1,0 0 0,-1 1-1,1 0 1,0 0 0,-1 1-1,1 1 1,-1 0 0,1 0-1,0 1 1,-1 0 0,1 1-1,0 0 1,-13 7-1,-11 13-2623,9 0-1540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3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7154,'0'0'2043,"0"20"-1703,2 146 912,-2-158-1237,0 8 111,0-15-129,-1-9-112,-3-29-454,1 24 426,2 0-1,0 0 1,0-19 0,2 29 128,-1 0 1,1-1 0,-1 1-1,1 0 1,0-1 0,0 1-1,0 0 1,1 0 0,-1 0-1,1 0 1,0 0-1,-1 0 1,1 0 0,1 1-1,-1-1 1,0 1 0,6-5-1,-2 3 11,1 0 0,-1 0-1,1 1 1,0 0 0,1 0-1,-1 1 1,0 0 0,1 0-1,-1 0 1,12 0 0,5 1 150,48 3 1,-69-2-102,1 0 1,-1 0 0,0 1-1,1 0 1,-1-1-1,0 1 1,1 0 0,-1 1-1,0-1 1,0 1-1,0-1 1,0 1 0,0 0-1,0 0 1,0 0 0,-1 0-1,1 1 1,-1-1-1,0 1 1,0-1 0,0 1-1,0 0 1,0 0-1,0 0 1,-1 0 0,1 0-1,1 5 1,0 6-279,-1-1 0,0 1 0,0-1 1,-1 1-1,-2 20 0,1-15-1506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51 5873,'0'0'2978,"-8"19"-2956,-24 63-42,30-79 10,1 1 0,0-1 0,1 0 0,-1 0 0,0 0 0,1 0 0,0 1 0,0-1 0,0 0 0,0 1 0,0-1 0,1 0 0,-1 0 0,1 0 0,2 6 0,-2-6 7,1-1 1,-1 0 0,1 0 0,0 1 0,-1-1 0,1 0-1,0-1 1,0 1 0,0 0 0,1-1 0,-1 1 0,0-1-1,1 1 1,4 1 0,3 0-2,1 0 1,-1-1-1,1 0 0,0-1 0,0 0 1,16 0-1,-21-1 10,0 0 0,-1 0 0,1-1 0,0 0 0,-1 0-1,1 0 1,0-1 0,-1 1 0,1-1 0,9-5 0,-12 4 88,0 1 0,-1 0 0,1-1 0,-1 1 0,1-1 0,-1 0 1,0 0-1,0 0 0,0 0 0,0 0 0,-1 0 0,1-1 0,-1 1 0,0 0 0,0-1 0,0 1 0,0-1 0,0-6 0,0 2 128,0-1 0,0 1 0,-1 0 0,0 0 0,-1 0 0,0 0 0,0 0-1,-5-15 1,4 19-157,0-1 0,0 1-1,0 0 1,0 0 0,-1 0-1,0 0 1,0 1 0,0-1-1,0 1 1,-1 0 0,1-1 0,-1 2-1,0-1 1,0 0 0,0 1-1,-7-3 1,2 0-53,-1 2-1,0-1 1,0 1 0,-1 1 0,1 0 0,0 0-1,-17 1 1,22 0-283,1 1 0,0 0 0,-1 1 0,1-1 0,0 1 0,-1 0-1,1 0 1,0 0 0,0 0 0,0 1 0,0-1 0,0 1 0,0 0 0,0 1 0,1-1 0,-1 1-1,1-1 1,-1 1 0,-5 7 0,0 5-2591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3409,'0'0'684,"19"12"-467,61 37 177,-75-46-229,-1 0 0,2-1 0,-1 1 0,0-1 1,0-1-1,1 1 0,-1-1 0,1 0 0,-1 0 1,1 0-1,0-1 0,-1 0 0,1 0 0,0 0 1,8-2-1,-4 0 292,-6 1-256,1 0-1,-1 0 0,0-1 1,1 0-1,-1 0 0,0 0 1,0 0-1,0 0 1,-1-1-1,1 0 0,0 0 1,-1 0-1,0 0 0,0-1 1,0 1-1,0-1 0,0 0 1,-1 1-1,0-1 0,0 0 1,0-1-1,2-4 0,4-12 335,-1-1-1,0 0 0,3-24 0,-9 39-492,12-41 112,-1 2-1504,-7 16-3663,-5 19-232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 8066,'0'0'617,"-22"7"-365,7-3-219,-5 2 54,1 1-1,-1 0 1,1 1-1,1 1 1,-33 22-1,37-21 149,0 0-1,1 1 1,1 1-1,0 0 1,-12 16-1,19-21-163,1 0 1,-1 0-1,1 0 1,1 1-1,-1-1 1,1 1-1,1 0 0,0 0 1,0 0-1,0 0 1,1 0-1,-1 15 1,2-18-63,1-1 1,0 1-1,0-1 0,0 0 1,0 1-1,0-1 1,1 0-1,0 0 1,0 0-1,0 0 1,0 0-1,1-1 1,-1 1-1,1-1 1,0 1-1,0-1 1,1 0-1,-1 0 1,0 0-1,1-1 1,0 1-1,0-1 1,-1 0-1,9 3 1,1 0-20,0 0 1,0 0-1,0-2 1,1 1-1,-1-2 1,28 2-1,-17-3-488,0-1 0,46-6 0,-59 4-336,1-1-1,-1 0 1,1-1-1,15-7 1,1-5-4477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8706,'0'0'1128,"102"-22"-3864,-50 3 1151,-2-1-1119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1168,'0'0'7284,"0"20"-7095,-24 280 2521,21-273-2309,-5 86 480,7 118 0,1-224-903,0 0 1,1 0-1,0 0 1,0 0-1,0 0 1,1 0-1,0 0 1,1 0-1,5 11 1,-7-17-106,0 0 0,0 0-1,0 0 1,0-1 0,0 1 0,0 0 0,0 0 0,0-1 0,0 1-1,1-1 1,-1 1 0,0-1 0,1 1 0,-1-1 0,0 0 0,0 0-1,1 0 1,-1 0 0,0 0 0,1 0 0,-1 0 0,0 0 0,1 0 0,-1 0-1,0-1 1,1 1 0,-1-1 0,0 1 0,2-2 0,15-13-2773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5337,'0'0'1086,"3"0"-953,6 0 30,35-2 188,-42 1-305,1 1 0,0-1-1,0 0 1,0 0 0,-1 0-1,1 0 1,0 0 0,-1 0-1,1-1 1,-1 1 0,1-1 0,4 0 3410,-5 22-3109,-4 17-148,1-24-194,0-1 0,1 1 1,1 0-1,0 0 0,3 16 0,-3-26-18,1 0 1,-1 0 0,1 1-1,0-1 1,0 0-1,0 0 1,1-1 0,-1 1-1,1 0 1,-1-1 0,1 0-1,0 1 1,0-1-1,0 0 1,0 0 0,0-1-1,0 1 1,1-1-1,-1 0 1,1 1 0,-1-2-1,1 1 1,5 1-1,2-1-69,0 1 0,1-1 0,0-1-1,-1 0 1,1-1 0,14-2-1,-16 0-26,0 1 1,0-2-1,0 0 0,-1 0 0,1 0 0,-1-1 0,0-1 1,-1 0-1,1 0 0,-1 0 0,0-1 0,-1 0 0,0-1 1,12-15-1,-12 13 234,0 0 1,0-1 0,-1 1 0,-1-1 0,0-1-1,0 1 1,-1-1 0,-1 1 0,0-1 0,-1 0-1,0 0 1,1-19 1174,-3 35-639,-1 37-399,-1-20-346,2-1 0,4 39-1,-2-55-171,-1 0 0,1-1 0,0 1-1,0 0 1,0-1 0,0 1 0,1-1-1,-1 1 1,1-1 0,0 0-1,0 0 1,0 0 0,0-1 0,1 1-1,-1-1 1,1 0 0,-1 0 0,7 3-1,14 4-2538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7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6185,'0'0'1842,"-5"21"-1463,-12 68 33,17-85-399,-1 0 1,1 0-1,0 0 1,0 0-1,1 0 1,-1 0-1,1 0 1,0 0-1,0 0 0,0 0 1,0 0-1,1 0 1,-1-1-1,1 1 1,0-1-1,0 1 1,0-1-1,1 0 1,-1 0-1,1 0 0,5 5 1,-1-3 0,1 0 0,-1 0 0,1-1 0,-1 0 0,1 0 0,1-1 0,10 3 0,-5-2-98,1 0-1,0-1 1,0-1 0,0-1 0,0 0-1,0-1 1,26-3 0,-33 2 38,0 0 1,1-1 0,-1 0-1,0 0 1,0-1 0,0 0-1,-1 0 1,1-1-1,-1 0 1,0-1 0,0 1-1,0-1 1,-1-1-1,1 1 1,6-8 0,-10 8 53,-1 1 0,1 0 0,-1-1 0,0 0 0,0 0 0,0 1 0,0-1 0,-1 0 0,0-1 0,0 1 1,0 0-1,-1 0 0,0 0 0,0 0 0,0-1 0,0 1 0,-3-9 0,2 12 52,1 0 0,-1 1-1,0-1 1,0 1 0,0-1 0,-1 1-1,1-1 1,0 1 0,0 0 0,-1-1-1,1 1 1,-1 0 0,1 0 0,-1 0 0,0 0-1,1 0 1,-1 1 0,0-1 0,1 0-1,-1 1 1,0-1 0,0 1 0,0 0-1,1 0 1,-1 0 0,-3 0 0,3-1 27,-1 1 0,0 0 0,1 0 1,-1 1-1,1-1 0,-1 0 0,1 1 1,-1 0-1,1 0 0,-1-1 0,1 1 1,-1 1-1,1-1 0,0 0 0,0 0 1,-1 1-1,1 0 0,-2 1 0,-6 13 132,1 1-1,1-1 0,0 1 0,1 1 1,1-1-1,0 1 0,1 0 1,-2 20-1,2-3-115,1-1 0,1 1 0,4 49 0,-1-83-168,0 0 0,0 0 1,1 0-1,-1 0 0,1 0 0,-1 0 1,1 0-1,0 0 0,-1 0 0,1 0 1,0 0-1,-1 0 0,1 0 0,0 0 1,0-1-1,0 1 0,0 0 0,0-1 1,0 1-1,0-1 0,0 1 0,0-1 1,0 1-1,0-1 0,0 0 0,1 1 1,-1-1-1,0 0 0,0 0 0,0 0 1,0 0-1,2 0 0,4 0-759,1 0 1,-1 0-1,15-3 0,6-6-2154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127 126 3849,'0'0'7177,"0"-7"-7153,0 18 48,0 5-72,0 9 0,0 3 0,10 16-632,1-10-1128,-3-9-1177</inkml:trace>
  <inkml:trace contextRef="#ctx0" brushRef="#br0" timeOffset="1">0 7 9330,'0'0'2040,"2"-6"-4496,19 6 535,-1 0-703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7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7210,'0'0'1032,"0"21"-1026,1 8-5,5 29 0,-6-55-1,1-1 0,-1 1 1,1-1-1,0 1 0,0-1 0,0 1 1,0-1-1,1 1 0,-1-1 1,0 0-1,1 0 0,0 0 0,-1 0 1,1 0-1,0 0 0,0 0 1,0 0-1,0-1 0,1 1 0,-1-1 1,0 1-1,1-1 0,-1 0 1,1 0-1,-1 0 0,1-1 0,3 2 1,0 0 4,11 2-10,0 0 1,0-2-1,1 1 0,-1-2 0,1 0 1,-1-2-1,1 0 0,20-3 0,-28 2-9,-1-1 0,0 1 0,0-2 0,-1 1 0,1-1 0,-1 0 0,1-1 0,-2 0 0,12-9-1,-15 11 112,0 0 0,0-1 0,0 0-1,-1 0 1,1 0 0,-1 0-1,0 0 1,-1-1 0,1 1-1,-1-1 1,1 0 0,-2 0 0,1 0-1,0 0 1,-1 0 0,0 0-1,0 0 1,0-7 0,-1 9-30,-1 0 0,1 1 1,-1-1-1,0 0 0,0 1 0,0-1 1,0 1-1,0-1 0,-1 1 1,1 0-1,-1-1 0,1 1 0,-1 0 1,0 0-1,0 0 0,0 0 1,0 0-1,0 1 0,0-1 0,-1 0 1,1 1-1,0 0 0,-1 0 1,1-1-1,-1 2 0,-2-2 0,-8-2-18,1 0 0,-1 1 0,0 0-1,-15-1 1,1 1-331,-39 2-1,56 1-198,0 1 0,-1 0 0,1 1 0,0 0 0,0 1-1,-18 7 1,1 3-2514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85 7210,'0'0'3200,"-15"123"-3136,25-105-64,26-1-1048,-1-9-568,-1-4-2593</inkml:trace>
  <inkml:trace contextRef="#ctx0" brushRef="#br0" timeOffset="1">393 142 7042,'0'0'1169,"8"19"-846,27 59 256,-34-76-517,0 1-1,0 0 1,0-1 0,1 1 0,-1-1 0,1 1 0,-1-1 0,1 0 0,0 0 0,0 0-1,0 0 1,0 0 0,1 0 0,-1 0 0,0-1 0,1 1 0,-1-1 0,1 0 0,0 0 0,-1 0-1,1 0 1,0 0 0,0 0 0,-1-1 0,1 1 0,0-1 0,0 0 0,0 0 0,0 0-1,0 0 1,-1-1 0,1 1 0,4-2 0,-5 2 11,0-1-1,0 0 0,-1 1 1,1-1-1,0 0 1,-1 0-1,1 0 1,-1 0-1,1 0 1,-1 0-1,1-1 1,-1 1-1,0-1 1,0 1-1,1 0 1,-1-1-1,1-2 1,15-33 383,-13 27-374,43-91-1213,-39 86-85,2 0 0,0 1-1,0 0 1,16-16 0,-2 8-1599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8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42 292 2961,'0'0'4681,"22"131"-3817,-19-96-344,1 0-280,0 4-240,0-8-560,0-9-1961</inkml:trace>
  <inkml:trace contextRef="#ctx0" brushRef="#br0" timeOffset="1">54 58 9218,'0'0'3217,"-54"-57"-5138,54 77-2360,0-1-864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17 7298,'0'0'4227,"-7"-4"-3739,6 4-463,-20-10 71,20 9-95,1 1-1,0 0 0,-1 0 1,1 0-1,0 0 0,0-1 0,-1 1 1,1 0-1,0 0 0,-1 0 1,1 0-1,0 0 0,-1 0 0,1 0 1,0 0-1,-1 0 0,1 0 1,0 0-1,-1 0 0,1 0 1,0 0-1,-1 0 0,1 0 0,0 0 1,0 1-1,-1-1 0,1 0 1,0 0-1,-1 0 0,1 0 0,0 1 1,0-1-1,-1 0 0,1 0 1,0 1-1,0-1 0,0 0 1,-1 0-1,1 1 0,0-1 0,0 0 1,0 0-1,0 1 0,0-1 1,0 0-1,-1 1 0,1-1 0,0 0 1,0 1-1,0-1 0,0 0 1,0 1-1,0-1 0,0 0 1,0 1-1,0-1 0,1 0 0,-1 1 1,0-1-1,0 0 0,0 0 1,0 1-1,0-1 0,0 0 0,1 1 1,-1-1-1,0 0 0,1 1 1,12 27-2,1 0 0,1-1-1,38 50 1,-33-49 20,96 124 11,42 65 14,-157-215-34,2 2 51,1 1 0,-2 0 0,1-1 0,0 1-1,-1 0 1,0 0 0,0 1 0,0-1 0,-1 0 0,0 1-1,0-1 1,0 10 0,-1-14-23,-1 0-1,1 0 0,-1 0 1,1 0-1,-1 0 1,1 0-1,-1 0 0,0-1 1,0 1-1,1 0 0,-1 0 1,0-1-1,0 1 1,0 0-1,0-1 0,0 1 1,0-1-1,0 1 1,0-1-1,0 0 0,0 1 1,-2-1-1,-30 8 135,25-7-97,-54 9-111,-89 4 0,9-11-4580,120-3 866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7586,'0'0'2696,"-115"66"-1672,84-29-207,8 4-305,7-2-176,13-5-184,3-1-152,9-6-40,16-7-424,8-5-72,21-15-753,-6 0-1087,-10 0-2057</inkml:trace>
  <inkml:trace contextRef="#ctx0" brushRef="#br0" timeOffset="1">58 154 10354,'0'0'1625,"150"-33"-6066,-88 21 2312,-7 0 321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5433,'0'0'1480,"119"-10"-1400,-73 0-72,16-8-8,-10 3-400,-12 3-1264</inkml:trace>
  <inkml:trace contextRef="#ctx0" brushRef="#br0" timeOffset="1">159 120 8954,'0'0'2408,"-31"123"-1999,31-103-9,0 1-208,0-5-192,11 1-536,26-9-1153,-4-4-743,1-4-2938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6:59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102 165 7458,'0'0'321,"22"16"-745,72 48 491,-90-62-53,0 1 1,0-1 0,0 0-1,0 0 1,0-1-1,0 1 1,1-1 0,-1 0-1,1 0 1,-1 0 0,1-1-1,-1 0 1,1 0 0,-1 0-1,1 0 1,-1-1 0,5 0-1,0-1 13,-3 2 90,0-1-1,-1-1 1,1 1-1,-1-1 1,1 0-1,-1 0 1,0 0-1,0-1 1,0 0-1,0 0 1,0 0-1,-1-1 1,0 1-1,1-1 1,-1 0-1,-1 0 1,1-1-1,0 1 1,-1-1-1,0 0 1,0 0-1,-1 0 1,1 0-1,-1 0 1,0-1-1,0 1 1,-1 0-1,0-1 1,0 0 0,0 1-1,0-1 1,-1 0-1,0 1 1,0-1-1,-2-7 1,1 8-52,0 1 1,-1 0-1,0 0 1,1 0 0,-2 0-1,1 0 1,0 0 0,-1 1-1,1-1 1,-1 1-1,0 0 1,0 0 0,-1 0-1,1 0 1,-1 0-1,1 1 1,-1-1 0,-7-3-1,-1 1-70,0-1 0,-1 2-1,1-1 1,-1 2 0,-14-3-1,0 2-973,-1 1 0,1 1-1,-1 1 1,0 2-1,1 1 1,-44 8-1,30 0-2868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7922,'0'0'1280,"6"123"-1080,6-93-24,5-1-176,4-8-176,23-9-464,-5-6-768,-3-6-3521</inkml:trace>
  <inkml:trace contextRef="#ctx0" brushRef="#br0" timeOffset="1">406 0 9378,'0'0'4625,"-56"123"-4441,52-90-184,4 0-120,0 0-576,24 1-1097,6-7-1511,7-11-745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0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9314,'0'0'888,"117"-10"-880,-75 0 0,0 0-8,10-5-640,-11 3-1016,-11 2-2897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 10018,'0'0'1705,"-36"135"-1017,26-102-48,4-2-232,1-4-248,5-3-160,0-5-192,19-11-896,6-4-1433,2-4-1832</inkml:trace>
  <inkml:trace contextRef="#ctx0" brushRef="#br0" timeOffset="1">224 177 9098,'0'0'372,"11"18"-863,1 3 507,27 33-1,-37-52 7,1 1 0,-1-1 1,1 0-1,0 0 0,0 0 0,0 0 0,0-1 1,0 1-1,0-1 0,0 0 0,0 0 1,1 0-1,-1 0 0,0 0 0,1-1 1,-1 0-1,1 1 0,-1-1 0,0 0 0,1-1 1,5 0-1,6 0 109,-1 1-48,-1-1 1,0-1-1,0 0 0,0 0 0,0-1 0,-1-1 1,1 0-1,-1-1 0,22-11 0,-28 13 29,-1 0 0,0-1 0,0 0 0,0 1 0,0-2 0,-1 1 1,1 0-1,-1-1 0,0 0 0,-1 0 0,1 0 0,-1-1 0,0 1 0,0-1 0,-1 1 0,1-1 0,-1 0 0,-1 0 0,1 0 0,-1 0 0,0-1 0,0-10 0,0 13-73,-1-1 1,0 0 0,-1 0-1,1 1 1,-1-1-1,0 0 1,0 1-1,0-1 1,-1 1 0,1-1-1,-1 1 1,0 0-1,-1-1 1,1 1-1,-1 0 1,1 1 0,-1-1-1,0 0 1,-1 1-1,1-1 1,-1 1 0,1 0-1,-1 0 1,0 1-1,0-1 1,0 1-1,-7-3 1,4 2-101,1 1 0,-1-1 0,0 1-1,0 1 1,0-1 0,0 1 0,0 1 0,-1-1 0,1 1 0,0 0-1,0 1 1,-10 1 0,13-1-218,-1 0 0,0 1-1,0 0 1,1 0 0,-1 0-1,1 0 1,-1 1 0,1 0 0,0-1-1,0 2 1,-5 4 0,-12 16-4129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3345,'0'0'5669,"4"18"-5826,25 123 287,-27-138-104,-2-3 194,1-8-249,0 1 1,0-1-1,-1 0 1,0 0-1,-1-7 0,0 7 7,1 1 0,0 0 0,0 0 0,1 0 0,-1-1 0,3-7 0,-1 10 26,1-1 0,-1 0 0,1 1-1,0-1 1,0 1 0,1 0 0,0 0 0,0 0-1,8-7 1,-10 9 9,0 1-1,1 0 1,0 0-1,-1 0 0,1 0 1,0 0-1,0 1 1,0-1-1,0 1 1,0 0-1,1 0 0,-1 0 1,0 0-1,0 1 1,1-1-1,-1 1 1,1 0-1,-1 0 1,7 1-1,-9-1 14,1 1 0,0 0 0,-1 0 0,1 0 0,-1 0 0,1 0 0,-1 0 0,0 0 0,1 1 0,-1-1 0,0 0 0,0 1 0,0-1 0,0 1 0,0 0 0,1 1 0,14 33 546,-13-29-470,12 46 379,-13-43-473,1 1 1,0-1-1,0 0 0,1 0 0,0 0 1,1-1-1,8 14 0,-11-22-86,-1 0 1,0 0-1,0 0 0,1 0 0,-1 0 1,0 0-1,1 0 0,-1 0 1,1 0-1,-1-1 0,1 1 0,0-1 1,-1 1-1,1-1 0,3 1 1,27-2-1401,-17 1 432,15 0-1283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9354,'0'0'2606,"16"22"-2278,55 71-33,-58-77-226,-1 0 0,-1 1 0,-1 0 0,-1 1 0,8 19 0,-13-23 9,0 0 0,-1 0 1,-1 0-1,-1 0 0,0 1 0,0 15 0,-1-28-71,0-1 0,0 0-1,0 1 1,-1-1 0,1 0 0,0 0-1,0 1 1,-1-1 0,1 0 0,-1 0-1,1 0 1,-1 0 0,1 1 0,-1-1-1,0 0 1,0 0 0,1 0-1,-1 0 1,0 0 0,0-1 0,0 1-1,0 0 1,0 0 0,0-1 0,0 1-1,0 0 1,-1-1 0,-1 2 0,-3-1-291,1 0 0,-1 0 0,0 0 0,0 0 0,-7-1 1,6 0-436,-21 0-3798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7786,'0'0'3736,"125"-58"-3728,-94 52 48,5 4-56,24 2-688,-8 0-1648,-4 0-2785</inkml:trace>
  <inkml:trace contextRef="#ctx0" brushRef="#br0" timeOffset="1">621 211 7330,'0'0'750,"-4"18"-499,-1 0-230,1-1-18,0 0 0,1 0 0,0 0 0,1 28 0,2-40-23,0-1 0,0 1 1,1-1-1,0 1 0,-1-1 0,2 1 0,-1-1 0,0 1 0,1-1 0,0 0 1,0 0-1,0 0 0,0 0 0,6 6 0,-5-6 16,1-1 0,1 1-1,-1 0 1,1-1 0,-1 0-1,1 0 1,0 0 0,0-1 0,0 0-1,0 0 1,11 3 0,-4-2-3,1-1 1,-1 1 0,1-2 0,0 0-1,0-1 1,-1 0 0,1 0-1,0-2 1,0 0 0,-1 0 0,1-1-1,13-5 1,-20 6 107,0-1 1,0 0-1,0 0 0,0-1 1,-1 1-1,1-1 1,-1 0-1,0-1 0,0 1 1,0-1-1,-1 0 0,1-1 1,-1 1-1,-1-1 1,1 1-1,-1-1 0,0 0 1,0 0-1,0-1 0,-1 1 1,0 0-1,-1-1 0,1 0 1,0-12-1,-1 12-4,0 0-1,-1-1 0,0 1 0,0-1 1,-1 1-1,0-1 0,0 1 1,-1 0-1,0 0 0,0-1 0,0 1 1,-1 0-1,0 1 0,-1-1 1,1 1-1,-1-1 0,-1 1 0,1 0 1,-1 0-1,0 1 0,0 0 1,-1-1-1,1 2 0,-7-5 0,2 2-251,0 1 0,0 0-1,-1 0 1,1 1-1,-1 1 1,0 0-1,-1 0 1,1 1 0,-1 1-1,1 0 1,-1 0-1,0 1 1,0 1-1,1 0 1,-1 0-1,0 1 1,0 1 0,1 0-1,-22 6 1,-8 12-2228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9706,'0'0'2031,"-11"21"-1999,-37 70-32,46-87-12,0 1-1,0 0 1,0-1 0,1 1-1,0 0 1,0 0 0,0 0-1,0 0 1,1 1-1,0-1 1,0 0 0,0 0-1,1 0 1,1 9 0,0-11 7,-1 1-1,1 0 1,0-1 0,0 1 0,0-1 0,0 0 0,1 0 0,-1 0 0,1 0 0,0 0 0,0 0 0,0-1 0,0 1 0,6 3 0,3-1-56,0 0-1,0 0 1,0-1 0,0 0 0,1-1 0,0-1-1,-1 0 1,23 1 0,-19-2-100,0-1 0,0-1-1,0 0 1,0-1 0,31-8 0,-43 9 243,0 0 1,0 0-1,0-1 0,0 0 0,0 0 1,-1 0-1,1 0 0,0 0 1,-1-1-1,0 0 0,0 0 1,0 0-1,0 0 0,0 0 1,0 0-1,-1-1 0,0 1 1,0-1-1,0 0 0,0 0 1,0 1-1,-1-1 0,1 0 1,-1-1-1,0 1 0,-1 0 1,1 0-1,0-5 0,-1 4 2,1 0-1,-1 0 1,-1 0-1,1 0 1,0-1 0,-1 1-1,0 0 1,-1 0-1,1 0 1,-1 0-1,0 1 1,0-1-1,0 0 1,0 1-1,-1-1 1,0 1-1,0 0 1,0 0 0,-1 0-1,1 0 1,-1 1-1,0-1 1,0 1-1,-9-6 1,3 4-129,0 0 1,0 0 0,-1 1 0,0 0-1,0 1 1,0 0 0,0 0-1,0 2 1,-22-2 0,17 3-427,-1 0-1,1 1 1,0 1 0,0 1 0,0 0 0,-18 6 0,-16 11-2548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5937,'0'0'2525,"-16"3"-674,-3-1-1542,1 2 0,0 0 0,-33 13 0,46-15-289,-1 0 0,1 0 0,0 1 0,0 0 0,0 0 0,0 0 0,1 1 0,-1 0 0,1 0 0,0 0 0,0 0 0,0 0 0,1 1 0,-1 0 0,1 0 0,0 0 0,0 0 0,1 0 0,0 0 0,-2 7 0,3-8-34,0 0-1,0-1 0,1 1 1,-1 0-1,1-1 0,0 1 0,1 0 1,-1 0-1,0-1 0,1 1 1,0 0-1,0-1 0,0 1 1,0-1-1,1 1 0,-1-1 1,1 1-1,0-1 0,0 0 1,0 0-1,4 4 0,-1-2-58,1-1 1,-1 0-1,1 0 0,-1 0 0,1-1 0,0 0 0,1 0 0,-1-1 0,0 1 0,1-1 1,7 1-1,5 1-185,0-1 1,0-1-1,0-1 1,36-1-1,-45-1 238,-1 0-1,0-1 1,0 1 0,1-2 0,-1 1-1,-1-1 1,1-1 0,0 1-1,-1-2 1,0 1 0,15-11 0,-19 11 156,-1 0 0,1 0 0,-1 0 0,0 0 0,0-1 0,0 1 0,0-1 0,-1 0 0,0 0 1,0 0-1,0 0 0,-1 0 0,0 0 0,0-1 0,0 1 0,0 0 0,-1-1 0,0 1 0,0 0 0,-2-11 1,1 12-93,0 1 0,0-1 0,0 1 1,0 0-1,0-1 0,-1 1 1,0 0-1,0 0 0,0 0 0,0 0 1,0 0-1,-1 0 0,1 0 1,-1 1-1,1-1 0,-1 1 0,0 0 1,0 0-1,0 0 0,-1 0 0,1 1 1,-6-3-1,-3-1-85,0 1-1,0 0 1,0 1-1,0 1 1,-17-2-1,-42 1-1458,64 4 995,0-1 1,-1 1 0,1 0 0,0 1 0,0 0 0,0 0 0,-8 3 0,-9 11-4286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0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95 111 8602,'0'0'1451,"-2"19"-1475,-1 60-52,3-78 76,0 1 0,0-1 0,0 1 0,0-1 1,1 1-1,-1-1 0,0 0 0,1 1 0,-1-1 0,1 1 0,-1-1 1,1 0-1,0 0 0,0 1 0,-1-1 0,1 0 0,0 0 1,0 0-1,0 0 0,0 0 0,1 0 0,-1 0 0,0 0 0,0 0 1,0-1-1,1 1 0,-1 0 0,0-1 0,1 1 0,-1-1 1,1 1-1,-1-1 0,0 0 0,1 0 0,-1 1 0,3-1 0,1 0 11,3 2 31,0-1 0,0 0 0,1-1 0,-1 0 0,0 0 0,0-1 0,0 0 0,0 0 1,0-1-1,0 0 0,0 0 0,9-5 0,-12 5 12,-1-1-1,0 1 1,0-1-1,0 0 1,0 0 0,0 0-1,-1 0 1,1-1-1,-1 1 1,0-1 0,0 0-1,0 0 1,-1 0 0,1 0-1,-1-1 1,0 1-1,0-1 1,-1 1 0,1-1-1,-1 0 1,0 1 0,0-6-1,0 5-5,-1 0-1,1 1 1,-1-1-1,0 0 1,0 0-1,-1 0 1,0 1-1,0-1 1,0 0-1,0 1 1,-1-1-1,1 1 1,-1-1-1,0 1 1,-1 0-1,1 0 1,-5-6-1,2 5-103,0 1 0,0 0 1,0 0-1,0 0 0,-1 0 0,0 1 0,1 0 1,-1 1-1,0-1 0,0 1 0,-1 0 0,1 0 0,-9 0 1,-19-3-2240,-67 0 1,38 5-4396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3185,'0'0'4791,"1"-3"-4640,0 1-147,1 1 0,-1-1 0,0 1 0,1-1-1,-1 1 1,1 0 0,-1 0 0,1 0 0,0 0 0,-1 0 0,1 0-1,0 0 1,0 0 0,0 1 0,0-1 0,-1 1 0,4-1 0,44-6 91,-27 5-28,613-74 711,-601 72-746,-14 1-10,-13 1-77,-9 1-262,-21-1-663,-12 0-1762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6513,'0'0'787,"-18"16"-943,-97 87 739,109-98-540,0 1 0,0 0 0,-6 11 0,10-15-28,1 0-1,0 1 0,-1-1 1,1 1-1,0-1 1,0 0-1,1 1 0,-1 0 1,1-1-1,-1 1 0,1-1 1,0 1-1,-1 0 1,2 4-1,-1-6-2,1 0 1,-1 0-1,1 1 0,0-1 1,-1 0-1,1 0 0,0 0 1,0 1-1,0-1 1,0 0-1,0 0 0,0 0 1,0-1-1,0 1 0,0 0 1,0 0-1,0 0 0,1-1 1,-1 1-1,0-1 0,1 1 1,-1-1-1,2 1 0,35 6 93,-35-6-95,46 2-121,0-2 0,0-2 0,75-11 0,-37-3-1200,-8-3-1051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5617,'0'0'1489,"106"115"-1081,-89-89 136,-5-3 40,-8-1 128,-4-1 128,0-5-104,-12 1-336,-5-3-176,0 0-224,1 1-176,9 1-1072,3-1-824,4-3-881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9394,'0'0'1528,"0"133"-1448,-2-82 360,0 0 9,2 3 15,0-5-200,0-6-96,0-4-168,6-10-152,3-7-192,1-7-281,9-13-711,-1-2-664,-3 0-913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6129,'0'0'502,"25"-8"-388,-11 3-105,26-8 47,1 2 0,76-12 1,788-37 1343,-634 49-1229,946-26-31,-989 37 577,-228 1-546,0 1-1,0-1 0,0 1 1,0-1-1,0 1 0,-1-1 1,1 1-1,0-1 0,-1 1 1,1-1-1,-1 1 0,0-1 1,-1 3-1,-3 5-166,0 1-1,1 0 1,0 0 0,0 0 0,1 0 0,1 0-1,0 1 1,0-1 0,1 1 0,0 0 0,1-1 0,0 1-1,1 0 1,3 20 0,5 9-14,2-2 0,25 64 1,-13-42 80,-15-38-66,35 109 4,-35-103-3,-2-1 1,5 52-1,-10-76 3,-1 0 0,0-1 0,0 1 0,0 0 0,0 0-1,0 0 1,-1 0 0,1 0 0,-1-1 0,0 1 0,0 0 0,0 0 0,0-1 0,0 1 0,-3 3 0,1-3-2,1-1 0,-2 1 0,1-1 1,0 0-1,0 1 0,-1-2 0,1 1 0,-1 0 1,0-1-1,1 1 0,-5 0 0,-25 7 18,-1-1 1,-67 7-1,-76-6-23,137-8 2,-626 10 39,-161 5 111,66 19 881,727-35-1076,52-1-5133,4-1 3950,26-6 0,8-4-707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7178,'0'0'2072,"75"0"-2072,-42 0-24,-1 0-728,7 0-344,-12 0-1193,-8 0-2112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5521,'0'0'1344,"142"0"-1111,-15-6-105,0-4-64,-21 1-56,-37 3 152,-23 0 296,8 2-88,6-2-104,1 0-216,-9 0 8,-12-1-56,-13 3-408,-15 2-264,-12 0 144,-4 2-281,-15-2-2415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 5873,'0'0'858,"-17"3"-562,3 0-267,-2 0 12,1 1 0,-1 0 0,1 1 0,0 1 0,-22 11 0,7 0 443,-37 28 1,59-40-394,0 2-1,1-1 0,0 1 1,0 0-1,0 1 1,1-1-1,0 1 0,1 1 1,-7 12-1,11-20-76,0 1 0,0 0 0,0 0 0,1 0 1,-1 0-1,1-1 0,-1 1 0,1 0 0,0 0 0,-1 0 0,1 0 0,0 0 0,0 0 0,1 0 0,-1 0 0,0 0 0,1 0 0,-1 0 0,1 0 0,0 0 0,-1-1 0,1 1 0,0 0 0,0 0 0,0-1 1,0 1-1,1-1 0,-1 1 0,0-1 0,1 1 0,-1-1 0,1 0 0,-1 0 0,1 1 0,-1-1 0,1 0 0,0-1 0,0 1 0,-1 0 0,1 0 0,0-1 0,2 1 0,10 3-22,1-1 0,-1 0-1,1-1 1,23 0 0,-37-2 8,335 0-2855,-244-7 269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6057,'0'0'989,"18"9"-859,58 31 20,-68-36-56,-2 0 1,1 0 0,0 1 0,-1 0 0,0 0-1,0 1 1,0 0 0,-1 0 0,6 8 0,-8-10 35,-1 1 1,1 0 0,-1 1-1,0-1 1,-1 0 0,1 0 0,-1 1-1,0-1 1,0 1 0,-1-1-1,1 9 1,-2-11-78,1 1 0,-1-1 1,0 0-1,1 1 0,-1-1 0,-1 0 0,1 0 0,0 0 1,-1 0-1,0 0 0,0 0 0,0 0 0,0 0 1,0-1-1,0 1 0,-1-1 0,1 1 0,-1-1 0,-4 3 1,-6 4 54,-1-1-1,-27 13 1,38-20-99,-132 53-222,131-53 97,0 1 1,0 0-1,1 0 0,-1 1 1,-6 4-1,9-6-89,0 1 0,0-1 0,0 0-1,0 0 1,0 1 0,0-1 0,1 1 0,-1-1 0,0 1 0,1-1-1,-1 1 1,1-1 0,0 1 0,-1-1 0,1 1 0,0 0-1,0-1 1,0 1 0,0 1 0,2 8-3807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1744,'0'0'9538,"83"6"-12938,-47-6 103</inkml:trace>
  <inkml:trace contextRef="#ctx0" brushRef="#br0" timeOffset="1">683 5 9578,'0'0'1400,"90"12"-4248,-52-6 1343,-3-4-711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7418,'0'0'2184,"0"149"-1080,0-73-176,0 6-231,0 4-249,0-2-216,0-6-128,0-10-96,0-13 32,0-12-40,0-14-216,12-11-504,22-18-393,-3 0-1087,2-6-553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10906,'0'0'-102,"27"-6"-939,-25 5 1039,53-13-1,1 3 0,85-7 1,434 4 253,203-14-780,-482 14 488,-284 15 27,-1 0 1,1 2-1,-1-1 0,0 1 1,13 6-1,31 7-105,-9-10 102,1-2 0,71-4 0,-61 0 8,135-12-27,-112 5 40,-1-2-3,-39 4 191,41-1 0,-81 12 104,1 105 984,-6 193-470,-8-133-777,11 213 1,3-383-32,-1 0 1,0 0-1,0 0 1,0 0-1,0 0 1,0 0 0,0 0-1,0 0 1,0 0-1,0 0 1,0 0-1,-1 0 1,1 0-1,0-1 1,-1 1 0,1 0-1,-1 0 1,1 0-1,-1 0 1,0 1-1,-1-2-2,1 1-1,0-1 1,-1 1-1,1-1 1,-1 0-1,1 0 1,0 0-1,-1 0 1,1 0-1,-1 0 1,-1 0-1,-10-1-56,-222-15-474,79 2 433,-466-7-60,-8 20 130,298 2 240,297-1-75,1-1-1,-1-2 0,1-2 1,-52-12-1,63 8 368,17 7-471,1 0 1,-1 0 0,-1 0 0,1 1-1,0 0 1,0 0 0,-8 0-1,12-5-1493,-14-17-2771,5 11 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0 432,'0'0'9433,"-11"14"-9285,0-2-108,5-7-17,0 1 0,1-1-1,0 1 1,0 1 0,0-1-1,1 1 1,0 0-1,0-1 1,1 2 0,0-1-1,0 0 1,-3 16 0,4-10-2,0 0 0,1 1 0,1-1 0,0 1 0,1-1 1,0 1-1,1-1 0,4 15 0,-5-23-49,1 0 0,0-1-1,0 1 1,0-1 0,0 0 0,0 1 0,1-1-1,0 0 1,0-1 0,0 1 0,1 0 0,-1-1-1,1 0 1,-1 0 0,1 0 0,0 0 0,1 0-1,-1-1 1,0 0 0,1 0 0,-1 0 0,1-1-1,-1 1 1,1-1 0,8 1 0,-4-1-55,-1 0 0,1-1-1,0 0 1,-1 0 0,1-1 0,-1 0 0,1 0 0,-1-1 0,0 0 0,1-1 0,-1 0 0,0 0 0,7-5-1,-9 5 26,0-1 0,-1 0 0,1 0-1,-1-1 1,0 0 0,0 1-1,-1-1 1,1-1 0,-1 1 0,0-1-1,-1 0 1,0 0 0,1 0-1,-2 0 1,1 0 0,-1-1 0,2-7-1,-2 3 100,-1 1 0,0-1 0,-1-13-1,0 17 88,0 6-89,0 0 0,0 0 0,-1 0 1,1 1-1,-1-1 0,1 0 0,0 0 0,-1 1 0,1-1 0,-1 0 1,0 1-1,1-1 0,-1 1 0,1-1 0,-1 0 0,0 1 0,1-1 1,-1 1-1,0 0 0,0-1 0,0 1 0,1 0 0,-1-1 0,0 1 0,0 0 1,0 0-1,1 0 0,-1 0 0,0 0 0,0 0 0,-1 0 0,-3-1 148,1 1-1,-1 0 1,1 0-1,-1 1 1,-5 1-1,5-1-116,1 1 0,0 0-1,-1 1 1,1-1 0,0 1 0,1-1-1,-1 1 1,0 1 0,1-1 0,0 0-1,-1 1 1,1-1 0,-2 6-1,-7 8 217,-14 29 1,16-26-177,2 0 0,0 0 0,1 1 0,1 0 1,-4 29-1,4-7-138,1 75 0,5-116-37,0 0 1,0-1-1,0 1 1,0 0-1,1 0 1,-1 0-1,1-1 1,-1 1-1,1 0 0,0-1 1,-1 1-1,1-1 1,0 1-1,0-1 1,0 1-1,1-1 0,-1 1 1,0-1-1,0 0 1,1 0-1,-1 1 1,1-1-1,-1 0 1,1 0-1,-1-1 0,1 1 1,-1 0-1,1 0 1,0-1-1,0 1 1,-1-1-1,1 0 0,2 1 1,5 0-467,1 0 0,-1-1 1,0 0-1,0-1 0,12-1 0,16-7-2344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5873,'0'0'2297,"4"18"-2496,16 55 190,-19-71 10,-1-1 1,1 1 0,-1-1 0,1 0 0,0 1-1,-1-1 1,1 0 0,0 0 0,0 0-1,0 1 1,0-1 0,0 0 0,0 0 0,0 0-1,0 0 1,1-1 0,-1 1 0,0 0-1,0 0 1,1-1 0,-1 1 0,1-1 0,-1 1-1,0-1 1,1 0 0,-1 1 0,1-1 0,-1 0-1,1 0 1,-1 0 0,1 0 0,-1 0-1,2-1 1,4 1 19,-1 1 0,1-1 0,-1 0 0,1-1 0,-1 1 0,0-1 0,0 0 0,1-1-1,-1 1 1,7-4 0,-9 3 10,0-1-1,0 0 1,0 0 0,0 0-1,0 0 1,-1 0-1,1-1 1,-1 0 0,0 1-1,0-1 1,0-1-1,2-4 1,-1 1-334,0 0 0,-1 0 0,0-1 0,0 1 1,-1-1-1,0 0 0,0 1 0,-1-1 0,-1 0 0,0-16 0,0 0-3975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7578,'0'0'3248,"-2"-3"-2668,2 2-571,0 1-1,-1-1 1,1 1-1,0 0 1,0-1-1,0 1 0,0-1 1,-1 1-1,1-1 1,0 1-1,0-1 1,0 1-1,0-1 0,0 1 1,0-1-1,0 1 1,0-1-1,0 1 1,0-1-1,1 1 1,-1-1-1,0 1 0,0-1 1,0 1-1,1-1 1,-1 1-1,0 0 1,0-1-1,1 1 0,0-1 1,0 0-12,0 1 1,0 0 0,1-1-1,-1 1 1,0 0 0,1 0-1,-1 0 1,0 0 0,1 0-1,-1 0 1,1 0 0,-1 1-1,0-1 1,0 0 0,1 1-1,1 0 1,9 5-1,0 0 0,-1 0 0,0 2 0,0-1 0,0 1 0,9 10 0,-3-4 1,21 18 36,-2 1 0,-2 1 1,0 3-1,-3 0 0,-1 2 0,-2 1 0,-2 2 0,-1 0 0,26 63 1,-48-96 62,1-1 0,-1 0 1,-1 1-1,0 0 0,0-1 1,-1 1-1,0 0 0,0 0 1,-1 0-1,-1 14 0,0-22-64,1 0-1,-1 1 1,0-1-1,1 0 1,-1 0-1,0 1 1,1-1-1,-1 0 1,0 0-1,0 0 0,0 0 1,0 0-1,0 0 1,0 0-1,0-1 1,-1 1-1,-1 1 1,-25 10 183,20-9-147,-168 56 154,150-53-2424,-27 2-1,45-8-2376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8482,'0'0'783,"5"12"-1114,33 57 585,-15-29 412,29 69 0,-44-84-299,-2 0-1,0 0 1,-2 1 0,-1 0 0,-1-1 0,-1 31 0,-2-53-310,1 0 0,0-1 0,0 1 1,-1-1-1,1 1 0,-1 0 0,0-1 0,0 1 0,0-1 0,0 0 0,0 1 0,-1-1 0,1 0 0,-1 0 1,1 0-1,-1 0 0,-3 3 0,1-1 13,-1-1 1,1 0 0,-1 0-1,0 0 1,0 0 0,-1-1-1,-9 4 1,-4-1-225,-2-1 0,1 0-1,-30 0 1,-38-3-6431,69-1 2491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2513,'0'0'5449,"-48"114"-4433,42-89-552,2 2-80,2-3-272,2 1-112,0-3-208,6-5-720,12-3-264,16-14-585,-1 0-151,-2 0-545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0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75 6665,'0'0'586,"19"13"-958,66 38 390,-81-48-8,0-1-1,0 0 1,-1-1-1,1 1 1,0-1-1,1 0 1,-1 0-1,0 0 0,0 0 1,0-1-1,1 0 1,-1 0-1,8-1 1,3 0 40,-10 1-23,0 0-1,0 0 1,0-1 0,0 0-1,0 0 1,0 0-1,0-1 1,0 1 0,-1-1-1,1 0 1,-1-1-1,6-3 1,-7 5 123,-1-1 0,0 0 0,0 0 0,0 0 1,0 0-1,-1 0 0,1-1 0,-1 1 0,1 0 0,-1-1 1,0 1-1,0-1 0,0 0 0,0 1 0,0-1 0,0 0 0,-1 0 1,0 1-1,1-1 0,-1 0 0,0 0 0,0 0 0,-1 1 1,1-4-1,-1 3-93,0 1 1,0-1-1,0 1 1,-1-1-1,1 1 1,-1 0-1,1-1 1,-1 1-1,0 0 1,1 0-1,-1 0 1,0 0-1,0 1 0,-1-1 1,1 0-1,0 1 1,-1 0-1,1-1 1,-1 1-1,-2-1 1,-6-2-68,0 0 0,0 0 1,-18-2-1,2 2-1696,-1 2 1,0 1-1,-41 3 0,42 2-3003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1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5657,'0'0'1865,"73"105"-1337,-54-95-144,6-1-168,-2-5-216,2-2-232,4-2-688,-8 0-1009,-7 0-455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91 166 7826,'0'0'2762,"-14"18"-2213,-43 58-70,54-72-429,0 0 1,1 0 0,-1 0-1,1 1 1,0-1 0,-2 8-1,4 11 127,1-9-79,-1-13-95,1 0-1,-1 0 1,0 0-1,0-1 0,0 1 1,0 0-1,1 0 1,-1-1-1,0 1 0,1 0 1,-1 0-1,1-1 1,-1 1-1,1 0 1,-1-1-1,1 1 0,-1-1 1,1 1-1,-1-1 1,1 1-1,0-1 1,-1 1-1,2 0 0,24 6 60,-18-7-61,-1 1 1,1-1-1,0-1 1,14-1-1,-15-1-14,0 0 1,0 0-1,0 0 0,0 0 0,0-1 1,-1-1-1,1 1 0,-1-1 0,8-8 1,-4 4-130,-1-1 0,0 0 0,-1 0 0,12-21-1,-17 26-113,-1-1 0,1 0-1,-1 0 1,-1 0-1,1 0 1,-1 0 0,0 0-1,0 0 1,-1 0-1,0-1 1,0 1 0,0 0-1,-1 0 1,-2-10-1,0 11 83,3 5 170,0-1-1,0 1 0,0 0 1,-1-1-1,1 1 1,0 0-1,0 0 0,0-1 1,0 1-1,-1 0 0,1-1 1,0 1-1,0 0 0,0-1 1,0 1-1,0 0 1,0-1-1,0 1 0,0 0 1,0-1-1,0 1 0,0 0 1,0-1-1,0 1 1,0 0-1,0-1 0,1 1 1,-1 0-1,0-1 0,0 1 1,0 0-1,0-1 1,1 1-1,-1 0 0,0 0 1,0-1-1,1 1 0,-1 0 1,0 0-1,0-1 0,1 1 1,-1 0-1,0 0 1,1 0-1,-1 0 0,0 0 1,1-1-1,-1 1 0,0 0 1,1 0-1,-1 0 1,29-12 38,-1 2 1,37-9 0,-1 0 5,67-28-1377,-96 33-1103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5249,'0'0'5691,"0"13"-4888,0 208-85,0-221-780,0 1 0,0 0-1,0 0 1,0-1 0,0 1 0,1 0-1,-1 0 1,0-1 0,0 1-1,0 0 1,1-1 0,-1 1 0,0 0-1,1-1 1,-1 1 0,0 0-1,1-1 1,-1 1 0,1-1 0,-1 1-1,1-1 1,-1 1 0,1-1-1,0 1 1,-1-1 0,1 0 0,-1 1-1,1-1 1,0 0 0,-1 1-1,1-1 1,1 0 0,25 0-4063,-23 0 3552,15-4-4047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7458,'0'0'1040,"7"17"-1023,1 4-17,18 31 0,-24-49 1,-1-1-1,1 0 1,0 0-1,0 0 1,0 0 0,0 0-1,0 0 1,1 0-1,-1-1 1,0 1-1,1-1 1,0 1-1,-1-1 1,1 0 0,0 0-1,4 1 1,1-1-1,-1 0 0,1-1 0,0 0 0,9-1 1,-1 1-13,-8 0-31,1 0 0,-1-1-1,1 0 1,-1 0 0,1-1 0,-1 0 0,0-1 0,0 0-1,0 0 1,10-6 0,-14 7 83,-1 0 0,1-1 0,-1 0 1,0 1-1,0-1 0,0-1 0,0 1 0,-1 0 0,1-1 0,-1 1 0,0-1 1,0 0-1,0 0 0,0 0 0,-1 0 0,0 0 0,1 0 0,-1 0 0,-1 0 1,1 0-1,-1 0 0,0-8 0,0 10 33,0 0 0,0-1-1,-1 1 1,1-1 0,-1 1 0,1 0 0,-1 0 0,0-1 0,0 1-1,0 0 1,0 0 0,0 0 0,-1 0 0,1 0 0,0 0 0,-1 1-1,-1-3 1,-1 1 36,0-1 0,-1 1-1,1 1 1,-1-1 0,1 1 0,-1-1 0,-7-1-1,-1 0-42,0 0 0,0 1-1,-1 1 1,1 1-1,-17-1 1,27 2-176,0-1 0,1 1 0,-1 0 0,1 0-1,-1 1 1,1-1 0,-1 0 0,0 1 0,1 0 0,-1-1 0,1 1-1,0 0 1,-1 0 0,1 1 0,0-1 0,-1 0 0,1 1-1,0-1 1,0 1 0,0 0 0,0 0 0,1 0 0,-1 0 0,0 0-1,1 0 1,-2 3 0,-7 17-2892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9674,'0'0'2145,"-48"106"-1729,45-77-112,3-2-224,0-3-40,0-1-40,3-7-320,9-2-329,1-7-903,1-5-744,-5-2-1833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4489,'0'0'1195,"18"-1"-780,56-3 35,-68 3-353,-1 1 0,0 0 0,1 0 0,-1 0 0,1 1 0,-1 0 0,1 0 0,-1 0 0,0 1 0,0 0 0,0 0-1,0 0 1,0 1 0,0-1 0,8 7 0,-11-6-35,1-1 1,-1 1-1,0 0 0,0 0 0,0 0 1,0 0-1,0 0 0,-1 0 1,0 1-1,1-1 0,-1 1 0,0-1 1,-1 1-1,1-1 0,0 1 0,-1-1 1,0 1-1,0-1 0,0 1 0,-1 0 1,0 5-1,-1-4-53,0 0-1,1 0 1,-2-1-1,1 1 1,-1-1-1,1 0 1,-1 0-1,0 0 1,-1 0-1,1 0 1,-1-1-1,1 1 1,-1-1-1,0 0 1,0 0-1,-8 4 1,-7 4-183,-1-1 0,-28 10 0,22-11-124,24-9-198,12 0-607,14 3 1102,0 0 0,0 1 0,39 14 0,-49-14 53,-1 1 1,1 1-1,-1 0 0,-1 1 1,1 0-1,-1 1 1,18 15-1,-29-22 30,1 1 0,-1-1-1,0 0 1,1 0 0,-1 1 0,0-1 0,0 0-1,0 1 1,0-1 0,0 1 0,-1-1 0,1 1-1,0 0 1,-1-1 0,1 1 0,-1 0 0,1-1-1,-1 1 1,0 0 0,0 0 0,0-1 0,0 1-1,0 0 1,0 0 0,0-1 0,-1 1 0,1 0-1,-1 2 1,-1-1 39,0-1 0,1 1 0,-1-1 0,0 1 0,-1-1 0,1 0 0,0 0 0,-1 0 0,1 0 0,-1 0-1,1 0 1,-1-1 0,0 1 0,-4 1 0,-8 2-243,0 0 0,0 0 1,-1-2-1,-19 3 0,9-3-2310,-46-2 0,47-3-1115</inkml:trace>
  <inkml:trace contextRef="#ctx0" brushRef="#br0" timeOffset="1">404 179 3569,'0'0'2000,"110"-35"-1944,-72 27-56,-7 0-440,-6-1-1328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3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9234,'0'0'3857,"-18"101"-3857,18-85-96,0 2-648,22-3-1321,1-3-551,0-6-1937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3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66 182 824,'0'0'9034,"-11"21"-8504,-34 65-154,43-83-357,1 0 1,0 0 0,0 0-1,-1 0 1,2 0-1,-1 0 1,0 1 0,1-1-1,-1 0 1,1 0 0,0 1-1,0-1 1,1 5 0,0-7-17,-1 1 1,1 0-1,-1-1 1,1 1-1,0-1 1,0 0 0,0 1-1,0-1 1,0 1-1,0-1 1,0 0 0,0 0-1,0 0 1,1 0-1,-1 0 1,0 0-1,1 0 1,2 1 0,2 0-34,1 0-1,0 0 1,0 0 0,1-1 0,-1 0 0,0-1 0,14 0 0,-17 0-2,2 0 14,1 0 0,-1-1-1,0 0 1,0 0 0,0 0-1,0-1 1,0 0 0,0 0-1,-1-1 1,1 1 0,-1-1-1,9-6 1,-11 6 25,1 0-1,-1 0 1,1 0-1,-1 0 1,0-1-1,0 0 1,-1 1-1,1-1 1,-1 0-1,0 0 1,0-1-1,0 1 1,0 0-1,-1-1 0,0 1 1,0-1-1,1-8 1,-2 7 31,1 0 0,-2 1 0,1-1 0,-1 0 0,1 0 0,-2 0 0,1 0 0,-1 1 0,1-1 0,-1 1 0,-1-1 0,1 1 0,-1 0 0,-5-7 0,-3-2 126,0 2 1,0-1 0,-24-18-1,-48-43 1349,82 74-1534,0-1 1,0 0-1,0 0 1,1 1-1,-1-1 1,0 0 0,1 0-1,-1 0 1,0 0-1,1 0 1,-1 0 0,1 0-1,0 0 1,-1 0-1,1 0 1,0 0 0,-1 0-1,1-1 1,0 1-31,0 1 0,1-1 0,-1 0 0,0 1 0,1-1 0,-1 1 0,0-1 0,1 1 0,-1 0 0,1-1 1,-1 1-1,0-1 0,1 1 0,-1 0 0,1-1 0,-1 1 0,1 0 0,-1 0 0,1-1 0,0 1 0,-1 0 0,1 0 0,0-1 1,7 0-803,0 0 1,1 0 0,14 1-1,-9 0-282,24-2-2563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177 120 4689,'0'0'3953,"-14"11"-3328,-43 32-249,55-42-385,0 0 0,1 0 0,-1 1 0,1-1 0,-1 0 0,1 1 0,0-1 0,-1 1 0,1 0 0,0-1 0,0 1 0,0 0 0,0 0 0,1-1 0,-1 1 0,0 0 0,1 0-1,-1 0 1,1 0 0,0 0 0,-1 0 0,1 0 0,0 0 0,0 0 0,1 0 0,-1 0 0,0 0 0,1 3 0,1 7 21,-3-4 15,0 1 1,-1-1 0,0 0 0,-1 0-1,1-1 1,-1 1 0,-1 0 0,0-1 0,0 0-1,0 0 1,-1 0 0,-6 8 0,2-3 104,1 1 0,-11 20 0,19-33-128,-1 1-1,1 0 1,-1-1 0,1 1-1,0 0 1,-1-1-1,1 1 1,0 0 0,-1-1-1,1 1 1,0 0 0,0 0-1,0-1 1,0 1-1,0 0 1,0 0 0,0 0-1,0-1 1,0 1-1,0 0 1,0 0 0,0-1-1,0 1 1,1 0 0,-1-1-1,0 1 1,0 0-1,1 0 1,-1-1 0,1 1-1,-1-1 1,1 1 0,-1 0-1,1-1 1,-1 1-1,1-1 1,-1 1 0,1-1-1,0 1 1,-1-1-1,1 0 1,0 1 0,-1-1-1,1 0 1,0 1 0,-1-1-1,1 0 1,0 0-1,0 0 1,0 0 0,5 1-124,1-1-1,-1 0 1,0-1 0,0 0 0,11-3 0,2-1-520,-2-2 0,1 0 0,16-9 0,4-5-2045</inkml:trace>
  <inkml:trace contextRef="#ctx0" brushRef="#br0" timeOffset="1">10 1 8618,'0'0'3265,"29"27"-6954,-2-5 1528,-2-3-911</inkml:trace>
  <inkml:trace contextRef="#ctx0" brushRef="#br0" timeOffset="2">227 140 928,'0'0'5657,"102"87"-4640,-83-65-97,-3-1 136,-5-1-96,-1-1-184,-2-1-400,-3-4-239,-1-1-49,-2-3-88,6-4-937,-1-4-1487,-1-2-1601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3505,'0'0'4711,"-7"12"-4623,1-3-67,2-4-4,1 1 0,-1 0 0,1 0 0,0 0 0,1 0 0,-1 1 1,1-1-1,1 1 0,-1 0 0,1-1 0,-1 13 0,2-9-10,0 0 1,1 0-1,0 0 1,1 0-1,0-1 1,0 1-1,7 17 0,-6-22-4,-1 0 0,1 0 0,0-1-1,1 1 1,-1-1 0,1 0 0,-1 0 0,1 0-1,1-1 1,-1 1 0,0-1 0,1 0-1,-1 0 1,1-1 0,0 1 0,7 1 0,-3 0 0,-1-2 0,1 1 0,0-1 1,0-1-1,0 1 0,0-1 0,0-1 1,0 0-1,0 0 0,10-2 0,-15 1 5,1 0-1,-1 0 1,0 0-1,0-1 1,0 1-1,-1-1 1,1 0-1,0 0 0,-1 0 1,1 0-1,-1-1 1,0 0-1,0 1 1,0-1-1,0 0 1,0-1-1,0 1 1,-1 0-1,0-1 0,0 1 1,0-1-1,0 0 1,2-7-1,0-4 198,-1 1 0,0-1 0,-1 0 0,-1 0 0,-1 0-1,0 0 1,-3-23 0,3 37-165,0 0 0,0 1 0,0-1 0,0 0 0,0 1 0,-1-1 0,1 0 0,0 1 0,0-1 0,-1 0 0,1 1 0,0-1 0,-1 1 0,1-1 0,-1 1 0,1-1 0,-1 1 0,1-1 0,-1 1 0,1-1 0,-1 1 0,1 0 0,-1-1 0,1 1 0,-1 0 0,0-1 0,1 1 0,-1 0 0,0 0 0,1 0 1,-1-1-1,0 1 0,-1 8-231,1 6 158,0-1 0,1 0 0,1 1 0,0-1 0,1 0 0,0 0 1,1 0-1,7 17 0,-9-25-25,1-1 0,0 1 0,1-1 0,-1 0 0,1 0 0,-1 0 0,1 0 0,0-1 0,1 1 0,-1-1 0,1 0 0,-1 0 0,1 0 0,0 0 0,0-1 0,0 1 0,1-1 0,-1 0 0,0 0 0,1-1 0,0 1 0,-1-1-1,1 0 1,0 0 0,-1-1 0,1 0 0,5 1 0,-9-2 122,0 1 0,1 0-1,-1-1 1,0 1-1,0-1 1,0 0-1,0 1 1,0-1 0,0 0-1,0 1 1,0-1-1,0 0 1,0 0-1,-1 0 1,1 0 0,0 0-1,-1 0 1,1 0-1,0 0 1,-1 0-1,1 0 1,-1 0 0,1 0-1,-1-1 1,0 1-1,1-2 1,7-39 462,-7 34-365,10-102 398,-8 37-4120,-3 56-155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3329,'0'0'7721,"-100"78"-6512,77-53-417,6-3-304,3-1-336,6-3-152,5-4-152,3-3-680,3-5-921,17-2-671,-1-4-489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6849,'0'0'3705,"102"-33"-3577,-79 31-128,4 0-592,-6 2-1064,-5 0-1257</inkml:trace>
  <inkml:trace contextRef="#ctx0" brushRef="#br0" timeOffset="1">181 46 3017,'0'0'8722,"-71"121"-7466,61-101-552,5 1-448,1-5-256,4-1 0,0-3-728,0-6-744,27-6-1033,1 0-336,1-2-327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93 6345,'0'0'1697,"17"9"-1497,56 23 45,-70-31-240,0 1-1,-1-2 1,1 1-1,-1 0 1,1-1 0,0 1-1,0-1 1,-1 0-1,1 0 1,0 0 0,0 0-1,0 0 1,-1 0-1,1-1 1,0 0-1,-1 1 1,1-1 0,0 0-1,-1 0 1,1-1-1,-1 1 1,0 0-1,1-1 1,-1 1 0,0-1-1,0 0 1,0 0-1,0 0 1,0 0 0,2-3-1,-1 1-1,0-1 0,0 0 0,-1 0 0,1 0 0,-1 0 0,0 0 1,-1 0-1,1-1 0,-1 1 0,0-1 0,0-9 0,-1 9-40,0 4 106,1-1 1,-1 1 0,0 0-1,-1-1 1,1 1-1,0-1 1,-1 1-1,-1-5 1,1 7-21,1-1 1,-1 0-1,0 0 0,0 1 1,1-1-1,-1 0 1,0 1-1,0-1 0,0 1 1,0-1-1,0 1 0,0-1 1,0 1-1,0 0 0,0-1 1,0 1-1,0 0 0,0 0 1,0 0-1,0 0 0,0 0 1,0 0-1,-2 0 1,-3 0 60,1-1 0,-1 1 0,1 1 0,-1-1 0,0 1 0,1 0 0,-1 0 0,1 0 0,0 1 1,-1 0-1,1 0 0,0 1 0,0-1 0,0 1 0,0 0 0,1 0 0,-6 5 0,-7 8 97,2 1 0,-1 1 0,2 0 0,1 1 0,0 0 0,1 1 0,-12 30 0,13-25-287,1 1 1,1 1-1,1 0 0,2 0 1,-6 51-1,12-36-2015,0-27-1115,0-7-2411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 7082,'0'0'4056,"-104"135"-3512,54-75-127,-3 1-241,3-1-56,5-9-64,13-10-56,9-8-320,9-9-705,14-7-1007,0-9-721,14-4-1304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9010,'0'0'1344,"110"72"-1128,-72-46 224,2 1 96,1-1-55,-1 1-289,0-4-120,-1-1-72,-1-3-120,20-5-1073,-10-4-1591,-4-6-2473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4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10122,'0'0'1178,"24"1"-978,-15 0-199,27 0 75,0 2 0,-1 1 0,50 14 0,47 24 590,-1 6 0,202 105 0,-329-152-832,26 17 455,-30-17-400,1-1 0,0 0-1,-1 1 1,1-1-1,-1 1 1,1-1-1,-1 1 1,1-1-1,-1 1 1,1-1 0,-1 1-1,1-1 1,-1 1-1,0 0 1,1-1-1,-1 1 1,0 0-1,0-1 1,1 1 0,-1 0-1,0-1 1,0 1-1,0 0 1,0 0-1,0-1 1,0 1-1,0 0 1,0-1 0,0 1-1,0 0 1,0 0-1,0-1 1,-1 1-1,1 0 1,0-1-1,-1 1 1,1 0 0,0-1-1,-2 2 1,-10 6-4349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6769,'0'0'4735,"0"2"-4378,2 125 321,-3 113-301,-2-171-325,-18 99 0,13-141 150,1-3-1050,5-9-3778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16,'0'0'8965,"3"19"-8005,32 291 1384,-10 132-1458,-25-438-992,0 0 0,1 0 0,-1 1 0,1-1 0,0-1 0,0 1 0,1 0 0,2 6 0,-4-9-57,1 0 1,0 0-1,0 0 0,0 0 1,0 0-1,0 0 1,0-1-1,0 1 1,0 0-1,1 0 1,-1-1-1,0 1 1,0-1-1,1 1 1,-1-1-1,0 0 1,1 1-1,-1-1 1,0 0-1,1 0 1,-1 0-1,0 0 0,1 0 1,-1 0-1,0 0 1,3-1-1,17-6-2201,-1-8-467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2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78 1320,'0'0'4145,"1"-11"-3913,0-2-49,-1 4 79,0 1-1,1 0 1,4-14 0,-2 16 3796,-1 18-3138,-2 28-1336,0-37 652,-11 415 568,5-250-848,6-167-1,0 0 1,0-1-1,0 1 0,0 0 0,0 0 0,0 0 0,0-1 0,0 1 1,0 0-1,0 0 0,0-1 0,1 1 0,-1 0 0,0 0 0,1-1 1,-1 1-1,0 0 0,1-1 0,-1 1 0,1 0 0,-1-1 1,1 1-1,-1-1 0,1 1 0,0-1 0,-1 1 0,1-1 0,-1 1 1,1-1-1,0 0 0,0 1 0,-1-1 0,1 0 0,0 1 0,0-1 1,-1 0-1,1 0 0,0 0 0,0 0 0,-1 0 0,1 0 0,0 0 1,0 0-1,0 0 0,-1 0 0,1 0 0,0-1 0,0 1 0,-1 0 1,1 0-1,0-1 0,-1 1 0,1-1 0,1 0 0,3-1-483,0-1-1,0 0 0,-1 0 0,1 0 1,-1 0-1,8-8 0,13-21-4476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27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104 155 7042,'0'0'752,"22"-3"-1010,150-19 622,1507-100 351,-1642 120-414,70-2-763,-34 3 4089,-73 15-3532,-18 132-175,2-12 121,8 255-58,11-350 17,2-1 0,15 57 0,-4-20 3,-16-74 0,0-1 0,0 1 0,0-1 0,0 0 0,0 1 0,0-1 0,0 1 0,0-1 0,-1 0 0,1 1 0,0-1 0,0 1 0,0-1 0,0 0 0,0 1 0,-1-1 0,1 0 0,0 1 0,0-1 0,-1 0 0,1 1 0,0-1 0,-1 0 0,1 1 0,0-1 0,-1 0 0,1 0 0,0 1 0,-1-1 0,1 0 0,0 0 0,-1 0 0,1 0 0,-1 0 0,1 1 0,0-1 0,-1 0 0,1 0 0,-1 0 0,0 0 0,-23 0 187,13-1-153,-357 18-57,246-9 24,-315 21 15,-610 22-266,872-51 405,175-7-626,1 4-121,1-1 1,-1 0 0,1 1-1,0-1 1,0 1 0,4-6 0,-5 8 458,10-19-4212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5097,'0'0'1870,"5"16"-1566,15 49-116,-20-63-72,1 0-1,0 0 1,-1 0 0,1 0-1,0 0 1,0 0-1,0 0 1,0 0 0,0 0-1,1-1 1,0 3 0,-1-4-95,-1 0 1,0 0 0,1 0-1,-1 0 1,0 0 0,0 0-1,1 0 1,-1 0 0,0 0-1,1 0 1,-1 0 0,0 0-1,0 0 1,1-1 0,-1 1-1,0 0 1,1 0 0,-1 0-1,0 0 1,0 0 0,0 0-1,1-1 1,-1 1 0,0 0-1,0 0 1,1 0 0,-1-1-1,0 1 1,0 0 0,0 0-1,0-1 1,0 1 0,1 0-1,-1 0 1,0-1 0,0 1-1,0 0 1,0 0 0,0-1-1,0 0 1,8-34 457,-8 33-523,7-71 83,4-23-30,-9 90-232,-1 18-3643,-1-6 1706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2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13 2473,'0'0'2205,"-1"-12"3669,-53 12-5677,53 23-404,2-14 184,0 1-1,1-1 1,0 1-1,1-1 1,0 0 0,0 0-1,7 11 1,-5-8 44,0 0 1,-1 0-1,5 20 1,-8-27 28,0-1 0,0 1 1,-1 0-1,0 0 0,0 0 0,0 0 1,0 0-1,-1-1 0,-1 6 0,1-7 12,0-1-1,-1 1 1,1-1-1,-1 0 1,1 1-1,-1-1 0,0 0 1,0 0-1,0 0 1,0-1-1,0 1 1,0 0-1,0-1 1,-1 1-1,1-1 0,-1 0 1,-2 1-1,-13 7-3,0-2 0,-34 9 0,15-11-3883,36-13-3053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2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 4961,'0'0'241,"-2"10"-166,-3 29 117,5-39-186,0 1-1,0-1 1,0 1-1,0 0 1,0-1 0,1 1-1,-1 0 1,0-1-1,1 1 1,-1-1-1,0 1 1,1-1-1,-1 1 1,1-1 0,-1 1-1,1-1 1,-1 1-1,1-1 1,-1 1-1,1-1 1,-1 0 0,1 1-1,-1-1 1,1 0-1,0 1 1,-1-1-1,1 0 1,0 0 0,-1 0-1,1 0 1,0 0-1,-1 0 1,2 0-1,25 0 106,-21 0-48,-3-1-22,-1 1 1,1 0 0,0 0-1,-1-1 1,1 0-1,-1 1 1,1-1-1,-1 0 1,1 0-1,-1 0 1,0-1-1,0 1 1,1 0 0,-1-1-1,0 0 1,0 1-1,0-1 1,-1 0-1,1 0 1,0 0-1,-1 0 1,3-5-1,-2 4 140,0-1 0,0 0 0,-1 0 0,0 0 0,0 0 0,0 0 0,0 0 0,0 0 0,-1 0 0,0-1 0,0 1 0,0 0 0,-1-8 0,0 12-189,1-1 1,-1 1 0,1-1-1,-1 1 1,1-1-1,-1 1 1,1-1 0,-1 1-1,0 0 1,1-1-1,-1 1 1,0 0 0,1-1-1,-1 1 1,0 0 0,1 0-1,-1 0 1,0-1-1,1 1 1,-1 0 0,0 0-1,0 0 1,-1 1 0,-21-1-972,18 0 540,-11 1-1306,0 4-363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2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3321,'0'0'4173,"-14"7"-3557,-42 25-199,53-29-402,0-1 0,0 0 0,0 1-1,0 0 1,0 0 0,1 0 0,0 0 0,-1 0-1,1 0 1,0 0 0,0 1 0,1-1-1,-1 1 1,1 0 0,-2 4 0,2 1-39,-1 0 1,1 0-1,1 0 1,0 12-1,0-10-31,0-8 26,0-1-1,0 0 1,0 1-1,1-1 1,-1 1-1,1-1 0,0 0 1,-1 0-1,1 1 1,0-1-1,0 0 1,0 0-1,1 0 1,-1 0-1,0 0 1,1 0-1,-1 0 1,1-1-1,3 3 1,-2-1 2,0-1 0,0 0 0,1-1 0,-1 1 0,1-1 0,0 1 0,-1-1 0,1 0 0,0 0 1,0-1-1,5 1 0,-3-1-16,1 1 0,0-2 1,-1 1-1,1-1 0,-1 0 1,1 0-1,-1-1 0,0 1 1,0-2-1,0 1 0,0-1 1,0 0-1,0 0 0,7-5 1,-10 5 36,0 0 1,0 0-1,0 0 1,-1 0 0,1 0-1,-1-1 1,0 1 0,0-1-1,0 1 1,-1-1 0,1 0-1,0-5 1,0 1 44,-1 0 0,0 0 0,-1 0 1,1 0-1,-2-10 0,0 17-42,1 0 1,0-1-1,0 1 0,-1 0 1,1 0-1,0 0 1,-1-1-1,0 1 0,1 0 1,-1 0-1,1 0 0,-1 0 1,0 0-1,0 0 1,0 0-1,0 0 0,0 0 1,0 0-1,0 1 1,0-1-1,0 0 0,0 1 1,0-1-1,0 0 0,0 1 1,-1 0-1,1-1 1,0 1-1,-3-1 0,-3 0-184,-1 0 0,1 1 0,-1 0-1,-7 0 1,3 0-480,-14 0-1373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2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5393,'0'0'858,"-6"20"-874,-14 60-12,19-79 22,1 1 1,0-1 0,0 0 0,-1 1-1,1-1 1,0 0 0,0 1 0,1-1-1,-1 0 1,0 1 0,0-1 0,1 0-1,-1 1 1,1-1 0,-1 0 0,1 1 0,-1-1-1,1 0 1,0 0 0,0 0 0,-1 0-1,1 0 1,0 0 0,0 0 0,0 0-1,2 2 1,0-2-10,0 0 1,-1 0-1,1 0 1,0 0-1,0 0 0,0-1 1,0 1-1,3-1 0,-2 1-3,2 0-1,1 0 0,-1-1 0,0 0 0,1 0 0,-1 0 0,0-1 0,1 0 0,-1 0 0,10-3 0,-13 3 43,-1 0 0,0 0 0,0-1 0,0 1 0,0 0 0,0-1 0,0 1 0,0-1 0,0 0 1,-1 1-1,1-1 0,0 0 0,-1 0 0,0 0 0,1 0 0,-1-1 0,0 1 0,0 0 0,0 0 0,-1-1 0,1 1 0,0-1 0,-1 1 0,0 0 1,1-1-1,-1 1 0,0-5 0,0 4 36,0 0 0,0 0 0,0-1 0,-1 1 0,1 0 0,-1-1 0,0 1 0,1 0 0,-2 0 0,0-4 0,0 5-61,1 1-1,0-1 1,-1 1 0,1 0 0,-1 0 0,1 0 0,-1-1 0,1 1 0,-1 1-1,0-1 1,1 0 0,-1 0 0,0 1 0,0-1 0,0 1 0,1-1-1,-1 1 1,0 0 0,0 0 0,-3 0 0,-55-1-1730,32 1 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91 4217,'0'0'1057,"17"0"-626,52-3-15,-66 3-374,0-1 0,0 1 0,0-1 0,0 1 0,0-1 0,0 0 0,-1 0 0,1-1 0,0 1 0,0 0 0,-1-1 0,1 0-1,-1 1 1,0-1 0,1 0 0,-1 0 0,0 0 0,0-1 0,0 1 0,-1-1 0,1 1 0,2-4 0,-3 4 27,0 1-20,-1 0-1,1 0 1,0 0 0,0-1-1,-1 1 1,1 0-1,-1 0 1,1-1 0,-1 1-1,0 0 1,1-1 0,-1 1-1,0 0 1,0-1 0,0 1-1,0-1 1,0 1 0,0 0-1,0-1 1,-1-1 0,0 2-57,1 0 0,-1 0 0,0 0 1,0 0-1,0 0 0,0 0 0,0 0 0,0 0 0,0 1 1,0-1-1,0 0 0,0 1 0,0-1 0,0 1 1,0-1-1,-1 1 0,-1-1 0,-6-1-253,0 1 0,0 0-1,0 1 1,-15 1 0,21-1 206,-41 5-1476,2 6-228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4081,'0'0'5153,"-36"12"-10370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3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5113,'0'0'587,"18"-5"-436,0-1-69,11-3 48,0 2-1,38-5 0,292-17 366,0 24-186,-231 5-299,155-2 18,502-9 83,-463 7 3811,-323 12-3566,-7 33-352,2 1 0,1 1 1,3-1-1,4 73 0,0-91 22,1 0-1,1 0 1,2 0-1,0-1 1,1 0-1,16 34 1,77 124 27,-30-60-42,-68-116 26,1-1 1,-1 0 0,0 1-1,0 0 1,0-1 0,-1 1-1,0 0 1,0 0-1,1 8 1,-4-12-11,1 0 0,-1 0-1,0 0 1,0 0 0,0 0 0,0-1 0,1 1-1,-1 0 1,0-1 0,0 1 0,0-1 0,-4 0-1,2 1 1,-430 62-181,-5-34 47,354-25 116,-771 58-175,757-51 186,-407 25 215,465-36-138,40 0-126,1-1-200,1 0 68,-1 0-1,0 0 1,1 1 0,0-1 0,-1 0 0,1 0 0,-1 1-1,1-1 1,0 0 0,0 1 0,-1-1 0,1 1-1,0-1 1,0 1 0,0-1 0,-1 1 0,2-1-1,7-4-588,24-30-2400,-19 18 390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3689,'0'0'2144,"4"6"-1517,3 6-389,-1 0 0,0 0 1,0 1-1,-2-1 0,0 1 0,0 0 0,1 14 1,13 106 930,-15-108-991,34 628 597,-37-642-784,-1-8 3,1 1-1,0-1 1,0 0-1,0 1 1,0-1-1,1 0 1,-1 1-1,1-1 1,1 4-1,-2-6-64,1-1 1,-1 0-1,0 0 0,0-1 0,1 1 1,-1 0-1,0 0 0,0 0 0,0 0 0,1 0 1,-1 0-1,0 0 0,0 0 0,1 0 1,-1 0-1,0-1 0,0 1 0,0 0 0,1 0 1,-1 0-1,0 0 0,0-1 0,0 1 1,0 0-1,0 0 0,1 0 0,-1-1 0,0 1 1,0 0-1,0 0 0,0-1 0,0 1 1,0 0-1,0 0 0,0-1 0,0 1 0,0 0 1,0 0-1,0 0 0,0-1 0,0 1 1,2-12-2003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5593,'0'0'1486,"0"21"-941,0 140 610,4-80-324,27 148-1,3 31-538,-34-216-790,0-28-5072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6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927 30 3449,'0'0'1936,"0"-1"-1833,0 0 1,0 0-1,0 0 0,0 0 1,0 0-1,-1 0 0,1 0 1,0 0-1,-1 0 0,1 0 1,-1 0-1,1 0 0,-1 0 1,-1-1-1,-25-3 242,1 1-1,-1 1 1,-1 1 0,-33 3 0,20 0-275,-9 1-86,1 3 1,-65 16-1,33-6 1,-292 49-29,363-63 39,7-1 1,0 1 1,0-1-1,0 1 0,0-1 1,0 1-1,0 0 0,-3 2 1,6-2-24,-6 85 118,19 486 834,-11-471-846,-2-101-106,19 0-528,12-2 720,58-10 0,-23 2-75,165-11 339,22-3 4,-243 23 420,-7 1-3477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7274,'0'0'2280,"0"125"-1880,0-96-256,0-4-144,0-3 72,2-1-72,2-5-344,4 1-616,11-5-696,-2-4-433,0-4-207</inkml:trace>
  <inkml:trace contextRef="#ctx0" brushRef="#br0" timeOffset="1">110 74 5129,'0'0'2393,"-100"90"-1729,92-63-368,8-2 0,0 1-48,0-3-240,14-1-8,5-5-344,6-5-144,21-10-152,-6-2-833,-3 0-391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4913,'0'0'1408,"109"-53"-1408,-61 38-320,-9 5-640,-8 2-480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9434,'0'0'1792,"-38"0"-3712,50 0-3633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5209,'0'0'1416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9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6793,'0'0'1619,"1"19"-1212,16 231 1454,2-43-1273,18 154-175,-37-359-494,0-1 1,0 0-1,0 0 0,1 1 1,-1-1-1,1 0 0,-1 0 0,1 0 1,-1 0-1,1 0 0,0 0 1,1 2-1,-1-2-146,-1-1-1,1 1 1,0 0-1,0-1 1,0 0 0,-1 1-1,1-1 1,0 1 0,0-1-1,0 0 1,0 0 0,0 1-1,0-1 1,0 0 0,0 0-1,0 0 1,0 0 0,0 0-1,0 0 1,0-1 0,0 1-1,0 0 1,-1 0 0,1-1-1,2 0 1,7-6-4494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2737,'0'0'5946,"0"20"-5132,0 137 575,1-38-818,-10 224 621,1-185-1676,8-157 402,0-1-1,0 1 1,0 0-1,0-1 1,0 1-1,0 0 1,0-1-1,0 1 1,1-1-1,-1 1 1,0 0-1,0-1 1,0 1-1,1-1 1,-1 1-1,0 0 1,1-1-1,-1 1 1,1-1-1,-1 1 0,0-1 1,1 0-1,-1 1 1,1-1-1,-1 1 1,1-1-1,1 1 1,17 0-2731,-10-1 1554,8 0-2564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5041,'0'0'3209,"4"26"-1961,1 2-886,0 6 150,0 1 0,-1 54 0,-17 211 783,10-273-1322,-1 2-281,2 0-1,1 1 1,1-1 0,4 31-1,7-29-1714,1-9-499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7210,'0'0'472,"19"0"-4121,-11 0 1928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0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2681,'0'0'4513</inkml:trace>
  <inkml:trace contextRef="#ctx0" brushRef="#br0" timeOffset="1">212 29 5329,'0'0'2705,"-27"2"-6146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5753,'0'0'4432,"1"17"-3705,5 287 1336,-6 136-1650,0-431-543,0 1 0,1-1 0,4 19-1,-5-26 22,0 0-1,1 0 1,-1-1-1,1 1 0,0 0 1,-1-1-1,1 1 0,0 0 1,0-1-1,0 1 1,0-1-1,0 0 0,1 1 1,-1-1-1,0 0 1,1 0-1,-1 1 0,0-1 1,1 0-1,0-1 0,-1 1 1,1 0-1,-1 0 1,1-1-1,0 1 0,0-1 1,1 1-1,15 0-1892,-1-1-489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7:5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5537,'0'0'3112,"1"27"-1488,2 195 563,-37 184-1068,7-165-1056,25-219-166,1-7-22,0 1-1,-4 15 1,4-27-146,1-1 1,-2 1-1,1 0 1,0-1 0,-1 0-1,1 1 1,-1-1-1,0 0 1,0 0-1,0 0 1,-1 0 0,1 0-1,-5 4 1,-8 2-2650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0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1 464,'0'0'10714,"-2"0"-11618,-5 0-1168,1 0-2441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2681,'0'0'1368,"1"19"-861,2 62 58,3-39-31,-6-41-523,0 1 0,1-1 0,-1 0 0,1 0 0,-1 1 0,1-1 0,-1 0 0,1 0 0,0 0 0,0 0 0,0 1 0,-1-1 0,1-1 0,0 1 0,2 1 0,-3-2-4,0 1 1,1-1-1,-1 0 1,1 0-1,-1 0 1,0 1-1,1-1 1,-1 0-1,1 0 1,-1 0 0,1 0-1,-1 0 1,0 0-1,1 0 1,-1 0-1,1 0 1,-1 0-1,1 0 1,-1 0-1,1 0 1,-1-1-1,0 1 1,1 0 0,-1 0-1,1 0 1,-1-1-1,0 1 1,1 0-1,-1 0 1,0-1-1,1 1 1,-1 0-1,0-1 1,1 0 0,9-14 97,-9 12-96,10-17-9,1 1 0,0-1-1,1 2 1,2 0-1,-1 1 1,19-16 0,-33 32 7,0 1 0,1-1 1,-1 1-1,1 0 0,-1-1 1,0 1-1,1-1 1,-1 1-1,1 0 0,-1-1 1,1 1-1,-1 0 0,1 0 1,-1-1-1,1 1 0,0 0 1,-1 0-1,1 0 0,-1 0 1,1 0-1,-1 0 1,1 0-1,-1 0 0,1 0 1,0 0-1,-1 0 0,1 0 1,-1 0-1,1 0 0,-1 1 1,1-1-1,-1 0 1,1 0-1,-1 1 0,1-1 1,-1 0-1,1 0 0,-1 1 1,1-1-1,-1 1 0,1-1 1,-1 0-1,0 1 0,1-1 1,-1 1-1,0-1 1,1 1-1,-1-1 0,0 1 1,1 0-1,8 36 885,-7-22-775,6 13 107,-1 2-47,1-1 0,2 1 0,17 34 0,-26-62-261,0 1 0,1-1 0,-1 0 0,1 0 0,-1 1 0,1-1 0,0 0 0,0-1 0,0 1 0,0 0 0,0 0 0,0-1 0,0 0 0,4 3 0,4-2-1922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0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4201,'121'-27'7994,"-126"29"-8354,-11 0-1761,-3-2-4000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1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1270 281 1568,'0'0'2638,"5"-5"-1935,13-16-19,-17 18-540,0 1 0,0-1 0,0 1 0,0-1 0,0 0 0,-1 1-1,1-1 1,-1 0 0,0 0 0,0 1 0,0-1 0,0 0 0,0 0 0,-2-4-1,1-3 46,1 6-141,-1 1 0,1-1-1,-1 1 1,0-1 0,-1 1 0,1-1-1,-1 1 1,1 0 0,-1 0-1,0 0 1,0 0 0,0 0 0,-1 0-1,1 0 1,-1 1 0,1-1-1,-4-2 1,-4-3-31,-1 1-1,1-1 1,-18-7 0,0 2-7,-1 1 0,0 2 0,-1 1 0,0 1-1,0 1 1,-39-2 0,-186-1 30,229 10-52,4 2 6,0 1 0,0 1 0,0 1 0,1 0-1,0 2 1,0 1 0,-24 12 0,-1 1-13,2 3 0,-80 56 0,105-65 4,1 0 0,0 1-1,1 1 1,1 1 0,1 0-1,1 1 1,0 0 0,-15 30-1,10-10 14,2 0 0,2 1 0,2 1-1,1 0 1,2 1 0,2 0 0,2 1-1,-1 79 1,7-75-3,-1 67 48,27 224-1,-15-275-37,3 0-1,3 0 1,45 109-1,-47-140 2,1-1 0,2 0 0,1-1-1,1-2 1,1 0 0,1-1-1,2-1 1,45 39 0,-43-45 37,-1-1 1,2-1 0,1-1 0,45 20 0,-52-29 3,0 0 0,1-2-1,0 0 1,0-2 0,1 0 0,-1-1-1,29-1 1,-42-2-14,9 1 20,1-1 0,0-1 0,0 0 0,0-2 0,0 0 0,30-10 0,-11-2 60,-2-1 1,0-2-1,0-2 0,-2-1 0,-1-2 1,0-1-1,-2-1 0,-1-2 1,28-32-1,-33 31 29,-2-2 1,-2 0-1,0-1 1,-2-2-1,-1 0 1,-2 0-1,-2-2 1,0 0-1,15-69 1,-11 0 173,4-119 0,-11 99-64,18-66-155,2-26 160,-29 188-189,4-42 272,-6-133-1,-2 183-298,0 0 0,-2 0-1,0 0 1,-1 1 0,-1-1-1,-1 1 1,0 0 0,-2 1 0,0 0-1,-1 0 1,-16-21 0,19 31-89,0 1 0,0 1 1,-1-1-1,0 1 0,0 0 0,0 1 1,-1 0-1,0 0 0,0 1 0,0 0 1,0 1-1,-1-1 0,0 2 1,1 0-1,-1 0 0,-16-1 0,-11 2-758,0 0 0,-73 11 0,107-10 752,-132 24-3265,4 6-1547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4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90 209 1720,'0'0'4543,"1"-12"-3946,1-14 23,11-49 0,15-20 577,-17 124-2210,49 270 881,-56-279 98,-2 1 0,-1-1 0,-2 41 0,0-59 32,0 1-1,0-1 1,0 0-1,0 1 0,0-1 1,0 0-1,-1 1 1,1-1-1,-1 0 1,1 0-1,-1 0 0,0 0 1,0-1-1,0 1 1,0 0-1,0-1 1,0 0-1,-1 1 0,1-1 1,-4 1-1,-6 4 13,-1-1-1,-20 5 0,28-9-13,-12 3 69,0-1-1,-1 0 1,1-1 0,-23-1 0,39-1-7,31 0-188,285 2-1375,-277-2-1395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5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 8994,'0'0'5609,"0"-6"-5609,-2 19-1608,-8-3-3689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7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6265,'0'0'1409,"2"0"-1409,2 0-40,6 0-480,7 4-465,40-2 289,-3 0-696,2-2-1489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7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 6689,'0'0'2009,"-25"-4"-2009,32 12-2545,9-2-239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8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10018,'0'0'344,"56"0"-3664,-27-2 871</inkml:trace>
  <inkml:trace contextRef="#ctx0" brushRef="#br0" timeOffset="1">1036 0 7514,'0'0'2008,"46"10"-5961,-19-7 1561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8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6345,'0'0'2137,"23"-5"-5722,-4-1 1057</inkml:trace>
  <inkml:trace contextRef="#ctx0" brushRef="#br0" timeOffset="1">1210 0 5721,'0'0'5729,"4"0"-5713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9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5353,'0'0'3545,"0"20"-2924,-1 134 412,-3-55-735,-3 94-1483,5-178-2263,-2-14 1176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9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5961,'0'0'1058,"17"-8"-954,58-28-57,-67 32-1,0 1 0,1 0 0,-1 1 0,1-1 0,0 2 1,0-1-1,0 1 0,0 1 0,-1-1 0,1 1 0,15 3 1,-19-3 11,-2 1-42,0-1 0,0 0 0,0 1 1,0 0-1,0 0 0,0 0 0,-1 0 1,1 0-1,0 1 0,-1-1 0,1 1 1,-1-1-1,0 1 0,1 0 0,-1 0 1,0 0-1,0 0 0,0 1 0,0-1 1,-1 1-1,1-1 0,-1 1 1,1-1-1,-1 1 0,0 0 0,0-1 1,0 1-1,0 0 0,-1 0 0,1 0 1,0 4-1,-1-2-15,0 0 1,0 0-1,0 0 1,0 0 0,-1 0-1,1 0 1,-1 0-1,-1 0 1,1-1-1,-1 1 1,1 0-1,-1-1 1,-1 1 0,1-1-1,-1 0 1,0 1-1,-6 6 1,-6 2-16,-1 0 0,0-2 0,-1 1 0,0-2 0,-1 0 0,-24 9 0,42-19-7,0 0 0,0 0-1,-1 0 1,1 0 0,0 0-1,0 0 1,0 0 0,-1 0-1,1 0 1,0 0 0,0 0-1,0 0 1,-1 0 0,1 0-1,0 1 1,0-1 0,0 0-1,0 0 1,-1 0 0,1 0-1,0 0 1,0 0 0,0 1-1,0-1 1,0 0 0,0 0-1,-1 0 1,1 0 0,0 1-1,0-1 1,0 0 0,0 0-1,0 0 1,0 1 0,0-1-1,0 0 1,0 0 0,0 0 0,0 1-1,0-1 1,0 0 0,0 1-1,11 2-395,26 1 301,-27-3 73,34 3 62,0 2-1,50 14 1,-76-15-23,0 1 0,-1 1 1,0 0-1,0 1 0,-1 0 0,0 2 0,0 0 0,15 13 0,-28-21 10,0 1-1,0 0 1,-1 0-1,1 0 0,0 1 1,-1-1-1,0 1 1,0-1-1,0 1 1,0 0-1,-1 0 1,2 4-1,-3-6 26,1 0-1,-1 0 0,0 0 1,0 0-1,0 0 1,0 0-1,0 0 0,0 0 1,-1 0-1,1 0 1,-1 0-1,1 0 1,-1 0-1,0 0 0,0 0 1,0 0-1,0 0 1,0-1-1,0 1 0,0-1 1,-1 1-1,1 0 1,-1-1-1,1 0 0,-1 1 1,-2 0-1,-19 12 0,-1-1 0,0-2 1,-1 0-1,-42 11 0,35-12-191,-29 11-869,6-6-1037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6753,'0'0'637,"3"21"-753,18 133 380,-15-112-235,2-1-1,2 0 1,2-1 0,2 0 0,23 48 0,-40-105-318,0-1 1,0 1-1,2-1 1,0 0-1,2-20 1,0 34 279,0 1 0,0 0 0,0 0 0,0 0 0,1 0 0,-1 0 1,1 0-1,0 1 0,0-1 0,0 0 0,0 1 0,0-1 0,0 1 0,1 0 0,-1 0 0,1 0 0,0 0 0,-1 0 1,1 1-1,0-1 0,0 1 0,0 0 0,0-1 0,0 1 0,1 1 0,3-2 0,8 0 17,0-1-1,-1 2 1,1 0 0,20 2-1,-30 0 17,-1-1 0,0 1 0,1 0 0,-1 1 0,0-1 0,0 1 0,0 0 0,0 0 0,0 0 0,-1 0 0,1 1 0,-1-1 0,1 1 0,-1 0 0,0 0 0,0 0 0,0 1 0,0-1 0,-1 1 0,1-1 0,-1 1 0,0 0 0,0 0-1,-1 0 1,1 0 0,-1 0 0,1 1 0,-1-1 0,-1 0 0,1 0 0,-1 1 0,1-1 0,-1 1 0,-1-1 0,1 0 0,-2 8 0,1-10 13,0 0 0,0 0 1,0 0-1,0 0 0,0 0 0,-1-1 0,1 1 0,0 0 0,-1-1 1,0 1-1,1-1 0,-1 1 0,0-1 0,0 0 0,0 0 0,0 0 1,0 0-1,0 0 0,0 0 0,0 0 0,0-1 0,-3 1 0,-8 2 103,0 0-1,-17 0 0,30-3-139,-185 4 166,111-5-190,66 1-58,-21-1-22,28 1 6,0 0-1,0 0 0,-1 0 1,1 0-1,0-1 0,0 1 1,0 0-1,0-1 0,0 1 0,1-1 1,-1 1-1,0-1 0,0 1 1,0-1-1,0 0 0,0 1 1,1-1-1,-1 0 0,0 0 1,1 0-1,-2-1 0,1-8-2557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19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64 1256,'0'0'6184,"-3"18"-6009,-9 57-96,9-55-28,6-32 19,5-1-60,1 0 0,0 1 0,1 0-1,0 0 1,1 1 0,1 1 0,-1 0 0,2 0 0,-1 1-1,1 1 1,1 0 0,-1 1 0,1 0 0,1 1 0,17-5-1,-27 9 84,-1 1 0,0 0 0,1 1 0,-1-1 0,1 1-1,-1 0 1,1 0 0,-1 0 0,7 2 0,-9-2-3,1 1 1,-1 0-1,0 0 1,0 1-1,0-1 1,0 0-1,0 1 1,0-1 0,0 1-1,-1-1 1,1 1-1,-1 0 1,1 0-1,-1 0 1,1 0-1,-1 0 1,0 0-1,1 4 1,5 10-69,-2-1 1,0 1-1,-1 1 0,-1-1 1,-1 1-1,2 23 1,-4-18-1307,0 0 0,-4 24-1,-2-21-2463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0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7034,'0'0'1616,"120"33"-8378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0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1040,'0'0'2173,"3"17"-560,7 45-134,4 81-1,-13 221 3128,-2-195-4672,1-168-23,0-1 0,-1 1 1,1-1-1,0 1 0,0-1 1,0 1-1,0-1 0,0 1 1,0-1-1,0 1 0,0-1 1,0 1-1,0-1 0,0 1 1,0-1-1,0 1 0,1-1 1,-1 1-1,0-1 0,0 0 1,0 1-1,1-1 0,-1 1 1,0-1-1,0 1 0,1-1 1,-1 0-1,1 1 0,-1-1 1,0 0-1,1 1 0,-1-1 1,1 0-1,-1 0 1,0 1-1,1-1 0,-1 0 1,1 0-1,-1 0 0,1 1 1,-1-1-1,1 0 0,-1 0 1,1 0-1,-1 0 0,1 0 1,-1 0-1,1 0 0,-1 0 1,1 0-1,-1 0 0,1-1 1,0 1-1,7 0-2509</inkml:trace>
  <inkml:trace contextRef="#ctx0" brushRef="#br0" timeOffset="0.99">12 278 6465,'0'0'610,"21"13"-804,72 41 297,-88-51-95,1 0 0,0-1 0,-1 0 0,1 0 0,0 0-1,0-1 1,0 0 0,0 0 0,0 0 0,0-1 0,0 0 0,9 0 0,3-1 12,-2 1 2,0-1 1,-1-1-1,1 0 1,0-1-1,-1-1 1,19-6-1,-26 7 16,0-1 0,0 1-1,-1-1 1,1-1 0,-1 1-1,0-1 1,-1 0 0,1-1 0,-1 1-1,0-2 1,0 1 0,-1 0 0,7-11-1,-9 12 60,-1 0-1,0 0 0,0 0 0,-1 0 1,3-8-1,-4 11-56,0 1-1,1 0 1,-1-1 0,0 1 0,0 0 0,0-1 0,0 1 0,0 0 0,0-1-1,0 1 1,0-1 0,0 1 0,-1 0 0,1 0 0,-1-1 0,1 1-1,-1 0 1,1 0 0,-1-1 0,0 1 0,0 0 0,1 0 0,-1 0 0,0 0-1,0 0 1,0 0 0,-1-1 0,-7 0-82,1-1 1,-1 2-1,0-1 1,1 1-1,-1 0 1,0 1-1,0 0 0,1 1 1,-15 2-1,6-2-261,-16 3-850,0 1 0,-52 15 0,22 1-1010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1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3273,'0'0'3272,"51"125"-2775,-35-92-209,3-2-112,4-1-168,8-5-8,21-13-464,-8-6-841,-6-6-1455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1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6105,'0'0'894,"20"-5"-590,67-16 171,-77 19-220,0-1 0,0 2 0,0 0 1,0 0-1,10 0 0,-6 2 322,-13-1-537,0 0-1,0 0 1,-1 0-1,1 1 1,0-1 0,0 0-1,0 1 1,-1-1-1,1 1 1,0-1 0,0 1-1,-1-1 1,1 1-1,-1-1 1,1 1-1,0 0 1,-1-1 0,1 1-1,-1 0 1,1 0-1,-1-1 1,0 1 0,1 0-1,-1 0 1,0 0-1,1 0 1,-1-1 0,0 1-1,0 0 1,0 0-1,0 1 1,1 35 151,-1-27-94,-1 19 54,-10 52 0,6-55-135,2 1 1,-1 43-1,4-67-21,0 0-1,1 0 1,-1 0 0,1 0 0,0 0 0,0 0 0,0-1-1,0 1 1,1 0 0,-1-1 0,1 1 0,-1 0-1,1-1 1,0 0 0,0 0 0,0 1 0,0-1-1,1 0 1,-1-1 0,0 1 0,1 0 0,-1-1-1,1 1 1,0-1 0,0 0 0,-1 0 0,1 0 0,0 0-1,5 1 1,9 1-79,1-1 0,-1 0-1,35-1 1,-38-1-37,1-1-223,1 0-1,-1-1 0,1-1 1,-1 0-1,0-1 0,0 0 1,0-1-1,26-14 0,1-5-1954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2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79 600,'0'0'1745,"15"-51"-1729,-11 44-16,0 3 48,-2 0 8,0 0-56,-2 2 0,0-2-257,0 2-319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2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2481,'29'-77'649,"-20"57"4295,-9 23-4698,0 39-24,1 0-1,3 0 0,1 0 0,11 42 0,-16-83-409,0 1-1,1 0 1,-1-1-1,1 1 1,0-1-1,-1 1 1,1-1 0,0 1-1,0-1 1,0 0-1,0 1 1,0-1-1,0 0 1,0 0 0,1 0-1,-1 0 1,0 0-1,1 0 1,-1 0-1,0 0 1,1 0 0,-1-1-1,3 2 1,6-2-2900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2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0 6001,'0'0'1295,"-18"17"-1277,18-17-18,-71 75 6,69-72-9,-1-1 0,1 1 0,0 1 1,0-1-1,1 0 0,-1 0 0,1 1 0,-1-1 0,1 0 0,0 1 0,1 0 0,-1-1 0,0 1 0,1-1 1,0 1-1,0 0 0,0-1 0,1 7 0,0 4-27,-1-9 37,0 1 1,0-1-1,1 0 0,0 0 0,0 0 1,0 0-1,0 0 0,1 0 1,0 0-1,0-1 0,0 1 1,1 0-1,-1-1 0,1 0 1,0 0-1,0 0 0,1 0 1,-1 0-1,1 0 0,0-1 1,0 0-1,0 0 0,0 0 0,1 0 1,-1-1-1,1 1 0,0-1 1,-1 0-1,1-1 0,0 1 1,0-1-1,0 0 0,0 0 1,1-1-1,-1 1 0,8-1 1,-8 0 54,-1-1 0,1 1 1,0 0-1,-1-1 1,1 0-1,-1 0 0,1-1 1,-1 1-1,0-1 1,1 0-1,-1 0 0,0 0 1,0-1-1,0 1 1,6-7-1,-6 5 50,1-1 0,-1 0 1,0-1-1,-1 1 0,1-1 0,-1 0 0,0 1 1,-1-1-1,0-1 0,3-10 0,-3 11 35,0-1 0,-1 0-1,0 0 1,-1 0 0,1-1-1,-1 1 1,-1 0 0,1 0 0,-4-11-1,3 14-167,0 0 0,0 0 0,-1 0-1,0 0 1,1 0 0,-1 1 0,-1-1 0,1 1-1,-1 0 1,1-1 0,-1 1 0,0 0 0,0 1-1,0-1 1,0 0 0,-1 1 0,1 0 0,-5-3-1,-4 0-894,0 1 1,0 0-1,-22-3 0,1 2-3398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3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54 4401,'0'0'3110,"-13"-4"-2869,-39-12-74,48 15-163,0 0 0,0 0 0,0 1 0,0-1 0,0 1 0,-1 0 0,1 0 0,0 1 0,0-1-1,0 1 1,0 0 0,0 0 0,1 0 0,-1 0 0,0 1 0,0 0 0,1 0 0,-1 0 0,1 0 0,-1 0 0,1 1 0,0-1 0,0 1 0,0 0 0,0 0 0,1 0-1,-1 0 1,-2 5 0,0 0-31,1 0-1,0 0 1,0 0-1,0 0 1,1 1-1,1 0 1,0-1-1,0 1 1,0 0-1,0 16 1,2-23 12,0-1 1,0 1-1,0 0 1,1-1-1,-1 1 0,0 0 1,1-1-1,-1 1 1,1-1-1,0 1 0,0 0 1,-1-1-1,1 0 1,0 1-1,0-1 1,0 1-1,1-1 0,-1 0 1,2 2-1,0-1 10,-1-1 0,1 1 0,0-1-1,0 1 1,0-1 0,0 0 0,0 0 0,0 0 0,0 0-1,3-1 1,1 1 48,-1 0 0,0-1 0,0 0 1,0-1-1,0 1 0,0-1 0,0 0 0,0-1 0,0 1 0,11-6 0,-13 5 8,0 0 0,-1-1-1,1 0 1,-1 0-1,1 0 1,-1 0 0,0 0-1,0-1 1,-1 1-1,1-1 1,-1 0 0,1 0-1,-1 0 1,0 0 0,-1 0-1,1 0 1,1-9-1,0-3 227,-1 0 0,0-1 1,-2-24-1,0 41-272,0-3-5,0 1-1,0 0 1,0 0 0,0 0 0,-1 0 0,1-1-1,-1 1 1,0 0 0,0 0 0,0 0 0,0 0 0,0 0-1,0 0 1,0 1 0,-1-1 0,1 0 0,0 0-1,-1 1 1,0-1 0,1 1 0,-1 0 0,0-1-1,0 1 1,0 0 0,0 0 0,0 0 0,0 0 0,0 0-1,0 1 1,-3-2 0,-6 0-366,-1 0-1,1 1 1,0 0 0,-19 1 0,18 0-172,-29 0-1975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6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5857,'0'0'4681,"2"-4"-4473,0 4-1456,6 0-352,1 4 79,-1 0-631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7882,'0'0'2904,"-13"109"-2472,7-75-248,2 1-88,2-2-32,2-2-64,0-2-8,0-3-120,0-1-936,4-5-1064,8-7-809,1-9-2360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7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4257,'0'0'872,"-2"17"-921,-1 55 22,3-70 25,0 0 0,1 0 0,-1 1 0,1-1 0,-1 0 0,1 0 0,0 1 0,0-1 0,0 0 0,0 0 0,0 0-1,0 0 1,1 0 0,-1 0 0,1-1 0,-1 1 0,1 0 0,0-1 0,0 1 0,-1-1 0,1 0 0,0 1 0,0-1 0,0 0 0,5 1 0,-1 0 26,1 0 1,-1 0-1,1-1 0,-1 0 1,1-1-1,8 1 0,-13-1 14,1 0 0,-1 0-1,0 0 1,1 0 0,-1 0-1,0 0 1,1-1-1,-1 1 1,0-1 0,0 0-1,0 1 1,1-1 0,-1 0-1,0 0 1,0 0-1,0-1 1,0 1 0,0 0-1,-1-1 1,1 1-1,0-1 1,-1 0 0,1 0-1,-1 1 1,1-1 0,-1 0-1,0 0 1,0 0-1,0 0 1,0 0 0,0-1-1,-1 1 1,1 0 0,0 0-1,-1-1 1,0 1-1,1-3 1,0 0 70,0 0 1,-1-1-1,1 1 1,-1 0-1,0 0 0,0-1 1,0 1-1,-1 0 1,-1-7-1,1 11-160,0-1-1,0 0 1,1 0-1,-1 1 0,0-1 1,-1 1-1,1-1 1,0 1-1,0-1 1,-1 1-1,1 0 1,0 0-1,-1 0 1,0-1-1,1 1 1,-1 1-1,1-1 1,-1 0-1,0 0 1,0 1-1,0-1 0,1 1 1,-1-1-1,0 1 1,0 0-1,0-1 1,-3 2-1,-12-2-1747,3 1-597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7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3273,'0'0'590,"2"18"-558,6 54-30,-7-70 13,-1 0 0,1 1 1,-1-1-1,1 0 0,0 1 1,0-1-1,0 0 0,0 0 1,0 0-1,1 0 0,-1 0 1,0 0-1,1 0 0,0-1 1,-1 1-1,1 0 0,0-1 1,0 1-1,0-1 0,0 0 1,0 0-1,0 0 0,3 1 1,0 0 66,1-1 0,-1 0-1,1 0 1,0 0 0,-1-1 0,10 0 0,-8 0-15,-5 0-12,-1 0 1,1-1-1,-1 1 1,1 0-1,-1 0 1,0-1-1,1 1 0,-1-1 1,1 1-1,-1-1 1,0 0-1,1 1 0,-1-1 1,0 0-1,0 0 1,0 0-1,0 0 0,0 0 1,0 0-1,0 0 1,2-2-1,-2 0 38,1 0-1,-1 0 1,0 0 0,1 0-1,-1 0 1,-1 0-1,1-1 1,0 1 0,0-6-1,-1 5-51,0-1 0,0 0-1,0 0 1,0 0 0,-1 0 0,0 1-1,0-1 1,0 0 0,-1 0-1,1 1 1,-1-1 0,0 1 0,-5-7-1,3 6-412,-1 0-1,-1 0 1,1 1 0,-1 0-1,1 0 1,-1 1-1,-7-4 1,1 1-1764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28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69 113 656,'0'0'2250,"19"2"-1437,61 6 240,-79-7-991,1-1 1,0 0-1,-1 0 1,1 0-1,0 0 0,0 0 1,-1 0-1,1 0 1,0 0-1,0-1 1,-1 1-1,1-1 1,0 1-1,-1-1 1,1 0-1,-1 1 1,1-1-1,-1 0 0,1 0 1,-1 0-1,1 0 1,-1 0-1,0-1 1,0 1-1,0 0 1,0-1-1,0 1 1,0 0-1,0-1 1,0 1-1,0-1 0,0 0 1,0-1-1,2-3 181,-1 1 7,-1-1 1,1 1 0,-1 0-1,0-1 1,0 1 0,0-1 0,-1 1-1,1-1 1,-2 1 0,1-1-1,-2-9 1,2 14-250,-1 0-1,1 0 1,-1 0-1,1 1 1,-1-1-1,1 0 1,-1 0-1,1 1 1,-1-1-1,1 0 1,-1 1-1,0-1 1,0 1-1,1-1 1,-1 1 0,0-1-1,0 1 1,0-1-1,1 1 1,-1 0-1,0-1 1,0 1-1,0 0 1,0 0-1,0 0 1,-1 0-1,-29 0-549,13 3-131,1 0 0,-1 1 0,1 1 0,-27 12 0,-17 9-2298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47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29 153 5777,'0'0'1395,"5"-18"-1084,20-56-4,-23 71-280,0-1 0,0 1 0,0-1 0,1 1 0,0 0 0,-1 0 0,1 0 0,0 0 0,0 0 1,1 1-1,-1-1 0,1 1 0,-1 0 0,1 0 0,-1 0 0,1 1 0,0-1 0,0 1 0,0 0 0,0 0 1,0 0-1,6 0 0,0 0 47,-1-2 4,0 2-1,0 0 1,1 0-1,-1 0 1,1 1-1,15 2 1,-21-1-66,-1 0-1,1 0 1,0 0 0,-1 0 0,1 0 0,-1 1-1,1 0 1,-1 0 0,0 0 0,0 0 0,1 0-1,-2 1 1,1-1 0,0 1 0,0 0 0,-1-1 0,0 1-1,1 1 1,1 2 0,2 7-4,0 0-1,-1 0 1,0 0 0,-1 0-1,-1 1 1,0 0 0,1 20 0,-1 5 37,-4 56 0,-1-76-35,-1 1 0,0-2 0,-1 1 0,-2 0 0,0-1 0,0 0 0,-2 0 0,-17 29 0,2-9 3,-3-1 1,-48 55 0,59-74 14,-1-1 1,0 0 0,-2-1 0,0-1 0,-1-1-1,-22 13 1,39-26 16,1-1-123,24-1-228,1-2 324,-4 0-3,0 1 1,1 1 0,-1 0 0,40 5-1,-52-1 16,0-1-1,0 1 1,-1 1-1,1 0 0,-1 0 1,0 0-1,0 1 1,-1 0-1,1 0 1,-1 1-1,8 9 0,18 14-17,1-11-1295,-19-13-912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48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37 304,'0'0'16444,"-16"-2"-16444,20-6-1081,8-2-1335,-3-6-4066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 3201,'0'0'4766,"-16"24"-4675,-53 83 61,2 5 237,45-73 161,-2-1 0,-30 36 0,49-67-514,-1 1-65,0-1 1,0 0 0,-1 0 0,1-1 0,-1 0 0,-10 7-1,7-11-2894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5633,'0'0'2231,"20"18"-1663,65 63-202,-74-70-300,0 1 1,-1 0 0,-1 1-1,0 0 1,0 0 0,8 20-1,-3-6 3,-7-16-11,-2-3 32,-1-1 0,0 1 1,0 0-1,-1 1 0,1-1 1,-2 1-1,1-1 1,-1 1-1,1 15 0,-3-23-54,0 0-1,-1 0 0,1 0 1,-1-1-1,1 1 0,-1 0 1,1 0-1,-1-1 0,1 1 1,-1-1-1,1 1 0,-1 0 1,0-1-1,1 1 0,-1-1 1,0 1-1,0-1 0,1 0 1,-1 1-1,0-1 0,0 0 1,0 1-1,0-1 0,1 0 1,-3 0-1,-28 6 163,23-5-127,-220 21 270,60-9-995,142-7-3249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7698,'0'0'3992,"-40"121"-3879,38-97-113,2 1-321,15-3-1455,9-3-328,6-11-633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6665,'0'0'666,"15"10"-745,49 30 529,-61-39-423,0 1 0,1-1-1,-1 1 1,0-1 0,1 0 0,-1 0 0,1-1 0,-1 1 0,1-1 0,0 0 0,-1 0 0,1 0 0,-1 0 0,1-1 0,-1 1 0,1-1 0,-1 0 0,6-2 0,-2 1 19,1 0 40,1-1 0,-1-1-1,0 1 1,0-1-1,0-1 1,0 0 0,-1 0-1,0 0 1,10-9-1,-14 11 35,0-1-1,0 1 0,0-1 0,-1 1 0,1-1 0,-1 0 0,0 0 1,0 0-1,0 0 0,-1 0 0,1 0 0,-1-1 0,0 1 0,0 0 1,0-1-1,-1 1 0,0-1 0,0 1 0,0-1 0,-1-6 0,0 8-134,0 1 0,0-1 0,0 1 0,-1-1 0,1 1-1,-1-1 1,1 1 0,-1 0 0,0 0 0,0 0 0,0 0-1,0 0 1,0 0 0,0 0 0,-1 1 0,1-1 0,0 1-1,-1 0 1,1 0 0,-1-1 0,0 2 0,-3-2 0,-3-1-607,0 1 0,0 0 0,0 0 1,-1 1-1,-11 0 0,1 1-1333,6 0-252</inkml:trace>
  <inkml:trace contextRef="#ctx0" brushRef="#br0" timeOffset="1">0 146 432,'133'-51'1472,"-126"78"-335,3 3-297,3 3 104,-1 0-64,5-4-256,3-3-336,-1-3-112,8-3-112,2-5-64,1-7-104,20-8-312,-7 0-712,-5-14-408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6057,'0'0'3144,"-2"20"-2201,-15 236 1316,16-192-2080,5 172 155,-1-206-339,1 0 0,1 0 0,1-1 0,2 1 1,20 48-1,-27-78-1,15 30-690,-16-30 598,1 1 0,-1 0 0,0-1 0,1 1 0,-1-1 0,1 1 0,-1 0 0,0-1 0,1 1 0,-1-1 0,1 1 0,0-1 0,-1 0 0,1 1-1,-1-1 1,1 1 0,0-1 0,-1 0 0,1 0 0,0 1 0,-1-1 0,1 0 0,0 0 0,-1 0 0,1 0 0,0 0 0,-1 0 0,1 0 0,0 0 0,0 0 0,-1 0 0,1 0 0,0 0 0,-1 0 0,1-1 0,0 1 0,-1 0 0,1 0 0,0-1 0,-1 1 0,2-1 0,7-17-1738,-3-8-859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 4097,'0'0'2979,"-2"19"-3104,1 2 99,0-1-1,2 22 1,-1-40 26,1 0-1,0 0 0,-1 0 1,1 1-1,0-1 1,0 0-1,0 0 1,0 0-1,1 0 1,-1-1-1,1 1 0,-1 0 1,1 0-1,-1-1 1,1 1-1,0-1 1,0 0-1,0 1 1,0-1-1,0 0 0,0 0 1,0 0-1,0 0 1,0-1-1,1 1 1,-1 0-1,0-1 1,0 0-1,1 1 0,1-1 1,6 2-6,15 2-53,1 0-1,0-2 1,42-1-1,-46-1 28,-18 0 46,0 0 1,-1 0 0,1-1-1,0 1 1,0-1 0,0 1-1,-1-1 1,1 0-1,0-1 1,-1 1 0,1-1-1,-1 1 1,1-1 0,-1 0-1,0 0 1,0-1 0,0 1-1,0-1 1,0 1-1,-1-1 1,1 0 0,-1 0-1,1 0 1,-1 0 0,0-1-1,-1 1 1,1 0 0,0-1-1,-1 0 1,0 1-1,0-1 1,0 0 0,0 1-1,0-1 1,-1 0 0,0 0-1,0-6 1,0 5 63,0-1 0,-1 1 0,1 0 0,-1 0 0,0 0 0,-1 0-1,1 0 1,-1 0 0,0 0 0,0 0 0,-1 0 0,1 1 0,-1-1 0,0 1 0,-5-6 0,2 5-10,0-1 0,0 1 0,0 1 1,-1-1-1,1 1 0,-1 0 0,0 0 0,-1 1 1,-10-4-1,3 3-484,0 0 1,-1 1-1,1 1 1,-1 0-1,1 1 1,-1 0-1,0 2 1,0 0 0,-26 5-1,5 5-3277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13 159 3041,'0'0'4010,"-3"-17"-3270,-6-58-188,9 74-528,0-1 1,0 0-1,0 0 0,0 0 0,0 1 1,1-1-1,-1 0 0,1 0 0,-1 1 1,1-1-1,-1 0 0,1 1 0,0-1 0,0 0 1,0 1-1,0-1 0,0 1 0,0 0 1,1-1-1,-1 1 0,0 0 0,1 0 1,-1 0-1,0 0 0,1 0 0,0 0 1,-1 0-1,1 0 0,-1 0 0,1 1 1,2-1-1,2-2 64,9-2 54,-1 1-1,1 1 0,0 0 1,0 1-1,0 0 0,1 2 1,27 1-1,-38-1-132,1 1 0,-1-1 0,1 1 0,-1 1 0,0-1 0,1 1 0,-1 0 0,0 0 0,0 0 0,0 1-1,-1 0 1,1 0 0,0 0 0,-1 0 0,0 1 0,0 0 0,0 0 0,0 0 0,-1 0 0,0 0 0,4 7 0,-3-5-16,0 1 1,-1 0 0,0 0-1,-1 0 1,1 1 0,-1-1-1,-1 1 1,1-1 0,-1 1-1,-1-1 1,1 1 0,-1 0-1,-1-1 1,-2 15 0,2-16-2,-2-1 0,1 1 0,-1-1 0,1 0 0,-1 0 0,-1 0 0,1 0 0,-1-1 0,0 1 0,0-1 0,0 0 0,0 0 1,-1-1-1,0 1 0,0-1 0,0 0 0,-8 4 0,12-7-67,20 3-1169,-9-1 1227,1 1 0,0 0 0,-1 1 0,0 0 0,0 1 0,0 0 0,-1 1 0,1 0 0,8 8 0,-14-12 51,0 2 0,-1-1-1,0 0 1,1 1 0,-1-1-1,-1 1 1,1 0 0,0 0 0,-1 0-1,0 0 1,0 1 0,0-1-1,0 1 1,-1-1 0,0 1-1,0-1 1,0 1 0,0 0-1,-1-1 1,0 1 0,0 0-1,0 0 1,-2 7 0,1-9-30,0 0 1,-1 0-1,1 0 0,-1 0 1,0 0-1,0 0 1,0 0-1,0-1 1,-1 1-1,1-1 0,0 0 1,-1 0-1,0 0 1,0 0-1,1 0 1,-1 0-1,0-1 0,-1 1 1,-3 0-1,-3 2-425,1-1 1,0 0-1,-1-1 0,0 0 0,-15 1 0,18-2-54,3-1-77,-1 0 0,1 0 0,-1 0 0,1 0 0,-7-2 0,1-5-1841</inkml:trace>
  <inkml:trace contextRef="#ctx0" brushRef="#br0" timeOffset="1">345 469 1192,'0'0'1233,"18"-1"-361,2 0-695,100-10 631,-81 4-256,39-11-1,-65 14-456,-1 0-1,0-1 1,0-1 0,0 1-1,0-2 1,-1 0 0,12-9 0,-22 15-70,1 0 1,0-1-1,-1 1 1,1-1-1,-1 1 1,0-1-1,1 1 1,-1-1-1,0 0 1,0 0-1,0 1 1,0-1 0,0 0-1,-1 0 1,1 0-1,-1 0 1,1 0-1,-1 0 1,0 0-1,1 0 1,-1 0-1,0 0 1,-1-4-1,1 4-10,-1 1-1,0-1 0,0 1 0,0-1 0,0 1 0,0-1 1,0 1-1,0 0 0,-1-1 0,1 1 0,0 0 0,-1 0 1,1 0-1,-1 0 0,1 0 0,-1 0 0,1 0 0,-1 1 1,0-1-1,1 1 0,-1-1 0,0 1 0,1 0 1,-1-1-1,0 1 0,0 0 0,-2 0 0,-3 0 6,1-1 0,0 1 1,0 0-1,0 1 0,0-1 0,0 1 0,0 0 0,0 1 0,0-1 0,0 1 0,1 1 1,-1-1-1,0 1 0,1 0 0,0 0 0,0 0 0,0 1 0,0 0 0,0 0 0,1 0 1,0 1-1,0-1 0,0 1 0,-5 9 0,5-8-9,0 1 0,1-1 1,0 1-1,0 0 0,1 0 0,0 0 0,0 1 0,1-1 1,0 0-1,0 1 0,1-1 0,0 12 0,0-17-17,0-1 0,0 1 0,1-1 0,-1 1 0,0-1 0,1 1 1,-1-1-1,1 1 0,-1-1 0,1 1 0,0-1 0,0 0 0,-1 0 0,1 1 0,0-1 0,0 0 0,0 0 0,0 0 0,1 0 0,-1 0 0,0 0 0,0 0 0,1 0 0,-1 0 0,0-1 0,1 1 0,-1 0 0,1-1 0,-1 1 0,3 0 0,4 0-172,1 1-1,0-1 1,-1-1-1,12 0 1,-12 0-92,23 0-1494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 8410,'0'0'2458,"-5"-5"-3073,-1 0 331,-7-7-591,15 10 313,12 6-116,15 4-669,0-1 1,43 6-1,-37-8 1171,-28-3 272,1 0 0,-1 0 1,0 1-1,0 0 0,0 0 0,0 1 0,0 0 1,-1 0-1,7 6 0,10 8 826,20 24 1,-20-19-733,25 23 575,75 99 1,-96-109-623,-2 1 1,-2 2 0,31 69 0,-51-102-10,0 1 1,-1 0 0,0 0 0,0 0 0,0 0 0,-1 0 0,1 12-1,-2-19-87,-1 1 0,1 0 0,0 0-1,0 0 1,-1 0 0,1 0 0,-1 0 0,1-1-1,0 1 1,-1 0 0,1 0 0,-1-1-1,0 1 1,1 0 0,-1-1 0,0 1-1,1 0 1,-1-1 0,0 1 0,0-1 0,1 1-1,-1-1 1,0 0 0,0 1 0,0-1-1,0 0 1,-1 1 0,-29 5 231,25-6-227,-40 5-1105,1-3 0,-47-3-1,53-4-1051,12-5-538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4305,'0'0'2683,"10"19"-2475,4 5-36,21 30 0,-33-51-146,0 0 0,1-1 0,-1 0-1,1 1 1,-1-1 0,1 0 0,0 0-1,0-1 1,0 1 0,0 0 0,0-1-1,0 0 1,0 0 0,0 0 0,1 0-1,-1 0 1,0-1 0,1 1 0,-1-1-1,0 0 1,1 0 0,4-1 0,4 1 36,4 1-5,0-1 0,0-1 0,0 0 0,0-1-1,25-6 1,-38 7 10,1 0-1,-1-1 0,1 1 1,-1-1-1,0 1 0,1-1 1,-1 0-1,0-1 0,0 1 1,0 0-1,-1-1 0,1 0 1,-1 0-1,1 1 0,-1-1 1,0-1-1,0 1 0,0 0 1,0 0-1,-1-1 0,0 1 1,1-1-1,-1 0 0,0 1 1,-1-1-1,1 0 0,-1 1 1,1-1-1,-1-6 0,0 6 7,-1 0 0,1 1-1,0-1 1,-1 0 0,0 1 0,0-1-1,0 1 1,0-1 0,0 1 0,-1 0-1,0-1 1,1 1 0,-1 0 0,0 0-1,-5-5 1,2 4-37,1 0-1,-1 0 1,1 1 0,-1 0-1,0-1 1,-1 2 0,1-1-1,0 1 1,-7-2 0,-6-1-219,-1 0-1,1 2 1,-1 1 0,0 0 0,-22 1 0,25 0-190,-26 2-429,40-1 629,0 0 0,0 1-1,0-1 1,0 1 0,0-1-1,0 1 1,0 0 0,0-1-1,0 1 1,1 0 0,-1 0-1,0 0 1,1 1 0,-1-1-1,1 0 1,-3 3 0,-2 9-3557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0 524 3041,'0'0'2128,"129"86"-1232,-96-80 16,-3-6-143,3 0-1,0-6-184,-2-13-184,-1-5-168,-1-5-232,-2-2-296,2-12-992,-8 6-1161,-4 4-2192</inkml:trace>
  <inkml:trace contextRef="#ctx0" brushRef="#br0" timeOffset="1">444 1 6785,'0'0'2200,"-2"26"-1138,-11 181 968,7 213-824,7-386-1171,2 0 1,7 38-1,-7-56-366,1 1 0,1 0 0,1-1 0,0 0 0,1 0 0,9 15 0,1-8-2008,-3-11-481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6553,'0'0'1562,"20"-8"-1527,-13 5-36,151-52-10,23-9-721,-158 54 685,0-1 0,0-1 1,-2-1-1,1-1 0,28-25 1,-48 38 92,0-1 44,0 1 1,0-1-1,0 0 1,0 0-1,0 0 1,-1 0-1,1 0 1,-1 0-1,1 0 0,-1 0 1,0 0-1,0-1 1,0 1-1,0-1 1,1-4-1,-15 6 1222,8 2-1293,-1 0 0,1 0 0,0 1 0,-1-1 0,1 1 0,0 0 0,0 1 0,1-1 0,-1 1 0,0 0 0,1 0 0,-1 0 0,1 1 0,-5 5 0,-1 2-9,0-1 0,1 1 0,0 0 0,-11 19 0,17-23 60,0 0 0,0 0 0,1 0-1,0 1 1,0-1 0,0 1 0,1-1 0,0 1-1,1 0 1,0-1 0,1 14 0,0-18-38,-1-1 0,1 0 1,0 0-1,-1 0 0,1 0 1,0 1-1,0-1 0,1-1 1,-1 1-1,0 0 0,1 0 1,-1 0-1,1-1 1,0 1-1,-1-1 0,1 1 1,0-1-1,0 0 0,0 1 1,0-1-1,0 0 0,0 0 1,0-1-1,0 1 0,0 0 1,4 0-1,6 2-923,0-1-1,-1 0 1,19 0-1,-5-2-2798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6793,'0'0'4601,"92"12"-4216,-56-8-193,1-2-96,5 0-96,6 0-593,-9-2-1319,-12 0-1081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7586,'0'0'2952,"-16"104"-2360,16-79-336,16 0-256,9-3-240,25-5-1464,-4-5-857,-2-10-4320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31 184 6785,'0'0'965,"14"18"-779,1 0-65,34 33 0,-46-48-108,1-1 0,0 1 0,0-1 1,0 0-1,0-1 0,0 1 0,0-1 0,0 1 1,0-1-1,1-1 0,-1 1 0,0 0 1,1-1-1,-1 0 0,0 0 0,1 0 0,-1-1 1,6-1-1,5 1 26,-6 0-19,0 0 0,0-1 0,1 0 0,-1 0 0,0-1 0,-1 0 0,1-1 0,-1 0 0,1 0 0,-1-1 0,0 0 0,7-6 0,-11 8 118,0 0-1,0-1 1,-1 1-1,0-1 0,0 0 1,0 0-1,0 0 1,0 0-1,-1-1 1,0 1-1,0-1 0,0 0 1,-1 1-1,1-1 1,-1 0-1,0 0 1,0 0-1,-1 0 0,0 0 1,1 0-1,-2 0 1,1 1-1,0-1 1,-3-7-1,2 7-56,-1 0 1,0 0-1,-1 1 0,1-1 1,-1 0-1,0 1 0,0 0 0,-1-1 1,1 1-1,-1 1 0,0-1 1,0 0-1,0 1 0,0 0 1,0 0-1,-10-5 0,1 1-50,-1 1-1,0 0 1,0 1-1,-27-6 1,14 6-300,-41-3 0,58 7-196,-1 1 0,1 0 0,0 1 0,0 0 0,0 0 0,0 1 0,-13 5 0,3 4-2535</inkml:trace>
  <inkml:trace contextRef="#ctx0" brushRef="#br0" timeOffset="1">348 116 6857,'0'0'2641,"-44"109"-2017,44-86-416,12-3-208,18-1-160,15-3-696,45-8-312,-9-4-809,-4-4-4192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6633,'0'0'1111,"-6"19"-1049,-18 63 91,22-76-114,1 0-1,0-1 1,0 1-1,0 0 1,1 0 0,-1 0-1,2 0 1,-1 0-1,1 0 1,-1 0 0,2-1-1,-1 1 1,1 0-1,-1-1 1,2 1 0,-1-1-1,0 1 1,1-1-1,0 0 1,1 0 0,-1 0-1,1-1 1,0 1-1,0-1 1,0 0-1,0 0 1,1 0 0,10 6-1,-3-4-14,0 0-1,1 0 1,1-1-1,-1 0 1,0-2-1,1 1 1,0-2-1,0 0 1,0 0-1,18-1 1,-24-1-22,0 0 1,0-1-1,1 1 1,-1-2-1,0 1 1,0-1-1,0 0 1,0-1-1,7-3 1,-10 3 8,-1 1 1,0-1 0,0 0-1,0-1 1,0 1 0,-1-1-1,1 0 1,-1 1 0,0-2 0,0 1-1,0 0 1,-1 0 0,1-1-1,-1 0 1,3-8 0,-3 6 18,0 0 0,-1 0 1,1 0-1,-1-1 0,-1 1 1,1 0-1,-1 0 0,-1-12 1,0 17 11,1 0 0,0 0 0,0 0 0,-1 0 0,1 0 0,-1 0 0,0 0 0,0 0 0,0 0 0,0 0 0,0 0 0,0 0 0,0 1-1,0-1 1,-1 0 0,1 1 0,-1-1 0,1 1 0,-1-1 0,0 1 0,1 0 0,-1 0 0,0 0 0,0 0 0,0 0 0,0 0 0,0 0 0,0 1 0,0-1 0,0 1 0,-4-1 0,3 1-15,-1-1 0,1 1 0,0 1 0,0-1 0,0 0 0,-1 1 1,1-1-1,0 1 0,0 0 0,0 0 0,0 0 0,0 1 0,-3 1 0,2 0-25,1 0 0,0 0 1,0 0-1,0 0 0,0 0 0,1 1 1,-1-1-1,1 1 0,-3 7 0,-1 2 51,1 0 0,1-1 0,0 2 0,0-1 0,2 0 0,-2 16 0,0 84 571,4-99-552,0-3-19,1-1 1,0 0-1,0 1 0,5 14 0,-5-20-78,1 0 0,0 0 0,0-1 1,0 1-1,0-1 0,1 1 0,0-1 1,0 0-1,0 0 0,0 0 0,7 5 0,-6-7-275,0 0 1,0 0-1,1 0 0,-1-1 0,1 0 0,-1 1 0,1-2 0,-1 1 0,1-1 0,0 1 1,-1-1-1,1 0 0,0-1 0,-1 1 0,6-2 0,-2 1-756,25-4-4867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8:5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7562,'0'0'1059,"0"19"-1023,5 64-10,-4-78-4,0-1-1,0 0 1,0 1-1,1-1 1,-1 0 0,1 0-1,0 0 1,1 0-1,-1 0 1,0-1-1,1 1 1,0-1 0,0 1-1,0-1 1,0 0-1,1 0 1,5 4-1,-2-3 31,-1-1-1,1 0 0,0 0 0,0 0 1,0-1-1,0 1 0,0-2 0,8 2 1,-6-2 10,0 0 1,0 0-1,0-1 1,-1 0-1,1-1 1,0 0-1,0 0 1,11-4-1,-14 3 13,0 0 0,-1-1-1,1 0 1,0 0 0,-1 0 0,0-1-1,0 1 1,0-1 0,0-1-1,0 1 1,-1-1 0,4-5-1,0-1 0,-1 1 0,0-1-1,-1 0 1,0 0 0,-1-1-1,-1 0 1,1 0-1,1-13 1,-4 16-298,0-1-1,-1 1 1,0-1 0,0 1-1,-1-1 1,-1 1-1,0-1 1,0 1 0,-1-1-1,0 1 1,-3-10 0,-18-24-2380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73 126 5369,'0'0'2041,"-73"129"-1809,73-96-48,16-5 176,7-3-160,6-5-80,5-3-120,5-9-144,3-4-32,2-4-368,14-4-425,-10-14-719,-12-3-680</inkml:trace>
  <inkml:trace contextRef="#ctx0" brushRef="#br0" timeOffset="1">473 1 4721,'0'0'3805,"-4"21"-2597,-3 10-826,-16 95 880,16-74-921,3 1-1,3 67 1,1-118-460,0 1 1,1 0-1,-1-1 0,0 1 1,1 0-1,0-1 1,-1 1-1,1-1 0,0 1 1,0-1-1,1 1 0,-1-1 1,0 0-1,1 1 1,0-1-1,-1 0 0,1 0 1,0 0-1,0-1 0,0 1 1,0 0-1,0-1 0,3 2 1,-2-1-197,1-1-1,-1 0 1,1 0 0,0 0-1,-1 0 1,1-1 0,0 1-1,-1-1 1,1 0 0,0 0-1,0 0 1,0-1 0,-1 1-1,1-1 1,7-2 0,14-9-2217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0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7578,'0'0'2495,"19"6"-2064,-14-4-381,21 6 211,-1 1 0,-1 1 0,1 2 0,25 16 0,-1 4-14,-2 2 1,-2 3-1,-1 1 1,-2 2-1,-2 2 1,-1 2-1,57 84 1,-87-113-166,-1 1-1,0-1 1,0 2 0,-2-1 0,0 1 0,-1-1-1,-1 2 1,0-1 0,-1 0 0,-1 1-1,-1-1 1,-1 25 0,0-40-63,-1 0 0,1 1-1,-1-1 1,0 0 0,0 1 0,0-1 0,0 0 0,-1 0 0,1 0-1,-1 0 1,1 0 0,-1 0 0,1 0 0,-1-1 0,0 1-1,0-1 1,0 1 0,0-1 0,0 0 0,0 1 0,0-1 0,-1 0-1,-3 1 1,-7 3-64,0-1-1,-25 4 1,36-7 26,-20 3-716,0-2-1,-28 1 1,37-3-1084,0-1 0,-22-3 0,4-8-3805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 5921,'0'0'5860,"19"21"-5052,63 73-234,-67-76-437,0 1-1,-1 1 1,-1 0 0,-1 1-1,-1 0 1,-1 1 0,11 33-1,-16-42-6,-1 1 0,-1 0-1,0 0 1,-1 0 0,0 0-1,-1 0 1,0 0-1,-2 1 1,-2 23 0,2-34-105,-1 0 0,0 0 1,0 0-1,0-1 0,0 1 1,0 0-1,-1-1 1,0 0-1,1 1 0,-1-1 1,0 0-1,-1-1 0,1 1 1,0 0-1,-1-1 1,0 0-1,1 0 0,-1 0 1,-7 3-1,-5 1 22,0-1 0,0 0 1,-28 3-1,-17-1-572,1-4 0,-89-5 0,140 2-58,1 0 0,-1-1-1,0 0 1,1-1 0,-1 0 0,1 0 0,-13-6 0,-2-6-4681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7434,'0'0'1331,"19"17"-870,66 53 146,-81-68-568,0 1 0,0 0 0,0-1 0,0 1 0,0-1 0,0 0 0,1-1 1,-1 1-1,1-1 0,-1 0 0,1 0 0,-1 0 0,1-1 0,0 1 0,-1-1 0,9-1 0,2 0 60,0 2 20,0-1 0,0-1 0,0-1 0,-1 0 1,18-5-1,-29 6-57,1 0 0,-1-1-1,1 1 1,-1-1 0,0 0 0,0 0 0,1 0-1,-1 0 1,-1 0 0,1 0 0,0-1 0,0 0 0,-1 1-1,0-1 1,1 0 0,-1 0 0,0 0 0,-1-1 0,1 1-1,0 0 1,-1-1 0,0 1 0,0-1 0,0 1-1,0-1 1,0-6 0,0 6-41,-1 0 0,0 0-1,0 0 1,0 0 0,-1 0 0,1-1 0,-1 1-1,0 0 1,0 0 0,0 0 0,-1 1 0,0-1-1,1 0 1,-1 0 0,0 1 0,-1-1 0,1 1-1,-1 0 1,1 0 0,-7-5 0,6 5-314,-1 0 0,0 1 0,0-1 0,0 1 0,-1 0 0,1 0 1,0 1-1,-1-1 0,1 1 0,-1 0 0,-8-1 0,-13 3-2694,25-1 2847,0 1 0,0-1-1,0 1 1,0-1-1,0 1 1,1-1 0,-1 1-1,0-1 1,0 1 0,1 0-1,-1-1 1,0 1-1,1 0 1,-1 0 0,0-1-1,1 1 1,-1 0-1,1 0 1,0 0 0,-1 0-1,1 0 1,0 0-1,-1 1 1,-2 18-2470</inkml:trace>
  <inkml:trace contextRef="#ctx0" brushRef="#br0" timeOffset="1">274 151 1560,'0'0'5217,"119"93"-4568,-88-85-177,5-4-216,4-2-256,22-2-440,-8 0-1065,-6-6-4400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97 6617,'0'0'2077,"-12"20"-1533,-35 66 28,45-83-520,1 0 0,-1 0 0,1 0 0,0 0 0,0 1 0,0-1 0,1 0 0,-1 0 0,1 1 0,-1-1 0,1 1 1,0-1-1,1 0 0,-1 1 0,1-1 0,-1 0 0,1 0 0,0 1 0,0-1 0,0 0 0,1 0 0,-1 0 0,1 0 0,0 0 0,-1 0 0,1-1 0,0 1 0,3 2 0,1 0 15,0 0 1,0 0-1,0-1 0,1 0 1,-1 0-1,1-1 0,0 0 0,0 0 1,9 2-1,-8-2-42,0-1 1,0-1-1,0 0 0,0 0 1,0 0-1,0-1 1,0 0-1,0-1 1,0 0-1,0 0 0,0 0 1,0-1-1,0-1 1,0 1-1,-1-1 0,13-6 1,-15 5-15,0 1 1,1-1 0,-1 0 0,0-1-1,-1 1 1,1-1 0,-1 0-1,0 0 1,0 0 0,-1 0 0,1-1-1,-1 0 1,0 0 0,-1 0-1,1 0 1,-1 0 0,0 0 0,-1 0-1,0-1 1,0 1 0,0-8-1,0 8-74,-1 0 0,0 0 0,-1 0 0,1 0 0,-1 0-1,0 0 1,-1 0 0,0 0 0,1 0 0,-2 0 0,-3-7 0,-1 3-299,0 0 1,0 0 0,-1 1 0,-16-15 0,24 24 348,0-1 0,-1 1-1,1 0 1,0 0 0,0 0-1,0 0 1,-1-1 0,1 1-1,0 0 1,0 0 0,0 0-1,0-1 1,-1 1 0,1 0-1,0 0 1,0-1 0,0 1-1,0 0 1,0 0 0,0-1-1,0 1 1,0 0 0,0 0 0,0-1-1,0 1 1,0 0 0,0-1-1,0 1 1,0 0 0,0 0-1,0-1 1,0 1 0,0 0-1,0 0 1,0-1 0,1 1-1,-1 0 1,12-6-88,31 2 375,-27 3-264,23-3 12,151-21-2297,-157 17-1226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6489,'0'0'2593,"123"-31"-2537,-92 25-56,1 0-720,-5 2-961,-7 2-1007</inkml:trace>
  <inkml:trace contextRef="#ctx0" brushRef="#br0" timeOffset="1">185 80 6585,'0'0'2753,"-44"117"-1425,39-90-424,1 0-423,4-1-281,0-3-200,0-1 0,15-5-993,31-7-1023,-4-4 272,3-6-1017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4913,'0'0'1734,"14"11"-1585,3 2-59,28 15 0,-42-26-73,-1-1-1,0-1 0,1 1 1,-1 0-1,1 0 0,-1-1 1,1 0-1,0 1 0,-1-1 1,1 0-1,-1 0 0,1 0 1,-1-1-1,1 1 0,-1-1 1,1 1-1,-1-1 1,1 0-1,-1 0 0,5-2 1,-1-1 42,0 0 0,-1 0 1,1-1-1,-1 1 0,6-7 1,-9 9-25,3-3 147,-1-1 0,1 1-1,-1-1 1,0 1 0,-1-1 0,1 0 0,-1 0 0,-1-1-1,5-12 1,-4 6 348,-1 0-1,0 0 1,-1 0 0,-1-15-1,0 25-516,0 0-1,0 0 1,-1 0 0,1 1-1,-1-1 1,0 0-1,0 0 1,0 1 0,0-1-1,0 1 1,-1-1-1,1 1 1,-1 0 0,0-1-1,1 1 1,-1 0-1,0 0 1,0 0 0,0 0-1,-1 1 1,1-1-1,0 0 1,-1 1 0,1 0-1,-1 0 1,-4-2-1,-1 0-544,0 1 0,0 0 0,1 0 1,-1 1-1,0 0 0,0 0 0,-1 1 0,-9 1 0,-3 2-1901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3369,'0'0'3304,"107"67"-3248,-34-62-56,-7-5-648,-3 0-1520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71 272 7682,'0'0'1271,"-12"17"-1135,-34 59 9,44-72-113,1-1 0,-1 0 0,0 1 0,1-1 0,0 1 0,0 0 0,0 0 0,0-1 0,1 1 0,-1 0 0,1 0 0,0 0 0,1 7 0,0-9 4,-1 0 0,1 0 0,0 0 0,0 0 0,0 0 0,0 0 0,0-1 0,0 1 0,1 0 0,-1 0 0,1-1 0,-1 1 0,1-1 0,-1 1 0,1-1 0,0 0 0,3 2 0,3 0 44,0 0 0,0 0 0,0-1 0,0 0 0,0-1 0,1 1 0,-1-2 0,15 1 0,-20-1-70,0-1 0,0 1 0,0 0 0,0-1 1,-1 1-1,1-1 0,0 0 0,0 0 0,0 0 0,-1 0 0,1-1 0,0 1 0,-1-1 0,0 1 0,1-1 0,3-3 0,-3 1 20,0 0 1,0 0-1,0 0 1,-1 0-1,0 0 0,1 0 1,-1-1-1,-1 1 1,3-8-1,-1 0 74,-1 0-1,0 0 1,-1-1-1,-1 1 1,0 0-1,0 0 1,-4-19-1,2 19-43,-1 1 0,0 0 0,-1 1 0,-1-1 0,1 0 0,-2 1 0,-9-15 0,-7-4 194,-26-29-1,26 34 168,-30-46 0,51 70-563,-1-4 460,9 3-2335,20 8-268,26 13 0,-6-2-373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129 226 4913,'0'0'4064,"-7"6"-3980,-20 20-80,26-24-19,0-1 0,0 1 0,0 0 0,0 0 0,0-1 0,0 1 1,1 0-1,-1 0 0,1 0 0,-1 0 0,1 0 0,0 0 0,0 0 1,0 0-1,0 0 0,0 0 0,0 0 0,1 0 0,-1 0 1,0 0-1,1 0 0,0-1 0,-1 1 0,1 0 0,1 2 0,4 18-109,-7-17 121,0 1 0,-1-1 1,0 0-1,0 0 0,0 0 0,0 0 1,-1 0-1,0 0 0,0 0 0,0-1 0,-1 0 1,-3 4-1,-10 14 13,11-13-12,1-1-1,0 1 1,0 0-1,1 0 1,0 1-1,0-1 1,1 1-1,0 0 0,1 0 1,0 0-1,1 0 1,-1 12-1,3-20 1,-1-1 0,0 1-1,1-1 1,0 1 0,-1-1-1,1 0 1,0 1 0,-1-1 0,1 0-1,0 1 1,0-1 0,0 0-1,0 0 1,1 0 0,-1 0 0,0 0-1,0 0 1,1 0 0,-1 0 0,0 0-1,1-1 1,-1 1 0,1 0-1,-1-1 1,1 0 0,-1 1 0,1-1-1,-1 0 1,1 1 0,2-1-1,8 1-38,0 0 0,23-2 0,-28 1 16,10-2-122,-1 0 0,1-2-1,-1 0 1,0 0-1,0-2 1,0 0-1,-1 0 1,0-2-1,0 0 1,-1 0-1,0-1 1,25-22 0,-23 17 50,-1-1 0,0 0 1,-1-1-1,-1-1 0,0 0 1,-2-1-1,0 0 0,0 0 1,14-39-1,-20 40 113,0 0-1,-1 0 1,-1 0 0,-1 0-1,1-35 1,-3 44 181,-1 1-1,1-1 1,-1 0 0,-1 1 0,1-1 0,-1 1 0,0 0 0,-1-1-1,0 1 1,0 0 0,-1 1 0,1-1 0,-2 0 0,1 1 0,-9-10 0,10 14-101,0-1 1,0 1-1,0 0 1,-1 0-1,1 0 1,0 1 0,-1-1-1,1 1 1,-1 0-1,0 0 1,1 0 0,-5 0-1,7 1-72,-1-1-1,1 1 1,-1 0 0,1 0-1,-1 0 1,1 0-1,-1 0 1,1 0 0,-1 1-1,1-1 1,0 0 0,-1 1-1,1-1 1,-1 1-1,1 0 1,0-1 0,-1 1-1,1 0 1,0 0 0,0 0-1,0 0 1,0 0-1,0 0 1,0 0 0,0 0-1,0 0 1,0 0 0,0 1-1,0-1 1,1 0-1,-1 1 1,0 1 0,0 2-34,-1 1 0,1 0 0,1 0-1,-1 0 1,1 0 0,0 0 0,0 0 0,1 0 0,0 0 0,0 0 0,0 0 0,1-1 0,0 1 0,0 0 0,0-1 0,1 1 0,-1-1 0,1 0 0,1 0 0,7 9 0,-1-2-32,1-1-1,0-1 1,1 0 0,0 0-1,0-1 1,1-1 0,15 8-1,-28-16 22,1 0-1,-1 0 0,0 0 1,0 1-1,0-1 0,1 0 1,-1 0-1,0 0 0,0 0 1,0 1-1,0-1 0,1 0 1,-1 0-1,0 0 0,0 1 1,0-1-1,0 0 1,0 0-1,0 1 0,1-1 1,-1 0-1,0 0 0,0 1 1,0-1-1,0 0 0,0 0 1,0 1-1,0-1 0,0 0 1,0 0-1,0 1 0,0-1 1,-1 0-1,1 0 0,0 1 1,0-1-1,0 0 1,0 0-1,0 0 0,0 1 1,0-1-1,-1 0 0,1 0 1,0 0-1,0 1 0,0-1 1,-1 0-1,1 0 0,0 0 1,0 0-1,-1 1 0,-13 9-120,10-8 93,2 0 41,0-1 1,1 1-1,-1 0 1,1 0-1,-1 0 1,1 0-1,0 0 1,-1 0-1,1 0 1,0 0-1,1 1 1,-1-1-1,0 0 1,1 1-1,-1-1 1,1 0-1,0 1 1,-1-1 0,1 1-1,1-1 1,-1 0-1,0 1 1,0-1-1,1 0 1,-1 1-1,1-1 1,0 0-1,2 5 1,2 5 55,1 0 0,0 0 0,15 20 0,-17-27 5,6 10 48,2 2 58,17 31 0,-26-41 5,0 0 0,-1 0 0,1 0 0,-1 0 0,-1 0 0,1 1 0,-1-1 0,0 11 0,-2-15-102,1 0 0,-1 0 0,0 0 0,0 0 0,0 0 0,0 0 0,0-1 0,-1 1 0,1 0 0,-1-1 0,0 1 0,0-1 1,0 0-1,0 0 0,0 0 0,0 0 0,0 0 0,-1 0 0,1 0 0,-1-1 0,1 1 0,-4 1 0,-8 4-333,-1-1 1,-26 9-1,40-14 225,-18 4-1841,4-4-1106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9218,'0'0'3505,"0"135"-3257,2-98-176,11-2-72,20-2-480,0-11-1913,-3-9-2760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3993,'0'0'4207,"-9"9"-4143,-25 28-82,33-36 11,1-1 0,-1 0 0,0 1 1,1-1-1,0 1 0,-1-1 0,1 1 1,-1-1-1,1 1 0,0 0 0,-1-1 0,1 1 1,0-1-1,-1 1 0,1 0 0,0-1 0,0 1 1,0 0-1,0-1 0,-1 1 0,1 0 1,0-1-1,0 1 0,0 0 0,0-1 0,1 1 1,-1 0-1,0-1 0,0 1 0,0 0 1,0-1-1,1 1 0,-1-1 0,0 1 0,1 0 1,-1-1-1,0 1 0,1-1 0,-1 1 0,1-1 1,-1 1-1,1-1 0,0 1 0,1 0-36,1 0-1,-1 0 1,1 0-1,-1 0 1,1-1-1,-1 1 1,5 0-1,-7-1 33,11 1-29,1-1-1,-1 0 0,0 0 0,0-1 1,0 0-1,13-4 0,63-23-3,-71 21 88,1 1 0,0 1 1,0 0-1,0 1 0,1 1 0,-1 1 0,29-1 0,-44 4 2,-1-1-1,0 0 0,1 1 0,-1-1 1,0 1-1,0 0 0,1-1 1,-1 1-1,0 0 0,0 0 0,0-1 1,0 1-1,0 0 0,0 0 1,0 0-1,0 0 0,-1 0 0,1 1 1,0-1-1,-1 0 0,1 0 0,0 0 1,-1 1-1,0-1 0,1 0 1,-1 1-1,0-1 0,1 0 0,-1 2 1,1 6 372,0 1 1,0-1-1,-1 10 1,0-12-254,-1 7-14,1 0-1,-2 0 1,0 0 0,-4 15-1,4-22-617,0 1 1,-1-1-1,0 0 0,0 0 0,-1 0 0,0-1 0,0 1 0,0-1 1,-6 6-1,-2-1-3139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159 207 9570,'0'0'1847,"-8"24"-1244,-24 76 37,29-90-514,0 1-1,-1-1 1,0-1 0,-1 1 0,0 0-1,-1-1 1,0 0 0,0-1 0,0 1-1,-9 7 1,14-14-101,0-1 0,0 0 0,0 0 0,0-1 1,0 1-1,0 0 0,0 0 0,-1 0 0,1-1 0,0 1 0,0 0 0,-1-1 0,1 1 0,0-1 1,-1 0-1,1 1 0,-3-1 0,3 0-19,0 0 0,0 0 1,1-1-1,-1 1 0,0 0 0,0-1 1,0 1-1,0 0 0,0-1 1,0 1-1,0-1 0,1 0 0,-1 1 1,0-1-1,0 0 0,1 1 0,-1-1 1,-1-1-1,0-1-23,0-1 1,1 1 0,-1-1-1,1 1 1,0-1-1,-1 1 1,1-1-1,1 1 1,-1-1-1,1 0 1,-1-4-1,1 4-11,0 0 0,0 0 0,0 0-1,0 0 1,1 0 0,0 0 0,0 0 0,2-7-1,-2 9 20,1 1 0,-1-1-1,0 1 1,0 0-1,1 0 1,-1-1 0,1 1-1,-1 0 1,1 0 0,-1 0-1,1 1 1,-1-1 0,1 0-1,0 1 1,0-1 0,-1 1-1,1-1 1,0 1-1,0 0 1,0 0 0,-1 0-1,4 0 1,6-1 6,0 0 1,0 1-1,0 1 0,0 0 1,0 0-1,-1 1 0,1 0 1,17 7-1,120 70-5243,-131-70-470</inkml:trace>
  <inkml:trace contextRef="#ctx0" brushRef="#br0" timeOffset="1">111 15 3001,'0'0'10994,"-37"-15"-11498,45 38-488,1-3-2857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8858,'0'0'688,"-38"136"-880,28-101 216,6-3-24,2-3 0,2-4-24,0-1-656,14-5-944,-3-11-993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8010,'0'0'3048,"74"-35"-4728,-26 21-104,-2-1-849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5513,'0'0'6140,"0"27"-5513,0 172 230,0-197-846,4 145 367,-2-121-369,1-1 0,2-1 1,14 46-1,-19-68-75,1 1 0,0 0 0,1 0 0,-1-1 0,0 1 0,1-1 0,-1 1 0,1-1 0,4 4 0,-5-5-251,1 0 1,-1 0-1,1 0 0,0 0 0,0 0 0,-1 0 0,1-1 0,0 1 0,0-1 0,0 1 0,0-1 0,0 0 1,0 0-1,3 0 0,7 0-2728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5513,'0'0'3337,"34"57"-2849,-11-53 0,2-1 24,4-3-96,0 0-184,2-11-224,-2-5-8,1-1-912,7-9-408,-8 3-753,-4 3-1055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229 166 1824,'0'0'6367,"-16"5"-6299,-46 17-45,54-16 12,11-1-16,15 1 11,-16-5-18,24 5 102,-19-5-99,-1 0 0,1 1 0,-1-1-1,11 6 1,-15-6-27,-1-1-1,1 1 0,-1 0 1,0 0-1,0 0 0,1 0 1,-1 0-1,0 0 0,0 0 1,0 1-1,0-1 0,0 0 1,-1 0-1,1 1 0,0-1 1,-1 1-1,1-1 0,0 1 1,-1-1-1,0 1 0,1-1 1,-1 1-1,0-1 0,0 4 1,-1 3 7,0 0 1,0-1-1,-1 1 1,0 0-1,0-1 1,-1 1-1,0-1 0,0 0 1,-9 13-1,7-13 22,1 0-1,1 0 1,-1 0-1,1 1 0,0 0 1,1-1-1,0 1 0,0 0 1,1 0-1,-1 8 0,2-15-32,0 0-1,1-1 1,-1 1-1,1 0 1,-1-1-1,1 1 1,0-1-1,-1 1 1,1-1-1,-1 1 1,1-1-1,0 1 1,-1-1-1,1 1 1,0-1-1,0 0 1,-1 0-1,1 1 1,0-1-1,0 0 1,-1 0-1,1 0 1,0 0-1,0 0 1,0 0-1,-1 0 1,3 0-1,24-3-2641,-15-7-2110</inkml:trace>
  <inkml:trace contextRef="#ctx0" brushRef="#br0" timeOffset="1">1 0 800,'0'0'8090,"80"0"-12171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4417,'0'0'2889,"110"71"-1953,-82-48 152,-5-3 240,-3 3-151,-5-3-601,0 3-352,-3-2-208,-1-1-16,1-4-152,3-7-1097,-1-5-1439,-3-4-2009</inkml:trace>
  <inkml:trace contextRef="#ctx0" brushRef="#br0" timeOffset="1">492 21 7642,'0'0'1480,"-111"21"-664,38-5 88,-2 5-160,6 3-383,7 1-185,14-3-176,13 1 0,16-3-745,19-1-1519,19-7-881,14-6 145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5801,'0'0'2018,"18"3"-1295,59 8-2,-70-10-695,0-1-1,0 1 0,1-1 0,-1 0 1,0-1-1,0 0 0,0 0 1,0 0-1,0-1 0,0 0 0,-1-1 1,1 1-1,-1-1 0,1 0 1,-1-1-1,0 0 0,0 0 1,0 0-1,-1-1 0,0 1 0,0-1 1,0-1-1,0 1 0,-1-1 1,0 1-1,4-8 0,-6 11-49,-1-1 0,1 0 0,-1 0 0,0 0-1,0-1 1,0 1 0,0 0 0,0 0 0,-1 0 0,1-1 0,-1 1 0,0 0-1,0-1 1,0 1 0,-2-6 0,2 7 11,-1-1 0,0 1 0,0 0 0,0 1 0,0-1 1,0 0-1,-1 0 0,1 0 0,-1 1 0,1-1 0,-1 0 0,1 1 0,-1 0 0,0-1 0,0 1 0,0 0 0,0 0 0,0 0 1,0 0-1,0 0 0,0 1 0,0-1 0,-3 0 0,-2-1 54,-1 0 0,1 1 0,0 0 0,0 1 0,-1 0 0,1 0 0,0 0 0,0 1 0,-1 0 0,1 0-1,-9 3 1,10-1 4,1-1-1,-1 1 1,1 0 0,0 0-1,0 1 1,0 0-1,0 0 1,1 0-1,-1 0 1,1 0-1,0 1 1,0 0-1,-5 10 1,1 0 65,0 1-1,1-1 1,1 2 0,1-1-1,0 1 1,1 0 0,1-1 0,1 2-1,0-1 1,1 32 0,1-41-105,1-1 1,-1 0 0,1 1-1,0-1 1,4 12 0,-4-16-30,1 0 0,-1 1 1,1-1-1,0 0 0,0 0 1,0 0-1,0 0 0,0 0 1,1 0-1,0 0 0,-1-1 1,1 1-1,5 2 0,0 0-377,1-1 1,-1 0-1,1 0 0,0-1 0,1-1 0,-1 1 0,11 0 0,17-1-3321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0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9162,'0'0'4977,"-44"96"-4905,44-61-72,4 17-616,15-9-1240,2-11-3058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0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3993,'0'0'7999,"4"19"-7760,-3-13-229,3 20-5,1 0 0,2-1 0,0 1 0,15 32 1,-17-48 5,0-1 0,1 0 0,-1 0 0,2-1 0,13 15 0,-17-20 39,1 0 0,-1 0 0,1 0 0,0-1 0,0 0 0,0 1 0,0-2 0,0 1 0,0 0 0,1-1 0,-1 0 0,1 0 0,-1 0 0,1 0 0,7-1 0,-9 0-5,0-1-1,-1 1 1,1-1-1,-1 0 1,0 0-1,1 0 0,-1-1 1,0 1-1,0 0 1,1-1-1,-1 1 1,0-1-1,-1 0 0,1 0 1,0 0-1,0 0 1,-1 0-1,1 0 0,1-4 1,4-5 121,-1-1-1,8-19 1,-7 10 24,-2 1 1,0-1-1,-1 1 0,-2-1 1,0 0-1,-1-41 0,-1 60-279,0-1 0,0 1 0,0-1 0,0 1-1,-1 0 1,1-1 0,-1 1 0,1 0-1,-1-1 1,0 1 0,0 0 0,0 0 0,0-1-1,0 1 1,0 0 0,-1 0 0,1 0-1,-1 0 1,1 1 0,-1-1 0,0 0 0,0 1-1,1-1 1,-1 1 0,0 0 0,-1-1 0,1 1-1,0 0 1,0 0 0,0 0 0,-1 1-1,1-1 1,0 1 0,-1-1 0,1 1 0,-1 0-1,1-1 1,-3 2 0,-21-2-3566,3 1-741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4929,'0'0'2056,"-3"14"-2001,-8 38 291,-6 67-1,6 4 436,-4 112-531,15-234-329,-1-1-25,1 1 0,0-1 0,0 1 0,0-1-1,0 1 1,0-1 0,0 1 0,0-1-1,0 0 1,0 1 0,1-1 0,-1 1-1,0-1 1,0 1 0,0-1 0,0 0-1,1 1 1,-1-1 0,0 1 0,0-1-1,1 0 1,-1 1 0,0-1 0,1 0 0,0 1-1,4 0-2875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4609,'0'0'616,"-33"2"-1432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5393,'0'0'3286,"6"-1"-2923,-3 1-313,-1 0 0,1 0 0,-1 0 0,1 0 0,-1 0 0,1 0 0,-1 1 0,1-1 0,-1 1 0,0 0 0,5 1 0,-3 1 30,0 0 0,0 0 1,0 0-1,0 0 1,-1 0-1,7 8 1,28 38 246,-26-32-279,0-1 0,1-1 0,1 0 0,0-1 0,26 21 0,-37-34 3,-1 1 0,1-1 0,-1 1 0,1-1 0,-1 0 0,1 0 0,0 0 0,-1 0 0,1 0 0,0-1 0,0 0 0,0 1 0,0-1 0,-1 0 0,1 0 0,0 0 0,0-1 0,0 1 0,4-2 0,-4 1 41,1-1 1,0 0-1,-1 0 0,1 0 1,-1-1-1,0 1 1,0-1-1,0 1 0,0-1 1,0 0-1,-1-1 1,4-3-1,2-6 77,-1-1 0,0 0 0,0 0 0,-2 0 0,0-1 0,4-16 0,10-66-353,-19 96 11,1 0 0,-1 0 0,1 0 0,-1 0-1,1 0 1,-1 0 0,1 0 0,-1 0 0,1 0 0,0 0-1,-1 1 1,1-1 0,0 0 0,0 0 0,0 1 0,0-1-1,0 0 1,0 1 0,0-1 0,0 1 0,0-1 0,0 1-1,0 0 1,0-1 0,0 1 0,0 0 0,0 0 0,0 0-1,0 0 1,1 0 0,-1 0 0,0 0 0,0 0 0,0 0-1,0 0 1,2 1 0,5-1-1348,8 0-1582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4185,'0'0'2298,"6"18"-1573,18 54 106,-23-69-765,0-1 0,0 1 0,0-1 0,1 0 0,-1 0 0,1 1 0,-1-1 0,1 0 0,0 0 0,0 0 0,0-1-1,0 1 1,0 0 0,0-1 0,1 1 0,-1-1 0,0 0 0,1 0 0,-1 0 0,1 0 0,-1 0 0,4 0 0,3 2 157,8 2 34,1-1 0,-1-1 0,1-1-1,0 0 1,0-1 0,0-1-1,21-3 1,-36 3-215,-1 0 0,1-1 0,-1 0-1,0 1 1,0-1 0,1 0 0,-1 0 0,0 0-1,0 0 1,0 0 0,0-1 0,0 1-1,0-1 1,0 1 0,0-1 0,-1 0 0,1 1-1,-1-1 1,1 0 0,-1 0 0,0 0 0,0 0-1,1 0 1,-2-1 0,1 1 0,0 0 0,0-1-1,-1 1 1,1 0 0,-1-1 0,0 1-1,1 0 1,-1-5 0,0 2-185,0 0 0,-1 0 0,1 0 0,-1 0 1,0 0-1,0 0 0,0 0 0,-1 0 0,0 1 0,0-1 0,0 0 0,0 1 0,-1-1 0,0 1 1,-4-5-1,-2 1-661,0 0-1,-1 1 1,0 1 0,0 0 0,0 0 0,-1 1-1,-17-6 1,0 0-1698</inkml:trace>
  <inkml:trace contextRef="#ctx0" brushRef="#br0" timeOffset="1">0 62 1512,'122'-16'1537,"-119"28"-521,9 5 184,5 1-360,6 0-328,4-1-95,10-3-313,32-2-104,-8-3-673,-3-5-1511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9010,'0'0'2721,"-3"154"-1881,10-97-200,11 3-72,3-1-240,4-1-160,0-7-88,-2-6-80,-2-8 0,-2-6-360,-2-13-152,6-14-712,-3-4-1425,-7 0-376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7058,'0'0'970,"17"-5"-419,19-5 278,0 1 0,1 2 0,59-3 0,-78 9-487,-10 1-230,0-1-1,0 1 0,0 1 0,-1-1 1,11 3-1,-17-2-110,0-1-1,1 0 1,-1 1-1,1-1 1,-1 1-1,0 0 1,0-1-1,1 1 1,-1 0-1,0 0 1,0 0-1,0 0 1,0 0-1,0 0 1,0 0-1,0 0 1,0 0-1,-1 1 1,1-1-1,0 0 1,-1 0-1,1 1 1,-1-1-1,1 1 1,-1-1-1,0 0 1,1 1-1,-1-1 1,0 1-1,0-1 1,0 0-1,0 1 1,0-1-1,-1 3 1,0-1-13,0 0-1,0 1 1,0-1 0,-1 0-1,1 0 1,-1 0 0,0 0 0,0 0-1,0 0 1,0 0 0,0-1 0,-1 1-1,1-1 1,-1 1 0,-4 2 0,-8 6-62,-27 14 0,31-18-10,-23 10-54,-9 6-126,43-22 229,-1-1 0,0 1-1,1-1 1,-1 1 0,0 0-1,1 0 1,-1-1 0,1 1-1,-1 0 1,1 0 0,-1 0-1,1-1 1,-1 1 0,1 0-1,0 0 1,-1 0 0,1 0 0,0 0-1,0 0 1,0 0 0,0 0-1,0 0 1,0-1 0,0 1-1,0 0 1,0 0 0,0 0-1,1 0 1,-1 0 0,0 0-1,1 0 1,-1 0 0,1-1-1,-1 1 1,1 0 0,-1 0-1,1 0 1,-1-1 0,1 1 0,0 0-1,0 0 1,5 5 66,0 1 0,1-1 0,11 8 0,-7-6-45,4 5 67,28 27 30,-40-37-68,-1-1 1,0 1-1,0-1 1,0 1-1,0 0 1,-1 0 0,1 0-1,-1 0 1,0 0-1,1 0 1,-1 0-1,-1 0 1,1 1-1,0 2 1,-1-5-29,0 0-1,0 0 1,-1 0-1,1 0 0,0 0 1,-1-1-1,1 1 1,0 0-1,-1 0 1,1 0-1,-1-1 1,1 1-1,-1 0 1,1-1-1,-1 1 1,0 0-1,1-1 1,-1 1-1,0-1 1,0 1-1,1-1 1,-1 1-1,0-1 1,0 0-1,0 1 1,-1-1-1,-24 6-2108,3-5-1927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7378,'0'0'4240,"16"121"-3183,-10-76-273,1 6-336,3 1-224,3 1-168,3-2-56,-1-6-248,2-10-464,4-6-985,-3-13-1455,-9-12-2145</inkml:trace>
  <inkml:trace contextRef="#ctx0" brushRef="#br0" timeOffset="1">91 19 6601,'0'0'2041,"107"-12"-889,-85 12 144,-9 0-191,-3 0-337,-8 4-232,-2 13-184,0 3-112,-16 7-104,-9 2-136,-6 1-232,-1-1-448,-7 0-1057,10-11-1087,8-8-457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128 245 984,'0'0'7994,"-17"-3"-7510,-52-4 56,68 7-530,-1 0 1,1 0-1,-1 0 0,1 0 0,-1 0 0,1 0 1,-1 0-1,1 0 0,-1 0 0,1 1 1,0-1-1,-1 1 0,1-1 0,0 1 1,-1-1-1,1 1 0,0 0 0,-1 0 0,1-1 1,0 1-1,0 0 0,0 0 0,0 0 1,0 1-1,0-1 0,0 0 0,0 0 0,1 0 1,-1 1-1,0-1 0,1 0 0,-1 1 1,1-1-1,-1 0 0,1 3 0,-1-1-16,1 0 0,0 0 0,0 0 0,0 0-1,0 0 1,1 0 0,-1 1 0,1-1 0,0 0 0,0 0 0,0-1-1,2 5 1,-1-3 3,1-1 0,0 1 0,0-1 0,0 0 0,0 0 0,0 0 0,0 0 0,1-1 0,0 1 0,-1-1-1,1 0 1,0 0 0,7 3 0,6 0-233,0 0 0,20 2 0,-14-2-505,-27-3 226,3-1 338,0-1 0,0 1 0,0-1-1,0 1 1,0 0 0,0-1 0,0 1 0,0 0 0,0 0 0,0 0 0,0 0-1,0 0 1,1 0 0,-1 0 0,0 0 0,0 2 0,16-3-637,10 1 512,25-1-232,-46 0 547,0 0 1,-1-1-1,1 0 0,0 0 1,0 0-1,-1 0 0,1 0 1,-1-1-1,1 1 0,2-3 1,-1-3 3492,-13 11-2413,4 1-1096,1 0-1,0-1 1,0 1-1,0 0 1,1 0-1,-1 1 0,1-1 1,0 1-1,1-1 1,0 1-1,-2 10 0,2-12 5,1 0 0,0 1 0,0-1 0,0 0-1,0 0 1,1 1 0,-1-1 0,1 0 0,0 0-1,0 0 1,1 0 0,-1 0 0,1 0 0,0 0 0,0 0-1,4 5 1,0-3 20,0-1 0,1 0 0,-1 0 0,1-1 0,0 0 0,0 0 0,1 0 0,-1-1 0,1 0 0,0-1-1,0 1 1,0-2 0,0 1 0,14 0 0,-10-1-27,1 0 1,-1-1-1,1-1 0,-1 0 0,0-1 0,1 0 1,-1-1-1,0 0 0,12-5 0,-13 3-1,-1-1 1,1 1-1,-1-2 0,0 1 1,-1-1-1,0-1 0,0 0 0,9-10 1,-13 12 138,0-1 0,0 1 1,-1-1-1,1 0 1,-2 0-1,1 0 0,-1-1 1,0 1-1,-1-1 0,0 0 1,0 0-1,2-15 1,-4 13 112,1-1 0,-2 0 0,1 1 0,-2-1 0,1 1 0,-1-1 1,-1 1-1,0 0 0,-4-12 0,0 8-99,0 1 0,-1 0-1,0 0 1,-1 1 0,-19-21 0,8 12-33,0 1 0,-1 1 1,-41-27-1,50 38-100,0 1 0,0 0-1,0 1 1,-1 1 0,0 0 0,0 0 0,-1 1-1,1 1 1,-23-3 0,32 6-54,0 0 1,0-1-1,1 2 1,-1-1-1,0 0 0,0 1 1,0 0-1,-5 1 0,8-1-38,0-1 0,-1 1 0,1 0 0,0 0 0,0 0 0,-1 0 0,1 0 0,0 0 0,0 0 0,0 0 0,0 1 0,0-1 0,1 0 0,-1 1-1,0-1 1,0 1 0,1-1 0,-1 0 0,1 1 0,0-1 0,-1 1 0,1 0 0,0 1 0,-1 2-274,1 0-1,0 0 1,1 0 0,-1 0 0,1 0-1,0-1 1,0 1 0,0 0 0,1 0-1,0-1 1,0 1 0,0-1 0,0 0-1,1 1 1,4 5 0,24 27-2790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4545,'0'0'7167,"-3"-2"-6987,-11-3-162,14 5-18,-1 1 0,1-1 0,0 0-1,-1 0 1,1 0 0,0 0 0,-1 0 0,1 0-1,0 1 1,-1-1 0,1 0 0,0 0-1,-1 1 1,1-1 0,0 0 0,0 0 0,-1 1-1,1-1 1,0 0 0,0 1 0,0-1-1,0 0 1,-1 1 0,1-1 0,-1 5-5,0 0 0,1-1 0,-1 1 1,1-1-1,0 7 0,0-3 4,0 32 44,-10 79 0,7-106-89,0 1 0,2 0-1,0 0 1,0-1 0,1 1-1,4 27 1,-2-38 13,-1-1-1,0 1 1,1-1 0,-1 1-1,1-1 1,0 0-1,0 0 1,0 0 0,0 0-1,0 0 1,1 0-1,-1-1 1,0 1 0,1-1-1,-1 1 1,1-1 0,0 0-1,-1 0 1,1 0-1,0 0 1,0-1 0,0 1-1,-1-1 1,6 1-1,5 0-176,0 0 0,1-1-1,23-3 1,-26 1 68,0-1-1,0 0 1,-1 0 0,1-1-1,-1 0 1,0-1 0,17-10 0,63-52-10,-43 30 963,-47 37-746,0-1-1,0 1 1,0 0 0,1 0 0,-1 0-1,0-1 1,0 1 0,1 0-1,-1 0 1,0 0 0,0 0 0,1 0-1,-1-1 1,0 1 0,1 0-1,-1 0 1,0 0 0,0 0 0,1 0-1,-1 0 1,0 0 0,1 0-1,-1 0 1,0 0 0,0 0-1,1 0 1,-1 0 0,0 1 0,1-1-1,-1 0 1,0 0 0,0 0-1,1 0 1,-1 0 0,0 1 0,0-1-1,1 0 1,-1 0 0,0 0-1,0 1 1,0-1 0,1 0 0,-1 0-1,0 1 1,0-1 0,0 0-1,0 0 1,0 1 0,1-1 0,-1 0-1,0 1 1,0-1 0,0 0-1,0 1 1,2 22-576,-1-14 729,8 48-1254,-3-18-3089,-2-16-3462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10178,'0'0'4985,"-15"-12"-5761,42 49-752,-2 0-3665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8706,'0'0'816,"109"-28"-3337,-84 23 497,-8 1-2081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6001,'0'0'20,"0"9"-18,2 27 64,-2-36-46,0 1 0,0-1 0,0 1 0,1-1 0,-1 1 0,0 0 0,0-1-1,0 1 1,0-1 0,1 1 0,-1-1 0,0 1 0,0-1 0,1 0 0,-1 1 0,0-1-1,1 1 1,-1-1 0,1 0 0,-1 1 0,0-1 0,1 0 0,-1 1 0,1-1 0,-1 0-1,1 1 1,-1-1 0,1 0 0,-1 0 0,1 0 0,-1 0 0,1 0 0,-1 0 0,1 1 0,0-1-1,-1 0 1,1 0 0,-1-1 0,1 1 0,-1 0 0,1 0 0,-1 0 0,1 0 0,-1 0-1,1-1 1,0 1 0,18-11 218,-16 11-180,0-1 0,-1 1 1,1 0-1,0 0 1,0-1-1,0 2 1,-1-1-1,4 1 1,1-1-68,-5 0-23,-1 0 0,1 0 0,0 0 0,0 0 0,-1 0 0,1 0 1,0-1-1,-1 1 0,1 0 0,-1-1 0,1 0 0,0 1 0,-1-1 0,1 0 0,-1 0 0,0 0 0,2-1 0,0-1 8,-1 0-1,0 0 0,-1-1 0,1 1 0,0-1 0,1-6 1,-2 8 28,3-11 1,-1 1-1,0-1 1,-1 0 0,-1 0 0,0 0-1,-1-22 1,0 22-19,0 13-12,3 29-513,0 6 396,-3-26 221,1 1-1,0-1 0,1 0 1,4 16-1,-5-23-183,-1 0 0,1 0-1,0 0 1,0 0 0,0 0 0,0-1-1,1 1 1,-1 0 0,0-1-1,1 1 1,-1-1 0,1 1 0,-1-1-1,1 0 1,0 0 0,0 0-1,-1 0 1,1 0 0,0 0 0,0 0-1,0-1 1,0 1 0,0 0-1,0-1 1,0 0 0,3 1-1,10-1-1788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7330,'0'0'2936,"-2"123"-2736,2-98-200,4-3-608,5-3-1632,1-9-4954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4 204 9658,'0'0'3777,"-4"117"-3681,4-87-96,0-1-280,18-4-1240,5-9-2577,0-8-544</inkml:trace>
  <inkml:trace contextRef="#ctx0" brushRef="#br0" timeOffset="1">391 1 8570,'0'0'4609,"-4"139"-3561,-2-71-272,0 6-344,6-1-312,0-5-32,0-8-88,8-9-136,5-10-392,5-10-528,7-13-1016,-6-10-2089,-2-8-1209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1456,'0'0'8499,"18"-17"-7988,56-53-19,-68 63-428,2 0 0,-1 1 0,1 0 0,0 0 0,0 1 0,0 0 0,1 0 0,0 1 0,10-4 0,-19 8-62,2-1 18,0 0 0,0 0 0,0 0 1,1 0-1,-1 0 0,0 1 0,0-1 1,0 1-1,1 0 0,-1 0 0,0-1 0,0 1 1,1 1-1,-1-1 0,0 0 0,0 1 0,1-1 1,-1 1-1,0-1 0,0 1 0,0 0 1,0 0-1,0 0 0,0 0 0,0 0 0,2 3 1,0 0-15,-1 1 0,0 0 0,0 0 1,0 0-1,-1 0 0,1 0 0,-1 0 0,1 8 1,-1-7-25,0 0 1,0 0 0,1 0 0,-1 0 0,1-1-1,1 1 1,4 6 0,-7-11 4,-1-1 0,1 1 0,-1-1 0,1 0 0,-1 1 0,1-1 1,0 0-1,-1 1 0,1-1 0,0 0 0,-1 0 0,1 1 0,0-1 0,-1 0 0,1 0 0,0 0 1,0 0-1,-1 0 0,1 0 0,0 0 0,-1 0 0,1 0 0,0-1 0,-1 1 0,1 0 0,0 0 0,-1-1 1,1 1-1,0 0 0,-1-1 0,1 1 0,-1 0 0,1-1 0,-1 1 0,1-1 0,-1 1 0,1-1 0,-1 1 1,1-1-1,-1 0 0,1 1 0,-1-2 0,21-32 243,-15 24-238,1-1 5,0 0 0,1 0 0,0 0 0,12-11 1,-16 19 78,-1 0 0,1 0 0,0 0 0,-1 1 0,1-1 0,1 1 1,-1 0-1,0 0 0,0 0 0,1 1 0,-1-1 0,1 1 0,-1 0 0,1 1 1,7-1-1,-10 1-56,-1 0 1,1 1 0,0-1-1,-1 1 1,1-1 0,-1 1-1,1 0 1,-1-1-1,1 1 1,-1 0 0,0 0-1,0 0 1,1 0 0,-1 0-1,0 1 1,0-1-1,0 0 1,0 1 0,0-1-1,0 0 1,0 3 0,18 36-1,-15-30-23,22 70-1794,-20-60-133,1 2-2636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9674,'0'0'3889,"12"44"-5017,43 3-497,7-2-2280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9706,'0'0'796,"25"2"-733,7 1-51,126 14 15,-115-10 71,0 3 0,56 19 0,-79-21-73,-1 0 0,0 1 0,0 0 0,-1 2 0,-1 0 0,0 1 0,17 16 0,-32-26-3,1-1-1,-1 1 0,0 1 1,0-1-1,-1 0 0,1 0 1,0 1-1,-1-1 0,0 1 0,1-1 1,-1 1-1,0 0 0,0-1 1,0 1-1,-1 0 0,1 0 1,-1 0-1,0 0 0,1 0 1,-1-1-1,0 1 0,-1 0 0,1 0 1,0 0-1,-1 0 0,0-1 1,0 1-1,0 0 0,0 0 1,0-1-1,0 1 0,0-1 1,-1 1-1,0-1 0,1 1 0,-1-1 1,0 0-1,0 0 0,0 0 1,0 0-1,-1 0 0,-4 2 1,-15 11 110,0-2 0,-1-1 0,-1 0 1,-46 15-1,-106 20-1764,146-40 617,18-5-1635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7698,'0'0'2308,"3"-18"-1133,1-5-733,-1 10 155,-1-1 0,0 1 0,0-27 347,-2 59-796,0 1-176,-1 33-146,3 1 1,9 56 0,-10-105-229,1 1 1,-1 0 0,1-1-1,0 0 1,0 1 0,1-1-1,0 0 1,0 0 0,0 0-1,0 0 1,1-1 0,0 1-1,0-1 1,0 0 0,8 6-1,9 2-4709</inkml:trace>
  <inkml:trace contextRef="#ctx0" brushRef="#br0" timeOffset="1">500 10 8530,'0'0'1344,"-19"17"-1193,19-17-151,-79 71 241,77-68-233,-1-1 1,1 1-1,-1 0 0,1-1 1,0 1-1,0 0 0,0 0 0,1 0 1,-1 1-1,1-1 0,0 0 0,0 1 1,0-1-1,0 1 0,0-1 0,1 1 1,-1-1-1,1 1 0,0-1 1,1 6-1,-1 3-6,0-6-36,1 0 0,-1 0 0,1 0 0,1 0 0,-1-1 0,1 1 0,0 0 0,0-1 0,0 0 0,1 1 0,0-1 0,0 0 0,0 0 0,1-1 0,0 1 0,0-1 0,0 1 0,0-1 0,0-1 0,1 1 0,0 0 0,0-1 0,0 0 0,0 0 0,0-1 0,9 3 0,0 1-114,1-2 0,-1 0 0,1-1-1,0 0 1,0-1 0,0-1 0,0 0-1,1-1 1,20-3 0,-31 3 144,1-1-1,0-1 1,0 1 0,-1-1 0,1 0-1,0 0 1,-1-1 0,0 1 0,0-1 0,0-1-1,0 1 1,0-1 0,0 1 0,-1-1 0,0-1-1,0 1 1,0 0 0,0-1 0,-1 0 0,0 0-1,0 0 1,0 0 0,0-1 0,-1 1-1,0-1 1,0 1 0,-1-1 0,1 0 0,-1 0-1,-1 0 1,1-6 0,-1 5 123,0-1 0,0 0 0,-1 1 1,0-1-1,-1 1 0,0 0 0,0-1 0,0 1 0,-1 0 0,0 0 1,-1 1-1,1-1 0,-1 1 0,-1-1 0,1 1 0,-1 0 0,0 1 0,0-1 1,-1 1-1,-10-8 0,9 7-108,0 1 1,-1 0-1,0 0 1,1 1-1,-2 0 1,1 0-1,0 1 1,-1 0-1,1 0 1,-1 1-1,0 0 1,0 1-1,0 0 1,-9 0-1,6 1-369,1 1-1,0 1 1,0 0-1,0 0 1,1 1-1,-1 0 1,0 1-1,1 1 0,0-1 1,-18 12-1,-16 15-3613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33 9274,'0'0'1464,"-15"18"-1448,-45 60 23,57-76-40,1 1-1,0 0 1,1 0 0,-1 0-1,1 0 1,-1 0-1,1 0 1,0 0 0,0 1-1,0-1 1,0 0 0,1 1-1,-1-1 1,1 1 0,0-1-1,0 0 1,0 1-1,2 4 1,-1 1-17,-1-6 2,1 1-1,0-1 1,0 1 0,0-1 0,0 0-1,1 1 1,0-1 0,-1 0-1,1 0 1,0 0 0,0 0 0,1 0-1,-1-1 1,0 1 0,1-1-1,0 1 1,-1-1 0,1 0 0,0 0-1,0 0 1,1-1 0,-1 1-1,0-1 1,0 0 0,1 1 0,3-1-1,6 3-116,0-1-1,0-1 0,1 0 1,-1-1-1,22-1 0,-30-1 133,-1 1-1,0-1 1,1 0-1,-1 0 1,0-1-1,1 1 0,-1-1 1,0 0-1,0 0 1,0-1-1,-1 1 1,1-1-1,-1 0 0,1 0 1,-1 0-1,0 0 1,0 0-1,0-1 0,0 1 1,-1-1-1,0 0 1,1 0-1,-1 0 1,-1 0-1,4-8 1,-3 6 110,0 1 0,-1-1 0,0 0 0,1 0 1,-2 0-1,1 0 0,-1 0 0,0 0 0,0 0 1,0 0-1,-1 0 0,0 0 0,-1 0 0,1 0 0,-1 1 1,0-1-1,0 0 0,-1 1 0,-2-6 0,-1 4-201,1 0-1,-1 0 0,-1 1 0,1 0 0,-1 0 0,0 1 0,0-1 0,0 2 1,-1-1-1,0 1 0,0 0 0,0 0 0,0 1 0,-1 1 0,0-1 0,1 1 0,-1 0 1,0 1-1,-11 0 0,-7 0-1802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12219,'0'0'2520,"0"4"-3144,4 0-2113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34 9098,'0'0'1531,"-19"11"-1416,-62 38-65,78-47-50,0 0 0,0 0 0,0 0 0,0 1 0,0-1 0,0 1 0,1 0-1,-1 0 1,1 0 0,0 0 0,0 0 0,0 1 0,0-1 0,0 0 0,1 1-1,0-1 1,-1 1 0,1 0 0,1-1 0,-1 1 0,1 0 0,-1 0 0,1 0 0,0-1-1,0 1 1,2 7 0,-1-7-18,1 1 1,-1-1-1,1 1 0,0-1 0,1 0 1,-1 0-1,1 0 0,0 0 0,0 0 1,0 0-1,1-1 0,-1 0 0,1 1 1,0-1-1,-1-1 0,1 1 0,6 2 1,3 2-125,1-2 0,0 0 1,1 0-1,-1-1 1,1-1-1,16 1 1,7 0-376,45-3 0,-70-2 440,0 0 1,-1 0-1,1-1 0,-1-1 0,1 0 1,-1-1-1,0-1 0,0 1 0,13-9 1,-19 10 168,-1 0 0,0 0 0,0-1 0,-1 1 0,1-1 0,-1 0 0,0 0 1,0-1-1,0 1 0,0-1 0,-1 0 0,0 0 0,0 0 0,0 0 0,-1-1 0,0 1 1,0-1-1,0 1 0,0-1 0,-1 0 0,1-11 0,-2 13 83,0-1 1,0 1-1,0-1 0,-1 1 1,1-1-1,-1 1 0,-1 0 1,1-1-1,0 1 0,-1 0 1,-4-8-1,2 7-54,0 0 0,0 0 0,0 0 0,-1 1 1,0 0-1,1 0 0,-2 0 0,-4-3 0,-1 1-111,1 0 0,-1 1-1,0 0 1,0 1 0,0 1 0,0 0 0,-1 0-1,1 1 1,-1 0 0,0 1 0,1 0 0,-20 2-1,16 0-365,-1 1 0,0 1-1,1 0 1,0 1-1,0 1 1,0 0-1,0 1 1,-23 14-1,-7 9-2252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37 8730,'0'0'1414,"-8"18"-1333,-21 59-80,27-72-4,0 0 0,1 0 0,0 0 0,0 1 0,0-1 0,1 0 0,-1 1 1,1-1-1,1 0 0,-1 1 0,1-1 0,0 0 0,0 1 0,0-1 0,4 9 0,-3-10 7,1 0 0,0 0 0,-1 0 0,1-1 0,0 1 0,1-1 0,-1 0 0,1 0 0,-1 0-1,1-1 1,0 1 0,0-1 0,0 0 0,8 3 0,3 0-36,0-1 1,0-1-1,1 0 0,0-1 0,-1-1 0,1 0 0,0-1 0,24-3 0,-32 2 22,1-1-1,-1 0 0,1 0 0,-1-1 1,0 0-1,0 0 0,0-1 0,0 0 1,0-1-1,-1 1 0,13-12 0,-15 12 97,0-1-1,-1 0 1,0 0-1,0 0 1,0 0-1,0 0 0,-1-1 1,0 0-1,0 0 1,0 1-1,-1-2 0,0 1 1,0 0-1,-1 0 1,1-1-1,-1-10 0,0 13-9,-1 0-1,0 0 0,0 0 0,0 0 1,-1 0-1,1 0 0,-1 0 0,0 0 1,0 0-1,0 0 0,-1 0 0,0 1 0,1-1 1,-1 0-1,-1 1 0,1 0 0,0-1 1,-1 1-1,1 0 0,-1 0 0,0 0 1,0 1-1,-1-1 0,1 1 0,0-1 0,-1 1 1,1 0-1,-7-2 0,-6-3-259,-1 1 0,1 1-1,-1 0 1,-1 1 0,1 1-1,0 1 1,-1 0 0,0 1-1,1 1 1,-1 1 0,1 0 0,-1 1-1,1 1 1,-31 10 0,40-10-526,-1 1 1,1 0 0,-11 7 0,-11 12-4169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5233,'0'0'1146,"-18"0"-992,-62 4 88,75-3-213,0 0-1,0 0 1,0 0 0,0 1-1,0 0 1,0 0 0,1 0 0,-1 1-1,1-1 1,-1 1 0,1 0 0,0 1-1,0-1 1,0 1 0,1-1-1,-1 1 1,1 0 0,0 0 0,0 1-1,0-1 1,1 1 0,-1-1 0,-1 7-1,2-8-45,1 1 1,0 0-1,0 0 0,0-1 0,0 1 0,1 0 0,-1 0 0,1 0 0,0 0 0,0 0 1,0-1-1,1 1 0,-1 0 0,1 0 0,1 3 0,-1-4-34,0-1 1,0 0-1,0 0 0,1 0 0,-1 0 1,1 0-1,-1-1 0,1 1 0,0 0 1,-1-1-1,1 1 0,0-1 0,0 0 1,0 1-1,0-1 0,0 0 0,0 0 1,1-1-1,-1 1 0,0 0 0,0-1 1,1 1-1,-1-1 0,0 0 0,3 1 1,38-1-1304,-44 0 1380,-1 1 0,1-1 1,-1 1-1,1 0 0,-1-1 0,1 1 1,0 0-1,-1 0 0,1 0 0,0 0 1,0 0-1,-1 0 0,1 0 0,0 0 1,0 0-1,-1 2 0,-12 22 344,12-22-365,1 0 1,0 1-1,1-1 0,-1 1 1,0-1-1,1 0 0,0 1 1,0-1-1,0 1 0,1 5 1,-1-7-7,1-1-1,-1 0 1,1 0 0,-1 1 0,1-1-1,0 0 1,-1 0 0,1 0 0,0 0-1,0 1 1,0-1 0,0-1 0,0 1-1,0 0 1,0 0 0,0 0 0,0 0-1,1-1 1,-1 1 0,0-1 0,0 1-1,1-1 1,-1 1 0,0-1 0,1 0-1,-1 1 1,0-1 0,1 0 0,1 0-1,8 0-195,-1 1 0,0-2 0,0 0 0,0 0 0,16-4 0,9-10-1322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82 8618,'0'0'1235,"-7"19"-1147,-18 65-83,23-79-10,1-1-1,0 1 1,0 0 0,1 0-1,-1-1 1,1 1-1,0 0 1,0 0-1,1 0 1,-1 0 0,1-1-1,0 1 1,0 0-1,1-1 1,2 7 0,-2-7 9,1-1-1,-1 0 1,1 0 0,-1 0 0,1 0 0,0 0 0,0-1 0,0 1 0,0-1 0,1 0 0,-1 0-1,1 0 1,-1 0 0,8 2 0,6 0-11,1-1 0,0 0 1,-1-1-1,1-1 0,0-1 0,21-2 0,-32 2-24,3-1 1,0 0-1,0 0 1,-1-1-1,1 0 1,0-1-1,-1 0 0,0-1 1,0 0-1,0 0 1,13-9-1,-17 10 70,0-1 0,-1 0-1,1 0 1,-1 0 0,0 0-1,0-1 1,0 1 0,0-1-1,-1 0 1,0 0 0,0 0-1,0-1 1,-1 1 0,1-1-1,-1 0 1,-1 1 0,1-1 0,0-9-1,-1 10 43,-1 0 0,0-1 0,0 1-1,0-1 1,-1 1 0,0 0 0,0-1 0,0 1-1,-1 0 1,1 0 0,-1 0 0,-1 0 0,1 0-1,-1 0 1,-3-5 0,1 4 1,-1 0 1,0 0-1,0 0 1,0 1-1,-1 0 1,1 0-1,-1 1 1,0 0-1,-12-5 1,3 2-91,0 1 0,0 1-1,-1 0 1,0 1 0,0 1 0,-32-2-1,35 4-200,0 1 0,0 1 0,0 0 0,0 1-1,0 1 1,0 0 0,0 1 0,-22 9 0,-12 11-2021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1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12547,'0'0'1600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77 123 9114,'0'0'3611,"-2"12"-3467,-9 73 110,1 159-1,11-243-292,-1 0 0,0 0-1,0 0 1,0 0 0,0 0-1,0 0 1,0 0 0,0 0 0,0 0-1,-1 0 1,1 0 0,0 0-1,-1 0 1,1 0 0,0 0-1,-1 0 1,0 1 0,0-2 14,1-1 0,-1 1 0,1 0 0,-1 0 0,1-1 0,-1 1 0,1 0 0,0-1 1,-1 1-1,1 0 0,-1-1 0,1 1 0,0-1 0,-1 1 0,1-1 0,0 1 0,0 0 0,-1-1 0,1 1 0,0-1 0,0 0 1,-16-38-675,8 7 444,2 0 0,0 0 0,3-1-1,0-63 1,2 87 315,2 1 0,-1-1 0,1 0 0,0 1 0,1-1 0,0 1 0,0 0 0,1 0 0,0 0 0,1 0 0,0 0 0,0 1 0,0-1 0,1 1 0,0 0 0,0 0 0,1 1 0,0 0 0,0 0 0,1 0 0,-1 1 0,1 0 0,1 0 0,-1 0 0,0 1 1,1 0-1,0 1 0,13-4 0,-11 4 73,1 0 1,-1 1-1,1 0 1,-1 1-1,1 0 1,0 1-1,-1 0 1,1 1-1,18 3 1,-21-2-73,0 0 1,0 1-1,-1 0 0,1 1 1,-1-1-1,1 1 1,-1 1-1,0-1 1,-1 1-1,1 0 0,-1 1 1,11 12-1,-9-8-6,-1 0-1,0 1 0,0 0 0,-1 1 1,0-1-1,-1 1 0,-1 0 0,0 1 1,0-1-1,-2 1 0,1-1 0,0 16 1,-1 14-862,-2 1 1,-7 55-1,4-60-1238,1-17-2159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40 6809,'0'0'1065,"-6"20"-921,-19 65 61,24-82-189,0-1 0,1 1 0,-1 0 0,1-1 0,-1 1 0,1 0 0,0-1 1,0 1-1,0 0 0,0 0 0,0-1 0,1 1 0,-1 0 0,1 0 0,0-1 0,0 1 0,0-1 0,0 1 0,0-1 0,0 1 0,1-1 0,-1 0 0,1 1 0,0-1 0,0 0 1,0 0-1,0 0 0,0-1 0,0 1 0,0 0 0,0-1 0,1 1 0,-1-1 0,1 0 0,3 2 0,5 0 72,0 0 0,1-1-1,-1 0 1,0-1 0,1 0 0,13-1-1,-21 0-65,-1 0 62,1 0-1,0-1 1,-1 1 0,1 0 0,-1-1 0,1 0 0,-1 0 0,0 0 0,1 0 0,-1-1 0,0 1 0,0-1-1,0 0 1,0 0 0,0 0 0,0 0 0,0 0 0,3-5 0,-3 4 46,-1-1 0,1 0 0,-1 0-1,0 0 1,0 0 0,0-1 0,-1 1 0,0 0 0,0-1-1,0 1 1,0-1 0,0 1 0,-1-1 0,0-5 0,0 3-23,0 1 0,0-1 1,-1 0-1,0 0 0,0 1 1,-1-1-1,-4-12 0,4 15-97,0 1-1,0-1 0,-1 1 1,1-1-1,-1 1 0,0 0 1,0 0-1,0 0 0,0 0 1,-1 1-1,1-1 1,-1 1-1,1 0 0,-5-2 1,-4-1-426,-1 0 0,0 1 0,0 1 0,0 0 0,0 0 1,0 1-1,-24 0 0,12 1-1161,-27-2-2920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8130,'0'0'1656,"31"2"-6705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12 187 3753,'0'0'2988,"-3"21"-2812,-6 68 86,9-86-232,0 0 0,1 0 0,-1 0 0,0 0 0,1 0 0,0 0 0,0 0-1,0 0 1,0-1 0,0 1 0,0 0 0,1-1 0,-1 1 0,1-1 0,0 1 0,0-1 0,-1 0 0,6 4 0,-2-2 52,0-1 0,0 0 0,1 0 1,-1 0-1,1-1 0,6 2 0,-9-3-53,9 3-7,0-1-1,1 0 1,-1-1-1,0-1 1,1 0-1,0 0 1,-1-1-1,1-1 0,-1 0 1,1-1-1,19-5 1,-27 6-27,-1-1 1,1 1 0,-1-1-1,1 0 1,-1 0-1,0 0 1,0-1 0,0 1-1,0-1 1,0 0-1,-1 0 1,1-1 0,-1 1-1,0-1 1,0 1-1,0-1 1,0 0 0,-1 0-1,1 0 1,-1-1-1,0 1 1,0 0 0,-1-1-1,1 0 1,-1 1-1,0-1 1,-1 0-1,1 1 1,-1-1 0,0 0-1,0 0 1,-1-9-1,0 10 4,0 0 0,-1 0 0,1 0 0,-1 1 0,0-1-1,0 0 1,0 1 0,0-1 0,-1 1 0,1 0-1,-1-1 1,0 1 0,0 1 0,0-1 0,0 0-1,-6-3 1,-8-5-4,0 1-1,-20-9 1,22 11 19,-23-11 104,-69-37 2042,107 56-2103,-1 0 0,1 0 1,0-1-1,-1 1 1,1 0-1,0 0 0,-1 0 1,1-1-1,0 1 1,0 0-1,-1 0 1,1-1-1,0 1 0,0 0 1,-1 0-1,1-1 1,0 1-1,0 0 0,0-1 1,0 1-1,-1 0 1,1-1-1,0 1 0,0 0 1,0-1-1,0 1 1,0 0-1,0-1 1,0 1-1,0-1 0,9-7 359,21-2-785,-26 9 530,103-23-1603,-57 17-1759,63-2-1,-79 9 925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29 3385,'0'0'2508,"-1"0"-2274,-1 0-120,1 0-74,1 0-29,0-2 744,0 16-404,-1 18-253,0-18-67,1-1 0,0 0 0,4 24 0,-3-33-30,0 0 1,0-1 0,0 1-1,1 0 1,-1-1-1,1 1 1,0-1-1,0 1 1,0-1 0,0 0-1,1 0 1,0 0-1,-1 0 1,1 0 0,0-1-1,0 1 1,4 2-1,4 0 37,0 0-1,0-1 1,1 0-1,-1-1 1,1 0-1,-1-1 1,1 0-1,0-1 1,0 0-1,0-1 1,0 0-1,0-1 1,0 0-1,0-1 1,-1 0-1,17-6 1,-22 6 64,-1 0 1,0-1 0,0 1-1,0-1 1,0 0-1,0-1 1,-1 1 0,1-1-1,-1 0 1,0 0-1,0 0 1,0-1 0,-1 1-1,0-1 1,0 0-1,0 0 1,0 0 0,-1 0-1,0-1 1,0 1-1,0 0 1,0-1 0,-1 0-1,0 1 1,0-1-1,-1 0 1,0 0 0,0 1-1,-1-8 1,0 10-56,0-1 0,0 1 0,0-1 1,-1 1-1,0-1 0,0 1 0,0 0 1,0 0-1,0 0 0,0 0 0,-1 0 0,1 1 1,-1-1-1,0 1 0,0-1 0,0 1 1,0 0-1,0 0 0,-1 1 0,1-1 0,-1 0 1,-5-1-1,-4-1-177,-1 0 0,0 0 0,0 1 0,-24-1 0,-6 1-1372,0 3 1,-1 1-1,-51 8 0,32 3-3371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4505,'0'0'5553,"54"104"-5729,21-95-416,-4-3-912,-4-4-2913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1168,'0'0'9941,"-11"11"-9784,6-7-112,0 0-17,0 0 0,0 1 0,1 0 0,-6 6 1,10-10-24,-1-1 0,1 1 0,-1 0 0,1-1 0,0 1 0,-1-1 0,1 1 0,0 0 0,-1-1 0,1 1 0,0-1 0,0 1 0,0 0 0,0 0 0,-1-1 0,1 1 0,0 0 0,0-1 0,0 1 0,1 0 0,-1-1 0,0 1 0,0 0 0,0-1 0,0 1 0,1 0 0,-1-1 0,0 1 0,0 0 0,1-1 0,-1 1 0,1-1 0,-1 1 0,0-1 0,1 1 0,-1-1 0,1 1 0,-1-1 0,1 1 0,0-1 0,-1 0 0,1 1 0,-1-1 0,1 0 0,0 1 0,-1-1 0,1 0 0,0 0 0,-1 0 0,1 1 0,0-1 0,0 0 0,46 9 7,-34-7-118,1 1-1,20 6 1,-33-9 78,-1 1-1,1-1 0,0 1 0,0-1 0,-1 1 0,1-1 0,0 1 0,-1 0 0,1-1 1,0 1-1,-1 0 0,1-1 0,-1 1 0,1 0 0,-1 0 0,0-1 0,1 1 0,-1 0 1,0 0-1,1 0 0,-1 0 0,0 0 0,0 0 0,0-1 0,0 1 0,0 0 0,0 0 1,0 0-1,0 0 0,0 0 0,-1 1 0,0 2-11,0 0 0,0 0 0,0 0 0,-1-1 0,1 1 0,-4 4 0,-25 35 27,16-26 23,-20 37 0,31-49-11,1-1 0,0 1 1,0 0-1,0 0 1,1 0-1,-1-1 1,1 1-1,0 0 1,1 1-1,-1-1 1,1 0-1,0 0 0,2 8 1,-2-12-5,0 0 0,1-1-1,-1 1 1,0 0 0,1-1 0,-1 1 0,1-1 0,-1 1 0,1-1-1,-1 1 1,1-1 0,-1 1 0,1-1 0,-1 0 0,1 1 0,0-1-1,-1 0 1,1 1 0,0-1 0,-1 0 0,1 0 0,0 1 0,0-1-1,-1 0 1,1 0 0,1 0 0,24 0-382,-16 0 103,28-1-1083,0-6-764</inkml:trace>
  <inkml:trace contextRef="#ctx0" brushRef="#br0" timeOffset="1">363 131 6697,'0'0'5410,"18"107"-5410,-7-84-24,5-1-1009,-3-3-1383,-5-11-2769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10058,'0'0'3657,"5"-2"-3926,1 1 143,-1 0 0,0 0 0,1 1 1,-1 0-1,1 0 0,-1 0 1,1 0-1,-1 1 0,1 0 0,-1 0 1,1 1-1,-1-1 0,0 1 1,6 3-1,31 12-1374,-1-1 347,76 42 1,-111-54 1174,-1 1 0,1-1 0,-1 1 0,1 0 0,-2 1 1,1-1-1,0 1 0,-1 0 0,0 0 0,-1 0 0,4 9 0,3 9 414,13 46-1,-4-10 25,-16-50-421,1-1 0,0 1 0,1-1 0,0 0 0,0-1 0,13 17 0,-16-23 37,1 1-1,0-1 1,0 1 0,0-1-1,0 0 1,0 0-1,1 0 1,-1 0 0,1-1-1,-1 0 1,1 1 0,-1-1-1,1 0 1,0-1-1,-1 1 1,1-1 0,0 1-1,0-1 1,0 0 0,-1-1-1,8 0 1,-7 0-20,0-1 0,0 1 0,-1-1 0,1 1 1,-1-1-1,1 0 0,-1-1 0,0 1 0,0 0 1,0-1-1,0 0 0,0 1 0,0-1 0,-1 0 0,0-1 1,1 1-1,1-5 0,5-8 179,0-1-1,7-24 1,-11 29-142,9-20-79,-8 20-363,-1 0-1,0 0 1,0-1 0,-2 0 0,1 1-1,2-27 1,-6 58-2206,0-11 2528,0 0 0,1 0 0,-1 0 0,2 0 0,-1 0 0,6 15 0,-5-19 41,0 1 0,1-1 0,-1 0 0,1 0 0,0 0 0,0 0 0,0 0 0,1 0 0,-1-1 0,1 0 0,0 0 0,7 5 0,0-3 94,0 0 0,1-1 0,-1 0-1,1-1 1,0-1 0,0 0 0,-1 0 0,1-1-1,0 0 1,1-1 0,-1-1 0,19-2 0,-28 2-28,1 0 0,0 0 0,-1-1 0,1 1 0,-1-1 0,0 1 0,1-1 0,-1 0 0,0 0 0,0-1 0,0 1 1,0-1-1,-1 1 0,1-1 0,-1 0 0,4-5 0,-4 6-7,-1 0 1,0 0 0,0 0-1,0-1 1,0 1-1,0 0 1,0 0 0,-1-1-1,1 1 1,-1-1-1,1 1 1,-1 0 0,0-1-1,0 1 1,0-1 0,0 1-1,-1 0 1,1-1-1,-1 1 1,1 0 0,-1-1-1,0 1 1,0 0-1,0 0 1,0 0 0,0-1-1,-3-2 1,-1 0-51,0 0 0,0 0 0,0 1 0,-1 0 0,0 0 0,0 0 0,0 1 0,0 0 0,0 0 0,-9-3 0,-1 1-295,0 1 1,0 0 0,-26-3 0,-86 4-3307,113 3 2893,-43 0-3050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3:0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4217,'0'0'2480,"-3"20"-2410,2-13-43,-11 141 809,12-140-729,2 29 222,-2-35-319,0 0-1,1 0 1,-1 0-1,1-1 1,-1 1-1,1 0 1,0 0-1,0 0 1,0 0-1,0 0 1,0-1-1,0 1 0,0 0 1,3 2-1,-4-4-4,0 0 0,1 0-1,-1 1 1,1-1 0,-1 0-1,0 0 1,1 0 0,-1 0 0,0 1-1,1-1 1,-1 0 0,1 0-1,-1 0 1,1 0 0,-1 0-1,0 0 1,1 0 0,-1 0-1,1 0 1,-1 0 0,0 0-1,1 0 1,-1 0 0,1-1-1,-1 1 1,0 0 0,1 0-1,-1 0 1,1-1 0,-1 1-1,0 0 1,1 0 0,-1-1-1,0 1 1,0 0 0,1-1-1,9-14 143,-9 12-149,30-50 95,64-86 1,-95 139-89,0-1 0,0 1 1,0 0-1,1 0 1,-1 0-1,0 0 1,0 0-1,0-1 1,0 1-1,0 0 0,0 0 1,1 0-1,-1 0 1,0 0-1,0 0 1,0 0-1,0 0 1,1 0-1,-1-1 1,0 1-1,0 0 0,0 0 1,1 0-1,-1 0 1,0 0-1,0 0 1,0 0-1,0 0 1,1 0-1,-1 0 1,0 1-1,0-1 0,0 0 1,0 0-1,1 0 1,-1 0-1,0 0 1,0 0-1,0 0 1,1 0-1,4 10 227,4 18 256,-8-22-325,9 31 61,-6-18-478,0 1-1,2-1 1,1 0-1,0-1 1,1 0-1,14 23 1,-9-27-1584,-2-6-633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1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6001,'0'0'1089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3169,'0'0'3200,"63"97"-6952</inkml:trace>
  <inkml:trace contextRef="#ctx0" brushRef="#br0" timeOffset="1">306 0 5497,'0'0'6626,"7"74"-6626,13-43-144,18 6-841,-3-7-1231,-5-7-1681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4561,'0'0'5945,"117"-30"-5713,-75 21-96,1 1-88,-5 2-48,2-2-704,-9 2-1648,-12 0-3946</inkml:trace>
  <inkml:trace contextRef="#ctx0" brushRef="#br0" timeOffset="1">172 169 5881,'0'0'5673,"-46"121"-5056,44-101-313,2-1-304,17 1-80,8-6-1473,4-3-2344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66 125 7218,'0'0'3347,"3"13"-2616,0-3-525,0 1 1,9 17 0,-11-27-178,0 0 1,0 0-1,0 0 0,0 0 0,0 0 1,0 0-1,0 0 0,0 0 1,0 0-1,0-1 0,1 1 1,-1 0-1,0-1 0,1 1 1,-1-1-1,0 0 0,1 1 1,-1-1-1,0 0 0,1 0 0,-1 0 1,1 0-1,-1 0 0,0 0 1,3 0-1,0-1 49,0 0 0,0 0 0,0 0-1,0 0 1,0-1 0,5-2 0,-3 0 50,-1 0 0,1 0 0,-1 0 0,0-1 1,0 0-1,0 0 0,-1 0 0,0-1 0,0 0 0,0 1 0,-1-1 1,0-1-1,0 1 0,0 0 0,-1-1 0,0 1 0,0-1 0,-1 0 1,0 0-1,0 1 0,0-1 0,-1-8 0,0 13-139,-1 0 0,1 0 1,0 0-1,-1 0 0,0 0 0,1 0 0,-1 0 0,0 0 0,0 1 0,0-1 1,0 0-1,0 1 0,-1-1 0,1 1 0,0-1 0,-1 1 0,1 0 1,-1-1-1,1 1 0,-1 0 0,0 0 0,1 0 0,-1 0 0,0 0 0,0 1 1,0-1-1,0 0 0,0 1 0,-3-1 0,-8-1-382,0-1-1,0 2 1,-17 0 0,27 1 294,-14-1-1313,0 1 0,0 1-1,-17 4 1,3 4-3294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5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6833,'0'0'5178,"0"116"-5146,15-99-32,41-3-985,-4-4-1423,1-6-1633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6489,'0'0'3120,"-6"22"-2412,-14 72-160,19-92-527,1 1-1,0 0 1,0-1 0,0 1 0,0-1-1,0 1 1,0 0 0,1-1 0,-1 1-1,1-1 1,0 1 0,0-1 0,-1 1-1,2-1 1,-1 1 0,0-1-1,0 0 1,1 0 0,0 0 0,-1 0-1,1 0 1,0 0 0,0 0 0,0 0-1,0-1 1,0 1 0,0-1 0,0 0-1,4 2 1,1 2 28,4 1 24,0-1 1,0 0 0,1 0-1,-1-1 1,1 0-1,0-1 1,0 0 0,16 1-1,-3-2 23,-1-1-1,0-1 1,31-4-1,-42 2-97,-1-1 0,1 0 1,-1-1-1,0 0 0,0-1 0,-1 0 1,1 0-1,11-9 0,-18 11 13,0-1 0,1 1 0,-1-1 0,-1 0 0,1-1 0,-1 1 0,0-1 0,0 0 0,0 0-1,0 0 1,-1 0 0,0-1 0,0 1 0,0-1 0,-1 0 0,0 0 0,0 0 0,1-7 0,-6 23 1480,-7 21-1116,-7 34 0,14-46-328,0 0 0,2 0 0,0 0 0,4 33 1,-3-50-111,1-1 1,-1 1-1,1-1 1,-1 1 0,1-1-1,0 1 1,0-1-1,0 1 1,0-1 0,0 0-1,0 0 1,0 1-1,0-1 1,1 0 0,-1 0-1,0 0 1,1 0-1,-1 0 1,0-1 0,1 1-1,-1 0 1,1-1-1,0 1 1,-1-1 0,1 1-1,1-1 1,6 2-607,1-1 1,-1 0-1,15-1 1,-11 0-579,25 1-2491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74 416 1376,'0'0'7347,"8"17"-6572,26 54-48,-34-70-680,1 1 0,0 0 0,0-1 0,0 1 0,0-1 0,1 1 0,-1-1 0,0 0 0,1 1 0,-1-1 0,1 0 0,-1 0 0,1 0 0,-1 0 1,1 0-1,0 0 0,-1-1 0,1 1 0,0 0 0,0-1 0,-1 0 0,1 1 0,0-1 0,0 0 0,0 0 0,0 0 0,0 0 0,-1 0 0,1 0 0,0-1 0,2 0 0,7 0 288,-7 1-281,-1-1-1,1 0 0,-1 0 0,1 0 1,-1 0-1,1-1 0,-1 0 0,1 1 1,-1-1-1,0 0 0,0-1 0,0 1 1,0 0-1,-1-1 0,1 0 0,-1 1 1,1-1-1,1-4 0,5-5-38,-1 0 0,-1 0 0,9-20 0,-13 24-55,0 0-1,0 0 0,-1 0 0,2-12 0,-3 16-105,-1 0-1,0 0 1,1-1 0,-1 1-1,-1 0 1,1-1 0,-1 1-1,1 0 1,-1 0 0,-1 0-1,-1-5 1,-2 2-466,0 0 0,0 0 1,-1 0-1,0 1 0,0-1 0,-1 2 0,-10-8 1,-19-11-3287</inkml:trace>
  <inkml:trace contextRef="#ctx0" brushRef="#br0" timeOffset="1">1 26 1016,'0'0'7599,"10"-6"-6377,-4 2-958,-4 2-153,1 0 1,0 0-1,1 0 0,-1 1 1,0-1-1,7-1 0,-9 2-58,1 1-1,-1 0 1,1 0-1,-1 0 1,0 0 0,1 0-1,-1 0 1,1 0-1,-1 1 1,0-1 0,1 0-1,-1 1 1,0-1-1,0 1 1,1 0-1,-1-1 1,0 1 0,0 0-1,0 0 1,0-1-1,0 1 1,0 0 0,0 0-1,0 0 1,0 0-1,1 2 1,198 275 2910,-190-264-2922,8 12 103,24 45 1,-38-64-119,-1 1 1,1-1 0,-2 0 0,1 1 0,-1 0 0,-1 0 0,1 0 0,-1 0 0,0-1 0,-1 1-1,-1 15 1,0-20-17,0-1 0,0 1 0,0-1 0,-1 1 0,1-1 0,-1 1 0,1-1 0,-1 0 0,0 0 0,0 0 0,0 0 0,0 0 0,0 0 0,0 0 0,-1-1 0,-4 3 0,-50 23 4,40-20-42,-95 38-1202,36-21-3054,38-14-2120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9154,'0'0'2749,"17"22"-1835,52 69-184,-61-79-581,0-1 0,0 1 0,-1 1-1,0 0 1,-1 0 0,-1 0 0,0 0 0,-1 1 0,3 16 0,-7-28-142,4 11 71,-2 1 1,0 0-1,0 0 0,-1-1 0,-1 1 0,0 0 0,-1 0 1,-1 0-1,-3 16 0,3-24-73,0 0 0,0 0-1,0-1 1,-1 1 0,0-1 0,0 1 0,0-1 0,-1 0-1,1 0 1,-1-1 0,0 1 0,-1-1 0,1 0-1,-1 0 1,0 0 0,0-1 0,0 1 0,0-1 0,-1-1-1,1 1 1,-1-1 0,1 0 0,-8 2 0,2-1-373,-1-1 1,1 0 0,0-1-1,-21 0 1,23-2-653,0 0-1,1 0 1,-16-4-1,-10-11-3896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17 122 7274,'0'0'969,"20"1"-846,8 2-97,73 1 285,-96-5-153,1 1-1,-1-1 1,0-1-1,1 1 1,-1-1-1,0 0 1,0 0-1,0-1 1,0 1-1,-1-1 1,1 0-1,-1 0 1,1-1-1,-1 1 1,0-1-1,-1 0 1,1 0-1,-1-1 1,1 1-1,-1-1 1,0 1-1,-1-1 1,1 0-1,-1 0 1,0 0-1,0 0 1,-1-1-1,0 1 1,1 0-1,-1-10 1,-1 14-128,0 0 1,-1 1 0,1-1 0,-1 0 0,1 1 0,0-1 0,-1 1 0,1-1 0,-1 0 0,0 1-1,1-1 1,-1 1 0,1-1 0,-1 1 0,0 0 0,1-1 0,-1 1 0,0 0 0,1-1 0,-1 1-1,0 0 1,0 0 0,1 0 0,-1-1 0,0 1 0,0 0 0,0 0 0,1 0 0,-3 1 0,-30-1 113,24 0-117,-3 0-31,0 1 0,0 1-1,1 0 1,-1 1-1,0 0 1,1 0-1,0 1 1,0 1-1,0 0 1,0 0 0,1 1-1,0 1 1,0-1-1,0 2 1,1-1-1,0 1 1,-8 11-1,15-17-49,0-1-1,1 1 0,0 0 0,-1 0 0,1 0 0,0-1 0,0 1 0,0 1 0,0-1 0,0 0 0,1 0 1,-1 0-1,1 0 0,-1 1 0,1-1 0,0 0 0,0 0 0,0 1 0,0-1 0,0 0 0,0 0 0,1 1 1,-1-1-1,2 3 0,-1-3-108,1 1 0,0-1 0,-1 1 0,1-1 0,0 0 0,0 0 0,0 0 0,1 0 0,-1 0 0,0 0 0,1 0 0,-1-1 0,1 1 0,0-1 0,-1 0 0,1 0-1,0 0 1,0 0 0,3 0 0,27 6-1824,43 2-1,-25-6-487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1360,'0'0'9650,"44"37"-9610,-17-20-40,7-3-280,22-4-1272,-8-4-833,-7-6-3992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57 4913,'0'0'9255,"4"-10"-9063,-3 6-178,1 1 14,-1-1 1,1 0-1,0 1 1,0-1-1,0 1 1,1-1-1,4-4 1,-6 7-16,0 0 1,1 0-1,-1 0 1,1 0-1,-1 0 1,1 1-1,-1-1 1,1 1-1,-1-1 1,1 1-1,-1-1 1,1 1 0,0 0-1,-1 0 1,1-1-1,0 1 1,-1 1-1,1-1 1,0 0-1,-1 0 1,1 1-1,-1-1 1,1 0-1,0 1 1,-1 0-1,1-1 1,-1 1-1,2 1 1,1 0 18,-1 0-1,1 0 1,-1 1 0,0-1-1,0 1 1,0-1 0,-1 1-1,1 0 1,-1 0 0,1 0-1,-1 1 1,0-1 0,3 7-1,-3-4 0,1 1 0,-1 0 0,0 0 0,-1 0 0,0 0 0,0 1 0,0 7 0,-1-2-2,-1 1 1,0-1-1,-1 1 1,-1-1-1,0 0 1,-1 0-1,-8 21 1,-73 123-1644,52-99-1299,15-25-1472</inkml:trace>
  <inkml:trace contextRef="#ctx0" brushRef="#br0" timeOffset="1">204 711 9962,'0'0'4673,"17"0"-4721,-1 0-688,16-6-464,-3-3-2985,-4-1-2257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0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 5697,'0'0'1014,"-13"19"-954,-39 60-52,49-75-8,1 0 0,0 1 1,0-1-1,0 1 0,0-1 0,1 1 1,-1 0-1,1 0 0,0 0 0,1 0 0,-1 0 1,1-1-1,0 1 0,0 0 0,2 7 1,-1 5-7,-1-14 4,1 0 0,-1 0 0,1 0 0,-1 0 0,1 0 0,0 0 0,0 0-1,0-1 1,0 1 0,1 0 0,-1-1 0,1 1 0,0 0 0,-1-1 0,1 0-1,0 0 1,1 1 0,-1-1 0,0 0 0,0-1 0,1 1 0,-1 0 0,1-1-1,0 1 1,0-1 0,-1 0 0,1 0 0,6 2 0,5 0-14,0-1 1,1 0-1,0 0 0,23-2 1,-36 0 6,4 0-7,1-1 0,-1 1-1,0-1 1,1-1 0,-1 1-1,0-1 1,0 0 0,0-1-1,0 1 1,0-1 0,0-1-1,-1 1 1,0-1 0,1 0-1,-1 0 1,-1 0 0,1-1-1,-1 1 1,1-1 0,-1 0-1,-1-1 1,1 1 0,-1-1-1,0 1 1,0-1 0,0 0-1,-1 0 1,0 0 0,0 0-1,-1-1 1,2-10 0,-3 12 3,0 0 1,0 0-1,-1 0 1,1 0 0,-1 0-1,0 1 1,0-1-1,0 0 1,-1 0-1,0 1 1,0-1 0,-4-6-1,2 5 22,0 1 1,0 1-1,-1-1 0,0 1 0,1 0 0,-1 0 1,0 0-1,-1 0 0,-8-4 0,-51-22 762,64 29-916,33 1-2720,-14-2 1259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8242,'0'0'2096,"110"-6"-976,-64 6-167,-6 8-289,-5 13 88,-8 6-16,-8 3-120,-5 5-192,-7 4-224,-5 2-48,-2 2-152,0 0-384,-9 21-592,-9-13-968,-1-8-3601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2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35 12579,'0'0'8249,"0"-2"-9841,0-8-464,-8-1-2009,-7-1-8242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3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60 8970,'0'0'3649,"-2"0"-3404,-6 0-152,6 0-63,15-6 51,33-8-87,1 2 0,0 3 0,1 1 0,88-2-1,-135 10-8,0 0-1,0 0 1,-1 0-1,1 0 1,0 1-1,0-1 1,-1 0-1,1 0 1,0 1-1,-1-1 1,1 1-1,0-1 1,-1 0-1,1 1 1,-1-1-1,1 1 1,-1 0-1,1-1 1,-1 1-1,1-1 1,-1 1-1,1 0 1,-1-1-1,0 1 1,0 0-1,1-1 1,-1 1-1,0 0 1,0-1-1,0 1 1,1 0-1,-1 0 1,0-1-1,0 1 1,0 0-1,-1 1 1,1 1-5,0 0 1,0 1 0,0-1-1,-1 0 1,0 0 0,0 1 0,-2 5-1,-2-1 4,0 0-1,0-1 0,-1 1 0,1-1 1,-2 0-1,1-1 0,-13 10 1,-2 1-38,-33 18 0,35-24 32,-1-1 0,-39 12 0,50-19 47,8-1-5,1-2-142,5 1-103,1-1-1,0 1 0,-1 1 1,1-1-1,6 3 0,6 2 184,16 3 36,-1 2 0,42 20 0,-57-22 5,-1 0-1,0 1 1,-1 1 0,0 1 0,23 20 0,-20-5 14,-19-26 42,1 0 0,-1-1 0,1 1 0,-1 0 0,0 0 0,1 0 1,-1 0-1,0 0 0,1 0 0,-1-1 0,0 1 0,0 0 0,0 0 1,0 0-1,0 0 0,0 0 0,0 0 0,0 0 0,0 0 1,-1 0-1,1 0 0,0 0 0,0 0 0,-1-1 0,1 1 0,-1 0 1,1 0-1,-1 0 0,1 0 0,-1-1 0,-1 2 0,-6 2 139,0 0 1,0 0-1,0-1 0,-1 0 0,-14 2 0,-48 7 313,70-12-492,-118 9 366,-20 3-311,137-12-146,-1 0-117,0 0-1,1 1 1,-1-1-1,0 1 1,1 0-1,-1-1 1,0 1-1,1 0 1,0 1-1,-1-1 1,1 0-1,-1 1 1,-3 3-1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3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7410,'0'0'901,"-16"11"-266,-54 39 49,65-46-635,0 1 0,0 0 1,0 0-1,0 0 0,1 1 0,0-1 0,0 1 0,1 0 1,-1 1-1,1-1 0,1 0 0,-1 1 0,1 0 1,0-1-1,1 1 0,-1 0 0,1 0 0,1 0 0,0 0 1,-1 0-1,2 0 0,-1 0 0,3 8 0,-2-10-48,1 0 0,0 0 0,0 0 0,0 0 0,0-1 1,1 1-1,0-1 0,0 0 0,0 0 0,1 0 0,-1 0 0,1-1 0,0 1 0,0-1 0,0 0 0,1 0 0,-1 0 0,0-1 0,11 4 0,-1 0 4,1 0 1,-1-1-1,1-1 1,0-1-1,24 3 1,-34-6-1,25 3-20,0-1-1,36-2 1,-59-1 22,1 1 0,-1-1 0,0-1 1,0 1-1,0-1 0,0 0 0,0-1 0,0 0 0,0 0 1,-1 0-1,1-1 0,-1 0 0,0 0 0,10-9 0,-14 10 85,1-1 0,0 1 0,-1-1 0,0 1 0,0-1 0,0 0 0,0 0 0,-1 0 0,0 0 0,0 0 0,0-1 0,0 1 0,0 0 0,-1 0 0,0-1-1,0 1 1,0 0 0,0 0 0,-1-1 0,-1-7 0,0 6 26,0 0 0,0 0 0,0 0 0,-1 0-1,0 1 1,0-1 0,0 1 0,-1-1 0,1 1 0,-1 0 0,-1 1-1,1-1 1,-8-5 0,3 4-131,0 1-1,0-1 0,-1 2 1,0 0-1,0 0 1,0 0-1,0 2 0,-1-1 1,1 1-1,-1 1 1,1 0-1,-1 0 0,0 1 1,-18 2-1,11 0-869,0 1 0,0 1 1,0 0-1,0 1 0,1 1 0,0 1 0,-25 14 0,6 0-3840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3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16 416,'0'0'6589,"-4"20"-6294,-8 70 72,11-83-311,1-1 0,1 0 0,-1 1 0,1-1 0,0 0 1,0 1-1,1-1 0,0 0 0,0 0 0,0 0 0,1 0 0,0-1 0,0 1 0,0-1 1,1 0-1,0 1 0,0-2 0,0 1 0,0 0 0,7 4 0,-2-2 73,0-1 1,1 1-1,-1-2 0,1 1 1,1-1-1,-1-1 0,1 0 1,-1 0-1,17 2 0,-14-3 12,0-1-1,1-1 1,-1 0-1,1 0 1,-1-2-1,1 1 1,-1-2 0,16-3-1,-22 3-30,0 0 0,1-1 0,-1 0-1,0 0 1,-1 0 0,1-1 0,0 0 0,-1-1-1,0 1 1,0-1 0,0-1 0,-1 1 0,0-1 0,0 0-1,6-9 1,-6 7 44,-1-1 0,0 0 0,-1 0 0,0 0 0,0 0 0,-1 0 0,0-1 0,0 1 0,-1-1 0,-1 1 1,0-20-1,0 25-113,0 1 0,0-1 0,-1 0 0,1 0 0,-1 0 0,0 1 0,0-1 0,0 0 0,0 0 1,-1 1-1,1-1 0,-1 1 0,0 0 0,0-1 0,-1 1 0,1 0 0,0 0 0,-1 0 0,-3-2 1,1 2-55,0-1 1,0 1-1,0 1 1,0-1-1,-1 1 1,1 0-1,-1 0 1,0 0 0,0 1-1,1 0 1,-8-1-1,-9 1-226,0 1 0,0 1 0,0 1 0,0 1 0,-29 8 0,-61 24-2051,-1 7-2177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3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10 177 5089,'0'0'2407,"-1"-16"-1709,-2-4-503,1 5 19,0-1 0,1-21 0,1 35-40,0 0-1,1 0 0,-1-1 0,0 1 1,1 0-1,0 0 0,0 1 1,-1-1-1,1 0 0,0 0 0,0 0 1,1 0-1,-1 1 0,0-1 1,4-2-1,-4 6-165,0 0-1,0 1 1,0 0 0,0-1-1,0 1 1,0-1 0,-1 1-1,1 5 1,1 1-5,16 72 179,-4 2 1,5 103-1,-12 169 256,-21-182-165,8-123-19,5-50-230,1 0-1,0-1 1,0 1-1,0 0 1,0 0-1,0 0 1,0 0-1,0 0 1,0 0-1,-1 0 1,1 0-1,0 0 0,0 0 1,0 0-1,0 0 1,0 0-1,0 0 1,-1 0-1,1 0 1,0 0-1,0 0 1,0 0-1,0 0 1,0 0-1,0 0 1,-1 0-1,1 0 1,0 0-1,0 0 1,0 0-1,0 0 1,0 0-1,0 0 1,0 0-1,-1 0 1,1 0-1,0 0 1,0 0-1,0 1 1,0-1-1,0 0 1,0 0-1,0 0 1,0 0-1,0 0 0,0 0 1,0 0-1,0 1 1,-1-1-1,1 0 1,0 0-1,0 0 1,0 0-1,0 0 1,0 0-1,0 1 1,0-1-1,0 0 1,-9-19 158,-6-28-415,8 16 185,2 0 0,-4-60 1,10-66-38,0 64 104,8-176-47,5 46-351,-13 217 385,-1 3-1,1 0-1,-1 1 1,0-1 0,0 0-1,0 1 1,0-1 0,-1 0-1,0-2 1,28 3-280,325-8 525,-352 10-193,0 6-1761,6 24-2723,1-15 396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4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7802,'0'0'909,"18"-3"-689,2-1-135,94-15 349,155 2 1177,-268 18-1589,0-1 0,-1 1 0,1-1 0,0 1 0,-1 0 0,1-1 0,-1 1 0,1 0 0,-1-1 0,1 1 0,-1 0 0,1-1 0,-1 1 0,0 0-1,1 0 1,-1 0 0,0-1 0,0 1 0,0 0 0,0 0 0,0 0 0,1 0 0,-1 0 0,-1 1 0,2 2 44,7 67 217,-2 0 0,-6 102 0,-1-108-181,-7 68 243,-32 175 0,6-73 1056,30-210-973,4-24-327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4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7514,'0'0'4401,"3"0"-4216,976-25 1526,-978 25-1722,0 0 1,0 0-1,-1-1 0,1 1 1,0 0-1,-1 0 0,1 0 1,0 0-1,0 0 0,-1 0 1,1 0-1,0 0 0,0 0 1,-1 0-1,1 1 0,0-1 1,0 0-1,-1 0 0,1 1 1,0-1-1,-1 0 1,1 1-1,0-1 0,0 2 1,-14 15-2765,12-16 2629,-15 17-2652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4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46 4001,'0'0'5417,"-3"0"-4530,-10 0-231,10 0 1527,10-4-2132,38-8-93,0 2 1,0 2-1,1 3 0,63-1 1,-108 33-350,-1-20 391,0 0 0,-1 1 0,0-1 0,0 0 0,-1 0 0,0 0 0,0 0 0,0 0 0,-1-1 0,0 1 0,0 0 0,-1-1 0,0 0 0,0 0 0,0 0 0,-1-1 0,0 1 0,-6 4 0,-1 2 6,-1 0 0,0-1 0,0-1 0,-2 0 0,1-1 0,-1 0 0,0-1 1,-1-1-1,0 0 0,-23 6 0,35-13-18,4 0-28,5 0-998,156 1 650,-157-1 382,0 1-1,-1 0 1,1 0 0,0 0 0,-1 0-1,1 1 1,-1-1 0,0 1-1,1 0 1,-1 0 0,0 0-1,0 1 1,0-1 0,-1 1 0,1-1-1,4 6 1,-5-5 53,0-1 1,0 1-1,-1 0 1,1-1-1,-1 1 0,1 0 1,-1 0-1,0 0 1,0 0-1,0 0 0,-1 0 1,1 0-1,-1 0 0,1 0 1,-1 0-1,0 1 1,0-1-1,-1 0 0,1 0 1,-2 6-1,1-7 8,-1 0-1,1 0 1,-1 1-1,1-1 1,-1-1-1,0 1 0,0 0 1,0 0-1,0-1 1,0 1-1,0-1 1,0 1-1,-1-1 1,-3 2-1,-38 13 247,36-13-245,-43 10 121,0-2 0,-96 9 0,141-19-176,0-1-1872,13 0-1762,7 0 351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4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165 114 6521,'0'0'2597,"0"-17"-1710,0-47-299,0 32 2317,2 59-2928,1 1 1,1-1 0,16 53 0,6 35 53,-22-51 19,-4-62-50,-1-1 0,1 1 0,-1-1 1,0 1-1,0-1 0,0 0 0,0 0 1,1 1-1,-2-1 0,1 0 0,0 0 1,0 0-1,0 0 0,0 0 0,-1 0 1,1 0-1,0 0 0,-1-1 1,-2 2-1,-32 13 4,32-13-4,-19 5-19,-1 0 0,0-2 0,0 0 0,-41 2 0,134-11 0,0-3 0,77-17 0,-92 14 91,-52 9 428,-5 1-446,-11 0-1053,-1 1-938,-18-1-4339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0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5 960,'0'0'4106,"-8"18"-3890,-24 62 46,30-74-218,0 1 1,0 0-1,1 0 1,-1 0-1,2-1 1,-1 1-1,1 0 1,1 11-1,0-13-24,0-1 0,0 0 0,0 1 0,0-1 0,1 0-1,0 0 1,0 0 0,0 0 0,0 0 0,0-1 0,4 5 0,-2-4-12,1 0 0,0 0 0,0 0 0,0 0 0,0-1 1,0 1-1,1-2 0,-1 1 0,1 0 0,0-1 0,0 0 1,0-1-1,0 1 0,0-1 0,0 0 0,10 0 0,1 0-18,0-1-1,0 0 1,0-1-1,0-1 1,17-4-1,-30 5 16,0 0 0,0 0 0,0 0 0,0-1 0,0 0 0,0 0 0,0 0-1,0 0 1,-1 0 0,1-1 0,-1 0 0,0 1 0,0-1 0,0-1 0,0 1 0,-1 0-1,1-1 1,-1 1 0,0-1 0,1 0 0,-2 0 0,1 1 0,0-2 0,-1 1-1,1-6 1,0 5 42,-1 0-1,0 0 0,0 0 0,-1 0 1,0 0-1,0 0 0,0 0 0,0 0 0,-1 0 1,0 0-1,0 0 0,0 0 0,0 0 1,-1 0-1,0 1 0,0-1 0,0 0 1,-1 1-1,0 0 0,0-1 0,0 1 0,0 1 1,0-1-1,-1 0 0,0 1 0,-6-6 1,1 2-94,-1 1-1,0-1 1,0 2 0,0-1 0,-1 1 0,0 1 0,0 0 0,0 0 0,0 2 0,0-1 0,-1 1 0,1 1 0,-1 0 0,0 0 0,1 1 0,-16 2-1,8 6-1347,8 3-1242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4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42 5401,'0'0'7070,"-4"0"-6573,-13 0-199,56-10 615,49-4-960,165-3-1,-252 17-109,0 0 0,0 0 0,0-1 0,0 1 0,0 1 0,0-1 0,0 0 0,0 0 0,1 0 0,-1 0 0,-1 1 0,1-1 0,0 0 0,0 1 0,0-1 0,0 1 0,0-1 0,0 1 0,0 0 0,0-1 0,-1 1 0,1 0 0,0-1 0,-1 1 0,1 0-1,0 0 1,-1 0 0,1 0 0,-1 0 0,1 0 0,-1 0 0,0-1 0,1 1 0,-1 0 0,0 2 0,1 12-3737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4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10042,'0'0'3601,"108"-8"-3305,-66 1-168,4 1-128,8 0-8,5-2-200,39 2-632,-15 2-1673,-8 0-1680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0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112 353 2785,'0'0'7172,"5"-18"-5999,2-6-875,28-106 1147,-28 93-494,-3 1 0,1-71 0,-5 107-707,0 17-560,2 18 288,8 50 0,-4-50-129,1 52-1,-7-70 85,1-9 26,-1 0-1,0 0 0,0 0 0,-1 0 1,0 0-1,0 0 0,-1-1 0,0 1 1,0 0-1,-1 0 0,0-1 1,-7 13-1,2-9-50,-1 0 0,0 0 0,-1-1 0,0 0 0,-1-1 0,0 0 0,0 0 0,-1-2 0,0 1 0,-1-1 0,1-1 0,-1 0 0,-21 6-1,119-33 627,111-11-1,-146 31-1145,-19 4-3298,-11 1-621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0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 6281,'0'0'5823,"-11"2"-5683,3 0-134,4-2-4,-1 1-1,1 0 1,0 0-1,0 0 1,-9 4-1,12-4-1,-1 0 0,1 0-1,-1 0 1,1 0 0,0 0 0,0 0 0,-1 0-1,1 1 1,0-1 0,0 0 0,0 1 0,0-1 0,1 1-1,-1-1 1,0 1 0,1-1 0,-1 1 0,0 0-1,1-1 1,0 1 0,-1 0 0,1 3 0,-1 7-7,1 1 1,0-1 0,1 1-1,0-1 1,1 1 0,1-1-1,0 0 1,6 16 0,-7-23 3,0 0 1,1 0 0,0 0-1,0 0 1,0-1 0,0 1-1,1-1 1,-1 0 0,1 0-1,1-1 1,-1 1 0,0-1-1,1 0 1,-1 0 0,1 0 0,0-1-1,0 1 1,0-1 0,0 0-1,1-1 1,8 2 0,-5-1 32,0-1 0,0 0 0,0-1 0,0 1 0,0-2 0,0 1 0,0-2 0,0 1 0,0-1 0,-1 0 0,16-7 0,-19 7-11,-1 0-1,0 0 0,0-1 1,0 1-1,0-1 1,-1 0-1,1 0 1,-1-1-1,0 1 1,0-1-1,0 1 1,0-1-1,0 0 1,-1 0-1,0 0 1,0-1-1,0 1 1,0 0-1,-1-1 1,1 1-1,-1-1 1,-1 0-1,1 1 1,0-8-1,-1 5 59,1-1 0,-1 0 0,-1 1 0,0-1-1,0 0 1,0 1 0,-1 0 0,-3-10 0,3 13-44,0 0-1,0 0 1,-1 1 0,1-1 0,-1 1 0,0-1-1,0 1 1,0 0 0,0 0 0,-1 0 0,1 1-1,-1-1 1,0 1 0,0 0 0,-7-4 0,3 3-73,0 1 0,0-1 0,0 1 0,0 1 0,0-1 0,0 1 0,-1 1 0,1-1 0,0 2 0,-1-1 0,1 1 0,0 0 0,-13 4 0,0 1-867,0 2 1,0 0-1,-33 19 0,-1 4-3435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9314,'0'0'960,"-75"106"-1192,50-79 288,0-3-40,2-5-16,6-3-104,5-5-688,9-7-768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117 102 7722,'0'0'2530,"-1"-18"-1554,-4-66 740,26 162-1555,-11-43-155,-1 0 0,-1 1 0,-2 0 0,2 51 0,-8-87-8,0 9-81,0 0 0,0 0-1,-1 0 1,-2 10 0,2-16 32,-1 0-1,1 1 1,0-1 0,-1 0 0,0 0 0,0 0-1,0 0 1,0 0 0,0-1 0,0 1 0,-1 0-1,0-1 1,-3 3 0,-2 1-109,0-1-1,-1 0 1,1-1 0,-1 0-1,0 0 1,-1 0 0,1-1-1,0-1 1,-1 0-1,0 0 1,1-1 0,-20 0-1,28-1 548,12 0-119,173-5-68,-63-8-4066,-77 7 955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176 101 5777,'0'0'1285,"-17"5"-953,2-2-205,8-2-50,0 1-1,0-1 1,0 2 0,0-1 0,0 1 0,0 0-1,1 0 1,0 0 0,-1 1 0,1 0 0,0 1-1,-10 9 1,11-8-25,0 1-1,0 0 1,0 0 0,1 0-1,0 0 1,1 1 0,0-1-1,0 1 1,0 0 0,1 0-1,-1 9 1,2-13-50,0 0-1,1 0 1,0 0 0,0 0-1,0 0 1,0 0 0,1 0-1,-1 0 1,1 0 0,0 0-1,0 0 1,1 0 0,-1 0-1,1-1 1,0 1 0,0-1-1,0 1 1,0-1 0,1 0-1,-1 1 1,1-1 0,0-1-1,0 1 1,4 3 0,2 0 14,1-1 0,0 0 0,0-1 0,0 0 0,0 0 0,0-1 0,1-1 0,-1 0 0,17 2 0,9-2-6,55-4 0,-76 1-8,0-1 0,0-1 0,0 0 0,0-1 0,-1 0 0,1-1 0,-1-1 0,-1 0 0,20-12 0,-26 14 89,-1 0 0,1-1 0,-1 0 0,0-1 0,0 1 0,0-1 0,-1 0 0,0 0 0,0-1 0,-1 1-1,0-1 1,0 0 0,0-1 0,-1 1 0,0-1 0,0 1 0,-1-1 0,0 0 0,1-10 0,-2 12-12,-1 0 0,1 0 1,-1 0-1,0 0 1,-1 0-1,1 0 0,-1 0 1,-1 0-1,1 0 0,-1 0 1,0 0-1,0 1 1,-1-1-1,1 1 0,-1 0 1,0 0-1,-1 0 0,1 0 1,-1 0-1,0 1 1,-1-1-1,1 1 0,0 0 1,-1 0-1,0 1 0,0 0 1,0 0-1,-7-3 1,-3-2-59,-1 1 1,0 1 0,0 0-1,-1 1 1,1 1 0,-30-3-1,17 4-54,1 2-1,-1 0 0,-35 5 1,58-3-71,0 0 1,0 0 0,0 0-1,0 1 1,0 0-1,0 0 1,1 1-1,-1-1 1,1 1-1,-1 0 1,1 1 0,0-1-1,0 1 1,1 0-1,-1 0 1,-5 8-1,5-6-362,1 0 0,0 1 1,0-1-1,1 1 0,0 0 0,0 0 0,1 0 0,-2 8 0,0 19-3236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7538,'0'0'1124,"-7"18"-1023,-22 59 85,27-73-125,1 0 1,0-1-1,0 1 1,0 0-1,0 0 1,1-1-1,0 1 1,-1 0 0,1 0-1,1 0 1,-1 0-1,0 0 1,1-1-1,0 1 1,0 0 0,0-1-1,1 1 1,-1 0-1,1-1 1,0 1-1,0-1 1,0 0-1,0 0 1,0 0 0,1 0-1,-1 0 1,1 0-1,0-1 1,0 1-1,5 3 1,2-1 44,0 0-1,0 0 1,1-1 0,0 0-1,0-1 1,0 0 0,0 0-1,12 0 1,-4 0-87,0-1 0,0-1 0,0-1 1,0-1-1,0 0 0,25-5 0,-38 4-29,-1 1 0,1-1 0,0 0 0,-1 0 0,1-1 0,-1 1 0,0-1 0,0 0 0,0-1 0,0 1 0,0-1-1,-1 0 1,0 0 0,0-1 0,0 1 0,0-1 0,-1 0 0,1 0 0,-1 0 0,-1 0 0,1-1 0,-1 1 0,0-1 0,2-6 0,-2 4 69,-1-1 0,0 0 1,-1 1-1,0-12 0,0 11 182,0 9-214,0-1 0,0 1 0,0-1 0,0 1 0,0-1 0,0 1 1,0-1-1,-1 1 0,1 0 0,0-1 0,0 1 0,-1-1 0,1 1 0,0 0 0,0-1 0,-1 1 0,1 0 0,-1-1 0,1 1 1,0 0-1,-1-1 0,1 1 0,0 0 0,-1 0 0,1-1 0,-1 1 0,1 0 0,-1 0 0,1 0 0,-1 0 0,1 0 1,-1 0-1,1 0 0,0 0 0,-1 0 0,1 0 0,-1 0 0,1 0 0,-1 0 0,1 0 0,-1 0 0,1 0 0,-1 0 0,0 1 1,-1-1-14,0 1 0,0 0 0,0 0 0,-1-1 0,1 1 0,0 0 0,0 1 0,0-1 0,-1 2 0,-5 5-1,1 0 0,0 1 1,1 0-1,0 0 0,0 1 1,-8 19-1,4-3 145,-12 44 0,15-36-43,1 1 0,2-1-1,1 63 1,3-95-116,0-1 0,0 1 0,0 0 0,1-1 1,-1 1-1,0-1 0,1 1 0,-1-1 0,1 1 0,0-1 0,-1 1 0,1-1 0,0 1 0,0-1 0,0 0 1,0 1-1,0-1 0,0 0 0,0 0 0,3 2 0,-1-1-72,0 0 1,0-1-1,0 1 0,0-1 0,1 0 1,-1 0-1,0 0 0,1 0 1,4 0-1,6 0-690,-1-1 0,1-1 0,24-3 0,-29 3-32,0-1 1,0 0-1,12-6 1,20-11-3876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7378,'0'0'1457,"4"19"-1199,14 63 134,-16-76-337,0-2 0,0 1 0,1 0 0,-1 0 0,1-1 0,0 1 0,1-1 0,-1 0 0,1 0 0,0 0 0,0-1 0,0 1 0,0-1 0,1 0 0,-1 0 0,1-1 0,0 1 0,-1-1 0,1 0 1,10 3-1,-14-5-51,6 3 104,1-1 0,0 0-1,0 0 1,0 0 0,0-1 0,0 0 0,0-1-1,0 0 1,0 0 0,0 0 0,14-4 0,-17 3-10,0-1 1,0 0-1,0 0 1,0 0-1,-1 0 1,1-1-1,-1 0 1,0 0-1,0 0 1,0 0 0,0-1-1,0 1 1,-1-1-1,1 0 1,-1 0-1,0 0 1,0-1-1,4-8 1,-3-1 23,1 1 0,-2-1 0,0 1 0,0-1 0,-2 0 1,0 0-1,0 0 0,-3-28 0,2 39-171,-1 0-1,1 0 1,-1 0 0,1 0 0,-1 0-1,0 0 1,0 0 0,0 0 0,-1 0 0,1 1-1,-1-1 1,1 1 0,-4-5 0,0 2-738,-1-1 0,0 1 0,1 0 0,-10-5 0,-13-7-4738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8434,'0'0'4689,"12"-59"-4689,5 57-216,8 2-1193,-4 0-1383,-6 0-1513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65 218 8226,'0'0'481,"-5"21"-1029,-2 1 494,-5 41 0,12-61 47,-1 0 0,1 0 0,0 0 0,0 0 0,1-1 0,-1 1 0,0 0 0,1 0 0,-1 0 1,1-1-1,-1 1 0,1 0 0,0 0 0,0-1 0,0 1 0,0-1 0,0 1 0,0-1 0,0 1 0,2 1 0,0-1-10,1 0 0,-1 0 0,0 0 0,1 0-1,-1-1 1,1 1 0,3 0 0,0 0-13,10 3-37,1-1 0,-1-1 1,1-1-1,-1 0 0,1-1 0,25-2 1,-11 0 49,-27 2 23,0-1 0,0-1 1,0 1-1,0-1 1,0 0-1,0 0 1,0 0-1,8-4 1,-11 4 47,-1 0 1,1 0 0,-1 0 0,1-1-1,-1 1 1,1 0 0,-1-1 0,0 1-1,1-1 1,-1 0 0,0 1 0,0-1-1,0 0 1,0 0 0,-1 0 0,1 1-1,0-1 1,-1 0 0,0 0 0,1 0-1,-1 0 1,0 0 0,0 0 0,0-4 0,0 2 48,0-1 0,0 0 0,0 1 0,-1-1 0,0 0 0,0 1 0,0-1 0,0 1 0,-1-1 0,0 1 0,0 0 0,0 0 0,0-1 0,-1 1 0,1 1 0,-1-1 0,0 0 0,0 1 0,-1 0 0,1-1 0,-1 1 0,-5-3 0,-1-1-284,0 1-1,0 0 0,-1 1 0,0 0 1,0 1-1,0 0 0,-13-2 1,5 0-769,-21-5-1904</inkml:trace>
  <inkml:trace contextRef="#ctx0" brushRef="#br0" timeOffset="1">0 1 6937,'0'0'1169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2665,'0'0'5477,"25"17"-4948,3 3-297,14 9 551,69 63 0,-75-56-469,-2 1-1,-1 1 1,-2 2 0,-2 1-1,-1 2 1,-3 0 0,-1 2-1,33 88 1,-53-119-222,0 1 0,-1 0 0,-1 0 0,0 0 0,-1 25 0,-1-36-62,-1-1 0,1 0 0,-1 0 0,0 0 0,0 0 0,0 0 0,-1 0 0,1 0 0,-1 0 0,1 0 0,-1-1 0,0 1 0,0-1 0,0 1 0,0-1 0,-1 0 0,1 0 0,-1 0 0,1 0 0,-1 0-1,0 0 1,-3 1 0,-8 4 32,0-1-1,0 0 0,-19 5 0,-19 2-10,1-2-1,-73 6 1,-105-4-1973,200-13-401,10 0-1489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10506,'0'0'3808,"18"21"-3091,57 74-201,-68-86-450,-1 1-1,0 0 0,-1 0 1,0 0-1,0 1 0,-1 0 1,3 13-1,-2-5 14,3 6 46,-2 1 0,0 0 0,-2 0 0,-1 0 1,-2 1-1,-2 43 0,1-66-113,0 0 1,-1-1-1,0 1 0,0 0 0,0-1 1,0 1-1,-1-1 0,1 0 0,-1 1 1,0-1-1,0 0 0,0 0 0,0 0 1,-1 0-1,1 0 0,-1-1 1,0 1-1,0-1 0,0 1 0,0-1 1,0 0-1,0 0 0,-1-1 0,1 1 1,0-1-1,-1 1 0,0-1 1,-3 1-1,-11 1-287,0 0 0,0 0 0,-1-2 0,-25-1 0,33 0-54,2 0-60,0 0 1,-1-1-1,1 0 1,0 0-1,-16-6 1,20 5-340,-1 0 1,1-1-1,-1 0 1,1 0-1,-9-6 1,-9-12-4221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49:5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5753,'0'0'754,"22"0"-240,146 0 336,-137-1-325,-1-2 0,0-1-1,0-1 1,32-10 0,-44 10-271,-1-1 1,1-1-1,-1 0 0,-1-2 0,1 0 1,-1-1-1,27-21 0,-39 27-176,1 0-1,-1 0 1,0 0 0,0-1-1,-1 1 1,1-1-1,-1 0 1,0 0 0,0 0-1,-1 0 1,1 0-1,-1-1 1,0 1-1,-1-1 1,1 1 0,-1-1-1,0-6 1,-1 11-72,0 0-1,0 0 1,-1 1 0,1-1 0,0 0 0,-1 0 0,1 0 0,0 0 0,-1 0 0,1 1 0,-1-1 0,1 0 0,-1 0-1,0 1 1,1-1 0,-1 0 0,0 1 0,1-1 0,-1 1 0,0-1 0,0 1 0,0-1 0,0 1 0,1-1 0,-1 1-1,0 0 1,0 0 0,0-1 0,0 1 0,0 0 0,-2 0 0,-36-2-35,29 3 30,-21-2-24,-1 1-1,1 2 1,-1 2 0,1 0-1,-38 12 1,50-11 15,0 2 1,1 0-1,-1 1 0,1 1 1,1 1-1,-1 0 0,-22 19 1,38-27 0,0-1 0,0 1-1,1 0 1,-1 0 0,0 0 0,1 0 0,0 0 0,-1 0 0,1 1 0,0-1 0,0 0 0,0 1 0,0-1 0,1 0 0,-1 1 0,1-1 0,-1 1 0,1-1-1,0 1 1,0 5 0,1-5 0,0 0 0,0-1-1,0 1 1,0 0 0,0 0-1,1 0 1,-1-1-1,1 1 1,0 0 0,0-1-1,0 0 1,0 1 0,0-1-1,0 0 1,0 0 0,4 2-1,20 12 103,0-1 0,1-1 0,48 17 0,-42-18 67,0 1 1,37 22-1,-68-34-142,0-1-1,0 1 1,0-1-1,0 1 1,0 0-1,0 0 1,-1 0 0,1 0-1,-1 0 1,1 0-1,-1 0 1,0 0-1,0 1 1,0-1-1,0 0 1,0 1 0,0-1-1,-1 1 1,1-1-1,-1 1 1,0-1-1,0 1 1,0 0 0,0-1-1,0 1 1,0-1-1,-1 1 1,1-1-1,-1 1 1,0-1-1,0 1 1,-1 1 0,-4 8-874,0-1 0,-1 0 0,-11 14 0,-5 0-4806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2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7090,'0'0'2219,"3"5"-1770,7 11 232,1-1-1,22 24 1,-19-25-468,-2 1 0,0 0 0,20 34 0,-28-39-295,1 1 0,-1 0 0,-1-1 0,0 1 1,2 13-1,-2 10-6428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2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0 5617,'0'0'5241,"-102"90"-5137,71-51-104,2 0 120,4-4-120,4-6 40,8-9-40,1-3-8,7-7-384,5-8-1104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3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6513,'0'0'1945,"139"-43"-1481,-91 27 112,4 1-320,-4 3-136,0 4-120,4 2-656,-14 4-944,-15 2-1313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3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2937,'0'0'6337,"109"47"-5713,-78-28 168,2-1-112,-4 3-191,0-3-265,-3 3-168,-2-5 0,-7-2-56,-4-1-120,-5-1-737,-8-2-1231,0-4-281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4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29 6553,'0'0'1329,"-109"74"-849,74-44-56,1 5 88,3-2-216,4-4-176,6-3-72,5-3-48,7-7-8,7-5-584,2-5-584,11-8-2833</inkml:trace>
  <inkml:trace contextRef="#ctx0" brushRef="#br0" timeOffset="1">160 0 4537,'0'0'4345,"-42"119"-3769,32-82-168,3-2-256,5-2-152,2-3-472,0 1-376,0-6-424,0-9-921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4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8466,'0'0'1648,"130"-53"-1648,-62 40-800,-11 1-848,-10 4-1153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4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1 6145,'0'0'2892,"-18"12"-2475,16-11-408,-8 6 49,0 0 0,0 1 0,1 0 0,0 0-1,0 1 1,1 0 0,0 0 0,1 1 0,0 0 0,0 0-1,1 1 1,1 0 0,-9 22 0,-13 50 160,5 1 0,3 1 0,3 1 0,-7 157-1,23-213-135,1 0 0,2-1-1,11 53 1,-10-64-34,1-1 1,1 0-1,1-1 1,0 1 0,1-1-1,1-1 1,14 20-1,-19-30-57,0 1 0,1-1-1,-1-1 1,1 1 0,0-1 0,1 0-1,-1 0 1,1 0 0,0-1 0,0 0-1,0 0 1,0 0 0,9 2 0,0-2-811,1 0 0,0-1 1,-1-1-1,22-1 1,-12 0-2910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5961,'0'0'1139,"5"20"-892,2 8 1,-1-7 185,-1 1 1,-1 0-1,1 24 1,1 78 1380,-6-82-1818,2-1 0,2 1 0,1-1 1,14 50-1,-18-88-161,0 0 0,0 0 1,0 0-1,1 0 0,-1 0 0,1-1 1,0 1-1,0 0 0,4 4 0,-5-7-4,0 1 0,0 0 0,0 0 0,0-1 0,0 1 0,0 0 0,0-1-1,0 1 1,1-1 0,-1 0 0,0 1 0,0-1 0,0 0 0,1 0 0,-1 0-1,0 1 1,0-1 0,1-1 0,-1 1 0,0 0 0,0 0 0,0 0 0,1-1 0,-1 1-1,0 0 1,0-1 0,1 0 0,7-8-3588</inkml:trace>
  <inkml:trace contextRef="#ctx0" brushRef="#br0" timeOffset="1">8 23 3185,'0'0'4770,"17"-4"-4623,-15 4-136,26-6 249,1 1 0,52-3 0,-78 8-225,0 0 0,0 0 0,0 0 0,0 0 1,0 1-1,0-1 0,0 1 0,0 0 0,0-1 0,0 1 1,0 1-1,0-1 0,-1 0 0,1 1 0,-1-1 1,1 1-1,-1 0 0,1 0 0,-1 0 0,0 0 0,0 0 1,0 0-1,0 1 0,0-1 0,-1 1 0,1-1 1,-1 1-1,1 0 0,-1-1 0,0 1 0,0 0 1,0 0-1,-1 0 0,1 0 0,-1 0 0,1 0 0,-1 0 1,-1 5-1,2-2-23,-1-1 1,0 1-1,0-1 1,-1 1-1,1-1 1,-1 1-1,-1-1 0,1 1 1,-1-1-1,0 0 1,0 0-1,0 0 1,-1 0-1,1 0 1,-1 0-1,-1-1 0,-3 5 1,-4 3-1029,-1-2-1,-20 16 1,7-11-1927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7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4537,'0'0'4874,"1"-2"-4586,0 0-202,0 0 0,0 1 0,0-1 0,0 1 0,0-1 0,0 1 0,1 0-1,-1-1 1,0 1 0,1 0 0,-1 0 0,1 0 0,-1 0 0,1 0 0,0 0-1,-1 0 1,1 1 0,0-1 0,0 1 0,0-1 0,-1 1 0,4-1-1,34-9 180,2 2-602,133-23 947,-59 13-4960,-103 16 1481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8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7522,'0'0'1712,"-16"107"-624,16-83-320,0-1-384,0-1-280,0-1 8,4-3-112,12-3-56,20-9-1392,-1-2-576,-3-4-889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8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13 122 6329,'0'0'1634,"18"12"-1227,57 35-150,-71-45-234,-1 0-1,1 0 1,0-1-1,0 1 0,1-1 1,-1 0-1,0 0 1,0-1-1,1 1 1,-1-1-1,0 0 1,0 0-1,1-1 1,-1 1-1,0-1 0,0 0 1,1 0-1,4-2 1,-3 0 85,0 0 1,0 0 0,-1-1-1,1 1 1,-1-1 0,1-1-1,-1 1 1,7-10-1,-9 11 57,0-2 0,-1 1 0,1 0 0,-1 0 0,0-1 0,-1 1 0,1-1 0,-1 0 0,0 1 0,0-1 0,0 0 0,-1 0 0,0 0 0,0 0 0,0 1 0,0-1 0,-1 0 0,-1-5-1,1 7-130,0 1 0,0 0-1,0-1 1,0 1 0,0 0-1,-1 0 1,1 0-1,-1 0 1,0 0 0,1 0-1,-1 0 1,0 1-1,0-1 1,0 1 0,0-1-1,-1 1 1,1 0-1,0 0 1,-1 0 0,1 0-1,-3-1 1,-5-1-88,1 1 0,0-1 1,0 2-1,-14-2 0,3 2-806,-40 3-1,52-1 121,1 0 0,0 0 1,-1 1-1,1 0 0,0 1 0,0-1 1,1 1-1,-11 6 0,6-2-3189</inkml:trace>
  <inkml:trace contextRef="#ctx0" brushRef="#br0" timeOffset="1">154 76 1632,'8'11'1233,"-1"1"-505,3 4 368,1 3-216,-3-1-240,0 3-16,1-3-351,3-1-217,13-5-56,-4-6-961,0-4-1047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9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6785,'0'0'1001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9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5 3913,'0'0'3801,"-15"-1"-3561,-49-2-184,64 3-55,-1 0 0,0 0 0,0 0 1,0 0-1,0 0 0,1 0 0,-1 1 0,0-1 1,0 0-1,0 0 0,1 1 0,-1-1 0,0 1 1,0-1-1,1 1 0,-1-1 0,0 1 0,1-1 1,-1 1-1,1-1 0,-1 1 0,1 0 1,-1-1-1,1 1 0,-1 0 0,1 0 0,-1-1 1,1 1-1,-1 1 0,2 22-1,-1-16-3,0-5 5,1 1 0,-1 0 0,0-1 0,1 1 0,0 0 0,0-1 0,0 1-1,0-1 1,0 1 0,1-1 0,0 0 0,0 1 0,0-1 0,0 0 0,3 3 0,0-1-5,1 1 1,0-1-1,0-1 1,0 1-1,1-1 1,8 4-1,-40 1-446,8-4 424,7-3 10,1 0 0,-1 1 1,0 1-1,1-1 0,-1 2 1,1-1-1,-14 11 0,22-15 11,1 0-1,-1 1 1,0-1-1,1 1 1,-1-1-1,0 1 1,1 0-1,-1-1 1,0 1-1,1 0 1,-1-1-1,1 1 1,0 0-1,-1 0 1,1 0-1,-1-1 1,1 1-1,0 0 1,0 0-1,-1 0 1,1 0-1,0 0 1,0-1-1,0 1 1,0 0-1,0 0 0,0 0 1,0 0-1,1 0 1,-1 0-1,0-1 1,0 1-1,1 0 1,-1 0-1,0 0 1,1-1-1,-1 1 1,1 0-1,-1 0 1,1-1-1,-1 1 1,1 0-1,0-1 1,-1 1-1,1-1 1,0 1-1,-1-1 1,1 1-1,0-1 1,1 1-1,4 3-10,0-1 1,0 0-1,0-1 0,0 1 0,8 1 1,-2-1-4,1 0 1,-1 1 0,0 1 0,19 10-1,-28-13 21,1 1-1,-1-1 1,1 1-1,-1 0 0,0 0 1,0 0-1,0 1 1,0-1-1,-1 1 1,1 0-1,-1-1 0,0 1 1,0 0-1,0 0 1,-1 0-1,1 1 0,0 4 1,1 4 188,-1 1-1,0 0 1,0 26 0,-2-35-113,0-1-1,0 0 1,-1 1 0,0-1-1,0 1 1,0-1 0,-1 0-1,1 0 1,-1 0 0,0 0-1,0 0 1,0 0 0,-1 0-1,1-1 1,-7 7 0,1-3 68,0 0 1,0-1 0,-1 0 0,0 0-1,0-1 1,-1-1 0,1 1 0,-18 4-1,16-6-714,0 0-1,0-1 1,0-1-1,-18 1 1,13-2-2170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19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4865,'0'0'2015,"0"20"-1719,0 143 730,2-147-608,4-33 529,2-10-889,-4 19-47,1 0 1,0 0 0,0 1 0,0 0 0,1-1-1,0 2 1,0-1 0,0 1 0,1 0-1,0 1 1,1-1 0,-1 1 0,1 1 0,0-1-1,0 1 1,0 1 0,1-1 0,-1 2-1,1-1 1,0 1 0,-1 0 0,15 0-1,-19 1 93,-1 1 0,0 0 0,0 1 0,0-1 0,0 0 0,0 1 0,0 0 0,0 0 0,0 0 0,0 0 0,0 0 0,4 3-1,-5-2-26,0 0-1,0 0 1,0 0-1,0 0 0,-1 1 1,1-1-1,-1 1 1,1-1-1,-1 1 0,0-1 1,0 1-1,0 0 1,1 5-1,4 24 401,-6-26-432,1 0-1,0 1 1,1-1 0,0 0-1,0 0 1,5 10 0,-6-13-93,1-1 0,0 1 0,0-1 0,0 0 0,1 0 1,-1 1-1,0-2 0,1 1 0,0 0 0,-1 0 1,1-1-1,0 1 0,0-1 0,0 0 0,0 0 1,0 0-1,0 0 0,4 0 0,121 9-3191,-65-9 602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0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7162,'0'0'1150,"4"21"-792,17 68 303,-19-85-593,-1 0-1,1 0 0,-1-1 1,1 1-1,0-1 1,0 1-1,1-1 0,-1 0 1,1 0-1,0 0 0,0 0 1,0 0-1,0 0 1,0-1-1,0 0 0,1 1 1,-1-1-1,1-1 0,6 4 1,-3-2 11,7 2 2,0 0 0,0-1-1,1-1 1,0 0 0,-1-1 0,1 0-1,0-1 1,25-2 0,-29 1-70,-6 0-18,-1 0 0,0 0-1,1-1 1,-1 1 0,1-1 0,-1 0 0,0 0 0,0-1 0,0 1 0,0-1-1,0 0 1,0 0 0,0 0 0,0 0 0,-1-1 0,1 0 0,-1 0 0,0 0-1,1 0 1,-1 0 0,-1 0 0,1-1 0,0 1 0,-1-1 0,0 0 0,0 0-1,0 0 1,0 0 0,-1 0 0,0 0 0,0-1 0,0 1 0,0 0 0,0-1-1,-1 1 1,0 0 0,0-6 0,0 6 32,0 0 0,0 0 0,-1 1 1,1-1-1,-1 0 0,-1-4 0,2 7-14,-1 0-1,1 1 1,0-1 0,-1 1-1,1-1 1,0 0 0,-1 1-1,1-1 1,-1 1 0,1-1-1,-1 1 1,1-1 0,-1 1-1,0 0 1,1-1 0,-1 1-1,1 0 1,-1-1 0,0 1-1,1 0 1,-1 0 0,0-1-1,1 1 1,-1 0 0,0 0-1,1 0 1,-1 0 0,0 0-1,0 0 1,1 0 0,-1 0-1,0 0 1,1 0 0,-1 1-1,0-1 1,1 0 0,-1 0-1,0 1 1,1-1 0,-1 0 0,1 1-1,-1-1 1,0 1 0,1-1-1,-1 1 1,-3 3 2,0 0-1,0 0 1,1 0-1,-1 0 1,1 1 0,0-1-1,0 1 1,1 0 0,0 0-1,-4 9 1,0 1 32,-5 8 146,2 1 1,0 0-1,2 1 0,0 0 1,2 0-1,1 1 1,-2 48-1,6-72-200,0 0 0,0 0 0,0 0 0,0 0 0,0 0-1,1 0 1,-1 0 0,1-1 0,-1 1 0,1 0 0,0 0 0,-1 0 0,1-1 0,0 1 0,0 0 0,0-1 0,0 1 0,3 1 0,-2-1-93,0-1 0,1 1 0,0-1 1,-1 0-1,1 0 0,0 0 1,-1-1-1,1 1 0,0 0 0,0-1 1,0 0-1,0 0 0,3 0 1,2 0-407,1 0 1,-1-1-1,0 0 1,1-1 0,-1 0-1,0 0 1,0-1 0,14-6-1,17-13-3127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0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5089,'0'0'2302,"2"19"-1898,8 58 37,-9-73-395,0-1-1,0 0 0,0 1 0,1-1 0,-1 0 0,1 0 1,0 0-1,0 0 0,0 0 0,0 0 0,1-1 0,-1 1 1,1-1-1,-1 1 0,1-1 0,0 0 0,5 3 0,-2-2 79,0-1-1,0 1 1,-1-1-1,1-1 1,1 1-1,-1-1 0,9 1 1,-10-2 23,1 1 1,-1-1-1,1 0 1,-1-1 0,1 1-1,-1-1 1,1 0-1,6-2 1,-9 1-77,1 0 0,-1 0 0,1 0 0,-1 0 0,1-1 0,-1 1 0,0-1 0,0 0 0,-1 0 0,1 0 0,4-6 0,0-2-1,0 0-1,0-1 0,-2 1 1,1-1-1,5-21 1,-8 25-402,-1-1 1,0 1 0,-1-1 0,0 1 0,-1-1 0,1 0-1,-2 1 1,1-1 0,-3-11 0,-10-12-2558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1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5945,'0'0'1802,"21"-11"-1463,68-34 94,-86 43-390,0 1 0,1 0-1,-1-1 1,1 1 0,-1 0 0,1 1-1,-1-1 1,1 1 0,0-1 0,-1 1 0,6 1-1,-6 0 28,0-1 0,0 1 0,-1 0 0,1 1 1,-1-1-1,1 0 0,-1 1 0,1 0 0,2 2 0,2 1 144,14 11 279,0 2 0,-1 0-1,-1 1 1,30 38-1,-22-19-40,45 80 1,-59-91-336,-1 2 1,-2-1 0,0 2-1,-2-1 1,-1 1 0,-2 0-1,0 1 1,-2-1-1,-2 47 1,-1-70-85,0 0 1,-1 0-1,0 0 0,0 0 0,-1 0 1,0-1-1,0 1 0,0-1 0,-1 1 1,0-1-1,0 0 0,-1 0 1,0 0-1,0 0 0,0-1 0,0 0 1,-1 0-1,0 0 0,-11 8 0,7-6-72,-1-1 0,1-1 0,-1 0 0,-1 0 0,1-1 0,0-1 0,-1 1 0,0-2 0,0 1 0,0-2 0,-19 2 0,22-3-405,-1 0 0,1 0-1,0-1 1,-14-2-1,18 2-8,1 0-1,-1-1 1,0 0 0,1 1-1,0-1 1,-1 0-1,1 0 1,0-1 0,0 1-1,0-1 1,-5-5-1,-8-12-3762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7034,'0'0'2369,"17"12"-1164,60 42-152,-70-48-928,0 1 0,0-1-1,-1 1 1,0 0 0,0 1-1,-1-1 1,0 1 0,5 9-1,-1 0 29,2 1-47,0 1 0,-2 0 0,0 0 0,-1 1 1,-1 1-1,-1-1 0,-1 1 0,-1 0 0,0 0 0,0 34 0,-4-46-47,0 0 0,-1 0-1,0 0 1,0-1 0,-1 1 0,-3 10 0,3-13-41,-1-1 0,0 0 0,0 1 0,0-2 0,0 1 0,-1 0 0,0-1 0,0 1 0,0-1 0,-8 6-1,3-3-155,0-1 0,-1 0 0,0 0 0,0-1 0,-1 0 0,1-1 0,-1 0 0,0-1 0,-13 2 0,15-3-690,-1-1 1,0 0-1,0-1 1,1 0-1,-1 0 0,-15-3 1,-5-8-3463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1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97 5417,'0'0'639,"21"12"-347,72 36-139,-83-44-105,0 0-1,-1-1 1,1 1-1,0-2 1,1 0-1,-1 0 1,0-1-1,1 0 1,-1 0-1,14-2 1,0 0 15,-11 1-38,0 0 1,0-1-1,0 0 1,-1-1-1,1-1 1,17-6-1,-27 9 17,0-1 0,-1-1 0,1 1 0,-1 0 0,1 0 0,-1-1 0,0 0 0,0 1 0,1-1 0,-1 0 0,0 0 0,-1 0 0,1 0 0,0-1 0,-1 1 0,1 0 0,-1-1 0,1 1 0,-1-1 0,0 1 0,0-1 0,0 0 0,-1 1 0,1-1 0,-1 0 0,1 0 0,-1 1 0,0-1 0,0 0 0,0 0 0,0 1 0,-1-1 0,1 0 0,-1 0 0,0 1 0,-1-5 0,1 4 2,-1 0 0,1-1 0,-1 1-1,0 0 1,0 0 0,0 1 0,-1-1 0,1 0-1,0 1 1,-1-1 0,0 1 0,0 0 0,1 0-1,-1 0 1,0 0 0,-1 1 0,-2-2 0,-6-2 71,0 0 0,0 1 0,-20-3-1,-1 2-216,-1 2 0,-60 2 0,56 1-166,14 0 70,0 1 1,-42 8-1,57-8 96,1 1-1,0 1 1,1-1-1,-1 1 1,0 0-1,1 1 0,-1 0 1,1 0-1,0 1 1,1 0-1,-12 9 1,16-11-154,0 0 0,0 0-1,0 0 1,0 0 0,0 0 0,0 0 0,1 0 0,0 1 0,-1-1 0,1 1 0,1-1 0,-1 1 0,0 4 0,0 11-2549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1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7282,'0'0'1376,"1"20"-1176,0 6-85,6 31 1,-7-55-95,0 0 0,1 0 1,0 0-1,-1 0 1,1 0-1,0 0 1,0 0-1,0 0 1,0-1-1,0 1 0,1 0 1,-1-1-1,0 1 1,1-1-1,-1 1 1,1-1-1,0 0 0,-1 0 1,1 1-1,0-1 1,0-1-1,0 1 1,0 0-1,0 0 1,0-1-1,0 1 0,0-1 1,0 1-1,0-1 1,2 0-1,2 1 59,4 1-36,-1 0 0,0-1 0,0 0 0,1-1 0,-1 0 0,1-1 0,-1 0 0,0 0 0,0-1 0,11-3 0,-16 4-6,0-1 0,1 0 1,-1 0-1,-1 0 0,1-1 0,0 0 0,-1 1 0,1-1 0,-1 0 0,0-1 0,0 1 0,0-1 0,0 1 0,-1-1 0,1 0 1,-1 0-1,0 0 0,0 0 0,-1 0 0,1 0 0,-1-1 0,2-7 0,-2-6 252,0 14-12,-1 6 360,0 12-669,0 0 0,1 0-1,1 0 1,0 1 0,5 15 0,-6-26 29,0-1 0,0 0-1,0 0 1,1 0-1,-1 0 1,1 0-1,0 0 1,-1 0 0,2 0-1,-1-1 1,0 1-1,0-1 1,1 0 0,-1 1-1,1-1 1,0 0-1,0-1 1,-1 1-1,1 0 1,0-1 0,1 0-1,-1 1 1,0-1-1,0 0 1,0-1 0,1 1-1,-1-1 1,0 1-1,5-1 1,-6 0 43,1 0 0,0-1 0,0 1 0,-1-1-1,1 1 1,0-1 0,0 0 0,-1 0 0,1 0 0,-1-1 0,1 1 0,-1 0 0,0-1 0,4-3 0,-1 1 31,-1 0 0,0-1 0,-1 1 1,1-1-1,-1 0 0,5-9 0,-1-1 64,-1-1 0,0 0 0,-1-1 0,3-17 0,-6 16-514,0-1 1,-1 0-1,-2-22 1,1 10-5255,0 24 2908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2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2008,'0'0'2910,"14"18"-1887,48 56-252,-48-57-294,1-1 1,0-1-1,24 19 0,-34-30-212,1 0 0,-1-1 0,1 0-1,0 0 1,0 0 0,0-1-1,0 0 1,0 0 0,1 0-1,-1-1 1,0 0 0,13 0 0,-16-1-143,0 0 1,-1-1 0,1 0 0,0 1 0,-1-1-1,1 0 1,0 0 0,-1 0 0,0-1 0,1 1 0,-1-1-1,0 1 1,0-1 0,1 0 0,-1 0 0,-1 0-1,1 0 1,0 0 0,2-3 0,4-7 42,-1 1 0,10-22 1,-11 19-7,9-20 4,12-40 0,-10 25-1532,3 1-3500,-14 39 472</inkml:trace>
  <inkml:trace contextRef="#ctx0" brushRef="#br0" timeOffset="1">595 316 4385,'0'0'4705,"57"111"-3385,-53-97-400,-2-1-503,-2-3-241,0 6-176,0-1-897,0-5-1815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6129,'0'0'2562,"18"7"-1482,-1-1-765,-6-3-161,-1 0 0,1 2-1,-1-1 1,-1 1 0,1 0 0,-1 1 0,1 0 0,13 13-1,11 12 277,41 47 0,-63-64-391,-1 1-1,0 0 0,-1 1 0,-1 0 0,0 1 0,8 22 0,-15-35-29,-1 1-1,1 0 0,-1 0 0,0 0 0,-1 0 0,1 0 1,-1 0-1,0 0 0,0 0 0,0 0 0,-2 7 0,1-9-8,0 0-1,0-1 0,0 0 1,0 1-1,-1-1 0,1 0 0,0 1 1,-1-1-1,0 0 0,1 0 0,-1 0 1,0-1-1,0 1 0,0 0 1,0-1-1,-1 1 0,1-1 0,0 0 1,-1 1-1,1-1 0,-1 0 0,-4 1 1,2-1-1,1 1 0,-1-1 0,0 0 1,0-1-1,0 1 0,0-1 0,0 0 1,0 0-1,0 0 0,0-1 0,0 0 0,0 0 1,0 0-1,-7-3 0,8 2 7,0-1 0,1 1 0,0-1 0,-1 1 0,1-1 0,0 0-1,0 0 1,0 0 0,0-1 0,1 1 0,0-1 0,-1 1 0,1-1 0,0 0 0,1 0 0,-1 0-1,-1-6 1,-1-7 57,1-1 0,1 0-1,0 0 1,1 0 0,2-21-1,0 9 42,-1 23-77,0-1-1,1 0 0,0 1 0,0-1 0,1 1 0,0 0 0,1-1 0,-1 1 0,1 0 0,1 1 0,-1-1 0,1 0 0,0 1 0,9-11 0,-6 10-248,0 0-1,0 1 0,1 0 1,0 0-1,0 1 1,0 0-1,1 0 0,-1 1 1,1 0-1,0 0 1,15-3-1,67-12-5532,-49 11 1313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3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0 5161,'0'0'2257,"-17"7"-1800,-58 24 48,71-29-427,-1 0 0,0 0-1,1 1 1,0 0-1,-1 0 1,1 0 0,0 0-1,1 1 1,-1-1-1,0 1 1,1 0-1,0 0 1,0 1 0,-5 8-1,8-11-64,-1 0-1,0 0 1,1 0-1,-1 0 1,1 0 0,0 0-1,0 0 1,0 0-1,0 0 1,0 0-1,0 0 1,0 0 0,1 0-1,-1 0 1,1 0-1,-1 0 1,1 0-1,0 0 1,0 0-1,0 0 1,0 0 0,0-1-1,0 1 1,1 0-1,-1-1 1,0 1-1,1-1 1,-1 1-1,1-1 1,0 0 0,2 2-1,-1-1-24,-1-1 0,1 1 0,0 1 1,-1-1-1,1 0 0,-1 0 0,0 1 0,0 0 0,0-1 0,0 1 0,3 6 0,-5-7-10,1 0 0,-1 0 0,0 0-1,0 0 1,1 0 0,-1 1-1,0-1 1,-1 0 0,1 0-1,0 0 1,-1 0 0,1 0 0,-1 0-1,0 0 1,1 0 0,-1 0-1,0 0 1,0 0 0,-1 0 0,0 1-1,-20 26-59,18-26 76,1 1 0,-1 0 0,1-1 0,0 1 1,1 0-1,-1 1 0,1-1 0,0 0 0,0 1 0,0-1 1,0 1-1,1 0 0,0-1 0,0 1 0,-1 5 0,2-9 5,1-1 0,-1 1 1,0-1-1,0 1 0,0-1 0,1 1 0,-1-1 0,0 0 0,0 1 0,1-1 0,-1 1 0,1-1 0,-1 0 1,0 1-1,1-1 0,-1 0 0,1 0 0,-1 1 0,0-1 0,1 0 0,-1 0 0,1 0 0,-1 1 0,1-1 1,-1 0-1,1 0 0,-1 0 0,1 0 0,0 0 0,20 1-21,-16 0-3,11 0-406,-1-1 0,1 0 0,-1-1 0,1-1 0,-1 0 0,28-9 0,2-5-2452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5577,'0'0'3062,"0"19"-1691,28 281 2453,-26-290-3750,27 163 677,-24-148-708,3 0 0,0 0 0,1 0 0,21 38 0,-29-60-105,1-1-1,-1 1 1,1-1 0,0 1 0,0-1 0,0 0-1,0 1 1,0-1 0,1 0 0,-1-1 0,1 1-1,-1 0 1,1-1 0,0 1 0,0-1 0,-1 0-1,1 0 1,0 0 0,0 0 0,0-1 0,3 1-1,-2-1-213,-1 0 0,0 0 0,0 0-1,0-1 1,1 1 0,-1-1 0,0 0-1,0 0 1,0 0 0,0-1 0,0 1-1,-1-1 1,1 1 0,0-1 0,-1 0-1,1 0 1,-1 0 0,0-1 0,4-2-1,12-21-3894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4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6665,'0'0'2324,"13"0"-2106,18 2-133,0 0 0,0 2 0,35 9 0,23 15-15,-59-17-21,0-1-1,1-2 0,0-1 0,0-1 0,41 2 0,-54-8 42,-10 1-51,0-1 0,0 0 0,1-1 0,-1 0 0,10-2 0,-16 3-19,0-1 0,0 1 0,-1-1 1,1 0-1,0 0 0,-1 0 0,1 0 0,-1 0 1,1 0-1,-1 0 0,1 0 0,-1-1 0,0 1 1,0-1-1,0 1 0,1-1 0,-1 1 0,-1-1 1,1 1-1,0-1 0,0 0 0,-1 0 0,1 1 1,0-1-1,-1 0 0,0 0 0,1 0 0,-1-3 1,0 3 12,1-1 0,-1 0 1,0 0-1,0 0 1,0 1-1,0-1 1,-1 0-1,1 0 0,-1 0 1,1 1-1,-1-1 1,0 0-1,0 1 1,0-1-1,-1 1 0,1-1 1,-1 1-1,1-1 1,-1 1-1,0 0 0,0 0 1,0 0-1,0 0 1,0 0-1,0 0 1,0 1-1,-1-1 0,1 1 1,-1-1-1,1 1 1,-1 0-1,-2-1 1,-9-3-58,0 1 0,-1 0 1,1 1-1,-1 0 0,-27 0 1,-74 5-474,112-2 479,0 0 0,0 1 1,1 0-1,-1-1 1,0 1-1,1 0 0,-1 1 1,1-1-1,0 0 1,-1 1-1,1 0 0,0 0 1,0 0-1,-5 4 0,6-4 8,1 0 0,0 0-1,0-1 1,-1 1-1,1 0 1,0 0-1,1 0 1,-1 0 0,0 0-1,1 1 1,-1-1-1,1 0 1,-1 0 0,1 0-1,0 0 1,0 1-1,0-1 1,0 0-1,1 0 1,-1 0 0,0 0-1,1 1 1,0-1-1,-1 0 1,1 0-1,0 0 1,1 2 0,2 2 8,0 0 1,0 0 0,0-1-1,1 1 1,0-1 0,0 0 0,0-1-1,0 1 1,1-1 0,0 0-1,7 4 1,9 4 16,44 17 0,-37-19-26,0-1 0,1-1 0,0-2 0,0-1 0,34 1-1,-41-5-607,0-1 0,0-2 0,0 0-1,26-6 1,-5-6-2251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4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8466,'0'0'1560,"44"60"-6465,-15-35-216</inkml:trace>
  <inkml:trace contextRef="#ctx0" brushRef="#br0" timeOffset="1">272 288 8162,'0'0'2112,"107"-23"-1328,-66 9-320,3 1-143,0 1-177,2 2-144,-7 0-297,-7 3-1279,-9 3-344,-17 4-1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5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0 440,'0'0'5865,"-52"115"-4776,44-88 39,1-3 64,3 1-64,0-5-408,2 1-303,2-5-281,0 1-136,0-5-256,14-2-1073,18-10-903,-1 0-529,-2 0-2632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5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6081,'0'0'2804,"15"17"-2150,49 50 9,-63-65-629,1-1 0,0 1-1,0-1 1,0 1 0,0-1-1,0 1 1,1-1 0,-1 0-1,0 0 1,0 0 0,1 0 0,-1-1-1,1 1 1,-1-1 0,1 1-1,-1-1 1,1 0 0,-1 0-1,1 0 1,-1 0 0,3-1-1,6 0 108,-7 2-85,0-2 1,0 1 0,-1 0-1,1-1 1,0 0 0,-1 1-1,1-2 1,-1 1-1,1 0 1,-1-1 0,1 1-1,-1-1 1,0 0 0,0 0-1,0 0 1,0-1 0,0 1-1,-1-1 1,1 1 0,-1-1-1,1 0 1,-1 0 0,0 0-1,0 0 1,0-1-1,-1 1 1,1-1 0,-1 1-1,0-1 1,0 1 0,0-1-1,0 1 1,0-1 0,-1 0-1,0 0 1,0 1 0,0-6-1,0 7-32,0-1 0,0 0-1,0 0 1,0 0 0,-1 0-1,1 0 1,-1 0 0,0 0-1,0 1 1,0-1 0,0 0-1,0 0 1,-1 1 0,1-1-1,-1 1 1,0 0 0,1-1-1,-1 1 1,0 0 0,0 0-1,-1 0 1,1 0 0,0 0 0,-1 1-1,1-1 1,-1 1 0,1-1-1,-1 1 1,0 0 0,0 0-1,1 0 1,-5 0 0,3-1-89,-1 1 0,1 0 0,0 1 0,-1-1 0,1 1 0,-1-1 0,1 1 0,-1 1 0,1-1 0,0 1 0,-1-1 0,1 1 0,0 0 0,-1 1 0,1-1 0,0 1-1,-4 2 1,3-1-401,0 1-1,1 0 1,-1 0-1,1 0 1,0 0-1,0 1 1,-5 7-1,-5 11-3207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6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256 255 5329,'0'0'4855,"-18"4"-4231,-5 2-406,-28 9 1,48-14-203,1 1 1,-1-1-1,0 1 1,1 0-1,-1 0 0,1 0 1,0 0-1,0 0 0,0 0 1,0 0-1,0 1 0,0-1 1,0 1-1,1 0 1,0-1-1,-1 1 0,1 0 1,0 0-1,0 0 0,0 0 1,1 0-1,-1 0 1,1 0-1,0 0 0,-1 0 1,1 0-1,1 0 0,0 5 1,-1-4-14,-1-2 7,1 1 0,1-1 0,-1 0 0,0 1 0,0-1 0,1 0 0,-1 0 0,1 1 0,0-1 0,0 0 0,0 0 1,0 0-1,0 0 0,0 0 0,0 0 0,1 0 0,-1 0 0,1-1 0,-1 1 0,1 0 0,0-1 0,0 1 1,0-1-1,0 0 0,0 0 0,0 1 0,0-1 0,4 1 0,3 0 0,-1 0-1,1 0 1,0-1 0,0-1-1,-1 1 1,13-2 0,-17 1-19,-1 0-1,0-1 1,1 1 0,-1-1 0,0 0 0,0 0 0,0 0 0,1 0 0,-1 0 0,0-1 0,-1 0 0,1 1 0,0-1 0,0 0 0,-1 0 0,1-1 0,2-2 0,-2 1 5,0 0 1,0 0 0,-1 0 0,0-1 0,1 1 0,-1-1-1,-1 1 1,1-1 0,-1 0 0,2-9 0,-2 7 10,-1-1 0,1 1 0,-1-1 0,0 1 0,-1-1 0,0 1 0,0-1 0,-1 1 0,0 0 0,0-1 0,-1 1 0,1 0 0,-2 1 0,1-1 0,-7-9 0,-7-3 20,-1 0-1,0 1 0,-2 1 1,-26-18-1,-92-52 1106,115 73-737,18 11-328,4 2-199,3 2-512,68 34-3011,-25-12 1296,5 2-1269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6793,'0'0'665,"16"-2"-997,234-12 726,-231 13-387,-14 0-17,-1 1 0,1 0 0,0 0 0,0 0 0,0 0 1,9 3-1,-14-3 16,1 0 0,0 1 0,-1-1 0,1 1 0,-1-1 0,1 1 0,-1 0 0,1-1 0,-1 1 0,1-1 0,-1 1 0,0 0 0,1-1 1,-1 1-1,0 0 0,1-1 0,-1 1 0,0 0 0,0 0 0,0-1 0,0 1 0,0 0 0,0 0 0,0-1 0,0 1 0,0 0 0,0 0 1,0-1-1,0 1 0,0 0 0,-1 0 0,1-1 0,0 1 0,-1 1 0,-13 25 112,0-11-94,-1-1 0,0-1 0,0 0-1,-23 15 1,-76 43 84,109-69-9,-12 9-505,18-6 19,11-1 106,51 9 153,40 11 136,-93-22-8,0 1 0,-1 0 0,1 0 1,-1 1-1,0 1 0,-1-1 0,15 13 0,-21-17 16,-1 0-1,0 0 0,0 0 0,1 0 1,-1 0-1,0 0 0,0 0 0,0 1 1,0-1-1,0 0 0,0 1 0,-1-1 1,1 1-1,0-1 0,-1 1 0,1-1 1,-1 1-1,0-1 0,1 1 0,-1 0 1,0-1-1,0 1 0,0 0 0,0-1 0,0 1 1,-1-1-1,1 1 0,-1 1 0,0 0 48,-1-1 0,1 0 0,-1 0 0,0 0 0,0 0 0,0-1 0,0 1 0,0-1-1,0 1 1,0-1 0,-1 1 0,1-1 0,0 0 0,-1 0 0,1 0 0,-4 0-1,-110 30 1260,98-28-2257,0 0 1,-25-1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6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0 4337,'0'0'5440,"0"5"-5178,0 2-208,0-3-47,0 0 0,0 0-1,0-1 1,0 1 0,0 0 0,1 0-1,-1-1 1,1 1 0,0 0-1,1-1 1,-1 1 0,0-1 0,1 1-1,0-1 1,3 4 0,-4-5-11,0-1 0,0 0 0,0 0 0,0 1 0,0-1 0,0 0 0,0 1 0,0-1 0,-1 1 0,1 0 0,0-1 0,-1 1 0,1-1 0,-1 1 0,0 0 0,0-1 0,1 1 0,-1 0 0,0-1 0,0 1 0,-1 0 0,1-1 0,0 1 0,0 0 0,-1-1 0,1 1 0,-1 0 0,0-1 0,1 1 0,-1-1 0,0 1 0,-2 1 0,-3 5-5,0-1 0,-1 0 1,1-1-1,-17 12 0,-7 8 10,27-23 0,1 0 1,-1 0-1,1 0 0,0 0 1,0 0-1,0 0 0,0 1 1,1-1-1,-1 1 0,1-1 1,0 1-1,0 0 0,0-1 1,1 1-1,-1 0 0,1 0 1,0 0-1,1 6 0,-1-9 7,1 0 0,-1 0-1,1 0 1,0 0-1,0 0 1,0 0 0,-1 0-1,1 0 1,0 0-1,0-1 1,0 1-1,0 0 1,1 0 0,-1-1-1,0 1 1,0-1-1,0 1 1,0-1-1,1 0 1,-1 1 0,0-1-1,0 0 1,1 0-1,1 0 1,37 2 24,-34-2-68,7 1-385,0-1-1,1-1 1,-1-1 0,0 1 0,-1-2 0,1 0 0,0 0-1,-1-2 1,0 1 0,17-10 0,1-4-3303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6369,'0'0'2553,"7"5"-3381,17 12 87,-1 2 1,0 0 0,27 33 0,57 79 537,-2-4 1561,-82-101-737,1-2 0,47 36 0,-68-57-418,1 0 0,0 0 0,0-1 0,-1 0-1,2 1 1,-1-2 0,0 1 0,0 0 0,0-1 0,1 0 0,-1 0 0,1 0-1,-1 0 1,1-1 0,8 0 0,-11 0-136,-1-1 0,1 1 0,-1-1-1,0 0 1,1 0 0,-1 1 0,0-1 0,1 0 0,-1 0-1,0 0 1,0 0 0,0-1 0,0 1 0,0 0 0,0 0-1,0-1 1,0 1 0,-1 0 0,1-1 0,0-1 0,13-34 358,-11 29-296,12-45 347,6-18-147,-18 63-479,0 1-1,0 0 1,1 0-1,0 0 1,0 0-1,10-11 1,-1 7-2324,-3 9-2307</inkml:trace>
  <inkml:trace contextRef="#ctx0" brushRef="#br0" timeOffset="1">715 245 4185,'0'0'1976,"116"-23"-1768,-76 13-32,-1 0-104,7-2-72,-10 1-760,-9 1-1896</inkml:trace>
  <inkml:trace contextRef="#ctx0" brushRef="#br0" timeOffset="2">917 280 4561,'0'0'8338,"-71"96"-8114,71-86-144,0-1-80,6 1-896,30-4-1233,-1 0-943,0-6-1970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96 131 6481,'0'0'1887,"17"5"-1210,52 15-19,-65-19-644,-1 0 1,1 0-1,-1-1 0,0 0 0,1 0 0,-1 0 0,1 0 0,-1 0 0,1-1 0,-1 1 0,1-1 0,-1 0 0,0 0 0,1 0 0,-1-1 0,0 1 0,0-1 1,0 0-1,0 0 0,0 0 0,-1 0 0,1 0 0,0 0 0,2-5 0,-2 3-26,0 0 1,0 0-1,0-1 0,-1 1 1,1-1-1,-1 1 0,0-1 1,-1 0-1,1 0 0,-1 0 0,0 0 1,0 0-1,0-7 0,-1 9-2,0 1-1,0 0 1,0 0-1,-1 0 1,1 0-1,0-1 0,-1 1 1,1 0-1,-1 0 1,0 0-1,0 0 1,0 0-1,0 0 1,0 0-1,0 0 0,0 1 1,-1-1-1,1 0 1,-1 1-1,1-1 1,-1 1-1,1-1 0,-1 1 1,0 0-1,0-1 1,0 1-1,0 0 1,0 0-1,0 1 0,0-1 1,0 0-1,0 1 1,0-1-1,0 1 1,0 0-1,-1 0 0,1-1 1,-3 2-1,-3-2 66,-1 0 0,0 1 0,1 0-1,-1 1 1,-15 2 0,19-1 0,0-1 1,1 1-1,-1 0 0,1 0 1,-1 0-1,1 1 1,0 0-1,0 0 1,0 0-1,0 0 0,-5 6 1,-2 4 188,0 1-1,1 1 1,0-1 0,1 2-1,1-1 1,1 1 0,0 0-1,1 1 1,0 0 0,-3 21-1,1 4 48,3 1 0,1 0 1,1 44-1,3-87-288,0 3 2,0-1-1,0 0 1,0 0 0,0 0 0,1 0 0,-1 0 0,1 0 0,-1 0-1,2 2 1,-2-3-32,1-1-1,0 1 0,-1 0 1,1 0-1,0-1 0,0 1 1,0 0-1,0-1 1,0 1-1,0-1 0,0 1 1,0-1-1,0 1 1,0-1-1,0 0 0,0 1 1,0-1-1,0 0 0,0 0 1,0 0-1,2 0 1,7 1-749,0-1 1,1 0 0,-1-1-1,0 0 1,15-4 0,14-11-3878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7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6361,'0'0'1946,"18"15"-1539,57 43-100,-72-56-288,0 0 0,0 0 0,-1 0 0,1 0 0,0-1 0,1 0 0,-1 0 1,0 1-1,0-2 0,0 1 0,1 0 0,-1-1 0,0 1 0,1-1 0,-1 0 0,0 0 1,1-1-1,-1 1 0,0 0 0,1-1 0,-1 0 0,0 0 0,0 0 0,0 0 0,1-1 1,-1 1-1,-1-1 0,1 0 0,0 0 0,0 0 0,-1 0 0,4-3 0,-4 3 117,0-1 0,0 0-1,0 0 1,-1 1 0,1-1-1,-1 0 1,1-1 0,-1 1-1,0 0 1,0 0 0,0 0-1,-1-1 1,1 1-1,-1 0 1,0-1 0,0 1-1,0 0 1,0-1 0,-1 1-1,0-4 1,1 6-101,-1 0 1,0 0-1,1-1 0,-1 1 1,0 0-1,0 0 0,0 0 1,0 0-1,0 0 0,0 0 1,0 0-1,0 0 0,0 1 1,0-1-1,0 0 0,0 1 1,-1-1-1,1 1 1,0-1-1,0 1 0,-1-1 1,1 1-1,0 0 0,-1 0 1,1 0-1,0 0 0,-3 0 1,-45 0-532,40 1 287,-4 1-699,0 0-1,0 0 0,-20 7 0,3 0-2120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27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9378,'0'0'1542,"21"18"-1122,1 0-284,1 0 74,0 2 0,-2 0 0,0 2 0,23 30 1,-22-21-65,-1 0 1,-1 2-1,-2 1 1,-1 0 0,-2 1-1,-1 1 1,-2 0-1,-2 1 1,-1 0 0,-1 0-1,-3 1 1,2 51-1,-6-54-151,-1-1 0,-2 1-1,-1-1 1,-16 66 0,13-77-251,0-3-1354,-12 33 0,12-44-2094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38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0 4017,'0'0'3810,"-4"0"-2700,-8 0-306,1 0 3951,13 3-5125,10 6 328,0-1 0,1 0 1,0-1-1,0 0 1,18 6-1,-19-9 17,-1 1 0,0-1-1,-1 2 1,1 0 0,-1 0 0,0 0 0,-1 2 0,0-1-1,17 17 1,-24-20-3,1 0-1,-1-1 1,0 1-1,0 0 0,-1 0 1,1 0-1,-1 0 1,0 0-1,0 1 1,0-1-1,0 0 1,-1 0-1,0 1 0,0-1 1,0 0-1,0 1 1,-1-1-1,1 0 1,-1 1-1,0-1 1,-1 0-1,1 0 0,-1 0 1,-3 7-1,-2 0-11,1-1-1,-1 1 1,0-2-1,-1 1 1,-1-1 0,1 0-1,-15 11 1,13-12 45,-1 0 0,0 0 0,-1-1 0,0-1 1,0 0-1,0-1 0,-1 0 0,-24 6 0,34-8-769,8 0 179,10 3 14,-12-5 566,7 3-39,12 4-17,-1 1-1,0 0 0,0 2 0,23 16 0,-40-24 49,0 0 1,0 0 0,0 0 0,-1 0-1,1 1 1,-1-1 0,0 1-1,0 0 1,0 0 0,0 0-1,-1 0 1,0 1 0,0-1-1,0 1 1,0-1 0,-1 1-1,1 0 1,-1-1 0,-1 1-1,1 0 1,-1 0 0,1 0-1,-1 0 1,-1 0 0,1 0-1,-2 8 1,0-9 74,0 0 1,0 0-1,0 0 0,0-1 0,0 1 0,-1 0 0,0-1 1,1 0-1,-1 1 0,-1-1 0,1 0 0,0-1 1,-7 5-1,-3 2 216,0-2 0,-23 11 1,2-7-292,0 0 0,-1-3 0,-1 0 1,-42 2-1,43-5-1760,7-3-2821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39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10866,'0'0'4937,"6"0"-4649,-6 2-288,0 0-896,-6 0-1016,-7-2-5082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 6513,'0'0'1065,"-107"150"-1057,61-83 120,3-3 112,9-11 48,7-8 96,10-8-152,5-10-104,6-7-48,2-5-72,4-7-16,16-8-2121,1-14-407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0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 6025,'0'0'898,"9"20"-822,61 126-21,-52-107 89,-3-10 51,-1 1 0,-2 1 1,16 56-1,-28-85-119,0 0-1,1 0 1,-1 0 0,0 0 0,0-1-1,0 1 1,0 0 0,-1 0-1,1 0 1,0 0 0,-1-1 0,1 1-1,-1 0 1,0 0 0,0-1-1,0 1 1,0 0 0,0-1-1,0 1 1,0-1 0,0 1 0,0-1-1,-1 0 1,1 1 0,0-1-1,-1 0 1,1 0 0,-1 0 0,0 0-1,-1 1 1,-7 2 66,1-1 0,-1 1 0,0-2-1,-15 4 1,6-2-85,-138 23 420,42-9-428,112-17-128,-33 8 222,35-8-307,-1 0-1,0 0 0,1-1 1,-1 1-1,1 0 0,-1 0 0,1 1 1,-1-1-1,1 0 0,0 0 1,-1 1-1,1-1 0,0 1 1,0-1-1,0 1 0,0-1 1,-1 4-1,1 5-3864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8938,'0'0'3849,"-32"109"-3641,24-78-176,6-2-32,2 1-608,17-7-1905,3-11-1896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3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5817,'0'0'1166,"3"18"-1182,0 0 17,1 0 0,7 19-1,-9-34 5,-1 0 0,1 0 0,0 0 0,0 0 0,1 0 0,-1 0 0,1-1 0,-1 1-1,1-1 1,0 1 0,0-1 0,0 0 0,0 0 0,0-1 0,0 1 0,0-1 0,1 1-1,-1-1 1,1 0 0,-1 0 0,5 0 0,1 2 16,17 3 31,1-1 0,-1-2 1,1 0-1,0-2 0,0 0 1,44-6-1,-68 4-14,0 1-1,0-1 0,-1 1 1,1-1-1,0 0 0,-1 0 1,1 0-1,0 0 1,-1-1-1,0 1 0,1-1 1,-1 1-1,0-1 0,0 0 1,0 0-1,0 0 1,0 0-1,0 0 0,0-1 1,-1 1-1,2-3 0,-2 3 17,0 0 0,-1 0 0,1 0-1,-1 0 1,0 0 0,1 0 0,-1 0-1,0 1 1,0-1 0,0 0 0,-1 0-1,1 0 1,0 0 0,-1 0 0,1 0-1,-1 0 1,0 0 0,1 1 0,-1-1-1,0 0 1,0 0 0,0 1 0,-1-1 0,1 1-1,0-1 1,0 1 0,-1-1 0,1 1-1,-1 0 1,-2-2 0,-7-4-67,0 0 0,0 1 1,0 1-1,-1-1 0,0 2 1,0 0-1,0 0 0,-1 1 1,-18-2-1,5 2-715,1 1 0,-1 2 0,-43 4-1,37 3-1071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1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7 120 6769,'0'0'2413,"18"7"-1546,59 21-175,-75-27-655,1 0 1,-1-1-1,1 1 1,-1 0-1,0-1 0,1 0 1,-1 0-1,1 1 1,-1-1-1,1-1 0,0 1 1,-1 0-1,0-1 1,1 1-1,-1-1 0,1 0 1,-1 1-1,0-1 1,1 0-1,-1-1 0,0 1 1,0 0-1,0-1 1,0 1-1,0-1 0,0 0 1,0 1-1,2-5 1,3 0 65,-4 3-70,0 0 0,0-1 0,-1 1 0,1-1 0,-1 0 0,1 1 0,-1-1 0,0 0 0,-1 0 0,1 0 0,-1-1 0,0 1-1,0 0 1,0 0 0,0-1 0,-1 1 0,0-1 0,0 1 0,0-7 0,0 10-27,-1-1 1,1 1-1,0-1 1,-1 1-1,1-1 0,0 1 1,-1-1-1,0 1 0,1 0 1,-1-1-1,0 1 0,0 0 1,0 0-1,0-1 1,0 1-1,0 0 0,0 0 1,0 0-1,-2-1 0,0 0 1,0 0-1,-1 1 0,1-1 0,0 1 1,-1-1-1,0 1 0,-5-1 0,-6 0-29,0 1 0,-29 1 0,42 0 16,-2 0 0,0 1 0,0 0 1,0-1-1,0 2 0,1-1 0,-1 0 0,0 1 0,1-1 0,-1 1 0,1 0 0,-1 0 0,1 1 0,0-1 0,0 1 0,0-1 0,0 1 0,0 0 0,1 0 0,-1 0 0,1 1 0,0-1 1,-3 6-1,4-6-154,0 0 0,0 0 1,0 0-1,0 1 0,0-1 1,1 0-1,-1 1 0,1-1 0,0 0 1,0 1-1,0-1 0,1 0 1,-1 1-1,1-1 0,0 0 1,0 0-1,0 0 0,2 6 1,1-3-303,1 0 0,-1 0 0,1 0 0,1-1 0,-1 1 0,1-1 0,0 0 0,8 5 0,19 9-1838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7562,'0'0'1408,"-42"115"-1048,42-91-160,7-3-64,16-1-32,12-3-104,40-7-504,-8-6-1056,-3-4-809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7938,'0'0'2984,"-46"156"-1847,37-88-305,1 2-288,6 1-248,2-3-216,0-2-80,0-9 48,8-10-96,1-6 48,5-12-504,-1-11-568,10-18-1193,-4 0-455,-1-18-1673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2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7618,'0'0'1439,"21"-10"-906,63-31 186,-80 39-643,-1 0 0,1 1 0,0-1 0,-1 1-1,1 0 1,0 0 0,0 0 0,0 1 0,-1-1 0,1 1 0,0 0 0,4 1 0,3-1 148,-8 0-198,0 0 0,0 1 1,0-1-1,0 0 0,0 1 1,0 0-1,-1 0 0,1-1 1,0 2-1,0-1 0,-1 0 0,1 1 1,0-1-1,-1 1 0,0 0 1,1-1-1,-1 1 0,0 0 1,0 1-1,0-1 0,0 0 1,0 1-1,-1-1 0,1 1 0,-1-1 1,1 1-1,-1 0 0,0-1 1,0 1-1,0 0 0,0 0 1,0 5-1,0-1-41,-1-1-1,1 1 1,-1 0 0,0 0-1,-1-1 1,0 1 0,0 0-1,0-1 1,-1 1 0,0-1-1,0 1 1,0-1 0,-6 10-1,3-9-14,-11 21-349,15-27 325,1 0-1,0 0 1,-1-1 0,1 1 0,0 0 0,0 0 0,-1 0 0,1-1 0,0 1 0,0 0 0,0 0 0,0 0-1,0 0 1,0 0 0,1-1 0,-1 1 0,0 0 0,0 0 0,1 0 0,-1-1 0,0 1 0,1 0 0,-1 0 0,0-1-1,1 1 1,-1 0 0,1-1 0,0 1 0,-1 0 0,1-1 0,0 2 0,45 23-111,-37-21 187,0 0 1,0 1-1,-1 0 1,1 0-1,-1 1 1,0 0-1,-1 1 1,1 0-1,-1 0 1,6 9 0,-12-15 16,0 1 1,0-1 0,0 1-1,0-1 1,-1 1 0,1 0-1,-1-1 1,1 1 0,-1 0-1,0-1 1,1 1 0,-1 0 0,0-1-1,0 1 1,0 0 0,0 0-1,-1-1 1,1 1 0,0 0-1,-1-1 1,1 1 0,-1-1-1,1 1 1,-1 0 0,0-1 0,0 1-1,0-1 1,0 1 0,0-1-1,0 0 1,0 0 0,0 1-1,-1-1 1,1 0 0,-3 2 0,-5 3 37,0 0 1,0-1 0,-1 0 0,-15 6 0,14-6-83,-1 0 26,-17 8-1041,0 0 1,0-2-1,-1-2 1,-55 11-1,188-22-2062,2 2 4681,116-25-9,-179 17-1371,0-2 0,-1-1 0,47-21 0,-75 27-126,-1-1-1,0 0 1,0-1-1,19-14 1,-28 19-29,0-1 0,0 1-1,0-1 1,-1 0 0,0 0 0,1 0 0,-1 0 0,0 0 0,0 0 0,-1-1 0,1 1-1,-1-1 1,1 1 0,-1-1 0,0 0 0,0 1 0,-1-1 0,1 0 0,-1 1 0,0-1 0,-1-8-1,1 12-36,0 0 0,0-1 0,0 1 0,0-1 0,-1 1 0,1 0 0,0-1 0,0 1 0,-1-1 0,1 1 0,0 0 0,-1 0 0,1-1 0,0 1 0,-1 0 0,1-1 0,-1 1 0,1 0 0,0 0 0,-1 0 0,1-1 0,-1 1 0,1 0 0,-1 0 0,1 0 0,0 0 0,-1 0 0,1 0 0,-1 0 0,1 0 0,-1 0 0,1 0 0,-1 0 0,0 0-17,-1 1 0,1-1 0,0 0 0,0 0 0,0 1 0,0-1 0,-1 0 0,1 1 0,0 0 0,0-1 0,0 1-1,0-1 1,0 1 0,-1 1 0,-3 5-14,1 0 0,0-1 0,0 1-1,0 1 1,1-1 0,0 0 0,1 1 0,-1-1-1,1 1 1,-1 14 0,0 10-11,1 41 0,2-70-10,-1 0 0,1 0 1,1 0-1,-1 0 0,0 0 0,1-1 0,-1 1 0,1 0 0,0 0 0,0 0 0,0-1 0,0 1 0,1 0 1,-1-1-1,1 1 0,0-1 0,-1 0 0,3 3 0,-1-3-222,0 0 1,0 0-1,0-1 0,0 1 0,1-1 1,-1 0-1,0 0 0,1 0 0,-1 0 1,0-1-1,1 1 0,-1-1 1,1 0-1,4 0 0,8 0-3536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3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8466,'0'0'1688,"83"19"-5681,-31-1 1697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6361,'0'0'1394,"12"25"-1050,70 159 1352,-64-144-1106,7 14-160,-2 0 0,-3 1 0,15 65 0,-33-109-336,0 0 0,0-1-1,-2 1 1,1 16 0,-1-24-55,-1 0 0,1 0 0,-1 0 0,1-1 0,-1 1 0,0 0 0,0 0-1,0-1 1,-1 1 0,1-1 0,-1 1 0,1-1 0,-1 1 0,0-1 0,0 0 0,0 0 0,0 0 0,0 0 0,0 0 0,-1 0 0,-3 2 0,-5 1 23,-1 0 1,1 0-1,-1-1 1,0 0-1,0-2 0,-24 4 1,-77-2-471,91-4 160,20 0 86,0 0 0,-1 0-1,1 0 1,0 0 0,-1 0 0,1 0-1,0-1 1,0 1 0,-1-1-1,1 0 1,0 1 0,0-1 0,0 0-1,0-1 1,0 1 0,0 0 0,0 0-1,0-1 1,1 1 0,-1-1 0,0 0-1,1 1 1,-1-1 0,1 0-1,0 0 1,-1 0 0,1 0 0,0 0-1,0 0 1,1 0 0,-1 0 0,0-1-1,1 1 1,-1 0 0,1 0-1,-1-5 1,0-21-4269</inkml:trace>
  <inkml:trace contextRef="#ctx0" brushRef="#br0" timeOffset="1">540 385 6529,'0'0'953,"-3"18"-931,-8 57-7,10-72 7,0 0-1,1 0 1,0 0 0,-1 0 0,1 0 0,0 1-1,1-1 1,-1 0 0,0 0 0,1 0-1,0 0 1,0 0 0,0 0 0,0 0 0,0 0-1,1 0 1,-1 0 0,1-1 0,-1 1-1,1 0 1,0-1 0,0 0 0,1 1-1,-1-1 1,0 0 0,1 0 0,-1 0 0,1 0-1,0-1 1,-1 1 0,6 1 0,2 0 84,1 0 1,0-1 0,1 0 0,-1-1-1,0 0 1,18-1 0,-25 0-91,2 0 83,0 0-1,0 0 0,1-1 0,-1 0 1,0-1-1,0 1 0,0-1 0,0 0 1,0 0-1,-1-1 0,1 0 0,-1 0 1,1 0-1,-1-1 0,0 0 1,0 0-1,-1 0 0,1 0 0,-1-1 1,0 0-1,0 1 0,0-2 0,-1 1 1,0 0-1,0-1 0,0 1 1,-1-1-1,1 0 0,-1 0 0,-1 0 1,1 0-1,-1 0 0,0-1 0,0-6 1,-1 7-37,0 0 0,0 0 1,0 1-1,-1-1 1,0 0-1,0 0 0,-1 0 1,1 1-1,-1-1 0,0 1 1,-1-1-1,0 1 0,1 0 1,-1 0-1,-1 0 1,1 0-1,-1 1 0,0-1 1,0 1-1,0 0 0,-1 0 1,1 1-1,-1-1 1,0 1-1,-10-5 0,8 4-133,-1 1 0,1 0-1,-1 0 1,1 1 0,-1 0-1,0 0 1,0 1 0,0 0-1,0 0 1,-1 1 0,1 0-1,0 0 1,-13 3 0,12-1-519,1 0-1,-1 1 1,1 0 0,0 0 0,-1 1 0,1 0 0,-9 6-1,-14 11-4840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0 259 6953,'0'0'710,"18"19"-662,57 56 129,-72-72-112,0 0 0,1 0 0,-1-1 0,0 1-1,1-1 1,-1 1 0,1-1 0,0-1 0,0 1-1,0 0 1,0-1 0,0 0 0,0 0 0,0 0-1,0 0 1,0-1 0,1 0 0,-1 0 0,0 0 0,7-1-1,7 0 530,-14 1-463,0 0-1,0-1 0,0 1 0,-1-1 0,1 0 0,0 0 0,0 0 0,0-1 0,-1 1 0,1-1 0,0 0 0,-1 0 0,5-4 1,-3 1-5,1 1 1,-1-2-1,-1 1 1,1 0 0,-1-1-1,0 0 1,4-7-1,0-4-18,0-2 0,-1 1 0,-1-1-1,7-31 1,-8 20-1559,-2 0 0,1-46-1,-4 70 973,0-40-3479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6449,'0'0'1809,"8"115"-1081,-6-53 440,-2 7 24,0 3-39,0 0-361,0-3-232,-4-5-288,2-7-16,2-5-128,0-9-128,0-6 88,10-5-88,3-3-392,12-6-600,-2-9-1489,-2-10-687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4761,'0'0'4009,"18"-7"-4495,1-1 484,-4 1-5,0 1 0,0 1 1,1 0-1,0 1 0,22-3 1,-6 3 56,95-16-172,-108 16 286,1-2 0,-1 0 0,0 0 0,23-13 1787,-46 21-1863,-1 0 0,1 0 0,0 1 1,-1-1-1,1 1 0,0 1 0,1-1 0,-1 0 0,1 1 1,-5 5-1,-2 1-8,-4 5 33,0 1 1,-20 30 0,30-39-38,0-1 0,0 1 1,0 0-1,1 0 1,1 1-1,-1-1 0,1 1 1,0-1-1,1 1 1,-2 13-1,4-19-79,-1 1 0,0-1-1,1 0 1,-1 1 0,1-1 0,0 0-1,0 0 1,0 0 0,0 1 0,0-1-1,0 0 1,0 0 0,1-1 0,-1 1-1,1 0 1,0 0 0,-1-1 0,1 1-1,0-1 1,0 1 0,0-1 0,0 0-1,0 0 1,0 0 0,0 0 0,1 0-1,3 1 1,7 2-129,-1-2 0,1 1-1,24 1 1,91-1-2109,-96-3 1460,61 0-2008</inkml:trace>
  <inkml:trace contextRef="#ctx0" brushRef="#br0" timeOffset="1">1131 58 7802,'0'0'504,"125"-4"-64,-79-2-184,4-2-256,17-7-320,-13 3-1288,-14 0-4610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3689,'0'0'8090,"-16"113"-7762,16-90 144,0-1 40,0-1-216,0-1-112,0-1-184,10-3-56,3-6-760,16-8-1465,-4-2-943,-2 0-2426</inkml:trace>
  <inkml:trace contextRef="#ctx0" brushRef="#br0" timeOffset="1">291 49 10306,'0'0'3401,"-20"111"-2993,17-92-296,1-1-112,2 1-128,11-3-848,12-2-1689,2-8-1408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5633,'0'0'1023,"-17"4"-900,-52 14-5,64-15-111,1-1-1,-1 0 0,1 1 1,0 0-1,0 0 0,0 0 1,1 1-1,-1-1 0,1 1 0,0 0 1,0 0-1,0 0 0,0 0 1,1 0-1,-1 1 0,1-1 0,0 1 1,1 0-1,-1-1 0,1 1 1,0 0-1,0 0 0,0 0 1,1 0-1,0 0 0,0 0 0,0 0 1,0 0-1,1 0 0,0 0 1,2 6-1,-2-7-17,1-1 0,0 0 1,0 0-1,0 0 0,0 0 0,0 0 0,1 0 1,0 0-1,-1-1 0,1 1 0,0-1 1,0 0-1,0 0 0,0 0 0,1 0 0,-1-1 1,0 1-1,6 1 0,5 1 7,-1 0-1,1-1 1,22 2-1,-32-4 7,19 2-24,1-2-1,34 0 1,-53-2 25,0 1 0,0 0 0,0-1 0,0 0 0,0 0 0,0-1 0,-1 1 0,1-1 0,0 0 0,-1 0 0,1-1 0,-1 1 0,0-1 0,1 0 0,-1 0 0,-1-1 0,1 1 0,3-4 0,-5 4 62,0 0 1,-1 0-1,1 0 0,0 1 1,-1-2-1,0 1 0,0 0 1,0 0-1,0 0 0,-1 0 0,1-1 1,-1 1-1,1 0 0,-1 0 1,0-1-1,-1 1 0,1 0 1,-1 0-1,1-1 0,-1 1 0,0 0 1,0 0-1,0 0 0,0 0 1,-1 0-1,1 0 0,-1 0 0,-3-4 1,1 2 14,0 1 0,0 0 0,-1-1 0,1 2 0,-1-1 0,0 0 1,0 1-1,0 0 0,0 0 0,-1 0 0,1 1 0,-1 0 0,0 0 0,-10-2 0,5 2-359,-1 1 0,0 0 0,-15 1 0,22 0 42,0 1-1,0-1 0,1 1 1,-1 0-1,0 1 0,0-1 1,1 1-1,-1 0 1,1 0-1,-5 3 0,-7 8-1890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5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6041,'0'0'1951,"-17"1"-1380,-51 6-76,67-7-484,0 0 0,0 0 0,0 0 0,0 0-1,0 0 1,0 0 0,0 1 0,0-1 0,0 0 0,0 1 0,1-1 0,-1 0 0,0 1-1,0-1 1,0 1 0,1-1 0,-1 1 0,0 0 0,0-1 0,1 1 0,-1 0 0,1-1 0,-1 1-1,0 0 1,1 0 0,0 0 0,-1-1 0,1 1 0,-1 0 0,1 0 0,0 0 0,0 0-1,-1 0 1,1 0 0,0 0 0,0 0 0,0 0 0,0-1 0,0 1 0,0 0 0,0 0-1,1 0 1,-1 1 0,1 4 66,-1 2 68,1 0 1,0 0-1,1-1 1,0 1-1,0-1 0,0 1 1,1-1-1,0 0 1,1 0-1,-1 0 0,9 11 1,6 6 326,37 37-1,-24-28-189,-12-13-113,24 29 193,-40-45-295,-1 0 0,1 0 0,0 0 0,-1 1 0,0-1 0,0 0 0,-1 1 0,1-1 0,-1 1 0,1 6 0,-2-10-36,0 1 0,0-1-1,0 0 1,0 0-1,0 1 1,-1-1 0,1 0-1,0 0 1,-1 0 0,1 0-1,-1 1 1,1-1-1,-1 0 1,0 0 0,1 0-1,-1 0 1,0 0 0,0-1-1,0 1 1,0 0-1,0 0 1,0 0 0,0-1-1,0 1 1,0 0 0,0-1-1,-1 1 1,-37 11 189,30-10-168,-32 6-606,-1-2 0,0-1 1,-44-2-1,80-3-2362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4281,'0'0'6985,"-11"7"-6898,-29 21-46,39-27-37,1-1 0,-1 1-1,1-1 1,0 1 0,-1 0-1,1-1 1,0 1 0,0-1-1,-1 1 1,1 0-1,0-1 1,0 1 0,0 0-1,0-1 1,0 1 0,0 0-1,0-1 1,0 1 0,0 0-1,0-1 1,0 1-1,1 0 1,-1-1 0,0 1-1,0 0 1,1-1 0,-1 1-1,0-1 1,1 1 0,-1 0-1,0-1 1,1 1-1,-1-1 1,1 1 0,-1-1-1,2 1 1,21 18 93,-18-16-98,-2-2-5,-1 1 0,0-1 0,0 1 1,0 0-1,0-1 0,-1 1 0,1 0 0,0 0 0,-1 0 0,1 0 0,-1 0 0,0 1 0,0-1 0,0 0 0,0 1 1,0-1-1,0 1 0,0-1 0,-1 1 0,0-1 0,1 1 0,-1-1 0,0 1 0,0-1 0,0 1 0,0 0 1,-1-1-1,1 1 0,-2 2 0,-2 7 0,0 1 1,-1-2-1,-11 21 0,10-22 14,0 0 0,2 1 0,-1 0-1,1 0 1,-4 18 0,7-23-22,0 0 1,0-1-1,1 1 1,0 0-1,0 0 1,1 10-1,0-14-18,-1-1 0,1 1 0,0 0 0,-1-1-1,1 1 1,0-1 0,0 1 0,0-1 0,0 0-1,0 1 1,0-1 0,0 0 0,1 0 0,-1 0-1,0 0 1,1 0 0,-1 0 0,1 0 0,-1 0-1,1 0 1,-1-1 0,1 1 0,0-1 0,-1 1-1,1-1 1,0 1 0,-1-1 0,3 0 0,9 1-454,-1 0 0,1-1 0,-1-1 0,1 0 0,-1-1 0,16-3 0,22-15-2107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72 392,'0'0'7432,"18"13"-6849,-1-1-348,-4-4-24,-1 1 0,0 0 0,0 1 1,-1 0-1,0 1 0,-1 0 0,14 20 1,-6-2-40,-2 1 0,0 0 1,-2 1-1,-2 0 0,-1 1 1,-1 1-1,-1-1 1,-2 1-1,-2 1 0,-1 0 1,0 35-1,-4-63-165,0-1 0,0 1-1,-1 0 1,0 0 0,0 0 0,0-1 0,-1 1 0,1 0-1,-1-1 1,-1 1 0,-2 5 0,2-8-8,1 0 1,-1 0-1,0 0 0,0 0 1,0 0-1,0-1 1,0 1-1,-1-1 1,1 0-1,-1 0 0,0 0 1,1-1-1,-1 1 1,0-1-1,0 0 1,-6 1-1,-4 1-11,1-1-1,0-1 1,-1 0 0,1-1 0,0 0-1,-1-1 1,1 0 0,0-1 0,0-1-1,0 0 1,-21-8 0,28 8 28,-1 0 0,0-1 1,1 1-1,-1-1 0,1 0 0,0-1 1,0 1-1,1-1 0,-1 0 0,1-1 1,1 1-1,-1-1 0,1 0 0,-1 0 1,2-1-1,-1 1 0,1-1 0,0 0 1,0 0-1,1 0 0,0 0 0,-2-11 1,3 7-2,0-1-1,0 0 1,1 0 0,1 0 0,0 1 0,0-1 0,2 0 0,-1 1 0,1-1 0,1 1-1,0 0 1,0 0 0,1 0 0,1 1 0,7-12 0,-2 7-9,1 1 1,0 0 0,1 0-1,0 1 1,1 1-1,0 0 1,1 1 0,1 1-1,16-9 1,-5 6 48,0 1-1,1 1 1,0 1 0,0 1 0,1 2 0,0 1-1,0 1 1,1 2 0,0 1 0,-1 1-1,42 4 1,-63-2-25,0 0 1,0 1-1,0 0 0,-1 0 0,1 1 0,-1 0 0,1 0 0,-1 0 0,0 1 1,0 1-1,12 8 0,-11-5 10,0 0 1,0 0-1,-1 0 1,-1 1 0,1 0-1,-1 0 1,9 20-1,-6-8-24,-1 1-1,-2 0 0,0 1 0,-1 0 1,-1 0-1,-1 0 0,0 38 0,-3-12-59,-1-49 43,1 0 0,0 1 0,0-1-1,0 0 1,0 0 0,0 1 0,0-1-1,0 0 1,-1 0 0,1 1 0,0-1 0,0 0-1,0 0 1,-1 0 0,1 0 0,0 1-1,0-1 1,0 0 0,-1 0 0,1 0-1,0 0 1,0 0 0,-1 0 0,1 0-1,0 1 1,0-1 0,-1 0 0,1 0-1,0 0 1,-1 0 0,1 0 0,0 0-1,0 0 1,-1 0 0,1 0 0,0-1-1,0 1 1,-1 0 0,1 0 0,0 0-1,0 0 1,-1 0 0,1 0 0,0 0 0,0-1-1,0 1 1,-1 0 0,1 0 0,0 0-1,0-1 1,0 1 0,-1 0 0,1 0-1,-14-11 45,7-1-17,0 0-1,1 0 0,0-1 0,1 0 1,0 0-1,1 0 0,1 0 1,-4-28-1,3-7 82,1-57 1,3 95-112,0 0-1,1 0 1,0 0 0,0 0-1,1 0 1,1 0 0,5-15-1,-6 21 2,0 0 0,0 1 0,0-1 0,1 1 0,-1-1 0,1 1 0,0 0 1,0 0-1,0 0 0,0 1 0,0-1 0,1 1 0,-1-1 0,1 1 0,-1 0 0,1 1 0,0-1 0,0 1 0,0-1 0,0 1 0,6-1 0,12 0-7,1 1 0,-1 1 1,0 0-1,1 2 0,-1 1 0,27 6 0,-15-3-23,52 3-1,-75-8-2,0-1 0,1 0 0,-1-1 0,0-1 0,0 0 0,0 0 0,12-5 0,-19 6 9,-1 0 0,0-1 0,0 0 1,0 1-1,0-1 0,0-1 0,0 1 0,0 0 1,-1-1-1,1 1 0,-1-1 0,0 0 0,1 0 0,-1 0 1,-1 0-1,1 0 0,0 0 0,-1 0 0,0-1 1,1 1-1,-1-1 0,-1 1 0,1-1 0,0 1 1,-1-1-1,0-4 0,1 6 13,-1 0 1,0 0 0,0 0-1,0 0 1,0 1-1,-1-1 1,1 0-1,0 0 1,-1 0 0,1 1-1,-1-1 1,0 0-1,0 0 1,1 1-1,-1-1 1,0 1 0,0-1-1,-1 1 1,1-1-1,0 1 1,0-1-1,-1 1 1,1 0 0,-1 0-1,-2-2 1,1 2 12,0 0-1,0 0 1,0 0 0,-1 1 0,1-1 0,0 1 0,0 0 0,0 0 0,-1 0 0,1 0 0,0 0 0,0 1-1,0-1 1,0 1 0,-4 1 0,1 0 6,1 1-1,0-1 1,0 1-1,0 0 0,1 0 1,-1 0-1,0 1 1,1 0-1,0 0 1,0 0-1,-4 5 1,-5 8 58,-17 30 1,28-44-55,-17 30 153,2 0 0,1 1 1,1 0-1,2 1 1,2 1-1,1 0 1,2 1-1,1 0 1,2 0-1,-1 48 1,6-68-126,-1-7-19,1-1 0,1 1 0,0-1 0,2 14 0,-2-20-29,0-1 0,-1 1 0,2-1 0,-1 1 0,0-1 0,0 1 0,1-1 0,-1 0 0,1 0 0,0 1 0,-1-1 0,1 0 0,0-1-1,0 1 1,1 0 0,-1-1 0,0 1 0,0-1 0,6 3 0,-1-2-158,1 0 0,-1 0-1,1 0 1,0-1 0,0 0 0,-1-1 0,1 0-1,0 0 1,0-1 0,0 0 0,13-3-1,-2-1-870,1 0-1,-1-2 0,24-12 1,14-11-3149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78 8426,'0'0'1399,"-2"18"-1171,-2 56 213,4-71-398,0-1 0,0 0 0,0 1 0,1-1 0,-1 0 0,1 1 0,0-1 0,0 0 0,0 0 0,0 0 0,0 0 0,0 1 0,0-2 0,1 1 0,-1 0 0,1 0 0,-1 0 0,1-1 0,2 3 0,1-1 67,-1-1 1,0 0 0,1 1 0,-1-2 0,1 1 0,6 1-1,-8-2-40,4 1 24,0 0 1,1 0-1,-1-1 1,0 0-1,0 0 1,0-1 0,1 0-1,-1-1 1,0 1-1,1-1 1,6-2 0,-10 2-59,-1 0 1,0-1-1,0 1 1,0-1-1,0 1 1,-1-1 0,1 0-1,0 0 1,-1 0-1,1-1 1,-1 1-1,0-1 1,1 1 0,-1-1-1,0 0 1,-1 1-1,1-1 1,-1 0-1,1 0 1,-1-1 0,0 1-1,0 0 1,0 0-1,0 0 1,0-7-1,0 5-2,-1 0-1,0 0 0,0-1 0,0 1 1,-1 0-1,1 0 0,-1 0 0,0 0 1,-1 0-1,1 0 0,-1 0 0,0 1 1,-1-1-1,1 0 0,-1 1 1,1 0-1,-1 0 0,-6-6 0,2 2-165,-1 0-1,-1 1 1,0 1-1,0-1 1,0 1-1,-1 1 1,-15-8-1,18 10-229,6 2 94,-1 0 0,1 1-1,-1-1 1,0 0 0,1 1 0,-1-1-1,0 1 1,1 0 0,-1-1 0,-2 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1712,'0'0'4723,"2"18"-4233,8 56 245,-9-72-681,-1 1 0,1-1 1,-1 1-1,1-1 0,0 1 0,0-1 0,0 0 0,0 1 0,1-1 0,-1 0 0,1 0 0,-1 0 1,1 0-1,0 0 0,0 0 0,-1-1 0,1 1 0,0 0 0,1-1 0,-1 0 0,3 2 0,0-1-22,0-1 0,0 0 0,0 0 0,0 0 0,0 0 0,0-1 0,6 0 0,-6 1-48,10-1-133,0 0 0,1-1 1,-1 0-1,0-1 0,0-1 0,-1 0 1,1-1-1,0-1 0,-1 0 0,0-1 1,-1 0-1,16-10 0,-10 4-221,1-1-1,31-29 1,-44 36 379,0-1-1,-1 0 1,0 0 0,0-1-1,-1 0 1,0 0 0,0 0 0,-1 0-1,6-16 1,-7 16 3989,-7 24-3154,-7 33-820,10-39 92,0 1-1,0 0 1,1-1-1,0 1 1,1-1-1,1 1 0,-1 0 1,6 14-1,-6-21-100,1 0 1,0 0-1,0 0 0,0-1 0,0 1 0,1-1 0,-1 0 0,1 1 1,0-1-1,0 0 0,0-1 0,0 1 0,0-1 0,1 1 1,0-1-1,-1 0 0,1 0 0,0 0 0,0-1 0,0 1 0,0-1 1,0 0-1,0 0 0,7 0 0,-1 0-125,0-1 0,0 0-1,-1 0 1,1-1 0,0 0 0,-1-1 0,1 0-1,-1 0 1,0-1 0,0-1 0,0 1 0,0-1-1,0-1 1,-1 0 0,0 0 0,0-1 0,0 1-1,-1-2 1,1 1 0,-2-1 0,1 0 0,-1-1-1,0 1 1,0-1 0,-1-1 0,0 1 0,-1-1-1,0 1 1,5-15 0,-7 14 142,0 0-1,0 0 1,-1 0 0,0 0-1,-1 0 1,0 0 0,-1-11-1,1 20 9,-1-1-1,1 1 0,0 0 0,0-1 1,0 1-1,0 0 0,0-1 0,-1 1 1,1 0-1,0 0 0,0-1 0,0 1 1,-1 0-1,1 0 0,0-1 0,-1 1 1,1 0-1,0 0 0,0 0 0,-1-1 1,1 1-1,0 0 0,-1 0 0,1 0 1,0 0-1,-1 0 0,1 0 0,0 0 1,-1 0-1,1 0 0,0 0 1,-1 0-1,1 0 0,-1 0 0,1 0 1,0 0-1,-1 0 0,1 0 0,0 0 1,-1 1-1,-15 7 358,8 2-246,0 1 0,0 0 0,1 1 0,0-1 0,1 1 0,-7 18-1,4-9 112,-5 8 16,1 2 1,1 0-1,2 0 1,1 1-1,2 0 0,1 1 1,-4 63-1,10-93-300,0 0 0,0 1 0,0-1 0,0 0 0,1 1 0,-1-1 0,1 0 0,0 1 0,0-1 0,0 0 0,0 0 0,1 0 0,-1 0 0,1 0 0,2 3 0,-1-4-27,-1 0-1,1 0 1,0 0 0,0-1 0,0 1-1,-1-1 1,2 0 0,-1 0 0,0 0-1,0 0 1,0 0 0,0-1 0,0 1-1,1-1 1,-1 0 0,0 0 0,4 0-1,7-1-520,-1 0 0,1-1 0,-1 0 0,1-1 0,-1 0 1,0-1-1,14-7 0,31-16-3842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8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1 808,'0'0'10610,"-8"3"-10291,-24 13-139,30-15-172,1 0 0,0 1 1,0-1-1,0 1 0,0-1 0,0 1 0,0-1 0,0 1 0,1 0 0,-1 0 1,1-1-1,-1 1 0,1 0 0,0 0 0,-1-1 0,1 1 0,0 0 0,0 0 0,0 0 1,1-1-1,-1 1 0,0 0 0,1 2 0,0 4 11,-1-5-30,0-2-4,-1-1 1,1 1 0,0-1 0,0 1 0,0 0 0,0-1 0,0 1 0,0 0 0,0-1 0,0 1 0,0-1 0,0 1 0,0 0 0,0-1 0,0 1 0,0 0 0,1-1 0,-1 1-1,0-1 1,0 1 0,1-1 0,-1 1 0,0-1 0,1 1 0,-1-1 0,1 1 0,-1-1 0,1 1 0,-1-1 0,1 1 0,0-1 14,-2 2 2,1 1 0,0-1 0,-1 0 1,1 0-1,-1 1 0,0-1 0,0 0 1,0 0-1,0 0 0,0 0 0,0 0 0,-1 0 1,-2 3-1,-27 25 2,24-24 13,1 0 0,0 0 0,-8 10 0,-7 22-8,20-35-2,0 0 1,0-1-1,1 1 0,-1 0 1,0 0-1,1-1 0,0 1 1,-1 0-1,1 0 0,0 0 1,1 0-1,-1-1 0,1 5 1,1-6 1,0-1 1,-1 1-1,1-1 1,0 1 0,-1-1-1,1 0 1,0 1-1,0-1 1,-1 0 0,1 0-1,0-1 1,2 1 0,0 0 10,35-1 3,-7 0 25,0 2 1,0 0 0,34 8 0,-57-8 45,-1 1 1,1 1 0,-1-1 0,1 1 0,-1 1 0,0 0 0,0 0 0,-1 0 0,1 1 0,-1 0 0,0 1 0,0 0 0,-1 0-1,0 0 1,11 14 0,-14-15-69,-1 0-1,0 0 1,0 1-1,0-1 0,-1 0 1,1 1-1,-1-1 1,0 1-1,-1-1 1,0 1-1,1 0 0,-2-1 1,1 1-1,-2 8 1,2-13-64,-1 0 1,1 0-1,0-1 1,0 1-1,-1 0 1,1 0-1,0-1 1,-1 1-1,1 0 1,-1 0-1,1-1 1,-1 1 0,1 0-1,-1-1 1,0 1-1,1-1 1,-1 1-1,0-1 1,1 1-1,-1-1 1,0 1-1,-1 0 1,-21 1-4740,10-2-2946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0:5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 7786,'0'0'4897,"-18"-4"-7474,41 43 73,4 2-4370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3145,'0'-2'10952,"0"1"-10958,0 0 1,0 1-1,0-1 0,0 0 0,0 1 0,0-1 0,0 0 1,1 1-1,-1-1 0,0 1 0,0-1 0,1 0 0,-1 1 1,1-1-1,-1 1 0,0-1 0,2 0 0,4-3 9,0 0-1,0 1 1,1 0-1,-1 0 1,1 1-1,0 0 1,0 0-1,8-1 1,4 0-348,36 1 1,-55 2 315,1 0 1,-1 0 0,1 0 0,0 0 0,-1 0 0,1 1 0,-1-1 0,1 0 0,-1 0 0,1 0 0,-1 1 0,1-1 0,-1 0 0,1 1 0,-1-1 0,1 0 0,-1 1 0,0-1 0,1 1 0,-1-1 0,0 0 0,1 1 0,-1-1-1,0 1 1,1-1 0,-1 1 0,0 0 0,3 21-228,-3-18 254,-1 0 1,0 1 0,1-1-1,-1 1 1,-1-1 0,1 0 0,-4 7-1,0-4 11,0-1-1,0 0 1,-1 0-1,0 0 1,-1 0 0,1-1-1,-1 0 1,0-1-1,0 1 1,0-1-1,-1-1 1,1 1-1,-1-1 1,-10 2-1,27-6-221,0 1-1,1-1 1,-1 1-1,0 1 0,11 2 1,-15-3 212,0 1 1,0 0-1,-1 0 1,1 1-1,0 0 0,-1-1 1,0 1-1,1 1 1,-1-1-1,0 1 0,0-1 1,0 1-1,5 5 1,-8-7 31,0 0 0,-1 0 0,1 1 0,0-1 0,0 0 0,-1 0 1,1 0-1,-1 0 0,1 1 0,-1-1 0,1 0 0,-1 0 0,0 1 0,0-1 0,1 0 1,-1 1-1,0-1 0,0 0 0,0 1 0,-1-1 0,1 0 0,0 1 0,0-1 0,-1 0 1,1 1-1,-1-1 0,1 0 0,-1 0 0,1 0 0,-1 1 0,0-1 0,0 0 1,0 0-1,1 0 0,-1 0 0,0 0 0,0-1 0,0 1 0,0 0 0,-1 0 0,1 0 1,0-1-1,-2 2 0,-7 3 81,1-1 1,-1 1-1,1-2 0,-14 4 1,21-6-147,-7 2-146,-13 3-115,8-4-3293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1792,'0'0'5604,"-17"16"-5200,-48 51-186,63-65-212,1-1 0,-1 1 0,1 0 0,-1 0 1,1 0-1,0 0 0,0 0 0,0 0 0,0 0 1,0 0-1,0 0 0,0 1 0,1-1 0,-1 4 0,1-5 1,0 0-1,0 0 0,0-1 0,1 1 1,-1 0-1,0 0 0,1 0 0,-1 0 1,1-1-1,-1 1 0,1 0 0,-1 0 1,1-1-1,-1 1 0,1 0 0,-1-1 1,1 1-1,0-1 0,0 1 0,-1-1 1,1 1-1,0-1 0,0 1 0,0-1 1,5 2 37,-1 0 1,1-1-1,-1 0 1,1 0-1,-1-1 1,12 0-1,-15 0-28,1 0 2,10 1 90,-1-1-1,1-1 1,0-1 0,0 1 0,16-6 0,-26 6-15,-1 1-1,1-1 1,-1 0-1,0 0 1,0-1 0,0 1-1,1 0 1,-1-1 0,0 1-1,0-1 1,-1 1-1,1-1 1,0 0 0,-1 0-1,1 0 1,-1 0 0,1 0-1,-1 0 1,0-1-1,0 1 1,0 0 0,0 0-1,0-1 1,-1 1 0,1-1-1,-1 1 1,0-1-1,1 1 1,-1-1 0,0 1-1,0-1 1,-1 1-1,1-1 1,0 1 0,-2-4-1,1 4-69,1 1 0,-1 0 0,0-1 0,1 1 0,-1 0 0,0 0 0,0-1 0,0 1 0,0 0-1,0 0 1,0 0 0,-1 0 0,1 0 0,0 1 0,0-1 0,-1 0 0,1 1 0,0-1 0,-1 0 0,1 1-1,-3-1 1,-34-6-101,37 7 70,-84-3-3512,60 4 706,8-1-1046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1 130 3041</inkml:trace>
  <inkml:trace contextRef="#ctx0" brushRef="#br0" timeOffset="1">1 130 3041,'114'24'566,"-112"-24"-533,1 0-1,-1 1 0,1-1 0,-1 1 0,0 0 0,1-1 0,-1 1 0,0 0 0,1 1 1,-1-1-1,0 0 0,0 1 0,0-1 0,3 3 0,2 3 173,0-3 21,0-1-1,1 0 0,-1-1 1,1 1-1,-1-1 0,1-1 1,0 1-1,-1-2 0,9 1 1,-4 0 3,0-1 0,0-1 1,1 0-1,-1-1 1,14-3-1,-20 3-65,0-1-1,0 1 0,0-1 1,-1 0-1,1-1 0,-1 1 1,0-1-1,0 0 0,0 0 1,-1-1-1,1 1 1,-1-1-1,0 0 0,0 0 1,-1 0-1,1-1 0,-1 1 1,-1-1-1,1 0 0,-1 0 1,0 0-1,0 0 0,0 0 1,-1-1-1,0 1 0,-1 0 1,1-1-1,-1 1 0,0 0 1,-2-12-1,2 17-149,-1 0-1,1-1 1,0 1 0,-1 0-1,1 0 1,-1 0-1,1 0 1,-1 0 0,0 0-1,1 0 1,-1 0-1,0 0 1,0 0 0,0 0-1,0 0 1,0 1-1,0-1 1,0 0 0,0 1-1,0-1 1,0 0 0,0 1-1,0 0 1,0-1-1,0 1 1,-1-1 0,-1 1-1,-38-2-506,36 2 352,-4 1-166,-1 0 0,1 1 0,0 0 0,0 1 0,0 0 1,0 0-1,0 1 0,1 0 0,-1 0 0,-8 7 0,7-5-51,-58 34-2103,3 3-158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24:2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4729,'0'0'1279,"8"18"-1268,1 5-6,17 31 0,-23-50 5,0 0 0,0 0-1,0-1 1,0 1 0,1-1 0,-1 0-1,1 0 1,0-1 0,0 1-1,0-1 1,0 1 0,0-1 0,0-1-1,1 1 1,-1 0 0,1-1 0,8 1-1,-1 1 18,17 3-20,1-1 0,1-2-1,-1 0 1,59-5 0,-81 2-8,0-1-1,-1 0 1,1-1-1,0 1 0,-1-2 1,1 1-1,-1-1 1,0 0-1,0 0 1,11-7-1,-16 8 44,1 0 1,-1 1-1,0-1 0,1-1 0,-1 1 1,0 0-1,0 0 0,-1-1 0,1 1 1,0-1-1,-1 0 0,0 1 1,1-1-1,-1 0 0,0 0 0,0 0 1,-1 0-1,1 0 0,-1 0 1,1 0-1,-1 0 0,0 0 0,0 0 1,0 0-1,0 0 0,-1 0 0,0 0 1,1 0-1,-3-5 0,1 3 48,-1 1 0,1-1 0,-1 1 0,0 0-1,0-1 1,-1 2 0,1-1 0,-1 0 0,0 1-1,0-1 1,0 1 0,0 0 0,0 1 0,-1-1 0,0 1-1,-5-3 1,-4-1-43,-1 1 1,1 0-1,-2 1 0,-16-3 0,7 4-291,0 0 1,-1 1-1,-28 3 0,42 0-63,-1 0-1,1 1 1,0 0 0,-1 1 0,1 1-1,1 0 1,-1 0 0,-13 8 0,-1 5-2055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5097,'0'0'5284,"-1"18"-4701,-8 144 649,-1-10-797,10-153-446,0 1 1,0 0-1,0 0 0,0 0 1,0 0-1,0 0 1,0 0-1,0 0 0,0 0 1,0 0-1,0 0 1,0-1-1,0 1 0,0 0 1,0 0-1,-1 0 1,1 0-1,0 0 1,0 0-1,0 0 0,0 0 1,0 0-1,0 0 1,0 0-1,0 0 0,0 0 1,-1 0-1,1 0 1,0 0-1,0 0 0,0 0 1,0 0-1,0 0 1,0 0-1,0 0 1,0 0-1,-1 0 0,1 0 1,0 0-1,0 0 1,0 0-1,0 0 0,0 0 1,0 0-1,0 0 1,0 0-1,0 1 0,0-1 1,-1 0-1,1 0 1,0 0-1,0 0 1,0 0-1,0 0 0,0 0 1,0 0-1,0 0 1,0 0-1,0 1 0,0-1 1,0 0-1,0 0 1,0 0-1,0 0 0,0 0 1,-6-8-228,-20-46-557,-41-72 689,81 167 778,-6-27-624,4 8 28,20 26 0,-29-43-64,0-1-1,1 0 1,0 1-1,0-2 1,0 1-1,0 0 1,1-1 0,0 0-1,-1 0 1,1 0-1,10 4 1,-12-6 51,0-1 0,0 1 0,0-1 0,0 0 0,1 0 0,-1 0 0,0 0 1,0 0-1,0-1 0,0 1 0,0-1 0,0 0 0,0 0 0,0 0 0,0 0 0,0-1 0,0 1 0,-1-1 1,1 0-1,-1 0 0,4-3 0,5-4-8,-1-1 0,-1-1 0,13-17 0,-7 9-25,2-1-143,8-11 87,-12 10-2811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47 5697,'0'0'683,"-18"11"-278,-3 0-290,9-5-28,1 1-1,0 0 0,0 0 1,0 1-1,1 0 0,0 1 1,-16 18-1,22-21 8,-1 0 1,1 0-1,1 1 1,-1 0-1,1 0 0,0 0 1,0 0-1,-2 13 1,4-18-74,1 1-1,-1 0 1,1-1 0,-1 1 0,1 0 0,0 0 0,0-1-1,0 1 1,1 0 0,-1-1 0,1 1 0,-1 0 0,1 0-1,0-1 1,0 1 0,0-1 0,0 1 0,1-1 0,-1 0-1,1 1 1,-1-1 0,1 0 0,0 0 0,0 0 0,0 0-1,2 2 1,3 0 55,0-1 0,0 0 0,0 0 0,0-1 0,0 0-1,1 0 1,-1 0 0,1-1 0,-1-1 0,1 1 0,-1-1 0,11-1-1,-10 1-11,1-1 0,-1 0 0,0-1 0,0 0 0,0 0 0,0-1 0,0 0 0,-1 0 0,1-1 0,13-8 0,-15 6 45,-1 1 0,1-1 1,-1 0-1,0 0 0,0 0 0,-1-1 1,0 0-1,0 0 0,-1 0 0,0 0 1,0-1-1,0 1 0,-1-1 0,0 1 0,-1-1 1,1 0-1,-1-14 0,-1 16-138,1 0 1,-2 0-1,1-1 0,-1 1 0,0 0 0,0 0 1,-1 0-1,0 0 0,0 0 0,0 0 1,0 0-1,-1 0 0,0 1 0,-1 0 0,1-1 1,-1 1-1,0 0 0,0 1 0,-1-1 1,1 1-1,-1 0 0,-8-6 0,11 9-134,0 0 0,-1-1 0,1 2 0,0-1 0,0 0 0,-1 0 0,1 1 0,0-1 0,-1 1 1,-2-1-1,4 1 117,0 0 1,0 0-1,0 1 1,1-1-1,-1 0 1,0 0-1,0 0 1,0 1-1,1-1 1,-1 0 0,0 1-1,0-1 1,1 1-1,-1-1 1,0 1-1,1-1 1,-1 1-1,1-1 1,-1 1-1,1 0 1,-1-1 0,1 1-1,-1 0 1,1-1-1,0 1 1,-1 0-1,1 0 1,0 0-1,-1-1 1,1 1-1,0 0 1,0 1 0,-1 4 22,1 1 0,-1 0 1,1-1-1,1 1 0,-1 0 1,1-1-1,1 1 1,-1-1-1,1 1 0,0-1 1,0 0-1,1 0 0,0 0 1,0 0-1,1 0 1,-1 0-1,1-1 0,0 0 1,1 0-1,-1 0 1,9 7-1,1 0 72,1 0 0,0-1-1,1-1 1,1 0 0,-1-1 0,29 10-1,-26-13-164,0 0-1,0-2 1,1-1-1,-1 0 0,1-1 1,0-1-1,22-2 0,-24 1-339,26 0-1614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82 5129,'0'0'1683,"4"17"-1055,9 56-22,-13-70-497,1-1 0,-1 1 0,1 0 0,-1 0 0,0 0 0,0 0 0,0 0 0,-1 4 0,1-7-92,0 0-1,-1 1 1,1-1 0,0 0 0,0 0 0,-1 0 0,1 1-1,0-1 1,-1 0 0,1 0 0,0 0 0,-1 0-1,1 0 1,0 0 0,-1 1 0,1-1 0,0 0 0,-1 0-1,1 0 1,0 0 0,-1 0 0,1 0 0,0 0 0,-1-1-1,1 1 1,0 0 0,0 0 0,-1 0 0,1 0-1,0 0 1,-1 0 0,1-1 0,-1 1 0,-4-1-67,2 0 56,0 0 0,0 0-1,0-1 1,0 1 0,0 0 0,1-1 0,-1 0 0,0 0 0,1 0 0,0 0 0,-1 0 0,1 0 0,0 0-1,0-1 1,0 1 0,0-1 0,1 0 0,-3-3 0,2 1-8,0 1 1,0 0-1,1-1 1,-1 0-1,1 1 1,0-1-1,0 0 0,1 0 1,-1 1-1,1-1 1,1-8-1,0 11-3,-1-1 0,1 1-1,0 0 1,0-1 0,1 1 0,-1 0 0,0-1 0,1 1-1,-1 0 1,1 0 0,0 0 0,0 0 0,-1 1-1,1-1 1,1 0 0,-1 1 0,0 0 0,0-1-1,0 1 1,1 0 0,-1 0 0,3-1 0,7-2-18,-1 1 0,1 0 0,17-3 0,-14 4 45,0 0 1,0 1-1,0 1 0,0 0 0,16 3 0,-23-1 30,1 0 1,-1 0-1,1 1 1,-1 0-1,0 0 1,0 1-1,-1 0 0,1 0 1,-1 1-1,8 6 1,5 6 110,-10-8-102,1 0 1,19 12-1,-27-19-59,0-1 0,0 1-1,0-1 1,0 0 0,0 1 0,1-1 0,-1-1 0,0 1 0,1 0 0,-1-1 0,1 0 0,-1 0 0,1 0-1,-1 0 1,6-1 0,-8 0 2,0 0 1,0 0-1,0 1 0,0-1 0,0 0 1,0 0-1,0 0 0,0 0 0,0 0 1,0 0-1,0 0 0,-1 0 0,1-1 1,0 1-1,-1 0 0,1 0 0,-1-1 1,0 1-1,1 0 0,-1-1 0,0 1 1,0 0-1,0-1 0,0-1 0,1-1 20,-1-1-1,0 1 0,0 0 1,-1-1-1,1 1 0,-3-8 1,2 9-8,-1 0-1,0-1 1,0 1 0,-1 0 0,1 0 0,-1 0 0,1 0 0,-1 1 0,0-1-1,0 1 1,0 0 0,0 0 0,0 0 0,-1 0 0,-6-3 0,-4-1 18,-1 1 1,-24-5-1,13 5-365,-1 1 1,1 2-1,-1 1 0,0 1 0,-32 4 1,21 3-2318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6689,'0'0'4537,"96"6"-5169,17 29-1272,-9-3-1,-8-3-2047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12 672,'0'0'11167,"13"-1"-10947,116-9-742,-69 9-5758,-59 1 6208,-1 0 1,0 0-1,0 0 0,0 0 0,0 0 0,1 0 1,-1 0-1,0 0 0,0 0 0,0 0 0,0 1 1,0-1-1,0 0 0,1 0 0,-1 0 0,0 0 1,0 0-1,0 0 0,0 0 0,0 0 0,0 1 1,0-1-1,0 0 0,0 0 0,0 0 0,1 0 1,-1 0-1,0 1 0,0-1 0,0 0 0,0 0 1,0 0-1,0 0 0,0 0 0,0 1 0,0-1 1,0 0-1,0 0 0,0 0 0,0 0 0,0 0 1,0 1-1,-1-1 0,1 0 0,0 0 0,0 0 1,0 0-1,0 0 0,0 1 0,0-1 0,0 0 1,0 0-1,0 0 0,0 0 0,-1 0 0,-5 9 176,-14 11 1195,1 0 0,0 2 0,-25 40 1,37-51-909,1 0 1,0 1 0,1-1 0,0 1 0,1 1-1,1-1 1,0 0 0,0 1 0,1 0 0,0 21-1,2-33-404,0 0 0,0 0 0,0 0 0,0 0 0,1 0 0,-1 0 0,0 1 0,1-1 0,-1 0 0,1 0 0,-1 0 0,1 0 0,-1 0 0,1 0 0,0 0-1,0-1 1,-1 1 0,1 0 0,0 0 0,0 0 0,0-1 0,0 1 0,0 0 0,0-1 0,0 1 0,0-1 0,0 1 0,0-1 0,0 0 0,0 1 0,0-1 0,2 0 0,4 1-286,1 0-1,-1 0 1,1-1 0,8-1 0,0 0-646,19 1-1525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1512,'0'0'6115,"22"11"-5267,72 36 0,-88-45-772,0 0 1,-1 0-1,1 0 0,0-1 0,0 1 0,1-2 0,-1 1 0,0-1 1,0 1-1,0-2 0,0 1 0,1-1 0,6-1 0,-4-1 37,-1 0-1,0-1 1,0 1-1,-1-1 1,1-1 0,10-8-1,-14 10 4,1 0 0,-1-1 1,0 0-1,-1 1 0,1-1 0,-1-1 1,1 1-1,-1 0 0,-1-1 0,1 0 0,-1 1 1,4-9-1,-4 5 68,0-1-1,0 0 1,-1 0 0,0 0-1,-1 0 1,0-14 0,-1 20-170,1 0 0,-1 0 0,0 0 0,0 0 0,0 0 0,0 0 0,0 0 0,-1 0 0,1 0 0,-1 1 0,0-1 0,0 1 0,0-1 0,0 1 0,0 0 0,-1 0 0,1 0 0,-1 0 0,1 0 0,-1 0 0,0 1 0,0-1 0,1 1 0,-1 0 0,-3-1 0,2 0-188,0 1-1,0 0 1,1 0-1,-1 0 0,0 1 1,0-1-1,0 1 1,0 0-1,0 0 0,0 0 1,0 0-1,0 1 1,1 0-1,-1 0 0,0 0 1,0 0-1,1 0 1,-1 1-1,-6 3 0,-7 11-3405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5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62 6849,'0'0'1213,"-16"14"-911,-57 41 440,67-50-625,-1-1 0,0 0 0,1 0 0,-2 0 1,1-1-1,0-1 0,-1 1 0,1-1 0,-1 0 0,1-1 0,-1 1 1,0-2-1,0 1 0,0-1 0,-8-1 0,1 1-23,12 0-86,-1-1 0,1 1 0,0-1 0,0 0 0,-1 0 0,1 0 0,0 0 0,0 0 0,0-1 0,0 0 0,0 1 0,0-1 0,1 0 0,-1 0 0,1-1 0,-1 1 0,1-1 0,0 1 0,0-1 0,0 1 0,0-1 0,0 0 0,1 0 0,-3-6 0,1 3-25,1 1 1,1-1 0,-1 1-1,1-1 1,-1 1-1,2-1 1,-1 0 0,1 0-1,0 1 1,0-1-1,0 0 1,1 0 0,0 0-1,2-6 1,-3 11 13,1-1 0,0 1 0,0-1 0,0 1 0,0 0 0,0-1 0,1 1 0,-1 0 0,0-1 0,0 1 0,1 0 0,-1 0 0,1 0 0,-1 1 0,1-1 0,0 0 0,-1 0 1,1 1-1,0-1 0,-1 1 0,1-1 0,0 1 0,0 0 0,-1 0 0,1 0 0,0 0 0,0 0 0,-1 0 0,3 1 0,2-1 3,0 1 0,0 0-1,0 0 1,0 1 0,-1 0 0,1 0-1,8 4 1,70 51 268,3 0-119,-67-45-142,1-2 0,0-1-1,0 0 1,1-1 0,0-2-1,0 0 1,1-2 0,0 0-1,0-1 1,0-2 0,41-1-1,-58-1-70,0 0 0,1 0 0,-1 0 0,0-1 0,1 0 0,-1 0 0,0 0 0,0-1 0,-1 0-1,1 0 1,-1-1 0,1 1 0,-1-1 0,0 0 0,0-1 0,-1 1 0,1-1 0,-1 0 0,0 0 0,-1 0-1,1-1 1,-1 1 0,0-1 0,0 0 0,-1 0 0,1 0 0,-1 0 0,-1 0 0,1-1 0,-1 1 0,0 0-1,0-11 1,-1 10-27,-3-16-126,3 22 224,-1 0-1,1 1 1,-1-1 0,1 1-1,-1-1 1,1 1 0,-1-1 0,1 1-1,-1-1 1,0 1 0,1 0 0,-1-1-1,0 1 1,1 0 0,-1 0-1,0-1 1,1 1 0,-1 0 0,0 0-1,0 0 1,1 0 0,-1 0 0,0 0-1,0 0 1,1 0 0,-1 0-1,0 0 1,1 0 0,-1 1 0,-1-1-1,0 1 8,-1 0-1,1 0 0,0 0 1,-1 0-1,1 0 0,0 1 1,0-1-1,0 0 0,0 1 1,0 0-1,1-1 1,-1 1-1,0 0 0,1 0 1,-2 2-1,-19 36 384,18-33-272,-12 27 502,2 1-1,-17 61 0,26-76-402,0-1 0,2 1 0,1 0 1,0 0-1,2 0 0,2 36 0,-1-54-246,-1 0 0,1 1-1,-1-1 1,1 0 0,0 0 0,0 0 0,0 0-1,0 0 1,0 0 0,0 0 0,0-1 0,1 1 0,-1 0-1,1-1 1,-1 1 0,4 2 0,-1-2-81,0 1 0,-1-1 0,1-1 0,0 1 0,0-1 0,0 1 0,0-1 0,6 1 0,3-1-354,0 0 1,0 0 0,0-2-1,21-2 1,-25 2-218,1-1-1,0-1 1,11-4 0,22-12-4134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5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0 7418,'0'0'3048,"90"119"-1992,-61-82 81,1-2-273,3 0-296,0-2-216,-1-3-344,1-5-8,-2-5-152,-4-3-696,0-15-1193,-6-2-1863,-6 0-2602</inkml:trace>
  <inkml:trace contextRef="#ctx0" brushRef="#br0" timeOffset="1">427 275 8002,'0'0'1096,"-125"18"88,54-5-352,-4 1 193,12-2-481,17-1-192,13-3-304,20 0-48,22 0-1096,24 1-2969,9-5 1184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15 4689,'0'0'7798,"-13"-3"-7509,-42-7-74,53 9-213,1 1-1,0 0 1,-1 0 0,1-1-1,0 1 1,-1 0 0,1 0 0,-1 0-1,1 0 1,0 1 0,-1-1 0,1 0-1,0 1 1,-1-1 0,1 1 0,0-1-1,0 1 1,0-1 0,-1 1-1,1 0 1,0 0 0,0-1 0,0 1-1,0 0 1,0 0 0,0 0 0,0 0-1,0 0 1,1 1 0,-1-1 0,0 0-1,1 0 1,-1 0 0,1 1-1,-1-1 1,1 0 0,-1 3 0,0 2-61,1 1 1,-1-1 0,1 1 0,1-1-1,1 13 1,-1-14-24,1 7-19,0-1 74,-1 0-1,1 0 1,-2 0 0,1 0 0,-1 0 0,-1 0 0,0 0-1,-1 0 1,-4 17 0,2-19 20,1 1 0,1-1-1,0 0 1,0 1 0,0 18 0,2-26 0,0 1-1,0 0 1,0 0 0,1 0-1,-1 0 1,1 0 0,0 0-1,0 0 1,0-1-1,0 1 1,0 0 0,0-1-1,1 1 1,0-1 0,-1 1-1,1-1 1,0 0 0,0 1-1,0-1 1,0 0 0,1 0-1,4 2 1,2 1-83,1-1 0,0 0 0,0-1 1,0 0-1,0-1 0,1 0 0,-1 0 0,12-1 1,4 0-540,1-1 0,28-5 0,-40 2 476,1-1 0,-1 0 1,0-1-1,-1-1 0,0 0 0,1-1 1,-2-1-1,1 0 0,-1-1 1,-1 0-1,0-1 0,0-1 1,0 1-1,-2-2 0,1 0 0,-2 0 1,1-1-1,-2 0 0,12-23 1,-14 20 995,-3 6 3080,-4 20-2332,-15 76-911,10-60-758,0 1 0,-1 30-1,7 9-4113,0-46-500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4:51:06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27 8978,'0'0'4505,"-59"-27"-5889,70 54-985,3 2-1512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70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247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09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218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23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545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27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323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520E5-7EF9-4F31-B00D-D4F0DD0337E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57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42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319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664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454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1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959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260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486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398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61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47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953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474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CD60-28C6-40A1-A0BC-7158272317AB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369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CD60-28C6-40A1-A0BC-7158272317AB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049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77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6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518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724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24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A8F38-D145-48CD-B5CE-7083051B30E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91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@</a:t>
            </a:r>
            <a:r>
              <a:rPr lang="en-US" dirty="0" err="1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.png"/><Relationship Id="rId21" Type="http://schemas.openxmlformats.org/officeDocument/2006/relationships/image" Target="../media/image18.png"/><Relationship Id="rId42" Type="http://schemas.openxmlformats.org/officeDocument/2006/relationships/customXml" Target="../ink/ink17.xml"/><Relationship Id="rId63" Type="http://schemas.openxmlformats.org/officeDocument/2006/relationships/image" Target="../media/image39.png"/><Relationship Id="rId84" Type="http://schemas.openxmlformats.org/officeDocument/2006/relationships/customXml" Target="../ink/ink38.xml"/><Relationship Id="rId138" Type="http://schemas.openxmlformats.org/officeDocument/2006/relationships/customXml" Target="../ink/ink65.xml"/><Relationship Id="rId159" Type="http://schemas.openxmlformats.org/officeDocument/2006/relationships/image" Target="../media/image87.png"/><Relationship Id="rId170" Type="http://schemas.openxmlformats.org/officeDocument/2006/relationships/customXml" Target="../ink/ink81.xml"/><Relationship Id="rId191" Type="http://schemas.openxmlformats.org/officeDocument/2006/relationships/customXml" Target="../ink/ink92.xml"/><Relationship Id="rId205" Type="http://schemas.openxmlformats.org/officeDocument/2006/relationships/customXml" Target="../ink/ink99.xml"/><Relationship Id="rId226" Type="http://schemas.openxmlformats.org/officeDocument/2006/relationships/image" Target="../media/image120.png"/><Relationship Id="rId107" Type="http://schemas.openxmlformats.org/officeDocument/2006/relationships/image" Target="../media/image61.png"/><Relationship Id="rId11" Type="http://schemas.openxmlformats.org/officeDocument/2006/relationships/image" Target="../media/image13.png"/><Relationship Id="rId32" Type="http://schemas.openxmlformats.org/officeDocument/2006/relationships/customXml" Target="../ink/ink12.xml"/><Relationship Id="rId53" Type="http://schemas.openxmlformats.org/officeDocument/2006/relationships/image" Target="../media/image34.png"/><Relationship Id="rId74" Type="http://schemas.openxmlformats.org/officeDocument/2006/relationships/customXml" Target="../ink/ink33.xml"/><Relationship Id="rId128" Type="http://schemas.openxmlformats.org/officeDocument/2006/relationships/customXml" Target="../ink/ink60.xml"/><Relationship Id="rId149" Type="http://schemas.openxmlformats.org/officeDocument/2006/relationships/image" Target="../media/image82.png"/><Relationship Id="rId95" Type="http://schemas.openxmlformats.org/officeDocument/2006/relationships/image" Target="../media/image55.png"/><Relationship Id="rId160" Type="http://schemas.openxmlformats.org/officeDocument/2006/relationships/customXml" Target="../ink/ink76.xml"/><Relationship Id="rId181" Type="http://schemas.openxmlformats.org/officeDocument/2006/relationships/image" Target="../media/image98.png"/><Relationship Id="rId216" Type="http://schemas.openxmlformats.org/officeDocument/2006/relationships/image" Target="../media/image115.png"/><Relationship Id="rId237" Type="http://schemas.openxmlformats.org/officeDocument/2006/relationships/customXml" Target="../ink/ink115.xml"/><Relationship Id="rId22" Type="http://schemas.openxmlformats.org/officeDocument/2006/relationships/customXml" Target="../ink/ink7.xml"/><Relationship Id="rId27" Type="http://schemas.openxmlformats.org/officeDocument/2006/relationships/image" Target="../media/image21.png"/><Relationship Id="rId43" Type="http://schemas.openxmlformats.org/officeDocument/2006/relationships/image" Target="../media/image29.png"/><Relationship Id="rId48" Type="http://schemas.openxmlformats.org/officeDocument/2006/relationships/customXml" Target="../ink/ink20.xml"/><Relationship Id="rId64" Type="http://schemas.openxmlformats.org/officeDocument/2006/relationships/customXml" Target="../ink/ink28.xml"/><Relationship Id="rId69" Type="http://schemas.openxmlformats.org/officeDocument/2006/relationships/image" Target="../media/image42.png"/><Relationship Id="rId113" Type="http://schemas.openxmlformats.org/officeDocument/2006/relationships/image" Target="../media/image64.png"/><Relationship Id="rId118" Type="http://schemas.openxmlformats.org/officeDocument/2006/relationships/customXml" Target="../ink/ink55.xml"/><Relationship Id="rId134" Type="http://schemas.openxmlformats.org/officeDocument/2006/relationships/customXml" Target="../ink/ink63.xml"/><Relationship Id="rId139" Type="http://schemas.openxmlformats.org/officeDocument/2006/relationships/image" Target="../media/image77.png"/><Relationship Id="rId80" Type="http://schemas.openxmlformats.org/officeDocument/2006/relationships/customXml" Target="../ink/ink36.xml"/><Relationship Id="rId85" Type="http://schemas.openxmlformats.org/officeDocument/2006/relationships/image" Target="../media/image50.png"/><Relationship Id="rId150" Type="http://schemas.openxmlformats.org/officeDocument/2006/relationships/customXml" Target="../ink/ink71.xml"/><Relationship Id="rId155" Type="http://schemas.openxmlformats.org/officeDocument/2006/relationships/image" Target="../media/image85.png"/><Relationship Id="rId171" Type="http://schemas.openxmlformats.org/officeDocument/2006/relationships/image" Target="../media/image93.png"/><Relationship Id="rId176" Type="http://schemas.openxmlformats.org/officeDocument/2006/relationships/customXml" Target="../ink/ink84.xml"/><Relationship Id="rId192" Type="http://schemas.openxmlformats.org/officeDocument/2006/relationships/image" Target="../media/image103.png"/><Relationship Id="rId197" Type="http://schemas.openxmlformats.org/officeDocument/2006/relationships/customXml" Target="../ink/ink95.xml"/><Relationship Id="rId206" Type="http://schemas.openxmlformats.org/officeDocument/2006/relationships/image" Target="../media/image110.png"/><Relationship Id="rId227" Type="http://schemas.openxmlformats.org/officeDocument/2006/relationships/customXml" Target="../ink/ink110.xml"/><Relationship Id="rId201" Type="http://schemas.openxmlformats.org/officeDocument/2006/relationships/customXml" Target="../ink/ink97.xml"/><Relationship Id="rId222" Type="http://schemas.openxmlformats.org/officeDocument/2006/relationships/image" Target="../media/image118.png"/><Relationship Id="rId12" Type="http://schemas.openxmlformats.org/officeDocument/2006/relationships/customXml" Target="../ink/ink2.xml"/><Relationship Id="rId17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customXml" Target="../ink/ink15.xml"/><Relationship Id="rId59" Type="http://schemas.openxmlformats.org/officeDocument/2006/relationships/image" Target="../media/image37.png"/><Relationship Id="rId103" Type="http://schemas.openxmlformats.org/officeDocument/2006/relationships/image" Target="../media/image59.png"/><Relationship Id="rId108" Type="http://schemas.openxmlformats.org/officeDocument/2006/relationships/customXml" Target="../ink/ink50.xml"/><Relationship Id="rId124" Type="http://schemas.openxmlformats.org/officeDocument/2006/relationships/customXml" Target="../ink/ink58.xml"/><Relationship Id="rId129" Type="http://schemas.openxmlformats.org/officeDocument/2006/relationships/image" Target="../media/image72.png"/><Relationship Id="rId54" Type="http://schemas.openxmlformats.org/officeDocument/2006/relationships/customXml" Target="../ink/ink23.xml"/><Relationship Id="rId70" Type="http://schemas.openxmlformats.org/officeDocument/2006/relationships/customXml" Target="../ink/ink31.xml"/><Relationship Id="rId75" Type="http://schemas.openxmlformats.org/officeDocument/2006/relationships/image" Target="../media/image45.png"/><Relationship Id="rId91" Type="http://schemas.openxmlformats.org/officeDocument/2006/relationships/image" Target="../media/image53.png"/><Relationship Id="rId96" Type="http://schemas.openxmlformats.org/officeDocument/2006/relationships/customXml" Target="../ink/ink44.xml"/><Relationship Id="rId140" Type="http://schemas.openxmlformats.org/officeDocument/2006/relationships/customXml" Target="../ink/ink66.xml"/><Relationship Id="rId145" Type="http://schemas.openxmlformats.org/officeDocument/2006/relationships/image" Target="../media/image80.png"/><Relationship Id="rId161" Type="http://schemas.openxmlformats.org/officeDocument/2006/relationships/image" Target="../media/image88.png"/><Relationship Id="rId166" Type="http://schemas.openxmlformats.org/officeDocument/2006/relationships/customXml" Target="../ink/ink79.xml"/><Relationship Id="rId182" Type="http://schemas.openxmlformats.org/officeDocument/2006/relationships/customXml" Target="../ink/ink87.xml"/><Relationship Id="rId187" Type="http://schemas.openxmlformats.org/officeDocument/2006/relationships/image" Target="../media/image101.png"/><Relationship Id="rId217" Type="http://schemas.openxmlformats.org/officeDocument/2006/relationships/customXml" Target="../ink/ink105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13.png"/><Relationship Id="rId233" Type="http://schemas.openxmlformats.org/officeDocument/2006/relationships/customXml" Target="../ink/ink113.xml"/><Relationship Id="rId238" Type="http://schemas.openxmlformats.org/officeDocument/2006/relationships/image" Target="../media/image126.png"/><Relationship Id="rId23" Type="http://schemas.openxmlformats.org/officeDocument/2006/relationships/image" Target="../media/image19.png"/><Relationship Id="rId28" Type="http://schemas.openxmlformats.org/officeDocument/2006/relationships/customXml" Target="../ink/ink10.xml"/><Relationship Id="rId49" Type="http://schemas.openxmlformats.org/officeDocument/2006/relationships/image" Target="../media/image32.png"/><Relationship Id="rId114" Type="http://schemas.openxmlformats.org/officeDocument/2006/relationships/customXml" Target="../ink/ink53.xml"/><Relationship Id="rId119" Type="http://schemas.openxmlformats.org/officeDocument/2006/relationships/image" Target="../media/image67.png"/><Relationship Id="rId44" Type="http://schemas.openxmlformats.org/officeDocument/2006/relationships/customXml" Target="../ink/ink18.xml"/><Relationship Id="rId60" Type="http://schemas.openxmlformats.org/officeDocument/2006/relationships/customXml" Target="../ink/ink26.xml"/><Relationship Id="rId65" Type="http://schemas.openxmlformats.org/officeDocument/2006/relationships/image" Target="../media/image40.png"/><Relationship Id="rId81" Type="http://schemas.openxmlformats.org/officeDocument/2006/relationships/image" Target="../media/image48.png"/><Relationship Id="rId86" Type="http://schemas.openxmlformats.org/officeDocument/2006/relationships/customXml" Target="../ink/ink39.xml"/><Relationship Id="rId130" Type="http://schemas.openxmlformats.org/officeDocument/2006/relationships/customXml" Target="../ink/ink61.xml"/><Relationship Id="rId135" Type="http://schemas.openxmlformats.org/officeDocument/2006/relationships/image" Target="../media/image75.png"/><Relationship Id="rId151" Type="http://schemas.openxmlformats.org/officeDocument/2006/relationships/image" Target="../media/image83.png"/><Relationship Id="rId156" Type="http://schemas.openxmlformats.org/officeDocument/2006/relationships/customXml" Target="../ink/ink74.xml"/><Relationship Id="rId177" Type="http://schemas.openxmlformats.org/officeDocument/2006/relationships/image" Target="../media/image96.png"/><Relationship Id="rId198" Type="http://schemas.openxmlformats.org/officeDocument/2006/relationships/image" Target="../media/image106.png"/><Relationship Id="rId172" Type="http://schemas.openxmlformats.org/officeDocument/2006/relationships/customXml" Target="../ink/ink82.xml"/><Relationship Id="rId193" Type="http://schemas.openxmlformats.org/officeDocument/2006/relationships/customXml" Target="../ink/ink93.xml"/><Relationship Id="rId202" Type="http://schemas.openxmlformats.org/officeDocument/2006/relationships/image" Target="../media/image108.png"/><Relationship Id="rId207" Type="http://schemas.openxmlformats.org/officeDocument/2006/relationships/customXml" Target="../ink/ink100.xml"/><Relationship Id="rId223" Type="http://schemas.openxmlformats.org/officeDocument/2006/relationships/customXml" Target="../ink/ink108.xml"/><Relationship Id="rId228" Type="http://schemas.openxmlformats.org/officeDocument/2006/relationships/image" Target="../media/image121.png"/><Relationship Id="rId13" Type="http://schemas.openxmlformats.org/officeDocument/2006/relationships/image" Target="../media/image14.png"/><Relationship Id="rId18" Type="http://schemas.openxmlformats.org/officeDocument/2006/relationships/customXml" Target="../ink/ink5.xml"/><Relationship Id="rId39" Type="http://schemas.openxmlformats.org/officeDocument/2006/relationships/image" Target="../media/image27.png"/><Relationship Id="rId109" Type="http://schemas.openxmlformats.org/officeDocument/2006/relationships/image" Target="../media/image62.png"/><Relationship Id="rId34" Type="http://schemas.openxmlformats.org/officeDocument/2006/relationships/customXml" Target="../ink/ink13.xml"/><Relationship Id="rId50" Type="http://schemas.openxmlformats.org/officeDocument/2006/relationships/customXml" Target="../ink/ink21.xml"/><Relationship Id="rId55" Type="http://schemas.openxmlformats.org/officeDocument/2006/relationships/image" Target="../media/image35.png"/><Relationship Id="rId76" Type="http://schemas.openxmlformats.org/officeDocument/2006/relationships/customXml" Target="../ink/ink34.xml"/><Relationship Id="rId97" Type="http://schemas.openxmlformats.org/officeDocument/2006/relationships/image" Target="../media/image56.png"/><Relationship Id="rId104" Type="http://schemas.openxmlformats.org/officeDocument/2006/relationships/customXml" Target="../ink/ink48.xml"/><Relationship Id="rId120" Type="http://schemas.openxmlformats.org/officeDocument/2006/relationships/customXml" Target="../ink/ink56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69.xml"/><Relationship Id="rId167" Type="http://schemas.openxmlformats.org/officeDocument/2006/relationships/image" Target="../media/image91.png"/><Relationship Id="rId188" Type="http://schemas.openxmlformats.org/officeDocument/2006/relationships/customXml" Target="../ink/ink90.xml"/><Relationship Id="rId71" Type="http://schemas.openxmlformats.org/officeDocument/2006/relationships/image" Target="../media/image43.png"/><Relationship Id="rId92" Type="http://schemas.openxmlformats.org/officeDocument/2006/relationships/customXml" Target="../ink/ink42.xml"/><Relationship Id="rId162" Type="http://schemas.openxmlformats.org/officeDocument/2006/relationships/customXml" Target="../ink/ink77.xml"/><Relationship Id="rId183" Type="http://schemas.openxmlformats.org/officeDocument/2006/relationships/image" Target="../media/image99.png"/><Relationship Id="rId213" Type="http://schemas.openxmlformats.org/officeDocument/2006/relationships/customXml" Target="../ink/ink103.xml"/><Relationship Id="rId218" Type="http://schemas.openxmlformats.org/officeDocument/2006/relationships/image" Target="../media/image116.png"/><Relationship Id="rId234" Type="http://schemas.openxmlformats.org/officeDocument/2006/relationships/image" Target="../media/image124.png"/><Relationship Id="rId239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4" Type="http://schemas.openxmlformats.org/officeDocument/2006/relationships/customXml" Target="../ink/ink8.xml"/><Relationship Id="rId40" Type="http://schemas.openxmlformats.org/officeDocument/2006/relationships/customXml" Target="../ink/ink16.xml"/><Relationship Id="rId45" Type="http://schemas.openxmlformats.org/officeDocument/2006/relationships/image" Target="../media/image30.png"/><Relationship Id="rId66" Type="http://schemas.openxmlformats.org/officeDocument/2006/relationships/customXml" Target="../ink/ink29.xml"/><Relationship Id="rId87" Type="http://schemas.openxmlformats.org/officeDocument/2006/relationships/image" Target="../media/image51.png"/><Relationship Id="rId110" Type="http://schemas.openxmlformats.org/officeDocument/2006/relationships/customXml" Target="../ink/ink51.xml"/><Relationship Id="rId115" Type="http://schemas.openxmlformats.org/officeDocument/2006/relationships/image" Target="../media/image65.png"/><Relationship Id="rId131" Type="http://schemas.openxmlformats.org/officeDocument/2006/relationships/image" Target="../media/image73.png"/><Relationship Id="rId136" Type="http://schemas.openxmlformats.org/officeDocument/2006/relationships/customXml" Target="../ink/ink64.xml"/><Relationship Id="rId157" Type="http://schemas.openxmlformats.org/officeDocument/2006/relationships/image" Target="../media/image86.png"/><Relationship Id="rId178" Type="http://schemas.openxmlformats.org/officeDocument/2006/relationships/customXml" Target="../ink/ink85.xml"/><Relationship Id="rId61" Type="http://schemas.openxmlformats.org/officeDocument/2006/relationships/image" Target="../media/image38.png"/><Relationship Id="rId82" Type="http://schemas.openxmlformats.org/officeDocument/2006/relationships/customXml" Target="../ink/ink37.xml"/><Relationship Id="rId152" Type="http://schemas.openxmlformats.org/officeDocument/2006/relationships/customXml" Target="../ink/ink72.xml"/><Relationship Id="rId173" Type="http://schemas.openxmlformats.org/officeDocument/2006/relationships/image" Target="../media/image94.png"/><Relationship Id="rId194" Type="http://schemas.openxmlformats.org/officeDocument/2006/relationships/image" Target="../media/image104.png"/><Relationship Id="rId199" Type="http://schemas.openxmlformats.org/officeDocument/2006/relationships/customXml" Target="../ink/ink96.xml"/><Relationship Id="rId203" Type="http://schemas.openxmlformats.org/officeDocument/2006/relationships/customXml" Target="../ink/ink98.xml"/><Relationship Id="rId208" Type="http://schemas.openxmlformats.org/officeDocument/2006/relationships/image" Target="../media/image111.png"/><Relationship Id="rId229" Type="http://schemas.openxmlformats.org/officeDocument/2006/relationships/customXml" Target="../ink/ink111.xml"/><Relationship Id="rId19" Type="http://schemas.openxmlformats.org/officeDocument/2006/relationships/image" Target="../media/image17.png"/><Relationship Id="rId224" Type="http://schemas.openxmlformats.org/officeDocument/2006/relationships/image" Target="../media/image119.png"/><Relationship Id="rId240" Type="http://schemas.openxmlformats.org/officeDocument/2006/relationships/image" Target="../media/image127.png"/><Relationship Id="rId14" Type="http://schemas.openxmlformats.org/officeDocument/2006/relationships/customXml" Target="../ink/ink3.xml"/><Relationship Id="rId30" Type="http://schemas.openxmlformats.org/officeDocument/2006/relationships/customXml" Target="../ink/ink11.xml"/><Relationship Id="rId35" Type="http://schemas.openxmlformats.org/officeDocument/2006/relationships/image" Target="../media/image25.png"/><Relationship Id="rId56" Type="http://schemas.openxmlformats.org/officeDocument/2006/relationships/customXml" Target="../ink/ink24.xml"/><Relationship Id="rId77" Type="http://schemas.openxmlformats.org/officeDocument/2006/relationships/image" Target="../media/image46.png"/><Relationship Id="rId100" Type="http://schemas.openxmlformats.org/officeDocument/2006/relationships/customXml" Target="../ink/ink46.xml"/><Relationship Id="rId105" Type="http://schemas.openxmlformats.org/officeDocument/2006/relationships/image" Target="../media/image60.png"/><Relationship Id="rId126" Type="http://schemas.openxmlformats.org/officeDocument/2006/relationships/customXml" Target="../ink/ink59.xml"/><Relationship Id="rId147" Type="http://schemas.openxmlformats.org/officeDocument/2006/relationships/image" Target="../media/image81.png"/><Relationship Id="rId168" Type="http://schemas.openxmlformats.org/officeDocument/2006/relationships/customXml" Target="../ink/ink80.xml"/><Relationship Id="rId51" Type="http://schemas.openxmlformats.org/officeDocument/2006/relationships/image" Target="../media/image33.png"/><Relationship Id="rId72" Type="http://schemas.openxmlformats.org/officeDocument/2006/relationships/customXml" Target="../ink/ink32.xml"/><Relationship Id="rId93" Type="http://schemas.openxmlformats.org/officeDocument/2006/relationships/image" Target="../media/image54.png"/><Relationship Id="rId98" Type="http://schemas.openxmlformats.org/officeDocument/2006/relationships/customXml" Target="../ink/ink45.xml"/><Relationship Id="rId121" Type="http://schemas.openxmlformats.org/officeDocument/2006/relationships/image" Target="../media/image68.png"/><Relationship Id="rId142" Type="http://schemas.openxmlformats.org/officeDocument/2006/relationships/customXml" Target="../ink/ink67.xml"/><Relationship Id="rId163" Type="http://schemas.openxmlformats.org/officeDocument/2006/relationships/image" Target="../media/image89.png"/><Relationship Id="rId184" Type="http://schemas.openxmlformats.org/officeDocument/2006/relationships/customXml" Target="../ink/ink88.xml"/><Relationship Id="rId189" Type="http://schemas.openxmlformats.org/officeDocument/2006/relationships/customXml" Target="../ink/ink91.xml"/><Relationship Id="rId219" Type="http://schemas.openxmlformats.org/officeDocument/2006/relationships/customXml" Target="../ink/ink106.xml"/><Relationship Id="rId214" Type="http://schemas.openxmlformats.org/officeDocument/2006/relationships/image" Target="../media/image114.png"/><Relationship Id="rId230" Type="http://schemas.openxmlformats.org/officeDocument/2006/relationships/image" Target="../media/image122.png"/><Relationship Id="rId235" Type="http://schemas.openxmlformats.org/officeDocument/2006/relationships/customXml" Target="../ink/ink114.xml"/><Relationship Id="rId25" Type="http://schemas.openxmlformats.org/officeDocument/2006/relationships/image" Target="../media/image20.png"/><Relationship Id="rId46" Type="http://schemas.openxmlformats.org/officeDocument/2006/relationships/customXml" Target="../ink/ink19.xml"/><Relationship Id="rId67" Type="http://schemas.openxmlformats.org/officeDocument/2006/relationships/image" Target="../media/image41.png"/><Relationship Id="rId116" Type="http://schemas.openxmlformats.org/officeDocument/2006/relationships/customXml" Target="../ink/ink54.xml"/><Relationship Id="rId137" Type="http://schemas.openxmlformats.org/officeDocument/2006/relationships/image" Target="../media/image76.png"/><Relationship Id="rId158" Type="http://schemas.openxmlformats.org/officeDocument/2006/relationships/customXml" Target="../ink/ink75.xml"/><Relationship Id="rId20" Type="http://schemas.openxmlformats.org/officeDocument/2006/relationships/customXml" Target="../ink/ink6.xml"/><Relationship Id="rId41" Type="http://schemas.openxmlformats.org/officeDocument/2006/relationships/image" Target="../media/image28.png"/><Relationship Id="rId62" Type="http://schemas.openxmlformats.org/officeDocument/2006/relationships/customXml" Target="../ink/ink27.xml"/><Relationship Id="rId83" Type="http://schemas.openxmlformats.org/officeDocument/2006/relationships/image" Target="../media/image49.png"/><Relationship Id="rId88" Type="http://schemas.openxmlformats.org/officeDocument/2006/relationships/customXml" Target="../ink/ink40.xml"/><Relationship Id="rId111" Type="http://schemas.openxmlformats.org/officeDocument/2006/relationships/image" Target="../media/image63.png"/><Relationship Id="rId132" Type="http://schemas.openxmlformats.org/officeDocument/2006/relationships/customXml" Target="../ink/ink62.xml"/><Relationship Id="rId153" Type="http://schemas.openxmlformats.org/officeDocument/2006/relationships/image" Target="../media/image84.png"/><Relationship Id="rId174" Type="http://schemas.openxmlformats.org/officeDocument/2006/relationships/customXml" Target="../ink/ink83.xml"/><Relationship Id="rId179" Type="http://schemas.openxmlformats.org/officeDocument/2006/relationships/image" Target="../media/image97.png"/><Relationship Id="rId195" Type="http://schemas.openxmlformats.org/officeDocument/2006/relationships/customXml" Target="../ink/ink94.xml"/><Relationship Id="rId209" Type="http://schemas.openxmlformats.org/officeDocument/2006/relationships/customXml" Target="../ink/ink101.xml"/><Relationship Id="rId190" Type="http://schemas.openxmlformats.org/officeDocument/2006/relationships/image" Target="../media/image102.png"/><Relationship Id="rId204" Type="http://schemas.openxmlformats.org/officeDocument/2006/relationships/image" Target="../media/image109.png"/><Relationship Id="rId220" Type="http://schemas.openxmlformats.org/officeDocument/2006/relationships/image" Target="../media/image117.png"/><Relationship Id="rId225" Type="http://schemas.openxmlformats.org/officeDocument/2006/relationships/customXml" Target="../ink/ink109.xml"/><Relationship Id="rId241" Type="http://schemas.openxmlformats.org/officeDocument/2006/relationships/customXml" Target="../ink/ink117.xml"/><Relationship Id="rId15" Type="http://schemas.openxmlformats.org/officeDocument/2006/relationships/image" Target="../media/image15.png"/><Relationship Id="rId36" Type="http://schemas.openxmlformats.org/officeDocument/2006/relationships/customXml" Target="../ink/ink14.xml"/><Relationship Id="rId57" Type="http://schemas.openxmlformats.org/officeDocument/2006/relationships/image" Target="../media/image36.png"/><Relationship Id="rId106" Type="http://schemas.openxmlformats.org/officeDocument/2006/relationships/customXml" Target="../ink/ink49.xml"/><Relationship Id="rId127" Type="http://schemas.openxmlformats.org/officeDocument/2006/relationships/image" Target="../media/image71.png"/><Relationship Id="rId31" Type="http://schemas.openxmlformats.org/officeDocument/2006/relationships/image" Target="../media/image23.png"/><Relationship Id="rId52" Type="http://schemas.openxmlformats.org/officeDocument/2006/relationships/customXml" Target="../ink/ink22.xml"/><Relationship Id="rId73" Type="http://schemas.openxmlformats.org/officeDocument/2006/relationships/image" Target="../media/image44.png"/><Relationship Id="rId78" Type="http://schemas.openxmlformats.org/officeDocument/2006/relationships/customXml" Target="../ink/ink35.xml"/><Relationship Id="rId94" Type="http://schemas.openxmlformats.org/officeDocument/2006/relationships/customXml" Target="../ink/ink43.xml"/><Relationship Id="rId99" Type="http://schemas.openxmlformats.org/officeDocument/2006/relationships/image" Target="../media/image57.png"/><Relationship Id="rId101" Type="http://schemas.openxmlformats.org/officeDocument/2006/relationships/image" Target="../media/image58.png"/><Relationship Id="rId122" Type="http://schemas.openxmlformats.org/officeDocument/2006/relationships/customXml" Target="../ink/ink57.xml"/><Relationship Id="rId143" Type="http://schemas.openxmlformats.org/officeDocument/2006/relationships/image" Target="../media/image79.png"/><Relationship Id="rId148" Type="http://schemas.openxmlformats.org/officeDocument/2006/relationships/customXml" Target="../ink/ink70.xml"/><Relationship Id="rId164" Type="http://schemas.openxmlformats.org/officeDocument/2006/relationships/customXml" Target="../ink/ink78.xml"/><Relationship Id="rId169" Type="http://schemas.openxmlformats.org/officeDocument/2006/relationships/image" Target="../media/image92.png"/><Relationship Id="rId185" Type="http://schemas.openxmlformats.org/officeDocument/2006/relationships/image" Target="../media/image100.png"/><Relationship Id="rId180" Type="http://schemas.openxmlformats.org/officeDocument/2006/relationships/customXml" Target="../ink/ink86.xml"/><Relationship Id="rId210" Type="http://schemas.openxmlformats.org/officeDocument/2006/relationships/image" Target="../media/image112.png"/><Relationship Id="rId215" Type="http://schemas.openxmlformats.org/officeDocument/2006/relationships/customXml" Target="../ink/ink104.xml"/><Relationship Id="rId236" Type="http://schemas.openxmlformats.org/officeDocument/2006/relationships/image" Target="../media/image125.png"/><Relationship Id="rId26" Type="http://schemas.openxmlformats.org/officeDocument/2006/relationships/customXml" Target="../ink/ink9.xml"/><Relationship Id="rId231" Type="http://schemas.openxmlformats.org/officeDocument/2006/relationships/customXml" Target="../ink/ink112.xml"/><Relationship Id="rId47" Type="http://schemas.openxmlformats.org/officeDocument/2006/relationships/image" Target="../media/image31.png"/><Relationship Id="rId68" Type="http://schemas.openxmlformats.org/officeDocument/2006/relationships/customXml" Target="../ink/ink30.xml"/><Relationship Id="rId89" Type="http://schemas.openxmlformats.org/officeDocument/2006/relationships/image" Target="../media/image52.png"/><Relationship Id="rId112" Type="http://schemas.openxmlformats.org/officeDocument/2006/relationships/customXml" Target="../ink/ink52.xml"/><Relationship Id="rId133" Type="http://schemas.openxmlformats.org/officeDocument/2006/relationships/image" Target="../media/image74.png"/><Relationship Id="rId154" Type="http://schemas.openxmlformats.org/officeDocument/2006/relationships/customXml" Target="../ink/ink73.xml"/><Relationship Id="rId175" Type="http://schemas.openxmlformats.org/officeDocument/2006/relationships/image" Target="../media/image95.png"/><Relationship Id="rId196" Type="http://schemas.openxmlformats.org/officeDocument/2006/relationships/image" Target="../media/image105.png"/><Relationship Id="rId200" Type="http://schemas.openxmlformats.org/officeDocument/2006/relationships/image" Target="../media/image107.png"/><Relationship Id="rId16" Type="http://schemas.openxmlformats.org/officeDocument/2006/relationships/customXml" Target="../ink/ink4.xml"/><Relationship Id="rId221" Type="http://schemas.openxmlformats.org/officeDocument/2006/relationships/customXml" Target="../ink/ink107.xml"/><Relationship Id="rId242" Type="http://schemas.openxmlformats.org/officeDocument/2006/relationships/image" Target="../media/image128.png"/><Relationship Id="rId37" Type="http://schemas.openxmlformats.org/officeDocument/2006/relationships/image" Target="../media/image26.png"/><Relationship Id="rId58" Type="http://schemas.openxmlformats.org/officeDocument/2006/relationships/customXml" Target="../ink/ink25.xml"/><Relationship Id="rId79" Type="http://schemas.openxmlformats.org/officeDocument/2006/relationships/image" Target="../media/image47.png"/><Relationship Id="rId102" Type="http://schemas.openxmlformats.org/officeDocument/2006/relationships/customXml" Target="../ink/ink47.xml"/><Relationship Id="rId123" Type="http://schemas.openxmlformats.org/officeDocument/2006/relationships/image" Target="../media/image69.png"/><Relationship Id="rId144" Type="http://schemas.openxmlformats.org/officeDocument/2006/relationships/customXml" Target="../ink/ink68.xml"/><Relationship Id="rId90" Type="http://schemas.openxmlformats.org/officeDocument/2006/relationships/customXml" Target="../ink/ink41.xml"/><Relationship Id="rId165" Type="http://schemas.openxmlformats.org/officeDocument/2006/relationships/image" Target="../media/image90.png"/><Relationship Id="rId186" Type="http://schemas.openxmlformats.org/officeDocument/2006/relationships/customXml" Target="../ink/ink89.xml"/><Relationship Id="rId211" Type="http://schemas.openxmlformats.org/officeDocument/2006/relationships/customXml" Target="../ink/ink102.xml"/><Relationship Id="rId232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.png"/><Relationship Id="rId299" Type="http://schemas.openxmlformats.org/officeDocument/2006/relationships/image" Target="../media/image276.png"/><Relationship Id="rId21" Type="http://schemas.openxmlformats.org/officeDocument/2006/relationships/image" Target="../media/image139.png"/><Relationship Id="rId63" Type="http://schemas.openxmlformats.org/officeDocument/2006/relationships/image" Target="../media/image159.png"/><Relationship Id="rId159" Type="http://schemas.openxmlformats.org/officeDocument/2006/relationships/customXml" Target="../ink/ink197.xml"/><Relationship Id="rId324" Type="http://schemas.openxmlformats.org/officeDocument/2006/relationships/customXml" Target="../ink/ink280.xml"/><Relationship Id="rId366" Type="http://schemas.openxmlformats.org/officeDocument/2006/relationships/customXml" Target="../ink/ink301.xml"/><Relationship Id="rId170" Type="http://schemas.openxmlformats.org/officeDocument/2006/relationships/image" Target="../media/image212.png"/><Relationship Id="rId226" Type="http://schemas.openxmlformats.org/officeDocument/2006/relationships/image" Target="../media/image240.png"/><Relationship Id="rId268" Type="http://schemas.openxmlformats.org/officeDocument/2006/relationships/image" Target="../media/image261.png"/><Relationship Id="rId32" Type="http://schemas.openxmlformats.org/officeDocument/2006/relationships/customXml" Target="../ink/ink133.xml"/><Relationship Id="rId74" Type="http://schemas.openxmlformats.org/officeDocument/2006/relationships/customXml" Target="../ink/ink154.xml"/><Relationship Id="rId128" Type="http://schemas.openxmlformats.org/officeDocument/2006/relationships/image" Target="../media/image191.png"/><Relationship Id="rId335" Type="http://schemas.openxmlformats.org/officeDocument/2006/relationships/image" Target="../media/image294.png"/><Relationship Id="rId377" Type="http://schemas.openxmlformats.org/officeDocument/2006/relationships/image" Target="../media/image315.png"/><Relationship Id="rId5" Type="http://schemas.openxmlformats.org/officeDocument/2006/relationships/image" Target="../media/image131.png"/><Relationship Id="rId181" Type="http://schemas.openxmlformats.org/officeDocument/2006/relationships/customXml" Target="../ink/ink208.xml"/><Relationship Id="rId237" Type="http://schemas.openxmlformats.org/officeDocument/2006/relationships/customXml" Target="../ink/ink236.xml"/><Relationship Id="rId402" Type="http://schemas.openxmlformats.org/officeDocument/2006/relationships/customXml" Target="../ink/ink319.xml"/><Relationship Id="rId279" Type="http://schemas.openxmlformats.org/officeDocument/2006/relationships/customXml" Target="../ink/ink257.xml"/><Relationship Id="rId22" Type="http://schemas.openxmlformats.org/officeDocument/2006/relationships/customXml" Target="../ink/ink128.xml"/><Relationship Id="rId43" Type="http://schemas.openxmlformats.org/officeDocument/2006/relationships/image" Target="../media/image150.png"/><Relationship Id="rId64" Type="http://schemas.openxmlformats.org/officeDocument/2006/relationships/customXml" Target="../ink/ink149.xml"/><Relationship Id="rId118" Type="http://schemas.openxmlformats.org/officeDocument/2006/relationships/customXml" Target="../ink/ink176.xml"/><Relationship Id="rId139" Type="http://schemas.openxmlformats.org/officeDocument/2006/relationships/customXml" Target="../ink/ink187.xml"/><Relationship Id="rId290" Type="http://schemas.openxmlformats.org/officeDocument/2006/relationships/customXml" Target="../ink/ink263.xml"/><Relationship Id="rId304" Type="http://schemas.openxmlformats.org/officeDocument/2006/relationships/customXml" Target="../ink/ink270.xml"/><Relationship Id="rId325" Type="http://schemas.openxmlformats.org/officeDocument/2006/relationships/image" Target="../media/image289.png"/><Relationship Id="rId346" Type="http://schemas.openxmlformats.org/officeDocument/2006/relationships/customXml" Target="../ink/ink291.xml"/><Relationship Id="rId367" Type="http://schemas.openxmlformats.org/officeDocument/2006/relationships/image" Target="../media/image310.png"/><Relationship Id="rId388" Type="http://schemas.openxmlformats.org/officeDocument/2006/relationships/customXml" Target="../ink/ink312.xml"/><Relationship Id="rId85" Type="http://schemas.openxmlformats.org/officeDocument/2006/relationships/image" Target="../media/image170.png"/><Relationship Id="rId150" Type="http://schemas.openxmlformats.org/officeDocument/2006/relationships/image" Target="../media/image202.png"/><Relationship Id="rId171" Type="http://schemas.openxmlformats.org/officeDocument/2006/relationships/customXml" Target="../ink/ink203.xml"/><Relationship Id="rId192" Type="http://schemas.openxmlformats.org/officeDocument/2006/relationships/image" Target="../media/image223.png"/><Relationship Id="rId206" Type="http://schemas.openxmlformats.org/officeDocument/2006/relationships/image" Target="../media/image230.png"/><Relationship Id="rId227" Type="http://schemas.openxmlformats.org/officeDocument/2006/relationships/customXml" Target="../ink/ink231.xml"/><Relationship Id="rId413" Type="http://schemas.openxmlformats.org/officeDocument/2006/relationships/customXml" Target="../ink/ink325.xml"/><Relationship Id="rId248" Type="http://schemas.openxmlformats.org/officeDocument/2006/relationships/image" Target="../media/image251.png"/><Relationship Id="rId269" Type="http://schemas.openxmlformats.org/officeDocument/2006/relationships/customXml" Target="../ink/ink252.xml"/><Relationship Id="rId12" Type="http://schemas.openxmlformats.org/officeDocument/2006/relationships/customXml" Target="../ink/ink123.xml"/><Relationship Id="rId33" Type="http://schemas.openxmlformats.org/officeDocument/2006/relationships/image" Target="../media/image145.png"/><Relationship Id="rId108" Type="http://schemas.openxmlformats.org/officeDocument/2006/relationships/customXml" Target="../ink/ink171.xml"/><Relationship Id="rId129" Type="http://schemas.openxmlformats.org/officeDocument/2006/relationships/customXml" Target="../ink/ink182.xml"/><Relationship Id="rId280" Type="http://schemas.openxmlformats.org/officeDocument/2006/relationships/image" Target="../media/image267.png"/><Relationship Id="rId315" Type="http://schemas.openxmlformats.org/officeDocument/2006/relationships/image" Target="../media/image284.png"/><Relationship Id="rId336" Type="http://schemas.openxmlformats.org/officeDocument/2006/relationships/customXml" Target="../ink/ink286.xml"/><Relationship Id="rId357" Type="http://schemas.openxmlformats.org/officeDocument/2006/relationships/image" Target="../media/image305.png"/><Relationship Id="rId54" Type="http://schemas.openxmlformats.org/officeDocument/2006/relationships/customXml" Target="../ink/ink144.xml"/><Relationship Id="rId75" Type="http://schemas.openxmlformats.org/officeDocument/2006/relationships/image" Target="../media/image165.png"/><Relationship Id="rId96" Type="http://schemas.openxmlformats.org/officeDocument/2006/relationships/customXml" Target="../ink/ink165.xml"/><Relationship Id="rId140" Type="http://schemas.openxmlformats.org/officeDocument/2006/relationships/image" Target="../media/image197.png"/><Relationship Id="rId161" Type="http://schemas.openxmlformats.org/officeDocument/2006/relationships/customXml" Target="../ink/ink198.xml"/><Relationship Id="rId182" Type="http://schemas.openxmlformats.org/officeDocument/2006/relationships/image" Target="../media/image218.png"/><Relationship Id="rId217" Type="http://schemas.openxmlformats.org/officeDocument/2006/relationships/customXml" Target="../ink/ink226.xml"/><Relationship Id="rId378" Type="http://schemas.openxmlformats.org/officeDocument/2006/relationships/customXml" Target="../ink/ink307.xml"/><Relationship Id="rId399" Type="http://schemas.openxmlformats.org/officeDocument/2006/relationships/image" Target="../media/image326.png"/><Relationship Id="rId403" Type="http://schemas.openxmlformats.org/officeDocument/2006/relationships/image" Target="../media/image328.png"/><Relationship Id="rId6" Type="http://schemas.openxmlformats.org/officeDocument/2006/relationships/customXml" Target="../ink/ink120.xml"/><Relationship Id="rId238" Type="http://schemas.openxmlformats.org/officeDocument/2006/relationships/image" Target="../media/image246.png"/><Relationship Id="rId259" Type="http://schemas.openxmlformats.org/officeDocument/2006/relationships/customXml" Target="../ink/ink247.xml"/><Relationship Id="rId424" Type="http://schemas.openxmlformats.org/officeDocument/2006/relationships/image" Target="../media/image338.png"/><Relationship Id="rId23" Type="http://schemas.openxmlformats.org/officeDocument/2006/relationships/image" Target="../media/image140.png"/><Relationship Id="rId119" Type="http://schemas.openxmlformats.org/officeDocument/2006/relationships/customXml" Target="../ink/ink177.xml"/><Relationship Id="rId270" Type="http://schemas.openxmlformats.org/officeDocument/2006/relationships/image" Target="../media/image262.png"/><Relationship Id="rId291" Type="http://schemas.openxmlformats.org/officeDocument/2006/relationships/image" Target="../media/image272.png"/><Relationship Id="rId305" Type="http://schemas.openxmlformats.org/officeDocument/2006/relationships/image" Target="../media/image279.png"/><Relationship Id="rId326" Type="http://schemas.openxmlformats.org/officeDocument/2006/relationships/customXml" Target="../ink/ink281.xml"/><Relationship Id="rId347" Type="http://schemas.openxmlformats.org/officeDocument/2006/relationships/image" Target="../media/image300.png"/><Relationship Id="rId44" Type="http://schemas.openxmlformats.org/officeDocument/2006/relationships/customXml" Target="../ink/ink139.xml"/><Relationship Id="rId65" Type="http://schemas.openxmlformats.org/officeDocument/2006/relationships/image" Target="../media/image160.png"/><Relationship Id="rId86" Type="http://schemas.openxmlformats.org/officeDocument/2006/relationships/customXml" Target="../ink/ink160.xml"/><Relationship Id="rId130" Type="http://schemas.openxmlformats.org/officeDocument/2006/relationships/image" Target="../media/image192.png"/><Relationship Id="rId151" Type="http://schemas.openxmlformats.org/officeDocument/2006/relationships/customXml" Target="../ink/ink193.xml"/><Relationship Id="rId368" Type="http://schemas.openxmlformats.org/officeDocument/2006/relationships/customXml" Target="../ink/ink302.xml"/><Relationship Id="rId389" Type="http://schemas.openxmlformats.org/officeDocument/2006/relationships/image" Target="../media/image321.png"/><Relationship Id="rId172" Type="http://schemas.openxmlformats.org/officeDocument/2006/relationships/image" Target="../media/image213.png"/><Relationship Id="rId193" Type="http://schemas.openxmlformats.org/officeDocument/2006/relationships/customXml" Target="../ink/ink214.xml"/><Relationship Id="rId207" Type="http://schemas.openxmlformats.org/officeDocument/2006/relationships/customXml" Target="../ink/ink221.xml"/><Relationship Id="rId228" Type="http://schemas.openxmlformats.org/officeDocument/2006/relationships/image" Target="../media/image241.png"/><Relationship Id="rId249" Type="http://schemas.openxmlformats.org/officeDocument/2006/relationships/customXml" Target="../ink/ink242.xml"/><Relationship Id="rId414" Type="http://schemas.openxmlformats.org/officeDocument/2006/relationships/image" Target="../media/image333.png"/><Relationship Id="rId13" Type="http://schemas.openxmlformats.org/officeDocument/2006/relationships/image" Target="../media/image135.png"/><Relationship Id="rId109" Type="http://schemas.openxmlformats.org/officeDocument/2006/relationships/image" Target="../media/image182.png"/><Relationship Id="rId260" Type="http://schemas.openxmlformats.org/officeDocument/2006/relationships/image" Target="../media/image257.png"/><Relationship Id="rId281" Type="http://schemas.openxmlformats.org/officeDocument/2006/relationships/customXml" Target="../ink/ink258.xml"/><Relationship Id="rId316" Type="http://schemas.openxmlformats.org/officeDocument/2006/relationships/customXml" Target="../ink/ink276.xml"/><Relationship Id="rId337" Type="http://schemas.openxmlformats.org/officeDocument/2006/relationships/image" Target="../media/image295.png"/><Relationship Id="rId34" Type="http://schemas.openxmlformats.org/officeDocument/2006/relationships/customXml" Target="../ink/ink134.xml"/><Relationship Id="rId55" Type="http://schemas.openxmlformats.org/officeDocument/2006/relationships/image" Target="../media/image156.png"/><Relationship Id="rId76" Type="http://schemas.openxmlformats.org/officeDocument/2006/relationships/customXml" Target="../ink/ink155.xml"/><Relationship Id="rId97" Type="http://schemas.openxmlformats.org/officeDocument/2006/relationships/image" Target="../media/image176.png"/><Relationship Id="rId120" Type="http://schemas.openxmlformats.org/officeDocument/2006/relationships/image" Target="../media/image187.png"/><Relationship Id="rId141" Type="http://schemas.openxmlformats.org/officeDocument/2006/relationships/customXml" Target="../ink/ink188.xml"/><Relationship Id="rId358" Type="http://schemas.openxmlformats.org/officeDocument/2006/relationships/customXml" Target="../ink/ink297.xml"/><Relationship Id="rId379" Type="http://schemas.openxmlformats.org/officeDocument/2006/relationships/image" Target="../media/image316.png"/><Relationship Id="rId7" Type="http://schemas.openxmlformats.org/officeDocument/2006/relationships/image" Target="../media/image132.png"/><Relationship Id="rId162" Type="http://schemas.openxmlformats.org/officeDocument/2006/relationships/image" Target="../media/image208.png"/><Relationship Id="rId183" Type="http://schemas.openxmlformats.org/officeDocument/2006/relationships/customXml" Target="../ink/ink209.xml"/><Relationship Id="rId218" Type="http://schemas.openxmlformats.org/officeDocument/2006/relationships/image" Target="../media/image236.png"/><Relationship Id="rId239" Type="http://schemas.openxmlformats.org/officeDocument/2006/relationships/customXml" Target="../ink/ink237.xml"/><Relationship Id="rId390" Type="http://schemas.openxmlformats.org/officeDocument/2006/relationships/customXml" Target="../ink/ink313.xml"/><Relationship Id="rId404" Type="http://schemas.openxmlformats.org/officeDocument/2006/relationships/customXml" Target="../ink/ink320.xml"/><Relationship Id="rId250" Type="http://schemas.openxmlformats.org/officeDocument/2006/relationships/image" Target="../media/image252.png"/><Relationship Id="rId271" Type="http://schemas.openxmlformats.org/officeDocument/2006/relationships/customXml" Target="../ink/ink253.xml"/><Relationship Id="rId292" Type="http://schemas.openxmlformats.org/officeDocument/2006/relationships/customXml" Target="../ink/ink264.xml"/><Relationship Id="rId306" Type="http://schemas.openxmlformats.org/officeDocument/2006/relationships/customXml" Target="../ink/ink271.xml"/><Relationship Id="rId24" Type="http://schemas.openxmlformats.org/officeDocument/2006/relationships/customXml" Target="../ink/ink129.xml"/><Relationship Id="rId45" Type="http://schemas.openxmlformats.org/officeDocument/2006/relationships/image" Target="../media/image151.png"/><Relationship Id="rId66" Type="http://schemas.openxmlformats.org/officeDocument/2006/relationships/customXml" Target="../ink/ink150.xml"/><Relationship Id="rId87" Type="http://schemas.openxmlformats.org/officeDocument/2006/relationships/image" Target="../media/image171.png"/><Relationship Id="rId110" Type="http://schemas.openxmlformats.org/officeDocument/2006/relationships/customXml" Target="../ink/ink172.xml"/><Relationship Id="rId131" Type="http://schemas.openxmlformats.org/officeDocument/2006/relationships/customXml" Target="../ink/ink183.xml"/><Relationship Id="rId327" Type="http://schemas.openxmlformats.org/officeDocument/2006/relationships/image" Target="../media/image290.png"/><Relationship Id="rId348" Type="http://schemas.openxmlformats.org/officeDocument/2006/relationships/customXml" Target="../ink/ink292.xml"/><Relationship Id="rId369" Type="http://schemas.openxmlformats.org/officeDocument/2006/relationships/image" Target="../media/image311.png"/><Relationship Id="rId152" Type="http://schemas.openxmlformats.org/officeDocument/2006/relationships/image" Target="../media/image203.png"/><Relationship Id="rId173" Type="http://schemas.openxmlformats.org/officeDocument/2006/relationships/customXml" Target="../ink/ink204.xml"/><Relationship Id="rId194" Type="http://schemas.openxmlformats.org/officeDocument/2006/relationships/image" Target="../media/image224.png"/><Relationship Id="rId208" Type="http://schemas.openxmlformats.org/officeDocument/2006/relationships/image" Target="../media/image231.png"/><Relationship Id="rId229" Type="http://schemas.openxmlformats.org/officeDocument/2006/relationships/customXml" Target="../ink/ink232.xml"/><Relationship Id="rId380" Type="http://schemas.openxmlformats.org/officeDocument/2006/relationships/customXml" Target="../ink/ink308.xml"/><Relationship Id="rId415" Type="http://schemas.openxmlformats.org/officeDocument/2006/relationships/customXml" Target="../ink/ink326.xml"/><Relationship Id="rId240" Type="http://schemas.openxmlformats.org/officeDocument/2006/relationships/image" Target="../media/image247.png"/><Relationship Id="rId261" Type="http://schemas.openxmlformats.org/officeDocument/2006/relationships/customXml" Target="../ink/ink248.xml"/><Relationship Id="rId14" Type="http://schemas.openxmlformats.org/officeDocument/2006/relationships/customXml" Target="../ink/ink124.xml"/><Relationship Id="rId35" Type="http://schemas.openxmlformats.org/officeDocument/2006/relationships/image" Target="../media/image146.png"/><Relationship Id="rId56" Type="http://schemas.openxmlformats.org/officeDocument/2006/relationships/customXml" Target="../ink/ink145.xml"/><Relationship Id="rId77" Type="http://schemas.openxmlformats.org/officeDocument/2006/relationships/image" Target="../media/image166.png"/><Relationship Id="rId100" Type="http://schemas.openxmlformats.org/officeDocument/2006/relationships/customXml" Target="../ink/ink167.xml"/><Relationship Id="rId282" Type="http://schemas.openxmlformats.org/officeDocument/2006/relationships/image" Target="../media/image268.png"/><Relationship Id="rId317" Type="http://schemas.openxmlformats.org/officeDocument/2006/relationships/image" Target="../media/image285.png"/><Relationship Id="rId338" Type="http://schemas.openxmlformats.org/officeDocument/2006/relationships/customXml" Target="../ink/ink287.xml"/><Relationship Id="rId359" Type="http://schemas.openxmlformats.org/officeDocument/2006/relationships/image" Target="../media/image306.png"/><Relationship Id="rId8" Type="http://schemas.openxmlformats.org/officeDocument/2006/relationships/customXml" Target="../ink/ink121.xml"/><Relationship Id="rId98" Type="http://schemas.openxmlformats.org/officeDocument/2006/relationships/customXml" Target="../ink/ink166.xml"/><Relationship Id="rId121" Type="http://schemas.openxmlformats.org/officeDocument/2006/relationships/customXml" Target="../ink/ink178.xml"/><Relationship Id="rId142" Type="http://schemas.openxmlformats.org/officeDocument/2006/relationships/image" Target="../media/image198.png"/><Relationship Id="rId163" Type="http://schemas.openxmlformats.org/officeDocument/2006/relationships/customXml" Target="../ink/ink199.xml"/><Relationship Id="rId184" Type="http://schemas.openxmlformats.org/officeDocument/2006/relationships/image" Target="../media/image219.png"/><Relationship Id="rId219" Type="http://schemas.openxmlformats.org/officeDocument/2006/relationships/customXml" Target="../ink/ink227.xml"/><Relationship Id="rId370" Type="http://schemas.openxmlformats.org/officeDocument/2006/relationships/customXml" Target="../ink/ink303.xml"/><Relationship Id="rId391" Type="http://schemas.openxmlformats.org/officeDocument/2006/relationships/image" Target="../media/image322.png"/><Relationship Id="rId405" Type="http://schemas.openxmlformats.org/officeDocument/2006/relationships/image" Target="../media/image329.png"/><Relationship Id="rId230" Type="http://schemas.openxmlformats.org/officeDocument/2006/relationships/image" Target="../media/image242.png"/><Relationship Id="rId251" Type="http://schemas.openxmlformats.org/officeDocument/2006/relationships/customXml" Target="../ink/ink243.xml"/><Relationship Id="rId25" Type="http://schemas.openxmlformats.org/officeDocument/2006/relationships/image" Target="../media/image141.png"/><Relationship Id="rId46" Type="http://schemas.openxmlformats.org/officeDocument/2006/relationships/customXml" Target="../ink/ink140.xml"/><Relationship Id="rId67" Type="http://schemas.openxmlformats.org/officeDocument/2006/relationships/image" Target="../media/image161.png"/><Relationship Id="rId272" Type="http://schemas.openxmlformats.org/officeDocument/2006/relationships/image" Target="../media/image263.png"/><Relationship Id="rId293" Type="http://schemas.openxmlformats.org/officeDocument/2006/relationships/image" Target="../media/image273.png"/><Relationship Id="rId307" Type="http://schemas.openxmlformats.org/officeDocument/2006/relationships/image" Target="../media/image280.png"/><Relationship Id="rId328" Type="http://schemas.openxmlformats.org/officeDocument/2006/relationships/customXml" Target="../ink/ink282.xml"/><Relationship Id="rId349" Type="http://schemas.openxmlformats.org/officeDocument/2006/relationships/image" Target="../media/image301.png"/><Relationship Id="rId88" Type="http://schemas.openxmlformats.org/officeDocument/2006/relationships/customXml" Target="../ink/ink161.xml"/><Relationship Id="rId111" Type="http://schemas.openxmlformats.org/officeDocument/2006/relationships/image" Target="../media/image183.png"/><Relationship Id="rId132" Type="http://schemas.openxmlformats.org/officeDocument/2006/relationships/image" Target="../media/image193.png"/><Relationship Id="rId153" Type="http://schemas.openxmlformats.org/officeDocument/2006/relationships/customXml" Target="../ink/ink194.xml"/><Relationship Id="rId174" Type="http://schemas.openxmlformats.org/officeDocument/2006/relationships/image" Target="../media/image214.png"/><Relationship Id="rId195" Type="http://schemas.openxmlformats.org/officeDocument/2006/relationships/customXml" Target="../ink/ink215.xml"/><Relationship Id="rId209" Type="http://schemas.openxmlformats.org/officeDocument/2006/relationships/customXml" Target="../ink/ink222.xml"/><Relationship Id="rId360" Type="http://schemas.openxmlformats.org/officeDocument/2006/relationships/customXml" Target="../ink/ink298.xml"/><Relationship Id="rId381" Type="http://schemas.openxmlformats.org/officeDocument/2006/relationships/image" Target="../media/image317.png"/><Relationship Id="rId416" Type="http://schemas.openxmlformats.org/officeDocument/2006/relationships/image" Target="../media/image334.png"/><Relationship Id="rId220" Type="http://schemas.openxmlformats.org/officeDocument/2006/relationships/image" Target="../media/image237.png"/><Relationship Id="rId241" Type="http://schemas.openxmlformats.org/officeDocument/2006/relationships/customXml" Target="../ink/ink238.xml"/><Relationship Id="rId15" Type="http://schemas.openxmlformats.org/officeDocument/2006/relationships/image" Target="../media/image136.png"/><Relationship Id="rId36" Type="http://schemas.openxmlformats.org/officeDocument/2006/relationships/customXml" Target="../ink/ink135.xml"/><Relationship Id="rId57" Type="http://schemas.openxmlformats.org/officeDocument/2006/relationships/image" Target="../media/image157.png"/><Relationship Id="rId262" Type="http://schemas.openxmlformats.org/officeDocument/2006/relationships/image" Target="../media/image258.png"/><Relationship Id="rId283" Type="http://schemas.openxmlformats.org/officeDocument/2006/relationships/customXml" Target="../ink/ink259.xml"/><Relationship Id="rId318" Type="http://schemas.openxmlformats.org/officeDocument/2006/relationships/customXml" Target="../ink/ink277.xml"/><Relationship Id="rId339" Type="http://schemas.openxmlformats.org/officeDocument/2006/relationships/image" Target="../media/image296.png"/><Relationship Id="rId78" Type="http://schemas.openxmlformats.org/officeDocument/2006/relationships/customXml" Target="../ink/ink156.xml"/><Relationship Id="rId99" Type="http://schemas.openxmlformats.org/officeDocument/2006/relationships/image" Target="../media/image177.png"/><Relationship Id="rId101" Type="http://schemas.openxmlformats.org/officeDocument/2006/relationships/image" Target="../media/image178.png"/><Relationship Id="rId122" Type="http://schemas.openxmlformats.org/officeDocument/2006/relationships/image" Target="../media/image188.png"/><Relationship Id="rId143" Type="http://schemas.openxmlformats.org/officeDocument/2006/relationships/customXml" Target="../ink/ink189.xml"/><Relationship Id="rId164" Type="http://schemas.openxmlformats.org/officeDocument/2006/relationships/image" Target="../media/image209.png"/><Relationship Id="rId185" Type="http://schemas.openxmlformats.org/officeDocument/2006/relationships/customXml" Target="../ink/ink210.xml"/><Relationship Id="rId350" Type="http://schemas.openxmlformats.org/officeDocument/2006/relationships/customXml" Target="../ink/ink293.xml"/><Relationship Id="rId371" Type="http://schemas.openxmlformats.org/officeDocument/2006/relationships/image" Target="../media/image312.png"/><Relationship Id="rId406" Type="http://schemas.openxmlformats.org/officeDocument/2006/relationships/customXml" Target="../ink/ink321.xml"/><Relationship Id="rId9" Type="http://schemas.openxmlformats.org/officeDocument/2006/relationships/image" Target="../media/image133.png"/><Relationship Id="rId210" Type="http://schemas.openxmlformats.org/officeDocument/2006/relationships/image" Target="../media/image232.png"/><Relationship Id="rId392" Type="http://schemas.openxmlformats.org/officeDocument/2006/relationships/customXml" Target="../ink/ink314.xml"/><Relationship Id="rId26" Type="http://schemas.openxmlformats.org/officeDocument/2006/relationships/customXml" Target="../ink/ink130.xml"/><Relationship Id="rId231" Type="http://schemas.openxmlformats.org/officeDocument/2006/relationships/customXml" Target="../ink/ink233.xml"/><Relationship Id="rId252" Type="http://schemas.openxmlformats.org/officeDocument/2006/relationships/image" Target="../media/image253.png"/><Relationship Id="rId273" Type="http://schemas.openxmlformats.org/officeDocument/2006/relationships/customXml" Target="../ink/ink254.xml"/><Relationship Id="rId294" Type="http://schemas.openxmlformats.org/officeDocument/2006/relationships/customXml" Target="../ink/ink265.xml"/><Relationship Id="rId308" Type="http://schemas.openxmlformats.org/officeDocument/2006/relationships/customXml" Target="../ink/ink272.xml"/><Relationship Id="rId329" Type="http://schemas.openxmlformats.org/officeDocument/2006/relationships/image" Target="../media/image291.png"/><Relationship Id="rId47" Type="http://schemas.openxmlformats.org/officeDocument/2006/relationships/image" Target="../media/image152.png"/><Relationship Id="rId68" Type="http://schemas.openxmlformats.org/officeDocument/2006/relationships/customXml" Target="../ink/ink151.xml"/><Relationship Id="rId89" Type="http://schemas.openxmlformats.org/officeDocument/2006/relationships/image" Target="../media/image172.png"/><Relationship Id="rId112" Type="http://schemas.openxmlformats.org/officeDocument/2006/relationships/customXml" Target="../ink/ink173.xml"/><Relationship Id="rId133" Type="http://schemas.openxmlformats.org/officeDocument/2006/relationships/customXml" Target="../ink/ink184.xml"/><Relationship Id="rId154" Type="http://schemas.openxmlformats.org/officeDocument/2006/relationships/image" Target="../media/image204.png"/><Relationship Id="rId175" Type="http://schemas.openxmlformats.org/officeDocument/2006/relationships/customXml" Target="../ink/ink205.xml"/><Relationship Id="rId340" Type="http://schemas.openxmlformats.org/officeDocument/2006/relationships/customXml" Target="../ink/ink288.xml"/><Relationship Id="rId361" Type="http://schemas.openxmlformats.org/officeDocument/2006/relationships/image" Target="../media/image307.png"/><Relationship Id="rId196" Type="http://schemas.openxmlformats.org/officeDocument/2006/relationships/image" Target="../media/image225.png"/><Relationship Id="rId200" Type="http://schemas.openxmlformats.org/officeDocument/2006/relationships/image" Target="../media/image227.png"/><Relationship Id="rId382" Type="http://schemas.openxmlformats.org/officeDocument/2006/relationships/customXml" Target="../ink/ink309.xml"/><Relationship Id="rId417" Type="http://schemas.openxmlformats.org/officeDocument/2006/relationships/customXml" Target="../ink/ink327.xml"/><Relationship Id="rId16" Type="http://schemas.openxmlformats.org/officeDocument/2006/relationships/customXml" Target="../ink/ink125.xml"/><Relationship Id="rId221" Type="http://schemas.openxmlformats.org/officeDocument/2006/relationships/customXml" Target="../ink/ink228.xml"/><Relationship Id="rId242" Type="http://schemas.openxmlformats.org/officeDocument/2006/relationships/image" Target="../media/image248.png"/><Relationship Id="rId263" Type="http://schemas.openxmlformats.org/officeDocument/2006/relationships/customXml" Target="../ink/ink249.xml"/><Relationship Id="rId284" Type="http://schemas.openxmlformats.org/officeDocument/2006/relationships/image" Target="../media/image269.png"/><Relationship Id="rId319" Type="http://schemas.openxmlformats.org/officeDocument/2006/relationships/image" Target="../media/image286.png"/><Relationship Id="rId37" Type="http://schemas.openxmlformats.org/officeDocument/2006/relationships/image" Target="../media/image147.png"/><Relationship Id="rId58" Type="http://schemas.openxmlformats.org/officeDocument/2006/relationships/customXml" Target="../ink/ink146.xml"/><Relationship Id="rId79" Type="http://schemas.openxmlformats.org/officeDocument/2006/relationships/image" Target="../media/image167.png"/><Relationship Id="rId102" Type="http://schemas.openxmlformats.org/officeDocument/2006/relationships/customXml" Target="../ink/ink168.xml"/><Relationship Id="rId123" Type="http://schemas.openxmlformats.org/officeDocument/2006/relationships/customXml" Target="../ink/ink179.xml"/><Relationship Id="rId144" Type="http://schemas.openxmlformats.org/officeDocument/2006/relationships/image" Target="../media/image199.png"/><Relationship Id="rId330" Type="http://schemas.openxmlformats.org/officeDocument/2006/relationships/customXml" Target="../ink/ink283.xml"/><Relationship Id="rId90" Type="http://schemas.openxmlformats.org/officeDocument/2006/relationships/customXml" Target="../ink/ink162.xml"/><Relationship Id="rId165" Type="http://schemas.openxmlformats.org/officeDocument/2006/relationships/customXml" Target="../ink/ink200.xml"/><Relationship Id="rId186" Type="http://schemas.openxmlformats.org/officeDocument/2006/relationships/image" Target="../media/image220.png"/><Relationship Id="rId351" Type="http://schemas.openxmlformats.org/officeDocument/2006/relationships/image" Target="../media/image302.png"/><Relationship Id="rId372" Type="http://schemas.openxmlformats.org/officeDocument/2006/relationships/customXml" Target="../ink/ink304.xml"/><Relationship Id="rId393" Type="http://schemas.openxmlformats.org/officeDocument/2006/relationships/image" Target="../media/image323.png"/><Relationship Id="rId407" Type="http://schemas.openxmlformats.org/officeDocument/2006/relationships/image" Target="../media/image330.png"/><Relationship Id="rId211" Type="http://schemas.openxmlformats.org/officeDocument/2006/relationships/customXml" Target="../ink/ink223.xml"/><Relationship Id="rId232" Type="http://schemas.openxmlformats.org/officeDocument/2006/relationships/image" Target="../media/image243.png"/><Relationship Id="rId253" Type="http://schemas.openxmlformats.org/officeDocument/2006/relationships/customXml" Target="../ink/ink244.xml"/><Relationship Id="rId274" Type="http://schemas.openxmlformats.org/officeDocument/2006/relationships/image" Target="../media/image264.png"/><Relationship Id="rId295" Type="http://schemas.openxmlformats.org/officeDocument/2006/relationships/image" Target="../media/image274.png"/><Relationship Id="rId309" Type="http://schemas.openxmlformats.org/officeDocument/2006/relationships/image" Target="../media/image281.png"/><Relationship Id="rId27" Type="http://schemas.openxmlformats.org/officeDocument/2006/relationships/image" Target="../media/image142.png"/><Relationship Id="rId48" Type="http://schemas.openxmlformats.org/officeDocument/2006/relationships/customXml" Target="../ink/ink141.xml"/><Relationship Id="rId69" Type="http://schemas.openxmlformats.org/officeDocument/2006/relationships/image" Target="../media/image162.png"/><Relationship Id="rId113" Type="http://schemas.openxmlformats.org/officeDocument/2006/relationships/image" Target="../media/image184.png"/><Relationship Id="rId134" Type="http://schemas.openxmlformats.org/officeDocument/2006/relationships/image" Target="../media/image194.png"/><Relationship Id="rId320" Type="http://schemas.openxmlformats.org/officeDocument/2006/relationships/customXml" Target="../ink/ink278.xml"/><Relationship Id="rId80" Type="http://schemas.openxmlformats.org/officeDocument/2006/relationships/customXml" Target="../ink/ink157.xml"/><Relationship Id="rId155" Type="http://schemas.openxmlformats.org/officeDocument/2006/relationships/customXml" Target="../ink/ink195.xml"/><Relationship Id="rId176" Type="http://schemas.openxmlformats.org/officeDocument/2006/relationships/image" Target="../media/image215.png"/><Relationship Id="rId197" Type="http://schemas.openxmlformats.org/officeDocument/2006/relationships/customXml" Target="../ink/ink216.xml"/><Relationship Id="rId341" Type="http://schemas.openxmlformats.org/officeDocument/2006/relationships/image" Target="../media/image297.png"/><Relationship Id="rId362" Type="http://schemas.openxmlformats.org/officeDocument/2006/relationships/customXml" Target="../ink/ink299.xml"/><Relationship Id="rId383" Type="http://schemas.openxmlformats.org/officeDocument/2006/relationships/image" Target="../media/image318.png"/><Relationship Id="rId418" Type="http://schemas.openxmlformats.org/officeDocument/2006/relationships/image" Target="../media/image335.png"/><Relationship Id="rId201" Type="http://schemas.openxmlformats.org/officeDocument/2006/relationships/customXml" Target="../ink/ink218.xml"/><Relationship Id="rId222" Type="http://schemas.openxmlformats.org/officeDocument/2006/relationships/image" Target="../media/image238.png"/><Relationship Id="rId243" Type="http://schemas.openxmlformats.org/officeDocument/2006/relationships/customXml" Target="../ink/ink239.xml"/><Relationship Id="rId264" Type="http://schemas.openxmlformats.org/officeDocument/2006/relationships/image" Target="../media/image259.png"/><Relationship Id="rId285" Type="http://schemas.openxmlformats.org/officeDocument/2006/relationships/customXml" Target="../ink/ink260.xml"/><Relationship Id="rId17" Type="http://schemas.openxmlformats.org/officeDocument/2006/relationships/image" Target="../media/image137.png"/><Relationship Id="rId38" Type="http://schemas.openxmlformats.org/officeDocument/2006/relationships/customXml" Target="../ink/ink136.xml"/><Relationship Id="rId59" Type="http://schemas.openxmlformats.org/officeDocument/2006/relationships/image" Target="../media/image158.png"/><Relationship Id="rId103" Type="http://schemas.openxmlformats.org/officeDocument/2006/relationships/image" Target="../media/image179.png"/><Relationship Id="rId124" Type="http://schemas.openxmlformats.org/officeDocument/2006/relationships/image" Target="../media/image189.png"/><Relationship Id="rId310" Type="http://schemas.openxmlformats.org/officeDocument/2006/relationships/customXml" Target="../ink/ink273.xml"/><Relationship Id="rId70" Type="http://schemas.openxmlformats.org/officeDocument/2006/relationships/customXml" Target="../ink/ink152.xml"/><Relationship Id="rId91" Type="http://schemas.openxmlformats.org/officeDocument/2006/relationships/image" Target="../media/image173.png"/><Relationship Id="rId145" Type="http://schemas.openxmlformats.org/officeDocument/2006/relationships/customXml" Target="../ink/ink190.xml"/><Relationship Id="rId166" Type="http://schemas.openxmlformats.org/officeDocument/2006/relationships/image" Target="../media/image210.png"/><Relationship Id="rId187" Type="http://schemas.openxmlformats.org/officeDocument/2006/relationships/customXml" Target="../ink/ink211.xml"/><Relationship Id="rId331" Type="http://schemas.openxmlformats.org/officeDocument/2006/relationships/image" Target="../media/image292.png"/><Relationship Id="rId352" Type="http://schemas.openxmlformats.org/officeDocument/2006/relationships/customXml" Target="../ink/ink294.xml"/><Relationship Id="rId373" Type="http://schemas.openxmlformats.org/officeDocument/2006/relationships/image" Target="../media/image313.png"/><Relationship Id="rId394" Type="http://schemas.openxmlformats.org/officeDocument/2006/relationships/customXml" Target="../ink/ink315.xml"/><Relationship Id="rId408" Type="http://schemas.openxmlformats.org/officeDocument/2006/relationships/customXml" Target="../ink/ink322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33.png"/><Relationship Id="rId233" Type="http://schemas.openxmlformats.org/officeDocument/2006/relationships/customXml" Target="../ink/ink234.xml"/><Relationship Id="rId254" Type="http://schemas.openxmlformats.org/officeDocument/2006/relationships/image" Target="../media/image254.png"/><Relationship Id="rId28" Type="http://schemas.openxmlformats.org/officeDocument/2006/relationships/customXml" Target="../ink/ink131.xml"/><Relationship Id="rId49" Type="http://schemas.openxmlformats.org/officeDocument/2006/relationships/image" Target="../media/image153.png"/><Relationship Id="rId114" Type="http://schemas.openxmlformats.org/officeDocument/2006/relationships/customXml" Target="../ink/ink174.xml"/><Relationship Id="rId275" Type="http://schemas.openxmlformats.org/officeDocument/2006/relationships/customXml" Target="../ink/ink255.xml"/><Relationship Id="rId296" Type="http://schemas.openxmlformats.org/officeDocument/2006/relationships/customXml" Target="../ink/ink266.xml"/><Relationship Id="rId300" Type="http://schemas.openxmlformats.org/officeDocument/2006/relationships/customXml" Target="../ink/ink268.xml"/><Relationship Id="rId60" Type="http://schemas.openxmlformats.org/officeDocument/2006/relationships/customXml" Target="../ink/ink147.xml"/><Relationship Id="rId81" Type="http://schemas.openxmlformats.org/officeDocument/2006/relationships/image" Target="../media/image168.png"/><Relationship Id="rId135" Type="http://schemas.openxmlformats.org/officeDocument/2006/relationships/customXml" Target="../ink/ink185.xml"/><Relationship Id="rId156" Type="http://schemas.openxmlformats.org/officeDocument/2006/relationships/image" Target="../media/image205.png"/><Relationship Id="rId177" Type="http://schemas.openxmlformats.org/officeDocument/2006/relationships/customXml" Target="../ink/ink206.xml"/><Relationship Id="rId198" Type="http://schemas.openxmlformats.org/officeDocument/2006/relationships/image" Target="../media/image226.png"/><Relationship Id="rId321" Type="http://schemas.openxmlformats.org/officeDocument/2006/relationships/image" Target="../media/image287.png"/><Relationship Id="rId342" Type="http://schemas.openxmlformats.org/officeDocument/2006/relationships/customXml" Target="../ink/ink289.xml"/><Relationship Id="rId363" Type="http://schemas.openxmlformats.org/officeDocument/2006/relationships/image" Target="../media/image308.png"/><Relationship Id="rId384" Type="http://schemas.openxmlformats.org/officeDocument/2006/relationships/customXml" Target="../ink/ink310.xml"/><Relationship Id="rId419" Type="http://schemas.openxmlformats.org/officeDocument/2006/relationships/customXml" Target="../ink/ink328.xml"/><Relationship Id="rId202" Type="http://schemas.openxmlformats.org/officeDocument/2006/relationships/image" Target="../media/image228.png"/><Relationship Id="rId223" Type="http://schemas.openxmlformats.org/officeDocument/2006/relationships/customXml" Target="../ink/ink229.xml"/><Relationship Id="rId244" Type="http://schemas.openxmlformats.org/officeDocument/2006/relationships/image" Target="../media/image249.png"/><Relationship Id="rId18" Type="http://schemas.openxmlformats.org/officeDocument/2006/relationships/customXml" Target="../ink/ink126.xml"/><Relationship Id="rId39" Type="http://schemas.openxmlformats.org/officeDocument/2006/relationships/image" Target="../media/image148.png"/><Relationship Id="rId265" Type="http://schemas.openxmlformats.org/officeDocument/2006/relationships/customXml" Target="../ink/ink250.xml"/><Relationship Id="rId286" Type="http://schemas.openxmlformats.org/officeDocument/2006/relationships/image" Target="../media/image270.png"/><Relationship Id="rId50" Type="http://schemas.openxmlformats.org/officeDocument/2006/relationships/customXml" Target="../ink/ink142.xml"/><Relationship Id="rId104" Type="http://schemas.openxmlformats.org/officeDocument/2006/relationships/customXml" Target="../ink/ink169.xml"/><Relationship Id="rId125" Type="http://schemas.openxmlformats.org/officeDocument/2006/relationships/customXml" Target="../ink/ink180.xml"/><Relationship Id="rId146" Type="http://schemas.openxmlformats.org/officeDocument/2006/relationships/image" Target="../media/image200.png"/><Relationship Id="rId167" Type="http://schemas.openxmlformats.org/officeDocument/2006/relationships/customXml" Target="../ink/ink201.xml"/><Relationship Id="rId188" Type="http://schemas.openxmlformats.org/officeDocument/2006/relationships/image" Target="../media/image221.png"/><Relationship Id="rId311" Type="http://schemas.openxmlformats.org/officeDocument/2006/relationships/image" Target="../media/image282.png"/><Relationship Id="rId332" Type="http://schemas.openxmlformats.org/officeDocument/2006/relationships/customXml" Target="../ink/ink284.xml"/><Relationship Id="rId353" Type="http://schemas.openxmlformats.org/officeDocument/2006/relationships/image" Target="../media/image303.png"/><Relationship Id="rId374" Type="http://schemas.openxmlformats.org/officeDocument/2006/relationships/customXml" Target="../ink/ink305.xml"/><Relationship Id="rId395" Type="http://schemas.openxmlformats.org/officeDocument/2006/relationships/image" Target="../media/image324.png"/><Relationship Id="rId409" Type="http://schemas.openxmlformats.org/officeDocument/2006/relationships/image" Target="../media/image331.png"/><Relationship Id="rId71" Type="http://schemas.openxmlformats.org/officeDocument/2006/relationships/image" Target="../media/image163.png"/><Relationship Id="rId92" Type="http://schemas.openxmlformats.org/officeDocument/2006/relationships/customXml" Target="../ink/ink163.xml"/><Relationship Id="rId213" Type="http://schemas.openxmlformats.org/officeDocument/2006/relationships/customXml" Target="../ink/ink224.xml"/><Relationship Id="rId234" Type="http://schemas.openxmlformats.org/officeDocument/2006/relationships/image" Target="../media/image244.png"/><Relationship Id="rId420" Type="http://schemas.openxmlformats.org/officeDocument/2006/relationships/image" Target="../media/image336.png"/><Relationship Id="rId2" Type="http://schemas.openxmlformats.org/officeDocument/2006/relationships/customXml" Target="../ink/ink118.xml"/><Relationship Id="rId29" Type="http://schemas.openxmlformats.org/officeDocument/2006/relationships/image" Target="../media/image143.png"/><Relationship Id="rId255" Type="http://schemas.openxmlformats.org/officeDocument/2006/relationships/customXml" Target="../ink/ink245.xml"/><Relationship Id="rId276" Type="http://schemas.openxmlformats.org/officeDocument/2006/relationships/image" Target="../media/image265.png"/><Relationship Id="rId297" Type="http://schemas.openxmlformats.org/officeDocument/2006/relationships/image" Target="../media/image275.png"/><Relationship Id="rId40" Type="http://schemas.openxmlformats.org/officeDocument/2006/relationships/customXml" Target="../ink/ink137.xml"/><Relationship Id="rId115" Type="http://schemas.openxmlformats.org/officeDocument/2006/relationships/image" Target="../media/image185.png"/><Relationship Id="rId136" Type="http://schemas.openxmlformats.org/officeDocument/2006/relationships/image" Target="../media/image195.png"/><Relationship Id="rId157" Type="http://schemas.openxmlformats.org/officeDocument/2006/relationships/customXml" Target="../ink/ink196.xml"/><Relationship Id="rId178" Type="http://schemas.openxmlformats.org/officeDocument/2006/relationships/image" Target="../media/image216.png"/><Relationship Id="rId301" Type="http://schemas.openxmlformats.org/officeDocument/2006/relationships/image" Target="../media/image277.png"/><Relationship Id="rId322" Type="http://schemas.openxmlformats.org/officeDocument/2006/relationships/customXml" Target="../ink/ink279.xml"/><Relationship Id="rId343" Type="http://schemas.openxmlformats.org/officeDocument/2006/relationships/image" Target="../media/image298.png"/><Relationship Id="rId364" Type="http://schemas.openxmlformats.org/officeDocument/2006/relationships/customXml" Target="../ink/ink300.xml"/><Relationship Id="rId61" Type="http://schemas.openxmlformats.org/officeDocument/2006/relationships/image" Target="../media/image48.png"/><Relationship Id="rId82" Type="http://schemas.openxmlformats.org/officeDocument/2006/relationships/customXml" Target="../ink/ink158.xml"/><Relationship Id="rId199" Type="http://schemas.openxmlformats.org/officeDocument/2006/relationships/customXml" Target="../ink/ink217.xml"/><Relationship Id="rId203" Type="http://schemas.openxmlformats.org/officeDocument/2006/relationships/customXml" Target="../ink/ink219.xml"/><Relationship Id="rId385" Type="http://schemas.openxmlformats.org/officeDocument/2006/relationships/image" Target="../media/image319.png"/><Relationship Id="rId19" Type="http://schemas.openxmlformats.org/officeDocument/2006/relationships/image" Target="../media/image138.png"/><Relationship Id="rId224" Type="http://schemas.openxmlformats.org/officeDocument/2006/relationships/image" Target="../media/image239.png"/><Relationship Id="rId245" Type="http://schemas.openxmlformats.org/officeDocument/2006/relationships/customXml" Target="../ink/ink240.xml"/><Relationship Id="rId266" Type="http://schemas.openxmlformats.org/officeDocument/2006/relationships/image" Target="../media/image260.png"/><Relationship Id="rId287" Type="http://schemas.openxmlformats.org/officeDocument/2006/relationships/customXml" Target="../ink/ink261.xml"/><Relationship Id="rId410" Type="http://schemas.openxmlformats.org/officeDocument/2006/relationships/customXml" Target="../ink/ink323.xml"/><Relationship Id="rId30" Type="http://schemas.openxmlformats.org/officeDocument/2006/relationships/customXml" Target="../ink/ink132.xml"/><Relationship Id="rId105" Type="http://schemas.openxmlformats.org/officeDocument/2006/relationships/image" Target="../media/image180.png"/><Relationship Id="rId126" Type="http://schemas.openxmlformats.org/officeDocument/2006/relationships/image" Target="../media/image190.png"/><Relationship Id="rId147" Type="http://schemas.openxmlformats.org/officeDocument/2006/relationships/customXml" Target="../ink/ink191.xml"/><Relationship Id="rId168" Type="http://schemas.openxmlformats.org/officeDocument/2006/relationships/image" Target="../media/image211.png"/><Relationship Id="rId312" Type="http://schemas.openxmlformats.org/officeDocument/2006/relationships/customXml" Target="../ink/ink274.xml"/><Relationship Id="rId333" Type="http://schemas.openxmlformats.org/officeDocument/2006/relationships/image" Target="../media/image293.png"/><Relationship Id="rId354" Type="http://schemas.openxmlformats.org/officeDocument/2006/relationships/customXml" Target="../ink/ink295.xml"/><Relationship Id="rId51" Type="http://schemas.openxmlformats.org/officeDocument/2006/relationships/image" Target="../media/image154.png"/><Relationship Id="rId72" Type="http://schemas.openxmlformats.org/officeDocument/2006/relationships/customXml" Target="../ink/ink153.xml"/><Relationship Id="rId93" Type="http://schemas.openxmlformats.org/officeDocument/2006/relationships/image" Target="../media/image174.png"/><Relationship Id="rId189" Type="http://schemas.openxmlformats.org/officeDocument/2006/relationships/customXml" Target="../ink/ink212.xml"/><Relationship Id="rId375" Type="http://schemas.openxmlformats.org/officeDocument/2006/relationships/image" Target="../media/image314.png"/><Relationship Id="rId396" Type="http://schemas.openxmlformats.org/officeDocument/2006/relationships/customXml" Target="../ink/ink316.xml"/><Relationship Id="rId3" Type="http://schemas.openxmlformats.org/officeDocument/2006/relationships/image" Target="../media/image130.png"/><Relationship Id="rId214" Type="http://schemas.openxmlformats.org/officeDocument/2006/relationships/image" Target="../media/image234.png"/><Relationship Id="rId235" Type="http://schemas.openxmlformats.org/officeDocument/2006/relationships/customXml" Target="../ink/ink235.xml"/><Relationship Id="rId256" Type="http://schemas.openxmlformats.org/officeDocument/2006/relationships/image" Target="../media/image255.png"/><Relationship Id="rId277" Type="http://schemas.openxmlformats.org/officeDocument/2006/relationships/customXml" Target="../ink/ink256.xml"/><Relationship Id="rId298" Type="http://schemas.openxmlformats.org/officeDocument/2006/relationships/customXml" Target="../ink/ink267.xml"/><Relationship Id="rId400" Type="http://schemas.openxmlformats.org/officeDocument/2006/relationships/customXml" Target="../ink/ink318.xml"/><Relationship Id="rId421" Type="http://schemas.openxmlformats.org/officeDocument/2006/relationships/customXml" Target="../ink/ink329.xml"/><Relationship Id="rId116" Type="http://schemas.openxmlformats.org/officeDocument/2006/relationships/customXml" Target="../ink/ink175.xml"/><Relationship Id="rId137" Type="http://schemas.openxmlformats.org/officeDocument/2006/relationships/customXml" Target="../ink/ink186.xml"/><Relationship Id="rId158" Type="http://schemas.openxmlformats.org/officeDocument/2006/relationships/image" Target="../media/image206.png"/><Relationship Id="rId302" Type="http://schemas.openxmlformats.org/officeDocument/2006/relationships/customXml" Target="../ink/ink269.xml"/><Relationship Id="rId323" Type="http://schemas.openxmlformats.org/officeDocument/2006/relationships/image" Target="../media/image288.png"/><Relationship Id="rId344" Type="http://schemas.openxmlformats.org/officeDocument/2006/relationships/customXml" Target="../ink/ink290.xml"/><Relationship Id="rId20" Type="http://schemas.openxmlformats.org/officeDocument/2006/relationships/customXml" Target="../ink/ink127.xml"/><Relationship Id="rId41" Type="http://schemas.openxmlformats.org/officeDocument/2006/relationships/image" Target="../media/image149.png"/><Relationship Id="rId62" Type="http://schemas.openxmlformats.org/officeDocument/2006/relationships/customXml" Target="../ink/ink148.xml"/><Relationship Id="rId83" Type="http://schemas.openxmlformats.org/officeDocument/2006/relationships/image" Target="../media/image169.png"/><Relationship Id="rId179" Type="http://schemas.openxmlformats.org/officeDocument/2006/relationships/customXml" Target="../ink/ink207.xml"/><Relationship Id="rId365" Type="http://schemas.openxmlformats.org/officeDocument/2006/relationships/image" Target="../media/image309.png"/><Relationship Id="rId386" Type="http://schemas.openxmlformats.org/officeDocument/2006/relationships/customXml" Target="../ink/ink311.xml"/><Relationship Id="rId190" Type="http://schemas.openxmlformats.org/officeDocument/2006/relationships/image" Target="../media/image222.png"/><Relationship Id="rId204" Type="http://schemas.openxmlformats.org/officeDocument/2006/relationships/image" Target="../media/image229.png"/><Relationship Id="rId225" Type="http://schemas.openxmlformats.org/officeDocument/2006/relationships/customXml" Target="../ink/ink230.xml"/><Relationship Id="rId246" Type="http://schemas.openxmlformats.org/officeDocument/2006/relationships/image" Target="../media/image250.png"/><Relationship Id="rId267" Type="http://schemas.openxmlformats.org/officeDocument/2006/relationships/customXml" Target="../ink/ink251.xml"/><Relationship Id="rId288" Type="http://schemas.openxmlformats.org/officeDocument/2006/relationships/customXml" Target="../ink/ink262.xml"/><Relationship Id="rId411" Type="http://schemas.openxmlformats.org/officeDocument/2006/relationships/customXml" Target="../ink/ink324.xml"/><Relationship Id="rId106" Type="http://schemas.openxmlformats.org/officeDocument/2006/relationships/customXml" Target="../ink/ink170.xml"/><Relationship Id="rId127" Type="http://schemas.openxmlformats.org/officeDocument/2006/relationships/customXml" Target="../ink/ink181.xml"/><Relationship Id="rId313" Type="http://schemas.openxmlformats.org/officeDocument/2006/relationships/image" Target="../media/image283.png"/><Relationship Id="rId10" Type="http://schemas.openxmlformats.org/officeDocument/2006/relationships/customXml" Target="../ink/ink122.xml"/><Relationship Id="rId31" Type="http://schemas.openxmlformats.org/officeDocument/2006/relationships/image" Target="../media/image144.png"/><Relationship Id="rId52" Type="http://schemas.openxmlformats.org/officeDocument/2006/relationships/customXml" Target="../ink/ink143.xml"/><Relationship Id="rId73" Type="http://schemas.openxmlformats.org/officeDocument/2006/relationships/image" Target="../media/image164.png"/><Relationship Id="rId94" Type="http://schemas.openxmlformats.org/officeDocument/2006/relationships/customXml" Target="../ink/ink164.xml"/><Relationship Id="rId148" Type="http://schemas.openxmlformats.org/officeDocument/2006/relationships/image" Target="../media/image201.png"/><Relationship Id="rId169" Type="http://schemas.openxmlformats.org/officeDocument/2006/relationships/customXml" Target="../ink/ink202.xml"/><Relationship Id="rId334" Type="http://schemas.openxmlformats.org/officeDocument/2006/relationships/customXml" Target="../ink/ink285.xml"/><Relationship Id="rId355" Type="http://schemas.openxmlformats.org/officeDocument/2006/relationships/image" Target="../media/image304.png"/><Relationship Id="rId376" Type="http://schemas.openxmlformats.org/officeDocument/2006/relationships/customXml" Target="../ink/ink306.xml"/><Relationship Id="rId397" Type="http://schemas.openxmlformats.org/officeDocument/2006/relationships/image" Target="../media/image325.png"/><Relationship Id="rId4" Type="http://schemas.openxmlformats.org/officeDocument/2006/relationships/customXml" Target="../ink/ink119.xml"/><Relationship Id="rId180" Type="http://schemas.openxmlformats.org/officeDocument/2006/relationships/image" Target="../media/image217.png"/><Relationship Id="rId215" Type="http://schemas.openxmlformats.org/officeDocument/2006/relationships/customXml" Target="../ink/ink225.xml"/><Relationship Id="rId236" Type="http://schemas.openxmlformats.org/officeDocument/2006/relationships/image" Target="../media/image245.png"/><Relationship Id="rId257" Type="http://schemas.openxmlformats.org/officeDocument/2006/relationships/customXml" Target="../ink/ink246.xml"/><Relationship Id="rId278" Type="http://schemas.openxmlformats.org/officeDocument/2006/relationships/image" Target="../media/image266.png"/><Relationship Id="rId401" Type="http://schemas.openxmlformats.org/officeDocument/2006/relationships/image" Target="../media/image327.png"/><Relationship Id="rId422" Type="http://schemas.openxmlformats.org/officeDocument/2006/relationships/image" Target="../media/image337.png"/><Relationship Id="rId303" Type="http://schemas.openxmlformats.org/officeDocument/2006/relationships/image" Target="../media/image278.png"/><Relationship Id="rId42" Type="http://schemas.openxmlformats.org/officeDocument/2006/relationships/customXml" Target="../ink/ink138.xml"/><Relationship Id="rId84" Type="http://schemas.openxmlformats.org/officeDocument/2006/relationships/customXml" Target="../ink/ink159.xml"/><Relationship Id="rId138" Type="http://schemas.openxmlformats.org/officeDocument/2006/relationships/image" Target="../media/image196.png"/><Relationship Id="rId345" Type="http://schemas.openxmlformats.org/officeDocument/2006/relationships/image" Target="../media/image299.png"/><Relationship Id="rId387" Type="http://schemas.openxmlformats.org/officeDocument/2006/relationships/image" Target="../media/image320.png"/><Relationship Id="rId191" Type="http://schemas.openxmlformats.org/officeDocument/2006/relationships/customXml" Target="../ink/ink213.xml"/><Relationship Id="rId205" Type="http://schemas.openxmlformats.org/officeDocument/2006/relationships/customXml" Target="../ink/ink220.xml"/><Relationship Id="rId247" Type="http://schemas.openxmlformats.org/officeDocument/2006/relationships/customXml" Target="../ink/ink241.xml"/><Relationship Id="rId412" Type="http://schemas.openxmlformats.org/officeDocument/2006/relationships/image" Target="../media/image332.png"/><Relationship Id="rId107" Type="http://schemas.openxmlformats.org/officeDocument/2006/relationships/image" Target="../media/image181.png"/><Relationship Id="rId289" Type="http://schemas.openxmlformats.org/officeDocument/2006/relationships/image" Target="../media/image271.png"/><Relationship Id="rId11" Type="http://schemas.openxmlformats.org/officeDocument/2006/relationships/image" Target="../media/image134.png"/><Relationship Id="rId53" Type="http://schemas.openxmlformats.org/officeDocument/2006/relationships/image" Target="../media/image155.png"/><Relationship Id="rId149" Type="http://schemas.openxmlformats.org/officeDocument/2006/relationships/customXml" Target="../ink/ink192.xml"/><Relationship Id="rId314" Type="http://schemas.openxmlformats.org/officeDocument/2006/relationships/customXml" Target="../ink/ink275.xml"/><Relationship Id="rId356" Type="http://schemas.openxmlformats.org/officeDocument/2006/relationships/customXml" Target="../ink/ink296.xml"/><Relationship Id="rId398" Type="http://schemas.openxmlformats.org/officeDocument/2006/relationships/customXml" Target="../ink/ink317.xml"/><Relationship Id="rId95" Type="http://schemas.openxmlformats.org/officeDocument/2006/relationships/image" Target="../media/image175.png"/><Relationship Id="rId160" Type="http://schemas.openxmlformats.org/officeDocument/2006/relationships/image" Target="../media/image207.png"/><Relationship Id="rId216" Type="http://schemas.openxmlformats.org/officeDocument/2006/relationships/image" Target="../media/image235.png"/><Relationship Id="rId423" Type="http://schemas.openxmlformats.org/officeDocument/2006/relationships/customXml" Target="../ink/ink330.xml"/><Relationship Id="rId258" Type="http://schemas.openxmlformats.org/officeDocument/2006/relationships/image" Target="../media/image2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6.xml"/><Relationship Id="rId18" Type="http://schemas.openxmlformats.org/officeDocument/2006/relationships/image" Target="../media/image355.png"/><Relationship Id="rId26" Type="http://schemas.openxmlformats.org/officeDocument/2006/relationships/image" Target="../media/image359.png"/><Relationship Id="rId39" Type="http://schemas.openxmlformats.org/officeDocument/2006/relationships/customXml" Target="../ink/ink349.xml"/><Relationship Id="rId21" Type="http://schemas.openxmlformats.org/officeDocument/2006/relationships/customXml" Target="../ink/ink340.xml"/><Relationship Id="rId34" Type="http://schemas.openxmlformats.org/officeDocument/2006/relationships/image" Target="../media/image363.png"/><Relationship Id="rId42" Type="http://schemas.openxmlformats.org/officeDocument/2006/relationships/image" Target="../media/image367.png"/><Relationship Id="rId47" Type="http://schemas.openxmlformats.org/officeDocument/2006/relationships/customXml" Target="../ink/ink353.xml"/><Relationship Id="rId50" Type="http://schemas.openxmlformats.org/officeDocument/2006/relationships/image" Target="../media/image371.png"/><Relationship Id="rId55" Type="http://schemas.openxmlformats.org/officeDocument/2006/relationships/customXml" Target="../ink/ink357.xml"/><Relationship Id="rId63" Type="http://schemas.openxmlformats.org/officeDocument/2006/relationships/customXml" Target="../ink/ink361.xml"/><Relationship Id="rId68" Type="http://schemas.openxmlformats.org/officeDocument/2006/relationships/image" Target="../media/image380.png"/><Relationship Id="rId76" Type="http://schemas.openxmlformats.org/officeDocument/2006/relationships/image" Target="../media/image384.png"/><Relationship Id="rId84" Type="http://schemas.openxmlformats.org/officeDocument/2006/relationships/image" Target="../media/image388.png"/><Relationship Id="rId89" Type="http://schemas.openxmlformats.org/officeDocument/2006/relationships/customXml" Target="../ink/ink374.xml"/><Relationship Id="rId7" Type="http://schemas.openxmlformats.org/officeDocument/2006/relationships/customXml" Target="../ink/ink333.xml"/><Relationship Id="rId71" Type="http://schemas.openxmlformats.org/officeDocument/2006/relationships/customXml" Target="../ink/ink365.xml"/><Relationship Id="rId92" Type="http://schemas.openxmlformats.org/officeDocument/2006/relationships/image" Target="../media/image39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54.png"/><Relationship Id="rId29" Type="http://schemas.openxmlformats.org/officeDocument/2006/relationships/customXml" Target="../ink/ink344.xml"/><Relationship Id="rId11" Type="http://schemas.openxmlformats.org/officeDocument/2006/relationships/customXml" Target="../ink/ink335.xml"/><Relationship Id="rId24" Type="http://schemas.openxmlformats.org/officeDocument/2006/relationships/image" Target="../media/image358.png"/><Relationship Id="rId32" Type="http://schemas.openxmlformats.org/officeDocument/2006/relationships/image" Target="../media/image362.png"/><Relationship Id="rId37" Type="http://schemas.openxmlformats.org/officeDocument/2006/relationships/customXml" Target="../ink/ink348.xml"/><Relationship Id="rId40" Type="http://schemas.openxmlformats.org/officeDocument/2006/relationships/image" Target="../media/image366.png"/><Relationship Id="rId45" Type="http://schemas.openxmlformats.org/officeDocument/2006/relationships/customXml" Target="../ink/ink352.xml"/><Relationship Id="rId53" Type="http://schemas.openxmlformats.org/officeDocument/2006/relationships/customXml" Target="../ink/ink356.xml"/><Relationship Id="rId58" Type="http://schemas.openxmlformats.org/officeDocument/2006/relationships/image" Target="../media/image375.png"/><Relationship Id="rId66" Type="http://schemas.openxmlformats.org/officeDocument/2006/relationships/image" Target="../media/image379.png"/><Relationship Id="rId74" Type="http://schemas.openxmlformats.org/officeDocument/2006/relationships/image" Target="../media/image383.png"/><Relationship Id="rId79" Type="http://schemas.openxmlformats.org/officeDocument/2006/relationships/customXml" Target="../ink/ink369.xml"/><Relationship Id="rId87" Type="http://schemas.openxmlformats.org/officeDocument/2006/relationships/customXml" Target="../ink/ink373.xml"/><Relationship Id="rId5" Type="http://schemas.openxmlformats.org/officeDocument/2006/relationships/customXml" Target="../ink/ink332.xml"/><Relationship Id="rId61" Type="http://schemas.openxmlformats.org/officeDocument/2006/relationships/customXml" Target="../ink/ink360.xml"/><Relationship Id="rId82" Type="http://schemas.openxmlformats.org/officeDocument/2006/relationships/image" Target="../media/image387.png"/><Relationship Id="rId90" Type="http://schemas.openxmlformats.org/officeDocument/2006/relationships/image" Target="../media/image391.png"/><Relationship Id="rId19" Type="http://schemas.openxmlformats.org/officeDocument/2006/relationships/customXml" Target="../ink/ink339.xml"/><Relationship Id="rId14" Type="http://schemas.openxmlformats.org/officeDocument/2006/relationships/image" Target="../media/image353.png"/><Relationship Id="rId22" Type="http://schemas.openxmlformats.org/officeDocument/2006/relationships/image" Target="../media/image357.png"/><Relationship Id="rId27" Type="http://schemas.openxmlformats.org/officeDocument/2006/relationships/customXml" Target="../ink/ink343.xml"/><Relationship Id="rId30" Type="http://schemas.openxmlformats.org/officeDocument/2006/relationships/image" Target="../media/image361.png"/><Relationship Id="rId35" Type="http://schemas.openxmlformats.org/officeDocument/2006/relationships/customXml" Target="../ink/ink347.xml"/><Relationship Id="rId43" Type="http://schemas.openxmlformats.org/officeDocument/2006/relationships/customXml" Target="../ink/ink351.xml"/><Relationship Id="rId48" Type="http://schemas.openxmlformats.org/officeDocument/2006/relationships/image" Target="../media/image370.png"/><Relationship Id="rId56" Type="http://schemas.openxmlformats.org/officeDocument/2006/relationships/image" Target="../media/image374.png"/><Relationship Id="rId64" Type="http://schemas.openxmlformats.org/officeDocument/2006/relationships/image" Target="../media/image378.png"/><Relationship Id="rId69" Type="http://schemas.openxmlformats.org/officeDocument/2006/relationships/customXml" Target="../ink/ink364.xml"/><Relationship Id="rId77" Type="http://schemas.openxmlformats.org/officeDocument/2006/relationships/customXml" Target="../ink/ink368.xml"/><Relationship Id="rId8" Type="http://schemas.openxmlformats.org/officeDocument/2006/relationships/image" Target="../media/image350.png"/><Relationship Id="rId51" Type="http://schemas.openxmlformats.org/officeDocument/2006/relationships/customXml" Target="../ink/ink355.xml"/><Relationship Id="rId72" Type="http://schemas.openxmlformats.org/officeDocument/2006/relationships/image" Target="../media/image382.png"/><Relationship Id="rId80" Type="http://schemas.openxmlformats.org/officeDocument/2006/relationships/image" Target="../media/image386.png"/><Relationship Id="rId85" Type="http://schemas.openxmlformats.org/officeDocument/2006/relationships/customXml" Target="../ink/ink372.xml"/><Relationship Id="rId3" Type="http://schemas.openxmlformats.org/officeDocument/2006/relationships/customXml" Target="../ink/ink331.xml"/><Relationship Id="rId12" Type="http://schemas.openxmlformats.org/officeDocument/2006/relationships/image" Target="../media/image352.png"/><Relationship Id="rId17" Type="http://schemas.openxmlformats.org/officeDocument/2006/relationships/customXml" Target="../ink/ink338.xml"/><Relationship Id="rId25" Type="http://schemas.openxmlformats.org/officeDocument/2006/relationships/customXml" Target="../ink/ink342.xml"/><Relationship Id="rId33" Type="http://schemas.openxmlformats.org/officeDocument/2006/relationships/customXml" Target="../ink/ink346.xml"/><Relationship Id="rId38" Type="http://schemas.openxmlformats.org/officeDocument/2006/relationships/image" Target="../media/image365.png"/><Relationship Id="rId46" Type="http://schemas.openxmlformats.org/officeDocument/2006/relationships/image" Target="../media/image369.png"/><Relationship Id="rId59" Type="http://schemas.openxmlformats.org/officeDocument/2006/relationships/customXml" Target="../ink/ink359.xml"/><Relationship Id="rId67" Type="http://schemas.openxmlformats.org/officeDocument/2006/relationships/customXml" Target="../ink/ink363.xml"/><Relationship Id="rId20" Type="http://schemas.openxmlformats.org/officeDocument/2006/relationships/image" Target="../media/image356.png"/><Relationship Id="rId41" Type="http://schemas.openxmlformats.org/officeDocument/2006/relationships/customXml" Target="../ink/ink350.xml"/><Relationship Id="rId54" Type="http://schemas.openxmlformats.org/officeDocument/2006/relationships/image" Target="../media/image373.png"/><Relationship Id="rId62" Type="http://schemas.openxmlformats.org/officeDocument/2006/relationships/image" Target="../media/image377.png"/><Relationship Id="rId70" Type="http://schemas.openxmlformats.org/officeDocument/2006/relationships/image" Target="../media/image381.png"/><Relationship Id="rId75" Type="http://schemas.openxmlformats.org/officeDocument/2006/relationships/customXml" Target="../ink/ink367.xml"/><Relationship Id="rId83" Type="http://schemas.openxmlformats.org/officeDocument/2006/relationships/customXml" Target="../ink/ink371.xml"/><Relationship Id="rId88" Type="http://schemas.openxmlformats.org/officeDocument/2006/relationships/image" Target="../media/image390.png"/><Relationship Id="rId91" Type="http://schemas.openxmlformats.org/officeDocument/2006/relationships/customXml" Target="../ink/ink37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9.png"/><Relationship Id="rId15" Type="http://schemas.openxmlformats.org/officeDocument/2006/relationships/customXml" Target="../ink/ink337.xml"/><Relationship Id="rId23" Type="http://schemas.openxmlformats.org/officeDocument/2006/relationships/customXml" Target="../ink/ink341.xml"/><Relationship Id="rId28" Type="http://schemas.openxmlformats.org/officeDocument/2006/relationships/image" Target="../media/image360.png"/><Relationship Id="rId36" Type="http://schemas.openxmlformats.org/officeDocument/2006/relationships/image" Target="../media/image364.png"/><Relationship Id="rId49" Type="http://schemas.openxmlformats.org/officeDocument/2006/relationships/customXml" Target="../ink/ink354.xml"/><Relationship Id="rId57" Type="http://schemas.openxmlformats.org/officeDocument/2006/relationships/customXml" Target="../ink/ink358.xml"/><Relationship Id="rId10" Type="http://schemas.openxmlformats.org/officeDocument/2006/relationships/image" Target="../media/image351.png"/><Relationship Id="rId31" Type="http://schemas.openxmlformats.org/officeDocument/2006/relationships/customXml" Target="../ink/ink345.xml"/><Relationship Id="rId44" Type="http://schemas.openxmlformats.org/officeDocument/2006/relationships/image" Target="../media/image368.png"/><Relationship Id="rId52" Type="http://schemas.openxmlformats.org/officeDocument/2006/relationships/image" Target="../media/image372.png"/><Relationship Id="rId60" Type="http://schemas.openxmlformats.org/officeDocument/2006/relationships/image" Target="../media/image376.png"/><Relationship Id="rId65" Type="http://schemas.openxmlformats.org/officeDocument/2006/relationships/customXml" Target="../ink/ink362.xml"/><Relationship Id="rId73" Type="http://schemas.openxmlformats.org/officeDocument/2006/relationships/customXml" Target="../ink/ink366.xml"/><Relationship Id="rId78" Type="http://schemas.openxmlformats.org/officeDocument/2006/relationships/image" Target="../media/image385.png"/><Relationship Id="rId81" Type="http://schemas.openxmlformats.org/officeDocument/2006/relationships/customXml" Target="../ink/ink370.xml"/><Relationship Id="rId86" Type="http://schemas.openxmlformats.org/officeDocument/2006/relationships/image" Target="../media/image389.png"/><Relationship Id="rId4" Type="http://schemas.openxmlformats.org/officeDocument/2006/relationships/image" Target="../media/image348.png"/><Relationship Id="rId9" Type="http://schemas.openxmlformats.org/officeDocument/2006/relationships/customXml" Target="../ink/ink3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1.xml"/><Relationship Id="rId18" Type="http://schemas.openxmlformats.org/officeDocument/2006/relationships/image" Target="../media/image399.png"/><Relationship Id="rId26" Type="http://schemas.openxmlformats.org/officeDocument/2006/relationships/image" Target="../media/image403.png"/><Relationship Id="rId39" Type="http://schemas.openxmlformats.org/officeDocument/2006/relationships/customXml" Target="../ink/ink394.xml"/><Relationship Id="rId21" Type="http://schemas.openxmlformats.org/officeDocument/2006/relationships/customXml" Target="../ink/ink385.xml"/><Relationship Id="rId34" Type="http://schemas.openxmlformats.org/officeDocument/2006/relationships/image" Target="../media/image407.png"/><Relationship Id="rId42" Type="http://schemas.openxmlformats.org/officeDocument/2006/relationships/image" Target="../media/image411.png"/><Relationship Id="rId47" Type="http://schemas.openxmlformats.org/officeDocument/2006/relationships/customXml" Target="../ink/ink398.xml"/><Relationship Id="rId50" Type="http://schemas.openxmlformats.org/officeDocument/2006/relationships/image" Target="../media/image415.png"/><Relationship Id="rId55" Type="http://schemas.openxmlformats.org/officeDocument/2006/relationships/customXml" Target="../ink/ink402.xml"/><Relationship Id="rId63" Type="http://schemas.openxmlformats.org/officeDocument/2006/relationships/customXml" Target="../ink/ink406.xml"/><Relationship Id="rId7" Type="http://schemas.openxmlformats.org/officeDocument/2006/relationships/customXml" Target="../ink/ink378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07.png"/><Relationship Id="rId20" Type="http://schemas.openxmlformats.org/officeDocument/2006/relationships/image" Target="../media/image400.png"/><Relationship Id="rId29" Type="http://schemas.openxmlformats.org/officeDocument/2006/relationships/customXml" Target="../ink/ink389.xml"/><Relationship Id="rId41" Type="http://schemas.openxmlformats.org/officeDocument/2006/relationships/customXml" Target="../ink/ink395.xml"/><Relationship Id="rId54" Type="http://schemas.openxmlformats.org/officeDocument/2006/relationships/image" Target="../media/image417.png"/><Relationship Id="rId62" Type="http://schemas.openxmlformats.org/officeDocument/2006/relationships/image" Target="../media/image4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4.png"/><Relationship Id="rId11" Type="http://schemas.openxmlformats.org/officeDocument/2006/relationships/customXml" Target="../ink/ink380.xml"/><Relationship Id="rId24" Type="http://schemas.openxmlformats.org/officeDocument/2006/relationships/image" Target="../media/image402.png"/><Relationship Id="rId32" Type="http://schemas.openxmlformats.org/officeDocument/2006/relationships/image" Target="../media/image406.png"/><Relationship Id="rId37" Type="http://schemas.openxmlformats.org/officeDocument/2006/relationships/customXml" Target="../ink/ink393.xml"/><Relationship Id="rId40" Type="http://schemas.openxmlformats.org/officeDocument/2006/relationships/image" Target="../media/image410.png"/><Relationship Id="rId45" Type="http://schemas.openxmlformats.org/officeDocument/2006/relationships/customXml" Target="../ink/ink397.xml"/><Relationship Id="rId53" Type="http://schemas.openxmlformats.org/officeDocument/2006/relationships/customXml" Target="../ink/ink401.xml"/><Relationship Id="rId58" Type="http://schemas.openxmlformats.org/officeDocument/2006/relationships/image" Target="../media/image419.png"/><Relationship Id="rId66" Type="http://schemas.openxmlformats.org/officeDocument/2006/relationships/image" Target="../media/image423.png"/><Relationship Id="rId5" Type="http://schemas.openxmlformats.org/officeDocument/2006/relationships/customXml" Target="../ink/ink377.xml"/><Relationship Id="rId15" Type="http://schemas.openxmlformats.org/officeDocument/2006/relationships/customXml" Target="../ink/ink382.xml"/><Relationship Id="rId23" Type="http://schemas.openxmlformats.org/officeDocument/2006/relationships/customXml" Target="../ink/ink386.xml"/><Relationship Id="rId28" Type="http://schemas.openxmlformats.org/officeDocument/2006/relationships/image" Target="../media/image404.png"/><Relationship Id="rId36" Type="http://schemas.openxmlformats.org/officeDocument/2006/relationships/image" Target="../media/image408.png"/><Relationship Id="rId49" Type="http://schemas.openxmlformats.org/officeDocument/2006/relationships/customXml" Target="../ink/ink399.xml"/><Relationship Id="rId57" Type="http://schemas.openxmlformats.org/officeDocument/2006/relationships/customXml" Target="../ink/ink403.xml"/><Relationship Id="rId61" Type="http://schemas.openxmlformats.org/officeDocument/2006/relationships/customXml" Target="../ink/ink405.xml"/><Relationship Id="rId10" Type="http://schemas.openxmlformats.org/officeDocument/2006/relationships/image" Target="../media/image396.png"/><Relationship Id="rId19" Type="http://schemas.openxmlformats.org/officeDocument/2006/relationships/customXml" Target="../ink/ink384.xml"/><Relationship Id="rId31" Type="http://schemas.openxmlformats.org/officeDocument/2006/relationships/customXml" Target="../ink/ink390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65" Type="http://schemas.openxmlformats.org/officeDocument/2006/relationships/customXml" Target="../ink/ink407.xml"/><Relationship Id="rId4" Type="http://schemas.openxmlformats.org/officeDocument/2006/relationships/image" Target="../media/image4.png"/><Relationship Id="rId9" Type="http://schemas.openxmlformats.org/officeDocument/2006/relationships/customXml" Target="../ink/ink379.xml"/><Relationship Id="rId14" Type="http://schemas.openxmlformats.org/officeDocument/2006/relationships/image" Target="../media/image398.png"/><Relationship Id="rId22" Type="http://schemas.openxmlformats.org/officeDocument/2006/relationships/image" Target="../media/image401.png"/><Relationship Id="rId27" Type="http://schemas.openxmlformats.org/officeDocument/2006/relationships/customXml" Target="../ink/ink388.xml"/><Relationship Id="rId30" Type="http://schemas.openxmlformats.org/officeDocument/2006/relationships/image" Target="../media/image405.png"/><Relationship Id="rId35" Type="http://schemas.openxmlformats.org/officeDocument/2006/relationships/customXml" Target="../ink/ink392.xml"/><Relationship Id="rId43" Type="http://schemas.openxmlformats.org/officeDocument/2006/relationships/customXml" Target="../ink/ink396.xml"/><Relationship Id="rId48" Type="http://schemas.openxmlformats.org/officeDocument/2006/relationships/image" Target="../media/image414.png"/><Relationship Id="rId56" Type="http://schemas.openxmlformats.org/officeDocument/2006/relationships/image" Target="../media/image418.png"/><Relationship Id="rId64" Type="http://schemas.openxmlformats.org/officeDocument/2006/relationships/image" Target="../media/image422.png"/><Relationship Id="rId8" Type="http://schemas.openxmlformats.org/officeDocument/2006/relationships/image" Target="../media/image395.png"/><Relationship Id="rId51" Type="http://schemas.openxmlformats.org/officeDocument/2006/relationships/customXml" Target="../ink/ink400.xml"/><Relationship Id="rId3" Type="http://schemas.openxmlformats.org/officeDocument/2006/relationships/customXml" Target="../ink/ink376.xml"/><Relationship Id="rId12" Type="http://schemas.openxmlformats.org/officeDocument/2006/relationships/image" Target="../media/image397.png"/><Relationship Id="rId17" Type="http://schemas.openxmlformats.org/officeDocument/2006/relationships/customXml" Target="../ink/ink383.xml"/><Relationship Id="rId25" Type="http://schemas.openxmlformats.org/officeDocument/2006/relationships/customXml" Target="../ink/ink387.xml"/><Relationship Id="rId33" Type="http://schemas.openxmlformats.org/officeDocument/2006/relationships/customXml" Target="../ink/ink391.xml"/><Relationship Id="rId38" Type="http://schemas.openxmlformats.org/officeDocument/2006/relationships/image" Target="../media/image409.png"/><Relationship Id="rId46" Type="http://schemas.openxmlformats.org/officeDocument/2006/relationships/image" Target="../media/image413.png"/><Relationship Id="rId59" Type="http://schemas.openxmlformats.org/officeDocument/2006/relationships/customXml" Target="../ink/ink4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8.xml"/><Relationship Id="rId205" Type="http://schemas.openxmlformats.org/officeDocument/2006/relationships/customXml" Target="../ink/ink40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204" Type="http://schemas.openxmlformats.org/officeDocument/2006/relationships/image" Target="../media/image19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0.xml"/><Relationship Id="rId205" Type="http://schemas.openxmlformats.org/officeDocument/2006/relationships/customXml" Target="../ink/ink4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204" Type="http://schemas.openxmlformats.org/officeDocument/2006/relationships/image" Target="../media/image1900.png"/></Relationships>
</file>

<file path=ppt/slides/_rels/slide38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513.png"/><Relationship Id="rId303" Type="http://schemas.openxmlformats.org/officeDocument/2006/relationships/image" Target="../media/image5.png"/><Relationship Id="rId324" Type="http://schemas.openxmlformats.org/officeDocument/2006/relationships/customXml" Target="../ink/ink472.xml"/><Relationship Id="rId345" Type="http://schemas.openxmlformats.org/officeDocument/2006/relationships/image" Target="../media/image535.png"/><Relationship Id="rId366" Type="http://schemas.openxmlformats.org/officeDocument/2006/relationships/customXml" Target="../ink/ink493.xml"/><Relationship Id="rId387" Type="http://schemas.openxmlformats.org/officeDocument/2006/relationships/image" Target="../media/image556.png"/><Relationship Id="rId205" Type="http://schemas.openxmlformats.org/officeDocument/2006/relationships/customXml" Target="../ink/ink413.xml"/><Relationship Id="rId226" Type="http://schemas.openxmlformats.org/officeDocument/2006/relationships/customXml" Target="../ink/ink423.xml"/><Relationship Id="rId247" Type="http://schemas.openxmlformats.org/officeDocument/2006/relationships/image" Target="../media/image487.png"/><Relationship Id="rId412" Type="http://schemas.openxmlformats.org/officeDocument/2006/relationships/customXml" Target="../ink/ink516.xml"/><Relationship Id="rId433" Type="http://schemas.openxmlformats.org/officeDocument/2006/relationships/image" Target="../media/image579.png"/><Relationship Id="rId268" Type="http://schemas.openxmlformats.org/officeDocument/2006/relationships/customXml" Target="../ink/ink444.xml"/><Relationship Id="rId289" Type="http://schemas.openxmlformats.org/officeDocument/2006/relationships/image" Target="../media/image508.png"/><Relationship Id="rId454" Type="http://schemas.openxmlformats.org/officeDocument/2006/relationships/customXml" Target="../ink/ink537.xml"/><Relationship Id="rId314" Type="http://schemas.openxmlformats.org/officeDocument/2006/relationships/customXml" Target="../ink/ink467.xml"/><Relationship Id="rId335" Type="http://schemas.openxmlformats.org/officeDocument/2006/relationships/image" Target="../media/image530.png"/><Relationship Id="rId356" Type="http://schemas.openxmlformats.org/officeDocument/2006/relationships/customXml" Target="../ink/ink488.xml"/><Relationship Id="rId377" Type="http://schemas.openxmlformats.org/officeDocument/2006/relationships/image" Target="../media/image551.png"/><Relationship Id="rId398" Type="http://schemas.openxmlformats.org/officeDocument/2006/relationships/customXml" Target="../ink/ink509.xml"/><Relationship Id="rId216" Type="http://schemas.openxmlformats.org/officeDocument/2006/relationships/customXml" Target="../ink/ink418.xml"/><Relationship Id="rId237" Type="http://schemas.openxmlformats.org/officeDocument/2006/relationships/image" Target="../media/image482.png"/><Relationship Id="rId402" Type="http://schemas.openxmlformats.org/officeDocument/2006/relationships/customXml" Target="../ink/ink511.xml"/><Relationship Id="rId423" Type="http://schemas.openxmlformats.org/officeDocument/2006/relationships/image" Target="../media/image574.png"/><Relationship Id="rId258" Type="http://schemas.openxmlformats.org/officeDocument/2006/relationships/customXml" Target="../ink/ink439.xml"/><Relationship Id="rId279" Type="http://schemas.openxmlformats.org/officeDocument/2006/relationships/image" Target="../media/image503.png"/><Relationship Id="rId444" Type="http://schemas.openxmlformats.org/officeDocument/2006/relationships/customXml" Target="../ink/ink532.xml"/><Relationship Id="rId290" Type="http://schemas.openxmlformats.org/officeDocument/2006/relationships/customXml" Target="../ink/ink455.xml"/><Relationship Id="rId304" Type="http://schemas.openxmlformats.org/officeDocument/2006/relationships/customXml" Target="../ink/ink462.xml"/><Relationship Id="rId325" Type="http://schemas.openxmlformats.org/officeDocument/2006/relationships/image" Target="../media/image525.png"/><Relationship Id="rId346" Type="http://schemas.openxmlformats.org/officeDocument/2006/relationships/customXml" Target="../ink/ink483.xml"/><Relationship Id="rId367" Type="http://schemas.openxmlformats.org/officeDocument/2006/relationships/image" Target="../media/image546.png"/><Relationship Id="rId388" Type="http://schemas.openxmlformats.org/officeDocument/2006/relationships/customXml" Target="../ink/ink504.xml"/><Relationship Id="rId206" Type="http://schemas.openxmlformats.org/officeDocument/2006/relationships/customXml" Target="../ink/ink414.xml"/><Relationship Id="rId227" Type="http://schemas.openxmlformats.org/officeDocument/2006/relationships/image" Target="../media/image477.png"/><Relationship Id="rId413" Type="http://schemas.openxmlformats.org/officeDocument/2006/relationships/image" Target="../media/image569.png"/><Relationship Id="rId248" Type="http://schemas.openxmlformats.org/officeDocument/2006/relationships/customXml" Target="../ink/ink434.xml"/><Relationship Id="rId269" Type="http://schemas.openxmlformats.org/officeDocument/2006/relationships/image" Target="../media/image498.png"/><Relationship Id="rId434" Type="http://schemas.openxmlformats.org/officeDocument/2006/relationships/customXml" Target="../ink/ink527.xml"/><Relationship Id="rId455" Type="http://schemas.openxmlformats.org/officeDocument/2006/relationships/image" Target="../media/image590.png"/><Relationship Id="rId280" Type="http://schemas.openxmlformats.org/officeDocument/2006/relationships/customXml" Target="../ink/ink450.xml"/><Relationship Id="rId315" Type="http://schemas.openxmlformats.org/officeDocument/2006/relationships/image" Target="../media/image520.png"/><Relationship Id="rId336" Type="http://schemas.openxmlformats.org/officeDocument/2006/relationships/customXml" Target="../ink/ink478.xml"/><Relationship Id="rId357" Type="http://schemas.openxmlformats.org/officeDocument/2006/relationships/image" Target="../media/image541.png"/><Relationship Id="rId217" Type="http://schemas.openxmlformats.org/officeDocument/2006/relationships/image" Target="../media/image472.png"/><Relationship Id="rId331" Type="http://schemas.openxmlformats.org/officeDocument/2006/relationships/image" Target="../media/image528.png"/><Relationship Id="rId352" Type="http://schemas.openxmlformats.org/officeDocument/2006/relationships/customXml" Target="../ink/ink486.xml"/><Relationship Id="rId373" Type="http://schemas.openxmlformats.org/officeDocument/2006/relationships/image" Target="../media/image549.png"/><Relationship Id="rId378" Type="http://schemas.openxmlformats.org/officeDocument/2006/relationships/customXml" Target="../ink/ink499.xml"/><Relationship Id="rId394" Type="http://schemas.openxmlformats.org/officeDocument/2006/relationships/customXml" Target="../ink/ink507.xml"/><Relationship Id="rId399" Type="http://schemas.openxmlformats.org/officeDocument/2006/relationships/image" Target="../media/image562.png"/><Relationship Id="rId403" Type="http://schemas.openxmlformats.org/officeDocument/2006/relationships/image" Target="../media/image564.png"/><Relationship Id="rId408" Type="http://schemas.openxmlformats.org/officeDocument/2006/relationships/customXml" Target="../ink/ink514.xml"/><Relationship Id="rId429" Type="http://schemas.openxmlformats.org/officeDocument/2006/relationships/image" Target="../media/image577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416.xml"/><Relationship Id="rId233" Type="http://schemas.openxmlformats.org/officeDocument/2006/relationships/image" Target="../media/image480.png"/><Relationship Id="rId238" Type="http://schemas.openxmlformats.org/officeDocument/2006/relationships/customXml" Target="../ink/ink429.xml"/><Relationship Id="rId254" Type="http://schemas.openxmlformats.org/officeDocument/2006/relationships/customXml" Target="../ink/ink437.xml"/><Relationship Id="rId259" Type="http://schemas.openxmlformats.org/officeDocument/2006/relationships/image" Target="../media/image493.png"/><Relationship Id="rId424" Type="http://schemas.openxmlformats.org/officeDocument/2006/relationships/customXml" Target="../ink/ink522.xml"/><Relationship Id="rId440" Type="http://schemas.openxmlformats.org/officeDocument/2006/relationships/customXml" Target="../ink/ink530.xml"/><Relationship Id="rId445" Type="http://schemas.openxmlformats.org/officeDocument/2006/relationships/image" Target="../media/image585.png"/><Relationship Id="rId270" Type="http://schemas.openxmlformats.org/officeDocument/2006/relationships/customXml" Target="../ink/ink445.xml"/><Relationship Id="rId275" Type="http://schemas.openxmlformats.org/officeDocument/2006/relationships/image" Target="../media/image501.png"/><Relationship Id="rId291" Type="http://schemas.openxmlformats.org/officeDocument/2006/relationships/image" Target="../media/image509.png"/><Relationship Id="rId296" Type="http://schemas.openxmlformats.org/officeDocument/2006/relationships/customXml" Target="../ink/ink458.xml"/><Relationship Id="rId300" Type="http://schemas.openxmlformats.org/officeDocument/2006/relationships/customXml" Target="../ink/ink460.xml"/><Relationship Id="rId305" Type="http://schemas.openxmlformats.org/officeDocument/2006/relationships/image" Target="../media/image516.png"/><Relationship Id="rId326" Type="http://schemas.openxmlformats.org/officeDocument/2006/relationships/customXml" Target="../ink/ink473.xml"/><Relationship Id="rId347" Type="http://schemas.openxmlformats.org/officeDocument/2006/relationships/image" Target="../media/image536.png"/><Relationship Id="rId321" Type="http://schemas.openxmlformats.org/officeDocument/2006/relationships/image" Target="../media/image523.png"/><Relationship Id="rId342" Type="http://schemas.openxmlformats.org/officeDocument/2006/relationships/customXml" Target="../ink/ink481.xml"/><Relationship Id="rId363" Type="http://schemas.openxmlformats.org/officeDocument/2006/relationships/image" Target="../media/image544.png"/><Relationship Id="rId368" Type="http://schemas.openxmlformats.org/officeDocument/2006/relationships/customXml" Target="../ink/ink494.xml"/><Relationship Id="rId384" Type="http://schemas.openxmlformats.org/officeDocument/2006/relationships/customXml" Target="../ink/ink502.xml"/><Relationship Id="rId389" Type="http://schemas.openxmlformats.org/officeDocument/2006/relationships/image" Target="../media/image557.png"/><Relationship Id="rId419" Type="http://schemas.openxmlformats.org/officeDocument/2006/relationships/image" Target="../media/image572.png"/><Relationship Id="rId223" Type="http://schemas.openxmlformats.org/officeDocument/2006/relationships/image" Target="../media/image475.png"/><Relationship Id="rId228" Type="http://schemas.openxmlformats.org/officeDocument/2006/relationships/customXml" Target="../ink/ink424.xml"/><Relationship Id="rId244" Type="http://schemas.openxmlformats.org/officeDocument/2006/relationships/customXml" Target="../ink/ink432.xml"/><Relationship Id="rId249" Type="http://schemas.openxmlformats.org/officeDocument/2006/relationships/image" Target="../media/image488.png"/><Relationship Id="rId414" Type="http://schemas.openxmlformats.org/officeDocument/2006/relationships/customXml" Target="../ink/ink517.xml"/><Relationship Id="rId430" Type="http://schemas.openxmlformats.org/officeDocument/2006/relationships/customXml" Target="../ink/ink525.xml"/><Relationship Id="rId435" Type="http://schemas.openxmlformats.org/officeDocument/2006/relationships/image" Target="../media/image580.png"/><Relationship Id="rId456" Type="http://schemas.openxmlformats.org/officeDocument/2006/relationships/customXml" Target="../ink/ink538.xml"/><Relationship Id="rId260" Type="http://schemas.openxmlformats.org/officeDocument/2006/relationships/customXml" Target="../ink/ink440.xml"/><Relationship Id="rId265" Type="http://schemas.openxmlformats.org/officeDocument/2006/relationships/image" Target="../media/image496.png"/><Relationship Id="rId281" Type="http://schemas.openxmlformats.org/officeDocument/2006/relationships/image" Target="../media/image504.png"/><Relationship Id="rId286" Type="http://schemas.openxmlformats.org/officeDocument/2006/relationships/customXml" Target="../ink/ink453.xml"/><Relationship Id="rId316" Type="http://schemas.openxmlformats.org/officeDocument/2006/relationships/customXml" Target="../ink/ink468.xml"/><Relationship Id="rId337" Type="http://schemas.openxmlformats.org/officeDocument/2006/relationships/image" Target="../media/image531.png"/><Relationship Id="rId451" Type="http://schemas.openxmlformats.org/officeDocument/2006/relationships/image" Target="../media/image588.png"/><Relationship Id="rId311" Type="http://schemas.openxmlformats.org/officeDocument/2006/relationships/image" Target="../media/image518.png"/><Relationship Id="rId332" Type="http://schemas.openxmlformats.org/officeDocument/2006/relationships/customXml" Target="../ink/ink476.xml"/><Relationship Id="rId353" Type="http://schemas.openxmlformats.org/officeDocument/2006/relationships/image" Target="../media/image539.png"/><Relationship Id="rId358" Type="http://schemas.openxmlformats.org/officeDocument/2006/relationships/customXml" Target="../ink/ink489.xml"/><Relationship Id="rId374" Type="http://schemas.openxmlformats.org/officeDocument/2006/relationships/customXml" Target="../ink/ink497.xml"/><Relationship Id="rId379" Type="http://schemas.openxmlformats.org/officeDocument/2006/relationships/image" Target="../media/image552.png"/><Relationship Id="rId395" Type="http://schemas.openxmlformats.org/officeDocument/2006/relationships/image" Target="../media/image560.png"/><Relationship Id="rId409" Type="http://schemas.openxmlformats.org/officeDocument/2006/relationships/image" Target="../media/image567.png"/><Relationship Id="rId213" Type="http://schemas.openxmlformats.org/officeDocument/2006/relationships/image" Target="../media/image470.png"/><Relationship Id="rId218" Type="http://schemas.openxmlformats.org/officeDocument/2006/relationships/customXml" Target="../ink/ink419.xml"/><Relationship Id="rId234" Type="http://schemas.openxmlformats.org/officeDocument/2006/relationships/customXml" Target="../ink/ink427.xml"/><Relationship Id="rId239" Type="http://schemas.openxmlformats.org/officeDocument/2006/relationships/image" Target="../media/image483.png"/><Relationship Id="rId390" Type="http://schemas.openxmlformats.org/officeDocument/2006/relationships/customXml" Target="../ink/ink505.xml"/><Relationship Id="rId404" Type="http://schemas.openxmlformats.org/officeDocument/2006/relationships/customXml" Target="../ink/ink512.xml"/><Relationship Id="rId420" Type="http://schemas.openxmlformats.org/officeDocument/2006/relationships/customXml" Target="../ink/ink520.xml"/><Relationship Id="rId425" Type="http://schemas.openxmlformats.org/officeDocument/2006/relationships/image" Target="../media/image575.png"/><Relationship Id="rId446" Type="http://schemas.openxmlformats.org/officeDocument/2006/relationships/customXml" Target="../ink/ink533.xml"/><Relationship Id="rId2" Type="http://schemas.openxmlformats.org/officeDocument/2006/relationships/notesSlide" Target="../notesSlides/notesSlide29.xml"/><Relationship Id="rId250" Type="http://schemas.openxmlformats.org/officeDocument/2006/relationships/customXml" Target="../ink/ink435.xml"/><Relationship Id="rId255" Type="http://schemas.openxmlformats.org/officeDocument/2006/relationships/image" Target="../media/image491.png"/><Relationship Id="rId271" Type="http://schemas.openxmlformats.org/officeDocument/2006/relationships/image" Target="../media/image499.png"/><Relationship Id="rId276" Type="http://schemas.openxmlformats.org/officeDocument/2006/relationships/customXml" Target="../ink/ink448.xml"/><Relationship Id="rId292" Type="http://schemas.openxmlformats.org/officeDocument/2006/relationships/customXml" Target="../ink/ink456.xml"/><Relationship Id="rId297" Type="http://schemas.openxmlformats.org/officeDocument/2006/relationships/image" Target="../media/image512.png"/><Relationship Id="rId306" Type="http://schemas.openxmlformats.org/officeDocument/2006/relationships/customXml" Target="../ink/ink463.xml"/><Relationship Id="rId441" Type="http://schemas.openxmlformats.org/officeDocument/2006/relationships/image" Target="../media/image583.png"/><Relationship Id="rId301" Type="http://schemas.openxmlformats.org/officeDocument/2006/relationships/image" Target="../media/image514.png"/><Relationship Id="rId322" Type="http://schemas.openxmlformats.org/officeDocument/2006/relationships/customXml" Target="../ink/ink471.xml"/><Relationship Id="rId327" Type="http://schemas.openxmlformats.org/officeDocument/2006/relationships/image" Target="../media/image526.png"/><Relationship Id="rId343" Type="http://schemas.openxmlformats.org/officeDocument/2006/relationships/image" Target="../media/image534.png"/><Relationship Id="rId348" Type="http://schemas.openxmlformats.org/officeDocument/2006/relationships/customXml" Target="../ink/ink484.xml"/><Relationship Id="rId364" Type="http://schemas.openxmlformats.org/officeDocument/2006/relationships/customXml" Target="../ink/ink492.xml"/><Relationship Id="rId369" Type="http://schemas.openxmlformats.org/officeDocument/2006/relationships/image" Target="../media/image547.png"/><Relationship Id="rId229" Type="http://schemas.openxmlformats.org/officeDocument/2006/relationships/image" Target="../media/image478.png"/><Relationship Id="rId380" Type="http://schemas.openxmlformats.org/officeDocument/2006/relationships/customXml" Target="../ink/ink500.xml"/><Relationship Id="rId385" Type="http://schemas.openxmlformats.org/officeDocument/2006/relationships/image" Target="../media/image555.png"/><Relationship Id="rId415" Type="http://schemas.openxmlformats.org/officeDocument/2006/relationships/image" Target="../media/image570.png"/><Relationship Id="rId436" Type="http://schemas.openxmlformats.org/officeDocument/2006/relationships/customXml" Target="../ink/ink528.xml"/><Relationship Id="rId457" Type="http://schemas.openxmlformats.org/officeDocument/2006/relationships/image" Target="../media/image591.png"/><Relationship Id="rId224" Type="http://schemas.openxmlformats.org/officeDocument/2006/relationships/customXml" Target="../ink/ink422.xml"/><Relationship Id="rId240" Type="http://schemas.openxmlformats.org/officeDocument/2006/relationships/customXml" Target="../ink/ink430.xml"/><Relationship Id="rId245" Type="http://schemas.openxmlformats.org/officeDocument/2006/relationships/image" Target="../media/image486.png"/><Relationship Id="rId261" Type="http://schemas.openxmlformats.org/officeDocument/2006/relationships/image" Target="../media/image494.png"/><Relationship Id="rId266" Type="http://schemas.openxmlformats.org/officeDocument/2006/relationships/customXml" Target="../ink/ink443.xml"/><Relationship Id="rId287" Type="http://schemas.openxmlformats.org/officeDocument/2006/relationships/image" Target="../media/image507.png"/><Relationship Id="rId410" Type="http://schemas.openxmlformats.org/officeDocument/2006/relationships/customXml" Target="../ink/ink515.xml"/><Relationship Id="rId431" Type="http://schemas.openxmlformats.org/officeDocument/2006/relationships/image" Target="../media/image578.png"/><Relationship Id="rId452" Type="http://schemas.openxmlformats.org/officeDocument/2006/relationships/customXml" Target="../ink/ink536.xml"/><Relationship Id="rId282" Type="http://schemas.openxmlformats.org/officeDocument/2006/relationships/customXml" Target="../ink/ink451.xml"/><Relationship Id="rId312" Type="http://schemas.openxmlformats.org/officeDocument/2006/relationships/customXml" Target="../ink/ink466.xml"/><Relationship Id="rId317" Type="http://schemas.openxmlformats.org/officeDocument/2006/relationships/image" Target="../media/image521.png"/><Relationship Id="rId333" Type="http://schemas.openxmlformats.org/officeDocument/2006/relationships/image" Target="../media/image529.png"/><Relationship Id="rId338" Type="http://schemas.openxmlformats.org/officeDocument/2006/relationships/customXml" Target="../ink/ink479.xml"/><Relationship Id="rId354" Type="http://schemas.openxmlformats.org/officeDocument/2006/relationships/customXml" Target="../ink/ink487.xml"/><Relationship Id="rId359" Type="http://schemas.openxmlformats.org/officeDocument/2006/relationships/image" Target="../media/image542.png"/><Relationship Id="rId219" Type="http://schemas.openxmlformats.org/officeDocument/2006/relationships/image" Target="../media/image473.png"/><Relationship Id="rId370" Type="http://schemas.openxmlformats.org/officeDocument/2006/relationships/customXml" Target="../ink/ink495.xml"/><Relationship Id="rId375" Type="http://schemas.openxmlformats.org/officeDocument/2006/relationships/image" Target="../media/image550.png"/><Relationship Id="rId391" Type="http://schemas.openxmlformats.org/officeDocument/2006/relationships/image" Target="../media/image558.png"/><Relationship Id="rId396" Type="http://schemas.openxmlformats.org/officeDocument/2006/relationships/customXml" Target="../ink/ink508.xml"/><Relationship Id="rId405" Type="http://schemas.openxmlformats.org/officeDocument/2006/relationships/image" Target="../media/image565.png"/><Relationship Id="rId426" Type="http://schemas.openxmlformats.org/officeDocument/2006/relationships/customXml" Target="../ink/ink523.xml"/><Relationship Id="rId447" Type="http://schemas.openxmlformats.org/officeDocument/2006/relationships/image" Target="../media/image586.png"/><Relationship Id="rId3" Type="http://schemas.openxmlformats.org/officeDocument/2006/relationships/customXml" Target="../ink/ink412.xml"/><Relationship Id="rId214" Type="http://schemas.openxmlformats.org/officeDocument/2006/relationships/customXml" Target="../ink/ink417.xml"/><Relationship Id="rId230" Type="http://schemas.openxmlformats.org/officeDocument/2006/relationships/customXml" Target="../ink/ink425.xml"/><Relationship Id="rId235" Type="http://schemas.openxmlformats.org/officeDocument/2006/relationships/image" Target="../media/image481.png"/><Relationship Id="rId251" Type="http://schemas.openxmlformats.org/officeDocument/2006/relationships/image" Target="../media/image489.png"/><Relationship Id="rId256" Type="http://schemas.openxmlformats.org/officeDocument/2006/relationships/customXml" Target="../ink/ink438.xml"/><Relationship Id="rId277" Type="http://schemas.openxmlformats.org/officeDocument/2006/relationships/image" Target="../media/image502.png"/><Relationship Id="rId298" Type="http://schemas.openxmlformats.org/officeDocument/2006/relationships/customXml" Target="../ink/ink459.xml"/><Relationship Id="rId400" Type="http://schemas.openxmlformats.org/officeDocument/2006/relationships/customXml" Target="../ink/ink510.xml"/><Relationship Id="rId421" Type="http://schemas.openxmlformats.org/officeDocument/2006/relationships/image" Target="../media/image573.png"/><Relationship Id="rId442" Type="http://schemas.openxmlformats.org/officeDocument/2006/relationships/customXml" Target="../ink/ink531.xml"/><Relationship Id="rId272" Type="http://schemas.openxmlformats.org/officeDocument/2006/relationships/customXml" Target="../ink/ink446.xml"/><Relationship Id="rId293" Type="http://schemas.openxmlformats.org/officeDocument/2006/relationships/image" Target="../media/image510.png"/><Relationship Id="rId302" Type="http://schemas.openxmlformats.org/officeDocument/2006/relationships/customXml" Target="../ink/ink461.xml"/><Relationship Id="rId307" Type="http://schemas.openxmlformats.org/officeDocument/2006/relationships/image" Target="../media/image307.png"/><Relationship Id="rId323" Type="http://schemas.openxmlformats.org/officeDocument/2006/relationships/image" Target="../media/image524.png"/><Relationship Id="rId328" Type="http://schemas.openxmlformats.org/officeDocument/2006/relationships/customXml" Target="../ink/ink474.xml"/><Relationship Id="rId344" Type="http://schemas.openxmlformats.org/officeDocument/2006/relationships/customXml" Target="../ink/ink482.xml"/><Relationship Id="rId349" Type="http://schemas.openxmlformats.org/officeDocument/2006/relationships/image" Target="../media/image537.png"/><Relationship Id="rId209" Type="http://schemas.openxmlformats.org/officeDocument/2006/relationships/image" Target="../media/image468.png"/><Relationship Id="rId360" Type="http://schemas.openxmlformats.org/officeDocument/2006/relationships/customXml" Target="../ink/ink490.xml"/><Relationship Id="rId365" Type="http://schemas.openxmlformats.org/officeDocument/2006/relationships/image" Target="../media/image545.png"/><Relationship Id="rId381" Type="http://schemas.openxmlformats.org/officeDocument/2006/relationships/image" Target="../media/image553.png"/><Relationship Id="rId386" Type="http://schemas.openxmlformats.org/officeDocument/2006/relationships/customXml" Target="../ink/ink503.xml"/><Relationship Id="rId416" Type="http://schemas.openxmlformats.org/officeDocument/2006/relationships/customXml" Target="../ink/ink518.xml"/><Relationship Id="rId204" Type="http://schemas.openxmlformats.org/officeDocument/2006/relationships/image" Target="../media/image1900.png"/><Relationship Id="rId220" Type="http://schemas.openxmlformats.org/officeDocument/2006/relationships/customXml" Target="../ink/ink420.xml"/><Relationship Id="rId225" Type="http://schemas.openxmlformats.org/officeDocument/2006/relationships/image" Target="../media/image476.png"/><Relationship Id="rId241" Type="http://schemas.openxmlformats.org/officeDocument/2006/relationships/image" Target="../media/image484.png"/><Relationship Id="rId246" Type="http://schemas.openxmlformats.org/officeDocument/2006/relationships/customXml" Target="../ink/ink433.xml"/><Relationship Id="rId267" Type="http://schemas.openxmlformats.org/officeDocument/2006/relationships/image" Target="../media/image497.png"/><Relationship Id="rId288" Type="http://schemas.openxmlformats.org/officeDocument/2006/relationships/customXml" Target="../ink/ink454.xml"/><Relationship Id="rId411" Type="http://schemas.openxmlformats.org/officeDocument/2006/relationships/image" Target="../media/image568.png"/><Relationship Id="rId432" Type="http://schemas.openxmlformats.org/officeDocument/2006/relationships/customXml" Target="../ink/ink526.xml"/><Relationship Id="rId437" Type="http://schemas.openxmlformats.org/officeDocument/2006/relationships/image" Target="../media/image581.png"/><Relationship Id="rId453" Type="http://schemas.openxmlformats.org/officeDocument/2006/relationships/image" Target="../media/image589.png"/><Relationship Id="rId458" Type="http://schemas.openxmlformats.org/officeDocument/2006/relationships/customXml" Target="../ink/ink539.xml"/><Relationship Id="rId262" Type="http://schemas.openxmlformats.org/officeDocument/2006/relationships/customXml" Target="../ink/ink441.xml"/><Relationship Id="rId283" Type="http://schemas.openxmlformats.org/officeDocument/2006/relationships/image" Target="../media/image505.png"/><Relationship Id="rId313" Type="http://schemas.openxmlformats.org/officeDocument/2006/relationships/image" Target="../media/image519.png"/><Relationship Id="rId318" Type="http://schemas.openxmlformats.org/officeDocument/2006/relationships/customXml" Target="../ink/ink469.xml"/><Relationship Id="rId339" Type="http://schemas.openxmlformats.org/officeDocument/2006/relationships/image" Target="../media/image532.png"/><Relationship Id="rId334" Type="http://schemas.openxmlformats.org/officeDocument/2006/relationships/customXml" Target="../ink/ink477.xml"/><Relationship Id="rId350" Type="http://schemas.openxmlformats.org/officeDocument/2006/relationships/customXml" Target="../ink/ink485.xml"/><Relationship Id="rId355" Type="http://schemas.openxmlformats.org/officeDocument/2006/relationships/image" Target="../media/image540.png"/><Relationship Id="rId371" Type="http://schemas.openxmlformats.org/officeDocument/2006/relationships/image" Target="../media/image548.png"/><Relationship Id="rId376" Type="http://schemas.openxmlformats.org/officeDocument/2006/relationships/customXml" Target="../ink/ink498.xml"/><Relationship Id="rId397" Type="http://schemas.openxmlformats.org/officeDocument/2006/relationships/image" Target="../media/image561.png"/><Relationship Id="rId406" Type="http://schemas.openxmlformats.org/officeDocument/2006/relationships/customXml" Target="../ink/ink513.xml"/><Relationship Id="rId210" Type="http://schemas.openxmlformats.org/officeDocument/2006/relationships/customXml" Target="../ink/ink415.xml"/><Relationship Id="rId215" Type="http://schemas.openxmlformats.org/officeDocument/2006/relationships/image" Target="../media/image471.png"/><Relationship Id="rId236" Type="http://schemas.openxmlformats.org/officeDocument/2006/relationships/customXml" Target="../ink/ink428.xml"/><Relationship Id="rId257" Type="http://schemas.openxmlformats.org/officeDocument/2006/relationships/image" Target="../media/image492.png"/><Relationship Id="rId278" Type="http://schemas.openxmlformats.org/officeDocument/2006/relationships/customXml" Target="../ink/ink449.xml"/><Relationship Id="rId392" Type="http://schemas.openxmlformats.org/officeDocument/2006/relationships/customXml" Target="../ink/ink506.xml"/><Relationship Id="rId401" Type="http://schemas.openxmlformats.org/officeDocument/2006/relationships/image" Target="../media/image563.png"/><Relationship Id="rId422" Type="http://schemas.openxmlformats.org/officeDocument/2006/relationships/customXml" Target="../ink/ink521.xml"/><Relationship Id="rId427" Type="http://schemas.openxmlformats.org/officeDocument/2006/relationships/image" Target="../media/image576.png"/><Relationship Id="rId443" Type="http://schemas.openxmlformats.org/officeDocument/2006/relationships/image" Target="../media/image584.png"/><Relationship Id="rId448" Type="http://schemas.openxmlformats.org/officeDocument/2006/relationships/customXml" Target="../ink/ink534.xml"/><Relationship Id="rId231" Type="http://schemas.openxmlformats.org/officeDocument/2006/relationships/image" Target="../media/image479.png"/><Relationship Id="rId252" Type="http://schemas.openxmlformats.org/officeDocument/2006/relationships/customXml" Target="../ink/ink436.xml"/><Relationship Id="rId273" Type="http://schemas.openxmlformats.org/officeDocument/2006/relationships/image" Target="../media/image500.png"/><Relationship Id="rId294" Type="http://schemas.openxmlformats.org/officeDocument/2006/relationships/customXml" Target="../ink/ink457.xml"/><Relationship Id="rId308" Type="http://schemas.openxmlformats.org/officeDocument/2006/relationships/customXml" Target="../ink/ink464.xml"/><Relationship Id="rId329" Type="http://schemas.openxmlformats.org/officeDocument/2006/relationships/image" Target="../media/image527.png"/><Relationship Id="rId340" Type="http://schemas.openxmlformats.org/officeDocument/2006/relationships/customXml" Target="../ink/ink480.xml"/><Relationship Id="rId361" Type="http://schemas.openxmlformats.org/officeDocument/2006/relationships/image" Target="../media/image543.png"/><Relationship Id="rId382" Type="http://schemas.openxmlformats.org/officeDocument/2006/relationships/customXml" Target="../ink/ink501.xml"/><Relationship Id="rId417" Type="http://schemas.openxmlformats.org/officeDocument/2006/relationships/image" Target="../media/image571.png"/><Relationship Id="rId438" Type="http://schemas.openxmlformats.org/officeDocument/2006/relationships/customXml" Target="../ink/ink529.xml"/><Relationship Id="rId459" Type="http://schemas.openxmlformats.org/officeDocument/2006/relationships/image" Target="../media/image592.png"/><Relationship Id="rId221" Type="http://schemas.openxmlformats.org/officeDocument/2006/relationships/image" Target="../media/image474.png"/><Relationship Id="rId242" Type="http://schemas.openxmlformats.org/officeDocument/2006/relationships/customXml" Target="../ink/ink431.xml"/><Relationship Id="rId263" Type="http://schemas.openxmlformats.org/officeDocument/2006/relationships/image" Target="../media/image495.png"/><Relationship Id="rId284" Type="http://schemas.openxmlformats.org/officeDocument/2006/relationships/customXml" Target="../ink/ink452.xml"/><Relationship Id="rId319" Type="http://schemas.openxmlformats.org/officeDocument/2006/relationships/image" Target="../media/image522.png"/><Relationship Id="rId330" Type="http://schemas.openxmlformats.org/officeDocument/2006/relationships/customXml" Target="../ink/ink475.xml"/><Relationship Id="rId351" Type="http://schemas.openxmlformats.org/officeDocument/2006/relationships/image" Target="../media/image538.png"/><Relationship Id="rId372" Type="http://schemas.openxmlformats.org/officeDocument/2006/relationships/customXml" Target="../ink/ink496.xml"/><Relationship Id="rId393" Type="http://schemas.openxmlformats.org/officeDocument/2006/relationships/image" Target="../media/image559.png"/><Relationship Id="rId407" Type="http://schemas.openxmlformats.org/officeDocument/2006/relationships/image" Target="../media/image566.png"/><Relationship Id="rId428" Type="http://schemas.openxmlformats.org/officeDocument/2006/relationships/customXml" Target="../ink/ink524.xml"/><Relationship Id="rId449" Type="http://schemas.openxmlformats.org/officeDocument/2006/relationships/image" Target="../media/image587.png"/><Relationship Id="rId211" Type="http://schemas.openxmlformats.org/officeDocument/2006/relationships/image" Target="../media/image469.png"/><Relationship Id="rId232" Type="http://schemas.openxmlformats.org/officeDocument/2006/relationships/customXml" Target="../ink/ink426.xml"/><Relationship Id="rId253" Type="http://schemas.openxmlformats.org/officeDocument/2006/relationships/image" Target="../media/image490.png"/><Relationship Id="rId274" Type="http://schemas.openxmlformats.org/officeDocument/2006/relationships/customXml" Target="../ink/ink447.xml"/><Relationship Id="rId295" Type="http://schemas.openxmlformats.org/officeDocument/2006/relationships/image" Target="../media/image511.png"/><Relationship Id="rId309" Type="http://schemas.openxmlformats.org/officeDocument/2006/relationships/image" Target="../media/image517.png"/><Relationship Id="rId320" Type="http://schemas.openxmlformats.org/officeDocument/2006/relationships/customXml" Target="../ink/ink470.xml"/><Relationship Id="rId341" Type="http://schemas.openxmlformats.org/officeDocument/2006/relationships/image" Target="../media/image533.png"/><Relationship Id="rId362" Type="http://schemas.openxmlformats.org/officeDocument/2006/relationships/customXml" Target="../ink/ink491.xml"/><Relationship Id="rId383" Type="http://schemas.openxmlformats.org/officeDocument/2006/relationships/image" Target="../media/image554.png"/><Relationship Id="rId418" Type="http://schemas.openxmlformats.org/officeDocument/2006/relationships/customXml" Target="../ink/ink519.xml"/><Relationship Id="rId439" Type="http://schemas.openxmlformats.org/officeDocument/2006/relationships/image" Target="../media/image582.png"/><Relationship Id="rId222" Type="http://schemas.openxmlformats.org/officeDocument/2006/relationships/customXml" Target="../ink/ink421.xml"/><Relationship Id="rId243" Type="http://schemas.openxmlformats.org/officeDocument/2006/relationships/image" Target="../media/image485.png"/><Relationship Id="rId264" Type="http://schemas.openxmlformats.org/officeDocument/2006/relationships/customXml" Target="../ink/ink442.xml"/><Relationship Id="rId285" Type="http://schemas.openxmlformats.org/officeDocument/2006/relationships/image" Target="../media/image506.png"/><Relationship Id="rId450" Type="http://schemas.openxmlformats.org/officeDocument/2006/relationships/customXml" Target="../ink/ink535.xml"/><Relationship Id="rId310" Type="http://schemas.openxmlformats.org/officeDocument/2006/relationships/customXml" Target="../ink/ink465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0.png"/><Relationship Id="rId299" Type="http://schemas.openxmlformats.org/officeDocument/2006/relationships/image" Target="../media/image741.png"/><Relationship Id="rId303" Type="http://schemas.openxmlformats.org/officeDocument/2006/relationships/image" Target="../media/image743.png"/><Relationship Id="rId21" Type="http://schemas.openxmlformats.org/officeDocument/2006/relationships/image" Target="../media/image602.png"/><Relationship Id="rId42" Type="http://schemas.openxmlformats.org/officeDocument/2006/relationships/customXml" Target="../ink/ink558.xml"/><Relationship Id="rId63" Type="http://schemas.openxmlformats.org/officeDocument/2006/relationships/image" Target="../media/image623.png"/><Relationship Id="rId84" Type="http://schemas.openxmlformats.org/officeDocument/2006/relationships/customXml" Target="../ink/ink579.xml"/><Relationship Id="rId138" Type="http://schemas.openxmlformats.org/officeDocument/2006/relationships/customXml" Target="../ink/ink606.xml"/><Relationship Id="rId159" Type="http://schemas.openxmlformats.org/officeDocument/2006/relationships/image" Target="../media/image671.png"/><Relationship Id="rId170" Type="http://schemas.openxmlformats.org/officeDocument/2006/relationships/customXml" Target="../ink/ink622.xml"/><Relationship Id="rId191" Type="http://schemas.openxmlformats.org/officeDocument/2006/relationships/image" Target="../media/image687.png"/><Relationship Id="rId205" Type="http://schemas.openxmlformats.org/officeDocument/2006/relationships/image" Target="../media/image694.png"/><Relationship Id="rId226" Type="http://schemas.openxmlformats.org/officeDocument/2006/relationships/customXml" Target="../ink/ink650.xml"/><Relationship Id="rId247" Type="http://schemas.openxmlformats.org/officeDocument/2006/relationships/image" Target="../media/image715.png"/><Relationship Id="rId107" Type="http://schemas.openxmlformats.org/officeDocument/2006/relationships/image" Target="../media/image645.png"/><Relationship Id="rId268" Type="http://schemas.openxmlformats.org/officeDocument/2006/relationships/customXml" Target="../ink/ink671.xml"/><Relationship Id="rId289" Type="http://schemas.openxmlformats.org/officeDocument/2006/relationships/image" Target="../media/image736.png"/><Relationship Id="rId11" Type="http://schemas.openxmlformats.org/officeDocument/2006/relationships/image" Target="../media/image597.png"/><Relationship Id="rId32" Type="http://schemas.openxmlformats.org/officeDocument/2006/relationships/customXml" Target="../ink/ink553.xml"/><Relationship Id="rId53" Type="http://schemas.openxmlformats.org/officeDocument/2006/relationships/image" Target="../media/image618.png"/><Relationship Id="rId74" Type="http://schemas.openxmlformats.org/officeDocument/2006/relationships/customXml" Target="../ink/ink574.xml"/><Relationship Id="rId128" Type="http://schemas.openxmlformats.org/officeDocument/2006/relationships/customXml" Target="../ink/ink601.xml"/><Relationship Id="rId149" Type="http://schemas.openxmlformats.org/officeDocument/2006/relationships/image" Target="../media/image666.png"/><Relationship Id="rId95" Type="http://schemas.openxmlformats.org/officeDocument/2006/relationships/image" Target="../media/image639.png"/><Relationship Id="rId160" Type="http://schemas.openxmlformats.org/officeDocument/2006/relationships/customXml" Target="../ink/ink617.xml"/><Relationship Id="rId181" Type="http://schemas.openxmlformats.org/officeDocument/2006/relationships/image" Target="../media/image682.png"/><Relationship Id="rId216" Type="http://schemas.openxmlformats.org/officeDocument/2006/relationships/customXml" Target="../ink/ink645.xml"/><Relationship Id="rId237" Type="http://schemas.openxmlformats.org/officeDocument/2006/relationships/image" Target="../media/image710.png"/><Relationship Id="rId258" Type="http://schemas.openxmlformats.org/officeDocument/2006/relationships/customXml" Target="../ink/ink666.xml"/><Relationship Id="rId279" Type="http://schemas.openxmlformats.org/officeDocument/2006/relationships/image" Target="../media/image731.png"/><Relationship Id="rId22" Type="http://schemas.openxmlformats.org/officeDocument/2006/relationships/customXml" Target="../ink/ink548.xml"/><Relationship Id="rId43" Type="http://schemas.openxmlformats.org/officeDocument/2006/relationships/image" Target="../media/image613.png"/><Relationship Id="rId64" Type="http://schemas.openxmlformats.org/officeDocument/2006/relationships/customXml" Target="../ink/ink569.xml"/><Relationship Id="rId118" Type="http://schemas.openxmlformats.org/officeDocument/2006/relationships/customXml" Target="../ink/ink596.xml"/><Relationship Id="rId139" Type="http://schemas.openxmlformats.org/officeDocument/2006/relationships/image" Target="../media/image661.png"/><Relationship Id="rId290" Type="http://schemas.openxmlformats.org/officeDocument/2006/relationships/customXml" Target="../ink/ink682.xml"/><Relationship Id="rId304" Type="http://schemas.openxmlformats.org/officeDocument/2006/relationships/customXml" Target="../ink/ink689.xml"/><Relationship Id="rId85" Type="http://schemas.openxmlformats.org/officeDocument/2006/relationships/image" Target="../media/image634.png"/><Relationship Id="rId150" Type="http://schemas.openxmlformats.org/officeDocument/2006/relationships/customXml" Target="../ink/ink612.xml"/><Relationship Id="rId171" Type="http://schemas.openxmlformats.org/officeDocument/2006/relationships/image" Target="../media/image677.png"/><Relationship Id="rId192" Type="http://schemas.openxmlformats.org/officeDocument/2006/relationships/customXml" Target="../ink/ink633.xml"/><Relationship Id="rId206" Type="http://schemas.openxmlformats.org/officeDocument/2006/relationships/customXml" Target="../ink/ink640.xml"/><Relationship Id="rId227" Type="http://schemas.openxmlformats.org/officeDocument/2006/relationships/image" Target="../media/image705.png"/><Relationship Id="rId248" Type="http://schemas.openxmlformats.org/officeDocument/2006/relationships/customXml" Target="../ink/ink661.xml"/><Relationship Id="rId269" Type="http://schemas.openxmlformats.org/officeDocument/2006/relationships/image" Target="../media/image726.png"/><Relationship Id="rId12" Type="http://schemas.openxmlformats.org/officeDocument/2006/relationships/customXml" Target="../ink/ink543.xml"/><Relationship Id="rId33" Type="http://schemas.openxmlformats.org/officeDocument/2006/relationships/image" Target="../media/image608.png"/><Relationship Id="rId108" Type="http://schemas.openxmlformats.org/officeDocument/2006/relationships/customXml" Target="../ink/ink591.xml"/><Relationship Id="rId129" Type="http://schemas.openxmlformats.org/officeDocument/2006/relationships/image" Target="../media/image656.png"/><Relationship Id="rId280" Type="http://schemas.openxmlformats.org/officeDocument/2006/relationships/customXml" Target="../ink/ink677.xml"/><Relationship Id="rId54" Type="http://schemas.openxmlformats.org/officeDocument/2006/relationships/customXml" Target="../ink/ink564.xml"/><Relationship Id="rId75" Type="http://schemas.openxmlformats.org/officeDocument/2006/relationships/image" Target="../media/image629.png"/><Relationship Id="rId96" Type="http://schemas.openxmlformats.org/officeDocument/2006/relationships/customXml" Target="../ink/ink585.xml"/><Relationship Id="rId140" Type="http://schemas.openxmlformats.org/officeDocument/2006/relationships/customXml" Target="../ink/ink607.xml"/><Relationship Id="rId161" Type="http://schemas.openxmlformats.org/officeDocument/2006/relationships/image" Target="../media/image672.png"/><Relationship Id="rId182" Type="http://schemas.openxmlformats.org/officeDocument/2006/relationships/customXml" Target="../ink/ink628.xml"/><Relationship Id="rId217" Type="http://schemas.openxmlformats.org/officeDocument/2006/relationships/image" Target="../media/image700.png"/><Relationship Id="rId238" Type="http://schemas.openxmlformats.org/officeDocument/2006/relationships/customXml" Target="../ink/ink656.xml"/><Relationship Id="rId259" Type="http://schemas.openxmlformats.org/officeDocument/2006/relationships/image" Target="../media/image721.png"/><Relationship Id="rId23" Type="http://schemas.openxmlformats.org/officeDocument/2006/relationships/image" Target="../media/image603.png"/><Relationship Id="rId119" Type="http://schemas.openxmlformats.org/officeDocument/2006/relationships/image" Target="../media/image651.png"/><Relationship Id="rId270" Type="http://schemas.openxmlformats.org/officeDocument/2006/relationships/customXml" Target="../ink/ink672.xml"/><Relationship Id="rId291" Type="http://schemas.openxmlformats.org/officeDocument/2006/relationships/image" Target="../media/image737.png"/><Relationship Id="rId305" Type="http://schemas.openxmlformats.org/officeDocument/2006/relationships/image" Target="../media/image744.png"/><Relationship Id="rId44" Type="http://schemas.openxmlformats.org/officeDocument/2006/relationships/customXml" Target="../ink/ink559.xml"/><Relationship Id="rId65" Type="http://schemas.openxmlformats.org/officeDocument/2006/relationships/image" Target="../media/image624.png"/><Relationship Id="rId86" Type="http://schemas.openxmlformats.org/officeDocument/2006/relationships/customXml" Target="../ink/ink580.xml"/><Relationship Id="rId130" Type="http://schemas.openxmlformats.org/officeDocument/2006/relationships/customXml" Target="../ink/ink602.xml"/><Relationship Id="rId151" Type="http://schemas.openxmlformats.org/officeDocument/2006/relationships/image" Target="../media/image667.png"/><Relationship Id="rId172" Type="http://schemas.openxmlformats.org/officeDocument/2006/relationships/customXml" Target="../ink/ink623.xml"/><Relationship Id="rId193" Type="http://schemas.openxmlformats.org/officeDocument/2006/relationships/image" Target="../media/image688.png"/><Relationship Id="rId207" Type="http://schemas.openxmlformats.org/officeDocument/2006/relationships/image" Target="../media/image695.png"/><Relationship Id="rId228" Type="http://schemas.openxmlformats.org/officeDocument/2006/relationships/customXml" Target="../ink/ink651.xml"/><Relationship Id="rId249" Type="http://schemas.openxmlformats.org/officeDocument/2006/relationships/image" Target="../media/image716.png"/><Relationship Id="rId13" Type="http://schemas.openxmlformats.org/officeDocument/2006/relationships/image" Target="../media/image598.png"/><Relationship Id="rId109" Type="http://schemas.openxmlformats.org/officeDocument/2006/relationships/image" Target="../media/image646.png"/><Relationship Id="rId260" Type="http://schemas.openxmlformats.org/officeDocument/2006/relationships/customXml" Target="../ink/ink667.xml"/><Relationship Id="rId281" Type="http://schemas.openxmlformats.org/officeDocument/2006/relationships/image" Target="../media/image732.png"/><Relationship Id="rId34" Type="http://schemas.openxmlformats.org/officeDocument/2006/relationships/customXml" Target="../ink/ink554.xml"/><Relationship Id="rId55" Type="http://schemas.openxmlformats.org/officeDocument/2006/relationships/image" Target="../media/image619.png"/><Relationship Id="rId76" Type="http://schemas.openxmlformats.org/officeDocument/2006/relationships/customXml" Target="../ink/ink575.xml"/><Relationship Id="rId97" Type="http://schemas.openxmlformats.org/officeDocument/2006/relationships/image" Target="../media/image640.png"/><Relationship Id="rId120" Type="http://schemas.openxmlformats.org/officeDocument/2006/relationships/customXml" Target="../ink/ink597.xml"/><Relationship Id="rId141" Type="http://schemas.openxmlformats.org/officeDocument/2006/relationships/image" Target="../media/image662.png"/><Relationship Id="rId7" Type="http://schemas.openxmlformats.org/officeDocument/2006/relationships/image" Target="../media/image595.png"/><Relationship Id="rId162" Type="http://schemas.openxmlformats.org/officeDocument/2006/relationships/customXml" Target="../ink/ink618.xml"/><Relationship Id="rId183" Type="http://schemas.openxmlformats.org/officeDocument/2006/relationships/image" Target="../media/image683.png"/><Relationship Id="rId218" Type="http://schemas.openxmlformats.org/officeDocument/2006/relationships/customXml" Target="../ink/ink646.xml"/><Relationship Id="rId239" Type="http://schemas.openxmlformats.org/officeDocument/2006/relationships/image" Target="../media/image711.png"/><Relationship Id="rId2" Type="http://schemas.openxmlformats.org/officeDocument/2006/relationships/customXml" Target="../ink/ink540.xml"/><Relationship Id="rId29" Type="http://schemas.openxmlformats.org/officeDocument/2006/relationships/image" Target="../media/image606.png"/><Relationship Id="rId250" Type="http://schemas.openxmlformats.org/officeDocument/2006/relationships/customXml" Target="../ink/ink662.xml"/><Relationship Id="rId255" Type="http://schemas.openxmlformats.org/officeDocument/2006/relationships/image" Target="../media/image719.png"/><Relationship Id="rId271" Type="http://schemas.openxmlformats.org/officeDocument/2006/relationships/image" Target="../media/image727.png"/><Relationship Id="rId276" Type="http://schemas.openxmlformats.org/officeDocument/2006/relationships/customXml" Target="../ink/ink675.xml"/><Relationship Id="rId292" Type="http://schemas.openxmlformats.org/officeDocument/2006/relationships/customXml" Target="../ink/ink683.xml"/><Relationship Id="rId297" Type="http://schemas.openxmlformats.org/officeDocument/2006/relationships/image" Target="../media/image740.png"/><Relationship Id="rId306" Type="http://schemas.openxmlformats.org/officeDocument/2006/relationships/customXml" Target="../ink/ink690.xml"/><Relationship Id="rId24" Type="http://schemas.openxmlformats.org/officeDocument/2006/relationships/customXml" Target="../ink/ink549.xml"/><Relationship Id="rId40" Type="http://schemas.openxmlformats.org/officeDocument/2006/relationships/customXml" Target="../ink/ink557.xml"/><Relationship Id="rId45" Type="http://schemas.openxmlformats.org/officeDocument/2006/relationships/image" Target="../media/image614.png"/><Relationship Id="rId66" Type="http://schemas.openxmlformats.org/officeDocument/2006/relationships/customXml" Target="../ink/ink570.xml"/><Relationship Id="rId87" Type="http://schemas.openxmlformats.org/officeDocument/2006/relationships/image" Target="../media/image635.png"/><Relationship Id="rId110" Type="http://schemas.openxmlformats.org/officeDocument/2006/relationships/customXml" Target="../ink/ink592.xml"/><Relationship Id="rId115" Type="http://schemas.openxmlformats.org/officeDocument/2006/relationships/image" Target="../media/image649.png"/><Relationship Id="rId131" Type="http://schemas.openxmlformats.org/officeDocument/2006/relationships/image" Target="../media/image657.png"/><Relationship Id="rId136" Type="http://schemas.openxmlformats.org/officeDocument/2006/relationships/customXml" Target="../ink/ink605.xml"/><Relationship Id="rId157" Type="http://schemas.openxmlformats.org/officeDocument/2006/relationships/image" Target="../media/image670.png"/><Relationship Id="rId178" Type="http://schemas.openxmlformats.org/officeDocument/2006/relationships/customXml" Target="../ink/ink626.xml"/><Relationship Id="rId301" Type="http://schemas.openxmlformats.org/officeDocument/2006/relationships/image" Target="../media/image742.png"/><Relationship Id="rId61" Type="http://schemas.openxmlformats.org/officeDocument/2006/relationships/image" Target="../media/image622.png"/><Relationship Id="rId82" Type="http://schemas.openxmlformats.org/officeDocument/2006/relationships/customXml" Target="../ink/ink578.xml"/><Relationship Id="rId152" Type="http://schemas.openxmlformats.org/officeDocument/2006/relationships/customXml" Target="../ink/ink613.xml"/><Relationship Id="rId173" Type="http://schemas.openxmlformats.org/officeDocument/2006/relationships/image" Target="../media/image678.png"/><Relationship Id="rId194" Type="http://schemas.openxmlformats.org/officeDocument/2006/relationships/customXml" Target="../ink/ink634.xml"/><Relationship Id="rId199" Type="http://schemas.openxmlformats.org/officeDocument/2006/relationships/image" Target="../media/image691.png"/><Relationship Id="rId203" Type="http://schemas.openxmlformats.org/officeDocument/2006/relationships/image" Target="../media/image693.png"/><Relationship Id="rId208" Type="http://schemas.openxmlformats.org/officeDocument/2006/relationships/customXml" Target="../ink/ink641.xml"/><Relationship Id="rId229" Type="http://schemas.openxmlformats.org/officeDocument/2006/relationships/image" Target="../media/image706.png"/><Relationship Id="rId19" Type="http://schemas.openxmlformats.org/officeDocument/2006/relationships/image" Target="../media/image601.png"/><Relationship Id="rId224" Type="http://schemas.openxmlformats.org/officeDocument/2006/relationships/customXml" Target="../ink/ink649.xml"/><Relationship Id="rId240" Type="http://schemas.openxmlformats.org/officeDocument/2006/relationships/customXml" Target="../ink/ink657.xml"/><Relationship Id="rId245" Type="http://schemas.openxmlformats.org/officeDocument/2006/relationships/image" Target="../media/image714.png"/><Relationship Id="rId261" Type="http://schemas.openxmlformats.org/officeDocument/2006/relationships/image" Target="../media/image722.png"/><Relationship Id="rId266" Type="http://schemas.openxmlformats.org/officeDocument/2006/relationships/customXml" Target="../ink/ink670.xml"/><Relationship Id="rId287" Type="http://schemas.openxmlformats.org/officeDocument/2006/relationships/image" Target="../media/image735.png"/><Relationship Id="rId14" Type="http://schemas.openxmlformats.org/officeDocument/2006/relationships/customXml" Target="../ink/ink544.xml"/><Relationship Id="rId30" Type="http://schemas.openxmlformats.org/officeDocument/2006/relationships/customXml" Target="../ink/ink552.xml"/><Relationship Id="rId35" Type="http://schemas.openxmlformats.org/officeDocument/2006/relationships/image" Target="../media/image609.png"/><Relationship Id="rId56" Type="http://schemas.openxmlformats.org/officeDocument/2006/relationships/customXml" Target="../ink/ink565.xml"/><Relationship Id="rId77" Type="http://schemas.openxmlformats.org/officeDocument/2006/relationships/image" Target="../media/image630.png"/><Relationship Id="rId100" Type="http://schemas.openxmlformats.org/officeDocument/2006/relationships/customXml" Target="../ink/ink587.xml"/><Relationship Id="rId105" Type="http://schemas.openxmlformats.org/officeDocument/2006/relationships/image" Target="../media/image644.png"/><Relationship Id="rId126" Type="http://schemas.openxmlformats.org/officeDocument/2006/relationships/customXml" Target="../ink/ink600.xml"/><Relationship Id="rId147" Type="http://schemas.openxmlformats.org/officeDocument/2006/relationships/image" Target="../media/image665.png"/><Relationship Id="rId168" Type="http://schemas.openxmlformats.org/officeDocument/2006/relationships/customXml" Target="../ink/ink621.xml"/><Relationship Id="rId282" Type="http://schemas.openxmlformats.org/officeDocument/2006/relationships/customXml" Target="../ink/ink678.xml"/><Relationship Id="rId8" Type="http://schemas.openxmlformats.org/officeDocument/2006/relationships/customXml" Target="../ink/ink541.xml"/><Relationship Id="rId51" Type="http://schemas.openxmlformats.org/officeDocument/2006/relationships/image" Target="../media/image617.png"/><Relationship Id="rId72" Type="http://schemas.openxmlformats.org/officeDocument/2006/relationships/customXml" Target="../ink/ink573.xml"/><Relationship Id="rId93" Type="http://schemas.openxmlformats.org/officeDocument/2006/relationships/image" Target="../media/image638.png"/><Relationship Id="rId98" Type="http://schemas.openxmlformats.org/officeDocument/2006/relationships/customXml" Target="../ink/ink586.xml"/><Relationship Id="rId121" Type="http://schemas.openxmlformats.org/officeDocument/2006/relationships/image" Target="../media/image652.png"/><Relationship Id="rId142" Type="http://schemas.openxmlformats.org/officeDocument/2006/relationships/customXml" Target="../ink/ink608.xml"/><Relationship Id="rId163" Type="http://schemas.openxmlformats.org/officeDocument/2006/relationships/image" Target="../media/image673.png"/><Relationship Id="rId184" Type="http://schemas.openxmlformats.org/officeDocument/2006/relationships/customXml" Target="../ink/ink629.xml"/><Relationship Id="rId189" Type="http://schemas.openxmlformats.org/officeDocument/2006/relationships/image" Target="../media/image686.png"/><Relationship Id="rId219" Type="http://schemas.openxmlformats.org/officeDocument/2006/relationships/image" Target="../media/image701.png"/><Relationship Id="rId214" Type="http://schemas.openxmlformats.org/officeDocument/2006/relationships/customXml" Target="../ink/ink644.xml"/><Relationship Id="rId230" Type="http://schemas.openxmlformats.org/officeDocument/2006/relationships/customXml" Target="../ink/ink652.xml"/><Relationship Id="rId235" Type="http://schemas.openxmlformats.org/officeDocument/2006/relationships/image" Target="../media/image709.png"/><Relationship Id="rId251" Type="http://schemas.openxmlformats.org/officeDocument/2006/relationships/image" Target="../media/image6.png"/><Relationship Id="rId256" Type="http://schemas.openxmlformats.org/officeDocument/2006/relationships/customXml" Target="../ink/ink665.xml"/><Relationship Id="rId277" Type="http://schemas.openxmlformats.org/officeDocument/2006/relationships/image" Target="../media/image730.png"/><Relationship Id="rId298" Type="http://schemas.openxmlformats.org/officeDocument/2006/relationships/customXml" Target="../ink/ink686.xml"/><Relationship Id="rId25" Type="http://schemas.openxmlformats.org/officeDocument/2006/relationships/image" Target="../media/image604.png"/><Relationship Id="rId46" Type="http://schemas.openxmlformats.org/officeDocument/2006/relationships/customXml" Target="../ink/ink560.xml"/><Relationship Id="rId67" Type="http://schemas.openxmlformats.org/officeDocument/2006/relationships/image" Target="../media/image625.png"/><Relationship Id="rId116" Type="http://schemas.openxmlformats.org/officeDocument/2006/relationships/customXml" Target="../ink/ink595.xml"/><Relationship Id="rId137" Type="http://schemas.openxmlformats.org/officeDocument/2006/relationships/image" Target="../media/image660.png"/><Relationship Id="rId158" Type="http://schemas.openxmlformats.org/officeDocument/2006/relationships/customXml" Target="../ink/ink616.xml"/><Relationship Id="rId272" Type="http://schemas.openxmlformats.org/officeDocument/2006/relationships/customXml" Target="../ink/ink673.xml"/><Relationship Id="rId293" Type="http://schemas.openxmlformats.org/officeDocument/2006/relationships/image" Target="../media/image738.png"/><Relationship Id="rId302" Type="http://schemas.openxmlformats.org/officeDocument/2006/relationships/customXml" Target="../ink/ink688.xml"/><Relationship Id="rId307" Type="http://schemas.openxmlformats.org/officeDocument/2006/relationships/image" Target="../media/image745.png"/><Relationship Id="rId20" Type="http://schemas.openxmlformats.org/officeDocument/2006/relationships/customXml" Target="../ink/ink547.xml"/><Relationship Id="rId41" Type="http://schemas.openxmlformats.org/officeDocument/2006/relationships/image" Target="../media/image612.png"/><Relationship Id="rId62" Type="http://schemas.openxmlformats.org/officeDocument/2006/relationships/customXml" Target="../ink/ink568.xml"/><Relationship Id="rId83" Type="http://schemas.openxmlformats.org/officeDocument/2006/relationships/image" Target="../media/image633.png"/><Relationship Id="rId88" Type="http://schemas.openxmlformats.org/officeDocument/2006/relationships/customXml" Target="../ink/ink581.xml"/><Relationship Id="rId111" Type="http://schemas.openxmlformats.org/officeDocument/2006/relationships/image" Target="../media/image647.png"/><Relationship Id="rId132" Type="http://schemas.openxmlformats.org/officeDocument/2006/relationships/customXml" Target="../ink/ink603.xml"/><Relationship Id="rId153" Type="http://schemas.openxmlformats.org/officeDocument/2006/relationships/image" Target="../media/image668.png"/><Relationship Id="rId174" Type="http://schemas.openxmlformats.org/officeDocument/2006/relationships/customXml" Target="../ink/ink624.xml"/><Relationship Id="rId179" Type="http://schemas.openxmlformats.org/officeDocument/2006/relationships/image" Target="../media/image681.png"/><Relationship Id="rId195" Type="http://schemas.openxmlformats.org/officeDocument/2006/relationships/image" Target="../media/image689.png"/><Relationship Id="rId209" Type="http://schemas.openxmlformats.org/officeDocument/2006/relationships/image" Target="../media/image696.png"/><Relationship Id="rId190" Type="http://schemas.openxmlformats.org/officeDocument/2006/relationships/customXml" Target="../ink/ink632.xml"/><Relationship Id="rId204" Type="http://schemas.openxmlformats.org/officeDocument/2006/relationships/customXml" Target="../ink/ink639.xml"/><Relationship Id="rId220" Type="http://schemas.openxmlformats.org/officeDocument/2006/relationships/customXml" Target="../ink/ink647.xml"/><Relationship Id="rId225" Type="http://schemas.openxmlformats.org/officeDocument/2006/relationships/image" Target="../media/image704.png"/><Relationship Id="rId241" Type="http://schemas.openxmlformats.org/officeDocument/2006/relationships/image" Target="../media/image712.png"/><Relationship Id="rId246" Type="http://schemas.openxmlformats.org/officeDocument/2006/relationships/customXml" Target="../ink/ink660.xml"/><Relationship Id="rId267" Type="http://schemas.openxmlformats.org/officeDocument/2006/relationships/image" Target="../media/image725.png"/><Relationship Id="rId288" Type="http://schemas.openxmlformats.org/officeDocument/2006/relationships/customXml" Target="../ink/ink681.xml"/><Relationship Id="rId15" Type="http://schemas.openxmlformats.org/officeDocument/2006/relationships/image" Target="../media/image599.png"/><Relationship Id="rId36" Type="http://schemas.openxmlformats.org/officeDocument/2006/relationships/customXml" Target="../ink/ink555.xml"/><Relationship Id="rId57" Type="http://schemas.openxmlformats.org/officeDocument/2006/relationships/image" Target="../media/image620.png"/><Relationship Id="rId106" Type="http://schemas.openxmlformats.org/officeDocument/2006/relationships/customXml" Target="../ink/ink590.xml"/><Relationship Id="rId127" Type="http://schemas.openxmlformats.org/officeDocument/2006/relationships/image" Target="../media/image655.png"/><Relationship Id="rId262" Type="http://schemas.openxmlformats.org/officeDocument/2006/relationships/customXml" Target="../ink/ink668.xml"/><Relationship Id="rId283" Type="http://schemas.openxmlformats.org/officeDocument/2006/relationships/image" Target="../media/image733.png"/><Relationship Id="rId10" Type="http://schemas.openxmlformats.org/officeDocument/2006/relationships/customXml" Target="../ink/ink542.xml"/><Relationship Id="rId31" Type="http://schemas.openxmlformats.org/officeDocument/2006/relationships/image" Target="../media/image607.png"/><Relationship Id="rId52" Type="http://schemas.openxmlformats.org/officeDocument/2006/relationships/customXml" Target="../ink/ink563.xml"/><Relationship Id="rId73" Type="http://schemas.openxmlformats.org/officeDocument/2006/relationships/image" Target="../media/image628.png"/><Relationship Id="rId78" Type="http://schemas.openxmlformats.org/officeDocument/2006/relationships/customXml" Target="../ink/ink576.xml"/><Relationship Id="rId94" Type="http://schemas.openxmlformats.org/officeDocument/2006/relationships/customXml" Target="../ink/ink584.xml"/><Relationship Id="rId99" Type="http://schemas.openxmlformats.org/officeDocument/2006/relationships/image" Target="../media/image641.png"/><Relationship Id="rId101" Type="http://schemas.openxmlformats.org/officeDocument/2006/relationships/image" Target="../media/image642.png"/><Relationship Id="rId122" Type="http://schemas.openxmlformats.org/officeDocument/2006/relationships/customXml" Target="../ink/ink598.xml"/><Relationship Id="rId143" Type="http://schemas.openxmlformats.org/officeDocument/2006/relationships/image" Target="../media/image663.png"/><Relationship Id="rId148" Type="http://schemas.openxmlformats.org/officeDocument/2006/relationships/customXml" Target="../ink/ink611.xml"/><Relationship Id="rId164" Type="http://schemas.openxmlformats.org/officeDocument/2006/relationships/customXml" Target="../ink/ink619.xml"/><Relationship Id="rId169" Type="http://schemas.openxmlformats.org/officeDocument/2006/relationships/image" Target="../media/image676.png"/><Relationship Id="rId185" Type="http://schemas.openxmlformats.org/officeDocument/2006/relationships/image" Target="../media/image684.png"/><Relationship Id="rId9" Type="http://schemas.openxmlformats.org/officeDocument/2006/relationships/image" Target="../media/image596.png"/><Relationship Id="rId180" Type="http://schemas.openxmlformats.org/officeDocument/2006/relationships/customXml" Target="../ink/ink627.xml"/><Relationship Id="rId210" Type="http://schemas.openxmlformats.org/officeDocument/2006/relationships/customXml" Target="../ink/ink642.xml"/><Relationship Id="rId215" Type="http://schemas.openxmlformats.org/officeDocument/2006/relationships/image" Target="../media/image699.png"/><Relationship Id="rId236" Type="http://schemas.openxmlformats.org/officeDocument/2006/relationships/customXml" Target="../ink/ink655.xml"/><Relationship Id="rId257" Type="http://schemas.openxmlformats.org/officeDocument/2006/relationships/image" Target="../media/image720.png"/><Relationship Id="rId278" Type="http://schemas.openxmlformats.org/officeDocument/2006/relationships/customXml" Target="../ink/ink676.xml"/><Relationship Id="rId26" Type="http://schemas.openxmlformats.org/officeDocument/2006/relationships/customXml" Target="../ink/ink550.xml"/><Relationship Id="rId231" Type="http://schemas.openxmlformats.org/officeDocument/2006/relationships/image" Target="../media/image707.png"/><Relationship Id="rId252" Type="http://schemas.openxmlformats.org/officeDocument/2006/relationships/customXml" Target="../ink/ink663.xml"/><Relationship Id="rId273" Type="http://schemas.openxmlformats.org/officeDocument/2006/relationships/image" Target="../media/image728.png"/><Relationship Id="rId294" Type="http://schemas.openxmlformats.org/officeDocument/2006/relationships/customXml" Target="../ink/ink684.xml"/><Relationship Id="rId308" Type="http://schemas.openxmlformats.org/officeDocument/2006/relationships/customXml" Target="../ink/ink691.xml"/><Relationship Id="rId47" Type="http://schemas.openxmlformats.org/officeDocument/2006/relationships/image" Target="../media/image615.png"/><Relationship Id="rId68" Type="http://schemas.openxmlformats.org/officeDocument/2006/relationships/customXml" Target="../ink/ink571.xml"/><Relationship Id="rId89" Type="http://schemas.openxmlformats.org/officeDocument/2006/relationships/image" Target="../media/image636.png"/><Relationship Id="rId112" Type="http://schemas.openxmlformats.org/officeDocument/2006/relationships/customXml" Target="../ink/ink593.xml"/><Relationship Id="rId133" Type="http://schemas.openxmlformats.org/officeDocument/2006/relationships/image" Target="../media/image658.png"/><Relationship Id="rId154" Type="http://schemas.openxmlformats.org/officeDocument/2006/relationships/customXml" Target="../ink/ink614.xml"/><Relationship Id="rId175" Type="http://schemas.openxmlformats.org/officeDocument/2006/relationships/image" Target="../media/image679.png"/><Relationship Id="rId196" Type="http://schemas.openxmlformats.org/officeDocument/2006/relationships/customXml" Target="../ink/ink635.xml"/><Relationship Id="rId200" Type="http://schemas.openxmlformats.org/officeDocument/2006/relationships/customXml" Target="../ink/ink637.xml"/><Relationship Id="rId16" Type="http://schemas.openxmlformats.org/officeDocument/2006/relationships/customXml" Target="../ink/ink545.xml"/><Relationship Id="rId221" Type="http://schemas.openxmlformats.org/officeDocument/2006/relationships/image" Target="../media/image702.png"/><Relationship Id="rId242" Type="http://schemas.openxmlformats.org/officeDocument/2006/relationships/customXml" Target="../ink/ink658.xml"/><Relationship Id="rId263" Type="http://schemas.openxmlformats.org/officeDocument/2006/relationships/image" Target="../media/image723.png"/><Relationship Id="rId284" Type="http://schemas.openxmlformats.org/officeDocument/2006/relationships/customXml" Target="../ink/ink679.xml"/><Relationship Id="rId37" Type="http://schemas.openxmlformats.org/officeDocument/2006/relationships/image" Target="../media/image610.png"/><Relationship Id="rId58" Type="http://schemas.openxmlformats.org/officeDocument/2006/relationships/customXml" Target="../ink/ink566.xml"/><Relationship Id="rId79" Type="http://schemas.openxmlformats.org/officeDocument/2006/relationships/image" Target="../media/image631.png"/><Relationship Id="rId102" Type="http://schemas.openxmlformats.org/officeDocument/2006/relationships/customXml" Target="../ink/ink588.xml"/><Relationship Id="rId123" Type="http://schemas.openxmlformats.org/officeDocument/2006/relationships/image" Target="../media/image653.png"/><Relationship Id="rId144" Type="http://schemas.openxmlformats.org/officeDocument/2006/relationships/customXml" Target="../ink/ink609.xml"/><Relationship Id="rId90" Type="http://schemas.openxmlformats.org/officeDocument/2006/relationships/customXml" Target="../ink/ink582.xml"/><Relationship Id="rId165" Type="http://schemas.openxmlformats.org/officeDocument/2006/relationships/image" Target="../media/image674.png"/><Relationship Id="rId186" Type="http://schemas.openxmlformats.org/officeDocument/2006/relationships/customXml" Target="../ink/ink630.xml"/><Relationship Id="rId211" Type="http://schemas.openxmlformats.org/officeDocument/2006/relationships/image" Target="../media/image697.png"/><Relationship Id="rId232" Type="http://schemas.openxmlformats.org/officeDocument/2006/relationships/customXml" Target="../ink/ink653.xml"/><Relationship Id="rId253" Type="http://schemas.openxmlformats.org/officeDocument/2006/relationships/image" Target="../media/image718.png"/><Relationship Id="rId274" Type="http://schemas.openxmlformats.org/officeDocument/2006/relationships/customXml" Target="../ink/ink674.xml"/><Relationship Id="rId295" Type="http://schemas.openxmlformats.org/officeDocument/2006/relationships/image" Target="../media/image739.png"/><Relationship Id="rId309" Type="http://schemas.openxmlformats.org/officeDocument/2006/relationships/image" Target="../media/image746.png"/><Relationship Id="rId27" Type="http://schemas.openxmlformats.org/officeDocument/2006/relationships/image" Target="../media/image605.png"/><Relationship Id="rId48" Type="http://schemas.openxmlformats.org/officeDocument/2006/relationships/customXml" Target="../ink/ink561.xml"/><Relationship Id="rId69" Type="http://schemas.openxmlformats.org/officeDocument/2006/relationships/image" Target="../media/image626.png"/><Relationship Id="rId113" Type="http://schemas.openxmlformats.org/officeDocument/2006/relationships/image" Target="../media/image648.png"/><Relationship Id="rId134" Type="http://schemas.openxmlformats.org/officeDocument/2006/relationships/customXml" Target="../ink/ink604.xml"/><Relationship Id="rId80" Type="http://schemas.openxmlformats.org/officeDocument/2006/relationships/customXml" Target="../ink/ink577.xml"/><Relationship Id="rId155" Type="http://schemas.openxmlformats.org/officeDocument/2006/relationships/image" Target="../media/image669.png"/><Relationship Id="rId176" Type="http://schemas.openxmlformats.org/officeDocument/2006/relationships/customXml" Target="../ink/ink625.xml"/><Relationship Id="rId197" Type="http://schemas.openxmlformats.org/officeDocument/2006/relationships/image" Target="../media/image690.png"/><Relationship Id="rId201" Type="http://schemas.openxmlformats.org/officeDocument/2006/relationships/image" Target="../media/image692.png"/><Relationship Id="rId222" Type="http://schemas.openxmlformats.org/officeDocument/2006/relationships/customXml" Target="../ink/ink648.xml"/><Relationship Id="rId243" Type="http://schemas.openxmlformats.org/officeDocument/2006/relationships/image" Target="../media/image713.png"/><Relationship Id="rId264" Type="http://schemas.openxmlformats.org/officeDocument/2006/relationships/customXml" Target="../ink/ink669.xml"/><Relationship Id="rId285" Type="http://schemas.openxmlformats.org/officeDocument/2006/relationships/image" Target="../media/image734.png"/><Relationship Id="rId17" Type="http://schemas.openxmlformats.org/officeDocument/2006/relationships/image" Target="../media/image600.png"/><Relationship Id="rId38" Type="http://schemas.openxmlformats.org/officeDocument/2006/relationships/customXml" Target="../ink/ink556.xml"/><Relationship Id="rId59" Type="http://schemas.openxmlformats.org/officeDocument/2006/relationships/image" Target="../media/image621.png"/><Relationship Id="rId103" Type="http://schemas.openxmlformats.org/officeDocument/2006/relationships/image" Target="../media/image643.png"/><Relationship Id="rId124" Type="http://schemas.openxmlformats.org/officeDocument/2006/relationships/customXml" Target="../ink/ink599.xml"/><Relationship Id="rId70" Type="http://schemas.openxmlformats.org/officeDocument/2006/relationships/customXml" Target="../ink/ink572.xml"/><Relationship Id="rId91" Type="http://schemas.openxmlformats.org/officeDocument/2006/relationships/image" Target="../media/image637.png"/><Relationship Id="rId145" Type="http://schemas.openxmlformats.org/officeDocument/2006/relationships/image" Target="../media/image664.png"/><Relationship Id="rId166" Type="http://schemas.openxmlformats.org/officeDocument/2006/relationships/customXml" Target="../ink/ink620.xml"/><Relationship Id="rId187" Type="http://schemas.openxmlformats.org/officeDocument/2006/relationships/image" Target="../media/image685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643.xml"/><Relationship Id="rId233" Type="http://schemas.openxmlformats.org/officeDocument/2006/relationships/image" Target="../media/image708.png"/><Relationship Id="rId254" Type="http://schemas.openxmlformats.org/officeDocument/2006/relationships/customXml" Target="../ink/ink664.xml"/><Relationship Id="rId28" Type="http://schemas.openxmlformats.org/officeDocument/2006/relationships/customXml" Target="../ink/ink551.xml"/><Relationship Id="rId49" Type="http://schemas.openxmlformats.org/officeDocument/2006/relationships/image" Target="../media/image616.png"/><Relationship Id="rId114" Type="http://schemas.openxmlformats.org/officeDocument/2006/relationships/customXml" Target="../ink/ink594.xml"/><Relationship Id="rId275" Type="http://schemas.openxmlformats.org/officeDocument/2006/relationships/image" Target="../media/image729.png"/><Relationship Id="rId296" Type="http://schemas.openxmlformats.org/officeDocument/2006/relationships/customXml" Target="../ink/ink685.xml"/><Relationship Id="rId300" Type="http://schemas.openxmlformats.org/officeDocument/2006/relationships/customXml" Target="../ink/ink687.xml"/><Relationship Id="rId60" Type="http://schemas.openxmlformats.org/officeDocument/2006/relationships/customXml" Target="../ink/ink567.xml"/><Relationship Id="rId81" Type="http://schemas.openxmlformats.org/officeDocument/2006/relationships/image" Target="../media/image632.png"/><Relationship Id="rId135" Type="http://schemas.openxmlformats.org/officeDocument/2006/relationships/image" Target="../media/image659.png"/><Relationship Id="rId156" Type="http://schemas.openxmlformats.org/officeDocument/2006/relationships/customXml" Target="../ink/ink615.xml"/><Relationship Id="rId177" Type="http://schemas.openxmlformats.org/officeDocument/2006/relationships/image" Target="../media/image680.png"/><Relationship Id="rId198" Type="http://schemas.openxmlformats.org/officeDocument/2006/relationships/customXml" Target="../ink/ink636.xml"/><Relationship Id="rId202" Type="http://schemas.openxmlformats.org/officeDocument/2006/relationships/customXml" Target="../ink/ink638.xml"/><Relationship Id="rId223" Type="http://schemas.openxmlformats.org/officeDocument/2006/relationships/image" Target="../media/image703.png"/><Relationship Id="rId244" Type="http://schemas.openxmlformats.org/officeDocument/2006/relationships/customXml" Target="../ink/ink659.xml"/><Relationship Id="rId18" Type="http://schemas.openxmlformats.org/officeDocument/2006/relationships/customXml" Target="../ink/ink546.xml"/><Relationship Id="rId39" Type="http://schemas.openxmlformats.org/officeDocument/2006/relationships/image" Target="../media/image611.png"/><Relationship Id="rId265" Type="http://schemas.openxmlformats.org/officeDocument/2006/relationships/image" Target="../media/image724.png"/><Relationship Id="rId286" Type="http://schemas.openxmlformats.org/officeDocument/2006/relationships/customXml" Target="../ink/ink680.xml"/><Relationship Id="rId50" Type="http://schemas.openxmlformats.org/officeDocument/2006/relationships/customXml" Target="../ink/ink562.xml"/><Relationship Id="rId104" Type="http://schemas.openxmlformats.org/officeDocument/2006/relationships/customXml" Target="../ink/ink589.xml"/><Relationship Id="rId125" Type="http://schemas.openxmlformats.org/officeDocument/2006/relationships/image" Target="../media/image654.png"/><Relationship Id="rId146" Type="http://schemas.openxmlformats.org/officeDocument/2006/relationships/customXml" Target="../ink/ink610.xml"/><Relationship Id="rId167" Type="http://schemas.openxmlformats.org/officeDocument/2006/relationships/image" Target="../media/image675.png"/><Relationship Id="rId188" Type="http://schemas.openxmlformats.org/officeDocument/2006/relationships/customXml" Target="../ink/ink631.xml"/><Relationship Id="rId71" Type="http://schemas.openxmlformats.org/officeDocument/2006/relationships/image" Target="../media/image627.png"/><Relationship Id="rId92" Type="http://schemas.openxmlformats.org/officeDocument/2006/relationships/customXml" Target="../ink/ink583.xml"/><Relationship Id="rId213" Type="http://schemas.openxmlformats.org/officeDocument/2006/relationships/image" Target="../media/image698.png"/><Relationship Id="rId234" Type="http://schemas.openxmlformats.org/officeDocument/2006/relationships/customXml" Target="../ink/ink6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4.png"/><Relationship Id="rId299" Type="http://schemas.openxmlformats.org/officeDocument/2006/relationships/image" Target="../media/image893.png"/><Relationship Id="rId671" Type="http://schemas.openxmlformats.org/officeDocument/2006/relationships/customXml" Target="../ink/ink1026.xml"/><Relationship Id="rId727" Type="http://schemas.openxmlformats.org/officeDocument/2006/relationships/customXml" Target="../ink/ink1054.xml"/><Relationship Id="rId21" Type="http://schemas.openxmlformats.org/officeDocument/2006/relationships/image" Target="../media/image756.png"/><Relationship Id="rId63" Type="http://schemas.openxmlformats.org/officeDocument/2006/relationships/image" Target="../media/image777.png"/><Relationship Id="rId159" Type="http://schemas.openxmlformats.org/officeDocument/2006/relationships/image" Target="../media/image825.png"/><Relationship Id="rId324" Type="http://schemas.openxmlformats.org/officeDocument/2006/relationships/customXml" Target="../ink/ink852.xml"/><Relationship Id="rId366" Type="http://schemas.openxmlformats.org/officeDocument/2006/relationships/customXml" Target="../ink/ink873.xml"/><Relationship Id="rId531" Type="http://schemas.openxmlformats.org/officeDocument/2006/relationships/customXml" Target="../ink/ink956.xml"/><Relationship Id="rId573" Type="http://schemas.openxmlformats.org/officeDocument/2006/relationships/customXml" Target="../ink/ink977.xml"/><Relationship Id="rId629" Type="http://schemas.openxmlformats.org/officeDocument/2006/relationships/customXml" Target="../ink/ink1005.xml"/><Relationship Id="rId170" Type="http://schemas.openxmlformats.org/officeDocument/2006/relationships/customXml" Target="../ink/ink775.xml"/><Relationship Id="rId226" Type="http://schemas.openxmlformats.org/officeDocument/2006/relationships/customXml" Target="../ink/ink803.xml"/><Relationship Id="rId433" Type="http://schemas.openxmlformats.org/officeDocument/2006/relationships/customXml" Target="../ink/ink907.xml"/><Relationship Id="rId268" Type="http://schemas.openxmlformats.org/officeDocument/2006/relationships/customXml" Target="../ink/ink824.xml"/><Relationship Id="rId475" Type="http://schemas.openxmlformats.org/officeDocument/2006/relationships/customXml" Target="../ink/ink928.xml"/><Relationship Id="rId640" Type="http://schemas.openxmlformats.org/officeDocument/2006/relationships/image" Target="../media/image1063.png"/><Relationship Id="rId682" Type="http://schemas.openxmlformats.org/officeDocument/2006/relationships/image" Target="../media/image1084.png"/><Relationship Id="rId738" Type="http://schemas.openxmlformats.org/officeDocument/2006/relationships/image" Target="../media/image1112.png"/><Relationship Id="rId32" Type="http://schemas.openxmlformats.org/officeDocument/2006/relationships/customXml" Target="../ink/ink706.xml"/><Relationship Id="rId74" Type="http://schemas.openxmlformats.org/officeDocument/2006/relationships/customXml" Target="../ink/ink727.xml"/><Relationship Id="rId128" Type="http://schemas.openxmlformats.org/officeDocument/2006/relationships/customXml" Target="../ink/ink754.xml"/><Relationship Id="rId335" Type="http://schemas.openxmlformats.org/officeDocument/2006/relationships/image" Target="../media/image911.png"/><Relationship Id="rId377" Type="http://schemas.openxmlformats.org/officeDocument/2006/relationships/image" Target="../media/image932.png"/><Relationship Id="rId500" Type="http://schemas.openxmlformats.org/officeDocument/2006/relationships/image" Target="../media/image993.png"/><Relationship Id="rId542" Type="http://schemas.openxmlformats.org/officeDocument/2006/relationships/image" Target="../media/image1014.png"/><Relationship Id="rId584" Type="http://schemas.openxmlformats.org/officeDocument/2006/relationships/image" Target="../media/image1035.png"/><Relationship Id="rId5" Type="http://schemas.openxmlformats.org/officeDocument/2006/relationships/image" Target="../media/image748.png"/><Relationship Id="rId181" Type="http://schemas.openxmlformats.org/officeDocument/2006/relationships/image" Target="../media/image836.png"/><Relationship Id="rId237" Type="http://schemas.openxmlformats.org/officeDocument/2006/relationships/image" Target="../media/image863.png"/><Relationship Id="rId402" Type="http://schemas.openxmlformats.org/officeDocument/2006/relationships/customXml" Target="../ink/ink891.xml"/><Relationship Id="rId279" Type="http://schemas.openxmlformats.org/officeDocument/2006/relationships/image" Target="../media/image883.png"/><Relationship Id="rId444" Type="http://schemas.openxmlformats.org/officeDocument/2006/relationships/image" Target="../media/image965.png"/><Relationship Id="rId486" Type="http://schemas.openxmlformats.org/officeDocument/2006/relationships/image" Target="../media/image986.png"/><Relationship Id="rId651" Type="http://schemas.openxmlformats.org/officeDocument/2006/relationships/customXml" Target="../ink/ink1016.xml"/><Relationship Id="rId693" Type="http://schemas.openxmlformats.org/officeDocument/2006/relationships/customXml" Target="../ink/ink1037.xml"/><Relationship Id="rId707" Type="http://schemas.openxmlformats.org/officeDocument/2006/relationships/customXml" Target="../ink/ink1044.xml"/><Relationship Id="rId43" Type="http://schemas.openxmlformats.org/officeDocument/2006/relationships/image" Target="../media/image767.png"/><Relationship Id="rId139" Type="http://schemas.openxmlformats.org/officeDocument/2006/relationships/image" Target="../media/image815.png"/><Relationship Id="rId290" Type="http://schemas.openxmlformats.org/officeDocument/2006/relationships/customXml" Target="../ink/ink835.xml"/><Relationship Id="rId304" Type="http://schemas.openxmlformats.org/officeDocument/2006/relationships/customXml" Target="../ink/ink842.xml"/><Relationship Id="rId346" Type="http://schemas.openxmlformats.org/officeDocument/2006/relationships/customXml" Target="../ink/ink863.xml"/><Relationship Id="rId388" Type="http://schemas.openxmlformats.org/officeDocument/2006/relationships/customXml" Target="../ink/ink884.xml"/><Relationship Id="rId511" Type="http://schemas.openxmlformats.org/officeDocument/2006/relationships/customXml" Target="../ink/ink946.xml"/><Relationship Id="rId553" Type="http://schemas.openxmlformats.org/officeDocument/2006/relationships/customXml" Target="../ink/ink967.xml"/><Relationship Id="rId609" Type="http://schemas.openxmlformats.org/officeDocument/2006/relationships/customXml" Target="../ink/ink995.xml"/><Relationship Id="rId85" Type="http://schemas.openxmlformats.org/officeDocument/2006/relationships/image" Target="../media/image788.png"/><Relationship Id="rId150" Type="http://schemas.openxmlformats.org/officeDocument/2006/relationships/customXml" Target="../ink/ink765.xml"/><Relationship Id="rId192" Type="http://schemas.openxmlformats.org/officeDocument/2006/relationships/customXml" Target="../ink/ink786.xml"/><Relationship Id="rId206" Type="http://schemas.openxmlformats.org/officeDocument/2006/relationships/customXml" Target="../ink/ink793.xml"/><Relationship Id="rId413" Type="http://schemas.openxmlformats.org/officeDocument/2006/relationships/customXml" Target="../ink/ink897.xml"/><Relationship Id="rId595" Type="http://schemas.openxmlformats.org/officeDocument/2006/relationships/customXml" Target="../ink/ink988.xml"/><Relationship Id="rId248" Type="http://schemas.openxmlformats.org/officeDocument/2006/relationships/customXml" Target="../ink/ink814.xml"/><Relationship Id="rId455" Type="http://schemas.openxmlformats.org/officeDocument/2006/relationships/customXml" Target="../ink/ink918.xml"/><Relationship Id="rId497" Type="http://schemas.openxmlformats.org/officeDocument/2006/relationships/customXml" Target="../ink/ink939.xml"/><Relationship Id="rId620" Type="http://schemas.openxmlformats.org/officeDocument/2006/relationships/image" Target="../media/image1053.png"/><Relationship Id="rId662" Type="http://schemas.openxmlformats.org/officeDocument/2006/relationships/image" Target="../media/image1074.png"/><Relationship Id="rId718" Type="http://schemas.openxmlformats.org/officeDocument/2006/relationships/image" Target="../media/image1102.png"/><Relationship Id="rId12" Type="http://schemas.openxmlformats.org/officeDocument/2006/relationships/customXml" Target="../ink/ink696.xml"/><Relationship Id="rId108" Type="http://schemas.openxmlformats.org/officeDocument/2006/relationships/customXml" Target="../ink/ink744.xml"/><Relationship Id="rId315" Type="http://schemas.openxmlformats.org/officeDocument/2006/relationships/image" Target="../media/image901.png"/><Relationship Id="rId357" Type="http://schemas.openxmlformats.org/officeDocument/2006/relationships/image" Target="../media/image922.png"/><Relationship Id="rId522" Type="http://schemas.openxmlformats.org/officeDocument/2006/relationships/image" Target="../media/image1004.png"/><Relationship Id="rId54" Type="http://schemas.openxmlformats.org/officeDocument/2006/relationships/customXml" Target="../ink/ink717.xml"/><Relationship Id="rId96" Type="http://schemas.openxmlformats.org/officeDocument/2006/relationships/customXml" Target="../ink/ink738.xml"/><Relationship Id="rId161" Type="http://schemas.openxmlformats.org/officeDocument/2006/relationships/image" Target="../media/image826.png"/><Relationship Id="rId217" Type="http://schemas.openxmlformats.org/officeDocument/2006/relationships/image" Target="../media/image854.png"/><Relationship Id="rId399" Type="http://schemas.openxmlformats.org/officeDocument/2006/relationships/image" Target="../media/image943.png"/><Relationship Id="rId564" Type="http://schemas.openxmlformats.org/officeDocument/2006/relationships/image" Target="../media/image1025.png"/><Relationship Id="rId259" Type="http://schemas.openxmlformats.org/officeDocument/2006/relationships/image" Target="../media/image873.png"/><Relationship Id="rId424" Type="http://schemas.openxmlformats.org/officeDocument/2006/relationships/image" Target="../media/image955.png"/><Relationship Id="rId466" Type="http://schemas.openxmlformats.org/officeDocument/2006/relationships/image" Target="../media/image976.png"/><Relationship Id="rId631" Type="http://schemas.openxmlformats.org/officeDocument/2006/relationships/customXml" Target="../ink/ink1006.xml"/><Relationship Id="rId673" Type="http://schemas.openxmlformats.org/officeDocument/2006/relationships/customXml" Target="../ink/ink1027.xml"/><Relationship Id="rId729" Type="http://schemas.openxmlformats.org/officeDocument/2006/relationships/customXml" Target="../ink/ink1055.xml"/><Relationship Id="rId23" Type="http://schemas.openxmlformats.org/officeDocument/2006/relationships/image" Target="../media/image757.png"/><Relationship Id="rId119" Type="http://schemas.openxmlformats.org/officeDocument/2006/relationships/image" Target="../media/image805.png"/><Relationship Id="rId270" Type="http://schemas.openxmlformats.org/officeDocument/2006/relationships/customXml" Target="../ink/ink825.xml"/><Relationship Id="rId326" Type="http://schemas.openxmlformats.org/officeDocument/2006/relationships/customXml" Target="../ink/ink853.xml"/><Relationship Id="rId533" Type="http://schemas.openxmlformats.org/officeDocument/2006/relationships/customXml" Target="../ink/ink957.xml"/><Relationship Id="rId65" Type="http://schemas.openxmlformats.org/officeDocument/2006/relationships/image" Target="../media/image778.png"/><Relationship Id="rId130" Type="http://schemas.openxmlformats.org/officeDocument/2006/relationships/customXml" Target="../ink/ink755.xml"/><Relationship Id="rId368" Type="http://schemas.openxmlformats.org/officeDocument/2006/relationships/customXml" Target="../ink/ink874.xml"/><Relationship Id="rId575" Type="http://schemas.openxmlformats.org/officeDocument/2006/relationships/customXml" Target="../ink/ink978.xml"/><Relationship Id="rId740" Type="http://schemas.openxmlformats.org/officeDocument/2006/relationships/image" Target="../media/image1113.png"/><Relationship Id="rId172" Type="http://schemas.openxmlformats.org/officeDocument/2006/relationships/customXml" Target="../ink/ink776.xml"/><Relationship Id="rId228" Type="http://schemas.openxmlformats.org/officeDocument/2006/relationships/customXml" Target="../ink/ink804.xml"/><Relationship Id="rId435" Type="http://schemas.openxmlformats.org/officeDocument/2006/relationships/customXml" Target="../ink/ink908.xml"/><Relationship Id="rId477" Type="http://schemas.openxmlformats.org/officeDocument/2006/relationships/customXml" Target="../ink/ink929.xml"/><Relationship Id="rId600" Type="http://schemas.openxmlformats.org/officeDocument/2006/relationships/image" Target="../media/image1043.png"/><Relationship Id="rId642" Type="http://schemas.openxmlformats.org/officeDocument/2006/relationships/image" Target="../media/image1064.png"/><Relationship Id="rId684" Type="http://schemas.openxmlformats.org/officeDocument/2006/relationships/image" Target="../media/image1085.png"/><Relationship Id="rId281" Type="http://schemas.openxmlformats.org/officeDocument/2006/relationships/image" Target="../media/image884.png"/><Relationship Id="rId337" Type="http://schemas.openxmlformats.org/officeDocument/2006/relationships/image" Target="../media/image912.png"/><Relationship Id="rId502" Type="http://schemas.openxmlformats.org/officeDocument/2006/relationships/image" Target="../media/image994.png"/><Relationship Id="rId34" Type="http://schemas.openxmlformats.org/officeDocument/2006/relationships/customXml" Target="../ink/ink707.xml"/><Relationship Id="rId76" Type="http://schemas.openxmlformats.org/officeDocument/2006/relationships/customXml" Target="../ink/ink728.xml"/><Relationship Id="rId141" Type="http://schemas.openxmlformats.org/officeDocument/2006/relationships/image" Target="../media/image816.png"/><Relationship Id="rId379" Type="http://schemas.openxmlformats.org/officeDocument/2006/relationships/image" Target="../media/image933.png"/><Relationship Id="rId544" Type="http://schemas.openxmlformats.org/officeDocument/2006/relationships/image" Target="../media/image1015.png"/><Relationship Id="rId586" Type="http://schemas.openxmlformats.org/officeDocument/2006/relationships/image" Target="../media/image1036.png"/><Relationship Id="rId7" Type="http://schemas.openxmlformats.org/officeDocument/2006/relationships/image" Target="../media/image749.png"/><Relationship Id="rId183" Type="http://schemas.openxmlformats.org/officeDocument/2006/relationships/image" Target="../media/image837.png"/><Relationship Id="rId239" Type="http://schemas.openxmlformats.org/officeDocument/2006/relationships/image" Target="../media/image195.png"/><Relationship Id="rId390" Type="http://schemas.openxmlformats.org/officeDocument/2006/relationships/customXml" Target="../ink/ink885.xml"/><Relationship Id="rId404" Type="http://schemas.openxmlformats.org/officeDocument/2006/relationships/image" Target="../media/image945.png"/><Relationship Id="rId446" Type="http://schemas.openxmlformats.org/officeDocument/2006/relationships/image" Target="../media/image966.png"/><Relationship Id="rId611" Type="http://schemas.openxmlformats.org/officeDocument/2006/relationships/customXml" Target="../ink/ink996.xml"/><Relationship Id="rId653" Type="http://schemas.openxmlformats.org/officeDocument/2006/relationships/customXml" Target="../ink/ink1017.xml"/><Relationship Id="rId250" Type="http://schemas.openxmlformats.org/officeDocument/2006/relationships/customXml" Target="../ink/ink815.xml"/><Relationship Id="rId292" Type="http://schemas.openxmlformats.org/officeDocument/2006/relationships/customXml" Target="../ink/ink836.xml"/><Relationship Id="rId306" Type="http://schemas.openxmlformats.org/officeDocument/2006/relationships/customXml" Target="../ink/ink843.xml"/><Relationship Id="rId488" Type="http://schemas.openxmlformats.org/officeDocument/2006/relationships/image" Target="../media/image987.png"/><Relationship Id="rId695" Type="http://schemas.openxmlformats.org/officeDocument/2006/relationships/customXml" Target="../ink/ink1038.xml"/><Relationship Id="rId709" Type="http://schemas.openxmlformats.org/officeDocument/2006/relationships/customXml" Target="../ink/ink1045.xml"/><Relationship Id="rId45" Type="http://schemas.openxmlformats.org/officeDocument/2006/relationships/image" Target="../media/image768.png"/><Relationship Id="rId87" Type="http://schemas.openxmlformats.org/officeDocument/2006/relationships/image" Target="../media/image789.png"/><Relationship Id="rId110" Type="http://schemas.openxmlformats.org/officeDocument/2006/relationships/customXml" Target="../ink/ink745.xml"/><Relationship Id="rId348" Type="http://schemas.openxmlformats.org/officeDocument/2006/relationships/customXml" Target="../ink/ink864.xml"/><Relationship Id="rId513" Type="http://schemas.openxmlformats.org/officeDocument/2006/relationships/customXml" Target="../ink/ink947.xml"/><Relationship Id="rId555" Type="http://schemas.openxmlformats.org/officeDocument/2006/relationships/customXml" Target="../ink/ink968.xml"/><Relationship Id="rId597" Type="http://schemas.openxmlformats.org/officeDocument/2006/relationships/customXml" Target="../ink/ink989.xml"/><Relationship Id="rId720" Type="http://schemas.openxmlformats.org/officeDocument/2006/relationships/image" Target="../media/image1103.png"/><Relationship Id="rId152" Type="http://schemas.openxmlformats.org/officeDocument/2006/relationships/customXml" Target="../ink/ink766.xml"/><Relationship Id="rId194" Type="http://schemas.openxmlformats.org/officeDocument/2006/relationships/customXml" Target="../ink/ink787.xml"/><Relationship Id="rId208" Type="http://schemas.openxmlformats.org/officeDocument/2006/relationships/customXml" Target="../ink/ink794.xml"/><Relationship Id="rId415" Type="http://schemas.openxmlformats.org/officeDocument/2006/relationships/customXml" Target="../ink/ink898.xml"/><Relationship Id="rId457" Type="http://schemas.openxmlformats.org/officeDocument/2006/relationships/customXml" Target="../ink/ink919.xml"/><Relationship Id="rId622" Type="http://schemas.openxmlformats.org/officeDocument/2006/relationships/image" Target="../media/image1054.png"/><Relationship Id="rId261" Type="http://schemas.openxmlformats.org/officeDocument/2006/relationships/image" Target="../media/image874.png"/><Relationship Id="rId499" Type="http://schemas.openxmlformats.org/officeDocument/2006/relationships/customXml" Target="../ink/ink940.xml"/><Relationship Id="rId664" Type="http://schemas.openxmlformats.org/officeDocument/2006/relationships/image" Target="../media/image1075.png"/><Relationship Id="rId14" Type="http://schemas.openxmlformats.org/officeDocument/2006/relationships/customXml" Target="../ink/ink697.xml"/><Relationship Id="rId56" Type="http://schemas.openxmlformats.org/officeDocument/2006/relationships/customXml" Target="../ink/ink718.xml"/><Relationship Id="rId317" Type="http://schemas.openxmlformats.org/officeDocument/2006/relationships/image" Target="../media/image902.png"/><Relationship Id="rId359" Type="http://schemas.openxmlformats.org/officeDocument/2006/relationships/image" Target="../media/image923.png"/><Relationship Id="rId524" Type="http://schemas.openxmlformats.org/officeDocument/2006/relationships/image" Target="../media/image1005.png"/><Relationship Id="rId566" Type="http://schemas.openxmlformats.org/officeDocument/2006/relationships/image" Target="../media/image1026.png"/><Relationship Id="rId731" Type="http://schemas.openxmlformats.org/officeDocument/2006/relationships/customXml" Target="../ink/ink1056.xml"/><Relationship Id="rId98" Type="http://schemas.openxmlformats.org/officeDocument/2006/relationships/customXml" Target="../ink/ink739.xml"/><Relationship Id="rId121" Type="http://schemas.openxmlformats.org/officeDocument/2006/relationships/image" Target="../media/image806.png"/><Relationship Id="rId163" Type="http://schemas.openxmlformats.org/officeDocument/2006/relationships/image" Target="../media/image827.png"/><Relationship Id="rId219" Type="http://schemas.openxmlformats.org/officeDocument/2006/relationships/image" Target="../media/image855.png"/><Relationship Id="rId370" Type="http://schemas.openxmlformats.org/officeDocument/2006/relationships/customXml" Target="../ink/ink875.xml"/><Relationship Id="rId426" Type="http://schemas.openxmlformats.org/officeDocument/2006/relationships/image" Target="../media/image956.png"/><Relationship Id="rId633" Type="http://schemas.openxmlformats.org/officeDocument/2006/relationships/customXml" Target="../ink/ink1007.xml"/><Relationship Id="rId230" Type="http://schemas.openxmlformats.org/officeDocument/2006/relationships/customXml" Target="../ink/ink805.xml"/><Relationship Id="rId468" Type="http://schemas.openxmlformats.org/officeDocument/2006/relationships/image" Target="../media/image977.png"/><Relationship Id="rId675" Type="http://schemas.openxmlformats.org/officeDocument/2006/relationships/customXml" Target="../ink/ink1028.xml"/><Relationship Id="rId25" Type="http://schemas.openxmlformats.org/officeDocument/2006/relationships/image" Target="../media/image758.png"/><Relationship Id="rId67" Type="http://schemas.openxmlformats.org/officeDocument/2006/relationships/image" Target="../media/image779.png"/><Relationship Id="rId272" Type="http://schemas.openxmlformats.org/officeDocument/2006/relationships/customXml" Target="../ink/ink826.xml"/><Relationship Id="rId328" Type="http://schemas.openxmlformats.org/officeDocument/2006/relationships/customXml" Target="../ink/ink854.xml"/><Relationship Id="rId535" Type="http://schemas.openxmlformats.org/officeDocument/2006/relationships/customXml" Target="../ink/ink958.xml"/><Relationship Id="rId577" Type="http://schemas.openxmlformats.org/officeDocument/2006/relationships/customXml" Target="../ink/ink979.xml"/><Relationship Id="rId700" Type="http://schemas.openxmlformats.org/officeDocument/2006/relationships/image" Target="../media/image1093.png"/><Relationship Id="rId742" Type="http://schemas.openxmlformats.org/officeDocument/2006/relationships/image" Target="../media/image1114.png"/><Relationship Id="rId132" Type="http://schemas.openxmlformats.org/officeDocument/2006/relationships/customXml" Target="../ink/ink756.xml"/><Relationship Id="rId174" Type="http://schemas.openxmlformats.org/officeDocument/2006/relationships/customXml" Target="../ink/ink777.xml"/><Relationship Id="rId381" Type="http://schemas.openxmlformats.org/officeDocument/2006/relationships/image" Target="../media/image934.png"/><Relationship Id="rId602" Type="http://schemas.openxmlformats.org/officeDocument/2006/relationships/image" Target="../media/image1044.png"/><Relationship Id="rId241" Type="http://schemas.openxmlformats.org/officeDocument/2006/relationships/image" Target="../media/image864.png"/><Relationship Id="rId437" Type="http://schemas.openxmlformats.org/officeDocument/2006/relationships/customXml" Target="../ink/ink909.xml"/><Relationship Id="rId479" Type="http://schemas.openxmlformats.org/officeDocument/2006/relationships/customXml" Target="../ink/ink930.xml"/><Relationship Id="rId644" Type="http://schemas.openxmlformats.org/officeDocument/2006/relationships/image" Target="../media/image1065.png"/><Relationship Id="rId686" Type="http://schemas.openxmlformats.org/officeDocument/2006/relationships/image" Target="../media/image1086.png"/><Relationship Id="rId36" Type="http://schemas.openxmlformats.org/officeDocument/2006/relationships/customXml" Target="../ink/ink708.xml"/><Relationship Id="rId283" Type="http://schemas.openxmlformats.org/officeDocument/2006/relationships/image" Target="../media/image885.png"/><Relationship Id="rId339" Type="http://schemas.openxmlformats.org/officeDocument/2006/relationships/image" Target="../media/image913.png"/><Relationship Id="rId490" Type="http://schemas.openxmlformats.org/officeDocument/2006/relationships/image" Target="../media/image988.png"/><Relationship Id="rId504" Type="http://schemas.openxmlformats.org/officeDocument/2006/relationships/image" Target="../media/image995.png"/><Relationship Id="rId546" Type="http://schemas.openxmlformats.org/officeDocument/2006/relationships/image" Target="../media/image1016.png"/><Relationship Id="rId711" Type="http://schemas.openxmlformats.org/officeDocument/2006/relationships/customXml" Target="../ink/ink1046.xml"/><Relationship Id="rId78" Type="http://schemas.openxmlformats.org/officeDocument/2006/relationships/customXml" Target="../ink/ink729.xml"/><Relationship Id="rId101" Type="http://schemas.openxmlformats.org/officeDocument/2006/relationships/image" Target="../media/image796.png"/><Relationship Id="rId143" Type="http://schemas.openxmlformats.org/officeDocument/2006/relationships/image" Target="../media/image817.png"/><Relationship Id="rId185" Type="http://schemas.openxmlformats.org/officeDocument/2006/relationships/image" Target="../media/image838.png"/><Relationship Id="rId350" Type="http://schemas.openxmlformats.org/officeDocument/2006/relationships/customXml" Target="../ink/ink865.xml"/><Relationship Id="rId406" Type="http://schemas.openxmlformats.org/officeDocument/2006/relationships/image" Target="../media/image946.png"/><Relationship Id="rId588" Type="http://schemas.openxmlformats.org/officeDocument/2006/relationships/image" Target="../media/image1037.png"/><Relationship Id="rId9" Type="http://schemas.openxmlformats.org/officeDocument/2006/relationships/image" Target="../media/image750.png"/><Relationship Id="rId210" Type="http://schemas.openxmlformats.org/officeDocument/2006/relationships/customXml" Target="../ink/ink795.xml"/><Relationship Id="rId392" Type="http://schemas.openxmlformats.org/officeDocument/2006/relationships/customXml" Target="../ink/ink886.xml"/><Relationship Id="rId448" Type="http://schemas.openxmlformats.org/officeDocument/2006/relationships/image" Target="../media/image967.png"/><Relationship Id="rId613" Type="http://schemas.openxmlformats.org/officeDocument/2006/relationships/customXml" Target="../ink/ink997.xml"/><Relationship Id="rId655" Type="http://schemas.openxmlformats.org/officeDocument/2006/relationships/customXml" Target="../ink/ink1018.xml"/><Relationship Id="rId697" Type="http://schemas.openxmlformats.org/officeDocument/2006/relationships/customXml" Target="../ink/ink1039.xml"/><Relationship Id="rId252" Type="http://schemas.openxmlformats.org/officeDocument/2006/relationships/customXml" Target="../ink/ink816.xml"/><Relationship Id="rId294" Type="http://schemas.openxmlformats.org/officeDocument/2006/relationships/customXml" Target="../ink/ink837.xml"/><Relationship Id="rId308" Type="http://schemas.openxmlformats.org/officeDocument/2006/relationships/customXml" Target="../ink/ink844.xml"/><Relationship Id="rId515" Type="http://schemas.openxmlformats.org/officeDocument/2006/relationships/customXml" Target="../ink/ink948.xml"/><Relationship Id="rId722" Type="http://schemas.openxmlformats.org/officeDocument/2006/relationships/image" Target="../media/image1104.png"/><Relationship Id="rId47" Type="http://schemas.openxmlformats.org/officeDocument/2006/relationships/image" Target="../media/image769.png"/><Relationship Id="rId89" Type="http://schemas.openxmlformats.org/officeDocument/2006/relationships/image" Target="../media/image790.png"/><Relationship Id="rId112" Type="http://schemas.openxmlformats.org/officeDocument/2006/relationships/customXml" Target="../ink/ink746.xml"/><Relationship Id="rId154" Type="http://schemas.openxmlformats.org/officeDocument/2006/relationships/customXml" Target="../ink/ink767.xml"/><Relationship Id="rId361" Type="http://schemas.openxmlformats.org/officeDocument/2006/relationships/image" Target="../media/image924.png"/><Relationship Id="rId557" Type="http://schemas.openxmlformats.org/officeDocument/2006/relationships/customXml" Target="../ink/ink969.xml"/><Relationship Id="rId599" Type="http://schemas.openxmlformats.org/officeDocument/2006/relationships/customXml" Target="../ink/ink990.xml"/><Relationship Id="rId196" Type="http://schemas.openxmlformats.org/officeDocument/2006/relationships/customXml" Target="../ink/ink788.xml"/><Relationship Id="rId417" Type="http://schemas.openxmlformats.org/officeDocument/2006/relationships/customXml" Target="../ink/ink899.xml"/><Relationship Id="rId459" Type="http://schemas.openxmlformats.org/officeDocument/2006/relationships/customXml" Target="../ink/ink920.xml"/><Relationship Id="rId624" Type="http://schemas.openxmlformats.org/officeDocument/2006/relationships/image" Target="../media/image1055.png"/><Relationship Id="rId666" Type="http://schemas.openxmlformats.org/officeDocument/2006/relationships/image" Target="../media/image1076.png"/><Relationship Id="rId16" Type="http://schemas.openxmlformats.org/officeDocument/2006/relationships/customXml" Target="../ink/ink698.xml"/><Relationship Id="rId221" Type="http://schemas.openxmlformats.org/officeDocument/2006/relationships/image" Target="../media/image856.png"/><Relationship Id="rId263" Type="http://schemas.openxmlformats.org/officeDocument/2006/relationships/image" Target="../media/image875.png"/><Relationship Id="rId319" Type="http://schemas.openxmlformats.org/officeDocument/2006/relationships/image" Target="../media/image903.png"/><Relationship Id="rId470" Type="http://schemas.openxmlformats.org/officeDocument/2006/relationships/image" Target="../media/image978.png"/><Relationship Id="rId526" Type="http://schemas.openxmlformats.org/officeDocument/2006/relationships/image" Target="../media/image1006.png"/><Relationship Id="rId58" Type="http://schemas.openxmlformats.org/officeDocument/2006/relationships/customXml" Target="../ink/ink719.xml"/><Relationship Id="rId123" Type="http://schemas.openxmlformats.org/officeDocument/2006/relationships/image" Target="../media/image807.png"/><Relationship Id="rId330" Type="http://schemas.openxmlformats.org/officeDocument/2006/relationships/customXml" Target="../ink/ink855.xml"/><Relationship Id="rId568" Type="http://schemas.openxmlformats.org/officeDocument/2006/relationships/image" Target="../media/image1027.png"/><Relationship Id="rId733" Type="http://schemas.openxmlformats.org/officeDocument/2006/relationships/customXml" Target="../ink/ink1057.xml"/><Relationship Id="rId165" Type="http://schemas.openxmlformats.org/officeDocument/2006/relationships/image" Target="../media/image828.png"/><Relationship Id="rId372" Type="http://schemas.openxmlformats.org/officeDocument/2006/relationships/customXml" Target="../ink/ink876.xml"/><Relationship Id="rId428" Type="http://schemas.openxmlformats.org/officeDocument/2006/relationships/image" Target="../media/image957.png"/><Relationship Id="rId635" Type="http://schemas.openxmlformats.org/officeDocument/2006/relationships/customXml" Target="../ink/ink1008.xml"/><Relationship Id="rId677" Type="http://schemas.openxmlformats.org/officeDocument/2006/relationships/customXml" Target="../ink/ink1029.xml"/><Relationship Id="rId232" Type="http://schemas.openxmlformats.org/officeDocument/2006/relationships/customXml" Target="../ink/ink806.xml"/><Relationship Id="rId274" Type="http://schemas.openxmlformats.org/officeDocument/2006/relationships/customXml" Target="../ink/ink827.xml"/><Relationship Id="rId481" Type="http://schemas.openxmlformats.org/officeDocument/2006/relationships/customXml" Target="../ink/ink931.xml"/><Relationship Id="rId702" Type="http://schemas.openxmlformats.org/officeDocument/2006/relationships/image" Target="../media/image1094.png"/><Relationship Id="rId27" Type="http://schemas.openxmlformats.org/officeDocument/2006/relationships/image" Target="../media/image759.png"/><Relationship Id="rId69" Type="http://schemas.openxmlformats.org/officeDocument/2006/relationships/image" Target="../media/image780.png"/><Relationship Id="rId134" Type="http://schemas.openxmlformats.org/officeDocument/2006/relationships/customXml" Target="../ink/ink757.xml"/><Relationship Id="rId537" Type="http://schemas.openxmlformats.org/officeDocument/2006/relationships/customXml" Target="../ink/ink959.xml"/><Relationship Id="rId579" Type="http://schemas.openxmlformats.org/officeDocument/2006/relationships/customXml" Target="../ink/ink980.xml"/><Relationship Id="rId744" Type="http://schemas.openxmlformats.org/officeDocument/2006/relationships/image" Target="../media/image1115.png"/><Relationship Id="rId80" Type="http://schemas.openxmlformats.org/officeDocument/2006/relationships/customXml" Target="../ink/ink730.xml"/><Relationship Id="rId176" Type="http://schemas.openxmlformats.org/officeDocument/2006/relationships/customXml" Target="../ink/ink778.xml"/><Relationship Id="rId341" Type="http://schemas.openxmlformats.org/officeDocument/2006/relationships/image" Target="../media/image914.png"/><Relationship Id="rId383" Type="http://schemas.openxmlformats.org/officeDocument/2006/relationships/image" Target="../media/image935.png"/><Relationship Id="rId439" Type="http://schemas.openxmlformats.org/officeDocument/2006/relationships/customXml" Target="../ink/ink910.xml"/><Relationship Id="rId590" Type="http://schemas.openxmlformats.org/officeDocument/2006/relationships/image" Target="../media/image1038.png"/><Relationship Id="rId604" Type="http://schemas.openxmlformats.org/officeDocument/2006/relationships/image" Target="../media/image1045.png"/><Relationship Id="rId646" Type="http://schemas.openxmlformats.org/officeDocument/2006/relationships/image" Target="../media/image1066.png"/><Relationship Id="rId201" Type="http://schemas.openxmlformats.org/officeDocument/2006/relationships/image" Target="../media/image846.png"/><Relationship Id="rId243" Type="http://schemas.openxmlformats.org/officeDocument/2006/relationships/image" Target="../media/image865.png"/><Relationship Id="rId285" Type="http://schemas.openxmlformats.org/officeDocument/2006/relationships/image" Target="../media/image886.png"/><Relationship Id="rId450" Type="http://schemas.openxmlformats.org/officeDocument/2006/relationships/image" Target="../media/image968.png"/><Relationship Id="rId506" Type="http://schemas.openxmlformats.org/officeDocument/2006/relationships/image" Target="../media/image996.png"/><Relationship Id="rId688" Type="http://schemas.openxmlformats.org/officeDocument/2006/relationships/image" Target="../media/image1087.png"/><Relationship Id="rId38" Type="http://schemas.openxmlformats.org/officeDocument/2006/relationships/customXml" Target="../ink/ink709.xml"/><Relationship Id="rId103" Type="http://schemas.openxmlformats.org/officeDocument/2006/relationships/image" Target="../media/image797.png"/><Relationship Id="rId310" Type="http://schemas.openxmlformats.org/officeDocument/2006/relationships/customXml" Target="../ink/ink845.xml"/><Relationship Id="rId492" Type="http://schemas.openxmlformats.org/officeDocument/2006/relationships/image" Target="../media/image989.png"/><Relationship Id="rId548" Type="http://schemas.openxmlformats.org/officeDocument/2006/relationships/image" Target="../media/image1017.png"/><Relationship Id="rId713" Type="http://schemas.openxmlformats.org/officeDocument/2006/relationships/customXml" Target="../ink/ink1047.xml"/><Relationship Id="rId91" Type="http://schemas.openxmlformats.org/officeDocument/2006/relationships/image" Target="../media/image791.png"/><Relationship Id="rId145" Type="http://schemas.openxmlformats.org/officeDocument/2006/relationships/image" Target="../media/image818.png"/><Relationship Id="rId187" Type="http://schemas.openxmlformats.org/officeDocument/2006/relationships/image" Target="../media/image839.png"/><Relationship Id="rId352" Type="http://schemas.openxmlformats.org/officeDocument/2006/relationships/customXml" Target="../ink/ink866.xml"/><Relationship Id="rId394" Type="http://schemas.openxmlformats.org/officeDocument/2006/relationships/customXml" Target="../ink/ink887.xml"/><Relationship Id="rId408" Type="http://schemas.openxmlformats.org/officeDocument/2006/relationships/image" Target="../media/image947.png"/><Relationship Id="rId615" Type="http://schemas.openxmlformats.org/officeDocument/2006/relationships/customXml" Target="../ink/ink998.xml"/><Relationship Id="rId212" Type="http://schemas.openxmlformats.org/officeDocument/2006/relationships/customXml" Target="../ink/ink796.xml"/><Relationship Id="rId254" Type="http://schemas.openxmlformats.org/officeDocument/2006/relationships/customXml" Target="../ink/ink817.xml"/><Relationship Id="rId657" Type="http://schemas.openxmlformats.org/officeDocument/2006/relationships/customXml" Target="../ink/ink1019.xml"/><Relationship Id="rId699" Type="http://schemas.openxmlformats.org/officeDocument/2006/relationships/customXml" Target="../ink/ink1040.xml"/><Relationship Id="rId49" Type="http://schemas.openxmlformats.org/officeDocument/2006/relationships/image" Target="../media/image770.png"/><Relationship Id="rId114" Type="http://schemas.openxmlformats.org/officeDocument/2006/relationships/customXml" Target="../ink/ink747.xml"/><Relationship Id="rId296" Type="http://schemas.openxmlformats.org/officeDocument/2006/relationships/customXml" Target="../ink/ink838.xml"/><Relationship Id="rId461" Type="http://schemas.openxmlformats.org/officeDocument/2006/relationships/customXml" Target="../ink/ink921.xml"/><Relationship Id="rId517" Type="http://schemas.openxmlformats.org/officeDocument/2006/relationships/customXml" Target="../ink/ink949.xml"/><Relationship Id="rId559" Type="http://schemas.openxmlformats.org/officeDocument/2006/relationships/customXml" Target="../ink/ink970.xml"/><Relationship Id="rId724" Type="http://schemas.openxmlformats.org/officeDocument/2006/relationships/image" Target="../media/image1105.png"/><Relationship Id="rId60" Type="http://schemas.openxmlformats.org/officeDocument/2006/relationships/customXml" Target="../ink/ink720.xml"/><Relationship Id="rId156" Type="http://schemas.openxmlformats.org/officeDocument/2006/relationships/customXml" Target="../ink/ink768.xml"/><Relationship Id="rId198" Type="http://schemas.openxmlformats.org/officeDocument/2006/relationships/customXml" Target="../ink/ink789.xml"/><Relationship Id="rId321" Type="http://schemas.openxmlformats.org/officeDocument/2006/relationships/image" Target="../media/image904.png"/><Relationship Id="rId363" Type="http://schemas.openxmlformats.org/officeDocument/2006/relationships/image" Target="../media/image925.png"/><Relationship Id="rId419" Type="http://schemas.openxmlformats.org/officeDocument/2006/relationships/customXml" Target="../ink/ink900.xml"/><Relationship Id="rId570" Type="http://schemas.openxmlformats.org/officeDocument/2006/relationships/image" Target="../media/image1028.png"/><Relationship Id="rId626" Type="http://schemas.openxmlformats.org/officeDocument/2006/relationships/image" Target="../media/image1056.png"/><Relationship Id="rId223" Type="http://schemas.openxmlformats.org/officeDocument/2006/relationships/image" Target="../media/image48.png"/><Relationship Id="rId430" Type="http://schemas.openxmlformats.org/officeDocument/2006/relationships/image" Target="../media/image958.png"/><Relationship Id="rId668" Type="http://schemas.openxmlformats.org/officeDocument/2006/relationships/image" Target="../media/image1077.png"/><Relationship Id="rId18" Type="http://schemas.openxmlformats.org/officeDocument/2006/relationships/customXml" Target="../ink/ink699.xml"/><Relationship Id="rId265" Type="http://schemas.openxmlformats.org/officeDocument/2006/relationships/image" Target="../media/image876.png"/><Relationship Id="rId472" Type="http://schemas.openxmlformats.org/officeDocument/2006/relationships/image" Target="../media/image979.png"/><Relationship Id="rId528" Type="http://schemas.openxmlformats.org/officeDocument/2006/relationships/image" Target="../media/image1007.png"/><Relationship Id="rId735" Type="http://schemas.openxmlformats.org/officeDocument/2006/relationships/customXml" Target="../ink/ink1058.xml"/><Relationship Id="rId125" Type="http://schemas.openxmlformats.org/officeDocument/2006/relationships/image" Target="../media/image808.png"/><Relationship Id="rId167" Type="http://schemas.openxmlformats.org/officeDocument/2006/relationships/image" Target="../media/image829.png"/><Relationship Id="rId332" Type="http://schemas.openxmlformats.org/officeDocument/2006/relationships/customXml" Target="../ink/ink856.xml"/><Relationship Id="rId374" Type="http://schemas.openxmlformats.org/officeDocument/2006/relationships/customXml" Target="../ink/ink877.xml"/><Relationship Id="rId581" Type="http://schemas.openxmlformats.org/officeDocument/2006/relationships/customXml" Target="../ink/ink981.xml"/><Relationship Id="rId71" Type="http://schemas.openxmlformats.org/officeDocument/2006/relationships/image" Target="../media/image781.png"/><Relationship Id="rId234" Type="http://schemas.openxmlformats.org/officeDocument/2006/relationships/customXml" Target="../ink/ink807.xml"/><Relationship Id="rId637" Type="http://schemas.openxmlformats.org/officeDocument/2006/relationships/customXml" Target="../ink/ink1009.xml"/><Relationship Id="rId679" Type="http://schemas.openxmlformats.org/officeDocument/2006/relationships/customXml" Target="../ink/ink1030.xml"/><Relationship Id="rId2" Type="http://schemas.openxmlformats.org/officeDocument/2006/relationships/customXml" Target="../ink/ink692.xml"/><Relationship Id="rId29" Type="http://schemas.openxmlformats.org/officeDocument/2006/relationships/image" Target="../media/image760.png"/><Relationship Id="rId276" Type="http://schemas.openxmlformats.org/officeDocument/2006/relationships/customXml" Target="../ink/ink828.xml"/><Relationship Id="rId441" Type="http://schemas.openxmlformats.org/officeDocument/2006/relationships/customXml" Target="../ink/ink911.xml"/><Relationship Id="rId483" Type="http://schemas.openxmlformats.org/officeDocument/2006/relationships/customXml" Target="../ink/ink932.xml"/><Relationship Id="rId539" Type="http://schemas.openxmlformats.org/officeDocument/2006/relationships/customXml" Target="../ink/ink960.xml"/><Relationship Id="rId690" Type="http://schemas.openxmlformats.org/officeDocument/2006/relationships/image" Target="../media/image1088.png"/><Relationship Id="rId704" Type="http://schemas.openxmlformats.org/officeDocument/2006/relationships/image" Target="../media/image1095.png"/><Relationship Id="rId40" Type="http://schemas.openxmlformats.org/officeDocument/2006/relationships/customXml" Target="../ink/ink710.xml"/><Relationship Id="rId136" Type="http://schemas.openxmlformats.org/officeDocument/2006/relationships/customXml" Target="../ink/ink758.xml"/><Relationship Id="rId178" Type="http://schemas.openxmlformats.org/officeDocument/2006/relationships/customXml" Target="../ink/ink779.xml"/><Relationship Id="rId301" Type="http://schemas.openxmlformats.org/officeDocument/2006/relationships/image" Target="../media/image894.png"/><Relationship Id="rId343" Type="http://schemas.openxmlformats.org/officeDocument/2006/relationships/image" Target="../media/image915.png"/><Relationship Id="rId550" Type="http://schemas.openxmlformats.org/officeDocument/2006/relationships/image" Target="../media/image1018.png"/><Relationship Id="rId82" Type="http://schemas.openxmlformats.org/officeDocument/2006/relationships/customXml" Target="../ink/ink731.xml"/><Relationship Id="rId203" Type="http://schemas.openxmlformats.org/officeDocument/2006/relationships/image" Target="../media/image847.png"/><Relationship Id="rId385" Type="http://schemas.openxmlformats.org/officeDocument/2006/relationships/image" Target="../media/image936.png"/><Relationship Id="rId592" Type="http://schemas.openxmlformats.org/officeDocument/2006/relationships/image" Target="../media/image1039.png"/><Relationship Id="rId606" Type="http://schemas.openxmlformats.org/officeDocument/2006/relationships/image" Target="../media/image1046.png"/><Relationship Id="rId648" Type="http://schemas.openxmlformats.org/officeDocument/2006/relationships/image" Target="../media/image1067.png"/><Relationship Id="rId245" Type="http://schemas.openxmlformats.org/officeDocument/2006/relationships/image" Target="../media/image866.png"/><Relationship Id="rId287" Type="http://schemas.openxmlformats.org/officeDocument/2006/relationships/image" Target="../media/image887.png"/><Relationship Id="rId410" Type="http://schemas.openxmlformats.org/officeDocument/2006/relationships/image" Target="../media/image948.png"/><Relationship Id="rId452" Type="http://schemas.openxmlformats.org/officeDocument/2006/relationships/image" Target="../media/image969.png"/><Relationship Id="rId494" Type="http://schemas.openxmlformats.org/officeDocument/2006/relationships/image" Target="../media/image990.png"/><Relationship Id="rId508" Type="http://schemas.openxmlformats.org/officeDocument/2006/relationships/image" Target="../media/image997.png"/><Relationship Id="rId715" Type="http://schemas.openxmlformats.org/officeDocument/2006/relationships/customXml" Target="../ink/ink1048.xml"/><Relationship Id="rId105" Type="http://schemas.openxmlformats.org/officeDocument/2006/relationships/image" Target="../media/image798.png"/><Relationship Id="rId147" Type="http://schemas.openxmlformats.org/officeDocument/2006/relationships/image" Target="../media/image819.png"/><Relationship Id="rId312" Type="http://schemas.openxmlformats.org/officeDocument/2006/relationships/customXml" Target="../ink/ink846.xml"/><Relationship Id="rId354" Type="http://schemas.openxmlformats.org/officeDocument/2006/relationships/customXml" Target="../ink/ink867.xml"/><Relationship Id="rId51" Type="http://schemas.openxmlformats.org/officeDocument/2006/relationships/image" Target="../media/image771.png"/><Relationship Id="rId93" Type="http://schemas.openxmlformats.org/officeDocument/2006/relationships/image" Target="../media/image792.png"/><Relationship Id="rId189" Type="http://schemas.openxmlformats.org/officeDocument/2006/relationships/image" Target="../media/image840.png"/><Relationship Id="rId396" Type="http://schemas.openxmlformats.org/officeDocument/2006/relationships/customXml" Target="../ink/ink888.xml"/><Relationship Id="rId561" Type="http://schemas.openxmlformats.org/officeDocument/2006/relationships/customXml" Target="../ink/ink971.xml"/><Relationship Id="rId617" Type="http://schemas.openxmlformats.org/officeDocument/2006/relationships/customXml" Target="../ink/ink999.xml"/><Relationship Id="rId659" Type="http://schemas.openxmlformats.org/officeDocument/2006/relationships/customXml" Target="../ink/ink1020.xml"/><Relationship Id="rId214" Type="http://schemas.openxmlformats.org/officeDocument/2006/relationships/customXml" Target="../ink/ink797.xml"/><Relationship Id="rId256" Type="http://schemas.openxmlformats.org/officeDocument/2006/relationships/customXml" Target="../ink/ink818.xml"/><Relationship Id="rId298" Type="http://schemas.openxmlformats.org/officeDocument/2006/relationships/customXml" Target="../ink/ink839.xml"/><Relationship Id="rId421" Type="http://schemas.openxmlformats.org/officeDocument/2006/relationships/customXml" Target="../ink/ink901.xml"/><Relationship Id="rId463" Type="http://schemas.openxmlformats.org/officeDocument/2006/relationships/customXml" Target="../ink/ink922.xml"/><Relationship Id="rId519" Type="http://schemas.openxmlformats.org/officeDocument/2006/relationships/customXml" Target="../ink/ink950.xml"/><Relationship Id="rId670" Type="http://schemas.openxmlformats.org/officeDocument/2006/relationships/image" Target="../media/image1078.png"/><Relationship Id="rId116" Type="http://schemas.openxmlformats.org/officeDocument/2006/relationships/customXml" Target="../ink/ink748.xml"/><Relationship Id="rId158" Type="http://schemas.openxmlformats.org/officeDocument/2006/relationships/customXml" Target="../ink/ink769.xml"/><Relationship Id="rId323" Type="http://schemas.openxmlformats.org/officeDocument/2006/relationships/image" Target="../media/image905.png"/><Relationship Id="rId530" Type="http://schemas.openxmlformats.org/officeDocument/2006/relationships/image" Target="../media/image1008.png"/><Relationship Id="rId726" Type="http://schemas.openxmlformats.org/officeDocument/2006/relationships/image" Target="../media/image1106.png"/><Relationship Id="rId20" Type="http://schemas.openxmlformats.org/officeDocument/2006/relationships/customXml" Target="../ink/ink700.xml"/><Relationship Id="rId62" Type="http://schemas.openxmlformats.org/officeDocument/2006/relationships/customXml" Target="../ink/ink721.xml"/><Relationship Id="rId365" Type="http://schemas.openxmlformats.org/officeDocument/2006/relationships/image" Target="../media/image926.png"/><Relationship Id="rId572" Type="http://schemas.openxmlformats.org/officeDocument/2006/relationships/image" Target="../media/image1029.png"/><Relationship Id="rId628" Type="http://schemas.openxmlformats.org/officeDocument/2006/relationships/image" Target="../media/image1057.png"/><Relationship Id="rId190" Type="http://schemas.openxmlformats.org/officeDocument/2006/relationships/customXml" Target="../ink/ink785.xml"/><Relationship Id="rId204" Type="http://schemas.openxmlformats.org/officeDocument/2006/relationships/customXml" Target="../ink/ink792.xml"/><Relationship Id="rId225" Type="http://schemas.openxmlformats.org/officeDocument/2006/relationships/image" Target="../media/image857.png"/><Relationship Id="rId246" Type="http://schemas.openxmlformats.org/officeDocument/2006/relationships/customXml" Target="../ink/ink813.xml"/><Relationship Id="rId267" Type="http://schemas.openxmlformats.org/officeDocument/2006/relationships/image" Target="../media/image877.png"/><Relationship Id="rId288" Type="http://schemas.openxmlformats.org/officeDocument/2006/relationships/customXml" Target="../ink/ink834.xml"/><Relationship Id="rId411" Type="http://schemas.openxmlformats.org/officeDocument/2006/relationships/customXml" Target="../ink/ink896.xml"/><Relationship Id="rId432" Type="http://schemas.openxmlformats.org/officeDocument/2006/relationships/image" Target="../media/image959.png"/><Relationship Id="rId453" Type="http://schemas.openxmlformats.org/officeDocument/2006/relationships/customXml" Target="../ink/ink917.xml"/><Relationship Id="rId474" Type="http://schemas.openxmlformats.org/officeDocument/2006/relationships/image" Target="../media/image980.png"/><Relationship Id="rId509" Type="http://schemas.openxmlformats.org/officeDocument/2006/relationships/customXml" Target="../ink/ink945.xml"/><Relationship Id="rId660" Type="http://schemas.openxmlformats.org/officeDocument/2006/relationships/image" Target="../media/image1073.png"/><Relationship Id="rId106" Type="http://schemas.openxmlformats.org/officeDocument/2006/relationships/customXml" Target="../ink/ink743.xml"/><Relationship Id="rId127" Type="http://schemas.openxmlformats.org/officeDocument/2006/relationships/image" Target="../media/image809.png"/><Relationship Id="rId313" Type="http://schemas.openxmlformats.org/officeDocument/2006/relationships/image" Target="../media/image900.png"/><Relationship Id="rId495" Type="http://schemas.openxmlformats.org/officeDocument/2006/relationships/customXml" Target="../ink/ink938.xml"/><Relationship Id="rId681" Type="http://schemas.openxmlformats.org/officeDocument/2006/relationships/customXml" Target="../ink/ink1031.xml"/><Relationship Id="rId716" Type="http://schemas.openxmlformats.org/officeDocument/2006/relationships/image" Target="../media/image1101.png"/><Relationship Id="rId737" Type="http://schemas.openxmlformats.org/officeDocument/2006/relationships/customXml" Target="../ink/ink1059.xml"/><Relationship Id="rId10" Type="http://schemas.openxmlformats.org/officeDocument/2006/relationships/customXml" Target="../ink/ink695.xml"/><Relationship Id="rId31" Type="http://schemas.openxmlformats.org/officeDocument/2006/relationships/image" Target="../media/image761.png"/><Relationship Id="rId52" Type="http://schemas.openxmlformats.org/officeDocument/2006/relationships/customXml" Target="../ink/ink716.xml"/><Relationship Id="rId73" Type="http://schemas.openxmlformats.org/officeDocument/2006/relationships/image" Target="../media/image782.png"/><Relationship Id="rId94" Type="http://schemas.openxmlformats.org/officeDocument/2006/relationships/customXml" Target="../ink/ink737.xml"/><Relationship Id="rId148" Type="http://schemas.openxmlformats.org/officeDocument/2006/relationships/customXml" Target="../ink/ink764.xml"/><Relationship Id="rId169" Type="http://schemas.openxmlformats.org/officeDocument/2006/relationships/image" Target="../media/image830.png"/><Relationship Id="rId334" Type="http://schemas.openxmlformats.org/officeDocument/2006/relationships/customXml" Target="../ink/ink857.xml"/><Relationship Id="rId355" Type="http://schemas.openxmlformats.org/officeDocument/2006/relationships/image" Target="../media/image921.png"/><Relationship Id="rId376" Type="http://schemas.openxmlformats.org/officeDocument/2006/relationships/customXml" Target="../ink/ink878.xml"/><Relationship Id="rId397" Type="http://schemas.openxmlformats.org/officeDocument/2006/relationships/image" Target="../media/image942.png"/><Relationship Id="rId520" Type="http://schemas.openxmlformats.org/officeDocument/2006/relationships/image" Target="../media/image1003.png"/><Relationship Id="rId541" Type="http://schemas.openxmlformats.org/officeDocument/2006/relationships/customXml" Target="../ink/ink961.xml"/><Relationship Id="rId562" Type="http://schemas.openxmlformats.org/officeDocument/2006/relationships/image" Target="../media/image1024.png"/><Relationship Id="rId583" Type="http://schemas.openxmlformats.org/officeDocument/2006/relationships/customXml" Target="../ink/ink982.xml"/><Relationship Id="rId618" Type="http://schemas.openxmlformats.org/officeDocument/2006/relationships/image" Target="../media/image1052.png"/><Relationship Id="rId639" Type="http://schemas.openxmlformats.org/officeDocument/2006/relationships/customXml" Target="../ink/ink1010.xml"/><Relationship Id="rId180" Type="http://schemas.openxmlformats.org/officeDocument/2006/relationships/customXml" Target="../ink/ink780.xml"/><Relationship Id="rId215" Type="http://schemas.openxmlformats.org/officeDocument/2006/relationships/image" Target="../media/image853.png"/><Relationship Id="rId236" Type="http://schemas.openxmlformats.org/officeDocument/2006/relationships/customXml" Target="../ink/ink808.xml"/><Relationship Id="rId257" Type="http://schemas.openxmlformats.org/officeDocument/2006/relationships/image" Target="../media/image872.png"/><Relationship Id="rId278" Type="http://schemas.openxmlformats.org/officeDocument/2006/relationships/customXml" Target="../ink/ink829.xml"/><Relationship Id="rId401" Type="http://schemas.openxmlformats.org/officeDocument/2006/relationships/image" Target="../media/image944.png"/><Relationship Id="rId422" Type="http://schemas.openxmlformats.org/officeDocument/2006/relationships/image" Target="../media/image954.png"/><Relationship Id="rId443" Type="http://schemas.openxmlformats.org/officeDocument/2006/relationships/customXml" Target="../ink/ink912.xml"/><Relationship Id="rId464" Type="http://schemas.openxmlformats.org/officeDocument/2006/relationships/image" Target="../media/image975.png"/><Relationship Id="rId650" Type="http://schemas.openxmlformats.org/officeDocument/2006/relationships/image" Target="../media/image1068.png"/><Relationship Id="rId303" Type="http://schemas.openxmlformats.org/officeDocument/2006/relationships/image" Target="../media/image895.png"/><Relationship Id="rId485" Type="http://schemas.openxmlformats.org/officeDocument/2006/relationships/customXml" Target="../ink/ink933.xml"/><Relationship Id="rId692" Type="http://schemas.openxmlformats.org/officeDocument/2006/relationships/image" Target="../media/image1089.png"/><Relationship Id="rId706" Type="http://schemas.openxmlformats.org/officeDocument/2006/relationships/image" Target="../media/image1096.png"/><Relationship Id="rId42" Type="http://schemas.openxmlformats.org/officeDocument/2006/relationships/customXml" Target="../ink/ink711.xml"/><Relationship Id="rId84" Type="http://schemas.openxmlformats.org/officeDocument/2006/relationships/customXml" Target="../ink/ink732.xml"/><Relationship Id="rId138" Type="http://schemas.openxmlformats.org/officeDocument/2006/relationships/customXml" Target="../ink/ink759.xml"/><Relationship Id="rId345" Type="http://schemas.openxmlformats.org/officeDocument/2006/relationships/image" Target="../media/image916.png"/><Relationship Id="rId387" Type="http://schemas.openxmlformats.org/officeDocument/2006/relationships/image" Target="../media/image937.png"/><Relationship Id="rId510" Type="http://schemas.openxmlformats.org/officeDocument/2006/relationships/image" Target="../media/image998.png"/><Relationship Id="rId552" Type="http://schemas.openxmlformats.org/officeDocument/2006/relationships/image" Target="../media/image1019.png"/><Relationship Id="rId594" Type="http://schemas.openxmlformats.org/officeDocument/2006/relationships/image" Target="../media/image1040.png"/><Relationship Id="rId608" Type="http://schemas.openxmlformats.org/officeDocument/2006/relationships/image" Target="../media/image1047.png"/><Relationship Id="rId191" Type="http://schemas.openxmlformats.org/officeDocument/2006/relationships/image" Target="../media/image841.png"/><Relationship Id="rId205" Type="http://schemas.openxmlformats.org/officeDocument/2006/relationships/image" Target="../media/image848.png"/><Relationship Id="rId247" Type="http://schemas.openxmlformats.org/officeDocument/2006/relationships/image" Target="../media/image867.png"/><Relationship Id="rId412" Type="http://schemas.openxmlformats.org/officeDocument/2006/relationships/image" Target="../media/image949.png"/><Relationship Id="rId107" Type="http://schemas.openxmlformats.org/officeDocument/2006/relationships/image" Target="../media/image799.png"/><Relationship Id="rId289" Type="http://schemas.openxmlformats.org/officeDocument/2006/relationships/image" Target="../media/image888.png"/><Relationship Id="rId454" Type="http://schemas.openxmlformats.org/officeDocument/2006/relationships/image" Target="../media/image970.png"/><Relationship Id="rId496" Type="http://schemas.openxmlformats.org/officeDocument/2006/relationships/image" Target="../media/image991.png"/><Relationship Id="rId661" Type="http://schemas.openxmlformats.org/officeDocument/2006/relationships/customXml" Target="../ink/ink1021.xml"/><Relationship Id="rId717" Type="http://schemas.openxmlformats.org/officeDocument/2006/relationships/customXml" Target="../ink/ink1049.xml"/><Relationship Id="rId11" Type="http://schemas.openxmlformats.org/officeDocument/2006/relationships/image" Target="../media/image751.png"/><Relationship Id="rId53" Type="http://schemas.openxmlformats.org/officeDocument/2006/relationships/image" Target="../media/image772.png"/><Relationship Id="rId149" Type="http://schemas.openxmlformats.org/officeDocument/2006/relationships/image" Target="../media/image820.png"/><Relationship Id="rId314" Type="http://schemas.openxmlformats.org/officeDocument/2006/relationships/customXml" Target="../ink/ink847.xml"/><Relationship Id="rId356" Type="http://schemas.openxmlformats.org/officeDocument/2006/relationships/customXml" Target="../ink/ink868.xml"/><Relationship Id="rId398" Type="http://schemas.openxmlformats.org/officeDocument/2006/relationships/customXml" Target="../ink/ink889.xml"/><Relationship Id="rId521" Type="http://schemas.openxmlformats.org/officeDocument/2006/relationships/customXml" Target="../ink/ink951.xml"/><Relationship Id="rId563" Type="http://schemas.openxmlformats.org/officeDocument/2006/relationships/customXml" Target="../ink/ink972.xml"/><Relationship Id="rId619" Type="http://schemas.openxmlformats.org/officeDocument/2006/relationships/customXml" Target="../ink/ink1000.xml"/><Relationship Id="rId95" Type="http://schemas.openxmlformats.org/officeDocument/2006/relationships/image" Target="../media/image793.png"/><Relationship Id="rId160" Type="http://schemas.openxmlformats.org/officeDocument/2006/relationships/customXml" Target="../ink/ink770.xml"/><Relationship Id="rId216" Type="http://schemas.openxmlformats.org/officeDocument/2006/relationships/customXml" Target="../ink/ink798.xml"/><Relationship Id="rId423" Type="http://schemas.openxmlformats.org/officeDocument/2006/relationships/customXml" Target="../ink/ink902.xml"/><Relationship Id="rId258" Type="http://schemas.openxmlformats.org/officeDocument/2006/relationships/customXml" Target="../ink/ink819.xml"/><Relationship Id="rId465" Type="http://schemas.openxmlformats.org/officeDocument/2006/relationships/customXml" Target="../ink/ink923.xml"/><Relationship Id="rId630" Type="http://schemas.openxmlformats.org/officeDocument/2006/relationships/image" Target="../media/image1058.png"/><Relationship Id="rId672" Type="http://schemas.openxmlformats.org/officeDocument/2006/relationships/image" Target="../media/image1079.png"/><Relationship Id="rId728" Type="http://schemas.openxmlformats.org/officeDocument/2006/relationships/image" Target="../media/image1107.png"/><Relationship Id="rId22" Type="http://schemas.openxmlformats.org/officeDocument/2006/relationships/customXml" Target="../ink/ink701.xml"/><Relationship Id="rId64" Type="http://schemas.openxmlformats.org/officeDocument/2006/relationships/customXml" Target="../ink/ink722.xml"/><Relationship Id="rId118" Type="http://schemas.openxmlformats.org/officeDocument/2006/relationships/customXml" Target="../ink/ink749.xml"/><Relationship Id="rId325" Type="http://schemas.openxmlformats.org/officeDocument/2006/relationships/image" Target="../media/image906.png"/><Relationship Id="rId367" Type="http://schemas.openxmlformats.org/officeDocument/2006/relationships/image" Target="../media/image927.png"/><Relationship Id="rId532" Type="http://schemas.openxmlformats.org/officeDocument/2006/relationships/image" Target="../media/image1009.png"/><Relationship Id="rId574" Type="http://schemas.openxmlformats.org/officeDocument/2006/relationships/image" Target="../media/image1030.png"/><Relationship Id="rId171" Type="http://schemas.openxmlformats.org/officeDocument/2006/relationships/image" Target="../media/image831.png"/><Relationship Id="rId227" Type="http://schemas.openxmlformats.org/officeDocument/2006/relationships/image" Target="../media/image858.png"/><Relationship Id="rId269" Type="http://schemas.openxmlformats.org/officeDocument/2006/relationships/image" Target="../media/image878.png"/><Relationship Id="rId434" Type="http://schemas.openxmlformats.org/officeDocument/2006/relationships/image" Target="../media/image960.png"/><Relationship Id="rId476" Type="http://schemas.openxmlformats.org/officeDocument/2006/relationships/image" Target="../media/image981.png"/><Relationship Id="rId641" Type="http://schemas.openxmlformats.org/officeDocument/2006/relationships/customXml" Target="../ink/ink1011.xml"/><Relationship Id="rId683" Type="http://schemas.openxmlformats.org/officeDocument/2006/relationships/customXml" Target="../ink/ink1032.xml"/><Relationship Id="rId739" Type="http://schemas.openxmlformats.org/officeDocument/2006/relationships/customXml" Target="../ink/ink1060.xml"/><Relationship Id="rId33" Type="http://schemas.openxmlformats.org/officeDocument/2006/relationships/image" Target="../media/image762.png"/><Relationship Id="rId129" Type="http://schemas.openxmlformats.org/officeDocument/2006/relationships/image" Target="../media/image810.png"/><Relationship Id="rId280" Type="http://schemas.openxmlformats.org/officeDocument/2006/relationships/customXml" Target="../ink/ink830.xml"/><Relationship Id="rId336" Type="http://schemas.openxmlformats.org/officeDocument/2006/relationships/customXml" Target="../ink/ink858.xml"/><Relationship Id="rId501" Type="http://schemas.openxmlformats.org/officeDocument/2006/relationships/customXml" Target="../ink/ink941.xml"/><Relationship Id="rId543" Type="http://schemas.openxmlformats.org/officeDocument/2006/relationships/customXml" Target="../ink/ink962.xml"/><Relationship Id="rId75" Type="http://schemas.openxmlformats.org/officeDocument/2006/relationships/image" Target="../media/image783.png"/><Relationship Id="rId140" Type="http://schemas.openxmlformats.org/officeDocument/2006/relationships/customXml" Target="../ink/ink760.xml"/><Relationship Id="rId182" Type="http://schemas.openxmlformats.org/officeDocument/2006/relationships/customXml" Target="../ink/ink781.xml"/><Relationship Id="rId378" Type="http://schemas.openxmlformats.org/officeDocument/2006/relationships/customXml" Target="../ink/ink879.xml"/><Relationship Id="rId403" Type="http://schemas.openxmlformats.org/officeDocument/2006/relationships/customXml" Target="../ink/ink892.xml"/><Relationship Id="rId585" Type="http://schemas.openxmlformats.org/officeDocument/2006/relationships/customXml" Target="../ink/ink983.xml"/><Relationship Id="rId6" Type="http://schemas.openxmlformats.org/officeDocument/2006/relationships/customXml" Target="../ink/ink693.xml"/><Relationship Id="rId238" Type="http://schemas.openxmlformats.org/officeDocument/2006/relationships/customXml" Target="../ink/ink809.xml"/><Relationship Id="rId445" Type="http://schemas.openxmlformats.org/officeDocument/2006/relationships/customXml" Target="../ink/ink913.xml"/><Relationship Id="rId487" Type="http://schemas.openxmlformats.org/officeDocument/2006/relationships/customXml" Target="../ink/ink934.xml"/><Relationship Id="rId610" Type="http://schemas.openxmlformats.org/officeDocument/2006/relationships/image" Target="../media/image1048.png"/><Relationship Id="rId652" Type="http://schemas.openxmlformats.org/officeDocument/2006/relationships/image" Target="../media/image1069.png"/><Relationship Id="rId694" Type="http://schemas.openxmlformats.org/officeDocument/2006/relationships/image" Target="../media/image1090.png"/><Relationship Id="rId708" Type="http://schemas.openxmlformats.org/officeDocument/2006/relationships/image" Target="../media/image1097.png"/><Relationship Id="rId291" Type="http://schemas.openxmlformats.org/officeDocument/2006/relationships/image" Target="../media/image889.png"/><Relationship Id="rId305" Type="http://schemas.openxmlformats.org/officeDocument/2006/relationships/image" Target="../media/image896.png"/><Relationship Id="rId347" Type="http://schemas.openxmlformats.org/officeDocument/2006/relationships/image" Target="../media/image917.png"/><Relationship Id="rId512" Type="http://schemas.openxmlformats.org/officeDocument/2006/relationships/image" Target="../media/image999.png"/><Relationship Id="rId44" Type="http://schemas.openxmlformats.org/officeDocument/2006/relationships/customXml" Target="../ink/ink712.xml"/><Relationship Id="rId86" Type="http://schemas.openxmlformats.org/officeDocument/2006/relationships/customXml" Target="../ink/ink733.xml"/><Relationship Id="rId151" Type="http://schemas.openxmlformats.org/officeDocument/2006/relationships/image" Target="../media/image821.png"/><Relationship Id="rId389" Type="http://schemas.openxmlformats.org/officeDocument/2006/relationships/image" Target="../media/image938.png"/><Relationship Id="rId554" Type="http://schemas.openxmlformats.org/officeDocument/2006/relationships/image" Target="../media/image1020.png"/><Relationship Id="rId596" Type="http://schemas.openxmlformats.org/officeDocument/2006/relationships/image" Target="../media/image1041.png"/><Relationship Id="rId193" Type="http://schemas.openxmlformats.org/officeDocument/2006/relationships/image" Target="../media/image842.png"/><Relationship Id="rId207" Type="http://schemas.openxmlformats.org/officeDocument/2006/relationships/image" Target="../media/image849.png"/><Relationship Id="rId249" Type="http://schemas.openxmlformats.org/officeDocument/2006/relationships/image" Target="../media/image868.png"/><Relationship Id="rId414" Type="http://schemas.openxmlformats.org/officeDocument/2006/relationships/image" Target="../media/image950.png"/><Relationship Id="rId456" Type="http://schemas.openxmlformats.org/officeDocument/2006/relationships/image" Target="../media/image971.png"/><Relationship Id="rId498" Type="http://schemas.openxmlformats.org/officeDocument/2006/relationships/image" Target="../media/image992.png"/><Relationship Id="rId621" Type="http://schemas.openxmlformats.org/officeDocument/2006/relationships/customXml" Target="../ink/ink1001.xml"/><Relationship Id="rId663" Type="http://schemas.openxmlformats.org/officeDocument/2006/relationships/customXml" Target="../ink/ink1022.xml"/><Relationship Id="rId13" Type="http://schemas.openxmlformats.org/officeDocument/2006/relationships/image" Target="../media/image752.png"/><Relationship Id="rId109" Type="http://schemas.openxmlformats.org/officeDocument/2006/relationships/image" Target="../media/image800.png"/><Relationship Id="rId260" Type="http://schemas.openxmlformats.org/officeDocument/2006/relationships/customXml" Target="../ink/ink820.xml"/><Relationship Id="rId316" Type="http://schemas.openxmlformats.org/officeDocument/2006/relationships/customXml" Target="../ink/ink848.xml"/><Relationship Id="rId523" Type="http://schemas.openxmlformats.org/officeDocument/2006/relationships/customXml" Target="../ink/ink952.xml"/><Relationship Id="rId719" Type="http://schemas.openxmlformats.org/officeDocument/2006/relationships/customXml" Target="../ink/ink1050.xml"/><Relationship Id="rId55" Type="http://schemas.openxmlformats.org/officeDocument/2006/relationships/image" Target="../media/image773.png"/><Relationship Id="rId97" Type="http://schemas.openxmlformats.org/officeDocument/2006/relationships/image" Target="../media/image794.png"/><Relationship Id="rId120" Type="http://schemas.openxmlformats.org/officeDocument/2006/relationships/customXml" Target="../ink/ink750.xml"/><Relationship Id="rId358" Type="http://schemas.openxmlformats.org/officeDocument/2006/relationships/customXml" Target="../ink/ink869.xml"/><Relationship Id="rId565" Type="http://schemas.openxmlformats.org/officeDocument/2006/relationships/customXml" Target="../ink/ink973.xml"/><Relationship Id="rId730" Type="http://schemas.openxmlformats.org/officeDocument/2006/relationships/image" Target="../media/image1108.png"/><Relationship Id="rId162" Type="http://schemas.openxmlformats.org/officeDocument/2006/relationships/customXml" Target="../ink/ink771.xml"/><Relationship Id="rId218" Type="http://schemas.openxmlformats.org/officeDocument/2006/relationships/customXml" Target="../ink/ink799.xml"/><Relationship Id="rId425" Type="http://schemas.openxmlformats.org/officeDocument/2006/relationships/customXml" Target="../ink/ink903.xml"/><Relationship Id="rId467" Type="http://schemas.openxmlformats.org/officeDocument/2006/relationships/customXml" Target="../ink/ink924.xml"/><Relationship Id="rId632" Type="http://schemas.openxmlformats.org/officeDocument/2006/relationships/image" Target="../media/image1059.png"/><Relationship Id="rId271" Type="http://schemas.openxmlformats.org/officeDocument/2006/relationships/image" Target="../media/image879.png"/><Relationship Id="rId674" Type="http://schemas.openxmlformats.org/officeDocument/2006/relationships/image" Target="../media/image1080.png"/><Relationship Id="rId24" Type="http://schemas.openxmlformats.org/officeDocument/2006/relationships/customXml" Target="../ink/ink702.xml"/><Relationship Id="rId66" Type="http://schemas.openxmlformats.org/officeDocument/2006/relationships/customXml" Target="../ink/ink723.xml"/><Relationship Id="rId131" Type="http://schemas.openxmlformats.org/officeDocument/2006/relationships/image" Target="../media/image811.png"/><Relationship Id="rId327" Type="http://schemas.openxmlformats.org/officeDocument/2006/relationships/image" Target="../media/image907.png"/><Relationship Id="rId369" Type="http://schemas.openxmlformats.org/officeDocument/2006/relationships/image" Target="../media/image928.png"/><Relationship Id="rId534" Type="http://schemas.openxmlformats.org/officeDocument/2006/relationships/image" Target="../media/image1010.png"/><Relationship Id="rId576" Type="http://schemas.openxmlformats.org/officeDocument/2006/relationships/image" Target="../media/image1031.png"/><Relationship Id="rId741" Type="http://schemas.openxmlformats.org/officeDocument/2006/relationships/customXml" Target="../ink/ink1061.xml"/><Relationship Id="rId173" Type="http://schemas.openxmlformats.org/officeDocument/2006/relationships/image" Target="../media/image832.png"/><Relationship Id="rId229" Type="http://schemas.openxmlformats.org/officeDocument/2006/relationships/image" Target="../media/image859.png"/><Relationship Id="rId380" Type="http://schemas.openxmlformats.org/officeDocument/2006/relationships/customXml" Target="../ink/ink880.xml"/><Relationship Id="rId436" Type="http://schemas.openxmlformats.org/officeDocument/2006/relationships/image" Target="../media/image961.png"/><Relationship Id="rId601" Type="http://schemas.openxmlformats.org/officeDocument/2006/relationships/customXml" Target="../ink/ink991.xml"/><Relationship Id="rId643" Type="http://schemas.openxmlformats.org/officeDocument/2006/relationships/customXml" Target="../ink/ink1012.xml"/><Relationship Id="rId240" Type="http://schemas.openxmlformats.org/officeDocument/2006/relationships/customXml" Target="../ink/ink810.xml"/><Relationship Id="rId478" Type="http://schemas.openxmlformats.org/officeDocument/2006/relationships/image" Target="../media/image982.png"/><Relationship Id="rId685" Type="http://schemas.openxmlformats.org/officeDocument/2006/relationships/customXml" Target="../ink/ink1033.xml"/><Relationship Id="rId35" Type="http://schemas.openxmlformats.org/officeDocument/2006/relationships/image" Target="../media/image763.png"/><Relationship Id="rId77" Type="http://schemas.openxmlformats.org/officeDocument/2006/relationships/image" Target="../media/image784.png"/><Relationship Id="rId100" Type="http://schemas.openxmlformats.org/officeDocument/2006/relationships/customXml" Target="../ink/ink740.xml"/><Relationship Id="rId282" Type="http://schemas.openxmlformats.org/officeDocument/2006/relationships/customXml" Target="../ink/ink831.xml"/><Relationship Id="rId338" Type="http://schemas.openxmlformats.org/officeDocument/2006/relationships/customXml" Target="../ink/ink859.xml"/><Relationship Id="rId503" Type="http://schemas.openxmlformats.org/officeDocument/2006/relationships/customXml" Target="../ink/ink942.xml"/><Relationship Id="rId545" Type="http://schemas.openxmlformats.org/officeDocument/2006/relationships/customXml" Target="../ink/ink963.xml"/><Relationship Id="rId587" Type="http://schemas.openxmlformats.org/officeDocument/2006/relationships/customXml" Target="../ink/ink984.xml"/><Relationship Id="rId710" Type="http://schemas.openxmlformats.org/officeDocument/2006/relationships/image" Target="../media/image1098.png"/><Relationship Id="rId8" Type="http://schemas.openxmlformats.org/officeDocument/2006/relationships/customXml" Target="../ink/ink694.xml"/><Relationship Id="rId142" Type="http://schemas.openxmlformats.org/officeDocument/2006/relationships/customXml" Target="../ink/ink761.xml"/><Relationship Id="rId184" Type="http://schemas.openxmlformats.org/officeDocument/2006/relationships/customXml" Target="../ink/ink782.xml"/><Relationship Id="rId391" Type="http://schemas.openxmlformats.org/officeDocument/2006/relationships/image" Target="../media/image939.png"/><Relationship Id="rId405" Type="http://schemas.openxmlformats.org/officeDocument/2006/relationships/customXml" Target="../ink/ink893.xml"/><Relationship Id="rId447" Type="http://schemas.openxmlformats.org/officeDocument/2006/relationships/customXml" Target="../ink/ink914.xml"/><Relationship Id="rId612" Type="http://schemas.openxmlformats.org/officeDocument/2006/relationships/image" Target="../media/image1049.png"/><Relationship Id="rId251" Type="http://schemas.openxmlformats.org/officeDocument/2006/relationships/image" Target="../media/image869.png"/><Relationship Id="rId489" Type="http://schemas.openxmlformats.org/officeDocument/2006/relationships/customXml" Target="../ink/ink935.xml"/><Relationship Id="rId654" Type="http://schemas.openxmlformats.org/officeDocument/2006/relationships/image" Target="../media/image1070.png"/><Relationship Id="rId696" Type="http://schemas.openxmlformats.org/officeDocument/2006/relationships/image" Target="../media/image1091.png"/><Relationship Id="rId46" Type="http://schemas.openxmlformats.org/officeDocument/2006/relationships/customXml" Target="../ink/ink713.xml"/><Relationship Id="rId293" Type="http://schemas.openxmlformats.org/officeDocument/2006/relationships/image" Target="../media/image890.png"/><Relationship Id="rId307" Type="http://schemas.openxmlformats.org/officeDocument/2006/relationships/image" Target="../media/image897.png"/><Relationship Id="rId349" Type="http://schemas.openxmlformats.org/officeDocument/2006/relationships/image" Target="../media/image918.png"/><Relationship Id="rId514" Type="http://schemas.openxmlformats.org/officeDocument/2006/relationships/image" Target="../media/image1000.png"/><Relationship Id="rId556" Type="http://schemas.openxmlformats.org/officeDocument/2006/relationships/image" Target="../media/image1021.png"/><Relationship Id="rId721" Type="http://schemas.openxmlformats.org/officeDocument/2006/relationships/customXml" Target="../ink/ink1051.xml"/><Relationship Id="rId88" Type="http://schemas.openxmlformats.org/officeDocument/2006/relationships/customXml" Target="../ink/ink734.xml"/><Relationship Id="rId111" Type="http://schemas.openxmlformats.org/officeDocument/2006/relationships/image" Target="../media/image801.png"/><Relationship Id="rId153" Type="http://schemas.openxmlformats.org/officeDocument/2006/relationships/image" Target="../media/image822.png"/><Relationship Id="rId195" Type="http://schemas.openxmlformats.org/officeDocument/2006/relationships/image" Target="../media/image843.png"/><Relationship Id="rId209" Type="http://schemas.openxmlformats.org/officeDocument/2006/relationships/image" Target="../media/image850.png"/><Relationship Id="rId360" Type="http://schemas.openxmlformats.org/officeDocument/2006/relationships/customXml" Target="../ink/ink870.xml"/><Relationship Id="rId416" Type="http://schemas.openxmlformats.org/officeDocument/2006/relationships/image" Target="../media/image951.png"/><Relationship Id="rId598" Type="http://schemas.openxmlformats.org/officeDocument/2006/relationships/image" Target="../media/image1042.png"/><Relationship Id="rId220" Type="http://schemas.openxmlformats.org/officeDocument/2006/relationships/customXml" Target="../ink/ink800.xml"/><Relationship Id="rId458" Type="http://schemas.openxmlformats.org/officeDocument/2006/relationships/image" Target="../media/image972.png"/><Relationship Id="rId623" Type="http://schemas.openxmlformats.org/officeDocument/2006/relationships/customXml" Target="../ink/ink1002.xml"/><Relationship Id="rId665" Type="http://schemas.openxmlformats.org/officeDocument/2006/relationships/customXml" Target="../ink/ink1023.xml"/><Relationship Id="rId15" Type="http://schemas.openxmlformats.org/officeDocument/2006/relationships/image" Target="../media/image753.png"/><Relationship Id="rId57" Type="http://schemas.openxmlformats.org/officeDocument/2006/relationships/image" Target="../media/image774.png"/><Relationship Id="rId262" Type="http://schemas.openxmlformats.org/officeDocument/2006/relationships/customXml" Target="../ink/ink821.xml"/><Relationship Id="rId318" Type="http://schemas.openxmlformats.org/officeDocument/2006/relationships/customXml" Target="../ink/ink849.xml"/><Relationship Id="rId525" Type="http://schemas.openxmlformats.org/officeDocument/2006/relationships/customXml" Target="../ink/ink953.xml"/><Relationship Id="rId567" Type="http://schemas.openxmlformats.org/officeDocument/2006/relationships/customXml" Target="../ink/ink974.xml"/><Relationship Id="rId732" Type="http://schemas.openxmlformats.org/officeDocument/2006/relationships/image" Target="../media/image1109.png"/><Relationship Id="rId99" Type="http://schemas.openxmlformats.org/officeDocument/2006/relationships/image" Target="../media/image795.png"/><Relationship Id="rId122" Type="http://schemas.openxmlformats.org/officeDocument/2006/relationships/customXml" Target="../ink/ink751.xml"/><Relationship Id="rId164" Type="http://schemas.openxmlformats.org/officeDocument/2006/relationships/customXml" Target="../ink/ink772.xml"/><Relationship Id="rId371" Type="http://schemas.openxmlformats.org/officeDocument/2006/relationships/image" Target="../media/image929.png"/><Relationship Id="rId427" Type="http://schemas.openxmlformats.org/officeDocument/2006/relationships/customXml" Target="../ink/ink904.xml"/><Relationship Id="rId469" Type="http://schemas.openxmlformats.org/officeDocument/2006/relationships/customXml" Target="../ink/ink925.xml"/><Relationship Id="rId634" Type="http://schemas.openxmlformats.org/officeDocument/2006/relationships/image" Target="../media/image1060.png"/><Relationship Id="rId676" Type="http://schemas.openxmlformats.org/officeDocument/2006/relationships/image" Target="../media/image1081.png"/><Relationship Id="rId26" Type="http://schemas.openxmlformats.org/officeDocument/2006/relationships/customXml" Target="../ink/ink703.xml"/><Relationship Id="rId231" Type="http://schemas.openxmlformats.org/officeDocument/2006/relationships/image" Target="../media/image860.png"/><Relationship Id="rId273" Type="http://schemas.openxmlformats.org/officeDocument/2006/relationships/image" Target="../media/image880.png"/><Relationship Id="rId329" Type="http://schemas.openxmlformats.org/officeDocument/2006/relationships/image" Target="../media/image908.png"/><Relationship Id="rId480" Type="http://schemas.openxmlformats.org/officeDocument/2006/relationships/image" Target="../media/image983.png"/><Relationship Id="rId536" Type="http://schemas.openxmlformats.org/officeDocument/2006/relationships/image" Target="../media/image1011.png"/><Relationship Id="rId701" Type="http://schemas.openxmlformats.org/officeDocument/2006/relationships/customXml" Target="../ink/ink1041.xml"/><Relationship Id="rId68" Type="http://schemas.openxmlformats.org/officeDocument/2006/relationships/customXml" Target="../ink/ink724.xml"/><Relationship Id="rId133" Type="http://schemas.openxmlformats.org/officeDocument/2006/relationships/image" Target="../media/image812.png"/><Relationship Id="rId175" Type="http://schemas.openxmlformats.org/officeDocument/2006/relationships/image" Target="../media/image833.png"/><Relationship Id="rId340" Type="http://schemas.openxmlformats.org/officeDocument/2006/relationships/customXml" Target="../ink/ink860.xml"/><Relationship Id="rId578" Type="http://schemas.openxmlformats.org/officeDocument/2006/relationships/image" Target="../media/image1032.png"/><Relationship Id="rId743" Type="http://schemas.openxmlformats.org/officeDocument/2006/relationships/customXml" Target="../ink/ink1062.xml"/><Relationship Id="rId200" Type="http://schemas.openxmlformats.org/officeDocument/2006/relationships/customXml" Target="../ink/ink790.xml"/><Relationship Id="rId382" Type="http://schemas.openxmlformats.org/officeDocument/2006/relationships/customXml" Target="../ink/ink881.xml"/><Relationship Id="rId438" Type="http://schemas.openxmlformats.org/officeDocument/2006/relationships/image" Target="../media/image962.png"/><Relationship Id="rId603" Type="http://schemas.openxmlformats.org/officeDocument/2006/relationships/customXml" Target="../ink/ink992.xml"/><Relationship Id="rId645" Type="http://schemas.openxmlformats.org/officeDocument/2006/relationships/customXml" Target="../ink/ink1013.xml"/><Relationship Id="rId687" Type="http://schemas.openxmlformats.org/officeDocument/2006/relationships/customXml" Target="../ink/ink1034.xml"/><Relationship Id="rId242" Type="http://schemas.openxmlformats.org/officeDocument/2006/relationships/customXml" Target="../ink/ink811.xml"/><Relationship Id="rId284" Type="http://schemas.openxmlformats.org/officeDocument/2006/relationships/customXml" Target="../ink/ink832.xml"/><Relationship Id="rId491" Type="http://schemas.openxmlformats.org/officeDocument/2006/relationships/customXml" Target="../ink/ink936.xml"/><Relationship Id="rId505" Type="http://schemas.openxmlformats.org/officeDocument/2006/relationships/customXml" Target="../ink/ink943.xml"/><Relationship Id="rId712" Type="http://schemas.openxmlformats.org/officeDocument/2006/relationships/image" Target="../media/image1099.png"/><Relationship Id="rId37" Type="http://schemas.openxmlformats.org/officeDocument/2006/relationships/image" Target="../media/image764.png"/><Relationship Id="rId79" Type="http://schemas.openxmlformats.org/officeDocument/2006/relationships/image" Target="../media/image785.png"/><Relationship Id="rId102" Type="http://schemas.openxmlformats.org/officeDocument/2006/relationships/customXml" Target="../ink/ink741.xml"/><Relationship Id="rId144" Type="http://schemas.openxmlformats.org/officeDocument/2006/relationships/customXml" Target="../ink/ink762.xml"/><Relationship Id="rId547" Type="http://schemas.openxmlformats.org/officeDocument/2006/relationships/customXml" Target="../ink/ink964.xml"/><Relationship Id="rId589" Type="http://schemas.openxmlformats.org/officeDocument/2006/relationships/customXml" Target="../ink/ink985.xml"/><Relationship Id="rId90" Type="http://schemas.openxmlformats.org/officeDocument/2006/relationships/customXml" Target="../ink/ink735.xml"/><Relationship Id="rId186" Type="http://schemas.openxmlformats.org/officeDocument/2006/relationships/customXml" Target="../ink/ink783.xml"/><Relationship Id="rId351" Type="http://schemas.openxmlformats.org/officeDocument/2006/relationships/image" Target="../media/image919.png"/><Relationship Id="rId393" Type="http://schemas.openxmlformats.org/officeDocument/2006/relationships/image" Target="../media/image940.png"/><Relationship Id="rId407" Type="http://schemas.openxmlformats.org/officeDocument/2006/relationships/customXml" Target="../ink/ink894.xml"/><Relationship Id="rId449" Type="http://schemas.openxmlformats.org/officeDocument/2006/relationships/customXml" Target="../ink/ink915.xml"/><Relationship Id="rId614" Type="http://schemas.openxmlformats.org/officeDocument/2006/relationships/image" Target="../media/image1050.png"/><Relationship Id="rId656" Type="http://schemas.openxmlformats.org/officeDocument/2006/relationships/image" Target="../media/image1071.png"/><Relationship Id="rId211" Type="http://schemas.openxmlformats.org/officeDocument/2006/relationships/image" Target="../media/image851.png"/><Relationship Id="rId253" Type="http://schemas.openxmlformats.org/officeDocument/2006/relationships/image" Target="../media/image870.png"/><Relationship Id="rId295" Type="http://schemas.openxmlformats.org/officeDocument/2006/relationships/image" Target="../media/image891.png"/><Relationship Id="rId309" Type="http://schemas.openxmlformats.org/officeDocument/2006/relationships/image" Target="../media/image898.png"/><Relationship Id="rId460" Type="http://schemas.openxmlformats.org/officeDocument/2006/relationships/image" Target="../media/image973.png"/><Relationship Id="rId516" Type="http://schemas.openxmlformats.org/officeDocument/2006/relationships/image" Target="../media/image1001.png"/><Relationship Id="rId698" Type="http://schemas.openxmlformats.org/officeDocument/2006/relationships/image" Target="../media/image1092.png"/><Relationship Id="rId48" Type="http://schemas.openxmlformats.org/officeDocument/2006/relationships/customXml" Target="../ink/ink714.xml"/><Relationship Id="rId113" Type="http://schemas.openxmlformats.org/officeDocument/2006/relationships/image" Target="../media/image802.png"/><Relationship Id="rId320" Type="http://schemas.openxmlformats.org/officeDocument/2006/relationships/customXml" Target="../ink/ink850.xml"/><Relationship Id="rId558" Type="http://schemas.openxmlformats.org/officeDocument/2006/relationships/image" Target="../media/image1022.png"/><Relationship Id="rId723" Type="http://schemas.openxmlformats.org/officeDocument/2006/relationships/customXml" Target="../ink/ink1052.xml"/><Relationship Id="rId155" Type="http://schemas.openxmlformats.org/officeDocument/2006/relationships/image" Target="../media/image823.png"/><Relationship Id="rId197" Type="http://schemas.openxmlformats.org/officeDocument/2006/relationships/image" Target="../media/image844.png"/><Relationship Id="rId362" Type="http://schemas.openxmlformats.org/officeDocument/2006/relationships/customXml" Target="../ink/ink871.xml"/><Relationship Id="rId418" Type="http://schemas.openxmlformats.org/officeDocument/2006/relationships/image" Target="../media/image952.png"/><Relationship Id="rId625" Type="http://schemas.openxmlformats.org/officeDocument/2006/relationships/customXml" Target="../ink/ink1003.xml"/><Relationship Id="rId222" Type="http://schemas.openxmlformats.org/officeDocument/2006/relationships/customXml" Target="../ink/ink801.xml"/><Relationship Id="rId264" Type="http://schemas.openxmlformats.org/officeDocument/2006/relationships/customXml" Target="../ink/ink822.xml"/><Relationship Id="rId471" Type="http://schemas.openxmlformats.org/officeDocument/2006/relationships/customXml" Target="../ink/ink926.xml"/><Relationship Id="rId667" Type="http://schemas.openxmlformats.org/officeDocument/2006/relationships/customXml" Target="../ink/ink1024.xml"/><Relationship Id="rId17" Type="http://schemas.openxmlformats.org/officeDocument/2006/relationships/image" Target="../media/image754.png"/><Relationship Id="rId59" Type="http://schemas.openxmlformats.org/officeDocument/2006/relationships/image" Target="../media/image775.png"/><Relationship Id="rId124" Type="http://schemas.openxmlformats.org/officeDocument/2006/relationships/customXml" Target="../ink/ink752.xml"/><Relationship Id="rId527" Type="http://schemas.openxmlformats.org/officeDocument/2006/relationships/customXml" Target="../ink/ink954.xml"/><Relationship Id="rId569" Type="http://schemas.openxmlformats.org/officeDocument/2006/relationships/customXml" Target="../ink/ink975.xml"/><Relationship Id="rId734" Type="http://schemas.openxmlformats.org/officeDocument/2006/relationships/image" Target="../media/image1110.png"/><Relationship Id="rId70" Type="http://schemas.openxmlformats.org/officeDocument/2006/relationships/customXml" Target="../ink/ink725.xml"/><Relationship Id="rId166" Type="http://schemas.openxmlformats.org/officeDocument/2006/relationships/customXml" Target="../ink/ink773.xml"/><Relationship Id="rId331" Type="http://schemas.openxmlformats.org/officeDocument/2006/relationships/image" Target="../media/image909.png"/><Relationship Id="rId373" Type="http://schemas.openxmlformats.org/officeDocument/2006/relationships/image" Target="../media/image930.png"/><Relationship Id="rId429" Type="http://schemas.openxmlformats.org/officeDocument/2006/relationships/customXml" Target="../ink/ink905.xml"/><Relationship Id="rId580" Type="http://schemas.openxmlformats.org/officeDocument/2006/relationships/image" Target="../media/image1033.png"/><Relationship Id="rId636" Type="http://schemas.openxmlformats.org/officeDocument/2006/relationships/image" Target="../media/image106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61.png"/><Relationship Id="rId440" Type="http://schemas.openxmlformats.org/officeDocument/2006/relationships/image" Target="../media/image963.png"/><Relationship Id="rId678" Type="http://schemas.openxmlformats.org/officeDocument/2006/relationships/image" Target="../media/image1082.png"/><Relationship Id="rId28" Type="http://schemas.openxmlformats.org/officeDocument/2006/relationships/customXml" Target="../ink/ink704.xml"/><Relationship Id="rId275" Type="http://schemas.openxmlformats.org/officeDocument/2006/relationships/image" Target="../media/image881.png"/><Relationship Id="rId300" Type="http://schemas.openxmlformats.org/officeDocument/2006/relationships/customXml" Target="../ink/ink840.xml"/><Relationship Id="rId482" Type="http://schemas.openxmlformats.org/officeDocument/2006/relationships/image" Target="../media/image984.png"/><Relationship Id="rId538" Type="http://schemas.openxmlformats.org/officeDocument/2006/relationships/image" Target="../media/image1012.png"/><Relationship Id="rId703" Type="http://schemas.openxmlformats.org/officeDocument/2006/relationships/customXml" Target="../ink/ink1042.xml"/><Relationship Id="rId81" Type="http://schemas.openxmlformats.org/officeDocument/2006/relationships/image" Target="../media/image786.png"/><Relationship Id="rId135" Type="http://schemas.openxmlformats.org/officeDocument/2006/relationships/image" Target="../media/image813.png"/><Relationship Id="rId177" Type="http://schemas.openxmlformats.org/officeDocument/2006/relationships/image" Target="../media/image834.png"/><Relationship Id="rId342" Type="http://schemas.openxmlformats.org/officeDocument/2006/relationships/customXml" Target="../ink/ink861.xml"/><Relationship Id="rId384" Type="http://schemas.openxmlformats.org/officeDocument/2006/relationships/customXml" Target="../ink/ink882.xml"/><Relationship Id="rId591" Type="http://schemas.openxmlformats.org/officeDocument/2006/relationships/customXml" Target="../ink/ink986.xml"/><Relationship Id="rId605" Type="http://schemas.openxmlformats.org/officeDocument/2006/relationships/customXml" Target="../ink/ink993.xml"/><Relationship Id="rId202" Type="http://schemas.openxmlformats.org/officeDocument/2006/relationships/customXml" Target="../ink/ink791.xml"/><Relationship Id="rId244" Type="http://schemas.openxmlformats.org/officeDocument/2006/relationships/customXml" Target="../ink/ink812.xml"/><Relationship Id="rId647" Type="http://schemas.openxmlformats.org/officeDocument/2006/relationships/customXml" Target="../ink/ink1014.xml"/><Relationship Id="rId689" Type="http://schemas.openxmlformats.org/officeDocument/2006/relationships/customXml" Target="../ink/ink1035.xml"/><Relationship Id="rId39" Type="http://schemas.openxmlformats.org/officeDocument/2006/relationships/image" Target="../media/image765.png"/><Relationship Id="rId286" Type="http://schemas.openxmlformats.org/officeDocument/2006/relationships/customXml" Target="../ink/ink833.xml"/><Relationship Id="rId451" Type="http://schemas.openxmlformats.org/officeDocument/2006/relationships/customXml" Target="../ink/ink916.xml"/><Relationship Id="rId493" Type="http://schemas.openxmlformats.org/officeDocument/2006/relationships/customXml" Target="../ink/ink937.xml"/><Relationship Id="rId507" Type="http://schemas.openxmlformats.org/officeDocument/2006/relationships/customXml" Target="../ink/ink944.xml"/><Relationship Id="rId549" Type="http://schemas.openxmlformats.org/officeDocument/2006/relationships/customXml" Target="../ink/ink965.xml"/><Relationship Id="rId714" Type="http://schemas.openxmlformats.org/officeDocument/2006/relationships/image" Target="../media/image1100.png"/><Relationship Id="rId50" Type="http://schemas.openxmlformats.org/officeDocument/2006/relationships/customXml" Target="../ink/ink715.xml"/><Relationship Id="rId104" Type="http://schemas.openxmlformats.org/officeDocument/2006/relationships/customXml" Target="../ink/ink742.xml"/><Relationship Id="rId146" Type="http://schemas.openxmlformats.org/officeDocument/2006/relationships/customXml" Target="../ink/ink763.xml"/><Relationship Id="rId188" Type="http://schemas.openxmlformats.org/officeDocument/2006/relationships/customXml" Target="../ink/ink784.xml"/><Relationship Id="rId311" Type="http://schemas.openxmlformats.org/officeDocument/2006/relationships/image" Target="../media/image899.png"/><Relationship Id="rId353" Type="http://schemas.openxmlformats.org/officeDocument/2006/relationships/image" Target="../media/image920.png"/><Relationship Id="rId395" Type="http://schemas.openxmlformats.org/officeDocument/2006/relationships/image" Target="../media/image941.png"/><Relationship Id="rId409" Type="http://schemas.openxmlformats.org/officeDocument/2006/relationships/customXml" Target="../ink/ink895.xml"/><Relationship Id="rId560" Type="http://schemas.openxmlformats.org/officeDocument/2006/relationships/image" Target="../media/image1023.png"/><Relationship Id="rId92" Type="http://schemas.openxmlformats.org/officeDocument/2006/relationships/customXml" Target="../ink/ink736.xml"/><Relationship Id="rId213" Type="http://schemas.openxmlformats.org/officeDocument/2006/relationships/image" Target="../media/image852.png"/><Relationship Id="rId420" Type="http://schemas.openxmlformats.org/officeDocument/2006/relationships/image" Target="../media/image953.png"/><Relationship Id="rId616" Type="http://schemas.openxmlformats.org/officeDocument/2006/relationships/image" Target="../media/image1051.png"/><Relationship Id="rId658" Type="http://schemas.openxmlformats.org/officeDocument/2006/relationships/image" Target="../media/image1072.png"/><Relationship Id="rId255" Type="http://schemas.openxmlformats.org/officeDocument/2006/relationships/image" Target="../media/image871.png"/><Relationship Id="rId297" Type="http://schemas.openxmlformats.org/officeDocument/2006/relationships/image" Target="../media/image892.png"/><Relationship Id="rId462" Type="http://schemas.openxmlformats.org/officeDocument/2006/relationships/image" Target="../media/image974.png"/><Relationship Id="rId518" Type="http://schemas.openxmlformats.org/officeDocument/2006/relationships/image" Target="../media/image1002.png"/><Relationship Id="rId725" Type="http://schemas.openxmlformats.org/officeDocument/2006/relationships/customXml" Target="../ink/ink1053.xml"/><Relationship Id="rId115" Type="http://schemas.openxmlformats.org/officeDocument/2006/relationships/image" Target="../media/image803.png"/><Relationship Id="rId157" Type="http://schemas.openxmlformats.org/officeDocument/2006/relationships/image" Target="../media/image824.png"/><Relationship Id="rId322" Type="http://schemas.openxmlformats.org/officeDocument/2006/relationships/customXml" Target="../ink/ink851.xml"/><Relationship Id="rId364" Type="http://schemas.openxmlformats.org/officeDocument/2006/relationships/customXml" Target="../ink/ink872.xml"/><Relationship Id="rId61" Type="http://schemas.openxmlformats.org/officeDocument/2006/relationships/image" Target="../media/image776.png"/><Relationship Id="rId199" Type="http://schemas.openxmlformats.org/officeDocument/2006/relationships/image" Target="../media/image845.png"/><Relationship Id="rId571" Type="http://schemas.openxmlformats.org/officeDocument/2006/relationships/customXml" Target="../ink/ink976.xml"/><Relationship Id="rId627" Type="http://schemas.openxmlformats.org/officeDocument/2006/relationships/customXml" Target="../ink/ink1004.xml"/><Relationship Id="rId669" Type="http://schemas.openxmlformats.org/officeDocument/2006/relationships/customXml" Target="../ink/ink1025.xml"/><Relationship Id="rId19" Type="http://schemas.openxmlformats.org/officeDocument/2006/relationships/image" Target="../media/image755.png"/><Relationship Id="rId224" Type="http://schemas.openxmlformats.org/officeDocument/2006/relationships/customXml" Target="../ink/ink802.xml"/><Relationship Id="rId266" Type="http://schemas.openxmlformats.org/officeDocument/2006/relationships/customXml" Target="../ink/ink823.xml"/><Relationship Id="rId431" Type="http://schemas.openxmlformats.org/officeDocument/2006/relationships/customXml" Target="../ink/ink906.xml"/><Relationship Id="rId473" Type="http://schemas.openxmlformats.org/officeDocument/2006/relationships/customXml" Target="../ink/ink927.xml"/><Relationship Id="rId529" Type="http://schemas.openxmlformats.org/officeDocument/2006/relationships/customXml" Target="../ink/ink955.xml"/><Relationship Id="rId680" Type="http://schemas.openxmlformats.org/officeDocument/2006/relationships/image" Target="../media/image1083.png"/><Relationship Id="rId736" Type="http://schemas.openxmlformats.org/officeDocument/2006/relationships/image" Target="../media/image1111.png"/><Relationship Id="rId30" Type="http://schemas.openxmlformats.org/officeDocument/2006/relationships/customXml" Target="../ink/ink705.xml"/><Relationship Id="rId126" Type="http://schemas.openxmlformats.org/officeDocument/2006/relationships/customXml" Target="../ink/ink753.xml"/><Relationship Id="rId168" Type="http://schemas.openxmlformats.org/officeDocument/2006/relationships/customXml" Target="../ink/ink774.xml"/><Relationship Id="rId333" Type="http://schemas.openxmlformats.org/officeDocument/2006/relationships/image" Target="../media/image910.png"/><Relationship Id="rId540" Type="http://schemas.openxmlformats.org/officeDocument/2006/relationships/image" Target="../media/image1013.png"/><Relationship Id="rId72" Type="http://schemas.openxmlformats.org/officeDocument/2006/relationships/customXml" Target="../ink/ink726.xml"/><Relationship Id="rId375" Type="http://schemas.openxmlformats.org/officeDocument/2006/relationships/image" Target="../media/image931.png"/><Relationship Id="rId582" Type="http://schemas.openxmlformats.org/officeDocument/2006/relationships/image" Target="../media/image1034.png"/><Relationship Id="rId638" Type="http://schemas.openxmlformats.org/officeDocument/2006/relationships/image" Target="../media/image1062.png"/><Relationship Id="rId235" Type="http://schemas.openxmlformats.org/officeDocument/2006/relationships/image" Target="../media/image862.png"/><Relationship Id="rId277" Type="http://schemas.openxmlformats.org/officeDocument/2006/relationships/image" Target="../media/image882.png"/><Relationship Id="rId400" Type="http://schemas.openxmlformats.org/officeDocument/2006/relationships/customXml" Target="../ink/ink890.xml"/><Relationship Id="rId442" Type="http://schemas.openxmlformats.org/officeDocument/2006/relationships/image" Target="../media/image964.png"/><Relationship Id="rId484" Type="http://schemas.openxmlformats.org/officeDocument/2006/relationships/image" Target="../media/image985.png"/><Relationship Id="rId705" Type="http://schemas.openxmlformats.org/officeDocument/2006/relationships/customXml" Target="../ink/ink1043.xml"/><Relationship Id="rId137" Type="http://schemas.openxmlformats.org/officeDocument/2006/relationships/image" Target="../media/image814.png"/><Relationship Id="rId302" Type="http://schemas.openxmlformats.org/officeDocument/2006/relationships/customXml" Target="../ink/ink841.xml"/><Relationship Id="rId344" Type="http://schemas.openxmlformats.org/officeDocument/2006/relationships/customXml" Target="../ink/ink862.xml"/><Relationship Id="rId691" Type="http://schemas.openxmlformats.org/officeDocument/2006/relationships/customXml" Target="../ink/ink1036.xml"/><Relationship Id="rId41" Type="http://schemas.openxmlformats.org/officeDocument/2006/relationships/image" Target="../media/image766.png"/><Relationship Id="rId83" Type="http://schemas.openxmlformats.org/officeDocument/2006/relationships/image" Target="../media/image787.png"/><Relationship Id="rId179" Type="http://schemas.openxmlformats.org/officeDocument/2006/relationships/image" Target="../media/image835.png"/><Relationship Id="rId386" Type="http://schemas.openxmlformats.org/officeDocument/2006/relationships/customXml" Target="../ink/ink883.xml"/><Relationship Id="rId551" Type="http://schemas.openxmlformats.org/officeDocument/2006/relationships/customXml" Target="../ink/ink966.xml"/><Relationship Id="rId593" Type="http://schemas.openxmlformats.org/officeDocument/2006/relationships/customXml" Target="../ink/ink987.xml"/><Relationship Id="rId607" Type="http://schemas.openxmlformats.org/officeDocument/2006/relationships/customXml" Target="../ink/ink994.xml"/><Relationship Id="rId649" Type="http://schemas.openxmlformats.org/officeDocument/2006/relationships/customXml" Target="../ink/ink1015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68.xml"/><Relationship Id="rId18" Type="http://schemas.openxmlformats.org/officeDocument/2006/relationships/image" Target="../media/image1123.png"/><Relationship Id="rId26" Type="http://schemas.openxmlformats.org/officeDocument/2006/relationships/image" Target="../media/image1127.png"/><Relationship Id="rId39" Type="http://schemas.openxmlformats.org/officeDocument/2006/relationships/customXml" Target="../ink/ink1081.xml"/><Relationship Id="rId21" Type="http://schemas.openxmlformats.org/officeDocument/2006/relationships/customXml" Target="../ink/ink1072.xml"/><Relationship Id="rId34" Type="http://schemas.openxmlformats.org/officeDocument/2006/relationships/image" Target="../media/image1131.png"/><Relationship Id="rId42" Type="http://schemas.openxmlformats.org/officeDocument/2006/relationships/image" Target="../media/image1135.png"/><Relationship Id="rId47" Type="http://schemas.openxmlformats.org/officeDocument/2006/relationships/customXml" Target="../ink/ink1085.xml"/><Relationship Id="rId50" Type="http://schemas.openxmlformats.org/officeDocument/2006/relationships/image" Target="../media/image1139.png"/><Relationship Id="rId55" Type="http://schemas.openxmlformats.org/officeDocument/2006/relationships/customXml" Target="../ink/ink1089.xml"/><Relationship Id="rId63" Type="http://schemas.openxmlformats.org/officeDocument/2006/relationships/customXml" Target="../ink/ink1093.xml"/><Relationship Id="rId68" Type="http://schemas.openxmlformats.org/officeDocument/2006/relationships/image" Target="../media/image1148.png"/><Relationship Id="rId76" Type="http://schemas.openxmlformats.org/officeDocument/2006/relationships/image" Target="../media/image1152.png"/><Relationship Id="rId84" Type="http://schemas.openxmlformats.org/officeDocument/2006/relationships/image" Target="../media/image1156.png"/><Relationship Id="rId89" Type="http://schemas.openxmlformats.org/officeDocument/2006/relationships/customXml" Target="../ink/ink1106.xml"/><Relationship Id="rId7" Type="http://schemas.openxmlformats.org/officeDocument/2006/relationships/customXml" Target="../ink/ink1065.xml"/><Relationship Id="rId71" Type="http://schemas.openxmlformats.org/officeDocument/2006/relationships/customXml" Target="../ink/ink1097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122.png"/><Relationship Id="rId29" Type="http://schemas.openxmlformats.org/officeDocument/2006/relationships/customXml" Target="../ink/ink1076.xml"/><Relationship Id="rId11" Type="http://schemas.openxmlformats.org/officeDocument/2006/relationships/customXml" Target="../ink/ink1067.xml"/><Relationship Id="rId24" Type="http://schemas.openxmlformats.org/officeDocument/2006/relationships/image" Target="../media/image1126.png"/><Relationship Id="rId32" Type="http://schemas.openxmlformats.org/officeDocument/2006/relationships/image" Target="../media/image1130.png"/><Relationship Id="rId37" Type="http://schemas.openxmlformats.org/officeDocument/2006/relationships/customXml" Target="../ink/ink1080.xml"/><Relationship Id="rId40" Type="http://schemas.openxmlformats.org/officeDocument/2006/relationships/image" Target="../media/image1134.png"/><Relationship Id="rId45" Type="http://schemas.openxmlformats.org/officeDocument/2006/relationships/customXml" Target="../ink/ink1084.xml"/><Relationship Id="rId53" Type="http://schemas.openxmlformats.org/officeDocument/2006/relationships/customXml" Target="../ink/ink1088.xml"/><Relationship Id="rId58" Type="http://schemas.openxmlformats.org/officeDocument/2006/relationships/image" Target="../media/image1143.png"/><Relationship Id="rId66" Type="http://schemas.openxmlformats.org/officeDocument/2006/relationships/image" Target="../media/image1147.png"/><Relationship Id="rId74" Type="http://schemas.openxmlformats.org/officeDocument/2006/relationships/image" Target="../media/image1151.png"/><Relationship Id="rId79" Type="http://schemas.openxmlformats.org/officeDocument/2006/relationships/customXml" Target="../ink/ink1101.xml"/><Relationship Id="rId87" Type="http://schemas.openxmlformats.org/officeDocument/2006/relationships/customXml" Target="../ink/ink1105.xml"/><Relationship Id="rId5" Type="http://schemas.openxmlformats.org/officeDocument/2006/relationships/customXml" Target="../ink/ink1064.xml"/><Relationship Id="rId61" Type="http://schemas.openxmlformats.org/officeDocument/2006/relationships/customXml" Target="../ink/ink1092.xml"/><Relationship Id="rId82" Type="http://schemas.openxmlformats.org/officeDocument/2006/relationships/image" Target="../media/image1155.png"/><Relationship Id="rId19" Type="http://schemas.openxmlformats.org/officeDocument/2006/relationships/customXml" Target="../ink/ink1071.xml"/><Relationship Id="rId4" Type="http://schemas.openxmlformats.org/officeDocument/2006/relationships/image" Target="../media/image1116.png"/><Relationship Id="rId9" Type="http://schemas.openxmlformats.org/officeDocument/2006/relationships/customXml" Target="../ink/ink1066.xml"/><Relationship Id="rId14" Type="http://schemas.openxmlformats.org/officeDocument/2006/relationships/image" Target="../media/image1121.png"/><Relationship Id="rId22" Type="http://schemas.openxmlformats.org/officeDocument/2006/relationships/image" Target="../media/image1125.png"/><Relationship Id="rId27" Type="http://schemas.openxmlformats.org/officeDocument/2006/relationships/customXml" Target="../ink/ink1075.xml"/><Relationship Id="rId30" Type="http://schemas.openxmlformats.org/officeDocument/2006/relationships/image" Target="../media/image1129.png"/><Relationship Id="rId35" Type="http://schemas.openxmlformats.org/officeDocument/2006/relationships/customXml" Target="../ink/ink1079.xml"/><Relationship Id="rId43" Type="http://schemas.openxmlformats.org/officeDocument/2006/relationships/customXml" Target="../ink/ink1083.xml"/><Relationship Id="rId48" Type="http://schemas.openxmlformats.org/officeDocument/2006/relationships/image" Target="../media/image1138.png"/><Relationship Id="rId56" Type="http://schemas.openxmlformats.org/officeDocument/2006/relationships/image" Target="../media/image1142.png"/><Relationship Id="rId64" Type="http://schemas.openxmlformats.org/officeDocument/2006/relationships/image" Target="../media/image1146.png"/><Relationship Id="rId69" Type="http://schemas.openxmlformats.org/officeDocument/2006/relationships/customXml" Target="../ink/ink1096.xml"/><Relationship Id="rId77" Type="http://schemas.openxmlformats.org/officeDocument/2006/relationships/customXml" Target="../ink/ink1100.xml"/><Relationship Id="rId8" Type="http://schemas.openxmlformats.org/officeDocument/2006/relationships/image" Target="../media/image1118.png"/><Relationship Id="rId51" Type="http://schemas.openxmlformats.org/officeDocument/2006/relationships/customXml" Target="../ink/ink1087.xml"/><Relationship Id="rId72" Type="http://schemas.openxmlformats.org/officeDocument/2006/relationships/image" Target="../media/image1150.png"/><Relationship Id="rId80" Type="http://schemas.openxmlformats.org/officeDocument/2006/relationships/image" Target="../media/image1154.png"/><Relationship Id="rId85" Type="http://schemas.openxmlformats.org/officeDocument/2006/relationships/customXml" Target="../ink/ink1104.xml"/><Relationship Id="rId206" Type="http://schemas.openxmlformats.org/officeDocument/2006/relationships/image" Target="../media/image1217.png"/><Relationship Id="rId3" Type="http://schemas.openxmlformats.org/officeDocument/2006/relationships/customXml" Target="../ink/ink1063.xml"/><Relationship Id="rId12" Type="http://schemas.openxmlformats.org/officeDocument/2006/relationships/image" Target="../media/image1120.png"/><Relationship Id="rId17" Type="http://schemas.openxmlformats.org/officeDocument/2006/relationships/customXml" Target="../ink/ink1070.xml"/><Relationship Id="rId25" Type="http://schemas.openxmlformats.org/officeDocument/2006/relationships/customXml" Target="../ink/ink1074.xml"/><Relationship Id="rId33" Type="http://schemas.openxmlformats.org/officeDocument/2006/relationships/customXml" Target="../ink/ink1078.xml"/><Relationship Id="rId38" Type="http://schemas.openxmlformats.org/officeDocument/2006/relationships/image" Target="../media/image1133.png"/><Relationship Id="rId46" Type="http://schemas.openxmlformats.org/officeDocument/2006/relationships/image" Target="../media/image1137.png"/><Relationship Id="rId59" Type="http://schemas.openxmlformats.org/officeDocument/2006/relationships/customXml" Target="../ink/ink1091.xml"/><Relationship Id="rId67" Type="http://schemas.openxmlformats.org/officeDocument/2006/relationships/customXml" Target="../ink/ink1095.xml"/><Relationship Id="rId20" Type="http://schemas.openxmlformats.org/officeDocument/2006/relationships/image" Target="../media/image1124.png"/><Relationship Id="rId41" Type="http://schemas.openxmlformats.org/officeDocument/2006/relationships/customXml" Target="../ink/ink1082.xml"/><Relationship Id="rId54" Type="http://schemas.openxmlformats.org/officeDocument/2006/relationships/image" Target="../media/image1141.png"/><Relationship Id="rId62" Type="http://schemas.openxmlformats.org/officeDocument/2006/relationships/image" Target="../media/image1145.png"/><Relationship Id="rId70" Type="http://schemas.openxmlformats.org/officeDocument/2006/relationships/image" Target="../media/image1149.png"/><Relationship Id="rId75" Type="http://schemas.openxmlformats.org/officeDocument/2006/relationships/customXml" Target="../ink/ink1099.xml"/><Relationship Id="rId83" Type="http://schemas.openxmlformats.org/officeDocument/2006/relationships/customXml" Target="../ink/ink1103.xml"/><Relationship Id="rId88" Type="http://schemas.openxmlformats.org/officeDocument/2006/relationships/image" Target="../media/image11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7.png"/><Relationship Id="rId15" Type="http://schemas.openxmlformats.org/officeDocument/2006/relationships/customXml" Target="../ink/ink1069.xml"/><Relationship Id="rId23" Type="http://schemas.openxmlformats.org/officeDocument/2006/relationships/customXml" Target="../ink/ink1073.xml"/><Relationship Id="rId28" Type="http://schemas.openxmlformats.org/officeDocument/2006/relationships/image" Target="../media/image1128.png"/><Relationship Id="rId36" Type="http://schemas.openxmlformats.org/officeDocument/2006/relationships/image" Target="../media/image1132.png"/><Relationship Id="rId49" Type="http://schemas.openxmlformats.org/officeDocument/2006/relationships/customXml" Target="../ink/ink1086.xml"/><Relationship Id="rId57" Type="http://schemas.openxmlformats.org/officeDocument/2006/relationships/customXml" Target="../ink/ink1090.xml"/><Relationship Id="rId10" Type="http://schemas.openxmlformats.org/officeDocument/2006/relationships/image" Target="../media/image1119.png"/><Relationship Id="rId31" Type="http://schemas.openxmlformats.org/officeDocument/2006/relationships/customXml" Target="../ink/ink1077.xml"/><Relationship Id="rId44" Type="http://schemas.openxmlformats.org/officeDocument/2006/relationships/image" Target="../media/image1136.png"/><Relationship Id="rId52" Type="http://schemas.openxmlformats.org/officeDocument/2006/relationships/image" Target="../media/image1140.png"/><Relationship Id="rId60" Type="http://schemas.openxmlformats.org/officeDocument/2006/relationships/image" Target="../media/image1144.png"/><Relationship Id="rId65" Type="http://schemas.openxmlformats.org/officeDocument/2006/relationships/customXml" Target="../ink/ink1094.xml"/><Relationship Id="rId73" Type="http://schemas.openxmlformats.org/officeDocument/2006/relationships/customXml" Target="../ink/ink1098.xml"/><Relationship Id="rId78" Type="http://schemas.openxmlformats.org/officeDocument/2006/relationships/image" Target="../media/image1153.png"/><Relationship Id="rId81" Type="http://schemas.openxmlformats.org/officeDocument/2006/relationships/customXml" Target="../ink/ink1102.xml"/><Relationship Id="rId86" Type="http://schemas.openxmlformats.org/officeDocument/2006/relationships/image" Target="../media/image11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2022-20</a:t>
            </a:r>
            <a:r>
              <a:rPr lang="en-US" altLang="en-US" sz="1000" dirty="0"/>
              <a:t>2</a:t>
            </a:r>
            <a:r>
              <a:rPr lang="el-GR" altLang="en-US" sz="1000" dirty="0"/>
              <a:t>3</a:t>
            </a:r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28828" y="2478796"/>
            <a:ext cx="751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Εισαγωγή στην Επεξεργασία Ερωτήσεων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65E3DB-FE41-4FED-86BA-995012F86798}" type="slidenum">
              <a:rPr lang="el-GR" altLang="en-US" smtClean="0"/>
              <a:pPr/>
              <a:t>10</a:t>
            </a:fld>
            <a:endParaRPr lang="el-GR" altLang="en-US"/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4.</a:t>
            </a:r>
            <a:r>
              <a:rPr lang="el-GR" dirty="0">
                <a:latin typeface="Calibri" pitchFamily="34" charset="0"/>
                <a:cs typeface="Calibri" pitchFamily="34" charset="0"/>
              </a:rPr>
              <a:t> Συνδυασμός μιας πράξης καρτεσιανού γινομένου με μια πράξη επιλογής που ακολουθεί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5.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Διάσπαση και</a:t>
            </a:r>
            <a:r>
              <a:rPr lang="el-GR" i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μετακίνηση των λιστών προβολής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όσο πιο κάτω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γίνεται στο δέντρο</a:t>
            </a: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>
                <a:latin typeface="Calibri" pitchFamily="34" charset="0"/>
                <a:cs typeface="Calibri" pitchFamily="34" charset="0"/>
              </a:rPr>
              <a:t>6.</a:t>
            </a:r>
            <a:r>
              <a:rPr lang="el-GR">
                <a:latin typeface="Calibri" pitchFamily="34" charset="0"/>
                <a:cs typeface="Calibri" pitchFamily="34" charset="0"/>
              </a:rPr>
              <a:t> Εντοπισμός υποδέντρων με ομάδες πράξεων που μπορεί να εκτελεστούν με κοινό αλγόριθμο</a:t>
            </a: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Ευριστικοί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Κανόνες Βελτιστοποίησης Πλάνου Εκτέλεσης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23967" r="513" b="23647"/>
          <a:stretch>
            <a:fillRect/>
          </a:stretch>
        </p:blipFill>
        <p:spPr bwMode="auto">
          <a:xfrm>
            <a:off x="262731" y="1597025"/>
            <a:ext cx="8618538" cy="366395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187548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22644" r="641" b="22644"/>
          <a:stretch>
            <a:fillRect/>
          </a:stretch>
        </p:blipFill>
        <p:spPr bwMode="auto">
          <a:xfrm>
            <a:off x="591217" y="1606485"/>
            <a:ext cx="7815262" cy="3465512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324338" y="23369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329219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137160" y="33521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Συνενώσεις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1376565"/>
            <a:ext cx="841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Σειρά εκτέλεσης συνένωσης με χρήση της </a:t>
            </a:r>
            <a:r>
              <a:rPr lang="en-US" sz="2000" dirty="0" err="1"/>
              <a:t>commutativity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l-GR" sz="2000" dirty="0" err="1"/>
              <a:t>αντιμεταθετικής</a:t>
            </a:r>
            <a:r>
              <a:rPr lang="el-GR" sz="2000" dirty="0"/>
              <a:t>) και </a:t>
            </a:r>
            <a:r>
              <a:rPr lang="en-US" sz="2000" dirty="0"/>
              <a:t>associativity (</a:t>
            </a:r>
            <a:r>
              <a:rPr lang="el-GR" sz="2000" dirty="0" err="1"/>
              <a:t>προσεταιριστικής</a:t>
            </a:r>
            <a:r>
              <a:rPr lang="el-GR" sz="2000" dirty="0"/>
              <a:t>) ιδιότητας</a:t>
            </a:r>
          </a:p>
          <a:p>
            <a:endParaRPr lang="en-US" sz="2000" dirty="0"/>
          </a:p>
          <a:p>
            <a:r>
              <a:rPr lang="el-GR" sz="2000" dirty="0"/>
              <a:t>Για </a:t>
            </a:r>
            <a:r>
              <a:rPr lang="en-US" sz="2000" dirty="0"/>
              <a:t>n </a:t>
            </a:r>
            <a:r>
              <a:rPr lang="el-GR" sz="2000" dirty="0"/>
              <a:t>σχέσεις -&gt; 2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  <a:r>
              <a:rPr lang="el-GR" sz="2000" dirty="0"/>
              <a:t>επιλογές</a:t>
            </a:r>
          </a:p>
          <a:p>
            <a:endParaRPr lang="en-US" sz="2000" dirty="0"/>
          </a:p>
          <a:p>
            <a:r>
              <a:rPr lang="el-GR" sz="2000" i="1" dirty="0">
                <a:solidFill>
                  <a:schemeClr val="accent6">
                    <a:lumMod val="75000"/>
                  </a:schemeClr>
                </a:solidFill>
              </a:rPr>
              <a:t>Με βάση την επιλεκτικότητα</a:t>
            </a:r>
            <a:r>
              <a:rPr lang="el-GR" sz="2000" dirty="0"/>
              <a:t>: πρώτα η συνένωση που δίνει το μικρότερο αποτέλεσμα</a:t>
            </a:r>
          </a:p>
          <a:p>
            <a:r>
              <a:rPr lang="el-GR" sz="2000" i="1" dirty="0"/>
              <a:t>Σύμβαση: Η σχέση στα αριστερά αντιστοιχεί στην εξωτερική σχέση της συνένωσης</a:t>
            </a:r>
            <a:endParaRPr lang="en-US" sz="2000" i="1" dirty="0"/>
          </a:p>
          <a:p>
            <a:endParaRPr lang="el-GR" sz="2000" i="1" dirty="0"/>
          </a:p>
          <a:p>
            <a:r>
              <a:rPr lang="el-GR" sz="2000" i="1" dirty="0"/>
              <a:t>Ειδικές διατάξεις</a:t>
            </a:r>
          </a:p>
          <a:p>
            <a:r>
              <a:rPr lang="en-US" sz="2000" dirty="0"/>
              <a:t>Left</a:t>
            </a:r>
            <a:r>
              <a:rPr lang="el-GR" sz="2000" dirty="0"/>
              <a:t>-</a:t>
            </a:r>
            <a:r>
              <a:rPr lang="en-US" sz="2000" dirty="0"/>
              <a:t>deep join tree </a:t>
            </a:r>
            <a:r>
              <a:rPr lang="el-GR" sz="2000" dirty="0"/>
              <a:t>(</a:t>
            </a:r>
            <a:r>
              <a:rPr lang="el-GR" sz="2000" dirty="0">
                <a:solidFill>
                  <a:srgbClr val="FF0000"/>
                </a:solidFill>
              </a:rPr>
              <a:t>η δεξιά είναι πάντα σχέση </a:t>
            </a:r>
            <a:r>
              <a:rPr lang="el-GR" sz="2000" dirty="0"/>
              <a:t>(όχι ενδιάμεσο αποτέλεσμα))</a:t>
            </a:r>
            <a:endParaRPr lang="en-US" sz="2000" dirty="0"/>
          </a:p>
          <a:p>
            <a:r>
              <a:rPr lang="en-US" sz="2000" dirty="0"/>
              <a:t>Right-deep join tree</a:t>
            </a:r>
            <a:endParaRPr lang="el-GR" sz="2000" dirty="0"/>
          </a:p>
          <a:p>
            <a:r>
              <a:rPr lang="en-US" sz="2000" dirty="0"/>
              <a:t>Bushy</a:t>
            </a:r>
            <a:endParaRPr lang="el-GR" sz="20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21036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773277" y="2428506"/>
            <a:ext cx="2441411" cy="13388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R.A,</a:t>
            </a:r>
            <a:r>
              <a:rPr lang="el-GR" dirty="0">
                <a:latin typeface="Menlo" charset="0"/>
                <a:ea typeface="Menlo" charset="0"/>
                <a:cs typeface="Menlo" charset="0"/>
              </a:rPr>
              <a:t> Τ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.D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R,</a:t>
            </a:r>
            <a:r>
              <a:rPr lang="el-GR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S,</a:t>
            </a:r>
            <a:r>
              <a:rPr lang="el-GR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R.B = S.B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  AND S.C = T.C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  AND R.A &lt; 10;</a:t>
            </a: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766857" y="1980442"/>
            <a:ext cx="2447831" cy="2793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35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R(A,B)  S(B,C)  T(C,D)</a:t>
            </a:r>
            <a:endParaRPr lang="en-US" sz="135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576" y="13455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17</a:t>
            </a:r>
            <a:r>
              <a:rPr lang="el-GR" altLang="en-US" sz="1000" dirty="0"/>
              <a:t>-20</a:t>
            </a:r>
            <a:r>
              <a:rPr lang="en-US" altLang="en-US" sz="1000" dirty="0"/>
              <a:t>18</a:t>
            </a:r>
            <a:endParaRPr lang="el-GR" altLang="en-US" sz="10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0754" y="6411072"/>
            <a:ext cx="2895600" cy="365125"/>
          </a:xfrm>
          <a:noFill/>
        </p:spPr>
        <p:txBody>
          <a:bodyPr/>
          <a:lstStyle/>
          <a:p>
            <a:r>
              <a:rPr lang="el-GR" altLang="en-US" sz="1000" dirty="0"/>
              <a:t>Ευαγγελία </a:t>
            </a:r>
            <a:r>
              <a:rPr lang="el-GR" altLang="en-US" sz="1000" dirty="0" err="1"/>
              <a:t>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6931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A16A37-0D57-4DB0-8531-8AF604CB623F}" type="slidenum">
              <a:rPr lang="el-GR" altLang="en-US" smtClean="0"/>
              <a:pPr/>
              <a:t>15</a:t>
            </a:fld>
            <a:endParaRPr lang="el-GR" altLang="en-US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358195" y="4910485"/>
            <a:ext cx="8371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Άρα δεν αρκεί ο προσδιορισμός της πράξης - πρέπει να προσδιορίζεται </a:t>
            </a:r>
            <a:r>
              <a:rPr lang="el-GR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ο αλγόριθμος</a:t>
            </a:r>
            <a:r>
              <a:rPr lang="el-GR" dirty="0">
                <a:latin typeface="Calibri" pitchFamily="34" charset="0"/>
                <a:cs typeface="Calibri" pitchFamily="34" charset="0"/>
              </a:rPr>
              <a:t> που θα χρησιμοποιηθεί για την υλοποίησή της 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73215" y="2944711"/>
            <a:ext cx="7165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π.χ., για την υλοποίηση της επιλογής μπορεί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για παράδειγμα: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να σαρώσουμε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(scan –</a:t>
            </a:r>
            <a:r>
              <a:rPr lang="el-GR" dirty="0">
                <a:latin typeface="Calibri" pitchFamily="34" charset="0"/>
                <a:cs typeface="Calibri" pitchFamily="34" charset="0"/>
              </a:rPr>
              <a:t> σειριακή αναζήτηση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όλο το αρχείο ελέγχοντας κάθε εγγραφή αν ικανοποιεί τη συνθήκη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αν υπάρχει π.χ., ένα Β</a:t>
            </a:r>
            <a:r>
              <a:rPr lang="el-GR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ευρετήριο στο γνώρισμα να χρησιμοποιήσουμε το ευρετήριο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66586" y="2165946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Κάθε πράξη της σχεσιακής άλγεβρας μπορεί να υλοποιηθεί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με </a:t>
            </a:r>
            <a:r>
              <a:rPr lang="el-GR" b="1" i="1" dirty="0">
                <a:latin typeface="Calibri" pitchFamily="34" charset="0"/>
                <a:cs typeface="Calibri" pitchFamily="34" charset="0"/>
              </a:rPr>
              <a:t>διαφορετικούς αλγορίθμους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 Πλάνο Εκτέλεσης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D98CBB-6D69-4A34-8F87-7E0AFC1C0C55}" type="slidenum">
              <a:rPr lang="el-GR" altLang="en-US" smtClean="0"/>
              <a:pPr/>
              <a:t>16</a:t>
            </a:fld>
            <a:endParaRPr lang="el-GR" altLang="en-US"/>
          </a:p>
        </p:txBody>
      </p:sp>
      <p:grpSp>
        <p:nvGrpSpPr>
          <p:cNvPr id="2" name="Group 14"/>
          <p:cNvGrpSpPr/>
          <p:nvPr/>
        </p:nvGrpSpPr>
        <p:grpSpPr>
          <a:xfrm>
            <a:off x="2519412" y="3412502"/>
            <a:ext cx="3268646" cy="1739983"/>
            <a:chOff x="3980566" y="3695307"/>
            <a:chExt cx="3268646" cy="1739983"/>
          </a:xfrm>
        </p:grpSpPr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4230377" y="3695307"/>
              <a:ext cx="2632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π </a:t>
              </a:r>
              <a:r>
                <a:rPr lang="en-US" baseline="-25000" dirty="0">
                  <a:latin typeface="Calibri" pitchFamily="34" charset="0"/>
                  <a:cs typeface="Calibri" pitchFamily="34" charset="0"/>
                </a:rPr>
                <a:t>balance </a:t>
              </a:r>
              <a:r>
                <a:rPr lang="el-G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σάρωση του αρχείου</a:t>
              </a:r>
            </a:p>
          </p:txBody>
        </p:sp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3980566" y="4244743"/>
              <a:ext cx="3268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σ </a:t>
              </a:r>
              <a:r>
                <a:rPr lang="en-US" baseline="-25000" dirty="0">
                  <a:latin typeface="Calibri" pitchFamily="34" charset="0"/>
                  <a:cs typeface="Calibri" pitchFamily="34" charset="0"/>
                </a:rPr>
                <a:t>balance &lt; 2500</a:t>
              </a:r>
              <a:r>
                <a:rPr lang="el-GR" sz="105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  χρήση Β+ ευρετηρίου στο </a:t>
              </a:r>
              <a:r>
                <a:rPr lang="en-US" sz="105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balance</a:t>
              </a:r>
              <a:endParaRPr lang="el-GR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98" name="Text Box 7"/>
            <p:cNvSpPr txBox="1">
              <a:spLocks noChangeArrowheads="1"/>
            </p:cNvSpPr>
            <p:nvPr/>
          </p:nvSpPr>
          <p:spPr bwMode="auto">
            <a:xfrm>
              <a:off x="4306577" y="5068577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Calibri" pitchFamily="34" charset="0"/>
                  <a:cs typeface="Calibri" pitchFamily="34" charset="0"/>
                </a:rPr>
                <a:t>account</a:t>
              </a:r>
              <a:endParaRPr lang="el-GR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99" name="Line 8"/>
            <p:cNvSpPr>
              <a:spLocks noChangeShapeType="1"/>
            </p:cNvSpPr>
            <p:nvPr/>
          </p:nvSpPr>
          <p:spPr bwMode="auto">
            <a:xfrm>
              <a:off x="4687577" y="407797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4687577" y="4687577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Φυσικό Πλάνο Εκτέλεσης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978" y="1716242"/>
            <a:ext cx="7169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Λογικό πλάνο εκτέλεσης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– </a:t>
            </a:r>
            <a:r>
              <a:rPr lang="el-GR" sz="2000" dirty="0"/>
              <a:t>μόνο τις πράξεις</a:t>
            </a:r>
          </a:p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Φυσικό πλάνο εκτέλεσης </a:t>
            </a:r>
            <a:r>
              <a:rPr lang="el-GR" sz="2000" dirty="0"/>
              <a:t>– περιλαμβάνει και τον αλγόριθμο που θα χρησιμοποιηθεί</a:t>
            </a:r>
            <a:endParaRPr lang="en-US" sz="2000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14571" r="285" b="14891"/>
          <a:stretch>
            <a:fillRect/>
          </a:stretch>
        </p:blipFill>
        <p:spPr bwMode="auto">
          <a:xfrm>
            <a:off x="1384300" y="1610519"/>
            <a:ext cx="6375400" cy="3636962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269644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962E5-B3FF-42C2-A02B-460932297B73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842167" y="1765384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Μηχανή εκτέλεσης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που εκτελεί τις βασικές πράξεις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Εκτέλεση Ερωτήσεων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6105" y="2648170"/>
            <a:ext cx="724693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 Υπάρχουν υλοποιημένοι μια σειρά αλγορίθμων για κάθε βασική πράξη  (π.χ., που χρησιμοποιούν ή όχι ευρετήρια 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κλπ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 Το ΣΔΒΔ κάνει μια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εκτίμηση του κόστους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επιλέγει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για κάθε πράξη 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τον αλγόριθμο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με τον μικρότερο (με βάση την εκτίμηση) κόστος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70079" y="4858860"/>
            <a:ext cx="777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Η εκτίμηση του κόστους γίνεται χρησιμοποιώντας στατιστικά στοιχεία που αποθηκεύονται στη βάση δεδομένων για αυτό το σκοπό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D7DA2-7472-4A39-B289-7E2729EF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7353F-EB07-4828-9969-53D236AE507D}"/>
              </a:ext>
            </a:extLst>
          </p:cNvPr>
          <p:cNvSpPr txBox="1"/>
          <p:nvPr/>
        </p:nvSpPr>
        <p:spPr>
          <a:xfrm>
            <a:off x="1036420" y="2143822"/>
            <a:ext cx="7377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Τι θα δούμε στο τελευταίο μάθημα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Αλγορίθμους υπολογισμού των βασικών πράξεων της σχεσιακής άλγεβρας χωρίς και με χρήση ευρετηρίων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2931A-93AE-4549-B9DA-9B6496167D63}"/>
              </a:ext>
            </a:extLst>
          </p:cNvPr>
          <p:cNvSpPr txBox="1">
            <a:spLocks/>
          </p:cNvSpPr>
          <p:nvPr/>
        </p:nvSpPr>
        <p:spPr>
          <a:xfrm>
            <a:off x="6553200" y="635636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4962E5-B3FF-42C2-A02B-460932297B73}" type="slidenum">
              <a:rPr lang="el-GR" altLang="en-US" smtClean="0"/>
              <a:pPr/>
              <a:t>19</a:t>
            </a:fld>
            <a:endParaRPr lang="el-GR" alt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D12C5D1-A520-4664-A3D8-BE97356442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96AC6A-965D-4298-8293-3842579C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7692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806A95-EB8A-456A-A3DB-900161E77AE1}" type="slidenum">
              <a:rPr lang="el-GR" altLang="en-US" smtClean="0"/>
              <a:pPr/>
              <a:t>2</a:t>
            </a:fld>
            <a:endParaRPr lang="el-GR" altLang="en-US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871122" y="3534953"/>
            <a:ext cx="5038725" cy="14192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28722" y="5182778"/>
            <a:ext cx="1676400" cy="381000"/>
            <a:chOff x="2544" y="3696"/>
            <a:chExt cx="1056" cy="240"/>
          </a:xfrm>
        </p:grpSpPr>
        <p:sp>
          <p:nvSpPr>
            <p:cNvPr id="6163" name="Text Box 5"/>
            <p:cNvSpPr txBox="1">
              <a:spLocks noChangeArrowheads="1"/>
            </p:cNvSpPr>
            <p:nvPr/>
          </p:nvSpPr>
          <p:spPr bwMode="auto">
            <a:xfrm>
              <a:off x="2544" y="3696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>
                  <a:latin typeface="Calibri" pitchFamily="34" charset="0"/>
                  <a:cs typeface="Calibri" pitchFamily="34" charset="0"/>
                </a:rPr>
                <a:t>Αποτέλεσμα</a:t>
              </a:r>
            </a:p>
          </p:txBody>
        </p:sp>
        <p:sp>
          <p:nvSpPr>
            <p:cNvPr id="6164" name="Rectangle 6"/>
            <p:cNvSpPr>
              <a:spLocks noChangeArrowheads="1"/>
            </p:cNvSpPr>
            <p:nvPr/>
          </p:nvSpPr>
          <p:spPr bwMode="auto">
            <a:xfrm>
              <a:off x="2544" y="369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71147" y="2630078"/>
            <a:ext cx="3106738" cy="809625"/>
            <a:chOff x="288" y="1026"/>
            <a:chExt cx="1957" cy="51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8" y="1056"/>
              <a:ext cx="1440" cy="231"/>
              <a:chOff x="1104" y="1200"/>
              <a:chExt cx="1440" cy="231"/>
            </a:xfrm>
          </p:grpSpPr>
          <p:sp>
            <p:nvSpPr>
              <p:cNvPr id="6161" name="Text Box 9"/>
              <p:cNvSpPr txBox="1">
                <a:spLocks noChangeArrowheads="1"/>
              </p:cNvSpPr>
              <p:nvPr/>
            </p:nvSpPr>
            <p:spPr bwMode="auto">
              <a:xfrm>
                <a:off x="1104" y="1200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>
                    <a:latin typeface="Calibri" pitchFamily="34" charset="0"/>
                    <a:cs typeface="Calibri" pitchFamily="34" charset="0"/>
                  </a:rPr>
                  <a:t>Ερώτηση</a:t>
                </a:r>
              </a:p>
            </p:txBody>
          </p:sp>
          <p:sp>
            <p:nvSpPr>
              <p:cNvPr id="6162" name="Rectangle 10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816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>
              <a:off x="1104" y="11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>
              <a:off x="1440" y="11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60" name="Text Box 13"/>
            <p:cNvSpPr txBox="1">
              <a:spLocks noChangeArrowheads="1"/>
            </p:cNvSpPr>
            <p:nvPr/>
          </p:nvSpPr>
          <p:spPr bwMode="auto">
            <a:xfrm>
              <a:off x="1519" y="1026"/>
              <a:ext cx="726" cy="33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SQL </a:t>
              </a:r>
              <a:r>
                <a:rPr lang="el-GR" sz="14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Ερώτηση</a:t>
              </a:r>
            </a:p>
          </p:txBody>
        </p:sp>
      </p:grpSp>
      <p:sp>
        <p:nvSpPr>
          <p:cNvPr id="6153" name="Line 14"/>
          <p:cNvSpPr>
            <a:spLocks noChangeShapeType="1"/>
          </p:cNvSpPr>
          <p:nvPr/>
        </p:nvSpPr>
        <p:spPr bwMode="auto">
          <a:xfrm flipH="1">
            <a:off x="4461922" y="4973228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4461922" y="5373278"/>
            <a:ext cx="104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2833147" y="3944528"/>
            <a:ext cx="225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ΣΒΔ</a:t>
            </a:r>
          </a:p>
        </p:txBody>
      </p: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990600" y="1819275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H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«πορεία» μιας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SQL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ερώτησης (πως εκτελείται)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Επεξεργασία Ερωτήσεων</a:t>
            </a:r>
          </a:p>
        </p:txBody>
      </p:sp>
      <p:sp>
        <p:nvSpPr>
          <p:cNvPr id="2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FA72E5-84A3-4387-9C1A-4F66F230F886}" type="slidenum">
              <a:rPr lang="el-GR" altLang="en-US" smtClean="0"/>
              <a:pPr/>
              <a:t>20</a:t>
            </a:fld>
            <a:endParaRPr lang="el-GR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19800" y="2605088"/>
            <a:ext cx="3124200" cy="1389062"/>
            <a:chOff x="3360" y="2197"/>
            <a:chExt cx="1968" cy="875"/>
          </a:xfrm>
        </p:grpSpPr>
        <p:sp>
          <p:nvSpPr>
            <p:cNvPr id="7213" name="Text Box 4"/>
            <p:cNvSpPr txBox="1">
              <a:spLocks noChangeArrowheads="1"/>
            </p:cNvSpPr>
            <p:nvPr/>
          </p:nvSpPr>
          <p:spPr bwMode="auto">
            <a:xfrm>
              <a:off x="3600" y="2505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>
                  <a:latin typeface="Calibri" pitchFamily="34" charset="0"/>
                  <a:cs typeface="Calibri" pitchFamily="34" charset="0"/>
                </a:rPr>
                <a:t>Βελτιστοποίηση </a:t>
              </a:r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3360" y="2197"/>
              <a:ext cx="1536" cy="875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1628775"/>
            <a:ext cx="8382000" cy="4619625"/>
            <a:chOff x="240" y="1026"/>
            <a:chExt cx="5280" cy="2910"/>
          </a:xfrm>
        </p:grpSpPr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40" y="1392"/>
              <a:ext cx="5232" cy="216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8" y="1056"/>
              <a:ext cx="1440" cy="231"/>
              <a:chOff x="1104" y="1200"/>
              <a:chExt cx="1440" cy="231"/>
            </a:xfrm>
          </p:grpSpPr>
          <p:sp>
            <p:nvSpPr>
              <p:cNvPr id="7211" name="Text Box 9"/>
              <p:cNvSpPr txBox="1">
                <a:spLocks noChangeArrowheads="1"/>
              </p:cNvSpPr>
              <p:nvPr/>
            </p:nvSpPr>
            <p:spPr bwMode="auto">
              <a:xfrm>
                <a:off x="1104" y="1200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dirty="0">
                    <a:latin typeface="Calibri" pitchFamily="34" charset="0"/>
                    <a:cs typeface="Calibri" pitchFamily="34" charset="0"/>
                  </a:rPr>
                  <a:t>Ερώτηση</a:t>
                </a:r>
              </a:p>
            </p:txBody>
          </p:sp>
          <p:sp>
            <p:nvSpPr>
              <p:cNvPr id="7212" name="Rectangle 10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816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576" y="1558"/>
              <a:ext cx="1728" cy="1000"/>
              <a:chOff x="1632" y="1736"/>
              <a:chExt cx="1728" cy="1000"/>
            </a:xfrm>
          </p:grpSpPr>
          <p:sp>
            <p:nvSpPr>
              <p:cNvPr id="7209" name="Text Box 12"/>
              <p:cNvSpPr txBox="1">
                <a:spLocks noChangeArrowheads="1"/>
              </p:cNvSpPr>
              <p:nvPr/>
            </p:nvSpPr>
            <p:spPr bwMode="auto">
              <a:xfrm>
                <a:off x="2064" y="1967"/>
                <a:ext cx="129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>
                    <a:latin typeface="Calibri" pitchFamily="34" charset="0"/>
                    <a:cs typeface="Calibri" pitchFamily="34" charset="0"/>
                  </a:rPr>
                  <a:t>Συντακτική Ανάλυση &amp; Μετάφραση</a:t>
                </a:r>
              </a:p>
            </p:txBody>
          </p:sp>
          <p:sp>
            <p:nvSpPr>
              <p:cNvPr id="7210" name="AutoShape 13"/>
              <p:cNvSpPr>
                <a:spLocks noChangeArrowheads="1"/>
              </p:cNvSpPr>
              <p:nvPr/>
            </p:nvSpPr>
            <p:spPr bwMode="auto">
              <a:xfrm>
                <a:off x="1632" y="1736"/>
                <a:ext cx="1728" cy="1000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2336" y="1706"/>
              <a:ext cx="1451" cy="33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4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Έκφραση της Σχεσιακής Άλγεβρας</a:t>
              </a:r>
            </a:p>
          </p:txBody>
        </p:sp>
        <p:sp>
          <p:nvSpPr>
            <p:cNvPr id="7180" name="AutoShape 15"/>
            <p:cNvSpPr>
              <a:spLocks noChangeArrowheads="1"/>
            </p:cNvSpPr>
            <p:nvPr/>
          </p:nvSpPr>
          <p:spPr bwMode="auto">
            <a:xfrm>
              <a:off x="4951" y="2648"/>
              <a:ext cx="258" cy="265"/>
            </a:xfrm>
            <a:prstGeom prst="can">
              <a:avLst>
                <a:gd name="adj" fmla="val 2567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1" name="Text Box 16"/>
            <p:cNvSpPr txBox="1">
              <a:spLocks noChangeArrowheads="1"/>
            </p:cNvSpPr>
            <p:nvPr/>
          </p:nvSpPr>
          <p:spPr bwMode="auto">
            <a:xfrm>
              <a:off x="4272" y="3001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600" i="1">
                  <a:latin typeface="Calibri" pitchFamily="34" charset="0"/>
                  <a:cs typeface="Calibri" pitchFamily="34" charset="0"/>
                </a:rPr>
                <a:t>Στατιστικά Στοιχεία</a:t>
              </a:r>
            </a:p>
          </p:txBody>
        </p:sp>
        <p:sp>
          <p:nvSpPr>
            <p:cNvPr id="7182" name="Line 17"/>
            <p:cNvSpPr>
              <a:spLocks noChangeShapeType="1"/>
            </p:cNvSpPr>
            <p:nvPr/>
          </p:nvSpPr>
          <p:spPr bwMode="auto">
            <a:xfrm flipV="1">
              <a:off x="5088" y="2366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3" name="Line 18"/>
            <p:cNvSpPr>
              <a:spLocks noChangeShapeType="1"/>
            </p:cNvSpPr>
            <p:nvPr/>
          </p:nvSpPr>
          <p:spPr bwMode="auto">
            <a:xfrm flipH="1">
              <a:off x="4896" y="236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>
              <a:off x="2699" y="2478"/>
              <a:ext cx="1200" cy="1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4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Σχέδιο Εκτέλεσης</a:t>
              </a:r>
              <a:endParaRPr lang="el-GR" sz="1400" b="1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200" y="2558"/>
              <a:ext cx="1536" cy="769"/>
              <a:chOff x="768" y="2976"/>
              <a:chExt cx="1536" cy="769"/>
            </a:xfrm>
          </p:grpSpPr>
          <p:sp>
            <p:nvSpPr>
              <p:cNvPr id="7207" name="Text Box 21"/>
              <p:cNvSpPr txBox="1">
                <a:spLocks noChangeArrowheads="1"/>
              </p:cNvSpPr>
              <p:nvPr/>
            </p:nvSpPr>
            <p:spPr bwMode="auto">
              <a:xfrm>
                <a:off x="1056" y="3179"/>
                <a:ext cx="12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>
                    <a:latin typeface="Calibri" pitchFamily="34" charset="0"/>
                    <a:cs typeface="Calibri" pitchFamily="34" charset="0"/>
                  </a:rPr>
                  <a:t>Μηχανή Υπολογισμού</a:t>
                </a:r>
              </a:p>
            </p:txBody>
          </p:sp>
          <p:sp>
            <p:nvSpPr>
              <p:cNvPr id="7208" name="AutoShape 22"/>
              <p:cNvSpPr>
                <a:spLocks noChangeArrowheads="1"/>
              </p:cNvSpPr>
              <p:nvPr/>
            </p:nvSpPr>
            <p:spPr bwMode="auto">
              <a:xfrm>
                <a:off x="768" y="2976"/>
                <a:ext cx="1536" cy="769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186" name="Line 23"/>
            <p:cNvSpPr>
              <a:spLocks noChangeShapeType="1"/>
            </p:cNvSpPr>
            <p:nvPr/>
          </p:nvSpPr>
          <p:spPr bwMode="auto">
            <a:xfrm>
              <a:off x="2311" y="2066"/>
              <a:ext cx="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880" y="3038"/>
              <a:ext cx="618" cy="399"/>
              <a:chOff x="4503" y="3504"/>
              <a:chExt cx="618" cy="399"/>
            </a:xfrm>
          </p:grpSpPr>
          <p:sp>
            <p:nvSpPr>
              <p:cNvPr id="7202" name="AutoShape 25"/>
              <p:cNvSpPr>
                <a:spLocks noChangeArrowheads="1"/>
              </p:cNvSpPr>
              <p:nvPr/>
            </p:nvSpPr>
            <p:spPr bwMode="auto">
              <a:xfrm>
                <a:off x="4896" y="3649"/>
                <a:ext cx="225" cy="254"/>
              </a:xfrm>
              <a:prstGeom prst="can">
                <a:avLst>
                  <a:gd name="adj" fmla="val 2822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03" name="AutoShape 26"/>
              <p:cNvSpPr>
                <a:spLocks noChangeArrowheads="1"/>
              </p:cNvSpPr>
              <p:nvPr/>
            </p:nvSpPr>
            <p:spPr bwMode="auto">
              <a:xfrm>
                <a:off x="4503" y="3645"/>
                <a:ext cx="225" cy="254"/>
              </a:xfrm>
              <a:prstGeom prst="can">
                <a:avLst>
                  <a:gd name="adj" fmla="val 2822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04" name="Line 27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05" name="Line 28"/>
              <p:cNvSpPr>
                <a:spLocks noChangeShapeType="1"/>
              </p:cNvSpPr>
              <p:nvPr/>
            </p:nvSpPr>
            <p:spPr bwMode="auto">
              <a:xfrm>
                <a:off x="4608" y="35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06" name="Line 29"/>
              <p:cNvSpPr>
                <a:spLocks noChangeShapeType="1"/>
              </p:cNvSpPr>
              <p:nvPr/>
            </p:nvSpPr>
            <p:spPr bwMode="auto">
              <a:xfrm>
                <a:off x="5040" y="35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3504" y="3278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600" i="1">
                  <a:latin typeface="Calibri" pitchFamily="34" charset="0"/>
                  <a:cs typeface="Calibri" pitchFamily="34" charset="0"/>
                </a:rPr>
                <a:t>Δεδομένα</a:t>
              </a:r>
            </a:p>
          </p:txBody>
        </p:sp>
        <p:sp>
          <p:nvSpPr>
            <p:cNvPr id="7189" name="Line 31"/>
            <p:cNvSpPr>
              <a:spLocks noChangeShapeType="1"/>
            </p:cNvSpPr>
            <p:nvPr/>
          </p:nvSpPr>
          <p:spPr bwMode="auto">
            <a:xfrm flipH="1">
              <a:off x="3744" y="227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0" name="Line 32"/>
            <p:cNvSpPr>
              <a:spLocks noChangeShapeType="1"/>
            </p:cNvSpPr>
            <p:nvPr/>
          </p:nvSpPr>
          <p:spPr bwMode="auto">
            <a:xfrm flipH="1">
              <a:off x="2592" y="270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1" name="Line 33"/>
            <p:cNvSpPr>
              <a:spLocks noChangeShapeType="1"/>
            </p:cNvSpPr>
            <p:nvPr/>
          </p:nvSpPr>
          <p:spPr bwMode="auto">
            <a:xfrm>
              <a:off x="2736" y="294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2" name="Line 34"/>
            <p:cNvSpPr>
              <a:spLocks noChangeShapeType="1"/>
            </p:cNvSpPr>
            <p:nvPr/>
          </p:nvSpPr>
          <p:spPr bwMode="auto">
            <a:xfrm>
              <a:off x="3216" y="294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3" name="Line 35"/>
            <p:cNvSpPr>
              <a:spLocks noChangeShapeType="1"/>
            </p:cNvSpPr>
            <p:nvPr/>
          </p:nvSpPr>
          <p:spPr bwMode="auto">
            <a:xfrm>
              <a:off x="1104" y="11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4" name="Line 36"/>
            <p:cNvSpPr>
              <a:spLocks noChangeShapeType="1"/>
            </p:cNvSpPr>
            <p:nvPr/>
          </p:nvSpPr>
          <p:spPr bwMode="auto">
            <a:xfrm>
              <a:off x="1440" y="11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2544" y="3696"/>
              <a:ext cx="1056" cy="240"/>
              <a:chOff x="2544" y="3696"/>
              <a:chExt cx="1056" cy="240"/>
            </a:xfrm>
          </p:grpSpPr>
          <p:sp>
            <p:nvSpPr>
              <p:cNvPr id="7200" name="Text Box 38"/>
              <p:cNvSpPr txBox="1">
                <a:spLocks noChangeArrowheads="1"/>
              </p:cNvSpPr>
              <p:nvPr/>
            </p:nvSpPr>
            <p:spPr bwMode="auto">
              <a:xfrm>
                <a:off x="2544" y="3696"/>
                <a:ext cx="10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>
                    <a:latin typeface="Calibri" pitchFamily="34" charset="0"/>
                    <a:cs typeface="Calibri" pitchFamily="34" charset="0"/>
                  </a:rPr>
                  <a:t>Αποτέλεσμα</a:t>
                </a:r>
              </a:p>
            </p:txBody>
          </p:sp>
          <p:sp>
            <p:nvSpPr>
              <p:cNvPr id="7201" name="Rectangle 39"/>
              <p:cNvSpPr>
                <a:spLocks noChangeArrowheads="1"/>
              </p:cNvSpPr>
              <p:nvPr/>
            </p:nvSpPr>
            <p:spPr bwMode="auto">
              <a:xfrm>
                <a:off x="2544" y="3696"/>
                <a:ext cx="96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196" name="Line 40"/>
            <p:cNvSpPr>
              <a:spLocks noChangeShapeType="1"/>
            </p:cNvSpPr>
            <p:nvPr/>
          </p:nvSpPr>
          <p:spPr bwMode="auto">
            <a:xfrm>
              <a:off x="1968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7" name="Line 41"/>
            <p:cNvSpPr>
              <a:spLocks noChangeShapeType="1"/>
            </p:cNvSpPr>
            <p:nvPr/>
          </p:nvSpPr>
          <p:spPr bwMode="auto">
            <a:xfrm>
              <a:off x="1968" y="36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8" name="Line 42"/>
            <p:cNvSpPr>
              <a:spLocks noChangeShapeType="1"/>
            </p:cNvSpPr>
            <p:nvPr/>
          </p:nvSpPr>
          <p:spPr bwMode="auto">
            <a:xfrm>
              <a:off x="273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99" name="Text Box 43"/>
            <p:cNvSpPr txBox="1">
              <a:spLocks noChangeArrowheads="1"/>
            </p:cNvSpPr>
            <p:nvPr/>
          </p:nvSpPr>
          <p:spPr bwMode="auto">
            <a:xfrm>
              <a:off x="1519" y="1026"/>
              <a:ext cx="726" cy="33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SQL </a:t>
              </a:r>
              <a:r>
                <a:rPr lang="el-GR" sz="14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Ερώτηση</a:t>
              </a:r>
            </a:p>
          </p:txBody>
        </p:sp>
      </p:grp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85480" y="13323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Επεξεργασία Ερωτήσεων</a:t>
            </a:r>
          </a:p>
        </p:txBody>
      </p:sp>
      <p:sp>
        <p:nvSpPr>
          <p:cNvPr id="4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3341E7-257B-4B67-9CF0-8CA979926315}" type="slidenum">
              <a:rPr lang="el-GR" altLang="en-US" smtClean="0"/>
              <a:pPr/>
              <a:t>21</a:t>
            </a:fld>
            <a:endParaRPr lang="el-GR" altLang="en-US"/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476541" y="2033604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dirty="0">
                <a:latin typeface="Calibri" pitchFamily="34" charset="0"/>
                <a:cs typeface="Calibri" pitchFamily="34" charset="0"/>
              </a:rPr>
              <a:t>Στη συνέχεια, θα δούμε κάποιους αλγορίθμους για την </a:t>
            </a:r>
            <a:r>
              <a:rPr lang="el-GR" sz="2800" i="1" dirty="0">
                <a:latin typeface="Calibri" pitchFamily="34" charset="0"/>
                <a:cs typeface="Calibri" pitchFamily="34" charset="0"/>
              </a:rPr>
              <a:t>εκτέλεση βασικών πράξεων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επιλογής, συνένωσης και πράξεων συνόλων) </a:t>
            </a:r>
            <a:r>
              <a:rPr lang="el-GR" sz="2800" i="1" dirty="0">
                <a:latin typeface="Calibri" pitchFamily="34" charset="0"/>
                <a:cs typeface="Calibri" pitchFamily="34" charset="0"/>
              </a:rPr>
              <a:t>της σχεσιακής άλγεβρας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 και κάποια εκτίμηση του κόστους τους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827584" y="4569820"/>
            <a:ext cx="74882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i="1" dirty="0">
                <a:latin typeface="Calibri" pitchFamily="34" charset="0"/>
                <a:cs typeface="Calibri" pitchFamily="34" charset="0"/>
              </a:rPr>
              <a:t>Διαφορετικοί αλγόριθμοι ανάλογα με το αν το αρχείο είναι ή όχι διατεταγμένο, αν υπάρχει ή όχι ευρετήριο και από το είδος του ευρετηρίου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41" y="7668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Αλγόριθμοι για βασικές πράξεις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9AB6B5-7AC0-4432-BE63-7BAD88B1B2EE}" type="slidenum">
              <a:rPr lang="el-GR" altLang="en-US" smtClean="0"/>
              <a:pPr/>
              <a:t>22</a:t>
            </a:fld>
            <a:endParaRPr lang="el-GR" altLang="en-US"/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376682" y="1685360"/>
            <a:ext cx="820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Για να επιλέξουμε ποιόν αλγόριθμο, διατηρούμε </a:t>
            </a:r>
            <a:r>
              <a:rPr lang="el-GR" i="1" dirty="0">
                <a:latin typeface="Calibri" pitchFamily="34" charset="0"/>
                <a:cs typeface="Calibri" pitchFamily="34" charset="0"/>
              </a:rPr>
              <a:t>στατιστικά στοιχεία</a:t>
            </a:r>
            <a:endParaRPr lang="el-GR" sz="800" i="1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Παράδειγμα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Για ένα </a:t>
            </a:r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αρχείο δεδομένων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μιας σχέσης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, μπορεί να διατηρούμε στοιχεία όπως: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804947" y="2869961"/>
            <a:ext cx="7696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αριθμός πλειάδων της σχέσης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R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αριθμός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blocks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της σχέσης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R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μέγεθος σε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bytes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κάθε πλειάδας της σχέσης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R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παράγοντας ομαδοποίησης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(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αριθμός εγγραφών ανά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block)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	αν μη εκτεινόμενη,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  <a:sym typeface="Symbol" pitchFamily="18" charset="2"/>
              </a:rPr>
              <a:t>B /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  <a:sym typeface="Symbol" pitchFamily="18" charset="2"/>
              </a:rPr>
              <a:t> 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  <a:sym typeface="Symbol" pitchFamily="18" charset="2"/>
              </a:rPr>
              <a:t> = 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  <a:sym typeface="Symbol" pitchFamily="18" charset="2"/>
              </a:rPr>
              <a:t>/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>
                <a:latin typeface="Calibri" pitchFamily="34" charset="0"/>
                <a:cs typeface="Calibri" pitchFamily="34" charset="0"/>
                <a:sym typeface="Symbol" pitchFamily="18" charset="2"/>
              </a:rPr>
              <a:t>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Αλγόριθμοι για βασικές πράξεις: στατιστικά στοιχεία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2035" y="4498345"/>
            <a:ext cx="8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Στατιστικά στοιχεία επίσης για το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αρχείο ευρετηρίου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(αν υπάρχει)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81316" y="4844877"/>
            <a:ext cx="7696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παράγοντας διακλάδωσης, 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dirty="0" err="1">
                <a:latin typeface="Calibri" pitchFamily="34" charset="0"/>
                <a:cs typeface="Calibri" pitchFamily="34" charset="0"/>
              </a:rPr>
              <a:t>Πολυεπίπεδο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baseline="-25000" dirty="0">
                <a:latin typeface="Calibri" pitchFamily="34" charset="0"/>
                <a:cs typeface="Calibri" pitchFamily="34" charset="0"/>
              </a:rPr>
              <a:t>0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, Β</a:t>
            </a:r>
            <a:r>
              <a:rPr lang="el-GR" sz="140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 δέντρο ~ τάξη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14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: αριθμός επιπέδων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LΒ</a:t>
            </a:r>
            <a:r>
              <a:rPr lang="en-US" sz="1400" baseline="-25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αριθμός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φύλλων	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46FF8-230D-4F5B-B16A-42FB0BD4D1F9}" type="slidenum">
              <a:rPr lang="el-GR" altLang="en-US" smtClean="0"/>
              <a:pPr/>
              <a:t>23</a:t>
            </a:fld>
            <a:endParaRPr lang="el-GR" altLang="en-US" dirty="0"/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216106" y="1689772"/>
            <a:ext cx="8208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Άλλα στατιστικά στοιχεία;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573912" y="2166865"/>
            <a:ext cx="7696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 V(A, R): πλήθος των διαφορετικών τιμών που παίρνει το γνώρισμα Α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	|π </a:t>
            </a:r>
            <a:r>
              <a:rPr lang="el-GR" sz="1800" baseline="-25000" dirty="0">
                <a:latin typeface="Calibri" pitchFamily="34" charset="0"/>
                <a:cs typeface="Calibri" pitchFamily="34" charset="0"/>
              </a:rPr>
              <a:t>Α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(R)| --   αν το Α κλειδί;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el-GR" sz="8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 SC(A, R): μέσος αριθμός πλειάδων που ικανοποιεί μια συνθήκη (δεδομένου ότι υπάρχει μια τουλάχιστον που την ικανοποιεί) –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selectivity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(επιλεκτικότητα)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	1 αν κλειδί, αν ομοιόμορφη;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Αλγόριθμοι για βασικές πράξεις: στατιστικά στοιχεία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0238" y="4591292"/>
            <a:ext cx="8410575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Με βάση τα στατιστικά υπολογίζεται το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I/O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κόστος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σε αριθμό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blocks)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επιλέγεται ο αλγόριθμος με το μικρότερο κόστος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Επιβάρυνση για την ενημέρωση των στατιστικών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8797" y="1080234"/>
            <a:ext cx="6101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Πράξη επιλογής</a:t>
            </a:r>
          </a:p>
          <a:p>
            <a:pPr algn="ctr"/>
            <a:endParaRPr lang="el-GR" sz="2800" dirty="0"/>
          </a:p>
          <a:p>
            <a:pPr algn="ctr"/>
            <a:r>
              <a:rPr lang="el-GR" sz="2800" dirty="0"/>
              <a:t>σ </a:t>
            </a:r>
            <a:r>
              <a:rPr lang="el-GR" sz="2800" baseline="-25000" dirty="0"/>
              <a:t>&lt;συνθήκη&gt;</a:t>
            </a:r>
            <a:r>
              <a:rPr lang="el-GR" sz="2800" dirty="0"/>
              <a:t>(</a:t>
            </a:r>
            <a:r>
              <a:rPr lang="en-US" sz="2800" dirty="0"/>
              <a:t>R)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7008" y="3499338"/>
            <a:ext cx="800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Υπόθεση: ο πίνακας (σχέση) είναι </a:t>
            </a:r>
            <a:r>
              <a:rPr lang="el-GR" dirty="0" err="1"/>
              <a:t>αποθηκευμένος</a:t>
            </a:r>
            <a:r>
              <a:rPr lang="el-GR" dirty="0"/>
              <a:t> σε αρχείο</a:t>
            </a:r>
          </a:p>
          <a:p>
            <a:r>
              <a:rPr lang="el-GR" dirty="0"/>
              <a:t>Θέλουμε να βρούμε τις εγγραφές (πλειάδες) που ικανοποιούν την συνθήκη </a:t>
            </a:r>
          </a:p>
        </p:txBody>
      </p:sp>
    </p:spTree>
    <p:extLst>
      <p:ext uri="{BB962C8B-B14F-4D97-AF65-F5344CB8AC3E}">
        <p14:creationId xmlns:p14="http://schemas.microsoft.com/office/powerpoint/2010/main" val="11748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BD2D4-42CD-4861-8226-600333CE0CE3}" type="slidenum">
              <a:rPr lang="el-GR" altLang="en-US" smtClean="0"/>
              <a:pPr/>
              <a:t>25</a:t>
            </a:fld>
            <a:endParaRPr lang="el-GR" altLang="en-US"/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309562" y="1611786"/>
            <a:ext cx="85248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Πιθανοί 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αλγόριθμοι εκτέλεσης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για την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επιλογή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l-GR" sz="2000" b="1" dirty="0">
                <a:latin typeface="Calibri" pitchFamily="34" charset="0"/>
                <a:cs typeface="Calibri" pitchFamily="34" charset="0"/>
              </a:rPr>
              <a:t>Χωρίς ευρετήριο (ανάλογα με την οργάνωση του αρχείου)</a:t>
            </a:r>
          </a:p>
          <a:p>
            <a:pPr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Ε1: Σειριακή αναζήτηση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σάρωση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scan)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όλου του αρχείου</a:t>
            </a:r>
          </a:p>
          <a:p>
            <a:pPr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Ε2: Δυαδική αναζήτηση (αν το αρχείο είναι ταξινομημένο) </a:t>
            </a:r>
          </a:p>
          <a:p>
            <a:pPr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Ε3: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πλό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look-up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– εφαρμογή συνάρτησης κατακερματισμού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(αν οργάνωση κατακερματισμού)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2000" b="1" dirty="0">
                <a:latin typeface="Calibri" pitchFamily="34" charset="0"/>
                <a:cs typeface="Calibri" pitchFamily="34" charset="0"/>
              </a:rPr>
              <a:t>Με ευρετήριο στο Α αν υπάρχει (ανάλογα με το είδος του ευρετηρίου)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57200" y="5454329"/>
            <a:ext cx="8524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Αν υπάρχει κάποιο ευρετήριο, λέμε ότι έχουμε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μονοπάτι προσπέλασης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(access path)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Αλγόριθμοι για την πράξη της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επιλογής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393417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73999-C092-462C-911E-72B0B7A3A10E}" type="slidenum">
              <a:rPr lang="el-GR" altLang="en-US" smtClean="0"/>
              <a:pPr/>
              <a:t>26</a:t>
            </a:fld>
            <a:endParaRPr lang="el-GR" altLang="en-US" dirty="0"/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3655428" y="1026109"/>
            <a:ext cx="2687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l-GR" sz="3200" b="1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32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= 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5C7D8-79D6-4D70-BED7-40DEF9F7CC3F}"/>
              </a:ext>
            </a:extLst>
          </p:cNvPr>
          <p:cNvSpPr txBox="1"/>
          <p:nvPr/>
        </p:nvSpPr>
        <p:spPr>
          <a:xfrm>
            <a:off x="457200" y="1892984"/>
            <a:ext cx="7879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Εκτίμηση του  κόστους των διαφορετικών πιθανών αλγορίθμων και επιλογή του καλύτερου</a:t>
            </a:r>
          </a:p>
          <a:p>
            <a:endParaRPr lang="el-GR" sz="2000" dirty="0"/>
          </a:p>
          <a:p>
            <a:r>
              <a:rPr lang="el-GR" sz="2000" b="1" dirty="0"/>
              <a:t>1. Βασικό</a:t>
            </a:r>
            <a:r>
              <a:rPr lang="el-GR" sz="2000" dirty="0"/>
              <a:t> στην εκτίμηση κόστους η επιλεκτικότητα</a:t>
            </a:r>
          </a:p>
          <a:p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Είναι ή όχι το Α </a:t>
            </a:r>
            <a:r>
              <a:rPr lang="el-GR" sz="2000" dirty="0">
                <a:solidFill>
                  <a:srgbClr val="FF0000"/>
                </a:solidFill>
              </a:rPr>
              <a:t>κλειδί</a:t>
            </a:r>
            <a:r>
              <a:rPr lang="el-GR" sz="2000" dirty="0"/>
              <a:t>;</a:t>
            </a:r>
          </a:p>
          <a:p>
            <a:endParaRPr lang="el-GR" sz="2000" dirty="0"/>
          </a:p>
          <a:p>
            <a:r>
              <a:rPr lang="el-GR" sz="2000" dirty="0"/>
              <a:t>Αν ναι, ένα ταίριασμα αλλιώς «εκτίμηση» του πλήθους των ταιριασμάτων</a:t>
            </a:r>
            <a:endParaRPr lang="en-US" sz="2000" dirty="0"/>
          </a:p>
          <a:p>
            <a:endParaRPr lang="en-US" sz="2000" dirty="0"/>
          </a:p>
          <a:p>
            <a:r>
              <a:rPr lang="el-GR" sz="2000" b="1" dirty="0"/>
              <a:t>2. </a:t>
            </a:r>
            <a:r>
              <a:rPr lang="en-US" sz="2000" dirty="0"/>
              <a:t>A</a:t>
            </a:r>
            <a:r>
              <a:rPr lang="el-GR" sz="2000" dirty="0"/>
              <a:t>ν το Α είναι </a:t>
            </a:r>
            <a:r>
              <a:rPr lang="el-GR" sz="2000" dirty="0">
                <a:solidFill>
                  <a:srgbClr val="FF0000"/>
                </a:solidFill>
              </a:rPr>
              <a:t>πεδίο διάταξης </a:t>
            </a:r>
            <a:r>
              <a:rPr lang="el-GR" sz="2000" dirty="0"/>
              <a:t>όλα τα ταιριάσματα σε γειτονικά </a:t>
            </a:r>
            <a:r>
              <a:rPr lang="en-US" sz="2000" dirty="0"/>
              <a:t>blocks, </a:t>
            </a:r>
            <a:r>
              <a:rPr lang="el-GR" sz="2000" dirty="0"/>
              <a:t>αν δεν είναι πεδίο διάταξης, στη χειρότερη περίπτωση κάθε ταίριασμα σε διαφορετικά </a:t>
            </a:r>
            <a:r>
              <a:rPr lang="en-US" sz="2000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319649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73999-C092-462C-911E-72B0B7A3A10E}" type="slidenum">
              <a:rPr lang="el-GR" altLang="en-US" smtClean="0"/>
              <a:pPr/>
              <a:t>27</a:t>
            </a:fld>
            <a:endParaRPr lang="el-GR" altLang="en-US" dirty="0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0" y="1547007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Ε1 Σειριακή αναζήτηση (σάρωση)</a:t>
            </a: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3812871" y="841032"/>
            <a:ext cx="2687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l-GR" sz="3200" b="1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32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= 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923925" y="4317337"/>
            <a:ext cx="5629275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>
                <a:latin typeface="Calibri" pitchFamily="34" charset="0"/>
                <a:cs typeface="Calibri" pitchFamily="34" charset="0"/>
              </a:rPr>
              <a:t>/2 </a:t>
            </a:r>
            <a:r>
              <a:rPr lang="el-GR" dirty="0">
                <a:latin typeface="Calibri" pitchFamily="34" charset="0"/>
                <a:cs typeface="Calibri" pitchFamily="34" charset="0"/>
              </a:rPr>
              <a:t>(μέσος όρος) αν το Α υποψήφιο κλειδί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(οπότε το αποτέλεσμα έχει μόνο μία πλειάδα, σταματάμε την αναζήτηση μόλις τη βρούμε)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όχι κλειδί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, πρέπει να βρούμε όλες τις πλειάδες με τιμή α</a:t>
            </a: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1366837" y="4015054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R</a:t>
            </a:r>
            <a:endParaRPr lang="el-G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800100" y="2902768"/>
            <a:ext cx="539551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Μπορεί να χρησιμοποιηθεί σε </a:t>
            </a:r>
            <a:r>
              <a:rPr lang="el-GR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οποιοδήποτε αρχείο 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3124200" y="3676917"/>
            <a:ext cx="3598862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i="1" baseline="-25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1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αριθμός 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blocks </a:t>
            </a:r>
            <a:r>
              <a:rPr lang="el-GR" sz="1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της σχέσης 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l-GR" sz="1800" i="1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1710052" y="2159814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Διάβασμα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(scan)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όλου του αρχείου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7255F-6D24-47B5-8DCF-CE9C23C76556}" type="slidenum">
              <a:rPr lang="el-GR" altLang="en-US" smtClean="0"/>
              <a:pPr/>
              <a:t>28</a:t>
            </a:fld>
            <a:endParaRPr lang="el-GR" altLang="en-US"/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Ε2 Δυαδική αναζήτηση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466725" y="2914650"/>
            <a:ext cx="79152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Μπορεί να χρησιμοποιηθεί μόνο αν το αρχείο είναι </a:t>
            </a:r>
            <a:r>
              <a:rPr lang="el-GR" i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διατεταγμένο</a:t>
            </a:r>
            <a:r>
              <a:rPr lang="el-GR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 με βάση το 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(δηλαδή, το γνώρισμα της επιλογής) </a:t>
            </a: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1676400" y="42672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2362200" y="3962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Calibri" pitchFamily="34" charset="0"/>
                <a:cs typeface="Calibri" pitchFamily="34" charset="0"/>
                <a:sym typeface="Symbol" pitchFamily="18" charset="2"/>
              </a:rPr>
              <a:t> log ( </a:t>
            </a:r>
            <a:r>
              <a:rPr lang="en-US" sz="1800"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aseline="-25000">
                <a:latin typeface="Calibri" pitchFamily="34" charset="0"/>
                <a:cs typeface="Calibri" pitchFamily="34" charset="0"/>
              </a:rPr>
              <a:t>R</a:t>
            </a:r>
            <a:r>
              <a:rPr lang="en-US" sz="1800">
                <a:latin typeface="Calibri" pitchFamily="34" charset="0"/>
                <a:cs typeface="Calibri" pitchFamily="34" charset="0"/>
                <a:sym typeface="Symbol" pitchFamily="18" charset="2"/>
              </a:rPr>
              <a:t> )</a:t>
            </a:r>
            <a:endParaRPr lang="el-GR" sz="180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H="1">
            <a:off x="4114800" y="419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4953000" y="41148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  <a:cs typeface="Calibri" pitchFamily="34" charset="0"/>
              </a:rPr>
              <a:t>Εύρεση της πρώτης</a:t>
            </a:r>
          </a:p>
        </p:txBody>
      </p:sp>
      <p:sp>
        <p:nvSpPr>
          <p:cNvPr id="26636" name="Rectangle 9"/>
          <p:cNvSpPr>
            <a:spLocks noChangeArrowheads="1"/>
          </p:cNvSpPr>
          <p:nvPr/>
        </p:nvSpPr>
        <p:spPr bwMode="auto">
          <a:xfrm>
            <a:off x="22098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 SC(A,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)/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</a:t>
            </a:r>
            <a:r>
              <a:rPr lang="en-US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</a:t>
            </a:r>
            <a:r>
              <a:rPr lang="en-US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 - 1</a:t>
            </a:r>
            <a:endParaRPr lang="el-GR" sz="18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6637" name="Line 10"/>
          <p:cNvSpPr>
            <a:spLocks noChangeShapeType="1"/>
          </p:cNvSpPr>
          <p:nvPr/>
        </p:nvSpPr>
        <p:spPr bwMode="auto">
          <a:xfrm flipH="1">
            <a:off x="4724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56388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  <a:cs typeface="Calibri" pitchFamily="34" charset="0"/>
              </a:rPr>
              <a:t>Εύρεση των υπόλοιπων</a:t>
            </a:r>
          </a:p>
        </p:txBody>
      </p:sp>
      <p:sp>
        <p:nvSpPr>
          <p:cNvPr id="26639" name="Text Box 12"/>
          <p:cNvSpPr txBox="1">
            <a:spLocks noChangeArrowheads="1"/>
          </p:cNvSpPr>
          <p:nvPr/>
        </p:nvSpPr>
        <p:spPr bwMode="auto">
          <a:xfrm>
            <a:off x="1676400" y="4419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omic Sans MS" pitchFamily="66" charset="0"/>
              </a:rPr>
              <a:t>+</a:t>
            </a:r>
          </a:p>
        </p:txBody>
      </p:sp>
      <p:sp>
        <p:nvSpPr>
          <p:cNvPr id="26641" name="Text Box 14"/>
          <p:cNvSpPr txBox="1">
            <a:spLocks noChangeArrowheads="1"/>
          </p:cNvSpPr>
          <p:nvPr/>
        </p:nvSpPr>
        <p:spPr bwMode="auto">
          <a:xfrm>
            <a:off x="4875452" y="1283497"/>
            <a:ext cx="4075117" cy="13234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b="1" baseline="-25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αριθμός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blocks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της σχέσης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l-GR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SC(A, R):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μέσος αριθμός πλειάδων που ικανοποιεί μια συνθήκη («ταιριάσματα»)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1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αν κλειδί</a:t>
            </a:r>
          </a:p>
          <a:p>
            <a:pPr algn="just" eaLnBrk="0" hangingPunct="0"/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1600" b="1" baseline="-25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παράγοντας ομαδοποίησης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6627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51736-F897-4E70-B597-93BD68E2953B}" type="slidenum">
              <a:rPr lang="el-GR" altLang="en-US" smtClean="0"/>
              <a:pPr/>
              <a:t>29</a:t>
            </a:fld>
            <a:endParaRPr lang="el-GR" altLang="en-US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44488" y="120147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</a:rPr>
              <a:t>Μέγεθος αρχείου δεδομένων: 3.000 </a:t>
            </a:r>
            <a:r>
              <a:rPr lang="en-US" sz="1800" i="1" dirty="0">
                <a:latin typeface="Calibri" pitchFamily="34" charset="0"/>
              </a:rPr>
              <a:t>blocks</a:t>
            </a:r>
            <a:endParaRPr lang="el-GR" sz="1800" i="1" dirty="0">
              <a:latin typeface="Calibri" pitchFamily="34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35727" y="18131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Παράδειγμα: Αρχείο με </a:t>
            </a:r>
            <a:r>
              <a:rPr lang="en-US" b="1" dirty="0">
                <a:latin typeface="Calibri" pitchFamily="34" charset="0"/>
              </a:rPr>
              <a:t>r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30.000 </a:t>
            </a:r>
            <a:r>
              <a:rPr lang="el-GR" dirty="0">
                <a:latin typeface="Calibri" pitchFamily="34" charset="0"/>
              </a:rPr>
              <a:t>εγγραφές, μέγεθος </a:t>
            </a:r>
            <a:r>
              <a:rPr lang="en-US" dirty="0">
                <a:latin typeface="Calibri" pitchFamily="34" charset="0"/>
              </a:rPr>
              <a:t>block </a:t>
            </a:r>
            <a:r>
              <a:rPr lang="en-US" b="1" dirty="0">
                <a:latin typeface="Calibri" pitchFamily="34" charset="0"/>
              </a:rPr>
              <a:t>B</a:t>
            </a:r>
            <a:r>
              <a:rPr lang="en-US" dirty="0">
                <a:latin typeface="Calibri" pitchFamily="34" charset="0"/>
              </a:rPr>
              <a:t> = 1024 bytes, </a:t>
            </a:r>
            <a:r>
              <a:rPr lang="el-GR" dirty="0">
                <a:latin typeface="Calibri" pitchFamily="34" charset="0"/>
              </a:rPr>
              <a:t>σταθερού μεγέθους εγγραφές μεγέθους </a:t>
            </a:r>
            <a:r>
              <a:rPr lang="en-US" b="1" dirty="0">
                <a:latin typeface="Calibri" pitchFamily="34" charset="0"/>
              </a:rPr>
              <a:t>R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n-US" dirty="0">
                <a:latin typeface="Calibri" pitchFamily="34" charset="0"/>
              </a:rPr>
              <a:t> = 100 bytes, </a:t>
            </a:r>
            <a:r>
              <a:rPr lang="el-GR" dirty="0">
                <a:latin typeface="Calibri" pitchFamily="34" charset="0"/>
              </a:rPr>
              <a:t>μη εκτεινόμενη καταχώρηση, όπου το πεδίο Α έχει μέγεθος </a:t>
            </a:r>
            <a:r>
              <a:rPr lang="el-GR" b="1" dirty="0">
                <a:latin typeface="Calibri" pitchFamily="34" charset="0"/>
              </a:rPr>
              <a:t>V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l-GR" dirty="0">
                <a:latin typeface="Calibri" pitchFamily="34" charset="0"/>
              </a:rPr>
              <a:t> = 9 </a:t>
            </a:r>
            <a:r>
              <a:rPr lang="el-GR" dirty="0" err="1">
                <a:latin typeface="Calibri" pitchFamily="34" charset="0"/>
              </a:rPr>
              <a:t>bytes</a:t>
            </a:r>
            <a:r>
              <a:rPr lang="el-GR" dirty="0">
                <a:latin typeface="Calibri" pitchFamily="34" charset="0"/>
              </a:rPr>
              <a:t>.  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30554" y="6356364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6384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90147-A9DE-4709-9757-121BA566007B}"/>
              </a:ext>
            </a:extLst>
          </p:cNvPr>
          <p:cNvSpPr txBox="1"/>
          <p:nvPr/>
        </p:nvSpPr>
        <p:spPr>
          <a:xfrm>
            <a:off x="313265" y="1959867"/>
            <a:ext cx="552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Περίπτωση Α κλειδί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C7D20-5AAE-4B5B-89D4-E1F0DD55EADF}"/>
              </a:ext>
            </a:extLst>
          </p:cNvPr>
          <p:cNvSpPr txBox="1"/>
          <p:nvPr/>
        </p:nvSpPr>
        <p:spPr>
          <a:xfrm>
            <a:off x="313265" y="3923091"/>
            <a:ext cx="822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Περίπτωση Α όχι κλειδί, </a:t>
            </a:r>
            <a:r>
              <a:rPr lang="el-GR" i="1" dirty="0"/>
              <a:t>υπόθεση </a:t>
            </a:r>
            <a:r>
              <a:rPr lang="el-GR" i="1" dirty="0">
                <a:latin typeface="Calibri" pitchFamily="34" charset="0"/>
              </a:rPr>
              <a:t>1000 διαφορετικές τιμές και ομοιόμορφη κατανομή</a:t>
            </a:r>
            <a:endParaRPr lang="en-US" i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85CC8E-1319-43B7-9349-0F5FCE395517}"/>
              </a:ext>
            </a:extLst>
          </p:cNvPr>
          <p:cNvGrpSpPr/>
          <p:nvPr/>
        </p:nvGrpSpPr>
        <p:grpSpPr>
          <a:xfrm>
            <a:off x="5753332" y="968797"/>
            <a:ext cx="1649160" cy="652320"/>
            <a:chOff x="5753332" y="968797"/>
            <a:chExt cx="164916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B40266-7431-4F45-B095-06E611B9B196}"/>
                    </a:ext>
                  </a:extLst>
                </p14:cNvPr>
                <p14:cNvContentPartPr/>
                <p14:nvPr/>
              </p14:nvContentPartPr>
              <p14:xfrm>
                <a:off x="5753332" y="1052317"/>
                <a:ext cx="177120" cy="137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B40266-7431-4F45-B095-06E611B9B1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4332" y="1043317"/>
                  <a:ext cx="194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C6C1E3-82FF-485B-B43B-C523DF864DF3}"/>
                    </a:ext>
                  </a:extLst>
                </p14:cNvPr>
                <p14:cNvContentPartPr/>
                <p14:nvPr/>
              </p14:nvContentPartPr>
              <p14:xfrm>
                <a:off x="5993092" y="1036117"/>
                <a:ext cx="106920" cy="140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C6C1E3-82FF-485B-B43B-C523DF864D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4092" y="1027117"/>
                  <a:ext cx="124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7BCA8B-CD9B-47E0-9565-8D786036D097}"/>
                    </a:ext>
                  </a:extLst>
                </p14:cNvPr>
                <p14:cNvContentPartPr/>
                <p14:nvPr/>
              </p14:nvContentPartPr>
              <p14:xfrm>
                <a:off x="6198292" y="1080397"/>
                <a:ext cx="3600" cy="12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7BCA8B-CD9B-47E0-9565-8D786036D0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89652" y="1071397"/>
                  <a:ext cx="21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CA25CB-35A4-470C-8148-AF5160D02846}"/>
                    </a:ext>
                  </a:extLst>
                </p14:cNvPr>
                <p14:cNvContentPartPr/>
                <p14:nvPr/>
              </p14:nvContentPartPr>
              <p14:xfrm>
                <a:off x="6250492" y="1101637"/>
                <a:ext cx="109440" cy="22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CA25CB-35A4-470C-8148-AF5160D028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41852" y="1092997"/>
                  <a:ext cx="127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6572E0-D37B-459F-B652-4D6B7C778872}"/>
                    </a:ext>
                  </a:extLst>
                </p14:cNvPr>
                <p14:cNvContentPartPr/>
                <p14:nvPr/>
              </p14:nvContentPartPr>
              <p14:xfrm>
                <a:off x="6479092" y="1109917"/>
                <a:ext cx="12960" cy="12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6572E0-D37B-459F-B652-4D6B7C7788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70092" y="1100917"/>
                  <a:ext cx="30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25730A-AFF6-40CD-A7EF-6D52820C70E5}"/>
                    </a:ext>
                  </a:extLst>
                </p14:cNvPr>
                <p14:cNvContentPartPr/>
                <p14:nvPr/>
              </p14:nvContentPartPr>
              <p14:xfrm>
                <a:off x="6549652" y="1141237"/>
                <a:ext cx="115200" cy="8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25730A-AFF6-40CD-A7EF-6D52820C70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40652" y="1132237"/>
                  <a:ext cx="13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C957DE-1692-4E33-A559-077D547A93DC}"/>
                    </a:ext>
                  </a:extLst>
                </p14:cNvPr>
                <p14:cNvContentPartPr/>
                <p14:nvPr/>
              </p14:nvContentPartPr>
              <p14:xfrm>
                <a:off x="6671332" y="1144477"/>
                <a:ext cx="40320" cy="10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C957DE-1692-4E33-A559-077D547A93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62332" y="1135837"/>
                  <a:ext cx="5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F26A69-D7D3-4808-AD3A-216E136CB1C0}"/>
                    </a:ext>
                  </a:extLst>
                </p14:cNvPr>
                <p14:cNvContentPartPr/>
                <p14:nvPr/>
              </p14:nvContentPartPr>
              <p14:xfrm>
                <a:off x="6771052" y="1140157"/>
                <a:ext cx="66240" cy="11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F26A69-D7D3-4808-AD3A-216E136CB1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62052" y="1131157"/>
                  <a:ext cx="83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8AE378-F697-480D-B36D-581513E235F1}"/>
                    </a:ext>
                  </a:extLst>
                </p14:cNvPr>
                <p14:cNvContentPartPr/>
                <p14:nvPr/>
              </p14:nvContentPartPr>
              <p14:xfrm>
                <a:off x="6902452" y="1161397"/>
                <a:ext cx="101520" cy="10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8AE378-F697-480D-B36D-581513E235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93452" y="1152757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418D84-F00A-4E60-B102-5C7441A7DD8C}"/>
                    </a:ext>
                  </a:extLst>
                </p14:cNvPr>
                <p14:cNvContentPartPr/>
                <p14:nvPr/>
              </p14:nvContentPartPr>
              <p14:xfrm>
                <a:off x="6941332" y="968797"/>
                <a:ext cx="23760" cy="58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418D84-F00A-4E60-B102-5C7441A7D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32332" y="960157"/>
                  <a:ext cx="4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95DA2A-DD00-46A8-9B2A-612AF9BA01C9}"/>
                    </a:ext>
                  </a:extLst>
                </p14:cNvPr>
                <p14:cNvContentPartPr/>
                <p14:nvPr/>
              </p14:nvContentPartPr>
              <p14:xfrm>
                <a:off x="6059332" y="1464517"/>
                <a:ext cx="112680" cy="11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95DA2A-DD00-46A8-9B2A-612AF9BA01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0692" y="1455877"/>
                  <a:ext cx="13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0345ED-3121-4DFA-9253-D968C0AB5B11}"/>
                    </a:ext>
                  </a:extLst>
                </p14:cNvPr>
                <p14:cNvContentPartPr/>
                <p14:nvPr/>
              </p14:nvContentPartPr>
              <p14:xfrm>
                <a:off x="6174532" y="1492957"/>
                <a:ext cx="37800" cy="10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0345ED-3121-4DFA-9253-D968C0AB5B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65532" y="1483957"/>
                  <a:ext cx="55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21B26D-D5A3-4452-9FC0-FADA35071AF3}"/>
                    </a:ext>
                  </a:extLst>
                </p14:cNvPr>
                <p14:cNvContentPartPr/>
                <p14:nvPr/>
              </p14:nvContentPartPr>
              <p14:xfrm>
                <a:off x="6258052" y="1500157"/>
                <a:ext cx="77760" cy="9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21B26D-D5A3-4452-9FC0-FADA35071A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49412" y="1491517"/>
                  <a:ext cx="95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5C4647-9565-4FAE-BA9E-689AAAB0D48C}"/>
                    </a:ext>
                  </a:extLst>
                </p14:cNvPr>
                <p14:cNvContentPartPr/>
                <p14:nvPr/>
              </p14:nvContentPartPr>
              <p14:xfrm>
                <a:off x="6391252" y="1523197"/>
                <a:ext cx="72720" cy="6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5C4647-9565-4FAE-BA9E-689AAAB0D4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82612" y="1514197"/>
                  <a:ext cx="90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A409E8-52FC-46BD-A7CC-FE47DBA7CFEA}"/>
                    </a:ext>
                  </a:extLst>
                </p14:cNvPr>
                <p14:cNvContentPartPr/>
                <p14:nvPr/>
              </p14:nvContentPartPr>
              <p14:xfrm>
                <a:off x="6483772" y="1406557"/>
                <a:ext cx="100800" cy="21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A409E8-52FC-46BD-A7CC-FE47DBA7CF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74772" y="1397917"/>
                  <a:ext cx="11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40AFCD-D7F6-44C4-A07D-60FEF6114281}"/>
                    </a:ext>
                  </a:extLst>
                </p14:cNvPr>
                <p14:cNvContentPartPr/>
                <p14:nvPr/>
              </p14:nvContentPartPr>
              <p14:xfrm>
                <a:off x="6633892" y="1518157"/>
                <a:ext cx="106200" cy="7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40AFCD-D7F6-44C4-A07D-60FEF61142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25252" y="1509157"/>
                  <a:ext cx="123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CC4D46-4E15-4594-8190-00190C2A0482}"/>
                    </a:ext>
                  </a:extLst>
                </p14:cNvPr>
                <p14:cNvContentPartPr/>
                <p14:nvPr/>
              </p14:nvContentPartPr>
              <p14:xfrm>
                <a:off x="6624172" y="1405117"/>
                <a:ext cx="30240" cy="1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CC4D46-4E15-4594-8190-00190C2A04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15532" y="1396117"/>
                  <a:ext cx="47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992665-C363-4145-8568-85E395F04133}"/>
                    </a:ext>
                  </a:extLst>
                </p14:cNvPr>
                <p14:cNvContentPartPr/>
                <p14:nvPr/>
              </p14:nvContentPartPr>
              <p14:xfrm>
                <a:off x="6786172" y="1469197"/>
                <a:ext cx="89640" cy="93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992665-C363-4145-8568-85E395F041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77172" y="1460557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DDD817-80D3-4850-B148-A75C34F0CFD7}"/>
                    </a:ext>
                  </a:extLst>
                </p14:cNvPr>
                <p14:cNvContentPartPr/>
                <p14:nvPr/>
              </p14:nvContentPartPr>
              <p14:xfrm>
                <a:off x="6889852" y="1500157"/>
                <a:ext cx="133920" cy="7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DDD817-80D3-4850-B148-A75C34F0CF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81212" y="1491517"/>
                  <a:ext cx="151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E15CC9-B1F6-4192-A6E3-9F168AFC66C0}"/>
                    </a:ext>
                  </a:extLst>
                </p14:cNvPr>
                <p14:cNvContentPartPr/>
                <p14:nvPr/>
              </p14:nvContentPartPr>
              <p14:xfrm>
                <a:off x="7066972" y="1471357"/>
                <a:ext cx="335520" cy="12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E15CC9-B1F6-4192-A6E3-9F168AFC66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58332" y="1462717"/>
                  <a:ext cx="3531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4" name="Group 18463">
            <a:extLst>
              <a:ext uri="{FF2B5EF4-FFF2-40B4-BE49-F238E27FC236}">
                <a16:creationId xmlns:a16="http://schemas.microsoft.com/office/drawing/2014/main" id="{F7CB5903-1B69-462C-B08B-84FE342BD59F}"/>
              </a:ext>
            </a:extLst>
          </p:cNvPr>
          <p:cNvGrpSpPr/>
          <p:nvPr/>
        </p:nvGrpSpPr>
        <p:grpSpPr>
          <a:xfrm>
            <a:off x="3624292" y="1754677"/>
            <a:ext cx="1497240" cy="326160"/>
            <a:chOff x="3624292" y="1754677"/>
            <a:chExt cx="149724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68BA8C-0199-4D49-9944-61D4404BA0B1}"/>
                    </a:ext>
                  </a:extLst>
                </p14:cNvPr>
                <p14:cNvContentPartPr/>
                <p14:nvPr/>
              </p14:nvContentPartPr>
              <p14:xfrm>
                <a:off x="3634012" y="1873117"/>
                <a:ext cx="82080" cy="10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68BA8C-0199-4D49-9944-61D4404BA0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25012" y="1864117"/>
                  <a:ext cx="99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37AC059C-B9D6-463D-A779-754E21010619}"/>
                    </a:ext>
                  </a:extLst>
                </p14:cNvPr>
                <p14:cNvContentPartPr/>
                <p14:nvPr/>
              </p14:nvContentPartPr>
              <p14:xfrm>
                <a:off x="3624292" y="1813357"/>
                <a:ext cx="203760" cy="18936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37AC059C-B9D6-463D-A779-754E210106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15652" y="1804357"/>
                  <a:ext cx="221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40F0C7D5-A8A0-454E-AF4A-3DB757DBAF20}"/>
                    </a:ext>
                  </a:extLst>
                </p14:cNvPr>
                <p14:cNvContentPartPr/>
                <p14:nvPr/>
              </p14:nvContentPartPr>
              <p14:xfrm>
                <a:off x="3877012" y="1920997"/>
                <a:ext cx="23040" cy="75600"/>
              </p14:xfrm>
            </p:contentPart>
          </mc:Choice>
          <mc:Fallback xmlns=""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40F0C7D5-A8A0-454E-AF4A-3DB757DBAF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68012" y="1912357"/>
                  <a:ext cx="4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434" name="Ink 18433">
                  <a:extLst>
                    <a:ext uri="{FF2B5EF4-FFF2-40B4-BE49-F238E27FC236}">
                      <a16:creationId xmlns:a16="http://schemas.microsoft.com/office/drawing/2014/main" id="{1E100E85-5DED-44F8-8A71-C7334A3A5F1C}"/>
                    </a:ext>
                  </a:extLst>
                </p14:cNvPr>
                <p14:cNvContentPartPr/>
                <p14:nvPr/>
              </p14:nvContentPartPr>
              <p14:xfrm>
                <a:off x="3964132" y="1911277"/>
                <a:ext cx="150480" cy="73440"/>
              </p14:xfrm>
            </p:contentPart>
          </mc:Choice>
          <mc:Fallback xmlns="">
            <p:pic>
              <p:nvPicPr>
                <p:cNvPr id="18434" name="Ink 18433">
                  <a:extLst>
                    <a:ext uri="{FF2B5EF4-FFF2-40B4-BE49-F238E27FC236}">
                      <a16:creationId xmlns:a16="http://schemas.microsoft.com/office/drawing/2014/main" id="{1E100E85-5DED-44F8-8A71-C7334A3A5F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55132" y="1902637"/>
                  <a:ext cx="168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9E832E2D-C59A-42A7-80E0-7AC1D0060404}"/>
                    </a:ext>
                  </a:extLst>
                </p14:cNvPr>
                <p14:cNvContentPartPr/>
                <p14:nvPr/>
              </p14:nvContentPartPr>
              <p14:xfrm>
                <a:off x="4174372" y="1808677"/>
                <a:ext cx="49320" cy="20340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9E832E2D-C59A-42A7-80E0-7AC1D00604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65732" y="1800037"/>
                  <a:ext cx="66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D4E699CD-5DB3-4A86-B96A-A1009A40CEF8}"/>
                    </a:ext>
                  </a:extLst>
                </p14:cNvPr>
                <p14:cNvContentPartPr/>
                <p14:nvPr/>
              </p14:nvContentPartPr>
              <p14:xfrm>
                <a:off x="4161412" y="1801837"/>
                <a:ext cx="151920" cy="15444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D4E699CD-5DB3-4A86-B96A-A1009A40CE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2412" y="1792837"/>
                  <a:ext cx="16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05FDE05D-75A8-4D2E-A1F9-BBE674D84C9A}"/>
                    </a:ext>
                  </a:extLst>
                </p14:cNvPr>
                <p14:cNvContentPartPr/>
                <p14:nvPr/>
              </p14:nvContentPartPr>
              <p14:xfrm>
                <a:off x="4326652" y="1895797"/>
                <a:ext cx="117000" cy="4752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05FDE05D-75A8-4D2E-A1F9-BBE674D84C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18012" y="1886797"/>
                  <a:ext cx="134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441" name="Ink 18440">
                  <a:extLst>
                    <a:ext uri="{FF2B5EF4-FFF2-40B4-BE49-F238E27FC236}">
                      <a16:creationId xmlns:a16="http://schemas.microsoft.com/office/drawing/2014/main" id="{03D64C90-FFA0-4258-A3A7-91EA70F9B5CE}"/>
                    </a:ext>
                  </a:extLst>
                </p14:cNvPr>
                <p14:cNvContentPartPr/>
                <p14:nvPr/>
              </p14:nvContentPartPr>
              <p14:xfrm>
                <a:off x="4437532" y="1778437"/>
                <a:ext cx="44640" cy="188640"/>
              </p14:xfrm>
            </p:contentPart>
          </mc:Choice>
          <mc:Fallback xmlns="">
            <p:pic>
              <p:nvPicPr>
                <p:cNvPr id="18441" name="Ink 18440">
                  <a:extLst>
                    <a:ext uri="{FF2B5EF4-FFF2-40B4-BE49-F238E27FC236}">
                      <a16:creationId xmlns:a16="http://schemas.microsoft.com/office/drawing/2014/main" id="{03D64C90-FFA0-4258-A3A7-91EA70F9B5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28532" y="1769797"/>
                  <a:ext cx="62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053A7DB2-9DEF-42F1-87FF-76C9D9642AF9}"/>
                    </a:ext>
                  </a:extLst>
                </p14:cNvPr>
                <p14:cNvContentPartPr/>
                <p14:nvPr/>
              </p14:nvContentPartPr>
              <p14:xfrm>
                <a:off x="4520332" y="1754677"/>
                <a:ext cx="106920" cy="28368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053A7DB2-9DEF-42F1-87FF-76C9D9642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11692" y="1746037"/>
                  <a:ext cx="124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443" name="Ink 18442">
                  <a:extLst>
                    <a:ext uri="{FF2B5EF4-FFF2-40B4-BE49-F238E27FC236}">
                      <a16:creationId xmlns:a16="http://schemas.microsoft.com/office/drawing/2014/main" id="{6369B2E7-F580-4873-A345-B21795B04697}"/>
                    </a:ext>
                  </a:extLst>
                </p14:cNvPr>
                <p14:cNvContentPartPr/>
                <p14:nvPr/>
              </p14:nvContentPartPr>
              <p14:xfrm>
                <a:off x="4652092" y="1913077"/>
                <a:ext cx="74520" cy="83880"/>
              </p14:xfrm>
            </p:contentPart>
          </mc:Choice>
          <mc:Fallback xmlns="">
            <p:pic>
              <p:nvPicPr>
                <p:cNvPr id="18443" name="Ink 18442">
                  <a:extLst>
                    <a:ext uri="{FF2B5EF4-FFF2-40B4-BE49-F238E27FC236}">
                      <a16:creationId xmlns:a16="http://schemas.microsoft.com/office/drawing/2014/main" id="{6369B2E7-F580-4873-A345-B21795B046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3092" y="1904077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34523F9D-0888-4F63-895C-E0A045B85A7E}"/>
                    </a:ext>
                  </a:extLst>
                </p14:cNvPr>
                <p14:cNvContentPartPr/>
                <p14:nvPr/>
              </p14:nvContentPartPr>
              <p14:xfrm>
                <a:off x="4742452" y="1868077"/>
                <a:ext cx="109800" cy="132480"/>
              </p14:xfrm>
            </p:contentPart>
          </mc:Choice>
          <mc:Fallback xmlns=""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34523F9D-0888-4F63-895C-E0A045B85A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33812" y="1859077"/>
                  <a:ext cx="127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24B6DF1A-E96D-46D5-BE9C-0A0A502952FF}"/>
                    </a:ext>
                  </a:extLst>
                </p14:cNvPr>
                <p14:cNvContentPartPr/>
                <p14:nvPr/>
              </p14:nvContentPartPr>
              <p14:xfrm>
                <a:off x="4883212" y="1804357"/>
                <a:ext cx="103320" cy="276480"/>
              </p14:xfrm>
            </p:contentPart>
          </mc:Choice>
          <mc:Fallback xmlns=""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24B6DF1A-E96D-46D5-BE9C-0A0A502952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74212" y="1795717"/>
                  <a:ext cx="120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9882AEAD-C482-4AFC-8A8E-4BB924C8FC0A}"/>
                    </a:ext>
                  </a:extLst>
                </p14:cNvPr>
                <p14:cNvContentPartPr/>
                <p14:nvPr/>
              </p14:nvContentPartPr>
              <p14:xfrm>
                <a:off x="4935772" y="1989757"/>
                <a:ext cx="55080" cy="24840"/>
              </p14:xfrm>
            </p:contentPart>
          </mc:Choice>
          <mc:Fallback xmlns=""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9882AEAD-C482-4AFC-8A8E-4BB924C8FC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26772" y="1980757"/>
                  <a:ext cx="72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447" name="Ink 18446">
                  <a:extLst>
                    <a:ext uri="{FF2B5EF4-FFF2-40B4-BE49-F238E27FC236}">
                      <a16:creationId xmlns:a16="http://schemas.microsoft.com/office/drawing/2014/main" id="{8572B133-EBBF-474D-9853-33E31D37BA2C}"/>
                    </a:ext>
                  </a:extLst>
                </p14:cNvPr>
                <p14:cNvContentPartPr/>
                <p14:nvPr/>
              </p14:nvContentPartPr>
              <p14:xfrm>
                <a:off x="5047012" y="1911637"/>
                <a:ext cx="74520" cy="116280"/>
              </p14:xfrm>
            </p:contentPart>
          </mc:Choice>
          <mc:Fallback xmlns="">
            <p:pic>
              <p:nvPicPr>
                <p:cNvPr id="18447" name="Ink 18446">
                  <a:extLst>
                    <a:ext uri="{FF2B5EF4-FFF2-40B4-BE49-F238E27FC236}">
                      <a16:creationId xmlns:a16="http://schemas.microsoft.com/office/drawing/2014/main" id="{8572B133-EBBF-474D-9853-33E31D37BA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38372" y="1902637"/>
                  <a:ext cx="92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3" name="Group 18462">
            <a:extLst>
              <a:ext uri="{FF2B5EF4-FFF2-40B4-BE49-F238E27FC236}">
                <a16:creationId xmlns:a16="http://schemas.microsoft.com/office/drawing/2014/main" id="{1B8A0D8F-51E6-4497-AA85-7C4B62A4592F}"/>
              </a:ext>
            </a:extLst>
          </p:cNvPr>
          <p:cNvGrpSpPr/>
          <p:nvPr/>
        </p:nvGrpSpPr>
        <p:grpSpPr>
          <a:xfrm>
            <a:off x="5404132" y="1819837"/>
            <a:ext cx="2510640" cy="241200"/>
            <a:chOff x="5404132" y="1819837"/>
            <a:chExt cx="25106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ECBE5A07-3A4E-442C-A726-9F7B30AF7A2B}"/>
                    </a:ext>
                  </a:extLst>
                </p14:cNvPr>
                <p14:cNvContentPartPr/>
                <p14:nvPr/>
              </p14:nvContentPartPr>
              <p14:xfrm>
                <a:off x="5404132" y="1927837"/>
                <a:ext cx="105480" cy="106200"/>
              </p14:xfrm>
            </p:contentPart>
          </mc:Choice>
          <mc:Fallback xmlns=""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ECBE5A07-3A4E-442C-A726-9F7B30AF7A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5492" y="1918837"/>
                  <a:ext cx="12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153FDCA8-3527-4C9C-83FA-ACF8AC8B8435}"/>
                    </a:ext>
                  </a:extLst>
                </p14:cNvPr>
                <p14:cNvContentPartPr/>
                <p14:nvPr/>
              </p14:nvContentPartPr>
              <p14:xfrm>
                <a:off x="5412412" y="1873117"/>
                <a:ext cx="360" cy="360"/>
              </p14:xfrm>
            </p:contentPart>
          </mc:Choice>
          <mc:Fallback xmlns=""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153FDCA8-3527-4C9C-83FA-ACF8AC8B84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03772" y="18641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50" name="Ink 18449">
                  <a:extLst>
                    <a:ext uri="{FF2B5EF4-FFF2-40B4-BE49-F238E27FC236}">
                      <a16:creationId xmlns:a16="http://schemas.microsoft.com/office/drawing/2014/main" id="{4713C9EB-BC49-4C35-A682-825454A07A6C}"/>
                    </a:ext>
                  </a:extLst>
                </p14:cNvPr>
                <p14:cNvContentPartPr/>
                <p14:nvPr/>
              </p14:nvContentPartPr>
              <p14:xfrm>
                <a:off x="5598532" y="1919197"/>
                <a:ext cx="166680" cy="87120"/>
              </p14:xfrm>
            </p:contentPart>
          </mc:Choice>
          <mc:Fallback xmlns="">
            <p:pic>
              <p:nvPicPr>
                <p:cNvPr id="18450" name="Ink 18449">
                  <a:extLst>
                    <a:ext uri="{FF2B5EF4-FFF2-40B4-BE49-F238E27FC236}">
                      <a16:creationId xmlns:a16="http://schemas.microsoft.com/office/drawing/2014/main" id="{4713C9EB-BC49-4C35-A682-825454A07A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89892" y="1910197"/>
                  <a:ext cx="184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F574251F-9C78-43F3-940E-D67227698671}"/>
                    </a:ext>
                  </a:extLst>
                </p14:cNvPr>
                <p14:cNvContentPartPr/>
                <p14:nvPr/>
              </p14:nvContentPartPr>
              <p14:xfrm>
                <a:off x="5775652" y="1932157"/>
                <a:ext cx="75240" cy="86760"/>
              </p14:xfrm>
            </p:contentPart>
          </mc:Choice>
          <mc:Fallback xmlns=""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F574251F-9C78-43F3-940E-D672276986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67012" y="1923157"/>
                  <a:ext cx="92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94279F4D-A684-4177-8471-6EFA298823A8}"/>
                    </a:ext>
                  </a:extLst>
                </p14:cNvPr>
                <p14:cNvContentPartPr/>
                <p14:nvPr/>
              </p14:nvContentPartPr>
              <p14:xfrm>
                <a:off x="5929372" y="1906597"/>
                <a:ext cx="205920" cy="154440"/>
              </p14:xfrm>
            </p:contentPart>
          </mc:Choice>
          <mc:Fallback xmlns=""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94279F4D-A684-4177-8471-6EFA298823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20732" y="1897957"/>
                  <a:ext cx="223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453" name="Ink 18452">
                  <a:extLst>
                    <a:ext uri="{FF2B5EF4-FFF2-40B4-BE49-F238E27FC236}">
                      <a16:creationId xmlns:a16="http://schemas.microsoft.com/office/drawing/2014/main" id="{64C5031D-81B0-401A-909B-0C1596FC53EB}"/>
                    </a:ext>
                  </a:extLst>
                </p14:cNvPr>
                <p14:cNvContentPartPr/>
                <p14:nvPr/>
              </p14:nvContentPartPr>
              <p14:xfrm>
                <a:off x="6058252" y="1842877"/>
                <a:ext cx="12960" cy="18000"/>
              </p14:xfrm>
            </p:contentPart>
          </mc:Choice>
          <mc:Fallback xmlns="">
            <p:pic>
              <p:nvPicPr>
                <p:cNvPr id="18453" name="Ink 18452">
                  <a:extLst>
                    <a:ext uri="{FF2B5EF4-FFF2-40B4-BE49-F238E27FC236}">
                      <a16:creationId xmlns:a16="http://schemas.microsoft.com/office/drawing/2014/main" id="{64C5031D-81B0-401A-909B-0C1596FC53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49252" y="1833877"/>
                  <a:ext cx="3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454" name="Ink 18453">
                  <a:extLst>
                    <a:ext uri="{FF2B5EF4-FFF2-40B4-BE49-F238E27FC236}">
                      <a16:creationId xmlns:a16="http://schemas.microsoft.com/office/drawing/2014/main" id="{38FA7126-D387-484A-98C0-2C8F0E178D21}"/>
                    </a:ext>
                  </a:extLst>
                </p14:cNvPr>
                <p14:cNvContentPartPr/>
                <p14:nvPr/>
              </p14:nvContentPartPr>
              <p14:xfrm>
                <a:off x="6158332" y="1920637"/>
                <a:ext cx="241560" cy="102600"/>
              </p14:xfrm>
            </p:contentPart>
          </mc:Choice>
          <mc:Fallback xmlns="">
            <p:pic>
              <p:nvPicPr>
                <p:cNvPr id="18454" name="Ink 18453">
                  <a:extLst>
                    <a:ext uri="{FF2B5EF4-FFF2-40B4-BE49-F238E27FC236}">
                      <a16:creationId xmlns:a16="http://schemas.microsoft.com/office/drawing/2014/main" id="{38FA7126-D387-484A-98C0-2C8F0E178D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9692" y="1911637"/>
                  <a:ext cx="259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455" name="Ink 18454">
                  <a:extLst>
                    <a:ext uri="{FF2B5EF4-FFF2-40B4-BE49-F238E27FC236}">
                      <a16:creationId xmlns:a16="http://schemas.microsoft.com/office/drawing/2014/main" id="{A197BF12-D861-485D-8C00-37F0B8ED7FC9}"/>
                    </a:ext>
                  </a:extLst>
                </p14:cNvPr>
                <p14:cNvContentPartPr/>
                <p14:nvPr/>
              </p14:nvContentPartPr>
              <p14:xfrm>
                <a:off x="6359932" y="1960237"/>
                <a:ext cx="125640" cy="48960"/>
              </p14:xfrm>
            </p:contentPart>
          </mc:Choice>
          <mc:Fallback xmlns="">
            <p:pic>
              <p:nvPicPr>
                <p:cNvPr id="18455" name="Ink 18454">
                  <a:extLst>
                    <a:ext uri="{FF2B5EF4-FFF2-40B4-BE49-F238E27FC236}">
                      <a16:creationId xmlns:a16="http://schemas.microsoft.com/office/drawing/2014/main" id="{A197BF12-D861-485D-8C00-37F0B8ED7F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0932" y="1951237"/>
                  <a:ext cx="143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456" name="Ink 18455">
                  <a:extLst>
                    <a:ext uri="{FF2B5EF4-FFF2-40B4-BE49-F238E27FC236}">
                      <a16:creationId xmlns:a16="http://schemas.microsoft.com/office/drawing/2014/main" id="{01ABF805-5ED7-4E83-91A0-2704BC1EE882}"/>
                    </a:ext>
                  </a:extLst>
                </p14:cNvPr>
                <p14:cNvContentPartPr/>
                <p14:nvPr/>
              </p14:nvContentPartPr>
              <p14:xfrm>
                <a:off x="6588172" y="1914517"/>
                <a:ext cx="145080" cy="90360"/>
              </p14:xfrm>
            </p:contentPart>
          </mc:Choice>
          <mc:Fallback xmlns="">
            <p:pic>
              <p:nvPicPr>
                <p:cNvPr id="18456" name="Ink 18455">
                  <a:extLst>
                    <a:ext uri="{FF2B5EF4-FFF2-40B4-BE49-F238E27FC236}">
                      <a16:creationId xmlns:a16="http://schemas.microsoft.com/office/drawing/2014/main" id="{01ABF805-5ED7-4E83-91A0-2704BC1EE88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9532" y="1905517"/>
                  <a:ext cx="16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8457" name="Ink 18456">
                  <a:extLst>
                    <a:ext uri="{FF2B5EF4-FFF2-40B4-BE49-F238E27FC236}">
                      <a16:creationId xmlns:a16="http://schemas.microsoft.com/office/drawing/2014/main" id="{4C9A91D5-8CD8-4F30-A8AA-6080C8AF3B3F}"/>
                    </a:ext>
                  </a:extLst>
                </p14:cNvPr>
                <p14:cNvContentPartPr/>
                <p14:nvPr/>
              </p14:nvContentPartPr>
              <p14:xfrm>
                <a:off x="6757012" y="1942957"/>
                <a:ext cx="200520" cy="73080"/>
              </p14:xfrm>
            </p:contentPart>
          </mc:Choice>
          <mc:Fallback xmlns="">
            <p:pic>
              <p:nvPicPr>
                <p:cNvPr id="18457" name="Ink 18456">
                  <a:extLst>
                    <a:ext uri="{FF2B5EF4-FFF2-40B4-BE49-F238E27FC236}">
                      <a16:creationId xmlns:a16="http://schemas.microsoft.com/office/drawing/2014/main" id="{4C9A91D5-8CD8-4F30-A8AA-6080C8AF3B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48372" y="1934317"/>
                  <a:ext cx="218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01AD72BC-514C-4174-8697-44F6626B59FA}"/>
                    </a:ext>
                  </a:extLst>
                </p14:cNvPr>
                <p14:cNvContentPartPr/>
                <p14:nvPr/>
              </p14:nvContentPartPr>
              <p14:xfrm>
                <a:off x="7099012" y="1837477"/>
                <a:ext cx="151200" cy="162720"/>
              </p14:xfrm>
            </p:contentPart>
          </mc:Choice>
          <mc:Fallback xmlns=""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01AD72BC-514C-4174-8697-44F6626B59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0012" y="1828837"/>
                  <a:ext cx="168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459" name="Ink 18458">
                  <a:extLst>
                    <a:ext uri="{FF2B5EF4-FFF2-40B4-BE49-F238E27FC236}">
                      <a16:creationId xmlns:a16="http://schemas.microsoft.com/office/drawing/2014/main" id="{FC3D570E-AB2F-458A-90C8-564E74942944}"/>
                    </a:ext>
                  </a:extLst>
                </p14:cNvPr>
                <p14:cNvContentPartPr/>
                <p14:nvPr/>
              </p14:nvContentPartPr>
              <p14:xfrm>
                <a:off x="7267132" y="1858357"/>
                <a:ext cx="56520" cy="146520"/>
              </p14:xfrm>
            </p:contentPart>
          </mc:Choice>
          <mc:Fallback xmlns="">
            <p:pic>
              <p:nvPicPr>
                <p:cNvPr id="18459" name="Ink 18458">
                  <a:extLst>
                    <a:ext uri="{FF2B5EF4-FFF2-40B4-BE49-F238E27FC236}">
                      <a16:creationId xmlns:a16="http://schemas.microsoft.com/office/drawing/2014/main" id="{FC3D570E-AB2F-458A-90C8-564E749429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58132" y="1849357"/>
                  <a:ext cx="74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460" name="Ink 18459">
                  <a:extLst>
                    <a:ext uri="{FF2B5EF4-FFF2-40B4-BE49-F238E27FC236}">
                      <a16:creationId xmlns:a16="http://schemas.microsoft.com/office/drawing/2014/main" id="{95B203C1-B809-49A3-9AD8-95AA5E563AA2}"/>
                    </a:ext>
                  </a:extLst>
                </p14:cNvPr>
                <p14:cNvContentPartPr/>
                <p14:nvPr/>
              </p14:nvContentPartPr>
              <p14:xfrm>
                <a:off x="7393492" y="1923877"/>
                <a:ext cx="88920" cy="84240"/>
              </p14:xfrm>
            </p:contentPart>
          </mc:Choice>
          <mc:Fallback xmlns="">
            <p:pic>
              <p:nvPicPr>
                <p:cNvPr id="18460" name="Ink 18459">
                  <a:extLst>
                    <a:ext uri="{FF2B5EF4-FFF2-40B4-BE49-F238E27FC236}">
                      <a16:creationId xmlns:a16="http://schemas.microsoft.com/office/drawing/2014/main" id="{95B203C1-B809-49A3-9AD8-95AA5E563A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84492" y="1915237"/>
                  <a:ext cx="106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461" name="Ink 18460">
                  <a:extLst>
                    <a:ext uri="{FF2B5EF4-FFF2-40B4-BE49-F238E27FC236}">
                      <a16:creationId xmlns:a16="http://schemas.microsoft.com/office/drawing/2014/main" id="{CF01CB4D-D2B9-4559-AAB2-52C7F6DAEF97}"/>
                    </a:ext>
                  </a:extLst>
                </p14:cNvPr>
                <p14:cNvContentPartPr/>
                <p14:nvPr/>
              </p14:nvContentPartPr>
              <p14:xfrm>
                <a:off x="7524532" y="1819837"/>
                <a:ext cx="183600" cy="171000"/>
              </p14:xfrm>
            </p:contentPart>
          </mc:Choice>
          <mc:Fallback xmlns="">
            <p:pic>
              <p:nvPicPr>
                <p:cNvPr id="18461" name="Ink 18460">
                  <a:extLst>
                    <a:ext uri="{FF2B5EF4-FFF2-40B4-BE49-F238E27FC236}">
                      <a16:creationId xmlns:a16="http://schemas.microsoft.com/office/drawing/2014/main" id="{CF01CB4D-D2B9-4559-AAB2-52C7F6DAEF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15892" y="1811197"/>
                  <a:ext cx="201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462" name="Ink 18461">
                  <a:extLst>
                    <a:ext uri="{FF2B5EF4-FFF2-40B4-BE49-F238E27FC236}">
                      <a16:creationId xmlns:a16="http://schemas.microsoft.com/office/drawing/2014/main" id="{8F956BBE-3374-4B6B-9CA0-9AF1F3F1AE79}"/>
                    </a:ext>
                  </a:extLst>
                </p14:cNvPr>
                <p14:cNvContentPartPr/>
                <p14:nvPr/>
              </p14:nvContentPartPr>
              <p14:xfrm>
                <a:off x="7721452" y="1901917"/>
                <a:ext cx="193320" cy="128520"/>
              </p14:xfrm>
            </p:contentPart>
          </mc:Choice>
          <mc:Fallback xmlns="">
            <p:pic>
              <p:nvPicPr>
                <p:cNvPr id="18462" name="Ink 18461">
                  <a:extLst>
                    <a:ext uri="{FF2B5EF4-FFF2-40B4-BE49-F238E27FC236}">
                      <a16:creationId xmlns:a16="http://schemas.microsoft.com/office/drawing/2014/main" id="{8F956BBE-3374-4B6B-9CA0-9AF1F3F1AE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12812" y="1893277"/>
                  <a:ext cx="2109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76" name="Group 18475">
            <a:extLst>
              <a:ext uri="{FF2B5EF4-FFF2-40B4-BE49-F238E27FC236}">
                <a16:creationId xmlns:a16="http://schemas.microsoft.com/office/drawing/2014/main" id="{C8A3E797-1091-44E0-BDCD-844416D48CB6}"/>
              </a:ext>
            </a:extLst>
          </p:cNvPr>
          <p:cNvGrpSpPr/>
          <p:nvPr/>
        </p:nvGrpSpPr>
        <p:grpSpPr>
          <a:xfrm>
            <a:off x="5852692" y="2203597"/>
            <a:ext cx="1702440" cy="242640"/>
            <a:chOff x="5852692" y="2203597"/>
            <a:chExt cx="17024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65" name="Ink 18464">
                  <a:extLst>
                    <a:ext uri="{FF2B5EF4-FFF2-40B4-BE49-F238E27FC236}">
                      <a16:creationId xmlns:a16="http://schemas.microsoft.com/office/drawing/2014/main" id="{903F6A28-090F-46A4-BA44-A1CBAD958003}"/>
                    </a:ext>
                  </a:extLst>
                </p14:cNvPr>
                <p14:cNvContentPartPr/>
                <p14:nvPr/>
              </p14:nvContentPartPr>
              <p14:xfrm>
                <a:off x="5852692" y="2311597"/>
                <a:ext cx="95760" cy="13680"/>
              </p14:xfrm>
            </p:contentPart>
          </mc:Choice>
          <mc:Fallback xmlns="">
            <p:pic>
              <p:nvPicPr>
                <p:cNvPr id="18465" name="Ink 18464">
                  <a:extLst>
                    <a:ext uri="{FF2B5EF4-FFF2-40B4-BE49-F238E27FC236}">
                      <a16:creationId xmlns:a16="http://schemas.microsoft.com/office/drawing/2014/main" id="{903F6A28-090F-46A4-BA44-A1CBAD9580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43692" y="2302597"/>
                  <a:ext cx="113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466" name="Ink 18465">
                  <a:extLst>
                    <a:ext uri="{FF2B5EF4-FFF2-40B4-BE49-F238E27FC236}">
                      <a16:creationId xmlns:a16="http://schemas.microsoft.com/office/drawing/2014/main" id="{3AB8A967-393B-48B5-8510-2885861B0DE5}"/>
                    </a:ext>
                  </a:extLst>
                </p14:cNvPr>
                <p14:cNvContentPartPr/>
                <p14:nvPr/>
              </p14:nvContentPartPr>
              <p14:xfrm>
                <a:off x="5898412" y="2312317"/>
                <a:ext cx="28800" cy="133920"/>
              </p14:xfrm>
            </p:contentPart>
          </mc:Choice>
          <mc:Fallback xmlns="">
            <p:pic>
              <p:nvPicPr>
                <p:cNvPr id="18466" name="Ink 18465">
                  <a:extLst>
                    <a:ext uri="{FF2B5EF4-FFF2-40B4-BE49-F238E27FC236}">
                      <a16:creationId xmlns:a16="http://schemas.microsoft.com/office/drawing/2014/main" id="{3AB8A967-393B-48B5-8510-2885861B0D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9412" y="2303317"/>
                  <a:ext cx="46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67" name="Ink 18466">
                  <a:extLst>
                    <a:ext uri="{FF2B5EF4-FFF2-40B4-BE49-F238E27FC236}">
                      <a16:creationId xmlns:a16="http://schemas.microsoft.com/office/drawing/2014/main" id="{71427385-A46A-4645-A443-7B8A37223893}"/>
                    </a:ext>
                  </a:extLst>
                </p14:cNvPr>
                <p14:cNvContentPartPr/>
                <p14:nvPr/>
              </p14:nvContentPartPr>
              <p14:xfrm>
                <a:off x="6016852" y="2275237"/>
                <a:ext cx="238320" cy="129600"/>
              </p14:xfrm>
            </p:contentPart>
          </mc:Choice>
          <mc:Fallback xmlns="">
            <p:pic>
              <p:nvPicPr>
                <p:cNvPr id="18467" name="Ink 18466">
                  <a:extLst>
                    <a:ext uri="{FF2B5EF4-FFF2-40B4-BE49-F238E27FC236}">
                      <a16:creationId xmlns:a16="http://schemas.microsoft.com/office/drawing/2014/main" id="{71427385-A46A-4645-A443-7B8A372238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08212" y="2266237"/>
                  <a:ext cx="25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468" name="Ink 18467">
                  <a:extLst>
                    <a:ext uri="{FF2B5EF4-FFF2-40B4-BE49-F238E27FC236}">
                      <a16:creationId xmlns:a16="http://schemas.microsoft.com/office/drawing/2014/main" id="{D22D5236-D353-4B18-BC86-A3026E3DFB69}"/>
                    </a:ext>
                  </a:extLst>
                </p14:cNvPr>
                <p14:cNvContentPartPr/>
                <p14:nvPr/>
              </p14:nvContentPartPr>
              <p14:xfrm>
                <a:off x="6435172" y="2263717"/>
                <a:ext cx="125640" cy="82080"/>
              </p14:xfrm>
            </p:contentPart>
          </mc:Choice>
          <mc:Fallback xmlns="">
            <p:pic>
              <p:nvPicPr>
                <p:cNvPr id="18468" name="Ink 18467">
                  <a:extLst>
                    <a:ext uri="{FF2B5EF4-FFF2-40B4-BE49-F238E27FC236}">
                      <a16:creationId xmlns:a16="http://schemas.microsoft.com/office/drawing/2014/main" id="{D22D5236-D353-4B18-BC86-A3026E3DFB6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26172" y="2254717"/>
                  <a:ext cx="143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69" name="Ink 18468">
                  <a:extLst>
                    <a:ext uri="{FF2B5EF4-FFF2-40B4-BE49-F238E27FC236}">
                      <a16:creationId xmlns:a16="http://schemas.microsoft.com/office/drawing/2014/main" id="{B4EC1A90-34EB-459A-8BA4-9A4F789771E1}"/>
                    </a:ext>
                  </a:extLst>
                </p14:cNvPr>
                <p14:cNvContentPartPr/>
                <p14:nvPr/>
              </p14:nvContentPartPr>
              <p14:xfrm>
                <a:off x="6579172" y="2256877"/>
                <a:ext cx="196200" cy="181440"/>
              </p14:xfrm>
            </p:contentPart>
          </mc:Choice>
          <mc:Fallback xmlns="">
            <p:pic>
              <p:nvPicPr>
                <p:cNvPr id="18469" name="Ink 18468">
                  <a:extLst>
                    <a:ext uri="{FF2B5EF4-FFF2-40B4-BE49-F238E27FC236}">
                      <a16:creationId xmlns:a16="http://schemas.microsoft.com/office/drawing/2014/main" id="{B4EC1A90-34EB-459A-8BA4-9A4F789771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70532" y="2248237"/>
                  <a:ext cx="213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70" name="Ink 18469">
                  <a:extLst>
                    <a:ext uri="{FF2B5EF4-FFF2-40B4-BE49-F238E27FC236}">
                      <a16:creationId xmlns:a16="http://schemas.microsoft.com/office/drawing/2014/main" id="{94D3AC56-6439-41D2-A340-3D32BBCC1EDD}"/>
                    </a:ext>
                  </a:extLst>
                </p14:cNvPr>
                <p14:cNvContentPartPr/>
                <p14:nvPr/>
              </p14:nvContentPartPr>
              <p14:xfrm>
                <a:off x="6808492" y="2268037"/>
                <a:ext cx="138240" cy="80640"/>
              </p14:xfrm>
            </p:contentPart>
          </mc:Choice>
          <mc:Fallback xmlns="">
            <p:pic>
              <p:nvPicPr>
                <p:cNvPr id="18470" name="Ink 18469">
                  <a:extLst>
                    <a:ext uri="{FF2B5EF4-FFF2-40B4-BE49-F238E27FC236}">
                      <a16:creationId xmlns:a16="http://schemas.microsoft.com/office/drawing/2014/main" id="{94D3AC56-6439-41D2-A340-3D32BBCC1E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99492" y="2259037"/>
                  <a:ext cx="155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471" name="Ink 18470">
                  <a:extLst>
                    <a:ext uri="{FF2B5EF4-FFF2-40B4-BE49-F238E27FC236}">
                      <a16:creationId xmlns:a16="http://schemas.microsoft.com/office/drawing/2014/main" id="{1B2E3C6A-527D-41F2-AAD9-D2AE46D8B2E3}"/>
                    </a:ext>
                  </a:extLst>
                </p14:cNvPr>
                <p14:cNvContentPartPr/>
                <p14:nvPr/>
              </p14:nvContentPartPr>
              <p14:xfrm>
                <a:off x="6794452" y="2277397"/>
                <a:ext cx="124920" cy="80640"/>
              </p14:xfrm>
            </p:contentPart>
          </mc:Choice>
          <mc:Fallback xmlns="">
            <p:pic>
              <p:nvPicPr>
                <p:cNvPr id="18471" name="Ink 18470">
                  <a:extLst>
                    <a:ext uri="{FF2B5EF4-FFF2-40B4-BE49-F238E27FC236}">
                      <a16:creationId xmlns:a16="http://schemas.microsoft.com/office/drawing/2014/main" id="{1B2E3C6A-527D-41F2-AAD9-D2AE46D8B2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85812" y="2268757"/>
                  <a:ext cx="142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472" name="Ink 18471">
                  <a:extLst>
                    <a:ext uri="{FF2B5EF4-FFF2-40B4-BE49-F238E27FC236}">
                      <a16:creationId xmlns:a16="http://schemas.microsoft.com/office/drawing/2014/main" id="{701A9CF2-D453-46E7-ADA5-6DC1AE5C02B4}"/>
                    </a:ext>
                  </a:extLst>
                </p14:cNvPr>
                <p14:cNvContentPartPr/>
                <p14:nvPr/>
              </p14:nvContentPartPr>
              <p14:xfrm>
                <a:off x="6989572" y="2256877"/>
                <a:ext cx="177480" cy="154080"/>
              </p14:xfrm>
            </p:contentPart>
          </mc:Choice>
          <mc:Fallback xmlns="">
            <p:pic>
              <p:nvPicPr>
                <p:cNvPr id="18472" name="Ink 18471">
                  <a:extLst>
                    <a:ext uri="{FF2B5EF4-FFF2-40B4-BE49-F238E27FC236}">
                      <a16:creationId xmlns:a16="http://schemas.microsoft.com/office/drawing/2014/main" id="{701A9CF2-D453-46E7-ADA5-6DC1AE5C02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80572" y="2248237"/>
                  <a:ext cx="195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473" name="Ink 18472">
                  <a:extLst>
                    <a:ext uri="{FF2B5EF4-FFF2-40B4-BE49-F238E27FC236}">
                      <a16:creationId xmlns:a16="http://schemas.microsoft.com/office/drawing/2014/main" id="{4315ED45-686C-4CE7-9C63-7CCFBF559607}"/>
                    </a:ext>
                  </a:extLst>
                </p14:cNvPr>
                <p14:cNvContentPartPr/>
                <p14:nvPr/>
              </p14:nvContentPartPr>
              <p14:xfrm>
                <a:off x="7111972" y="2203597"/>
                <a:ext cx="20520" cy="16560"/>
              </p14:xfrm>
            </p:contentPart>
          </mc:Choice>
          <mc:Fallback xmlns="">
            <p:pic>
              <p:nvPicPr>
                <p:cNvPr id="18473" name="Ink 18472">
                  <a:extLst>
                    <a:ext uri="{FF2B5EF4-FFF2-40B4-BE49-F238E27FC236}">
                      <a16:creationId xmlns:a16="http://schemas.microsoft.com/office/drawing/2014/main" id="{4315ED45-686C-4CE7-9C63-7CCFBF5596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03332" y="2194957"/>
                  <a:ext cx="3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474" name="Ink 18473">
                  <a:extLst>
                    <a:ext uri="{FF2B5EF4-FFF2-40B4-BE49-F238E27FC236}">
                      <a16:creationId xmlns:a16="http://schemas.microsoft.com/office/drawing/2014/main" id="{1EBDC8C6-F060-47E6-BC21-789185D15B52}"/>
                    </a:ext>
                  </a:extLst>
                </p14:cNvPr>
                <p14:cNvContentPartPr/>
                <p14:nvPr/>
              </p14:nvContentPartPr>
              <p14:xfrm>
                <a:off x="7243372" y="2230957"/>
                <a:ext cx="311760" cy="177840"/>
              </p14:xfrm>
            </p:contentPart>
          </mc:Choice>
          <mc:Fallback xmlns="">
            <p:pic>
              <p:nvPicPr>
                <p:cNvPr id="18474" name="Ink 18473">
                  <a:extLst>
                    <a:ext uri="{FF2B5EF4-FFF2-40B4-BE49-F238E27FC236}">
                      <a16:creationId xmlns:a16="http://schemas.microsoft.com/office/drawing/2014/main" id="{1EBDC8C6-F060-47E6-BC21-789185D15B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34372" y="2222317"/>
                  <a:ext cx="3294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477" name="Ink 18476">
                <a:extLst>
                  <a:ext uri="{FF2B5EF4-FFF2-40B4-BE49-F238E27FC236}">
                    <a16:creationId xmlns:a16="http://schemas.microsoft.com/office/drawing/2014/main" id="{A965985F-5B22-4E57-9F32-C84B23A6575B}"/>
                  </a:ext>
                </a:extLst>
              </p14:cNvPr>
              <p14:cNvContentPartPr/>
              <p14:nvPr/>
            </p14:nvContentPartPr>
            <p14:xfrm>
              <a:off x="3240892" y="1488637"/>
              <a:ext cx="1242000" cy="71640"/>
            </p14:xfrm>
          </p:contentPart>
        </mc:Choice>
        <mc:Fallback xmlns="">
          <p:pic>
            <p:nvPicPr>
              <p:cNvPr id="18477" name="Ink 18476">
                <a:extLst>
                  <a:ext uri="{FF2B5EF4-FFF2-40B4-BE49-F238E27FC236}">
                    <a16:creationId xmlns:a16="http://schemas.microsoft.com/office/drawing/2014/main" id="{A965985F-5B22-4E57-9F32-C84B23A6575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32252" y="1479637"/>
                <a:ext cx="12596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05" name="Group 18504">
            <a:extLst>
              <a:ext uri="{FF2B5EF4-FFF2-40B4-BE49-F238E27FC236}">
                <a16:creationId xmlns:a16="http://schemas.microsoft.com/office/drawing/2014/main" id="{0CAA5CF0-88E9-4F62-828E-A88E9C1F6E87}"/>
              </a:ext>
            </a:extLst>
          </p:cNvPr>
          <p:cNvGrpSpPr/>
          <p:nvPr/>
        </p:nvGrpSpPr>
        <p:grpSpPr>
          <a:xfrm>
            <a:off x="496972" y="2513197"/>
            <a:ext cx="3758760" cy="382320"/>
            <a:chOff x="496972" y="2513197"/>
            <a:chExt cx="375876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478" name="Ink 18477">
                  <a:extLst>
                    <a:ext uri="{FF2B5EF4-FFF2-40B4-BE49-F238E27FC236}">
                      <a16:creationId xmlns:a16="http://schemas.microsoft.com/office/drawing/2014/main" id="{BA941BE2-812B-46F3-B187-4D9C29A5C6D6}"/>
                    </a:ext>
                  </a:extLst>
                </p14:cNvPr>
                <p14:cNvContentPartPr/>
                <p14:nvPr/>
              </p14:nvContentPartPr>
              <p14:xfrm>
                <a:off x="2299132" y="2513197"/>
                <a:ext cx="152640" cy="146160"/>
              </p14:xfrm>
            </p:contentPart>
          </mc:Choice>
          <mc:Fallback xmlns="">
            <p:pic>
              <p:nvPicPr>
                <p:cNvPr id="18478" name="Ink 18477">
                  <a:extLst>
                    <a:ext uri="{FF2B5EF4-FFF2-40B4-BE49-F238E27FC236}">
                      <a16:creationId xmlns:a16="http://schemas.microsoft.com/office/drawing/2014/main" id="{BA941BE2-812B-46F3-B187-4D9C29A5C6D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90132" y="2504197"/>
                  <a:ext cx="170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479" name="Ink 18478">
                  <a:extLst>
                    <a:ext uri="{FF2B5EF4-FFF2-40B4-BE49-F238E27FC236}">
                      <a16:creationId xmlns:a16="http://schemas.microsoft.com/office/drawing/2014/main" id="{2C65EF85-EE98-4026-8605-C0E17F8F649F}"/>
                    </a:ext>
                  </a:extLst>
                </p14:cNvPr>
                <p14:cNvContentPartPr/>
                <p14:nvPr/>
              </p14:nvContentPartPr>
              <p14:xfrm>
                <a:off x="2556532" y="2631997"/>
                <a:ext cx="12960" cy="14400"/>
              </p14:xfrm>
            </p:contentPart>
          </mc:Choice>
          <mc:Fallback xmlns="">
            <p:pic>
              <p:nvPicPr>
                <p:cNvPr id="18479" name="Ink 18478">
                  <a:extLst>
                    <a:ext uri="{FF2B5EF4-FFF2-40B4-BE49-F238E27FC236}">
                      <a16:creationId xmlns:a16="http://schemas.microsoft.com/office/drawing/2014/main" id="{2C65EF85-EE98-4026-8605-C0E17F8F64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47532" y="2622997"/>
                  <a:ext cx="3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8480" name="Ink 18479">
                  <a:extLst>
                    <a:ext uri="{FF2B5EF4-FFF2-40B4-BE49-F238E27FC236}">
                      <a16:creationId xmlns:a16="http://schemas.microsoft.com/office/drawing/2014/main" id="{E3D763C5-7560-49D8-B4E7-F506917A1BED}"/>
                    </a:ext>
                  </a:extLst>
                </p14:cNvPr>
                <p14:cNvContentPartPr/>
                <p14:nvPr/>
              </p14:nvContentPartPr>
              <p14:xfrm>
                <a:off x="2585692" y="2591317"/>
                <a:ext cx="141480" cy="82800"/>
              </p14:xfrm>
            </p:contentPart>
          </mc:Choice>
          <mc:Fallback xmlns="">
            <p:pic>
              <p:nvPicPr>
                <p:cNvPr id="18480" name="Ink 18479">
                  <a:extLst>
                    <a:ext uri="{FF2B5EF4-FFF2-40B4-BE49-F238E27FC236}">
                      <a16:creationId xmlns:a16="http://schemas.microsoft.com/office/drawing/2014/main" id="{E3D763C5-7560-49D8-B4E7-F506917A1B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77052" y="2582317"/>
                  <a:ext cx="159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8481" name="Ink 18480">
                  <a:extLst>
                    <a:ext uri="{FF2B5EF4-FFF2-40B4-BE49-F238E27FC236}">
                      <a16:creationId xmlns:a16="http://schemas.microsoft.com/office/drawing/2014/main" id="{E31B4FDE-17E0-4922-A0DB-13D8A411F51F}"/>
                    </a:ext>
                  </a:extLst>
                </p14:cNvPr>
                <p14:cNvContentPartPr/>
                <p14:nvPr/>
              </p14:nvContentPartPr>
              <p14:xfrm>
                <a:off x="2783332" y="2607877"/>
                <a:ext cx="161640" cy="108000"/>
              </p14:xfrm>
            </p:contentPart>
          </mc:Choice>
          <mc:Fallback xmlns="">
            <p:pic>
              <p:nvPicPr>
                <p:cNvPr id="18481" name="Ink 18480">
                  <a:extLst>
                    <a:ext uri="{FF2B5EF4-FFF2-40B4-BE49-F238E27FC236}">
                      <a16:creationId xmlns:a16="http://schemas.microsoft.com/office/drawing/2014/main" id="{E31B4FDE-17E0-4922-A0DB-13D8A411F5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4692" y="2598877"/>
                  <a:ext cx="179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8482" name="Ink 18481">
                  <a:extLst>
                    <a:ext uri="{FF2B5EF4-FFF2-40B4-BE49-F238E27FC236}">
                      <a16:creationId xmlns:a16="http://schemas.microsoft.com/office/drawing/2014/main" id="{CB87F79F-46E0-4F84-94C7-10C1123CDC42}"/>
                    </a:ext>
                  </a:extLst>
                </p14:cNvPr>
                <p14:cNvContentPartPr/>
                <p14:nvPr/>
              </p14:nvContentPartPr>
              <p14:xfrm>
                <a:off x="3093292" y="2587357"/>
                <a:ext cx="167400" cy="118440"/>
              </p14:xfrm>
            </p:contentPart>
          </mc:Choice>
          <mc:Fallback xmlns="">
            <p:pic>
              <p:nvPicPr>
                <p:cNvPr id="18482" name="Ink 18481">
                  <a:extLst>
                    <a:ext uri="{FF2B5EF4-FFF2-40B4-BE49-F238E27FC236}">
                      <a16:creationId xmlns:a16="http://schemas.microsoft.com/office/drawing/2014/main" id="{CB87F79F-46E0-4F84-94C7-10C1123CDC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84292" y="2578357"/>
                  <a:ext cx="18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483" name="Ink 18482">
                  <a:extLst>
                    <a:ext uri="{FF2B5EF4-FFF2-40B4-BE49-F238E27FC236}">
                      <a16:creationId xmlns:a16="http://schemas.microsoft.com/office/drawing/2014/main" id="{FA81173E-FDA3-4D0D-9794-100C8D00BCFA}"/>
                    </a:ext>
                  </a:extLst>
                </p14:cNvPr>
                <p14:cNvContentPartPr/>
                <p14:nvPr/>
              </p14:nvContentPartPr>
              <p14:xfrm>
                <a:off x="505972" y="2728477"/>
                <a:ext cx="83520" cy="93240"/>
              </p14:xfrm>
            </p:contentPart>
          </mc:Choice>
          <mc:Fallback xmlns="">
            <p:pic>
              <p:nvPicPr>
                <p:cNvPr id="18483" name="Ink 18482">
                  <a:extLst>
                    <a:ext uri="{FF2B5EF4-FFF2-40B4-BE49-F238E27FC236}">
                      <a16:creationId xmlns:a16="http://schemas.microsoft.com/office/drawing/2014/main" id="{FA81173E-FDA3-4D0D-9794-100C8D00BC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7332" y="2719837"/>
                  <a:ext cx="101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484" name="Ink 18483">
                  <a:extLst>
                    <a:ext uri="{FF2B5EF4-FFF2-40B4-BE49-F238E27FC236}">
                      <a16:creationId xmlns:a16="http://schemas.microsoft.com/office/drawing/2014/main" id="{9158191C-2DD1-40AD-BECA-F15CA2ECABB9}"/>
                    </a:ext>
                  </a:extLst>
                </p14:cNvPr>
                <p14:cNvContentPartPr/>
                <p14:nvPr/>
              </p14:nvContentPartPr>
              <p14:xfrm>
                <a:off x="496972" y="2758717"/>
                <a:ext cx="77760" cy="54360"/>
              </p14:xfrm>
            </p:contentPart>
          </mc:Choice>
          <mc:Fallback xmlns="">
            <p:pic>
              <p:nvPicPr>
                <p:cNvPr id="18484" name="Ink 18483">
                  <a:extLst>
                    <a:ext uri="{FF2B5EF4-FFF2-40B4-BE49-F238E27FC236}">
                      <a16:creationId xmlns:a16="http://schemas.microsoft.com/office/drawing/2014/main" id="{9158191C-2DD1-40AD-BECA-F15CA2ECAB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8332" y="2750077"/>
                  <a:ext cx="9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485" name="Ink 18484">
                  <a:extLst>
                    <a:ext uri="{FF2B5EF4-FFF2-40B4-BE49-F238E27FC236}">
                      <a16:creationId xmlns:a16="http://schemas.microsoft.com/office/drawing/2014/main" id="{B4A25DF5-A36B-47C8-852F-A9D4CBECCCF0}"/>
                    </a:ext>
                  </a:extLst>
                </p14:cNvPr>
                <p14:cNvContentPartPr/>
                <p14:nvPr/>
              </p14:nvContentPartPr>
              <p14:xfrm>
                <a:off x="603532" y="2732437"/>
                <a:ext cx="99360" cy="89640"/>
              </p14:xfrm>
            </p:contentPart>
          </mc:Choice>
          <mc:Fallback xmlns="">
            <p:pic>
              <p:nvPicPr>
                <p:cNvPr id="18485" name="Ink 18484">
                  <a:extLst>
                    <a:ext uri="{FF2B5EF4-FFF2-40B4-BE49-F238E27FC236}">
                      <a16:creationId xmlns:a16="http://schemas.microsoft.com/office/drawing/2014/main" id="{B4A25DF5-A36B-47C8-852F-A9D4CBECCC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4892" y="2723437"/>
                  <a:ext cx="117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486" name="Ink 18485">
                  <a:extLst>
                    <a:ext uri="{FF2B5EF4-FFF2-40B4-BE49-F238E27FC236}">
                      <a16:creationId xmlns:a16="http://schemas.microsoft.com/office/drawing/2014/main" id="{CC551B78-785A-45E4-A382-49C9B1F78C20}"/>
                    </a:ext>
                  </a:extLst>
                </p14:cNvPr>
                <p14:cNvContentPartPr/>
                <p14:nvPr/>
              </p14:nvContentPartPr>
              <p14:xfrm>
                <a:off x="778852" y="2741797"/>
                <a:ext cx="21240" cy="147960"/>
              </p14:xfrm>
            </p:contentPart>
          </mc:Choice>
          <mc:Fallback xmlns="">
            <p:pic>
              <p:nvPicPr>
                <p:cNvPr id="18486" name="Ink 18485">
                  <a:extLst>
                    <a:ext uri="{FF2B5EF4-FFF2-40B4-BE49-F238E27FC236}">
                      <a16:creationId xmlns:a16="http://schemas.microsoft.com/office/drawing/2014/main" id="{CC551B78-785A-45E4-A382-49C9B1F78C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9852" y="2733157"/>
                  <a:ext cx="38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487" name="Ink 18486">
                  <a:extLst>
                    <a:ext uri="{FF2B5EF4-FFF2-40B4-BE49-F238E27FC236}">
                      <a16:creationId xmlns:a16="http://schemas.microsoft.com/office/drawing/2014/main" id="{2FF230E3-DCB0-49C2-BE04-22F055051820}"/>
                    </a:ext>
                  </a:extLst>
                </p14:cNvPr>
                <p14:cNvContentPartPr/>
                <p14:nvPr/>
              </p14:nvContentPartPr>
              <p14:xfrm>
                <a:off x="812332" y="2752237"/>
                <a:ext cx="69840" cy="143280"/>
              </p14:xfrm>
            </p:contentPart>
          </mc:Choice>
          <mc:Fallback xmlns="">
            <p:pic>
              <p:nvPicPr>
                <p:cNvPr id="18487" name="Ink 18486">
                  <a:extLst>
                    <a:ext uri="{FF2B5EF4-FFF2-40B4-BE49-F238E27FC236}">
                      <a16:creationId xmlns:a16="http://schemas.microsoft.com/office/drawing/2014/main" id="{2FF230E3-DCB0-49C2-BE04-22F0550518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3692" y="2743237"/>
                  <a:ext cx="87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488" name="Ink 18487">
                  <a:extLst>
                    <a:ext uri="{FF2B5EF4-FFF2-40B4-BE49-F238E27FC236}">
                      <a16:creationId xmlns:a16="http://schemas.microsoft.com/office/drawing/2014/main" id="{02EEFAF6-7683-4D82-B1A1-A588F4E1FDBB}"/>
                    </a:ext>
                  </a:extLst>
                </p14:cNvPr>
                <p14:cNvContentPartPr/>
                <p14:nvPr/>
              </p14:nvContentPartPr>
              <p14:xfrm>
                <a:off x="983692" y="2790757"/>
                <a:ext cx="5760" cy="3240"/>
              </p14:xfrm>
            </p:contentPart>
          </mc:Choice>
          <mc:Fallback xmlns="">
            <p:pic>
              <p:nvPicPr>
                <p:cNvPr id="18488" name="Ink 18487">
                  <a:extLst>
                    <a:ext uri="{FF2B5EF4-FFF2-40B4-BE49-F238E27FC236}">
                      <a16:creationId xmlns:a16="http://schemas.microsoft.com/office/drawing/2014/main" id="{02EEFAF6-7683-4D82-B1A1-A588F4E1FD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4692" y="2781757"/>
                  <a:ext cx="23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489" name="Ink 18488">
                  <a:extLst>
                    <a:ext uri="{FF2B5EF4-FFF2-40B4-BE49-F238E27FC236}">
                      <a16:creationId xmlns:a16="http://schemas.microsoft.com/office/drawing/2014/main" id="{1F73846C-E77A-4FF9-BBA6-2993101AF4D6}"/>
                    </a:ext>
                  </a:extLst>
                </p14:cNvPr>
                <p14:cNvContentPartPr/>
                <p14:nvPr/>
              </p14:nvContentPartPr>
              <p14:xfrm>
                <a:off x="1083052" y="2716597"/>
                <a:ext cx="80640" cy="85320"/>
              </p14:xfrm>
            </p:contentPart>
          </mc:Choice>
          <mc:Fallback xmlns="">
            <p:pic>
              <p:nvPicPr>
                <p:cNvPr id="18489" name="Ink 18488">
                  <a:extLst>
                    <a:ext uri="{FF2B5EF4-FFF2-40B4-BE49-F238E27FC236}">
                      <a16:creationId xmlns:a16="http://schemas.microsoft.com/office/drawing/2014/main" id="{1F73846C-E77A-4FF9-BBA6-2993101AF4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4412" y="2707597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490" name="Ink 18489">
                  <a:extLst>
                    <a:ext uri="{FF2B5EF4-FFF2-40B4-BE49-F238E27FC236}">
                      <a16:creationId xmlns:a16="http://schemas.microsoft.com/office/drawing/2014/main" id="{952E9FC6-C5F8-41FE-AF56-1F5A31DC75F2}"/>
                    </a:ext>
                  </a:extLst>
                </p14:cNvPr>
                <p14:cNvContentPartPr/>
                <p14:nvPr/>
              </p14:nvContentPartPr>
              <p14:xfrm>
                <a:off x="1224892" y="2664757"/>
                <a:ext cx="224640" cy="200880"/>
              </p14:xfrm>
            </p:contentPart>
          </mc:Choice>
          <mc:Fallback xmlns="">
            <p:pic>
              <p:nvPicPr>
                <p:cNvPr id="18490" name="Ink 18489">
                  <a:extLst>
                    <a:ext uri="{FF2B5EF4-FFF2-40B4-BE49-F238E27FC236}">
                      <a16:creationId xmlns:a16="http://schemas.microsoft.com/office/drawing/2014/main" id="{952E9FC6-C5F8-41FE-AF56-1F5A31DC75F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16252" y="2655757"/>
                  <a:ext cx="242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491" name="Ink 18490">
                  <a:extLst>
                    <a:ext uri="{FF2B5EF4-FFF2-40B4-BE49-F238E27FC236}">
                      <a16:creationId xmlns:a16="http://schemas.microsoft.com/office/drawing/2014/main" id="{26014111-64F4-41F2-AAAA-DF5FB2FDFD53}"/>
                    </a:ext>
                  </a:extLst>
                </p14:cNvPr>
                <p14:cNvContentPartPr/>
                <p14:nvPr/>
              </p14:nvContentPartPr>
              <p14:xfrm>
                <a:off x="1436212" y="2637757"/>
                <a:ext cx="56520" cy="108720"/>
              </p14:xfrm>
            </p:contentPart>
          </mc:Choice>
          <mc:Fallback xmlns="">
            <p:pic>
              <p:nvPicPr>
                <p:cNvPr id="18491" name="Ink 18490">
                  <a:extLst>
                    <a:ext uri="{FF2B5EF4-FFF2-40B4-BE49-F238E27FC236}">
                      <a16:creationId xmlns:a16="http://schemas.microsoft.com/office/drawing/2014/main" id="{26014111-64F4-41F2-AAAA-DF5FB2FDFD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27212" y="2629117"/>
                  <a:ext cx="7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492" name="Ink 18491">
                  <a:extLst>
                    <a:ext uri="{FF2B5EF4-FFF2-40B4-BE49-F238E27FC236}">
                      <a16:creationId xmlns:a16="http://schemas.microsoft.com/office/drawing/2014/main" id="{F3C03BC1-2983-4F2A-87A9-7CBCC83B5234}"/>
                    </a:ext>
                  </a:extLst>
                </p14:cNvPr>
                <p14:cNvContentPartPr/>
                <p14:nvPr/>
              </p14:nvContentPartPr>
              <p14:xfrm>
                <a:off x="1585612" y="2673757"/>
                <a:ext cx="124200" cy="81360"/>
              </p14:xfrm>
            </p:contentPart>
          </mc:Choice>
          <mc:Fallback xmlns="">
            <p:pic>
              <p:nvPicPr>
                <p:cNvPr id="18492" name="Ink 18491">
                  <a:extLst>
                    <a:ext uri="{FF2B5EF4-FFF2-40B4-BE49-F238E27FC236}">
                      <a16:creationId xmlns:a16="http://schemas.microsoft.com/office/drawing/2014/main" id="{F3C03BC1-2983-4F2A-87A9-7CBCC83B523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76612" y="2665117"/>
                  <a:ext cx="141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493" name="Ink 18492">
                  <a:extLst>
                    <a:ext uri="{FF2B5EF4-FFF2-40B4-BE49-F238E27FC236}">
                      <a16:creationId xmlns:a16="http://schemas.microsoft.com/office/drawing/2014/main" id="{B883C4FA-0FDB-483A-8C86-139524BD28FA}"/>
                    </a:ext>
                  </a:extLst>
                </p14:cNvPr>
                <p14:cNvContentPartPr/>
                <p14:nvPr/>
              </p14:nvContentPartPr>
              <p14:xfrm>
                <a:off x="1732852" y="2664397"/>
                <a:ext cx="81360" cy="360"/>
              </p14:xfrm>
            </p:contentPart>
          </mc:Choice>
          <mc:Fallback xmlns="">
            <p:pic>
              <p:nvPicPr>
                <p:cNvPr id="18493" name="Ink 18492">
                  <a:extLst>
                    <a:ext uri="{FF2B5EF4-FFF2-40B4-BE49-F238E27FC236}">
                      <a16:creationId xmlns:a16="http://schemas.microsoft.com/office/drawing/2014/main" id="{B883C4FA-0FDB-483A-8C86-139524BD28F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24212" y="2655397"/>
                  <a:ext cx="9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94" name="Ink 18493">
                  <a:extLst>
                    <a:ext uri="{FF2B5EF4-FFF2-40B4-BE49-F238E27FC236}">
                      <a16:creationId xmlns:a16="http://schemas.microsoft.com/office/drawing/2014/main" id="{C4F9E871-81EE-44BE-911D-9895D0E1B92E}"/>
                    </a:ext>
                  </a:extLst>
                </p14:cNvPr>
                <p14:cNvContentPartPr/>
                <p14:nvPr/>
              </p14:nvContentPartPr>
              <p14:xfrm>
                <a:off x="1790452" y="2682757"/>
                <a:ext cx="43920" cy="97200"/>
              </p14:xfrm>
            </p:contentPart>
          </mc:Choice>
          <mc:Fallback xmlns="">
            <p:pic>
              <p:nvPicPr>
                <p:cNvPr id="18494" name="Ink 18493">
                  <a:extLst>
                    <a:ext uri="{FF2B5EF4-FFF2-40B4-BE49-F238E27FC236}">
                      <a16:creationId xmlns:a16="http://schemas.microsoft.com/office/drawing/2014/main" id="{C4F9E871-81EE-44BE-911D-9895D0E1B9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81452" y="2674117"/>
                  <a:ext cx="61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495" name="Ink 18494">
                  <a:extLst>
                    <a:ext uri="{FF2B5EF4-FFF2-40B4-BE49-F238E27FC236}">
                      <a16:creationId xmlns:a16="http://schemas.microsoft.com/office/drawing/2014/main" id="{834437AE-7AD5-40E5-927C-B2178EE4ED8A}"/>
                    </a:ext>
                  </a:extLst>
                </p14:cNvPr>
                <p14:cNvContentPartPr/>
                <p14:nvPr/>
              </p14:nvContentPartPr>
              <p14:xfrm>
                <a:off x="1854172" y="2699677"/>
                <a:ext cx="158040" cy="102600"/>
              </p14:xfrm>
            </p:contentPart>
          </mc:Choice>
          <mc:Fallback xmlns="">
            <p:pic>
              <p:nvPicPr>
                <p:cNvPr id="18495" name="Ink 18494">
                  <a:extLst>
                    <a:ext uri="{FF2B5EF4-FFF2-40B4-BE49-F238E27FC236}">
                      <a16:creationId xmlns:a16="http://schemas.microsoft.com/office/drawing/2014/main" id="{834437AE-7AD5-40E5-927C-B2178EE4ED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5172" y="2691037"/>
                  <a:ext cx="175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496" name="Ink 18495">
                  <a:extLst>
                    <a:ext uri="{FF2B5EF4-FFF2-40B4-BE49-F238E27FC236}">
                      <a16:creationId xmlns:a16="http://schemas.microsoft.com/office/drawing/2014/main" id="{DD0CE68B-180A-46BC-B258-CABA15DCD89F}"/>
                    </a:ext>
                  </a:extLst>
                </p14:cNvPr>
                <p14:cNvContentPartPr/>
                <p14:nvPr/>
              </p14:nvContentPartPr>
              <p14:xfrm>
                <a:off x="2103292" y="2684197"/>
                <a:ext cx="27360" cy="79200"/>
              </p14:xfrm>
            </p:contentPart>
          </mc:Choice>
          <mc:Fallback xmlns="">
            <p:pic>
              <p:nvPicPr>
                <p:cNvPr id="18496" name="Ink 18495">
                  <a:extLst>
                    <a:ext uri="{FF2B5EF4-FFF2-40B4-BE49-F238E27FC236}">
                      <a16:creationId xmlns:a16="http://schemas.microsoft.com/office/drawing/2014/main" id="{DD0CE68B-180A-46BC-B258-CABA15DCD8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94292" y="2675557"/>
                  <a:ext cx="45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497" name="Ink 18496">
                  <a:extLst>
                    <a:ext uri="{FF2B5EF4-FFF2-40B4-BE49-F238E27FC236}">
                      <a16:creationId xmlns:a16="http://schemas.microsoft.com/office/drawing/2014/main" id="{33834156-ED3D-4CCB-A957-A50E2DF39F15}"/>
                    </a:ext>
                  </a:extLst>
                </p14:cNvPr>
                <p14:cNvContentPartPr/>
                <p14:nvPr/>
              </p14:nvContentPartPr>
              <p14:xfrm>
                <a:off x="2090692" y="2670877"/>
                <a:ext cx="82080" cy="31320"/>
              </p14:xfrm>
            </p:contentPart>
          </mc:Choice>
          <mc:Fallback xmlns="">
            <p:pic>
              <p:nvPicPr>
                <p:cNvPr id="18497" name="Ink 18496">
                  <a:extLst>
                    <a:ext uri="{FF2B5EF4-FFF2-40B4-BE49-F238E27FC236}">
                      <a16:creationId xmlns:a16="http://schemas.microsoft.com/office/drawing/2014/main" id="{33834156-ED3D-4CCB-A957-A50E2DF39F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82052" y="2662237"/>
                  <a:ext cx="99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498" name="Ink 18497">
                  <a:extLst>
                    <a:ext uri="{FF2B5EF4-FFF2-40B4-BE49-F238E27FC236}">
                      <a16:creationId xmlns:a16="http://schemas.microsoft.com/office/drawing/2014/main" id="{61CC705E-174D-455D-A33D-341D772D44A2}"/>
                    </a:ext>
                  </a:extLst>
                </p14:cNvPr>
                <p14:cNvContentPartPr/>
                <p14:nvPr/>
              </p14:nvContentPartPr>
              <p14:xfrm>
                <a:off x="2194012" y="2711197"/>
                <a:ext cx="105480" cy="99720"/>
              </p14:xfrm>
            </p:contentPart>
          </mc:Choice>
          <mc:Fallback xmlns="">
            <p:pic>
              <p:nvPicPr>
                <p:cNvPr id="18498" name="Ink 18497">
                  <a:extLst>
                    <a:ext uri="{FF2B5EF4-FFF2-40B4-BE49-F238E27FC236}">
                      <a16:creationId xmlns:a16="http://schemas.microsoft.com/office/drawing/2014/main" id="{61CC705E-174D-455D-A33D-341D772D44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85012" y="2702557"/>
                  <a:ext cx="12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499" name="Ink 18498">
                  <a:extLst>
                    <a:ext uri="{FF2B5EF4-FFF2-40B4-BE49-F238E27FC236}">
                      <a16:creationId xmlns:a16="http://schemas.microsoft.com/office/drawing/2014/main" id="{21F56B15-EE0A-4209-9D4E-45F3FD87D869}"/>
                    </a:ext>
                  </a:extLst>
                </p14:cNvPr>
                <p14:cNvContentPartPr/>
                <p14:nvPr/>
              </p14:nvContentPartPr>
              <p14:xfrm>
                <a:off x="3460852" y="2540917"/>
                <a:ext cx="150480" cy="168480"/>
              </p14:xfrm>
            </p:contentPart>
          </mc:Choice>
          <mc:Fallback xmlns="">
            <p:pic>
              <p:nvPicPr>
                <p:cNvPr id="18499" name="Ink 18498">
                  <a:extLst>
                    <a:ext uri="{FF2B5EF4-FFF2-40B4-BE49-F238E27FC236}">
                      <a16:creationId xmlns:a16="http://schemas.microsoft.com/office/drawing/2014/main" id="{21F56B15-EE0A-4209-9D4E-45F3FD87D8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52212" y="2532277"/>
                  <a:ext cx="168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500" name="Ink 18499">
                  <a:extLst>
                    <a:ext uri="{FF2B5EF4-FFF2-40B4-BE49-F238E27FC236}">
                      <a16:creationId xmlns:a16="http://schemas.microsoft.com/office/drawing/2014/main" id="{D07F3829-DA98-4BF7-8E34-13182AFCF855}"/>
                    </a:ext>
                  </a:extLst>
                </p14:cNvPr>
                <p14:cNvContentPartPr/>
                <p14:nvPr/>
              </p14:nvContentPartPr>
              <p14:xfrm>
                <a:off x="3689452" y="2554957"/>
                <a:ext cx="10800" cy="129600"/>
              </p14:xfrm>
            </p:contentPart>
          </mc:Choice>
          <mc:Fallback xmlns="">
            <p:pic>
              <p:nvPicPr>
                <p:cNvPr id="18500" name="Ink 18499">
                  <a:extLst>
                    <a:ext uri="{FF2B5EF4-FFF2-40B4-BE49-F238E27FC236}">
                      <a16:creationId xmlns:a16="http://schemas.microsoft.com/office/drawing/2014/main" id="{D07F3829-DA98-4BF7-8E34-13182AFCF8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80452" y="2546317"/>
                  <a:ext cx="28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01" name="Ink 18500">
                  <a:extLst>
                    <a:ext uri="{FF2B5EF4-FFF2-40B4-BE49-F238E27FC236}">
                      <a16:creationId xmlns:a16="http://schemas.microsoft.com/office/drawing/2014/main" id="{96738397-004A-4359-84EF-8AFDE5CE7339}"/>
                    </a:ext>
                  </a:extLst>
                </p14:cNvPr>
                <p14:cNvContentPartPr/>
                <p14:nvPr/>
              </p14:nvContentPartPr>
              <p14:xfrm>
                <a:off x="3769732" y="2608957"/>
                <a:ext cx="118080" cy="87840"/>
              </p14:xfrm>
            </p:contentPart>
          </mc:Choice>
          <mc:Fallback xmlns="">
            <p:pic>
              <p:nvPicPr>
                <p:cNvPr id="18501" name="Ink 18500">
                  <a:extLst>
                    <a:ext uri="{FF2B5EF4-FFF2-40B4-BE49-F238E27FC236}">
                      <a16:creationId xmlns:a16="http://schemas.microsoft.com/office/drawing/2014/main" id="{96738397-004A-4359-84EF-8AFDE5CE73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60732" y="2599957"/>
                  <a:ext cx="135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502" name="Ink 18501">
                  <a:extLst>
                    <a:ext uri="{FF2B5EF4-FFF2-40B4-BE49-F238E27FC236}">
                      <a16:creationId xmlns:a16="http://schemas.microsoft.com/office/drawing/2014/main" id="{FF093D8E-7195-4DC9-BDBC-8FF37A471773}"/>
                    </a:ext>
                  </a:extLst>
                </p14:cNvPr>
                <p14:cNvContentPartPr/>
                <p14:nvPr/>
              </p14:nvContentPartPr>
              <p14:xfrm>
                <a:off x="3920572" y="2535157"/>
                <a:ext cx="198360" cy="168480"/>
              </p14:xfrm>
            </p:contentPart>
          </mc:Choice>
          <mc:Fallback xmlns="">
            <p:pic>
              <p:nvPicPr>
                <p:cNvPr id="18502" name="Ink 18501">
                  <a:extLst>
                    <a:ext uri="{FF2B5EF4-FFF2-40B4-BE49-F238E27FC236}">
                      <a16:creationId xmlns:a16="http://schemas.microsoft.com/office/drawing/2014/main" id="{FF093D8E-7195-4DC9-BDBC-8FF37A4717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1572" y="2526517"/>
                  <a:ext cx="216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503" name="Ink 18502">
                  <a:extLst>
                    <a:ext uri="{FF2B5EF4-FFF2-40B4-BE49-F238E27FC236}">
                      <a16:creationId xmlns:a16="http://schemas.microsoft.com/office/drawing/2014/main" id="{85BEC6C5-03E9-4C75-9542-D9E55B6DF3E6}"/>
                    </a:ext>
                  </a:extLst>
                </p14:cNvPr>
                <p14:cNvContentPartPr/>
                <p14:nvPr/>
              </p14:nvContentPartPr>
              <p14:xfrm>
                <a:off x="4110652" y="2641357"/>
                <a:ext cx="145080" cy="95760"/>
              </p14:xfrm>
            </p:contentPart>
          </mc:Choice>
          <mc:Fallback xmlns="">
            <p:pic>
              <p:nvPicPr>
                <p:cNvPr id="18503" name="Ink 18502">
                  <a:extLst>
                    <a:ext uri="{FF2B5EF4-FFF2-40B4-BE49-F238E27FC236}">
                      <a16:creationId xmlns:a16="http://schemas.microsoft.com/office/drawing/2014/main" id="{85BEC6C5-03E9-4C75-9542-D9E55B6DF3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01652" y="2632717"/>
                  <a:ext cx="1627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35" name="Group 18534">
            <a:extLst>
              <a:ext uri="{FF2B5EF4-FFF2-40B4-BE49-F238E27FC236}">
                <a16:creationId xmlns:a16="http://schemas.microsoft.com/office/drawing/2014/main" id="{26A67FC8-AB46-4D23-9DC6-4F290B0959EE}"/>
              </a:ext>
            </a:extLst>
          </p:cNvPr>
          <p:cNvGrpSpPr/>
          <p:nvPr/>
        </p:nvGrpSpPr>
        <p:grpSpPr>
          <a:xfrm>
            <a:off x="288892" y="3093157"/>
            <a:ext cx="1089360" cy="281880"/>
            <a:chOff x="288892" y="3093157"/>
            <a:chExt cx="10893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506" name="Ink 18505">
                  <a:extLst>
                    <a:ext uri="{FF2B5EF4-FFF2-40B4-BE49-F238E27FC236}">
                      <a16:creationId xmlns:a16="http://schemas.microsoft.com/office/drawing/2014/main" id="{5FDA5539-308B-46E2-944B-2D255503200E}"/>
                    </a:ext>
                  </a:extLst>
                </p14:cNvPr>
                <p14:cNvContentPartPr/>
                <p14:nvPr/>
              </p14:nvContentPartPr>
              <p14:xfrm>
                <a:off x="293572" y="3174517"/>
                <a:ext cx="21240" cy="200520"/>
              </p14:xfrm>
            </p:contentPart>
          </mc:Choice>
          <mc:Fallback xmlns="">
            <p:pic>
              <p:nvPicPr>
                <p:cNvPr id="18506" name="Ink 18505">
                  <a:extLst>
                    <a:ext uri="{FF2B5EF4-FFF2-40B4-BE49-F238E27FC236}">
                      <a16:creationId xmlns:a16="http://schemas.microsoft.com/office/drawing/2014/main" id="{5FDA5539-308B-46E2-944B-2D25550320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4572" y="3165517"/>
                  <a:ext cx="38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507" name="Ink 18506">
                  <a:extLst>
                    <a:ext uri="{FF2B5EF4-FFF2-40B4-BE49-F238E27FC236}">
                      <a16:creationId xmlns:a16="http://schemas.microsoft.com/office/drawing/2014/main" id="{664E037E-11C1-4AB1-B145-5723EEB99ED2}"/>
                    </a:ext>
                  </a:extLst>
                </p14:cNvPr>
                <p14:cNvContentPartPr/>
                <p14:nvPr/>
              </p14:nvContentPartPr>
              <p14:xfrm>
                <a:off x="288892" y="3245437"/>
                <a:ext cx="75960" cy="64800"/>
              </p14:xfrm>
            </p:contentPart>
          </mc:Choice>
          <mc:Fallback xmlns="">
            <p:pic>
              <p:nvPicPr>
                <p:cNvPr id="18507" name="Ink 18506">
                  <a:extLst>
                    <a:ext uri="{FF2B5EF4-FFF2-40B4-BE49-F238E27FC236}">
                      <a16:creationId xmlns:a16="http://schemas.microsoft.com/office/drawing/2014/main" id="{664E037E-11C1-4AB1-B145-5723EEB99E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9892" y="3236437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508" name="Ink 18507">
                  <a:extLst>
                    <a:ext uri="{FF2B5EF4-FFF2-40B4-BE49-F238E27FC236}">
                      <a16:creationId xmlns:a16="http://schemas.microsoft.com/office/drawing/2014/main" id="{A8842A91-4832-4463-8ADD-FB5C86E201D1}"/>
                    </a:ext>
                  </a:extLst>
                </p14:cNvPr>
                <p14:cNvContentPartPr/>
                <p14:nvPr/>
              </p14:nvContentPartPr>
              <p14:xfrm>
                <a:off x="437572" y="3193597"/>
                <a:ext cx="73440" cy="104400"/>
              </p14:xfrm>
            </p:contentPart>
          </mc:Choice>
          <mc:Fallback xmlns="">
            <p:pic>
              <p:nvPicPr>
                <p:cNvPr id="18508" name="Ink 18507">
                  <a:extLst>
                    <a:ext uri="{FF2B5EF4-FFF2-40B4-BE49-F238E27FC236}">
                      <a16:creationId xmlns:a16="http://schemas.microsoft.com/office/drawing/2014/main" id="{A8842A91-4832-4463-8ADD-FB5C86E201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8932" y="3184957"/>
                  <a:ext cx="91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09" name="Ink 18508">
                  <a:extLst>
                    <a:ext uri="{FF2B5EF4-FFF2-40B4-BE49-F238E27FC236}">
                      <a16:creationId xmlns:a16="http://schemas.microsoft.com/office/drawing/2014/main" id="{D2027CBA-0216-46FB-BE42-4C1A69444B99}"/>
                    </a:ext>
                  </a:extLst>
                </p14:cNvPr>
                <p14:cNvContentPartPr/>
                <p14:nvPr/>
              </p14:nvContentPartPr>
              <p14:xfrm>
                <a:off x="400132" y="3164077"/>
                <a:ext cx="360" cy="360"/>
              </p14:xfrm>
            </p:contentPart>
          </mc:Choice>
          <mc:Fallback xmlns="">
            <p:pic>
              <p:nvPicPr>
                <p:cNvPr id="18509" name="Ink 18508">
                  <a:extLst>
                    <a:ext uri="{FF2B5EF4-FFF2-40B4-BE49-F238E27FC236}">
                      <a16:creationId xmlns:a16="http://schemas.microsoft.com/office/drawing/2014/main" id="{D2027CBA-0216-46FB-BE42-4C1A69444B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492" y="31554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510" name="Ink 18509">
                  <a:extLst>
                    <a:ext uri="{FF2B5EF4-FFF2-40B4-BE49-F238E27FC236}">
                      <a16:creationId xmlns:a16="http://schemas.microsoft.com/office/drawing/2014/main" id="{3082DDF2-C652-476E-BABA-AB1923E61A65}"/>
                    </a:ext>
                  </a:extLst>
                </p14:cNvPr>
                <p14:cNvContentPartPr/>
                <p14:nvPr/>
              </p14:nvContentPartPr>
              <p14:xfrm>
                <a:off x="564652" y="3173797"/>
                <a:ext cx="109440" cy="102960"/>
              </p14:xfrm>
            </p:contentPart>
          </mc:Choice>
          <mc:Fallback xmlns="">
            <p:pic>
              <p:nvPicPr>
                <p:cNvPr id="18510" name="Ink 18509">
                  <a:extLst>
                    <a:ext uri="{FF2B5EF4-FFF2-40B4-BE49-F238E27FC236}">
                      <a16:creationId xmlns:a16="http://schemas.microsoft.com/office/drawing/2014/main" id="{3082DDF2-C652-476E-BABA-AB1923E61A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5652" y="3164797"/>
                  <a:ext cx="12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511" name="Ink 18510">
                  <a:extLst>
                    <a:ext uri="{FF2B5EF4-FFF2-40B4-BE49-F238E27FC236}">
                      <a16:creationId xmlns:a16="http://schemas.microsoft.com/office/drawing/2014/main" id="{6F0FFDBA-DDE5-4FA6-9DF1-CD171E682C14}"/>
                    </a:ext>
                  </a:extLst>
                </p14:cNvPr>
                <p14:cNvContentPartPr/>
                <p14:nvPr/>
              </p14:nvContentPartPr>
              <p14:xfrm>
                <a:off x="709012" y="3169117"/>
                <a:ext cx="118800" cy="99000"/>
              </p14:xfrm>
            </p:contentPart>
          </mc:Choice>
          <mc:Fallback xmlns="">
            <p:pic>
              <p:nvPicPr>
                <p:cNvPr id="18511" name="Ink 18510">
                  <a:extLst>
                    <a:ext uri="{FF2B5EF4-FFF2-40B4-BE49-F238E27FC236}">
                      <a16:creationId xmlns:a16="http://schemas.microsoft.com/office/drawing/2014/main" id="{6F0FFDBA-DDE5-4FA6-9DF1-CD171E682C1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0012" y="3160117"/>
                  <a:ext cx="136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512" name="Ink 18511">
                  <a:extLst>
                    <a:ext uri="{FF2B5EF4-FFF2-40B4-BE49-F238E27FC236}">
                      <a16:creationId xmlns:a16="http://schemas.microsoft.com/office/drawing/2014/main" id="{173A7BE3-82DD-43FD-9847-3FC4A75857D0}"/>
                    </a:ext>
                  </a:extLst>
                </p14:cNvPr>
                <p14:cNvContentPartPr/>
                <p14:nvPr/>
              </p14:nvContentPartPr>
              <p14:xfrm>
                <a:off x="965692" y="3093157"/>
                <a:ext cx="125640" cy="142560"/>
              </p14:xfrm>
            </p:contentPart>
          </mc:Choice>
          <mc:Fallback xmlns="">
            <p:pic>
              <p:nvPicPr>
                <p:cNvPr id="18512" name="Ink 18511">
                  <a:extLst>
                    <a:ext uri="{FF2B5EF4-FFF2-40B4-BE49-F238E27FC236}">
                      <a16:creationId xmlns:a16="http://schemas.microsoft.com/office/drawing/2014/main" id="{173A7BE3-82DD-43FD-9847-3FC4A75857D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6692" y="3084517"/>
                  <a:ext cx="143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513" name="Ink 18512">
                  <a:extLst>
                    <a:ext uri="{FF2B5EF4-FFF2-40B4-BE49-F238E27FC236}">
                      <a16:creationId xmlns:a16="http://schemas.microsoft.com/office/drawing/2014/main" id="{C6BA1B5F-4A3B-4982-8FD4-9D48D2F058C2}"/>
                    </a:ext>
                  </a:extLst>
                </p14:cNvPr>
                <p14:cNvContentPartPr/>
                <p14:nvPr/>
              </p14:nvContentPartPr>
              <p14:xfrm>
                <a:off x="1124092" y="3149317"/>
                <a:ext cx="87840" cy="209160"/>
              </p14:xfrm>
            </p:contentPart>
          </mc:Choice>
          <mc:Fallback xmlns="">
            <p:pic>
              <p:nvPicPr>
                <p:cNvPr id="18513" name="Ink 18512">
                  <a:extLst>
                    <a:ext uri="{FF2B5EF4-FFF2-40B4-BE49-F238E27FC236}">
                      <a16:creationId xmlns:a16="http://schemas.microsoft.com/office/drawing/2014/main" id="{C6BA1B5F-4A3B-4982-8FD4-9D48D2F058C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5092" y="3140317"/>
                  <a:ext cx="105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514" name="Ink 18513">
                  <a:extLst>
                    <a:ext uri="{FF2B5EF4-FFF2-40B4-BE49-F238E27FC236}">
                      <a16:creationId xmlns:a16="http://schemas.microsoft.com/office/drawing/2014/main" id="{A29B88DE-18F7-4CFC-AF1A-01B1484110CB}"/>
                    </a:ext>
                  </a:extLst>
                </p14:cNvPr>
                <p14:cNvContentPartPr/>
                <p14:nvPr/>
              </p14:nvContentPartPr>
              <p14:xfrm>
                <a:off x="1178092" y="3154357"/>
                <a:ext cx="200160" cy="65160"/>
              </p14:xfrm>
            </p:contentPart>
          </mc:Choice>
          <mc:Fallback xmlns="">
            <p:pic>
              <p:nvPicPr>
                <p:cNvPr id="18514" name="Ink 18513">
                  <a:extLst>
                    <a:ext uri="{FF2B5EF4-FFF2-40B4-BE49-F238E27FC236}">
                      <a16:creationId xmlns:a16="http://schemas.microsoft.com/office/drawing/2014/main" id="{A29B88DE-18F7-4CFC-AF1A-01B1484110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69092" y="3145717"/>
                  <a:ext cx="2178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34" name="Group 18533">
            <a:extLst>
              <a:ext uri="{FF2B5EF4-FFF2-40B4-BE49-F238E27FC236}">
                <a16:creationId xmlns:a16="http://schemas.microsoft.com/office/drawing/2014/main" id="{F66C7FE6-7E20-45D3-99A5-81A63B805186}"/>
              </a:ext>
            </a:extLst>
          </p:cNvPr>
          <p:cNvGrpSpPr/>
          <p:nvPr/>
        </p:nvGrpSpPr>
        <p:grpSpPr>
          <a:xfrm>
            <a:off x="2080252" y="2946277"/>
            <a:ext cx="1306080" cy="375120"/>
            <a:chOff x="2080252" y="2946277"/>
            <a:chExt cx="13060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515" name="Ink 18514">
                  <a:extLst>
                    <a:ext uri="{FF2B5EF4-FFF2-40B4-BE49-F238E27FC236}">
                      <a16:creationId xmlns:a16="http://schemas.microsoft.com/office/drawing/2014/main" id="{A8A91084-B8D7-472C-8716-3204845B9B22}"/>
                    </a:ext>
                  </a:extLst>
                </p14:cNvPr>
                <p14:cNvContentPartPr/>
                <p14:nvPr/>
              </p14:nvContentPartPr>
              <p14:xfrm>
                <a:off x="2080252" y="3004597"/>
                <a:ext cx="134280" cy="157680"/>
              </p14:xfrm>
            </p:contentPart>
          </mc:Choice>
          <mc:Fallback xmlns="">
            <p:pic>
              <p:nvPicPr>
                <p:cNvPr id="18515" name="Ink 18514">
                  <a:extLst>
                    <a:ext uri="{FF2B5EF4-FFF2-40B4-BE49-F238E27FC236}">
                      <a16:creationId xmlns:a16="http://schemas.microsoft.com/office/drawing/2014/main" id="{A8A91084-B8D7-472C-8716-3204845B9B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71612" y="2995957"/>
                  <a:ext cx="151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516" name="Ink 18515">
                  <a:extLst>
                    <a:ext uri="{FF2B5EF4-FFF2-40B4-BE49-F238E27FC236}">
                      <a16:creationId xmlns:a16="http://schemas.microsoft.com/office/drawing/2014/main" id="{8DA0284F-FE6E-4331-A650-E2C31D9D8F99}"/>
                    </a:ext>
                  </a:extLst>
                </p14:cNvPr>
                <p14:cNvContentPartPr/>
                <p14:nvPr/>
              </p14:nvContentPartPr>
              <p14:xfrm>
                <a:off x="2279692" y="3085957"/>
                <a:ext cx="137880" cy="57600"/>
              </p14:xfrm>
            </p:contentPart>
          </mc:Choice>
          <mc:Fallback xmlns="">
            <p:pic>
              <p:nvPicPr>
                <p:cNvPr id="18516" name="Ink 18515">
                  <a:extLst>
                    <a:ext uri="{FF2B5EF4-FFF2-40B4-BE49-F238E27FC236}">
                      <a16:creationId xmlns:a16="http://schemas.microsoft.com/office/drawing/2014/main" id="{8DA0284F-FE6E-4331-A650-E2C31D9D8F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71052" y="3076957"/>
                  <a:ext cx="155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517" name="Ink 18516">
                  <a:extLst>
                    <a:ext uri="{FF2B5EF4-FFF2-40B4-BE49-F238E27FC236}">
                      <a16:creationId xmlns:a16="http://schemas.microsoft.com/office/drawing/2014/main" id="{99E588B7-E510-44A4-B6E6-85A3F8B67C6F}"/>
                    </a:ext>
                  </a:extLst>
                </p14:cNvPr>
                <p14:cNvContentPartPr/>
                <p14:nvPr/>
              </p14:nvContentPartPr>
              <p14:xfrm>
                <a:off x="2516932" y="3066517"/>
                <a:ext cx="126720" cy="83880"/>
              </p14:xfrm>
            </p:contentPart>
          </mc:Choice>
          <mc:Fallback xmlns="">
            <p:pic>
              <p:nvPicPr>
                <p:cNvPr id="18517" name="Ink 18516">
                  <a:extLst>
                    <a:ext uri="{FF2B5EF4-FFF2-40B4-BE49-F238E27FC236}">
                      <a16:creationId xmlns:a16="http://schemas.microsoft.com/office/drawing/2014/main" id="{99E588B7-E510-44A4-B6E6-85A3F8B67C6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08292" y="3057877"/>
                  <a:ext cx="144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518" name="Ink 18517">
                  <a:extLst>
                    <a:ext uri="{FF2B5EF4-FFF2-40B4-BE49-F238E27FC236}">
                      <a16:creationId xmlns:a16="http://schemas.microsoft.com/office/drawing/2014/main" id="{4280556A-7B4F-4E60-BEC7-EEC730014338}"/>
                    </a:ext>
                  </a:extLst>
                </p14:cNvPr>
                <p14:cNvContentPartPr/>
                <p14:nvPr/>
              </p14:nvContentPartPr>
              <p14:xfrm>
                <a:off x="2683252" y="3061117"/>
                <a:ext cx="168120" cy="77040"/>
              </p14:xfrm>
            </p:contentPart>
          </mc:Choice>
          <mc:Fallback xmlns="">
            <p:pic>
              <p:nvPicPr>
                <p:cNvPr id="18518" name="Ink 18517">
                  <a:extLst>
                    <a:ext uri="{FF2B5EF4-FFF2-40B4-BE49-F238E27FC236}">
                      <a16:creationId xmlns:a16="http://schemas.microsoft.com/office/drawing/2014/main" id="{4280556A-7B4F-4E60-BEC7-EEC7300143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74252" y="3052117"/>
                  <a:ext cx="185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519" name="Ink 18518">
                  <a:extLst>
                    <a:ext uri="{FF2B5EF4-FFF2-40B4-BE49-F238E27FC236}">
                      <a16:creationId xmlns:a16="http://schemas.microsoft.com/office/drawing/2014/main" id="{DCB21478-2617-4DFD-B6B0-37CCE8DD852A}"/>
                    </a:ext>
                  </a:extLst>
                </p14:cNvPr>
                <p14:cNvContentPartPr/>
                <p14:nvPr/>
              </p14:nvContentPartPr>
              <p14:xfrm>
                <a:off x="2883772" y="2946277"/>
                <a:ext cx="219600" cy="375120"/>
              </p14:xfrm>
            </p:contentPart>
          </mc:Choice>
          <mc:Fallback xmlns="">
            <p:pic>
              <p:nvPicPr>
                <p:cNvPr id="18519" name="Ink 18518">
                  <a:extLst>
                    <a:ext uri="{FF2B5EF4-FFF2-40B4-BE49-F238E27FC236}">
                      <a16:creationId xmlns:a16="http://schemas.microsoft.com/office/drawing/2014/main" id="{DCB21478-2617-4DFD-B6B0-37CCE8DD85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75132" y="2937637"/>
                  <a:ext cx="237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520" name="Ink 18519">
                  <a:extLst>
                    <a:ext uri="{FF2B5EF4-FFF2-40B4-BE49-F238E27FC236}">
                      <a16:creationId xmlns:a16="http://schemas.microsoft.com/office/drawing/2014/main" id="{7B3B8F7B-9888-413F-A051-EFA866EBFEB3}"/>
                    </a:ext>
                  </a:extLst>
                </p14:cNvPr>
                <p14:cNvContentPartPr/>
                <p14:nvPr/>
              </p14:nvContentPartPr>
              <p14:xfrm>
                <a:off x="3157732" y="3067597"/>
                <a:ext cx="228600" cy="154080"/>
              </p14:xfrm>
            </p:contentPart>
          </mc:Choice>
          <mc:Fallback xmlns="">
            <p:pic>
              <p:nvPicPr>
                <p:cNvPr id="18520" name="Ink 18519">
                  <a:extLst>
                    <a:ext uri="{FF2B5EF4-FFF2-40B4-BE49-F238E27FC236}">
                      <a16:creationId xmlns:a16="http://schemas.microsoft.com/office/drawing/2014/main" id="{7B3B8F7B-9888-413F-A051-EFA866EBFE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49092" y="3058597"/>
                  <a:ext cx="2462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33" name="Group 18532">
            <a:extLst>
              <a:ext uri="{FF2B5EF4-FFF2-40B4-BE49-F238E27FC236}">
                <a16:creationId xmlns:a16="http://schemas.microsoft.com/office/drawing/2014/main" id="{A30CBFF9-E6D1-4526-9892-E133636869A2}"/>
              </a:ext>
            </a:extLst>
          </p:cNvPr>
          <p:cNvGrpSpPr/>
          <p:nvPr/>
        </p:nvGrpSpPr>
        <p:grpSpPr>
          <a:xfrm>
            <a:off x="4982932" y="2953837"/>
            <a:ext cx="1103760" cy="262080"/>
            <a:chOff x="4982932" y="2953837"/>
            <a:chExt cx="11037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526" name="Ink 18525">
                  <a:extLst>
                    <a:ext uri="{FF2B5EF4-FFF2-40B4-BE49-F238E27FC236}">
                      <a16:creationId xmlns:a16="http://schemas.microsoft.com/office/drawing/2014/main" id="{6B9E9E26-B850-46CC-8011-C6BF1D29FFBB}"/>
                    </a:ext>
                  </a:extLst>
                </p14:cNvPr>
                <p14:cNvContentPartPr/>
                <p14:nvPr/>
              </p14:nvContentPartPr>
              <p14:xfrm>
                <a:off x="4982932" y="2953837"/>
                <a:ext cx="137520" cy="180000"/>
              </p14:xfrm>
            </p:contentPart>
          </mc:Choice>
          <mc:Fallback xmlns="">
            <p:pic>
              <p:nvPicPr>
                <p:cNvPr id="18526" name="Ink 18525">
                  <a:extLst>
                    <a:ext uri="{FF2B5EF4-FFF2-40B4-BE49-F238E27FC236}">
                      <a16:creationId xmlns:a16="http://schemas.microsoft.com/office/drawing/2014/main" id="{6B9E9E26-B850-46CC-8011-C6BF1D29FFB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73932" y="2944837"/>
                  <a:ext cx="155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527" name="Ink 18526">
                  <a:extLst>
                    <a:ext uri="{FF2B5EF4-FFF2-40B4-BE49-F238E27FC236}">
                      <a16:creationId xmlns:a16="http://schemas.microsoft.com/office/drawing/2014/main" id="{09AEA8AC-CC41-4155-BE1D-637A46D6CCCE}"/>
                    </a:ext>
                  </a:extLst>
                </p14:cNvPr>
                <p14:cNvContentPartPr/>
                <p14:nvPr/>
              </p14:nvContentPartPr>
              <p14:xfrm>
                <a:off x="5218012" y="2969317"/>
                <a:ext cx="43200" cy="180360"/>
              </p14:xfrm>
            </p:contentPart>
          </mc:Choice>
          <mc:Fallback xmlns="">
            <p:pic>
              <p:nvPicPr>
                <p:cNvPr id="18527" name="Ink 18526">
                  <a:extLst>
                    <a:ext uri="{FF2B5EF4-FFF2-40B4-BE49-F238E27FC236}">
                      <a16:creationId xmlns:a16="http://schemas.microsoft.com/office/drawing/2014/main" id="{09AEA8AC-CC41-4155-BE1D-637A46D6CCC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09372" y="2960317"/>
                  <a:ext cx="60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528" name="Ink 18527">
                  <a:extLst>
                    <a:ext uri="{FF2B5EF4-FFF2-40B4-BE49-F238E27FC236}">
                      <a16:creationId xmlns:a16="http://schemas.microsoft.com/office/drawing/2014/main" id="{6AF26461-5A17-4252-B5A9-ECAEA669DAF1}"/>
                    </a:ext>
                  </a:extLst>
                </p14:cNvPr>
                <p14:cNvContentPartPr/>
                <p14:nvPr/>
              </p14:nvContentPartPr>
              <p14:xfrm>
                <a:off x="5346172" y="3053197"/>
                <a:ext cx="352080" cy="105840"/>
              </p14:xfrm>
            </p:contentPart>
          </mc:Choice>
          <mc:Fallback xmlns="">
            <p:pic>
              <p:nvPicPr>
                <p:cNvPr id="18528" name="Ink 18527">
                  <a:extLst>
                    <a:ext uri="{FF2B5EF4-FFF2-40B4-BE49-F238E27FC236}">
                      <a16:creationId xmlns:a16="http://schemas.microsoft.com/office/drawing/2014/main" id="{6AF26461-5A17-4252-B5A9-ECAEA669DAF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37172" y="3044557"/>
                  <a:ext cx="369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529" name="Ink 18528">
                  <a:extLst>
                    <a:ext uri="{FF2B5EF4-FFF2-40B4-BE49-F238E27FC236}">
                      <a16:creationId xmlns:a16="http://schemas.microsoft.com/office/drawing/2014/main" id="{CFA19B8C-22A8-46E1-9551-A8119C31EAA8}"/>
                    </a:ext>
                  </a:extLst>
                </p14:cNvPr>
                <p14:cNvContentPartPr/>
                <p14:nvPr/>
              </p14:nvContentPartPr>
              <p14:xfrm>
                <a:off x="5725972" y="2954557"/>
                <a:ext cx="250920" cy="246960"/>
              </p14:xfrm>
            </p:contentPart>
          </mc:Choice>
          <mc:Fallback xmlns="">
            <p:pic>
              <p:nvPicPr>
                <p:cNvPr id="18529" name="Ink 18528">
                  <a:extLst>
                    <a:ext uri="{FF2B5EF4-FFF2-40B4-BE49-F238E27FC236}">
                      <a16:creationId xmlns:a16="http://schemas.microsoft.com/office/drawing/2014/main" id="{CFA19B8C-22A8-46E1-9551-A8119C31EAA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17332" y="2945557"/>
                  <a:ext cx="268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530" name="Ink 18529">
                  <a:extLst>
                    <a:ext uri="{FF2B5EF4-FFF2-40B4-BE49-F238E27FC236}">
                      <a16:creationId xmlns:a16="http://schemas.microsoft.com/office/drawing/2014/main" id="{D289FFF9-9DBF-438B-8C1F-FF1D608CAE3B}"/>
                    </a:ext>
                  </a:extLst>
                </p14:cNvPr>
                <p14:cNvContentPartPr/>
                <p14:nvPr/>
              </p14:nvContentPartPr>
              <p14:xfrm>
                <a:off x="5964652" y="3048157"/>
                <a:ext cx="122040" cy="167760"/>
              </p14:xfrm>
            </p:contentPart>
          </mc:Choice>
          <mc:Fallback xmlns="">
            <p:pic>
              <p:nvPicPr>
                <p:cNvPr id="18530" name="Ink 18529">
                  <a:extLst>
                    <a:ext uri="{FF2B5EF4-FFF2-40B4-BE49-F238E27FC236}">
                      <a16:creationId xmlns:a16="http://schemas.microsoft.com/office/drawing/2014/main" id="{D289FFF9-9DBF-438B-8C1F-FF1D608CAE3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56012" y="3039517"/>
                  <a:ext cx="1396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32" name="Group 18531">
            <a:extLst>
              <a:ext uri="{FF2B5EF4-FFF2-40B4-BE49-F238E27FC236}">
                <a16:creationId xmlns:a16="http://schemas.microsoft.com/office/drawing/2014/main" id="{C6C5F4E1-394C-4E67-9E77-A228DAABD1DF}"/>
              </a:ext>
            </a:extLst>
          </p:cNvPr>
          <p:cNvGrpSpPr/>
          <p:nvPr/>
        </p:nvGrpSpPr>
        <p:grpSpPr>
          <a:xfrm>
            <a:off x="3637612" y="2986597"/>
            <a:ext cx="1059120" cy="250200"/>
            <a:chOff x="3637612" y="2986597"/>
            <a:chExt cx="10591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521" name="Ink 18520">
                  <a:extLst>
                    <a:ext uri="{FF2B5EF4-FFF2-40B4-BE49-F238E27FC236}">
                      <a16:creationId xmlns:a16="http://schemas.microsoft.com/office/drawing/2014/main" id="{58F6B09E-3D00-41F4-8512-EC98F50DB158}"/>
                    </a:ext>
                  </a:extLst>
                </p14:cNvPr>
                <p14:cNvContentPartPr/>
                <p14:nvPr/>
              </p14:nvContentPartPr>
              <p14:xfrm>
                <a:off x="3637612" y="3101437"/>
                <a:ext cx="153360" cy="68400"/>
              </p14:xfrm>
            </p:contentPart>
          </mc:Choice>
          <mc:Fallback xmlns="">
            <p:pic>
              <p:nvPicPr>
                <p:cNvPr id="18521" name="Ink 18520">
                  <a:extLst>
                    <a:ext uri="{FF2B5EF4-FFF2-40B4-BE49-F238E27FC236}">
                      <a16:creationId xmlns:a16="http://schemas.microsoft.com/office/drawing/2014/main" id="{58F6B09E-3D00-41F4-8512-EC98F50DB1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28612" y="3092437"/>
                  <a:ext cx="171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522" name="Ink 18521">
                  <a:extLst>
                    <a:ext uri="{FF2B5EF4-FFF2-40B4-BE49-F238E27FC236}">
                      <a16:creationId xmlns:a16="http://schemas.microsoft.com/office/drawing/2014/main" id="{8E3274CD-BC45-44FD-A70C-2E918A5D55B5}"/>
                    </a:ext>
                  </a:extLst>
                </p14:cNvPr>
                <p14:cNvContentPartPr/>
                <p14:nvPr/>
              </p14:nvContentPartPr>
              <p14:xfrm>
                <a:off x="3955132" y="3024397"/>
                <a:ext cx="19080" cy="146520"/>
              </p14:xfrm>
            </p:contentPart>
          </mc:Choice>
          <mc:Fallback xmlns="">
            <p:pic>
              <p:nvPicPr>
                <p:cNvPr id="18522" name="Ink 18521">
                  <a:extLst>
                    <a:ext uri="{FF2B5EF4-FFF2-40B4-BE49-F238E27FC236}">
                      <a16:creationId xmlns:a16="http://schemas.microsoft.com/office/drawing/2014/main" id="{8E3274CD-BC45-44FD-A70C-2E918A5D55B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46132" y="3015757"/>
                  <a:ext cx="3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523" name="Ink 18522">
                  <a:extLst>
                    <a:ext uri="{FF2B5EF4-FFF2-40B4-BE49-F238E27FC236}">
                      <a16:creationId xmlns:a16="http://schemas.microsoft.com/office/drawing/2014/main" id="{AA8D7FF6-A7EA-4D3F-9FF7-96236AEE006A}"/>
                    </a:ext>
                  </a:extLst>
                </p14:cNvPr>
                <p14:cNvContentPartPr/>
                <p14:nvPr/>
              </p14:nvContentPartPr>
              <p14:xfrm>
                <a:off x="4136572" y="2994877"/>
                <a:ext cx="154800" cy="162000"/>
              </p14:xfrm>
            </p:contentPart>
          </mc:Choice>
          <mc:Fallback xmlns="">
            <p:pic>
              <p:nvPicPr>
                <p:cNvPr id="18523" name="Ink 18522">
                  <a:extLst>
                    <a:ext uri="{FF2B5EF4-FFF2-40B4-BE49-F238E27FC236}">
                      <a16:creationId xmlns:a16="http://schemas.microsoft.com/office/drawing/2014/main" id="{AA8D7FF6-A7EA-4D3F-9FF7-96236AEE00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27572" y="2986237"/>
                  <a:ext cx="172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524" name="Ink 18523">
                  <a:extLst>
                    <a:ext uri="{FF2B5EF4-FFF2-40B4-BE49-F238E27FC236}">
                      <a16:creationId xmlns:a16="http://schemas.microsoft.com/office/drawing/2014/main" id="{50DD2E40-B301-4D0E-B326-D3C5126D3636}"/>
                    </a:ext>
                  </a:extLst>
                </p14:cNvPr>
                <p14:cNvContentPartPr/>
                <p14:nvPr/>
              </p14:nvContentPartPr>
              <p14:xfrm>
                <a:off x="4332412" y="3007477"/>
                <a:ext cx="159120" cy="150840"/>
              </p14:xfrm>
            </p:contentPart>
          </mc:Choice>
          <mc:Fallback xmlns="">
            <p:pic>
              <p:nvPicPr>
                <p:cNvPr id="18524" name="Ink 18523">
                  <a:extLst>
                    <a:ext uri="{FF2B5EF4-FFF2-40B4-BE49-F238E27FC236}">
                      <a16:creationId xmlns:a16="http://schemas.microsoft.com/office/drawing/2014/main" id="{50DD2E40-B301-4D0E-B326-D3C5126D363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23412" y="2998837"/>
                  <a:ext cx="176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525" name="Ink 18524">
                  <a:extLst>
                    <a:ext uri="{FF2B5EF4-FFF2-40B4-BE49-F238E27FC236}">
                      <a16:creationId xmlns:a16="http://schemas.microsoft.com/office/drawing/2014/main" id="{66B039E5-8584-4959-B3C5-D8C61A3FE64D}"/>
                    </a:ext>
                  </a:extLst>
                </p14:cNvPr>
                <p14:cNvContentPartPr/>
                <p14:nvPr/>
              </p14:nvContentPartPr>
              <p14:xfrm>
                <a:off x="4547332" y="2986597"/>
                <a:ext cx="149400" cy="133560"/>
              </p14:xfrm>
            </p:contentPart>
          </mc:Choice>
          <mc:Fallback xmlns="">
            <p:pic>
              <p:nvPicPr>
                <p:cNvPr id="18525" name="Ink 18524">
                  <a:extLst>
                    <a:ext uri="{FF2B5EF4-FFF2-40B4-BE49-F238E27FC236}">
                      <a16:creationId xmlns:a16="http://schemas.microsoft.com/office/drawing/2014/main" id="{66B039E5-8584-4959-B3C5-D8C61A3FE6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38692" y="2977597"/>
                  <a:ext cx="167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531" name="Ink 18530">
                  <a:extLst>
                    <a:ext uri="{FF2B5EF4-FFF2-40B4-BE49-F238E27FC236}">
                      <a16:creationId xmlns:a16="http://schemas.microsoft.com/office/drawing/2014/main" id="{3FFDFD8A-8C80-497F-9EBC-BAA2426257E1}"/>
                    </a:ext>
                  </a:extLst>
                </p14:cNvPr>
                <p14:cNvContentPartPr/>
                <p14:nvPr/>
              </p14:nvContentPartPr>
              <p14:xfrm>
                <a:off x="4073572" y="3192157"/>
                <a:ext cx="124920" cy="44640"/>
              </p14:xfrm>
            </p:contentPart>
          </mc:Choice>
          <mc:Fallback xmlns="">
            <p:pic>
              <p:nvPicPr>
                <p:cNvPr id="18531" name="Ink 18530">
                  <a:extLst>
                    <a:ext uri="{FF2B5EF4-FFF2-40B4-BE49-F238E27FC236}">
                      <a16:creationId xmlns:a16="http://schemas.microsoft.com/office/drawing/2014/main" id="{3FFDFD8A-8C80-497F-9EBC-BAA2426257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64572" y="3183157"/>
                  <a:ext cx="14256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536" name="Ink 18535">
                <a:extLst>
                  <a:ext uri="{FF2B5EF4-FFF2-40B4-BE49-F238E27FC236}">
                    <a16:creationId xmlns:a16="http://schemas.microsoft.com/office/drawing/2014/main" id="{5E47547B-FD86-44EF-ADA8-260A093D4CF0}"/>
                  </a:ext>
                </a:extLst>
              </p14:cNvPr>
              <p14:cNvContentPartPr/>
              <p14:nvPr/>
            </p14:nvContentPartPr>
            <p14:xfrm>
              <a:off x="1431892" y="4301317"/>
              <a:ext cx="746640" cy="70920"/>
            </p14:xfrm>
          </p:contentPart>
        </mc:Choice>
        <mc:Fallback xmlns="">
          <p:pic>
            <p:nvPicPr>
              <p:cNvPr id="18536" name="Ink 18535">
                <a:extLst>
                  <a:ext uri="{FF2B5EF4-FFF2-40B4-BE49-F238E27FC236}">
                    <a16:creationId xmlns:a16="http://schemas.microsoft.com/office/drawing/2014/main" id="{5E47547B-FD86-44EF-ADA8-260A093D4CF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422892" y="4292317"/>
                <a:ext cx="7642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42" name="Group 18541">
            <a:extLst>
              <a:ext uri="{FF2B5EF4-FFF2-40B4-BE49-F238E27FC236}">
                <a16:creationId xmlns:a16="http://schemas.microsoft.com/office/drawing/2014/main" id="{7D1D3DBE-B433-4EC1-8E1A-6C2A240B6138}"/>
              </a:ext>
            </a:extLst>
          </p:cNvPr>
          <p:cNvGrpSpPr/>
          <p:nvPr/>
        </p:nvGrpSpPr>
        <p:grpSpPr>
          <a:xfrm>
            <a:off x="1331092" y="4619917"/>
            <a:ext cx="1009080" cy="439560"/>
            <a:chOff x="1331092" y="4619917"/>
            <a:chExt cx="100908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537" name="Ink 18536">
                  <a:extLst>
                    <a:ext uri="{FF2B5EF4-FFF2-40B4-BE49-F238E27FC236}">
                      <a16:creationId xmlns:a16="http://schemas.microsoft.com/office/drawing/2014/main" id="{58102C95-FC2F-4979-8DCB-B2C7FDFBE79A}"/>
                    </a:ext>
                  </a:extLst>
                </p14:cNvPr>
                <p14:cNvContentPartPr/>
                <p14:nvPr/>
              </p14:nvContentPartPr>
              <p14:xfrm>
                <a:off x="1435132" y="4634317"/>
                <a:ext cx="87840" cy="189000"/>
              </p14:xfrm>
            </p:contentPart>
          </mc:Choice>
          <mc:Fallback xmlns="">
            <p:pic>
              <p:nvPicPr>
                <p:cNvPr id="18537" name="Ink 18536">
                  <a:extLst>
                    <a:ext uri="{FF2B5EF4-FFF2-40B4-BE49-F238E27FC236}">
                      <a16:creationId xmlns:a16="http://schemas.microsoft.com/office/drawing/2014/main" id="{58102C95-FC2F-4979-8DCB-B2C7FDFBE7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26132" y="4625677"/>
                  <a:ext cx="105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38" name="Ink 18537">
                  <a:extLst>
                    <a:ext uri="{FF2B5EF4-FFF2-40B4-BE49-F238E27FC236}">
                      <a16:creationId xmlns:a16="http://schemas.microsoft.com/office/drawing/2014/main" id="{C1120ED6-5E9D-4B74-930B-04F12D15B406}"/>
                    </a:ext>
                  </a:extLst>
                </p14:cNvPr>
                <p14:cNvContentPartPr/>
                <p14:nvPr/>
              </p14:nvContentPartPr>
              <p14:xfrm>
                <a:off x="1596772" y="4776877"/>
                <a:ext cx="14040" cy="1800"/>
              </p14:xfrm>
            </p:contentPart>
          </mc:Choice>
          <mc:Fallback xmlns="">
            <p:pic>
              <p:nvPicPr>
                <p:cNvPr id="18538" name="Ink 18537">
                  <a:extLst>
                    <a:ext uri="{FF2B5EF4-FFF2-40B4-BE49-F238E27FC236}">
                      <a16:creationId xmlns:a16="http://schemas.microsoft.com/office/drawing/2014/main" id="{C1120ED6-5E9D-4B74-930B-04F12D15B40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87772" y="4768237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539" name="Ink 18538">
                  <a:extLst>
                    <a:ext uri="{FF2B5EF4-FFF2-40B4-BE49-F238E27FC236}">
                      <a16:creationId xmlns:a16="http://schemas.microsoft.com/office/drawing/2014/main" id="{54DB0702-1544-45D3-968F-D83920C364D5}"/>
                    </a:ext>
                  </a:extLst>
                </p14:cNvPr>
                <p14:cNvContentPartPr/>
                <p14:nvPr/>
              </p14:nvContentPartPr>
              <p14:xfrm>
                <a:off x="1651852" y="4698757"/>
                <a:ext cx="157680" cy="97920"/>
              </p14:xfrm>
            </p:contentPart>
          </mc:Choice>
          <mc:Fallback xmlns="">
            <p:pic>
              <p:nvPicPr>
                <p:cNvPr id="18539" name="Ink 18538">
                  <a:extLst>
                    <a:ext uri="{FF2B5EF4-FFF2-40B4-BE49-F238E27FC236}">
                      <a16:creationId xmlns:a16="http://schemas.microsoft.com/office/drawing/2014/main" id="{54DB0702-1544-45D3-968F-D83920C364D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42852" y="4689757"/>
                  <a:ext cx="175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541" name="Ink 18540">
                  <a:extLst>
                    <a:ext uri="{FF2B5EF4-FFF2-40B4-BE49-F238E27FC236}">
                      <a16:creationId xmlns:a16="http://schemas.microsoft.com/office/drawing/2014/main" id="{87D14AAF-4574-4F64-8A23-D8CE5F4F1DEB}"/>
                    </a:ext>
                  </a:extLst>
                </p14:cNvPr>
                <p14:cNvContentPartPr/>
                <p14:nvPr/>
              </p14:nvContentPartPr>
              <p14:xfrm>
                <a:off x="1331092" y="4619917"/>
                <a:ext cx="1009080" cy="439560"/>
              </p14:xfrm>
            </p:contentPart>
          </mc:Choice>
          <mc:Fallback xmlns="">
            <p:pic>
              <p:nvPicPr>
                <p:cNvPr id="18541" name="Ink 18540">
                  <a:extLst>
                    <a:ext uri="{FF2B5EF4-FFF2-40B4-BE49-F238E27FC236}">
                      <a16:creationId xmlns:a16="http://schemas.microsoft.com/office/drawing/2014/main" id="{87D14AAF-4574-4F64-8A23-D8CE5F4F1D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22092" y="4611277"/>
                  <a:ext cx="1026720" cy="45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234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38B204-8D72-43DB-935D-F633B9CFD24C}" type="slidenum">
              <a:rPr lang="el-GR" altLang="en-US" smtClean="0"/>
              <a:pPr/>
              <a:t>3</a:t>
            </a:fld>
            <a:endParaRPr lang="el-GR" altLang="en-US"/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752600" y="3084585"/>
            <a:ext cx="586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Συντακτική Ανάλυση &amp; Μετάφραση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Βελτιστοποίηση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Υπολογισμός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Εκτέλεση)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47687" y="2194719"/>
            <a:ext cx="804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Τα  βασικά βήματα στην επεξεργασία μιας ερώτησης είναι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Βήματα Επεξεργασίας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51736-F897-4E70-B597-93BD68E2953B}" type="slidenum">
              <a:rPr lang="el-GR" altLang="en-US" smtClean="0"/>
              <a:pPr/>
              <a:t>30</a:t>
            </a:fld>
            <a:endParaRPr lang="el-GR" altLang="en-US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44488" y="120147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</a:rPr>
              <a:t>Μέγεθος αρχείου δεδομένων: 3.000 </a:t>
            </a:r>
            <a:r>
              <a:rPr lang="en-US" sz="1800" i="1" dirty="0">
                <a:latin typeface="Calibri" pitchFamily="34" charset="0"/>
              </a:rPr>
              <a:t>blocks</a:t>
            </a:r>
            <a:endParaRPr lang="el-GR" sz="1800" i="1" dirty="0">
              <a:latin typeface="Calibri" pitchFamily="34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35727" y="18131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Παράδειγμα: Αρχείο με </a:t>
            </a:r>
            <a:r>
              <a:rPr lang="en-US" b="1" dirty="0">
                <a:latin typeface="Calibri" pitchFamily="34" charset="0"/>
              </a:rPr>
              <a:t>r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30.000 </a:t>
            </a:r>
            <a:r>
              <a:rPr lang="el-GR" dirty="0">
                <a:latin typeface="Calibri" pitchFamily="34" charset="0"/>
              </a:rPr>
              <a:t>εγγραφές, μέγεθος </a:t>
            </a:r>
            <a:r>
              <a:rPr lang="en-US" dirty="0">
                <a:latin typeface="Calibri" pitchFamily="34" charset="0"/>
              </a:rPr>
              <a:t>block </a:t>
            </a:r>
            <a:r>
              <a:rPr lang="en-US" b="1" dirty="0">
                <a:latin typeface="Calibri" pitchFamily="34" charset="0"/>
              </a:rPr>
              <a:t>B</a:t>
            </a:r>
            <a:r>
              <a:rPr lang="en-US" dirty="0">
                <a:latin typeface="Calibri" pitchFamily="34" charset="0"/>
              </a:rPr>
              <a:t> = 1024 bytes, </a:t>
            </a:r>
            <a:r>
              <a:rPr lang="el-GR" dirty="0">
                <a:latin typeface="Calibri" pitchFamily="34" charset="0"/>
              </a:rPr>
              <a:t>σταθερού μεγέθους εγγραφές μεγέθους </a:t>
            </a:r>
            <a:r>
              <a:rPr lang="en-US" b="1" dirty="0">
                <a:latin typeface="Calibri" pitchFamily="34" charset="0"/>
              </a:rPr>
              <a:t>R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n-US" dirty="0">
                <a:latin typeface="Calibri" pitchFamily="34" charset="0"/>
              </a:rPr>
              <a:t> = 100 bytes, </a:t>
            </a:r>
            <a:r>
              <a:rPr lang="el-GR" dirty="0">
                <a:latin typeface="Calibri" pitchFamily="34" charset="0"/>
              </a:rPr>
              <a:t>μη εκτεινόμενη καταχώρηση, όπου το πεδίο </a:t>
            </a:r>
            <a:r>
              <a:rPr lang="en-US" dirty="0">
                <a:latin typeface="Calibri" pitchFamily="34" charset="0"/>
              </a:rPr>
              <a:t>A</a:t>
            </a:r>
            <a:r>
              <a:rPr lang="el-GR" dirty="0">
                <a:latin typeface="Calibri" pitchFamily="34" charset="0"/>
              </a:rPr>
              <a:t> έχει μέγεθος </a:t>
            </a:r>
            <a:r>
              <a:rPr lang="el-GR" b="1" dirty="0">
                <a:latin typeface="Calibri" pitchFamily="34" charset="0"/>
              </a:rPr>
              <a:t>V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l-GR" dirty="0">
                <a:latin typeface="Calibri" pitchFamily="34" charset="0"/>
              </a:rPr>
              <a:t> = 9 </a:t>
            </a:r>
            <a:r>
              <a:rPr lang="el-GR" dirty="0" err="1">
                <a:latin typeface="Calibri" pitchFamily="34" charset="0"/>
              </a:rPr>
              <a:t>bytes</a:t>
            </a:r>
            <a:r>
              <a:rPr lang="el-GR" dirty="0">
                <a:latin typeface="Calibri" pitchFamily="34" charset="0"/>
              </a:rPr>
              <a:t>. </a:t>
            </a:r>
            <a:r>
              <a:rPr lang="el-GR" dirty="0">
                <a:highlight>
                  <a:srgbClr val="FFFF00"/>
                </a:highlight>
                <a:latin typeface="Calibri" pitchFamily="34" charset="0"/>
              </a:rPr>
              <a:t>Το Α είναι πεδίο διάταξης.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30554" y="6356364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6384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90147-A9DE-4709-9757-121BA566007B}"/>
              </a:ext>
            </a:extLst>
          </p:cNvPr>
          <p:cNvSpPr txBox="1"/>
          <p:nvPr/>
        </p:nvSpPr>
        <p:spPr>
          <a:xfrm>
            <a:off x="313265" y="1959867"/>
            <a:ext cx="552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Περίπτωση Α κλειδί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C7D20-5AAE-4B5B-89D4-E1F0DD55EADF}"/>
              </a:ext>
            </a:extLst>
          </p:cNvPr>
          <p:cNvSpPr txBox="1"/>
          <p:nvPr/>
        </p:nvSpPr>
        <p:spPr>
          <a:xfrm>
            <a:off x="313265" y="3923091"/>
            <a:ext cx="822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Περίπτωση Α όχι κλειδί, </a:t>
            </a:r>
            <a:r>
              <a:rPr lang="el-GR" i="1" dirty="0"/>
              <a:t>υπόθεση </a:t>
            </a:r>
            <a:r>
              <a:rPr lang="el-GR" i="1" dirty="0">
                <a:latin typeface="Calibri" pitchFamily="34" charset="0"/>
              </a:rPr>
              <a:t>1000 διαφορετικές τιμές και ομοιόμορφη κατανομή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8055E5-697E-4725-9770-BE619D739031}"/>
                  </a:ext>
                </a:extLst>
              </p14:cNvPr>
              <p14:cNvContentPartPr/>
              <p14:nvPr/>
            </p14:nvContentPartPr>
            <p14:xfrm>
              <a:off x="3589732" y="1081837"/>
              <a:ext cx="2234160" cy="7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8055E5-697E-4725-9770-BE619D7390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732" y="1072837"/>
                <a:ext cx="2251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92FCA8-1A43-4562-8CC1-06393A92E1E6}"/>
                  </a:ext>
                </a:extLst>
              </p14:cNvPr>
              <p14:cNvContentPartPr/>
              <p14:nvPr/>
            </p14:nvContentPartPr>
            <p14:xfrm>
              <a:off x="1454932" y="2304757"/>
              <a:ext cx="651600" cy="3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92FCA8-1A43-4562-8CC1-06393A92E1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5932" y="2296117"/>
                <a:ext cx="6692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9FF22A3-B965-4D84-9377-1EEB8E21F14C}"/>
              </a:ext>
            </a:extLst>
          </p:cNvPr>
          <p:cNvGrpSpPr/>
          <p:nvPr/>
        </p:nvGrpSpPr>
        <p:grpSpPr>
          <a:xfrm>
            <a:off x="2578132" y="2109997"/>
            <a:ext cx="2430720" cy="575280"/>
            <a:chOff x="2578132" y="2109997"/>
            <a:chExt cx="243072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C6AA845-C85D-4614-B770-FD3913E10796}"/>
                    </a:ext>
                  </a:extLst>
                </p14:cNvPr>
                <p14:cNvContentPartPr/>
                <p14:nvPr/>
              </p14:nvContentPartPr>
              <p14:xfrm>
                <a:off x="2755252" y="2190637"/>
                <a:ext cx="136800" cy="325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C6AA845-C85D-4614-B770-FD3913E107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46252" y="2181637"/>
                  <a:ext cx="154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9AAE228-8342-4A5A-93D8-76B61C42FF90}"/>
                    </a:ext>
                  </a:extLst>
                </p14:cNvPr>
                <p14:cNvContentPartPr/>
                <p14:nvPr/>
              </p14:nvContentPartPr>
              <p14:xfrm>
                <a:off x="2947132" y="2396197"/>
                <a:ext cx="90000" cy="12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9AAE228-8342-4A5A-93D8-76B61C42FF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38132" y="2387557"/>
                  <a:ext cx="107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78C555-4D79-47B1-82E4-42D1587D6483}"/>
                    </a:ext>
                  </a:extLst>
                </p14:cNvPr>
                <p14:cNvContentPartPr/>
                <p14:nvPr/>
              </p14:nvContentPartPr>
              <p14:xfrm>
                <a:off x="3049012" y="2357677"/>
                <a:ext cx="103680" cy="32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78C555-4D79-47B1-82E4-42D1587D64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0372" y="2349037"/>
                  <a:ext cx="121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B762ED-D999-4BD5-A921-BE846C6FB95B}"/>
                    </a:ext>
                  </a:extLst>
                </p14:cNvPr>
                <p14:cNvContentPartPr/>
                <p14:nvPr/>
              </p14:nvContentPartPr>
              <p14:xfrm>
                <a:off x="3227932" y="2500957"/>
                <a:ext cx="97920" cy="10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B762ED-D999-4BD5-A921-BE846C6FB9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18932" y="2491957"/>
                  <a:ext cx="115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ED9092-7284-4211-8A85-344BF0FDD495}"/>
                    </a:ext>
                  </a:extLst>
                </p14:cNvPr>
                <p14:cNvContentPartPr/>
                <p14:nvPr/>
              </p14:nvContentPartPr>
              <p14:xfrm>
                <a:off x="3580012" y="2259757"/>
                <a:ext cx="111960" cy="21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ED9092-7284-4211-8A85-344BF0FDD4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71012" y="2251117"/>
                  <a:ext cx="129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6B065C-52DF-43CA-9F5A-AEC76311FFA3}"/>
                    </a:ext>
                  </a:extLst>
                </p14:cNvPr>
                <p14:cNvContentPartPr/>
                <p14:nvPr/>
              </p14:nvContentPartPr>
              <p14:xfrm>
                <a:off x="3775852" y="2292517"/>
                <a:ext cx="159120" cy="12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6B065C-52DF-43CA-9F5A-AEC76311FF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7212" y="2283877"/>
                  <a:ext cx="17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DA98F7-6260-4ACA-9316-6E832CC7B00F}"/>
                    </a:ext>
                  </a:extLst>
                </p14:cNvPr>
                <p14:cNvContentPartPr/>
                <p14:nvPr/>
              </p14:nvContentPartPr>
              <p14:xfrm>
                <a:off x="4026412" y="2315197"/>
                <a:ext cx="149760" cy="10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DA98F7-6260-4ACA-9316-6E832CC7B0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17772" y="2306197"/>
                  <a:ext cx="167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E189F9-5AE0-4B75-B1A3-8D2D559FEF51}"/>
                    </a:ext>
                  </a:extLst>
                </p14:cNvPr>
                <p14:cNvContentPartPr/>
                <p14:nvPr/>
              </p14:nvContentPartPr>
              <p14:xfrm>
                <a:off x="4283812" y="2256157"/>
                <a:ext cx="159480" cy="15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E189F9-5AE0-4B75-B1A3-8D2D559FEF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74812" y="2247157"/>
                  <a:ext cx="177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11AD8A-49B8-4A01-92AA-36D7DE0E1769}"/>
                    </a:ext>
                  </a:extLst>
                </p14:cNvPr>
                <p14:cNvContentPartPr/>
                <p14:nvPr/>
              </p14:nvContentPartPr>
              <p14:xfrm>
                <a:off x="2578132" y="2130517"/>
                <a:ext cx="140040" cy="35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11AD8A-49B8-4A01-92AA-36D7DE0E17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69132" y="2121877"/>
                  <a:ext cx="157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B1C543-F671-4973-85A1-89E5C6D14AE6}"/>
                    </a:ext>
                  </a:extLst>
                </p14:cNvPr>
                <p14:cNvContentPartPr/>
                <p14:nvPr/>
              </p14:nvContentPartPr>
              <p14:xfrm>
                <a:off x="4491532" y="2109997"/>
                <a:ext cx="205920" cy="39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B1C543-F671-4973-85A1-89E5C6D14A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82532" y="2101357"/>
                  <a:ext cx="2235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F14EF3-0E1E-4946-941D-225DD2AC9BC9}"/>
                    </a:ext>
                  </a:extLst>
                </p14:cNvPr>
                <p14:cNvContentPartPr/>
                <p14:nvPr/>
              </p14:nvContentPartPr>
              <p14:xfrm>
                <a:off x="4887172" y="2322757"/>
                <a:ext cx="120240" cy="1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F14EF3-0E1E-4946-941D-225DD2AC9B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78532" y="2313757"/>
                  <a:ext cx="13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24A03E-A40F-40D5-92E2-A6E050AA743E}"/>
                    </a:ext>
                  </a:extLst>
                </p14:cNvPr>
                <p14:cNvContentPartPr/>
                <p14:nvPr/>
              </p14:nvContentPartPr>
              <p14:xfrm>
                <a:off x="4863772" y="2404477"/>
                <a:ext cx="145080" cy="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24A03E-A40F-40D5-92E2-A6E050AA74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54772" y="2395837"/>
                  <a:ext cx="1627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3" name="Group 18432">
            <a:extLst>
              <a:ext uri="{FF2B5EF4-FFF2-40B4-BE49-F238E27FC236}">
                <a16:creationId xmlns:a16="http://schemas.microsoft.com/office/drawing/2014/main" id="{C3A23898-2FEB-42BE-B961-7B57A64DC86F}"/>
              </a:ext>
            </a:extLst>
          </p:cNvPr>
          <p:cNvGrpSpPr/>
          <p:nvPr/>
        </p:nvGrpSpPr>
        <p:grpSpPr>
          <a:xfrm>
            <a:off x="5337892" y="2266237"/>
            <a:ext cx="1263600" cy="287280"/>
            <a:chOff x="5337892" y="2266237"/>
            <a:chExt cx="126360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7C2697-005C-403D-8668-4F78A94D852B}"/>
                    </a:ext>
                  </a:extLst>
                </p14:cNvPr>
                <p14:cNvContentPartPr/>
                <p14:nvPr/>
              </p14:nvContentPartPr>
              <p14:xfrm>
                <a:off x="5337892" y="2266237"/>
                <a:ext cx="14760" cy="19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7C2697-005C-403D-8668-4F78A94D85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28892" y="2257597"/>
                  <a:ext cx="3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738671-46B8-4D3F-8520-E681CA430E1F}"/>
                    </a:ext>
                  </a:extLst>
                </p14:cNvPr>
                <p14:cNvContentPartPr/>
                <p14:nvPr/>
              </p14:nvContentPartPr>
              <p14:xfrm>
                <a:off x="5400172" y="2300077"/>
                <a:ext cx="168480" cy="16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738671-46B8-4D3F-8520-E681CA430E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1172" y="2291437"/>
                  <a:ext cx="186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9075BE-90EC-425B-B758-72172B82DB60}"/>
                    </a:ext>
                  </a:extLst>
                </p14:cNvPr>
                <p14:cNvContentPartPr/>
                <p14:nvPr/>
              </p14:nvContentPartPr>
              <p14:xfrm>
                <a:off x="5809492" y="2290717"/>
                <a:ext cx="128160" cy="21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9075BE-90EC-425B-B758-72172B82DB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00492" y="2282077"/>
                  <a:ext cx="145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B4073AE-33E9-4DC2-B5E9-DB4177CA3EFC}"/>
                    </a:ext>
                  </a:extLst>
                </p14:cNvPr>
                <p14:cNvContentPartPr/>
                <p14:nvPr/>
              </p14:nvContentPartPr>
              <p14:xfrm>
                <a:off x="6024772" y="2344717"/>
                <a:ext cx="26280" cy="162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B4073AE-33E9-4DC2-B5E9-DB4177CA3E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5772" y="2336077"/>
                  <a:ext cx="43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93BD49-3560-4209-A44B-5DA1EE7FA101}"/>
                    </a:ext>
                  </a:extLst>
                </p14:cNvPr>
                <p14:cNvContentPartPr/>
                <p14:nvPr/>
              </p14:nvContentPartPr>
              <p14:xfrm>
                <a:off x="6101812" y="2425717"/>
                <a:ext cx="134280" cy="8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93BD49-3560-4209-A44B-5DA1EE7FA1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92812" y="2417077"/>
                  <a:ext cx="151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198383-D9CD-4363-BE63-2747C672FDC1}"/>
                    </a:ext>
                  </a:extLst>
                </p14:cNvPr>
                <p14:cNvContentPartPr/>
                <p14:nvPr/>
              </p14:nvContentPartPr>
              <p14:xfrm>
                <a:off x="6215932" y="2406637"/>
                <a:ext cx="81360" cy="114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198383-D9CD-4363-BE63-2747C672FD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06932" y="2397997"/>
                  <a:ext cx="99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78F9EA-BDC7-40C0-925B-5451C9127226}"/>
                    </a:ext>
                  </a:extLst>
                </p14:cNvPr>
                <p14:cNvContentPartPr/>
                <p14:nvPr/>
              </p14:nvContentPartPr>
              <p14:xfrm>
                <a:off x="6353452" y="2329237"/>
                <a:ext cx="25920" cy="20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78F9EA-BDC7-40C0-925B-5451C91272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44812" y="2320597"/>
                  <a:ext cx="43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21D3F7-8755-4A93-99EE-9295711305B1}"/>
                    </a:ext>
                  </a:extLst>
                </p14:cNvPr>
                <p14:cNvContentPartPr/>
                <p14:nvPr/>
              </p14:nvContentPartPr>
              <p14:xfrm>
                <a:off x="6372172" y="2438317"/>
                <a:ext cx="52920" cy="8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21D3F7-8755-4A93-99EE-9295711305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63532" y="2429677"/>
                  <a:ext cx="7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5ED05156-ACAC-458D-AF54-CAA2FA278C22}"/>
                    </a:ext>
                  </a:extLst>
                </p14:cNvPr>
                <p14:cNvContentPartPr/>
                <p14:nvPr/>
              </p14:nvContentPartPr>
              <p14:xfrm>
                <a:off x="6496732" y="2367397"/>
                <a:ext cx="104760" cy="18612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5ED05156-ACAC-458D-AF54-CAA2FA278C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88092" y="2358397"/>
                  <a:ext cx="12240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434" name="Ink 18433">
                <a:extLst>
                  <a:ext uri="{FF2B5EF4-FFF2-40B4-BE49-F238E27FC236}">
                    <a16:creationId xmlns:a16="http://schemas.microsoft.com/office/drawing/2014/main" id="{F9A3BE61-FDB4-4874-82F3-81CFE5382DBB}"/>
                  </a:ext>
                </a:extLst>
              </p14:cNvPr>
              <p14:cNvContentPartPr/>
              <p14:nvPr/>
            </p14:nvContentPartPr>
            <p14:xfrm>
              <a:off x="1656532" y="4235077"/>
              <a:ext cx="635760" cy="68400"/>
            </p14:xfrm>
          </p:contentPart>
        </mc:Choice>
        <mc:Fallback xmlns="">
          <p:pic>
            <p:nvPicPr>
              <p:cNvPr id="18434" name="Ink 18433">
                <a:extLst>
                  <a:ext uri="{FF2B5EF4-FFF2-40B4-BE49-F238E27FC236}">
                    <a16:creationId xmlns:a16="http://schemas.microsoft.com/office/drawing/2014/main" id="{F9A3BE61-FDB4-4874-82F3-81CFE5382D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47532" y="4226077"/>
                <a:ext cx="65340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71" name="Group 18470">
            <a:extLst>
              <a:ext uri="{FF2B5EF4-FFF2-40B4-BE49-F238E27FC236}">
                <a16:creationId xmlns:a16="http://schemas.microsoft.com/office/drawing/2014/main" id="{FD1E3DEB-2394-48D2-84C2-185BDBE77390}"/>
              </a:ext>
            </a:extLst>
          </p:cNvPr>
          <p:cNvGrpSpPr/>
          <p:nvPr/>
        </p:nvGrpSpPr>
        <p:grpSpPr>
          <a:xfrm>
            <a:off x="469972" y="4440997"/>
            <a:ext cx="1026000" cy="301320"/>
            <a:chOff x="469972" y="4440997"/>
            <a:chExt cx="10260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E39B6834-B35B-4966-9A1E-0624273186AE}"/>
                    </a:ext>
                  </a:extLst>
                </p14:cNvPr>
                <p14:cNvContentPartPr/>
                <p14:nvPr/>
              </p14:nvContentPartPr>
              <p14:xfrm>
                <a:off x="469972" y="4487437"/>
                <a:ext cx="95040" cy="12240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E39B6834-B35B-4966-9A1E-0624273186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1332" y="4478797"/>
                  <a:ext cx="112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7AA602FD-38B4-4C3B-A605-EC7116EEC6CA}"/>
                    </a:ext>
                  </a:extLst>
                </p14:cNvPr>
                <p14:cNvContentPartPr/>
                <p14:nvPr/>
              </p14:nvContentPartPr>
              <p14:xfrm>
                <a:off x="475732" y="4568797"/>
                <a:ext cx="57960" cy="2772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7AA602FD-38B4-4C3B-A605-EC7116EEC6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6732" y="4559797"/>
                  <a:ext cx="7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A77EEEF8-B463-4105-BBD1-AE1E5724EF97}"/>
                    </a:ext>
                  </a:extLst>
                </p14:cNvPr>
                <p14:cNvContentPartPr/>
                <p14:nvPr/>
              </p14:nvContentPartPr>
              <p14:xfrm>
                <a:off x="613252" y="4507597"/>
                <a:ext cx="32040" cy="10872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A77EEEF8-B463-4105-BBD1-AE1E5724EF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612" y="4498597"/>
                  <a:ext cx="49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441" name="Ink 18440">
                  <a:extLst>
                    <a:ext uri="{FF2B5EF4-FFF2-40B4-BE49-F238E27FC236}">
                      <a16:creationId xmlns:a16="http://schemas.microsoft.com/office/drawing/2014/main" id="{927B38D6-FCFA-41E3-B90F-85B06C93D309}"/>
                    </a:ext>
                  </a:extLst>
                </p14:cNvPr>
                <p14:cNvContentPartPr/>
                <p14:nvPr/>
              </p14:nvContentPartPr>
              <p14:xfrm>
                <a:off x="634852" y="4529557"/>
                <a:ext cx="176040" cy="100080"/>
              </p14:xfrm>
            </p:contentPart>
          </mc:Choice>
          <mc:Fallback xmlns="">
            <p:pic>
              <p:nvPicPr>
                <p:cNvPr id="18441" name="Ink 18440">
                  <a:extLst>
                    <a:ext uri="{FF2B5EF4-FFF2-40B4-BE49-F238E27FC236}">
                      <a16:creationId xmlns:a16="http://schemas.microsoft.com/office/drawing/2014/main" id="{927B38D6-FCFA-41E3-B90F-85B06C93D3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212" y="4520917"/>
                  <a:ext cx="19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ACF7DC4A-6DF7-4682-9DBF-91A3FDDF9446}"/>
                    </a:ext>
                  </a:extLst>
                </p14:cNvPr>
                <p14:cNvContentPartPr/>
                <p14:nvPr/>
              </p14:nvContentPartPr>
              <p14:xfrm>
                <a:off x="770212" y="4553317"/>
                <a:ext cx="115920" cy="8388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ACF7DC4A-6DF7-4682-9DBF-91A3FDDF94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1572" y="4544317"/>
                  <a:ext cx="133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443" name="Ink 18442">
                  <a:extLst>
                    <a:ext uri="{FF2B5EF4-FFF2-40B4-BE49-F238E27FC236}">
                      <a16:creationId xmlns:a16="http://schemas.microsoft.com/office/drawing/2014/main" id="{7942D543-5FAE-4378-B166-D9DF1774B6C1}"/>
                    </a:ext>
                  </a:extLst>
                </p14:cNvPr>
                <p14:cNvContentPartPr/>
                <p14:nvPr/>
              </p14:nvContentPartPr>
              <p14:xfrm>
                <a:off x="827092" y="4488877"/>
                <a:ext cx="360" cy="360"/>
              </p14:xfrm>
            </p:contentPart>
          </mc:Choice>
          <mc:Fallback xmlns="">
            <p:pic>
              <p:nvPicPr>
                <p:cNvPr id="18443" name="Ink 18442">
                  <a:extLst>
                    <a:ext uri="{FF2B5EF4-FFF2-40B4-BE49-F238E27FC236}">
                      <a16:creationId xmlns:a16="http://schemas.microsoft.com/office/drawing/2014/main" id="{7942D543-5FAE-4378-B166-D9DF1774B6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8452" y="4480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B3EE9827-0882-428D-878C-A5176F42F81A}"/>
                    </a:ext>
                  </a:extLst>
                </p14:cNvPr>
                <p14:cNvContentPartPr/>
                <p14:nvPr/>
              </p14:nvContentPartPr>
              <p14:xfrm>
                <a:off x="912412" y="4440997"/>
                <a:ext cx="68760" cy="301320"/>
              </p14:xfrm>
            </p:contentPart>
          </mc:Choice>
          <mc:Fallback xmlns=""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B3EE9827-0882-428D-878C-A5176F42F8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3412" y="4432357"/>
                  <a:ext cx="86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707D2BED-03FD-4C65-A3E1-F35E9161383D}"/>
                    </a:ext>
                  </a:extLst>
                </p14:cNvPr>
                <p14:cNvContentPartPr/>
                <p14:nvPr/>
              </p14:nvContentPartPr>
              <p14:xfrm>
                <a:off x="937972" y="4572037"/>
                <a:ext cx="218880" cy="103320"/>
              </p14:xfrm>
            </p:contentPart>
          </mc:Choice>
          <mc:Fallback xmlns=""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707D2BED-03FD-4C65-A3E1-F35E916138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8972" y="4563397"/>
                  <a:ext cx="236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3B7443A2-F957-4B83-8DEA-4EBAB2F8AD4F}"/>
                    </a:ext>
                  </a:extLst>
                </p14:cNvPr>
                <p14:cNvContentPartPr/>
                <p14:nvPr/>
              </p14:nvContentPartPr>
              <p14:xfrm>
                <a:off x="1223452" y="4559437"/>
                <a:ext cx="272520" cy="114120"/>
              </p14:xfrm>
            </p:contentPart>
          </mc:Choice>
          <mc:Fallback xmlns=""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3B7443A2-F957-4B83-8DEA-4EBAB2F8AD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14812" y="4550437"/>
                  <a:ext cx="2901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70" name="Group 18469">
            <a:extLst>
              <a:ext uri="{FF2B5EF4-FFF2-40B4-BE49-F238E27FC236}">
                <a16:creationId xmlns:a16="http://schemas.microsoft.com/office/drawing/2014/main" id="{DCBC7AE6-5E74-4F5B-B606-BA76A7660653}"/>
              </a:ext>
            </a:extLst>
          </p:cNvPr>
          <p:cNvGrpSpPr/>
          <p:nvPr/>
        </p:nvGrpSpPr>
        <p:grpSpPr>
          <a:xfrm>
            <a:off x="1686052" y="4509757"/>
            <a:ext cx="460800" cy="152640"/>
            <a:chOff x="1686052" y="4509757"/>
            <a:chExt cx="46080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447" name="Ink 18446">
                  <a:extLst>
                    <a:ext uri="{FF2B5EF4-FFF2-40B4-BE49-F238E27FC236}">
                      <a16:creationId xmlns:a16="http://schemas.microsoft.com/office/drawing/2014/main" id="{E098356C-4A1B-4F20-887F-823BC77067D8}"/>
                    </a:ext>
                  </a:extLst>
                </p14:cNvPr>
                <p14:cNvContentPartPr/>
                <p14:nvPr/>
              </p14:nvContentPartPr>
              <p14:xfrm>
                <a:off x="1686052" y="4539277"/>
                <a:ext cx="111600" cy="24840"/>
              </p14:xfrm>
            </p:contentPart>
          </mc:Choice>
          <mc:Fallback xmlns="">
            <p:pic>
              <p:nvPicPr>
                <p:cNvPr id="18447" name="Ink 18446">
                  <a:extLst>
                    <a:ext uri="{FF2B5EF4-FFF2-40B4-BE49-F238E27FC236}">
                      <a16:creationId xmlns:a16="http://schemas.microsoft.com/office/drawing/2014/main" id="{E098356C-4A1B-4F20-887F-823BC77067D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77052" y="4530277"/>
                  <a:ext cx="12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B6F836AC-9D1A-4975-A1FB-CA140EE1FF52}"/>
                    </a:ext>
                  </a:extLst>
                </p14:cNvPr>
                <p14:cNvContentPartPr/>
                <p14:nvPr/>
              </p14:nvContentPartPr>
              <p14:xfrm>
                <a:off x="1745452" y="4566637"/>
                <a:ext cx="55080" cy="85320"/>
              </p14:xfrm>
            </p:contentPart>
          </mc:Choice>
          <mc:Fallback xmlns=""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B6F836AC-9D1A-4975-A1FB-CA140EE1FF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6812" y="4557637"/>
                  <a:ext cx="72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4FB8D7FA-7A2F-4E1C-A94C-BAB6A06A4415}"/>
                    </a:ext>
                  </a:extLst>
                </p14:cNvPr>
                <p14:cNvContentPartPr/>
                <p14:nvPr/>
              </p14:nvContentPartPr>
              <p14:xfrm>
                <a:off x="1858852" y="4565917"/>
                <a:ext cx="94320" cy="88560"/>
              </p14:xfrm>
            </p:contentPart>
          </mc:Choice>
          <mc:Fallback xmlns=""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4FB8D7FA-7A2F-4E1C-A94C-BAB6A06A44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50212" y="4556917"/>
                  <a:ext cx="111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50" name="Ink 18449">
                  <a:extLst>
                    <a:ext uri="{FF2B5EF4-FFF2-40B4-BE49-F238E27FC236}">
                      <a16:creationId xmlns:a16="http://schemas.microsoft.com/office/drawing/2014/main" id="{53B47E7D-EC5E-46BC-A601-98DF0CB9DEC9}"/>
                    </a:ext>
                  </a:extLst>
                </p14:cNvPr>
                <p14:cNvContentPartPr/>
                <p14:nvPr/>
              </p14:nvContentPartPr>
              <p14:xfrm>
                <a:off x="2007892" y="4509757"/>
                <a:ext cx="138960" cy="152640"/>
              </p14:xfrm>
            </p:contentPart>
          </mc:Choice>
          <mc:Fallback xmlns="">
            <p:pic>
              <p:nvPicPr>
                <p:cNvPr id="18450" name="Ink 18449">
                  <a:extLst>
                    <a:ext uri="{FF2B5EF4-FFF2-40B4-BE49-F238E27FC236}">
                      <a16:creationId xmlns:a16="http://schemas.microsoft.com/office/drawing/2014/main" id="{53B47E7D-EC5E-46BC-A601-98DF0CB9DE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98892" y="4500757"/>
                  <a:ext cx="1566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9" name="Group 18468">
            <a:extLst>
              <a:ext uri="{FF2B5EF4-FFF2-40B4-BE49-F238E27FC236}">
                <a16:creationId xmlns:a16="http://schemas.microsoft.com/office/drawing/2014/main" id="{C94DA23F-2B7C-4C1F-B84C-2CFEDFA75EAF}"/>
              </a:ext>
            </a:extLst>
          </p:cNvPr>
          <p:cNvGrpSpPr/>
          <p:nvPr/>
        </p:nvGrpSpPr>
        <p:grpSpPr>
          <a:xfrm>
            <a:off x="2606212" y="4365757"/>
            <a:ext cx="2530080" cy="350640"/>
            <a:chOff x="2606212" y="4365757"/>
            <a:chExt cx="25300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370B7D3D-712B-4929-9455-2EEF620818D1}"/>
                    </a:ext>
                  </a:extLst>
                </p14:cNvPr>
                <p14:cNvContentPartPr/>
                <p14:nvPr/>
              </p14:nvContentPartPr>
              <p14:xfrm>
                <a:off x="2664532" y="4365757"/>
                <a:ext cx="168480" cy="302040"/>
              </p14:xfrm>
            </p:contentPart>
          </mc:Choice>
          <mc:Fallback xmlns=""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370B7D3D-712B-4929-9455-2EEF620818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5532" y="4357117"/>
                  <a:ext cx="186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10C8FF65-70B5-43CA-8AA8-CDA869679D3F}"/>
                    </a:ext>
                  </a:extLst>
                </p14:cNvPr>
                <p14:cNvContentPartPr/>
                <p14:nvPr/>
              </p14:nvContentPartPr>
              <p14:xfrm>
                <a:off x="2619532" y="4475917"/>
                <a:ext cx="254160" cy="71280"/>
              </p14:xfrm>
            </p:contentPart>
          </mc:Choice>
          <mc:Fallback xmlns=""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10C8FF65-70B5-43CA-8AA8-CDA869679D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10532" y="4466917"/>
                  <a:ext cx="271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53" name="Ink 18452">
                  <a:extLst>
                    <a:ext uri="{FF2B5EF4-FFF2-40B4-BE49-F238E27FC236}">
                      <a16:creationId xmlns:a16="http://schemas.microsoft.com/office/drawing/2014/main" id="{AA86DC18-B465-4D77-83B8-07D4EDE816B5}"/>
                    </a:ext>
                  </a:extLst>
                </p14:cNvPr>
                <p14:cNvContentPartPr/>
                <p14:nvPr/>
              </p14:nvContentPartPr>
              <p14:xfrm>
                <a:off x="2606212" y="4532437"/>
                <a:ext cx="340920" cy="63360"/>
              </p14:xfrm>
            </p:contentPart>
          </mc:Choice>
          <mc:Fallback xmlns="">
            <p:pic>
              <p:nvPicPr>
                <p:cNvPr id="18453" name="Ink 18452">
                  <a:extLst>
                    <a:ext uri="{FF2B5EF4-FFF2-40B4-BE49-F238E27FC236}">
                      <a16:creationId xmlns:a16="http://schemas.microsoft.com/office/drawing/2014/main" id="{AA86DC18-B465-4D77-83B8-07D4EDE816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97572" y="4523797"/>
                  <a:ext cx="358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54" name="Ink 18453">
                  <a:extLst>
                    <a:ext uri="{FF2B5EF4-FFF2-40B4-BE49-F238E27FC236}">
                      <a16:creationId xmlns:a16="http://schemas.microsoft.com/office/drawing/2014/main" id="{486090F6-FB80-45FB-96F6-427238E3DF83}"/>
                    </a:ext>
                  </a:extLst>
                </p14:cNvPr>
                <p14:cNvContentPartPr/>
                <p14:nvPr/>
              </p14:nvContentPartPr>
              <p14:xfrm>
                <a:off x="3078892" y="4471957"/>
                <a:ext cx="110520" cy="144360"/>
              </p14:xfrm>
            </p:contentPart>
          </mc:Choice>
          <mc:Fallback xmlns="">
            <p:pic>
              <p:nvPicPr>
                <p:cNvPr id="18454" name="Ink 18453">
                  <a:extLst>
                    <a:ext uri="{FF2B5EF4-FFF2-40B4-BE49-F238E27FC236}">
                      <a16:creationId xmlns:a16="http://schemas.microsoft.com/office/drawing/2014/main" id="{486090F6-FB80-45FB-96F6-427238E3DF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70252" y="4463317"/>
                  <a:ext cx="128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455" name="Ink 18454">
                  <a:extLst>
                    <a:ext uri="{FF2B5EF4-FFF2-40B4-BE49-F238E27FC236}">
                      <a16:creationId xmlns:a16="http://schemas.microsoft.com/office/drawing/2014/main" id="{3CC57AB4-448A-4304-BB73-4480F45828C0}"/>
                    </a:ext>
                  </a:extLst>
                </p14:cNvPr>
                <p14:cNvContentPartPr/>
                <p14:nvPr/>
              </p14:nvContentPartPr>
              <p14:xfrm>
                <a:off x="3225412" y="4530997"/>
                <a:ext cx="113400" cy="84960"/>
              </p14:xfrm>
            </p:contentPart>
          </mc:Choice>
          <mc:Fallback xmlns="">
            <p:pic>
              <p:nvPicPr>
                <p:cNvPr id="18455" name="Ink 18454">
                  <a:extLst>
                    <a:ext uri="{FF2B5EF4-FFF2-40B4-BE49-F238E27FC236}">
                      <a16:creationId xmlns:a16="http://schemas.microsoft.com/office/drawing/2014/main" id="{3CC57AB4-448A-4304-BB73-4480F45828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16412" y="4522357"/>
                  <a:ext cx="13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456" name="Ink 18455">
                  <a:extLst>
                    <a:ext uri="{FF2B5EF4-FFF2-40B4-BE49-F238E27FC236}">
                      <a16:creationId xmlns:a16="http://schemas.microsoft.com/office/drawing/2014/main" id="{9C503277-BD1E-4DEF-87D9-D3D3CDF3531D}"/>
                    </a:ext>
                  </a:extLst>
                </p14:cNvPr>
                <p14:cNvContentPartPr/>
                <p14:nvPr/>
              </p14:nvContentPartPr>
              <p14:xfrm>
                <a:off x="3348892" y="4522357"/>
                <a:ext cx="124200" cy="76320"/>
              </p14:xfrm>
            </p:contentPart>
          </mc:Choice>
          <mc:Fallback xmlns="">
            <p:pic>
              <p:nvPicPr>
                <p:cNvPr id="18456" name="Ink 18455">
                  <a:extLst>
                    <a:ext uri="{FF2B5EF4-FFF2-40B4-BE49-F238E27FC236}">
                      <a16:creationId xmlns:a16="http://schemas.microsoft.com/office/drawing/2014/main" id="{9C503277-BD1E-4DEF-87D9-D3D3CDF353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39892" y="4513357"/>
                  <a:ext cx="141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457" name="Ink 18456">
                  <a:extLst>
                    <a:ext uri="{FF2B5EF4-FFF2-40B4-BE49-F238E27FC236}">
                      <a16:creationId xmlns:a16="http://schemas.microsoft.com/office/drawing/2014/main" id="{C8FB7E0A-D7B8-4590-BCA4-9901DC342D63}"/>
                    </a:ext>
                  </a:extLst>
                </p14:cNvPr>
                <p14:cNvContentPartPr/>
                <p14:nvPr/>
              </p14:nvContentPartPr>
              <p14:xfrm>
                <a:off x="3555172" y="4526677"/>
                <a:ext cx="57240" cy="181800"/>
              </p14:xfrm>
            </p:contentPart>
          </mc:Choice>
          <mc:Fallback xmlns="">
            <p:pic>
              <p:nvPicPr>
                <p:cNvPr id="18457" name="Ink 18456">
                  <a:extLst>
                    <a:ext uri="{FF2B5EF4-FFF2-40B4-BE49-F238E27FC236}">
                      <a16:creationId xmlns:a16="http://schemas.microsoft.com/office/drawing/2014/main" id="{C8FB7E0A-D7B8-4590-BCA4-9901DC342D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6172" y="4518037"/>
                  <a:ext cx="74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6A2583F3-A8F9-40B3-99F2-FEACF3BE2604}"/>
                    </a:ext>
                  </a:extLst>
                </p14:cNvPr>
                <p14:cNvContentPartPr/>
                <p14:nvPr/>
              </p14:nvContentPartPr>
              <p14:xfrm>
                <a:off x="3588292" y="4534597"/>
                <a:ext cx="156600" cy="97920"/>
              </p14:xfrm>
            </p:contentPart>
          </mc:Choice>
          <mc:Fallback xmlns=""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6A2583F3-A8F9-40B3-99F2-FEACF3BE26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79652" y="4525957"/>
                  <a:ext cx="174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459" name="Ink 18458">
                  <a:extLst>
                    <a:ext uri="{FF2B5EF4-FFF2-40B4-BE49-F238E27FC236}">
                      <a16:creationId xmlns:a16="http://schemas.microsoft.com/office/drawing/2014/main" id="{0F20409C-EFD5-4618-9669-17B944EE3483}"/>
                    </a:ext>
                  </a:extLst>
                </p14:cNvPr>
                <p14:cNvContentPartPr/>
                <p14:nvPr/>
              </p14:nvContentPartPr>
              <p14:xfrm>
                <a:off x="3787372" y="4542877"/>
                <a:ext cx="114840" cy="107640"/>
              </p14:xfrm>
            </p:contentPart>
          </mc:Choice>
          <mc:Fallback xmlns="">
            <p:pic>
              <p:nvPicPr>
                <p:cNvPr id="18459" name="Ink 18458">
                  <a:extLst>
                    <a:ext uri="{FF2B5EF4-FFF2-40B4-BE49-F238E27FC236}">
                      <a16:creationId xmlns:a16="http://schemas.microsoft.com/office/drawing/2014/main" id="{0F20409C-EFD5-4618-9669-17B944EE34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78372" y="4534237"/>
                  <a:ext cx="13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460" name="Ink 18459">
                  <a:extLst>
                    <a:ext uri="{FF2B5EF4-FFF2-40B4-BE49-F238E27FC236}">
                      <a16:creationId xmlns:a16="http://schemas.microsoft.com/office/drawing/2014/main" id="{E60D938A-D8FD-484B-A0B4-12CE74079666}"/>
                    </a:ext>
                  </a:extLst>
                </p14:cNvPr>
                <p14:cNvContentPartPr/>
                <p14:nvPr/>
              </p14:nvContentPartPr>
              <p14:xfrm>
                <a:off x="3900412" y="4545037"/>
                <a:ext cx="74520" cy="62280"/>
              </p14:xfrm>
            </p:contentPart>
          </mc:Choice>
          <mc:Fallback xmlns="">
            <p:pic>
              <p:nvPicPr>
                <p:cNvPr id="18460" name="Ink 18459">
                  <a:extLst>
                    <a:ext uri="{FF2B5EF4-FFF2-40B4-BE49-F238E27FC236}">
                      <a16:creationId xmlns:a16="http://schemas.microsoft.com/office/drawing/2014/main" id="{E60D938A-D8FD-484B-A0B4-12CE740796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91772" y="4536397"/>
                  <a:ext cx="92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8461" name="Ink 18460">
                  <a:extLst>
                    <a:ext uri="{FF2B5EF4-FFF2-40B4-BE49-F238E27FC236}">
                      <a16:creationId xmlns:a16="http://schemas.microsoft.com/office/drawing/2014/main" id="{301623CA-0236-441D-968F-558C5CCE327A}"/>
                    </a:ext>
                  </a:extLst>
                </p14:cNvPr>
                <p14:cNvContentPartPr/>
                <p14:nvPr/>
              </p14:nvContentPartPr>
              <p14:xfrm>
                <a:off x="4026772" y="4515517"/>
                <a:ext cx="135360" cy="131400"/>
              </p14:xfrm>
            </p:contentPart>
          </mc:Choice>
          <mc:Fallback xmlns="">
            <p:pic>
              <p:nvPicPr>
                <p:cNvPr id="18461" name="Ink 18460">
                  <a:extLst>
                    <a:ext uri="{FF2B5EF4-FFF2-40B4-BE49-F238E27FC236}">
                      <a16:creationId xmlns:a16="http://schemas.microsoft.com/office/drawing/2014/main" id="{301623CA-0236-441D-968F-558C5CCE32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18132" y="4506877"/>
                  <a:ext cx="153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8462" name="Ink 18461">
                  <a:extLst>
                    <a:ext uri="{FF2B5EF4-FFF2-40B4-BE49-F238E27FC236}">
                      <a16:creationId xmlns:a16="http://schemas.microsoft.com/office/drawing/2014/main" id="{40B77091-3BE8-48AC-8463-19B40DB32440}"/>
                    </a:ext>
                  </a:extLst>
                </p14:cNvPr>
                <p14:cNvContentPartPr/>
                <p14:nvPr/>
              </p14:nvContentPartPr>
              <p14:xfrm>
                <a:off x="4221532" y="4454317"/>
                <a:ext cx="37800" cy="262080"/>
              </p14:xfrm>
            </p:contentPart>
          </mc:Choice>
          <mc:Fallback xmlns="">
            <p:pic>
              <p:nvPicPr>
                <p:cNvPr id="18462" name="Ink 18461">
                  <a:extLst>
                    <a:ext uri="{FF2B5EF4-FFF2-40B4-BE49-F238E27FC236}">
                      <a16:creationId xmlns:a16="http://schemas.microsoft.com/office/drawing/2014/main" id="{40B77091-3BE8-48AC-8463-19B40DB324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12532" y="4445677"/>
                  <a:ext cx="55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463" name="Ink 18462">
                  <a:extLst>
                    <a:ext uri="{FF2B5EF4-FFF2-40B4-BE49-F238E27FC236}">
                      <a16:creationId xmlns:a16="http://schemas.microsoft.com/office/drawing/2014/main" id="{D5E65ECF-8BE4-4553-A6A3-F98D0179FEDD}"/>
                    </a:ext>
                  </a:extLst>
                </p14:cNvPr>
                <p14:cNvContentPartPr/>
                <p14:nvPr/>
              </p14:nvContentPartPr>
              <p14:xfrm>
                <a:off x="4232692" y="4554757"/>
                <a:ext cx="227520" cy="72720"/>
              </p14:xfrm>
            </p:contentPart>
          </mc:Choice>
          <mc:Fallback xmlns="">
            <p:pic>
              <p:nvPicPr>
                <p:cNvPr id="18463" name="Ink 18462">
                  <a:extLst>
                    <a:ext uri="{FF2B5EF4-FFF2-40B4-BE49-F238E27FC236}">
                      <a16:creationId xmlns:a16="http://schemas.microsoft.com/office/drawing/2014/main" id="{D5E65ECF-8BE4-4553-A6A3-F98D0179FE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23692" y="4546117"/>
                  <a:ext cx="245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464" name="Ink 18463">
                  <a:extLst>
                    <a:ext uri="{FF2B5EF4-FFF2-40B4-BE49-F238E27FC236}">
                      <a16:creationId xmlns:a16="http://schemas.microsoft.com/office/drawing/2014/main" id="{C66B13EC-26F9-4946-B7FE-A581AD27E385}"/>
                    </a:ext>
                  </a:extLst>
                </p14:cNvPr>
                <p14:cNvContentPartPr/>
                <p14:nvPr/>
              </p14:nvContentPartPr>
              <p14:xfrm>
                <a:off x="4419532" y="4483837"/>
                <a:ext cx="91080" cy="134640"/>
              </p14:xfrm>
            </p:contentPart>
          </mc:Choice>
          <mc:Fallback xmlns="">
            <p:pic>
              <p:nvPicPr>
                <p:cNvPr id="18464" name="Ink 18463">
                  <a:extLst>
                    <a:ext uri="{FF2B5EF4-FFF2-40B4-BE49-F238E27FC236}">
                      <a16:creationId xmlns:a16="http://schemas.microsoft.com/office/drawing/2014/main" id="{C66B13EC-26F9-4946-B7FE-A581AD27E3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10532" y="4475197"/>
                  <a:ext cx="108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465" name="Ink 18464">
                  <a:extLst>
                    <a:ext uri="{FF2B5EF4-FFF2-40B4-BE49-F238E27FC236}">
                      <a16:creationId xmlns:a16="http://schemas.microsoft.com/office/drawing/2014/main" id="{7C711997-CD36-4EA8-B5B0-D70286CDDE20}"/>
                    </a:ext>
                  </a:extLst>
                </p14:cNvPr>
                <p14:cNvContentPartPr/>
                <p14:nvPr/>
              </p14:nvContentPartPr>
              <p14:xfrm>
                <a:off x="4573252" y="4516957"/>
                <a:ext cx="135360" cy="29160"/>
              </p14:xfrm>
            </p:contentPart>
          </mc:Choice>
          <mc:Fallback xmlns="">
            <p:pic>
              <p:nvPicPr>
                <p:cNvPr id="18465" name="Ink 18464">
                  <a:extLst>
                    <a:ext uri="{FF2B5EF4-FFF2-40B4-BE49-F238E27FC236}">
                      <a16:creationId xmlns:a16="http://schemas.microsoft.com/office/drawing/2014/main" id="{7C711997-CD36-4EA8-B5B0-D70286CDDE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4252" y="4508317"/>
                  <a:ext cx="153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466" name="Ink 18465">
                  <a:extLst>
                    <a:ext uri="{FF2B5EF4-FFF2-40B4-BE49-F238E27FC236}">
                      <a16:creationId xmlns:a16="http://schemas.microsoft.com/office/drawing/2014/main" id="{19E7C560-92D0-4303-AE47-38ABB4CCF943}"/>
                    </a:ext>
                  </a:extLst>
                </p14:cNvPr>
                <p14:cNvContentPartPr/>
                <p14:nvPr/>
              </p14:nvContentPartPr>
              <p14:xfrm>
                <a:off x="4644532" y="4534957"/>
                <a:ext cx="40320" cy="94680"/>
              </p14:xfrm>
            </p:contentPart>
          </mc:Choice>
          <mc:Fallback xmlns="">
            <p:pic>
              <p:nvPicPr>
                <p:cNvPr id="18466" name="Ink 18465">
                  <a:extLst>
                    <a:ext uri="{FF2B5EF4-FFF2-40B4-BE49-F238E27FC236}">
                      <a16:creationId xmlns:a16="http://schemas.microsoft.com/office/drawing/2014/main" id="{19E7C560-92D0-4303-AE47-38ABB4CCF9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35532" y="4525957"/>
                  <a:ext cx="5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67" name="Ink 18466">
                  <a:extLst>
                    <a:ext uri="{FF2B5EF4-FFF2-40B4-BE49-F238E27FC236}">
                      <a16:creationId xmlns:a16="http://schemas.microsoft.com/office/drawing/2014/main" id="{131FC4B6-D1D7-4160-BD05-C2B3F9E552C0}"/>
                    </a:ext>
                  </a:extLst>
                </p14:cNvPr>
                <p14:cNvContentPartPr/>
                <p14:nvPr/>
              </p14:nvContentPartPr>
              <p14:xfrm>
                <a:off x="4727332" y="4539997"/>
                <a:ext cx="205560" cy="96840"/>
              </p14:xfrm>
            </p:contentPart>
          </mc:Choice>
          <mc:Fallback xmlns="">
            <p:pic>
              <p:nvPicPr>
                <p:cNvPr id="18467" name="Ink 18466">
                  <a:extLst>
                    <a:ext uri="{FF2B5EF4-FFF2-40B4-BE49-F238E27FC236}">
                      <a16:creationId xmlns:a16="http://schemas.microsoft.com/office/drawing/2014/main" id="{131FC4B6-D1D7-4160-BD05-C2B3F9E552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18692" y="4530997"/>
                  <a:ext cx="22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468" name="Ink 18467">
                  <a:extLst>
                    <a:ext uri="{FF2B5EF4-FFF2-40B4-BE49-F238E27FC236}">
                      <a16:creationId xmlns:a16="http://schemas.microsoft.com/office/drawing/2014/main" id="{B9E855D3-29FF-4566-AF97-75F403649887}"/>
                    </a:ext>
                  </a:extLst>
                </p14:cNvPr>
                <p14:cNvContentPartPr/>
                <p14:nvPr/>
              </p14:nvContentPartPr>
              <p14:xfrm>
                <a:off x="5025052" y="4490317"/>
                <a:ext cx="111240" cy="164880"/>
              </p14:xfrm>
            </p:contentPart>
          </mc:Choice>
          <mc:Fallback xmlns="">
            <p:pic>
              <p:nvPicPr>
                <p:cNvPr id="18468" name="Ink 18467">
                  <a:extLst>
                    <a:ext uri="{FF2B5EF4-FFF2-40B4-BE49-F238E27FC236}">
                      <a16:creationId xmlns:a16="http://schemas.microsoft.com/office/drawing/2014/main" id="{B9E855D3-29FF-4566-AF97-75F4036498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6052" y="4481677"/>
                  <a:ext cx="12888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472" name="Ink 18471">
                <a:extLst>
                  <a:ext uri="{FF2B5EF4-FFF2-40B4-BE49-F238E27FC236}">
                    <a16:creationId xmlns:a16="http://schemas.microsoft.com/office/drawing/2014/main" id="{7B6359CF-74E6-4F47-B266-30589227EEDA}"/>
                  </a:ext>
                </a:extLst>
              </p14:cNvPr>
              <p14:cNvContentPartPr/>
              <p14:nvPr/>
            </p14:nvContentPartPr>
            <p14:xfrm>
              <a:off x="2875132" y="426997"/>
              <a:ext cx="1229040" cy="76320"/>
            </p14:xfrm>
          </p:contentPart>
        </mc:Choice>
        <mc:Fallback xmlns="">
          <p:pic>
            <p:nvPicPr>
              <p:cNvPr id="18472" name="Ink 18471">
                <a:extLst>
                  <a:ext uri="{FF2B5EF4-FFF2-40B4-BE49-F238E27FC236}">
                    <a16:creationId xmlns:a16="http://schemas.microsoft.com/office/drawing/2014/main" id="{7B6359CF-74E6-4F47-B266-30589227EED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66492" y="418357"/>
                <a:ext cx="12466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473" name="Ink 18472">
                <a:extLst>
                  <a:ext uri="{FF2B5EF4-FFF2-40B4-BE49-F238E27FC236}">
                    <a16:creationId xmlns:a16="http://schemas.microsoft.com/office/drawing/2014/main" id="{94933CE0-0348-4EA7-95D3-78FAE1466DF0}"/>
                  </a:ext>
                </a:extLst>
              </p14:cNvPr>
              <p14:cNvContentPartPr/>
              <p14:nvPr/>
            </p14:nvContentPartPr>
            <p14:xfrm>
              <a:off x="3691612" y="4230757"/>
              <a:ext cx="3108600" cy="64440"/>
            </p14:xfrm>
          </p:contentPart>
        </mc:Choice>
        <mc:Fallback xmlns="">
          <p:pic>
            <p:nvPicPr>
              <p:cNvPr id="18473" name="Ink 18472">
                <a:extLst>
                  <a:ext uri="{FF2B5EF4-FFF2-40B4-BE49-F238E27FC236}">
                    <a16:creationId xmlns:a16="http://schemas.microsoft.com/office/drawing/2014/main" id="{94933CE0-0348-4EA7-95D3-78FAE1466D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82972" y="4222117"/>
                <a:ext cx="312624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82" name="Group 18481">
            <a:extLst>
              <a:ext uri="{FF2B5EF4-FFF2-40B4-BE49-F238E27FC236}">
                <a16:creationId xmlns:a16="http://schemas.microsoft.com/office/drawing/2014/main" id="{A16B1086-2809-4AAC-804E-2C251E378519}"/>
              </a:ext>
            </a:extLst>
          </p:cNvPr>
          <p:cNvGrpSpPr/>
          <p:nvPr/>
        </p:nvGrpSpPr>
        <p:grpSpPr>
          <a:xfrm>
            <a:off x="626572" y="4827277"/>
            <a:ext cx="839880" cy="341280"/>
            <a:chOff x="626572" y="4827277"/>
            <a:chExt cx="8398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74" name="Ink 18473">
                  <a:extLst>
                    <a:ext uri="{FF2B5EF4-FFF2-40B4-BE49-F238E27FC236}">
                      <a16:creationId xmlns:a16="http://schemas.microsoft.com/office/drawing/2014/main" id="{9D6BC63E-303F-4311-96B0-19F31BD0813C}"/>
                    </a:ext>
                  </a:extLst>
                </p14:cNvPr>
                <p14:cNvContentPartPr/>
                <p14:nvPr/>
              </p14:nvContentPartPr>
              <p14:xfrm>
                <a:off x="626572" y="4889557"/>
                <a:ext cx="114120" cy="170640"/>
              </p14:xfrm>
            </p:contentPart>
          </mc:Choice>
          <mc:Fallback xmlns="">
            <p:pic>
              <p:nvPicPr>
                <p:cNvPr id="18474" name="Ink 18473">
                  <a:extLst>
                    <a:ext uri="{FF2B5EF4-FFF2-40B4-BE49-F238E27FC236}">
                      <a16:creationId xmlns:a16="http://schemas.microsoft.com/office/drawing/2014/main" id="{9D6BC63E-303F-4311-96B0-19F31BD081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7932" y="4880557"/>
                  <a:ext cx="131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75" name="Ink 18474">
                  <a:extLst>
                    <a:ext uri="{FF2B5EF4-FFF2-40B4-BE49-F238E27FC236}">
                      <a16:creationId xmlns:a16="http://schemas.microsoft.com/office/drawing/2014/main" id="{8A3AE9B3-6825-4A75-8E09-347573311794}"/>
                    </a:ext>
                  </a:extLst>
                </p14:cNvPr>
                <p14:cNvContentPartPr/>
                <p14:nvPr/>
              </p14:nvContentPartPr>
              <p14:xfrm>
                <a:off x="648532" y="4991077"/>
                <a:ext cx="360" cy="360"/>
              </p14:xfrm>
            </p:contentPart>
          </mc:Choice>
          <mc:Fallback xmlns="">
            <p:pic>
              <p:nvPicPr>
                <p:cNvPr id="18475" name="Ink 18474">
                  <a:extLst>
                    <a:ext uri="{FF2B5EF4-FFF2-40B4-BE49-F238E27FC236}">
                      <a16:creationId xmlns:a16="http://schemas.microsoft.com/office/drawing/2014/main" id="{8A3AE9B3-6825-4A75-8E09-3475733117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9892" y="49820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476" name="Ink 18475">
                  <a:extLst>
                    <a:ext uri="{FF2B5EF4-FFF2-40B4-BE49-F238E27FC236}">
                      <a16:creationId xmlns:a16="http://schemas.microsoft.com/office/drawing/2014/main" id="{E57C57AA-5EE0-49F2-927C-3A978293807E}"/>
                    </a:ext>
                  </a:extLst>
                </p14:cNvPr>
                <p14:cNvContentPartPr/>
                <p14:nvPr/>
              </p14:nvContentPartPr>
              <p14:xfrm>
                <a:off x="635572" y="4827277"/>
                <a:ext cx="320760" cy="167760"/>
              </p14:xfrm>
            </p:contentPart>
          </mc:Choice>
          <mc:Fallback xmlns="">
            <p:pic>
              <p:nvPicPr>
                <p:cNvPr id="18476" name="Ink 18475">
                  <a:extLst>
                    <a:ext uri="{FF2B5EF4-FFF2-40B4-BE49-F238E27FC236}">
                      <a16:creationId xmlns:a16="http://schemas.microsoft.com/office/drawing/2014/main" id="{E57C57AA-5EE0-49F2-927C-3A97829380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6572" y="4818277"/>
                  <a:ext cx="338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477" name="Ink 18476">
                  <a:extLst>
                    <a:ext uri="{FF2B5EF4-FFF2-40B4-BE49-F238E27FC236}">
                      <a16:creationId xmlns:a16="http://schemas.microsoft.com/office/drawing/2014/main" id="{6BC7C77E-21D1-4712-9F63-0EEAA170731F}"/>
                    </a:ext>
                  </a:extLst>
                </p14:cNvPr>
                <p14:cNvContentPartPr/>
                <p14:nvPr/>
              </p14:nvContentPartPr>
              <p14:xfrm>
                <a:off x="827092" y="4948957"/>
                <a:ext cx="127800" cy="102960"/>
              </p14:xfrm>
            </p:contentPart>
          </mc:Choice>
          <mc:Fallback xmlns="">
            <p:pic>
              <p:nvPicPr>
                <p:cNvPr id="18477" name="Ink 18476">
                  <a:extLst>
                    <a:ext uri="{FF2B5EF4-FFF2-40B4-BE49-F238E27FC236}">
                      <a16:creationId xmlns:a16="http://schemas.microsoft.com/office/drawing/2014/main" id="{6BC7C77E-21D1-4712-9F63-0EEAA17073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8452" y="4939957"/>
                  <a:ext cx="145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478" name="Ink 18477">
                  <a:extLst>
                    <a:ext uri="{FF2B5EF4-FFF2-40B4-BE49-F238E27FC236}">
                      <a16:creationId xmlns:a16="http://schemas.microsoft.com/office/drawing/2014/main" id="{B16E90C6-3FB5-45DF-A5DF-6E713723B73B}"/>
                    </a:ext>
                  </a:extLst>
                </p14:cNvPr>
                <p14:cNvContentPartPr/>
                <p14:nvPr/>
              </p14:nvContentPartPr>
              <p14:xfrm>
                <a:off x="953452" y="4987117"/>
                <a:ext cx="124920" cy="129600"/>
              </p14:xfrm>
            </p:contentPart>
          </mc:Choice>
          <mc:Fallback xmlns="">
            <p:pic>
              <p:nvPicPr>
                <p:cNvPr id="18478" name="Ink 18477">
                  <a:extLst>
                    <a:ext uri="{FF2B5EF4-FFF2-40B4-BE49-F238E27FC236}">
                      <a16:creationId xmlns:a16="http://schemas.microsoft.com/office/drawing/2014/main" id="{B16E90C6-3FB5-45DF-A5DF-6E713723B73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4452" y="4978477"/>
                  <a:ext cx="142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479" name="Ink 18478">
                  <a:extLst>
                    <a:ext uri="{FF2B5EF4-FFF2-40B4-BE49-F238E27FC236}">
                      <a16:creationId xmlns:a16="http://schemas.microsoft.com/office/drawing/2014/main" id="{76DBFE66-ED0B-4535-BA1F-AD66844DA077}"/>
                    </a:ext>
                  </a:extLst>
                </p14:cNvPr>
                <p14:cNvContentPartPr/>
                <p14:nvPr/>
              </p14:nvContentPartPr>
              <p14:xfrm>
                <a:off x="1079092" y="4937077"/>
                <a:ext cx="155520" cy="231480"/>
              </p14:xfrm>
            </p:contentPart>
          </mc:Choice>
          <mc:Fallback xmlns="">
            <p:pic>
              <p:nvPicPr>
                <p:cNvPr id="18479" name="Ink 18478">
                  <a:extLst>
                    <a:ext uri="{FF2B5EF4-FFF2-40B4-BE49-F238E27FC236}">
                      <a16:creationId xmlns:a16="http://schemas.microsoft.com/office/drawing/2014/main" id="{76DBFE66-ED0B-4535-BA1F-AD66844DA0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0092" y="4928437"/>
                  <a:ext cx="173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8480" name="Ink 18479">
                  <a:extLst>
                    <a:ext uri="{FF2B5EF4-FFF2-40B4-BE49-F238E27FC236}">
                      <a16:creationId xmlns:a16="http://schemas.microsoft.com/office/drawing/2014/main" id="{CC8C7F5D-FD93-473F-B67A-1C3F9AB99845}"/>
                    </a:ext>
                  </a:extLst>
                </p14:cNvPr>
                <p14:cNvContentPartPr/>
                <p14:nvPr/>
              </p14:nvContentPartPr>
              <p14:xfrm>
                <a:off x="1147132" y="5002957"/>
                <a:ext cx="166320" cy="73440"/>
              </p14:xfrm>
            </p:contentPart>
          </mc:Choice>
          <mc:Fallback xmlns="">
            <p:pic>
              <p:nvPicPr>
                <p:cNvPr id="18480" name="Ink 18479">
                  <a:extLst>
                    <a:ext uri="{FF2B5EF4-FFF2-40B4-BE49-F238E27FC236}">
                      <a16:creationId xmlns:a16="http://schemas.microsoft.com/office/drawing/2014/main" id="{CC8C7F5D-FD93-473F-B67A-1C3F9AB9984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8132" y="4993957"/>
                  <a:ext cx="18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8481" name="Ink 18480">
                  <a:extLst>
                    <a:ext uri="{FF2B5EF4-FFF2-40B4-BE49-F238E27FC236}">
                      <a16:creationId xmlns:a16="http://schemas.microsoft.com/office/drawing/2014/main" id="{EAB8AF4A-726C-4F35-A784-4DAC0281A2E2}"/>
                    </a:ext>
                  </a:extLst>
                </p14:cNvPr>
                <p14:cNvContentPartPr/>
                <p14:nvPr/>
              </p14:nvContentPartPr>
              <p14:xfrm>
                <a:off x="1333612" y="4950397"/>
                <a:ext cx="132840" cy="118440"/>
              </p14:xfrm>
            </p:contentPart>
          </mc:Choice>
          <mc:Fallback xmlns="">
            <p:pic>
              <p:nvPicPr>
                <p:cNvPr id="18481" name="Ink 18480">
                  <a:extLst>
                    <a:ext uri="{FF2B5EF4-FFF2-40B4-BE49-F238E27FC236}">
                      <a16:creationId xmlns:a16="http://schemas.microsoft.com/office/drawing/2014/main" id="{EAB8AF4A-726C-4F35-A784-4DAC0281A2E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24612" y="4941397"/>
                  <a:ext cx="1504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94" name="Group 18493">
            <a:extLst>
              <a:ext uri="{FF2B5EF4-FFF2-40B4-BE49-F238E27FC236}">
                <a16:creationId xmlns:a16="http://schemas.microsoft.com/office/drawing/2014/main" id="{FDE833ED-CA0B-492C-B101-C3DC5BF7C71A}"/>
              </a:ext>
            </a:extLst>
          </p:cNvPr>
          <p:cNvGrpSpPr/>
          <p:nvPr/>
        </p:nvGrpSpPr>
        <p:grpSpPr>
          <a:xfrm>
            <a:off x="1984852" y="4827637"/>
            <a:ext cx="1720800" cy="325080"/>
            <a:chOff x="1984852" y="4827637"/>
            <a:chExt cx="17208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8483" name="Ink 18482">
                  <a:extLst>
                    <a:ext uri="{FF2B5EF4-FFF2-40B4-BE49-F238E27FC236}">
                      <a16:creationId xmlns:a16="http://schemas.microsoft.com/office/drawing/2014/main" id="{214C2192-3204-4518-9C1E-53F9FA1C7A91}"/>
                    </a:ext>
                  </a:extLst>
                </p14:cNvPr>
                <p14:cNvContentPartPr/>
                <p14:nvPr/>
              </p14:nvContentPartPr>
              <p14:xfrm>
                <a:off x="1984852" y="4827637"/>
                <a:ext cx="108720" cy="189720"/>
              </p14:xfrm>
            </p:contentPart>
          </mc:Choice>
          <mc:Fallback xmlns="">
            <p:pic>
              <p:nvPicPr>
                <p:cNvPr id="18483" name="Ink 18482">
                  <a:extLst>
                    <a:ext uri="{FF2B5EF4-FFF2-40B4-BE49-F238E27FC236}">
                      <a16:creationId xmlns:a16="http://schemas.microsoft.com/office/drawing/2014/main" id="{214C2192-3204-4518-9C1E-53F9FA1C7A9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75852" y="4818637"/>
                  <a:ext cx="126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8484" name="Ink 18483">
                  <a:extLst>
                    <a:ext uri="{FF2B5EF4-FFF2-40B4-BE49-F238E27FC236}">
                      <a16:creationId xmlns:a16="http://schemas.microsoft.com/office/drawing/2014/main" id="{6897EAEF-60D4-4106-A252-F4830AB554A3}"/>
                    </a:ext>
                  </a:extLst>
                </p14:cNvPr>
                <p14:cNvContentPartPr/>
                <p14:nvPr/>
              </p14:nvContentPartPr>
              <p14:xfrm>
                <a:off x="2170252" y="4903957"/>
                <a:ext cx="114120" cy="89280"/>
              </p14:xfrm>
            </p:contentPart>
          </mc:Choice>
          <mc:Fallback xmlns="">
            <p:pic>
              <p:nvPicPr>
                <p:cNvPr id="18484" name="Ink 18483">
                  <a:extLst>
                    <a:ext uri="{FF2B5EF4-FFF2-40B4-BE49-F238E27FC236}">
                      <a16:creationId xmlns:a16="http://schemas.microsoft.com/office/drawing/2014/main" id="{6897EAEF-60D4-4106-A252-F4830AB554A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61252" y="4894957"/>
                  <a:ext cx="131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485" name="Ink 18484">
                  <a:extLst>
                    <a:ext uri="{FF2B5EF4-FFF2-40B4-BE49-F238E27FC236}">
                      <a16:creationId xmlns:a16="http://schemas.microsoft.com/office/drawing/2014/main" id="{FD564050-8779-433D-931B-31C9BD15D648}"/>
                    </a:ext>
                  </a:extLst>
                </p14:cNvPr>
                <p14:cNvContentPartPr/>
                <p14:nvPr/>
              </p14:nvContentPartPr>
              <p14:xfrm>
                <a:off x="2369692" y="4966597"/>
                <a:ext cx="3960" cy="3240"/>
              </p14:xfrm>
            </p:contentPart>
          </mc:Choice>
          <mc:Fallback xmlns="">
            <p:pic>
              <p:nvPicPr>
                <p:cNvPr id="18485" name="Ink 18484">
                  <a:extLst>
                    <a:ext uri="{FF2B5EF4-FFF2-40B4-BE49-F238E27FC236}">
                      <a16:creationId xmlns:a16="http://schemas.microsoft.com/office/drawing/2014/main" id="{FD564050-8779-433D-931B-31C9BD15D64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60692" y="4957957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486" name="Ink 18485">
                  <a:extLst>
                    <a:ext uri="{FF2B5EF4-FFF2-40B4-BE49-F238E27FC236}">
                      <a16:creationId xmlns:a16="http://schemas.microsoft.com/office/drawing/2014/main" id="{BF9A4156-88FB-416D-ABA4-B7A4AFB5DAC1}"/>
                    </a:ext>
                  </a:extLst>
                </p14:cNvPr>
                <p14:cNvContentPartPr/>
                <p14:nvPr/>
              </p14:nvContentPartPr>
              <p14:xfrm>
                <a:off x="2429812" y="4908997"/>
                <a:ext cx="96480" cy="81360"/>
              </p14:xfrm>
            </p:contentPart>
          </mc:Choice>
          <mc:Fallback xmlns="">
            <p:pic>
              <p:nvPicPr>
                <p:cNvPr id="18486" name="Ink 18485">
                  <a:extLst>
                    <a:ext uri="{FF2B5EF4-FFF2-40B4-BE49-F238E27FC236}">
                      <a16:creationId xmlns:a16="http://schemas.microsoft.com/office/drawing/2014/main" id="{BF9A4156-88FB-416D-ABA4-B7A4AFB5DA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20812" y="4900357"/>
                  <a:ext cx="11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487" name="Ink 18486">
                  <a:extLst>
                    <a:ext uri="{FF2B5EF4-FFF2-40B4-BE49-F238E27FC236}">
                      <a16:creationId xmlns:a16="http://schemas.microsoft.com/office/drawing/2014/main" id="{4DA20910-4CCB-4DE0-8392-B32B7898E640}"/>
                    </a:ext>
                  </a:extLst>
                </p14:cNvPr>
                <p14:cNvContentPartPr/>
                <p14:nvPr/>
              </p14:nvContentPartPr>
              <p14:xfrm>
                <a:off x="2546812" y="4911157"/>
                <a:ext cx="129960" cy="100440"/>
              </p14:xfrm>
            </p:contentPart>
          </mc:Choice>
          <mc:Fallback xmlns="">
            <p:pic>
              <p:nvPicPr>
                <p:cNvPr id="18487" name="Ink 18486">
                  <a:extLst>
                    <a:ext uri="{FF2B5EF4-FFF2-40B4-BE49-F238E27FC236}">
                      <a16:creationId xmlns:a16="http://schemas.microsoft.com/office/drawing/2014/main" id="{4DA20910-4CCB-4DE0-8392-B32B7898E64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37812" y="4902157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488" name="Ink 18487">
                  <a:extLst>
                    <a:ext uri="{FF2B5EF4-FFF2-40B4-BE49-F238E27FC236}">
                      <a16:creationId xmlns:a16="http://schemas.microsoft.com/office/drawing/2014/main" id="{CD71FCA8-2224-40C6-8955-52CA4959D432}"/>
                    </a:ext>
                  </a:extLst>
                </p14:cNvPr>
                <p14:cNvContentPartPr/>
                <p14:nvPr/>
              </p14:nvContentPartPr>
              <p14:xfrm>
                <a:off x="2716012" y="4900357"/>
                <a:ext cx="106200" cy="79200"/>
              </p14:xfrm>
            </p:contentPart>
          </mc:Choice>
          <mc:Fallback xmlns="">
            <p:pic>
              <p:nvPicPr>
                <p:cNvPr id="18488" name="Ink 18487">
                  <a:extLst>
                    <a:ext uri="{FF2B5EF4-FFF2-40B4-BE49-F238E27FC236}">
                      <a16:creationId xmlns:a16="http://schemas.microsoft.com/office/drawing/2014/main" id="{CD71FCA8-2224-40C6-8955-52CA4959D4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07012" y="4891717"/>
                  <a:ext cx="123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489" name="Ink 18488">
                  <a:extLst>
                    <a:ext uri="{FF2B5EF4-FFF2-40B4-BE49-F238E27FC236}">
                      <a16:creationId xmlns:a16="http://schemas.microsoft.com/office/drawing/2014/main" id="{6F1F50F9-FD4B-47E9-B39B-613C675F4F11}"/>
                    </a:ext>
                  </a:extLst>
                </p14:cNvPr>
                <p14:cNvContentPartPr/>
                <p14:nvPr/>
              </p14:nvContentPartPr>
              <p14:xfrm>
                <a:off x="2849932" y="4840237"/>
                <a:ext cx="209880" cy="312480"/>
              </p14:xfrm>
            </p:contentPart>
          </mc:Choice>
          <mc:Fallback xmlns="">
            <p:pic>
              <p:nvPicPr>
                <p:cNvPr id="18489" name="Ink 18488">
                  <a:extLst>
                    <a:ext uri="{FF2B5EF4-FFF2-40B4-BE49-F238E27FC236}">
                      <a16:creationId xmlns:a16="http://schemas.microsoft.com/office/drawing/2014/main" id="{6F1F50F9-FD4B-47E9-B39B-613C675F4F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40932" y="4831597"/>
                  <a:ext cx="227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490" name="Ink 18489">
                  <a:extLst>
                    <a:ext uri="{FF2B5EF4-FFF2-40B4-BE49-F238E27FC236}">
                      <a16:creationId xmlns:a16="http://schemas.microsoft.com/office/drawing/2014/main" id="{B01D2635-47D7-4FC5-A071-68CCFD9D795D}"/>
                    </a:ext>
                  </a:extLst>
                </p14:cNvPr>
                <p14:cNvContentPartPr/>
                <p14:nvPr/>
              </p14:nvContentPartPr>
              <p14:xfrm>
                <a:off x="3161692" y="4963717"/>
                <a:ext cx="45720" cy="129240"/>
              </p14:xfrm>
            </p:contentPart>
          </mc:Choice>
          <mc:Fallback xmlns="">
            <p:pic>
              <p:nvPicPr>
                <p:cNvPr id="18490" name="Ink 18489">
                  <a:extLst>
                    <a:ext uri="{FF2B5EF4-FFF2-40B4-BE49-F238E27FC236}">
                      <a16:creationId xmlns:a16="http://schemas.microsoft.com/office/drawing/2014/main" id="{B01D2635-47D7-4FC5-A071-68CCFD9D79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52692" y="4955077"/>
                  <a:ext cx="63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491" name="Ink 18490">
                  <a:extLst>
                    <a:ext uri="{FF2B5EF4-FFF2-40B4-BE49-F238E27FC236}">
                      <a16:creationId xmlns:a16="http://schemas.microsoft.com/office/drawing/2014/main" id="{E096A86C-B8E9-4D3C-8506-68CD23548883}"/>
                    </a:ext>
                  </a:extLst>
                </p14:cNvPr>
                <p14:cNvContentPartPr/>
                <p14:nvPr/>
              </p14:nvContentPartPr>
              <p14:xfrm>
                <a:off x="3274732" y="4956157"/>
                <a:ext cx="120960" cy="92160"/>
              </p14:xfrm>
            </p:contentPart>
          </mc:Choice>
          <mc:Fallback xmlns="">
            <p:pic>
              <p:nvPicPr>
                <p:cNvPr id="18491" name="Ink 18490">
                  <a:extLst>
                    <a:ext uri="{FF2B5EF4-FFF2-40B4-BE49-F238E27FC236}">
                      <a16:creationId xmlns:a16="http://schemas.microsoft.com/office/drawing/2014/main" id="{E096A86C-B8E9-4D3C-8506-68CD235488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66092" y="4947517"/>
                  <a:ext cx="138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492" name="Ink 18491">
                  <a:extLst>
                    <a:ext uri="{FF2B5EF4-FFF2-40B4-BE49-F238E27FC236}">
                      <a16:creationId xmlns:a16="http://schemas.microsoft.com/office/drawing/2014/main" id="{AB8CE493-925C-4283-AF08-46318B3551A0}"/>
                    </a:ext>
                  </a:extLst>
                </p14:cNvPr>
                <p14:cNvContentPartPr/>
                <p14:nvPr/>
              </p14:nvContentPartPr>
              <p14:xfrm>
                <a:off x="3400732" y="4957597"/>
                <a:ext cx="129960" cy="117360"/>
              </p14:xfrm>
            </p:contentPart>
          </mc:Choice>
          <mc:Fallback xmlns="">
            <p:pic>
              <p:nvPicPr>
                <p:cNvPr id="18492" name="Ink 18491">
                  <a:extLst>
                    <a:ext uri="{FF2B5EF4-FFF2-40B4-BE49-F238E27FC236}">
                      <a16:creationId xmlns:a16="http://schemas.microsoft.com/office/drawing/2014/main" id="{AB8CE493-925C-4283-AF08-46318B3551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92092" y="4948957"/>
                  <a:ext cx="147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493" name="Ink 18492">
                  <a:extLst>
                    <a:ext uri="{FF2B5EF4-FFF2-40B4-BE49-F238E27FC236}">
                      <a16:creationId xmlns:a16="http://schemas.microsoft.com/office/drawing/2014/main" id="{27ABCF4B-09E1-4511-BEE1-092DFCC4C838}"/>
                    </a:ext>
                  </a:extLst>
                </p14:cNvPr>
                <p14:cNvContentPartPr/>
                <p14:nvPr/>
              </p14:nvContentPartPr>
              <p14:xfrm>
                <a:off x="3573892" y="4978477"/>
                <a:ext cx="131760" cy="93240"/>
              </p14:xfrm>
            </p:contentPart>
          </mc:Choice>
          <mc:Fallback xmlns="">
            <p:pic>
              <p:nvPicPr>
                <p:cNvPr id="18493" name="Ink 18492">
                  <a:extLst>
                    <a:ext uri="{FF2B5EF4-FFF2-40B4-BE49-F238E27FC236}">
                      <a16:creationId xmlns:a16="http://schemas.microsoft.com/office/drawing/2014/main" id="{27ABCF4B-09E1-4511-BEE1-092DFCC4C8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64892" y="4969837"/>
                  <a:ext cx="1494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16" name="Group 18515">
            <a:extLst>
              <a:ext uri="{FF2B5EF4-FFF2-40B4-BE49-F238E27FC236}">
                <a16:creationId xmlns:a16="http://schemas.microsoft.com/office/drawing/2014/main" id="{CADC8A94-755B-4F93-9A4A-72223F9940F0}"/>
              </a:ext>
            </a:extLst>
          </p:cNvPr>
          <p:cNvGrpSpPr/>
          <p:nvPr/>
        </p:nvGrpSpPr>
        <p:grpSpPr>
          <a:xfrm>
            <a:off x="4086172" y="4736197"/>
            <a:ext cx="3385800" cy="430200"/>
            <a:chOff x="4086172" y="4736197"/>
            <a:chExt cx="338580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495" name="Ink 18494">
                  <a:extLst>
                    <a:ext uri="{FF2B5EF4-FFF2-40B4-BE49-F238E27FC236}">
                      <a16:creationId xmlns:a16="http://schemas.microsoft.com/office/drawing/2014/main" id="{E41E0CB7-B977-4B87-8B76-7624A6003CDD}"/>
                    </a:ext>
                  </a:extLst>
                </p14:cNvPr>
                <p14:cNvContentPartPr/>
                <p14:nvPr/>
              </p14:nvContentPartPr>
              <p14:xfrm>
                <a:off x="4086172" y="4898917"/>
                <a:ext cx="136440" cy="147600"/>
              </p14:xfrm>
            </p:contentPart>
          </mc:Choice>
          <mc:Fallback xmlns="">
            <p:pic>
              <p:nvPicPr>
                <p:cNvPr id="18495" name="Ink 18494">
                  <a:extLst>
                    <a:ext uri="{FF2B5EF4-FFF2-40B4-BE49-F238E27FC236}">
                      <a16:creationId xmlns:a16="http://schemas.microsoft.com/office/drawing/2014/main" id="{E41E0CB7-B977-4B87-8B76-7624A6003C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77172" y="4889917"/>
                  <a:ext cx="154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496" name="Ink 18495">
                  <a:extLst>
                    <a:ext uri="{FF2B5EF4-FFF2-40B4-BE49-F238E27FC236}">
                      <a16:creationId xmlns:a16="http://schemas.microsoft.com/office/drawing/2014/main" id="{9FF5FC6E-B1BD-4072-B67E-4837B04C93E5}"/>
                    </a:ext>
                  </a:extLst>
                </p14:cNvPr>
                <p14:cNvContentPartPr/>
                <p14:nvPr/>
              </p14:nvContentPartPr>
              <p14:xfrm>
                <a:off x="4123252" y="4974157"/>
                <a:ext cx="45360" cy="21600"/>
              </p14:xfrm>
            </p:contentPart>
          </mc:Choice>
          <mc:Fallback xmlns="">
            <p:pic>
              <p:nvPicPr>
                <p:cNvPr id="18496" name="Ink 18495">
                  <a:extLst>
                    <a:ext uri="{FF2B5EF4-FFF2-40B4-BE49-F238E27FC236}">
                      <a16:creationId xmlns:a16="http://schemas.microsoft.com/office/drawing/2014/main" id="{9FF5FC6E-B1BD-4072-B67E-4837B04C93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14612" y="4965157"/>
                  <a:ext cx="63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497" name="Ink 18496">
                  <a:extLst>
                    <a:ext uri="{FF2B5EF4-FFF2-40B4-BE49-F238E27FC236}">
                      <a16:creationId xmlns:a16="http://schemas.microsoft.com/office/drawing/2014/main" id="{5BFA71A6-11B1-48DF-93F8-13A573C677D0}"/>
                    </a:ext>
                  </a:extLst>
                </p14:cNvPr>
                <p14:cNvContentPartPr/>
                <p14:nvPr/>
              </p14:nvContentPartPr>
              <p14:xfrm>
                <a:off x="4224412" y="4901437"/>
                <a:ext cx="409320" cy="264960"/>
              </p14:xfrm>
            </p:contentPart>
          </mc:Choice>
          <mc:Fallback xmlns="">
            <p:pic>
              <p:nvPicPr>
                <p:cNvPr id="18497" name="Ink 18496">
                  <a:extLst>
                    <a:ext uri="{FF2B5EF4-FFF2-40B4-BE49-F238E27FC236}">
                      <a16:creationId xmlns:a16="http://schemas.microsoft.com/office/drawing/2014/main" id="{5BFA71A6-11B1-48DF-93F8-13A573C677D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15412" y="4892437"/>
                  <a:ext cx="426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498" name="Ink 18497">
                  <a:extLst>
                    <a:ext uri="{FF2B5EF4-FFF2-40B4-BE49-F238E27FC236}">
                      <a16:creationId xmlns:a16="http://schemas.microsoft.com/office/drawing/2014/main" id="{D40837A7-FC18-4B76-8004-DAB285E13825}"/>
                    </a:ext>
                  </a:extLst>
                </p14:cNvPr>
                <p14:cNvContentPartPr/>
                <p14:nvPr/>
              </p14:nvContentPartPr>
              <p14:xfrm>
                <a:off x="4640212" y="4908277"/>
                <a:ext cx="93960" cy="57240"/>
              </p14:xfrm>
            </p:contentPart>
          </mc:Choice>
          <mc:Fallback xmlns="">
            <p:pic>
              <p:nvPicPr>
                <p:cNvPr id="18498" name="Ink 18497">
                  <a:extLst>
                    <a:ext uri="{FF2B5EF4-FFF2-40B4-BE49-F238E27FC236}">
                      <a16:creationId xmlns:a16="http://schemas.microsoft.com/office/drawing/2014/main" id="{D40837A7-FC18-4B76-8004-DAB285E1382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31212" y="4899277"/>
                  <a:ext cx="111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499" name="Ink 18498">
                  <a:extLst>
                    <a:ext uri="{FF2B5EF4-FFF2-40B4-BE49-F238E27FC236}">
                      <a16:creationId xmlns:a16="http://schemas.microsoft.com/office/drawing/2014/main" id="{7FB43DB0-91F9-484D-A054-290E6C880784}"/>
                    </a:ext>
                  </a:extLst>
                </p14:cNvPr>
                <p14:cNvContentPartPr/>
                <p14:nvPr/>
              </p14:nvContentPartPr>
              <p14:xfrm>
                <a:off x="4719772" y="4912597"/>
                <a:ext cx="120240" cy="42480"/>
              </p14:xfrm>
            </p:contentPart>
          </mc:Choice>
          <mc:Fallback xmlns="">
            <p:pic>
              <p:nvPicPr>
                <p:cNvPr id="18499" name="Ink 18498">
                  <a:extLst>
                    <a:ext uri="{FF2B5EF4-FFF2-40B4-BE49-F238E27FC236}">
                      <a16:creationId xmlns:a16="http://schemas.microsoft.com/office/drawing/2014/main" id="{7FB43DB0-91F9-484D-A054-290E6C8807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11132" y="4903957"/>
                  <a:ext cx="137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500" name="Ink 18499">
                  <a:extLst>
                    <a:ext uri="{FF2B5EF4-FFF2-40B4-BE49-F238E27FC236}">
                      <a16:creationId xmlns:a16="http://schemas.microsoft.com/office/drawing/2014/main" id="{5B20F24F-F128-459B-8FFB-A32DA69F22EC}"/>
                    </a:ext>
                  </a:extLst>
                </p14:cNvPr>
                <p14:cNvContentPartPr/>
                <p14:nvPr/>
              </p14:nvContentPartPr>
              <p14:xfrm>
                <a:off x="4846492" y="4887037"/>
                <a:ext cx="125280" cy="118440"/>
              </p14:xfrm>
            </p:contentPart>
          </mc:Choice>
          <mc:Fallback xmlns="">
            <p:pic>
              <p:nvPicPr>
                <p:cNvPr id="18500" name="Ink 18499">
                  <a:extLst>
                    <a:ext uri="{FF2B5EF4-FFF2-40B4-BE49-F238E27FC236}">
                      <a16:creationId xmlns:a16="http://schemas.microsoft.com/office/drawing/2014/main" id="{5B20F24F-F128-459B-8FFB-A32DA69F22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37852" y="4878037"/>
                  <a:ext cx="142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501" name="Ink 18500">
                  <a:extLst>
                    <a:ext uri="{FF2B5EF4-FFF2-40B4-BE49-F238E27FC236}">
                      <a16:creationId xmlns:a16="http://schemas.microsoft.com/office/drawing/2014/main" id="{E3EE2487-433B-4D93-8117-1EA7B5AB0D87}"/>
                    </a:ext>
                  </a:extLst>
                </p14:cNvPr>
                <p14:cNvContentPartPr/>
                <p14:nvPr/>
              </p14:nvContentPartPr>
              <p14:xfrm>
                <a:off x="4986172" y="4870477"/>
                <a:ext cx="182880" cy="124560"/>
              </p14:xfrm>
            </p:contentPart>
          </mc:Choice>
          <mc:Fallback xmlns="">
            <p:pic>
              <p:nvPicPr>
                <p:cNvPr id="18501" name="Ink 18500">
                  <a:extLst>
                    <a:ext uri="{FF2B5EF4-FFF2-40B4-BE49-F238E27FC236}">
                      <a16:creationId xmlns:a16="http://schemas.microsoft.com/office/drawing/2014/main" id="{E3EE2487-433B-4D93-8117-1EA7B5AB0D8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77532" y="4861477"/>
                  <a:ext cx="200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502" name="Ink 18501">
                  <a:extLst>
                    <a:ext uri="{FF2B5EF4-FFF2-40B4-BE49-F238E27FC236}">
                      <a16:creationId xmlns:a16="http://schemas.microsoft.com/office/drawing/2014/main" id="{4941B8D0-0024-4671-ABE3-7AD9D5A46F65}"/>
                    </a:ext>
                  </a:extLst>
                </p14:cNvPr>
                <p14:cNvContentPartPr/>
                <p14:nvPr/>
              </p14:nvContentPartPr>
              <p14:xfrm>
                <a:off x="5025052" y="4771837"/>
                <a:ext cx="10800" cy="14400"/>
              </p14:xfrm>
            </p:contentPart>
          </mc:Choice>
          <mc:Fallback xmlns="">
            <p:pic>
              <p:nvPicPr>
                <p:cNvPr id="18502" name="Ink 18501">
                  <a:extLst>
                    <a:ext uri="{FF2B5EF4-FFF2-40B4-BE49-F238E27FC236}">
                      <a16:creationId xmlns:a16="http://schemas.microsoft.com/office/drawing/2014/main" id="{4941B8D0-0024-4671-ABE3-7AD9D5A46F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16052" y="4762837"/>
                  <a:ext cx="2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503" name="Ink 18502">
                  <a:extLst>
                    <a:ext uri="{FF2B5EF4-FFF2-40B4-BE49-F238E27FC236}">
                      <a16:creationId xmlns:a16="http://schemas.microsoft.com/office/drawing/2014/main" id="{40392699-4715-4B13-B833-61E40AAB206F}"/>
                    </a:ext>
                  </a:extLst>
                </p14:cNvPr>
                <p14:cNvContentPartPr/>
                <p14:nvPr/>
              </p14:nvContentPartPr>
              <p14:xfrm>
                <a:off x="5336452" y="4815397"/>
                <a:ext cx="136080" cy="172800"/>
              </p14:xfrm>
            </p:contentPart>
          </mc:Choice>
          <mc:Fallback xmlns="">
            <p:pic>
              <p:nvPicPr>
                <p:cNvPr id="18503" name="Ink 18502">
                  <a:extLst>
                    <a:ext uri="{FF2B5EF4-FFF2-40B4-BE49-F238E27FC236}">
                      <a16:creationId xmlns:a16="http://schemas.microsoft.com/office/drawing/2014/main" id="{40392699-4715-4B13-B833-61E40AAB206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27452" y="4806397"/>
                  <a:ext cx="153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504" name="Ink 18503">
                  <a:extLst>
                    <a:ext uri="{FF2B5EF4-FFF2-40B4-BE49-F238E27FC236}">
                      <a16:creationId xmlns:a16="http://schemas.microsoft.com/office/drawing/2014/main" id="{996E6748-7087-483C-A14F-B9B86E9E1622}"/>
                    </a:ext>
                  </a:extLst>
                </p14:cNvPr>
                <p14:cNvContentPartPr/>
                <p14:nvPr/>
              </p14:nvContentPartPr>
              <p14:xfrm>
                <a:off x="5551012" y="4899277"/>
                <a:ext cx="302040" cy="93960"/>
              </p14:xfrm>
            </p:contentPart>
          </mc:Choice>
          <mc:Fallback xmlns="">
            <p:pic>
              <p:nvPicPr>
                <p:cNvPr id="18504" name="Ink 18503">
                  <a:extLst>
                    <a:ext uri="{FF2B5EF4-FFF2-40B4-BE49-F238E27FC236}">
                      <a16:creationId xmlns:a16="http://schemas.microsoft.com/office/drawing/2014/main" id="{996E6748-7087-483C-A14F-B9B86E9E16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42012" y="4890637"/>
                  <a:ext cx="319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505" name="Ink 18504">
                  <a:extLst>
                    <a:ext uri="{FF2B5EF4-FFF2-40B4-BE49-F238E27FC236}">
                      <a16:creationId xmlns:a16="http://schemas.microsoft.com/office/drawing/2014/main" id="{F000ECC0-2894-4514-9C6E-88AE4899A309}"/>
                    </a:ext>
                  </a:extLst>
                </p14:cNvPr>
                <p14:cNvContentPartPr/>
                <p14:nvPr/>
              </p14:nvContentPartPr>
              <p14:xfrm>
                <a:off x="5934412" y="4891357"/>
                <a:ext cx="139320" cy="95400"/>
              </p14:xfrm>
            </p:contentPart>
          </mc:Choice>
          <mc:Fallback xmlns="">
            <p:pic>
              <p:nvPicPr>
                <p:cNvPr id="18505" name="Ink 18504">
                  <a:extLst>
                    <a:ext uri="{FF2B5EF4-FFF2-40B4-BE49-F238E27FC236}">
                      <a16:creationId xmlns:a16="http://schemas.microsoft.com/office/drawing/2014/main" id="{F000ECC0-2894-4514-9C6E-88AE4899A3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25412" y="4882357"/>
                  <a:ext cx="156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506" name="Ink 18505">
                  <a:extLst>
                    <a:ext uri="{FF2B5EF4-FFF2-40B4-BE49-F238E27FC236}">
                      <a16:creationId xmlns:a16="http://schemas.microsoft.com/office/drawing/2014/main" id="{9EB2E2A0-18F1-495A-8C75-2579CD4F7E2E}"/>
                    </a:ext>
                  </a:extLst>
                </p14:cNvPr>
                <p14:cNvContentPartPr/>
                <p14:nvPr/>
              </p14:nvContentPartPr>
              <p14:xfrm>
                <a:off x="6094252" y="4934197"/>
                <a:ext cx="48240" cy="43920"/>
              </p14:xfrm>
            </p:contentPart>
          </mc:Choice>
          <mc:Fallback xmlns="">
            <p:pic>
              <p:nvPicPr>
                <p:cNvPr id="18506" name="Ink 18505">
                  <a:extLst>
                    <a:ext uri="{FF2B5EF4-FFF2-40B4-BE49-F238E27FC236}">
                      <a16:creationId xmlns:a16="http://schemas.microsoft.com/office/drawing/2014/main" id="{9EB2E2A0-18F1-495A-8C75-2579CD4F7E2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85252" y="4925197"/>
                  <a:ext cx="65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507" name="Ink 18506">
                  <a:extLst>
                    <a:ext uri="{FF2B5EF4-FFF2-40B4-BE49-F238E27FC236}">
                      <a16:creationId xmlns:a16="http://schemas.microsoft.com/office/drawing/2014/main" id="{3A6C0E7F-EB31-49D0-B25A-5CF31CA70A9B}"/>
                    </a:ext>
                  </a:extLst>
                </p14:cNvPr>
                <p14:cNvContentPartPr/>
                <p14:nvPr/>
              </p14:nvContentPartPr>
              <p14:xfrm>
                <a:off x="6219532" y="4863277"/>
                <a:ext cx="28800" cy="194400"/>
              </p14:xfrm>
            </p:contentPart>
          </mc:Choice>
          <mc:Fallback xmlns="">
            <p:pic>
              <p:nvPicPr>
                <p:cNvPr id="18507" name="Ink 18506">
                  <a:extLst>
                    <a:ext uri="{FF2B5EF4-FFF2-40B4-BE49-F238E27FC236}">
                      <a16:creationId xmlns:a16="http://schemas.microsoft.com/office/drawing/2014/main" id="{3A6C0E7F-EB31-49D0-B25A-5CF31CA70A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10532" y="4854637"/>
                  <a:ext cx="46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508" name="Ink 18507">
                  <a:extLst>
                    <a:ext uri="{FF2B5EF4-FFF2-40B4-BE49-F238E27FC236}">
                      <a16:creationId xmlns:a16="http://schemas.microsoft.com/office/drawing/2014/main" id="{61A3514D-9A19-413F-AD63-6F440BF541D2}"/>
                    </a:ext>
                  </a:extLst>
                </p14:cNvPr>
                <p14:cNvContentPartPr/>
                <p14:nvPr/>
              </p14:nvContentPartPr>
              <p14:xfrm>
                <a:off x="6206932" y="4736197"/>
                <a:ext cx="228600" cy="261000"/>
              </p14:xfrm>
            </p:contentPart>
          </mc:Choice>
          <mc:Fallback xmlns="">
            <p:pic>
              <p:nvPicPr>
                <p:cNvPr id="18508" name="Ink 18507">
                  <a:extLst>
                    <a:ext uri="{FF2B5EF4-FFF2-40B4-BE49-F238E27FC236}">
                      <a16:creationId xmlns:a16="http://schemas.microsoft.com/office/drawing/2014/main" id="{61A3514D-9A19-413F-AD63-6F440BF541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98292" y="4727557"/>
                  <a:ext cx="246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509" name="Ink 18508">
                  <a:extLst>
                    <a:ext uri="{FF2B5EF4-FFF2-40B4-BE49-F238E27FC236}">
                      <a16:creationId xmlns:a16="http://schemas.microsoft.com/office/drawing/2014/main" id="{A0D7F947-80B6-4986-8AE2-FA4EAC55B950}"/>
                    </a:ext>
                  </a:extLst>
                </p14:cNvPr>
                <p14:cNvContentPartPr/>
                <p14:nvPr/>
              </p14:nvContentPartPr>
              <p14:xfrm>
                <a:off x="6542452" y="4858957"/>
                <a:ext cx="217800" cy="111960"/>
              </p14:xfrm>
            </p:contentPart>
          </mc:Choice>
          <mc:Fallback xmlns="">
            <p:pic>
              <p:nvPicPr>
                <p:cNvPr id="18509" name="Ink 18508">
                  <a:extLst>
                    <a:ext uri="{FF2B5EF4-FFF2-40B4-BE49-F238E27FC236}">
                      <a16:creationId xmlns:a16="http://schemas.microsoft.com/office/drawing/2014/main" id="{A0D7F947-80B6-4986-8AE2-FA4EAC55B95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33812" y="4849957"/>
                  <a:ext cx="235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510" name="Ink 18509">
                  <a:extLst>
                    <a:ext uri="{FF2B5EF4-FFF2-40B4-BE49-F238E27FC236}">
                      <a16:creationId xmlns:a16="http://schemas.microsoft.com/office/drawing/2014/main" id="{232669AD-ED3B-43B9-B69B-EF55BB81D691}"/>
                    </a:ext>
                  </a:extLst>
                </p14:cNvPr>
                <p14:cNvContentPartPr/>
                <p14:nvPr/>
              </p14:nvContentPartPr>
              <p14:xfrm>
                <a:off x="6778972" y="4880197"/>
                <a:ext cx="108000" cy="102240"/>
              </p14:xfrm>
            </p:contentPart>
          </mc:Choice>
          <mc:Fallback xmlns="">
            <p:pic>
              <p:nvPicPr>
                <p:cNvPr id="18510" name="Ink 18509">
                  <a:extLst>
                    <a:ext uri="{FF2B5EF4-FFF2-40B4-BE49-F238E27FC236}">
                      <a16:creationId xmlns:a16="http://schemas.microsoft.com/office/drawing/2014/main" id="{232669AD-ED3B-43B9-B69B-EF55BB81D69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69972" y="4871557"/>
                  <a:ext cx="125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511" name="Ink 18510">
                  <a:extLst>
                    <a:ext uri="{FF2B5EF4-FFF2-40B4-BE49-F238E27FC236}">
                      <a16:creationId xmlns:a16="http://schemas.microsoft.com/office/drawing/2014/main" id="{09B01550-F642-4DD5-BA03-653106C060BF}"/>
                    </a:ext>
                  </a:extLst>
                </p14:cNvPr>
                <p14:cNvContentPartPr/>
                <p14:nvPr/>
              </p14:nvContentPartPr>
              <p14:xfrm>
                <a:off x="6977692" y="4882357"/>
                <a:ext cx="79200" cy="90360"/>
              </p14:xfrm>
            </p:contentPart>
          </mc:Choice>
          <mc:Fallback xmlns="">
            <p:pic>
              <p:nvPicPr>
                <p:cNvPr id="18511" name="Ink 18510">
                  <a:extLst>
                    <a:ext uri="{FF2B5EF4-FFF2-40B4-BE49-F238E27FC236}">
                      <a16:creationId xmlns:a16="http://schemas.microsoft.com/office/drawing/2014/main" id="{09B01550-F642-4DD5-BA03-653106C060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69052" y="4873717"/>
                  <a:ext cx="96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512" name="Ink 18511">
                  <a:extLst>
                    <a:ext uri="{FF2B5EF4-FFF2-40B4-BE49-F238E27FC236}">
                      <a16:creationId xmlns:a16="http://schemas.microsoft.com/office/drawing/2014/main" id="{362A8BD9-EEB9-4942-A249-87336A64E4BB}"/>
                    </a:ext>
                  </a:extLst>
                </p14:cNvPr>
                <p14:cNvContentPartPr/>
                <p14:nvPr/>
              </p14:nvContentPartPr>
              <p14:xfrm>
                <a:off x="7252012" y="4807117"/>
                <a:ext cx="97200" cy="163800"/>
              </p14:xfrm>
            </p:contentPart>
          </mc:Choice>
          <mc:Fallback xmlns="">
            <p:pic>
              <p:nvPicPr>
                <p:cNvPr id="18512" name="Ink 18511">
                  <a:extLst>
                    <a:ext uri="{FF2B5EF4-FFF2-40B4-BE49-F238E27FC236}">
                      <a16:creationId xmlns:a16="http://schemas.microsoft.com/office/drawing/2014/main" id="{362A8BD9-EEB9-4942-A249-87336A64E4B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43012" y="4798477"/>
                  <a:ext cx="114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513" name="Ink 18512">
                  <a:extLst>
                    <a:ext uri="{FF2B5EF4-FFF2-40B4-BE49-F238E27FC236}">
                      <a16:creationId xmlns:a16="http://schemas.microsoft.com/office/drawing/2014/main" id="{C8E7115D-09C3-4DB1-AF1A-986818C91298}"/>
                    </a:ext>
                  </a:extLst>
                </p14:cNvPr>
                <p14:cNvContentPartPr/>
                <p14:nvPr/>
              </p14:nvContentPartPr>
              <p14:xfrm>
                <a:off x="7342732" y="4775437"/>
                <a:ext cx="129240" cy="157680"/>
              </p14:xfrm>
            </p:contentPart>
          </mc:Choice>
          <mc:Fallback xmlns="">
            <p:pic>
              <p:nvPicPr>
                <p:cNvPr id="18513" name="Ink 18512">
                  <a:extLst>
                    <a:ext uri="{FF2B5EF4-FFF2-40B4-BE49-F238E27FC236}">
                      <a16:creationId xmlns:a16="http://schemas.microsoft.com/office/drawing/2014/main" id="{C8E7115D-09C3-4DB1-AF1A-986818C912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33732" y="4766797"/>
                  <a:ext cx="14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514" name="Ink 18513">
                  <a:extLst>
                    <a:ext uri="{FF2B5EF4-FFF2-40B4-BE49-F238E27FC236}">
                      <a16:creationId xmlns:a16="http://schemas.microsoft.com/office/drawing/2014/main" id="{471275A9-FD92-4F84-8378-5E9CFCE92C13}"/>
                    </a:ext>
                  </a:extLst>
                </p14:cNvPr>
                <p14:cNvContentPartPr/>
                <p14:nvPr/>
              </p14:nvContentPartPr>
              <p14:xfrm>
                <a:off x="7311412" y="4900357"/>
                <a:ext cx="83520" cy="5400"/>
              </p14:xfrm>
            </p:contentPart>
          </mc:Choice>
          <mc:Fallback xmlns="">
            <p:pic>
              <p:nvPicPr>
                <p:cNvPr id="18514" name="Ink 18513">
                  <a:extLst>
                    <a:ext uri="{FF2B5EF4-FFF2-40B4-BE49-F238E27FC236}">
                      <a16:creationId xmlns:a16="http://schemas.microsoft.com/office/drawing/2014/main" id="{471275A9-FD92-4F84-8378-5E9CFCE92C1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2772" y="4891357"/>
                  <a:ext cx="1011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25" name="Group 18524">
            <a:extLst>
              <a:ext uri="{FF2B5EF4-FFF2-40B4-BE49-F238E27FC236}">
                <a16:creationId xmlns:a16="http://schemas.microsoft.com/office/drawing/2014/main" id="{07814ACB-8E42-4CE4-8D2F-9DAE0C9249B6}"/>
              </a:ext>
            </a:extLst>
          </p:cNvPr>
          <p:cNvGrpSpPr/>
          <p:nvPr/>
        </p:nvGrpSpPr>
        <p:grpSpPr>
          <a:xfrm>
            <a:off x="3760012" y="5291317"/>
            <a:ext cx="769320" cy="328320"/>
            <a:chOff x="3760012" y="5291317"/>
            <a:chExt cx="76932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517" name="Ink 18516">
                  <a:extLst>
                    <a:ext uri="{FF2B5EF4-FFF2-40B4-BE49-F238E27FC236}">
                      <a16:creationId xmlns:a16="http://schemas.microsoft.com/office/drawing/2014/main" id="{1D8CB8EE-7928-4926-9CFF-E0CA63549F9B}"/>
                    </a:ext>
                  </a:extLst>
                </p14:cNvPr>
                <p14:cNvContentPartPr/>
                <p14:nvPr/>
              </p14:nvContentPartPr>
              <p14:xfrm>
                <a:off x="3760012" y="5291317"/>
                <a:ext cx="124200" cy="22680"/>
              </p14:xfrm>
            </p:contentPart>
          </mc:Choice>
          <mc:Fallback xmlns="">
            <p:pic>
              <p:nvPicPr>
                <p:cNvPr id="18517" name="Ink 18516">
                  <a:extLst>
                    <a:ext uri="{FF2B5EF4-FFF2-40B4-BE49-F238E27FC236}">
                      <a16:creationId xmlns:a16="http://schemas.microsoft.com/office/drawing/2014/main" id="{1D8CB8EE-7928-4926-9CFF-E0CA63549F9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51012" y="5282677"/>
                  <a:ext cx="141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518" name="Ink 18517">
                  <a:extLst>
                    <a:ext uri="{FF2B5EF4-FFF2-40B4-BE49-F238E27FC236}">
                      <a16:creationId xmlns:a16="http://schemas.microsoft.com/office/drawing/2014/main" id="{1937D0A1-EC6E-4338-A105-8A1C464A8EFF}"/>
                    </a:ext>
                  </a:extLst>
                </p14:cNvPr>
                <p14:cNvContentPartPr/>
                <p14:nvPr/>
              </p14:nvContentPartPr>
              <p14:xfrm>
                <a:off x="3781252" y="5344597"/>
                <a:ext cx="138600" cy="26280"/>
              </p14:xfrm>
            </p:contentPart>
          </mc:Choice>
          <mc:Fallback xmlns="">
            <p:pic>
              <p:nvPicPr>
                <p:cNvPr id="18518" name="Ink 18517">
                  <a:extLst>
                    <a:ext uri="{FF2B5EF4-FFF2-40B4-BE49-F238E27FC236}">
                      <a16:creationId xmlns:a16="http://schemas.microsoft.com/office/drawing/2014/main" id="{1937D0A1-EC6E-4338-A105-8A1C464A8EF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72612" y="5335597"/>
                  <a:ext cx="156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520" name="Ink 18519">
                  <a:extLst>
                    <a:ext uri="{FF2B5EF4-FFF2-40B4-BE49-F238E27FC236}">
                      <a16:creationId xmlns:a16="http://schemas.microsoft.com/office/drawing/2014/main" id="{FE23D846-E4E3-43D2-A93F-BB0D5FE2BD64}"/>
                    </a:ext>
                  </a:extLst>
                </p14:cNvPr>
                <p14:cNvContentPartPr/>
                <p14:nvPr/>
              </p14:nvContentPartPr>
              <p14:xfrm>
                <a:off x="4105972" y="5327677"/>
                <a:ext cx="109080" cy="114840"/>
              </p14:xfrm>
            </p:contentPart>
          </mc:Choice>
          <mc:Fallback xmlns="">
            <p:pic>
              <p:nvPicPr>
                <p:cNvPr id="18520" name="Ink 18519">
                  <a:extLst>
                    <a:ext uri="{FF2B5EF4-FFF2-40B4-BE49-F238E27FC236}">
                      <a16:creationId xmlns:a16="http://schemas.microsoft.com/office/drawing/2014/main" id="{FE23D846-E4E3-43D2-A93F-BB0D5FE2BD6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96972" y="5319037"/>
                  <a:ext cx="126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521" name="Ink 18520">
                  <a:extLst>
                    <a:ext uri="{FF2B5EF4-FFF2-40B4-BE49-F238E27FC236}">
                      <a16:creationId xmlns:a16="http://schemas.microsoft.com/office/drawing/2014/main" id="{B156AF7C-29B4-4260-BF76-E5CF25A40E5F}"/>
                    </a:ext>
                  </a:extLst>
                </p14:cNvPr>
                <p14:cNvContentPartPr/>
                <p14:nvPr/>
              </p14:nvContentPartPr>
              <p14:xfrm>
                <a:off x="4265092" y="5343157"/>
                <a:ext cx="172440" cy="83880"/>
              </p14:xfrm>
            </p:contentPart>
          </mc:Choice>
          <mc:Fallback xmlns="">
            <p:pic>
              <p:nvPicPr>
                <p:cNvPr id="18521" name="Ink 18520">
                  <a:extLst>
                    <a:ext uri="{FF2B5EF4-FFF2-40B4-BE49-F238E27FC236}">
                      <a16:creationId xmlns:a16="http://schemas.microsoft.com/office/drawing/2014/main" id="{B156AF7C-29B4-4260-BF76-E5CF25A40E5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56452" y="5334157"/>
                  <a:ext cx="19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523" name="Ink 18522">
                  <a:extLst>
                    <a:ext uri="{FF2B5EF4-FFF2-40B4-BE49-F238E27FC236}">
                      <a16:creationId xmlns:a16="http://schemas.microsoft.com/office/drawing/2014/main" id="{2BA8AA02-777A-4895-8125-4F445BC1CDF0}"/>
                    </a:ext>
                  </a:extLst>
                </p14:cNvPr>
                <p14:cNvContentPartPr/>
                <p14:nvPr/>
              </p14:nvContentPartPr>
              <p14:xfrm>
                <a:off x="4216132" y="5490037"/>
                <a:ext cx="313200" cy="80640"/>
              </p14:xfrm>
            </p:contentPart>
          </mc:Choice>
          <mc:Fallback xmlns="">
            <p:pic>
              <p:nvPicPr>
                <p:cNvPr id="18523" name="Ink 18522">
                  <a:extLst>
                    <a:ext uri="{FF2B5EF4-FFF2-40B4-BE49-F238E27FC236}">
                      <a16:creationId xmlns:a16="http://schemas.microsoft.com/office/drawing/2014/main" id="{2BA8AA02-777A-4895-8125-4F445BC1CDF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07132" y="5481037"/>
                  <a:ext cx="330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524" name="Ink 18523">
                  <a:extLst>
                    <a:ext uri="{FF2B5EF4-FFF2-40B4-BE49-F238E27FC236}">
                      <a16:creationId xmlns:a16="http://schemas.microsoft.com/office/drawing/2014/main" id="{ED1C58EF-E0FC-456E-AE92-CF68D33577AD}"/>
                    </a:ext>
                  </a:extLst>
                </p14:cNvPr>
                <p14:cNvContentPartPr/>
                <p14:nvPr/>
              </p14:nvContentPartPr>
              <p14:xfrm>
                <a:off x="4258972" y="5577877"/>
                <a:ext cx="193320" cy="41760"/>
              </p14:xfrm>
            </p:contentPart>
          </mc:Choice>
          <mc:Fallback xmlns="">
            <p:pic>
              <p:nvPicPr>
                <p:cNvPr id="18524" name="Ink 18523">
                  <a:extLst>
                    <a:ext uri="{FF2B5EF4-FFF2-40B4-BE49-F238E27FC236}">
                      <a16:creationId xmlns:a16="http://schemas.microsoft.com/office/drawing/2014/main" id="{ED1C58EF-E0FC-456E-AE92-CF68D33577A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49972" y="5568877"/>
                  <a:ext cx="2109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56" name="Group 18555">
            <a:extLst>
              <a:ext uri="{FF2B5EF4-FFF2-40B4-BE49-F238E27FC236}">
                <a16:creationId xmlns:a16="http://schemas.microsoft.com/office/drawing/2014/main" id="{4533E123-9009-4A29-BD65-62263247EC33}"/>
              </a:ext>
            </a:extLst>
          </p:cNvPr>
          <p:cNvGrpSpPr/>
          <p:nvPr/>
        </p:nvGrpSpPr>
        <p:grpSpPr>
          <a:xfrm>
            <a:off x="4956292" y="5200597"/>
            <a:ext cx="2505240" cy="304560"/>
            <a:chOff x="4956292" y="5200597"/>
            <a:chExt cx="25052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526" name="Ink 18525">
                  <a:extLst>
                    <a:ext uri="{FF2B5EF4-FFF2-40B4-BE49-F238E27FC236}">
                      <a16:creationId xmlns:a16="http://schemas.microsoft.com/office/drawing/2014/main" id="{C9743DDF-48A0-48A8-B070-8EBBA49D9133}"/>
                    </a:ext>
                  </a:extLst>
                </p14:cNvPr>
                <p14:cNvContentPartPr/>
                <p14:nvPr/>
              </p14:nvContentPartPr>
              <p14:xfrm>
                <a:off x="5026132" y="5200597"/>
                <a:ext cx="113400" cy="221760"/>
              </p14:xfrm>
            </p:contentPart>
          </mc:Choice>
          <mc:Fallback xmlns="">
            <p:pic>
              <p:nvPicPr>
                <p:cNvPr id="18526" name="Ink 18525">
                  <a:extLst>
                    <a:ext uri="{FF2B5EF4-FFF2-40B4-BE49-F238E27FC236}">
                      <a16:creationId xmlns:a16="http://schemas.microsoft.com/office/drawing/2014/main" id="{C9743DDF-48A0-48A8-B070-8EBBA49D913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17492" y="5191957"/>
                  <a:ext cx="13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527" name="Ink 18526">
                  <a:extLst>
                    <a:ext uri="{FF2B5EF4-FFF2-40B4-BE49-F238E27FC236}">
                      <a16:creationId xmlns:a16="http://schemas.microsoft.com/office/drawing/2014/main" id="{AA00519E-42FC-44B7-8539-699B0FB98D8C}"/>
                    </a:ext>
                  </a:extLst>
                </p14:cNvPr>
                <p14:cNvContentPartPr/>
                <p14:nvPr/>
              </p14:nvContentPartPr>
              <p14:xfrm>
                <a:off x="5160052" y="5213917"/>
                <a:ext cx="18360" cy="235080"/>
              </p14:xfrm>
            </p:contentPart>
          </mc:Choice>
          <mc:Fallback xmlns="">
            <p:pic>
              <p:nvPicPr>
                <p:cNvPr id="18527" name="Ink 18526">
                  <a:extLst>
                    <a:ext uri="{FF2B5EF4-FFF2-40B4-BE49-F238E27FC236}">
                      <a16:creationId xmlns:a16="http://schemas.microsoft.com/office/drawing/2014/main" id="{AA00519E-42FC-44B7-8539-699B0FB98D8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51052" y="5204917"/>
                  <a:ext cx="36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528" name="Ink 18527">
                  <a:extLst>
                    <a:ext uri="{FF2B5EF4-FFF2-40B4-BE49-F238E27FC236}">
                      <a16:creationId xmlns:a16="http://schemas.microsoft.com/office/drawing/2014/main" id="{F14CC12B-C406-4218-9688-557D1EBC2B6B}"/>
                    </a:ext>
                  </a:extLst>
                </p14:cNvPr>
                <p14:cNvContentPartPr/>
                <p14:nvPr/>
              </p14:nvContentPartPr>
              <p14:xfrm>
                <a:off x="4956292" y="5260357"/>
                <a:ext cx="206640" cy="182520"/>
              </p14:xfrm>
            </p:contentPart>
          </mc:Choice>
          <mc:Fallback xmlns="">
            <p:pic>
              <p:nvPicPr>
                <p:cNvPr id="18528" name="Ink 18527">
                  <a:extLst>
                    <a:ext uri="{FF2B5EF4-FFF2-40B4-BE49-F238E27FC236}">
                      <a16:creationId xmlns:a16="http://schemas.microsoft.com/office/drawing/2014/main" id="{F14CC12B-C406-4218-9688-557D1EBC2B6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47652" y="5251717"/>
                  <a:ext cx="224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529" name="Ink 18528">
                  <a:extLst>
                    <a:ext uri="{FF2B5EF4-FFF2-40B4-BE49-F238E27FC236}">
                      <a16:creationId xmlns:a16="http://schemas.microsoft.com/office/drawing/2014/main" id="{BD0EE073-EE69-4746-B66E-E5568BC2091D}"/>
                    </a:ext>
                  </a:extLst>
                </p14:cNvPr>
                <p14:cNvContentPartPr/>
                <p14:nvPr/>
              </p14:nvContentPartPr>
              <p14:xfrm>
                <a:off x="5288572" y="5270077"/>
                <a:ext cx="30960" cy="235080"/>
              </p14:xfrm>
            </p:contentPart>
          </mc:Choice>
          <mc:Fallback xmlns="">
            <p:pic>
              <p:nvPicPr>
                <p:cNvPr id="18529" name="Ink 18528">
                  <a:extLst>
                    <a:ext uri="{FF2B5EF4-FFF2-40B4-BE49-F238E27FC236}">
                      <a16:creationId xmlns:a16="http://schemas.microsoft.com/office/drawing/2014/main" id="{BD0EE073-EE69-4746-B66E-E5568BC209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79932" y="5261077"/>
                  <a:ext cx="48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530" name="Ink 18529">
                  <a:extLst>
                    <a:ext uri="{FF2B5EF4-FFF2-40B4-BE49-F238E27FC236}">
                      <a16:creationId xmlns:a16="http://schemas.microsoft.com/office/drawing/2014/main" id="{2D4C04E3-6A9B-49E9-BE3C-22B80056A77A}"/>
                    </a:ext>
                  </a:extLst>
                </p14:cNvPr>
                <p14:cNvContentPartPr/>
                <p14:nvPr/>
              </p14:nvContentPartPr>
              <p14:xfrm>
                <a:off x="5260132" y="5315077"/>
                <a:ext cx="99720" cy="73080"/>
              </p14:xfrm>
            </p:contentPart>
          </mc:Choice>
          <mc:Fallback xmlns="">
            <p:pic>
              <p:nvPicPr>
                <p:cNvPr id="18530" name="Ink 18529">
                  <a:extLst>
                    <a:ext uri="{FF2B5EF4-FFF2-40B4-BE49-F238E27FC236}">
                      <a16:creationId xmlns:a16="http://schemas.microsoft.com/office/drawing/2014/main" id="{2D4C04E3-6A9B-49E9-BE3C-22B80056A77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51492" y="530643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531" name="Ink 18530">
                  <a:extLst>
                    <a:ext uri="{FF2B5EF4-FFF2-40B4-BE49-F238E27FC236}">
                      <a16:creationId xmlns:a16="http://schemas.microsoft.com/office/drawing/2014/main" id="{723D822C-3AEF-478A-9503-0AE773DB6D3D}"/>
                    </a:ext>
                  </a:extLst>
                </p14:cNvPr>
                <p14:cNvContentPartPr/>
                <p14:nvPr/>
              </p14:nvContentPartPr>
              <p14:xfrm>
                <a:off x="5387932" y="5306797"/>
                <a:ext cx="354960" cy="124560"/>
              </p14:xfrm>
            </p:contentPart>
          </mc:Choice>
          <mc:Fallback xmlns="">
            <p:pic>
              <p:nvPicPr>
                <p:cNvPr id="18531" name="Ink 18530">
                  <a:extLst>
                    <a:ext uri="{FF2B5EF4-FFF2-40B4-BE49-F238E27FC236}">
                      <a16:creationId xmlns:a16="http://schemas.microsoft.com/office/drawing/2014/main" id="{723D822C-3AEF-478A-9503-0AE773DB6D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79292" y="5298157"/>
                  <a:ext cx="372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532" name="Ink 18531">
                  <a:extLst>
                    <a:ext uri="{FF2B5EF4-FFF2-40B4-BE49-F238E27FC236}">
                      <a16:creationId xmlns:a16="http://schemas.microsoft.com/office/drawing/2014/main" id="{CEFD1CB5-B4C1-4155-B5D7-9BC17E7A6B02}"/>
                    </a:ext>
                  </a:extLst>
                </p14:cNvPr>
                <p14:cNvContentPartPr/>
                <p14:nvPr/>
              </p14:nvContentPartPr>
              <p14:xfrm>
                <a:off x="5716252" y="5326237"/>
                <a:ext cx="59040" cy="63720"/>
              </p14:xfrm>
            </p:contentPart>
          </mc:Choice>
          <mc:Fallback xmlns="">
            <p:pic>
              <p:nvPicPr>
                <p:cNvPr id="18532" name="Ink 18531">
                  <a:extLst>
                    <a:ext uri="{FF2B5EF4-FFF2-40B4-BE49-F238E27FC236}">
                      <a16:creationId xmlns:a16="http://schemas.microsoft.com/office/drawing/2014/main" id="{CEFD1CB5-B4C1-4155-B5D7-9BC17E7A6B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07612" y="5317237"/>
                  <a:ext cx="76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533" name="Ink 18532">
                  <a:extLst>
                    <a:ext uri="{FF2B5EF4-FFF2-40B4-BE49-F238E27FC236}">
                      <a16:creationId xmlns:a16="http://schemas.microsoft.com/office/drawing/2014/main" id="{49D31ACA-1C0D-41B5-AA83-933F251227AF}"/>
                    </a:ext>
                  </a:extLst>
                </p14:cNvPr>
                <p14:cNvContentPartPr/>
                <p14:nvPr/>
              </p14:nvContentPartPr>
              <p14:xfrm>
                <a:off x="5797972" y="5311837"/>
                <a:ext cx="189360" cy="74520"/>
              </p14:xfrm>
            </p:contentPart>
          </mc:Choice>
          <mc:Fallback xmlns="">
            <p:pic>
              <p:nvPicPr>
                <p:cNvPr id="18533" name="Ink 18532">
                  <a:extLst>
                    <a:ext uri="{FF2B5EF4-FFF2-40B4-BE49-F238E27FC236}">
                      <a16:creationId xmlns:a16="http://schemas.microsoft.com/office/drawing/2014/main" id="{49D31ACA-1C0D-41B5-AA83-933F251227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88972" y="5302837"/>
                  <a:ext cx="207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534" name="Ink 18533">
                  <a:extLst>
                    <a:ext uri="{FF2B5EF4-FFF2-40B4-BE49-F238E27FC236}">
                      <a16:creationId xmlns:a16="http://schemas.microsoft.com/office/drawing/2014/main" id="{C56648C8-CCEF-4870-A406-2BDEF3C862AB}"/>
                    </a:ext>
                  </a:extLst>
                </p14:cNvPr>
                <p14:cNvContentPartPr/>
                <p14:nvPr/>
              </p14:nvContentPartPr>
              <p14:xfrm>
                <a:off x="5896252" y="5284477"/>
                <a:ext cx="164520" cy="124560"/>
              </p14:xfrm>
            </p:contentPart>
          </mc:Choice>
          <mc:Fallback xmlns="">
            <p:pic>
              <p:nvPicPr>
                <p:cNvPr id="18534" name="Ink 18533">
                  <a:extLst>
                    <a:ext uri="{FF2B5EF4-FFF2-40B4-BE49-F238E27FC236}">
                      <a16:creationId xmlns:a16="http://schemas.microsoft.com/office/drawing/2014/main" id="{C56648C8-CCEF-4870-A406-2BDEF3C862A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87252" y="5275477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535" name="Ink 18534">
                  <a:extLst>
                    <a:ext uri="{FF2B5EF4-FFF2-40B4-BE49-F238E27FC236}">
                      <a16:creationId xmlns:a16="http://schemas.microsoft.com/office/drawing/2014/main" id="{91EE18E7-6AD7-4C0D-8CC5-6A6FDE196915}"/>
                    </a:ext>
                  </a:extLst>
                </p14:cNvPr>
                <p14:cNvContentPartPr/>
                <p14:nvPr/>
              </p14:nvContentPartPr>
              <p14:xfrm>
                <a:off x="6069772" y="5322277"/>
                <a:ext cx="25920" cy="57240"/>
              </p14:xfrm>
            </p:contentPart>
          </mc:Choice>
          <mc:Fallback xmlns="">
            <p:pic>
              <p:nvPicPr>
                <p:cNvPr id="18535" name="Ink 18534">
                  <a:extLst>
                    <a:ext uri="{FF2B5EF4-FFF2-40B4-BE49-F238E27FC236}">
                      <a16:creationId xmlns:a16="http://schemas.microsoft.com/office/drawing/2014/main" id="{91EE18E7-6AD7-4C0D-8CC5-6A6FDE1969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61132" y="5313637"/>
                  <a:ext cx="43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536" name="Ink 18535">
                  <a:extLst>
                    <a:ext uri="{FF2B5EF4-FFF2-40B4-BE49-F238E27FC236}">
                      <a16:creationId xmlns:a16="http://schemas.microsoft.com/office/drawing/2014/main" id="{1B6B96A5-77D5-49A8-87FE-4283F359F46B}"/>
                    </a:ext>
                  </a:extLst>
                </p14:cNvPr>
                <p14:cNvContentPartPr/>
                <p14:nvPr/>
              </p14:nvContentPartPr>
              <p14:xfrm>
                <a:off x="6134932" y="5307877"/>
                <a:ext cx="226800" cy="86760"/>
              </p14:xfrm>
            </p:contentPart>
          </mc:Choice>
          <mc:Fallback xmlns="">
            <p:pic>
              <p:nvPicPr>
                <p:cNvPr id="18536" name="Ink 18535">
                  <a:extLst>
                    <a:ext uri="{FF2B5EF4-FFF2-40B4-BE49-F238E27FC236}">
                      <a16:creationId xmlns:a16="http://schemas.microsoft.com/office/drawing/2014/main" id="{1B6B96A5-77D5-49A8-87FE-4283F359F46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26292" y="5298877"/>
                  <a:ext cx="244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537" name="Ink 18536">
                  <a:extLst>
                    <a:ext uri="{FF2B5EF4-FFF2-40B4-BE49-F238E27FC236}">
                      <a16:creationId xmlns:a16="http://schemas.microsoft.com/office/drawing/2014/main" id="{870B3BF4-CD61-48AE-8E41-DAF74F53F9F1}"/>
                    </a:ext>
                  </a:extLst>
                </p14:cNvPr>
                <p14:cNvContentPartPr/>
                <p14:nvPr/>
              </p14:nvContentPartPr>
              <p14:xfrm>
                <a:off x="6366052" y="5303197"/>
                <a:ext cx="104040" cy="83160"/>
              </p14:xfrm>
            </p:contentPart>
          </mc:Choice>
          <mc:Fallback xmlns="">
            <p:pic>
              <p:nvPicPr>
                <p:cNvPr id="18537" name="Ink 18536">
                  <a:extLst>
                    <a:ext uri="{FF2B5EF4-FFF2-40B4-BE49-F238E27FC236}">
                      <a16:creationId xmlns:a16="http://schemas.microsoft.com/office/drawing/2014/main" id="{870B3BF4-CD61-48AE-8E41-DAF74F53F9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57412" y="5294557"/>
                  <a:ext cx="12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538" name="Ink 18537">
                  <a:extLst>
                    <a:ext uri="{FF2B5EF4-FFF2-40B4-BE49-F238E27FC236}">
                      <a16:creationId xmlns:a16="http://schemas.microsoft.com/office/drawing/2014/main" id="{F671F47E-2407-40BA-A295-ED26F8599644}"/>
                    </a:ext>
                  </a:extLst>
                </p14:cNvPr>
                <p14:cNvContentPartPr/>
                <p14:nvPr/>
              </p14:nvContentPartPr>
              <p14:xfrm>
                <a:off x="6540652" y="5296717"/>
                <a:ext cx="111600" cy="125280"/>
              </p14:xfrm>
            </p:contentPart>
          </mc:Choice>
          <mc:Fallback xmlns="">
            <p:pic>
              <p:nvPicPr>
                <p:cNvPr id="18538" name="Ink 18537">
                  <a:extLst>
                    <a:ext uri="{FF2B5EF4-FFF2-40B4-BE49-F238E27FC236}">
                      <a16:creationId xmlns:a16="http://schemas.microsoft.com/office/drawing/2014/main" id="{F671F47E-2407-40BA-A295-ED26F859964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1652" y="5287717"/>
                  <a:ext cx="129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539" name="Ink 18538">
                  <a:extLst>
                    <a:ext uri="{FF2B5EF4-FFF2-40B4-BE49-F238E27FC236}">
                      <a16:creationId xmlns:a16="http://schemas.microsoft.com/office/drawing/2014/main" id="{E3201853-3B06-4523-83CF-9C41E5A756C4}"/>
                    </a:ext>
                  </a:extLst>
                </p14:cNvPr>
                <p14:cNvContentPartPr/>
                <p14:nvPr/>
              </p14:nvContentPartPr>
              <p14:xfrm>
                <a:off x="6550732" y="5232277"/>
                <a:ext cx="49320" cy="135360"/>
              </p14:xfrm>
            </p:contentPart>
          </mc:Choice>
          <mc:Fallback xmlns="">
            <p:pic>
              <p:nvPicPr>
                <p:cNvPr id="18539" name="Ink 18538">
                  <a:extLst>
                    <a:ext uri="{FF2B5EF4-FFF2-40B4-BE49-F238E27FC236}">
                      <a16:creationId xmlns:a16="http://schemas.microsoft.com/office/drawing/2014/main" id="{E3201853-3B06-4523-83CF-9C41E5A756C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42092" y="5223637"/>
                  <a:ext cx="66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540" name="Ink 18539">
                  <a:extLst>
                    <a:ext uri="{FF2B5EF4-FFF2-40B4-BE49-F238E27FC236}">
                      <a16:creationId xmlns:a16="http://schemas.microsoft.com/office/drawing/2014/main" id="{15C3B016-B252-4BE3-BB69-6D3E4F3B906B}"/>
                    </a:ext>
                  </a:extLst>
                </p14:cNvPr>
                <p14:cNvContentPartPr/>
                <p14:nvPr/>
              </p14:nvContentPartPr>
              <p14:xfrm>
                <a:off x="6647932" y="5234437"/>
                <a:ext cx="125640" cy="214560"/>
              </p14:xfrm>
            </p:contentPart>
          </mc:Choice>
          <mc:Fallback xmlns="">
            <p:pic>
              <p:nvPicPr>
                <p:cNvPr id="18540" name="Ink 18539">
                  <a:extLst>
                    <a:ext uri="{FF2B5EF4-FFF2-40B4-BE49-F238E27FC236}">
                      <a16:creationId xmlns:a16="http://schemas.microsoft.com/office/drawing/2014/main" id="{15C3B016-B252-4BE3-BB69-6D3E4F3B90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38932" y="5225797"/>
                  <a:ext cx="143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541" name="Ink 18540">
                  <a:extLst>
                    <a:ext uri="{FF2B5EF4-FFF2-40B4-BE49-F238E27FC236}">
                      <a16:creationId xmlns:a16="http://schemas.microsoft.com/office/drawing/2014/main" id="{3056338B-DABB-4E57-8E55-7A874C9A6DE7}"/>
                    </a:ext>
                  </a:extLst>
                </p14:cNvPr>
                <p14:cNvContentPartPr/>
                <p14:nvPr/>
              </p14:nvContentPartPr>
              <p14:xfrm>
                <a:off x="6816772" y="5298877"/>
                <a:ext cx="230040" cy="124560"/>
              </p14:xfrm>
            </p:contentPart>
          </mc:Choice>
          <mc:Fallback xmlns="">
            <p:pic>
              <p:nvPicPr>
                <p:cNvPr id="18541" name="Ink 18540">
                  <a:extLst>
                    <a:ext uri="{FF2B5EF4-FFF2-40B4-BE49-F238E27FC236}">
                      <a16:creationId xmlns:a16="http://schemas.microsoft.com/office/drawing/2014/main" id="{3056338B-DABB-4E57-8E55-7A874C9A6D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08132" y="5289877"/>
                  <a:ext cx="247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42" name="Ink 18541">
                  <a:extLst>
                    <a:ext uri="{FF2B5EF4-FFF2-40B4-BE49-F238E27FC236}">
                      <a16:creationId xmlns:a16="http://schemas.microsoft.com/office/drawing/2014/main" id="{74FD5EF3-FA49-4033-ADB3-84989D8F5A0B}"/>
                    </a:ext>
                  </a:extLst>
                </p14:cNvPr>
                <p14:cNvContentPartPr/>
                <p14:nvPr/>
              </p14:nvContentPartPr>
              <p14:xfrm>
                <a:off x="7092892" y="5225077"/>
                <a:ext cx="69480" cy="231480"/>
              </p14:xfrm>
            </p:contentPart>
          </mc:Choice>
          <mc:Fallback xmlns="">
            <p:pic>
              <p:nvPicPr>
                <p:cNvPr id="18542" name="Ink 18541">
                  <a:extLst>
                    <a:ext uri="{FF2B5EF4-FFF2-40B4-BE49-F238E27FC236}">
                      <a16:creationId xmlns:a16="http://schemas.microsoft.com/office/drawing/2014/main" id="{74FD5EF3-FA49-4033-ADB3-84989D8F5A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83892" y="5216077"/>
                  <a:ext cx="87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543" name="Ink 18542">
                  <a:extLst>
                    <a:ext uri="{FF2B5EF4-FFF2-40B4-BE49-F238E27FC236}">
                      <a16:creationId xmlns:a16="http://schemas.microsoft.com/office/drawing/2014/main" id="{C26AABCA-1448-430D-A65B-B65B7CFDB0F9}"/>
                    </a:ext>
                  </a:extLst>
                </p14:cNvPr>
                <p14:cNvContentPartPr/>
                <p14:nvPr/>
              </p14:nvContentPartPr>
              <p14:xfrm>
                <a:off x="7152292" y="5323717"/>
                <a:ext cx="172800" cy="57600"/>
              </p14:xfrm>
            </p:contentPart>
          </mc:Choice>
          <mc:Fallback xmlns="">
            <p:pic>
              <p:nvPicPr>
                <p:cNvPr id="18543" name="Ink 18542">
                  <a:extLst>
                    <a:ext uri="{FF2B5EF4-FFF2-40B4-BE49-F238E27FC236}">
                      <a16:creationId xmlns:a16="http://schemas.microsoft.com/office/drawing/2014/main" id="{C26AABCA-1448-430D-A65B-B65B7CFDB0F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43292" y="5314717"/>
                  <a:ext cx="190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544" name="Ink 18543">
                  <a:extLst>
                    <a:ext uri="{FF2B5EF4-FFF2-40B4-BE49-F238E27FC236}">
                      <a16:creationId xmlns:a16="http://schemas.microsoft.com/office/drawing/2014/main" id="{1F4F62A1-B18D-4817-969A-3EEB944B0893}"/>
                    </a:ext>
                  </a:extLst>
                </p14:cNvPr>
                <p14:cNvContentPartPr/>
                <p14:nvPr/>
              </p14:nvContentPartPr>
              <p14:xfrm>
                <a:off x="7324732" y="5357917"/>
                <a:ext cx="136800" cy="47520"/>
              </p14:xfrm>
            </p:contentPart>
          </mc:Choice>
          <mc:Fallback xmlns="">
            <p:pic>
              <p:nvPicPr>
                <p:cNvPr id="18544" name="Ink 18543">
                  <a:extLst>
                    <a:ext uri="{FF2B5EF4-FFF2-40B4-BE49-F238E27FC236}">
                      <a16:creationId xmlns:a16="http://schemas.microsoft.com/office/drawing/2014/main" id="{1F4F62A1-B18D-4817-969A-3EEB944B089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15732" y="5348917"/>
                  <a:ext cx="1544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55" name="Group 18554">
            <a:extLst>
              <a:ext uri="{FF2B5EF4-FFF2-40B4-BE49-F238E27FC236}">
                <a16:creationId xmlns:a16="http://schemas.microsoft.com/office/drawing/2014/main" id="{1394BE92-227F-4BEE-A117-AF4C1FCD075D}"/>
              </a:ext>
            </a:extLst>
          </p:cNvPr>
          <p:cNvGrpSpPr/>
          <p:nvPr/>
        </p:nvGrpSpPr>
        <p:grpSpPr>
          <a:xfrm>
            <a:off x="7696252" y="5204197"/>
            <a:ext cx="316080" cy="170280"/>
            <a:chOff x="7696252" y="5204197"/>
            <a:chExt cx="31608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545" name="Ink 18544">
                  <a:extLst>
                    <a:ext uri="{FF2B5EF4-FFF2-40B4-BE49-F238E27FC236}">
                      <a16:creationId xmlns:a16="http://schemas.microsoft.com/office/drawing/2014/main" id="{034060A4-01E4-40BD-A317-DFC5699A14A1}"/>
                    </a:ext>
                  </a:extLst>
                </p14:cNvPr>
                <p14:cNvContentPartPr/>
                <p14:nvPr/>
              </p14:nvContentPartPr>
              <p14:xfrm>
                <a:off x="7696252" y="5204197"/>
                <a:ext cx="129240" cy="170280"/>
              </p14:xfrm>
            </p:contentPart>
          </mc:Choice>
          <mc:Fallback xmlns="">
            <p:pic>
              <p:nvPicPr>
                <p:cNvPr id="18545" name="Ink 18544">
                  <a:extLst>
                    <a:ext uri="{FF2B5EF4-FFF2-40B4-BE49-F238E27FC236}">
                      <a16:creationId xmlns:a16="http://schemas.microsoft.com/office/drawing/2014/main" id="{034060A4-01E4-40BD-A317-DFC5699A14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87252" y="5195557"/>
                  <a:ext cx="14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546" name="Ink 18545">
                  <a:extLst>
                    <a:ext uri="{FF2B5EF4-FFF2-40B4-BE49-F238E27FC236}">
                      <a16:creationId xmlns:a16="http://schemas.microsoft.com/office/drawing/2014/main" id="{81219FCB-B648-4602-BB31-82EEF11B5DE9}"/>
                    </a:ext>
                  </a:extLst>
                </p14:cNvPr>
                <p14:cNvContentPartPr/>
                <p14:nvPr/>
              </p14:nvContentPartPr>
              <p14:xfrm>
                <a:off x="7826932" y="5247397"/>
                <a:ext cx="185400" cy="106200"/>
              </p14:xfrm>
            </p:contentPart>
          </mc:Choice>
          <mc:Fallback xmlns="">
            <p:pic>
              <p:nvPicPr>
                <p:cNvPr id="18546" name="Ink 18545">
                  <a:extLst>
                    <a:ext uri="{FF2B5EF4-FFF2-40B4-BE49-F238E27FC236}">
                      <a16:creationId xmlns:a16="http://schemas.microsoft.com/office/drawing/2014/main" id="{81219FCB-B648-4602-BB31-82EEF11B5DE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18292" y="5238397"/>
                  <a:ext cx="203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54" name="Group 18553">
            <a:extLst>
              <a:ext uri="{FF2B5EF4-FFF2-40B4-BE49-F238E27FC236}">
                <a16:creationId xmlns:a16="http://schemas.microsoft.com/office/drawing/2014/main" id="{E716B7F2-6FF2-42B7-B223-49AD7832F29F}"/>
              </a:ext>
            </a:extLst>
          </p:cNvPr>
          <p:cNvGrpSpPr/>
          <p:nvPr/>
        </p:nvGrpSpPr>
        <p:grpSpPr>
          <a:xfrm>
            <a:off x="8175052" y="5147677"/>
            <a:ext cx="858240" cy="259560"/>
            <a:chOff x="8175052" y="5147677"/>
            <a:chExt cx="858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547" name="Ink 18546">
                  <a:extLst>
                    <a:ext uri="{FF2B5EF4-FFF2-40B4-BE49-F238E27FC236}">
                      <a16:creationId xmlns:a16="http://schemas.microsoft.com/office/drawing/2014/main" id="{878ACFD6-60A9-4871-954E-D1D59B110731}"/>
                    </a:ext>
                  </a:extLst>
                </p14:cNvPr>
                <p14:cNvContentPartPr/>
                <p14:nvPr/>
              </p14:nvContentPartPr>
              <p14:xfrm>
                <a:off x="8175052" y="5268997"/>
                <a:ext cx="131760" cy="100440"/>
              </p14:xfrm>
            </p:contentPart>
          </mc:Choice>
          <mc:Fallback xmlns="">
            <p:pic>
              <p:nvPicPr>
                <p:cNvPr id="18547" name="Ink 18546">
                  <a:extLst>
                    <a:ext uri="{FF2B5EF4-FFF2-40B4-BE49-F238E27FC236}">
                      <a16:creationId xmlns:a16="http://schemas.microsoft.com/office/drawing/2014/main" id="{878ACFD6-60A9-4871-954E-D1D59B11073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66412" y="5259997"/>
                  <a:ext cx="149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548" name="Ink 18547">
                  <a:extLst>
                    <a:ext uri="{FF2B5EF4-FFF2-40B4-BE49-F238E27FC236}">
                      <a16:creationId xmlns:a16="http://schemas.microsoft.com/office/drawing/2014/main" id="{A6C87D63-883F-4C74-8737-C7BEDD620F80}"/>
                    </a:ext>
                  </a:extLst>
                </p14:cNvPr>
                <p14:cNvContentPartPr/>
                <p14:nvPr/>
              </p14:nvContentPartPr>
              <p14:xfrm>
                <a:off x="8301052" y="5171797"/>
                <a:ext cx="111600" cy="235440"/>
              </p14:xfrm>
            </p:contentPart>
          </mc:Choice>
          <mc:Fallback xmlns="">
            <p:pic>
              <p:nvPicPr>
                <p:cNvPr id="18548" name="Ink 18547">
                  <a:extLst>
                    <a:ext uri="{FF2B5EF4-FFF2-40B4-BE49-F238E27FC236}">
                      <a16:creationId xmlns:a16="http://schemas.microsoft.com/office/drawing/2014/main" id="{A6C87D63-883F-4C74-8737-C7BEDD620F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92052" y="5163157"/>
                  <a:ext cx="129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49" name="Ink 18548">
                  <a:extLst>
                    <a:ext uri="{FF2B5EF4-FFF2-40B4-BE49-F238E27FC236}">
                      <a16:creationId xmlns:a16="http://schemas.microsoft.com/office/drawing/2014/main" id="{384056A1-7276-474F-AA09-0DF3288D11B2}"/>
                    </a:ext>
                  </a:extLst>
                </p14:cNvPr>
                <p14:cNvContentPartPr/>
                <p14:nvPr/>
              </p14:nvContentPartPr>
              <p14:xfrm>
                <a:off x="8453692" y="5263957"/>
                <a:ext cx="73440" cy="102240"/>
              </p14:xfrm>
            </p:contentPart>
          </mc:Choice>
          <mc:Fallback xmlns="">
            <p:pic>
              <p:nvPicPr>
                <p:cNvPr id="18549" name="Ink 18548">
                  <a:extLst>
                    <a:ext uri="{FF2B5EF4-FFF2-40B4-BE49-F238E27FC236}">
                      <a16:creationId xmlns:a16="http://schemas.microsoft.com/office/drawing/2014/main" id="{384056A1-7276-474F-AA09-0DF3288D11B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44692" y="5255317"/>
                  <a:ext cx="91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550" name="Ink 18549">
                  <a:extLst>
                    <a:ext uri="{FF2B5EF4-FFF2-40B4-BE49-F238E27FC236}">
                      <a16:creationId xmlns:a16="http://schemas.microsoft.com/office/drawing/2014/main" id="{D4B87891-F815-4332-8568-4EB8060BA45A}"/>
                    </a:ext>
                  </a:extLst>
                </p14:cNvPr>
                <p14:cNvContentPartPr/>
                <p14:nvPr/>
              </p14:nvContentPartPr>
              <p14:xfrm>
                <a:off x="8591572" y="5299597"/>
                <a:ext cx="19080" cy="31320"/>
              </p14:xfrm>
            </p:contentPart>
          </mc:Choice>
          <mc:Fallback xmlns="">
            <p:pic>
              <p:nvPicPr>
                <p:cNvPr id="18550" name="Ink 18549">
                  <a:extLst>
                    <a:ext uri="{FF2B5EF4-FFF2-40B4-BE49-F238E27FC236}">
                      <a16:creationId xmlns:a16="http://schemas.microsoft.com/office/drawing/2014/main" id="{D4B87891-F815-4332-8568-4EB8060BA4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82932" y="5290597"/>
                  <a:ext cx="36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51" name="Ink 18550">
                  <a:extLst>
                    <a:ext uri="{FF2B5EF4-FFF2-40B4-BE49-F238E27FC236}">
                      <a16:creationId xmlns:a16="http://schemas.microsoft.com/office/drawing/2014/main" id="{B650BB84-266E-4051-BCC2-8FBBA4E02153}"/>
                    </a:ext>
                  </a:extLst>
                </p14:cNvPr>
                <p14:cNvContentPartPr/>
                <p14:nvPr/>
              </p14:nvContentPartPr>
              <p14:xfrm>
                <a:off x="8692012" y="5168197"/>
                <a:ext cx="63360" cy="183240"/>
              </p14:xfrm>
            </p:contentPart>
          </mc:Choice>
          <mc:Fallback xmlns="">
            <p:pic>
              <p:nvPicPr>
                <p:cNvPr id="18551" name="Ink 18550">
                  <a:extLst>
                    <a:ext uri="{FF2B5EF4-FFF2-40B4-BE49-F238E27FC236}">
                      <a16:creationId xmlns:a16="http://schemas.microsoft.com/office/drawing/2014/main" id="{B650BB84-266E-4051-BCC2-8FBBA4E021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3012" y="5159197"/>
                  <a:ext cx="81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52" name="Ink 18551">
                  <a:extLst>
                    <a:ext uri="{FF2B5EF4-FFF2-40B4-BE49-F238E27FC236}">
                      <a16:creationId xmlns:a16="http://schemas.microsoft.com/office/drawing/2014/main" id="{31777DC1-2424-4424-B944-A4E1D15B01BD}"/>
                    </a:ext>
                  </a:extLst>
                </p14:cNvPr>
                <p14:cNvContentPartPr/>
                <p14:nvPr/>
              </p14:nvContentPartPr>
              <p14:xfrm>
                <a:off x="8807572" y="5147677"/>
                <a:ext cx="41040" cy="146520"/>
              </p14:xfrm>
            </p:contentPart>
          </mc:Choice>
          <mc:Fallback xmlns="">
            <p:pic>
              <p:nvPicPr>
                <p:cNvPr id="18552" name="Ink 18551">
                  <a:extLst>
                    <a:ext uri="{FF2B5EF4-FFF2-40B4-BE49-F238E27FC236}">
                      <a16:creationId xmlns:a16="http://schemas.microsoft.com/office/drawing/2014/main" id="{31777DC1-2424-4424-B944-A4E1D15B01B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98932" y="5139037"/>
                  <a:ext cx="58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53" name="Ink 18552">
                  <a:extLst>
                    <a:ext uri="{FF2B5EF4-FFF2-40B4-BE49-F238E27FC236}">
                      <a16:creationId xmlns:a16="http://schemas.microsoft.com/office/drawing/2014/main" id="{23BE8183-D48E-438F-B3CC-1C73FA2BD5E8}"/>
                    </a:ext>
                  </a:extLst>
                </p14:cNvPr>
                <p14:cNvContentPartPr/>
                <p14:nvPr/>
              </p14:nvContentPartPr>
              <p14:xfrm>
                <a:off x="8860852" y="5182237"/>
                <a:ext cx="172440" cy="179640"/>
              </p14:xfrm>
            </p:contentPart>
          </mc:Choice>
          <mc:Fallback xmlns="">
            <p:pic>
              <p:nvPicPr>
                <p:cNvPr id="18553" name="Ink 18552">
                  <a:extLst>
                    <a:ext uri="{FF2B5EF4-FFF2-40B4-BE49-F238E27FC236}">
                      <a16:creationId xmlns:a16="http://schemas.microsoft.com/office/drawing/2014/main" id="{23BE8183-D48E-438F-B3CC-1C73FA2BD5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51852" y="5173237"/>
                  <a:ext cx="19008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557" name="Ink 18556">
                <a:extLst>
                  <a:ext uri="{FF2B5EF4-FFF2-40B4-BE49-F238E27FC236}">
                    <a16:creationId xmlns:a16="http://schemas.microsoft.com/office/drawing/2014/main" id="{F86958E1-3412-4AFD-8AD1-9E498B4CA101}"/>
                  </a:ext>
                </a:extLst>
              </p14:cNvPr>
              <p14:cNvContentPartPr/>
              <p14:nvPr/>
            </p14:nvContentPartPr>
            <p14:xfrm>
              <a:off x="1333612" y="5537917"/>
              <a:ext cx="135720" cy="191520"/>
            </p14:xfrm>
          </p:contentPart>
        </mc:Choice>
        <mc:Fallback xmlns="">
          <p:pic>
            <p:nvPicPr>
              <p:cNvPr id="18557" name="Ink 18556">
                <a:extLst>
                  <a:ext uri="{FF2B5EF4-FFF2-40B4-BE49-F238E27FC236}">
                    <a16:creationId xmlns:a16="http://schemas.microsoft.com/office/drawing/2014/main" id="{F86958E1-3412-4AFD-8AD1-9E498B4CA10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324972" y="5529277"/>
                <a:ext cx="1533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558" name="Ink 18557">
                <a:extLst>
                  <a:ext uri="{FF2B5EF4-FFF2-40B4-BE49-F238E27FC236}">
                    <a16:creationId xmlns:a16="http://schemas.microsoft.com/office/drawing/2014/main" id="{CE8CDEDA-11FF-4558-93AE-932712AF8887}"/>
                  </a:ext>
                </a:extLst>
              </p14:cNvPr>
              <p14:cNvContentPartPr/>
              <p14:nvPr/>
            </p14:nvContentPartPr>
            <p14:xfrm>
              <a:off x="1669492" y="5573917"/>
              <a:ext cx="141480" cy="129960"/>
            </p14:xfrm>
          </p:contentPart>
        </mc:Choice>
        <mc:Fallback xmlns="">
          <p:pic>
            <p:nvPicPr>
              <p:cNvPr id="18558" name="Ink 18557">
                <a:extLst>
                  <a:ext uri="{FF2B5EF4-FFF2-40B4-BE49-F238E27FC236}">
                    <a16:creationId xmlns:a16="http://schemas.microsoft.com/office/drawing/2014/main" id="{CE8CDEDA-11FF-4558-93AE-932712AF888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660492" y="5564917"/>
                <a:ext cx="159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559" name="Ink 18558">
                <a:extLst>
                  <a:ext uri="{FF2B5EF4-FFF2-40B4-BE49-F238E27FC236}">
                    <a16:creationId xmlns:a16="http://schemas.microsoft.com/office/drawing/2014/main" id="{573510C3-92C7-4D31-995D-E3FC7EE26690}"/>
                  </a:ext>
                </a:extLst>
              </p14:cNvPr>
              <p14:cNvContentPartPr/>
              <p14:nvPr/>
            </p14:nvContentPartPr>
            <p14:xfrm>
              <a:off x="1304092" y="5861917"/>
              <a:ext cx="456840" cy="57240"/>
            </p14:xfrm>
          </p:contentPart>
        </mc:Choice>
        <mc:Fallback xmlns="">
          <p:pic>
            <p:nvPicPr>
              <p:cNvPr id="18559" name="Ink 18558">
                <a:extLst>
                  <a:ext uri="{FF2B5EF4-FFF2-40B4-BE49-F238E27FC236}">
                    <a16:creationId xmlns:a16="http://schemas.microsoft.com/office/drawing/2014/main" id="{573510C3-92C7-4D31-995D-E3FC7EE2669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295092" y="5853277"/>
                <a:ext cx="47448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80" name="Group 18579">
            <a:extLst>
              <a:ext uri="{FF2B5EF4-FFF2-40B4-BE49-F238E27FC236}">
                <a16:creationId xmlns:a16="http://schemas.microsoft.com/office/drawing/2014/main" id="{D8D35EFC-92C8-400C-A436-1207FEEB394F}"/>
              </a:ext>
            </a:extLst>
          </p:cNvPr>
          <p:cNvGrpSpPr/>
          <p:nvPr/>
        </p:nvGrpSpPr>
        <p:grpSpPr>
          <a:xfrm>
            <a:off x="4544092" y="1275157"/>
            <a:ext cx="2592360" cy="383400"/>
            <a:chOff x="4544092" y="1275157"/>
            <a:chExt cx="25923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560" name="Ink 18559">
                  <a:extLst>
                    <a:ext uri="{FF2B5EF4-FFF2-40B4-BE49-F238E27FC236}">
                      <a16:creationId xmlns:a16="http://schemas.microsoft.com/office/drawing/2014/main" id="{5A1EC22F-A3E2-4669-8DC5-BF23D596011D}"/>
                    </a:ext>
                  </a:extLst>
                </p14:cNvPr>
                <p14:cNvContentPartPr/>
                <p14:nvPr/>
              </p14:nvContentPartPr>
              <p14:xfrm>
                <a:off x="4544092" y="1540117"/>
                <a:ext cx="52200" cy="50400"/>
              </p14:xfrm>
            </p:contentPart>
          </mc:Choice>
          <mc:Fallback xmlns="">
            <p:pic>
              <p:nvPicPr>
                <p:cNvPr id="18560" name="Ink 18559">
                  <a:extLst>
                    <a:ext uri="{FF2B5EF4-FFF2-40B4-BE49-F238E27FC236}">
                      <a16:creationId xmlns:a16="http://schemas.microsoft.com/office/drawing/2014/main" id="{5A1EC22F-A3E2-4669-8DC5-BF23D596011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35092" y="1531477"/>
                  <a:ext cx="69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561" name="Ink 18560">
                  <a:extLst>
                    <a:ext uri="{FF2B5EF4-FFF2-40B4-BE49-F238E27FC236}">
                      <a16:creationId xmlns:a16="http://schemas.microsoft.com/office/drawing/2014/main" id="{E51A673F-6F83-47D9-9C24-B6C576A8D7B5}"/>
                    </a:ext>
                  </a:extLst>
                </p14:cNvPr>
                <p14:cNvContentPartPr/>
                <p14:nvPr/>
              </p14:nvContentPartPr>
              <p14:xfrm>
                <a:off x="4723372" y="1296757"/>
                <a:ext cx="119520" cy="252720"/>
              </p14:xfrm>
            </p:contentPart>
          </mc:Choice>
          <mc:Fallback xmlns="">
            <p:pic>
              <p:nvPicPr>
                <p:cNvPr id="18561" name="Ink 18560">
                  <a:extLst>
                    <a:ext uri="{FF2B5EF4-FFF2-40B4-BE49-F238E27FC236}">
                      <a16:creationId xmlns:a16="http://schemas.microsoft.com/office/drawing/2014/main" id="{E51A673F-6F83-47D9-9C24-B6C576A8D7B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14372" y="1287757"/>
                  <a:ext cx="137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563" name="Ink 18562">
                  <a:extLst>
                    <a:ext uri="{FF2B5EF4-FFF2-40B4-BE49-F238E27FC236}">
                      <a16:creationId xmlns:a16="http://schemas.microsoft.com/office/drawing/2014/main" id="{7F522253-E871-439B-9F86-FFB9764A01F5}"/>
                    </a:ext>
                  </a:extLst>
                </p14:cNvPr>
                <p14:cNvContentPartPr/>
                <p14:nvPr/>
              </p14:nvContentPartPr>
              <p14:xfrm>
                <a:off x="4943332" y="1298197"/>
                <a:ext cx="50760" cy="312480"/>
              </p14:xfrm>
            </p:contentPart>
          </mc:Choice>
          <mc:Fallback xmlns="">
            <p:pic>
              <p:nvPicPr>
                <p:cNvPr id="18563" name="Ink 18562">
                  <a:extLst>
                    <a:ext uri="{FF2B5EF4-FFF2-40B4-BE49-F238E27FC236}">
                      <a16:creationId xmlns:a16="http://schemas.microsoft.com/office/drawing/2014/main" id="{7F522253-E871-439B-9F86-FFB9764A01F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34692" y="1289197"/>
                  <a:ext cx="68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564" name="Ink 18563">
                  <a:extLst>
                    <a:ext uri="{FF2B5EF4-FFF2-40B4-BE49-F238E27FC236}">
                      <a16:creationId xmlns:a16="http://schemas.microsoft.com/office/drawing/2014/main" id="{67381990-F247-4940-B186-73E676CB896F}"/>
                    </a:ext>
                  </a:extLst>
                </p14:cNvPr>
                <p14:cNvContentPartPr/>
                <p14:nvPr/>
              </p14:nvContentPartPr>
              <p14:xfrm>
                <a:off x="4905892" y="1416997"/>
                <a:ext cx="203760" cy="124200"/>
              </p14:xfrm>
            </p:contentPart>
          </mc:Choice>
          <mc:Fallback xmlns="">
            <p:pic>
              <p:nvPicPr>
                <p:cNvPr id="18564" name="Ink 18563">
                  <a:extLst>
                    <a:ext uri="{FF2B5EF4-FFF2-40B4-BE49-F238E27FC236}">
                      <a16:creationId xmlns:a16="http://schemas.microsoft.com/office/drawing/2014/main" id="{67381990-F247-4940-B186-73E676CB89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897252" y="1407997"/>
                  <a:ext cx="22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66" name="Ink 18565">
                  <a:extLst>
                    <a:ext uri="{FF2B5EF4-FFF2-40B4-BE49-F238E27FC236}">
                      <a16:creationId xmlns:a16="http://schemas.microsoft.com/office/drawing/2014/main" id="{1AB3B28D-5300-470C-BBF0-21349692EC84}"/>
                    </a:ext>
                  </a:extLst>
                </p14:cNvPr>
                <p14:cNvContentPartPr/>
                <p14:nvPr/>
              </p14:nvContentPartPr>
              <p14:xfrm>
                <a:off x="5162932" y="1415197"/>
                <a:ext cx="109440" cy="164160"/>
              </p14:xfrm>
            </p:contentPart>
          </mc:Choice>
          <mc:Fallback xmlns="">
            <p:pic>
              <p:nvPicPr>
                <p:cNvPr id="18566" name="Ink 18565">
                  <a:extLst>
                    <a:ext uri="{FF2B5EF4-FFF2-40B4-BE49-F238E27FC236}">
                      <a16:creationId xmlns:a16="http://schemas.microsoft.com/office/drawing/2014/main" id="{1AB3B28D-5300-470C-BBF0-21349692EC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53932" y="1406197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567" name="Ink 18566">
                  <a:extLst>
                    <a:ext uri="{FF2B5EF4-FFF2-40B4-BE49-F238E27FC236}">
                      <a16:creationId xmlns:a16="http://schemas.microsoft.com/office/drawing/2014/main" id="{086B726B-D088-4220-B0BD-166310B1E3D3}"/>
                    </a:ext>
                  </a:extLst>
                </p14:cNvPr>
                <p14:cNvContentPartPr/>
                <p14:nvPr/>
              </p14:nvContentPartPr>
              <p14:xfrm>
                <a:off x="5164732" y="1432477"/>
                <a:ext cx="276480" cy="127440"/>
              </p14:xfrm>
            </p:contentPart>
          </mc:Choice>
          <mc:Fallback xmlns="">
            <p:pic>
              <p:nvPicPr>
                <p:cNvPr id="18567" name="Ink 18566">
                  <a:extLst>
                    <a:ext uri="{FF2B5EF4-FFF2-40B4-BE49-F238E27FC236}">
                      <a16:creationId xmlns:a16="http://schemas.microsoft.com/office/drawing/2014/main" id="{086B726B-D088-4220-B0BD-166310B1E3D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56092" y="1423477"/>
                  <a:ext cx="294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68" name="Ink 18567">
                  <a:extLst>
                    <a:ext uri="{FF2B5EF4-FFF2-40B4-BE49-F238E27FC236}">
                      <a16:creationId xmlns:a16="http://schemas.microsoft.com/office/drawing/2014/main" id="{6C194995-4C6F-4F53-A070-514CCBB8818C}"/>
                    </a:ext>
                  </a:extLst>
                </p14:cNvPr>
                <p14:cNvContentPartPr/>
                <p14:nvPr/>
              </p14:nvContentPartPr>
              <p14:xfrm>
                <a:off x="5333572" y="1520317"/>
                <a:ext cx="105480" cy="4680"/>
              </p14:xfrm>
            </p:contentPart>
          </mc:Choice>
          <mc:Fallback xmlns="">
            <p:pic>
              <p:nvPicPr>
                <p:cNvPr id="18568" name="Ink 18567">
                  <a:extLst>
                    <a:ext uri="{FF2B5EF4-FFF2-40B4-BE49-F238E27FC236}">
                      <a16:creationId xmlns:a16="http://schemas.microsoft.com/office/drawing/2014/main" id="{6C194995-4C6F-4F53-A070-514CCBB8818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24932" y="1511317"/>
                  <a:ext cx="123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69" name="Ink 18568">
                  <a:extLst>
                    <a:ext uri="{FF2B5EF4-FFF2-40B4-BE49-F238E27FC236}">
                      <a16:creationId xmlns:a16="http://schemas.microsoft.com/office/drawing/2014/main" id="{32355400-BD04-4D62-B96F-B3071F1227CA}"/>
                    </a:ext>
                  </a:extLst>
                </p14:cNvPr>
                <p14:cNvContentPartPr/>
                <p14:nvPr/>
              </p14:nvContentPartPr>
              <p14:xfrm>
                <a:off x="5541292" y="1369837"/>
                <a:ext cx="149760" cy="156240"/>
              </p14:xfrm>
            </p:contentPart>
          </mc:Choice>
          <mc:Fallback xmlns="">
            <p:pic>
              <p:nvPicPr>
                <p:cNvPr id="18569" name="Ink 18568">
                  <a:extLst>
                    <a:ext uri="{FF2B5EF4-FFF2-40B4-BE49-F238E27FC236}">
                      <a16:creationId xmlns:a16="http://schemas.microsoft.com/office/drawing/2014/main" id="{32355400-BD04-4D62-B96F-B3071F1227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32652" y="1360837"/>
                  <a:ext cx="167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570" name="Ink 18569">
                  <a:extLst>
                    <a:ext uri="{FF2B5EF4-FFF2-40B4-BE49-F238E27FC236}">
                      <a16:creationId xmlns:a16="http://schemas.microsoft.com/office/drawing/2014/main" id="{ECAA7B34-5F17-4035-8830-69882A139DC9}"/>
                    </a:ext>
                  </a:extLst>
                </p14:cNvPr>
                <p14:cNvContentPartPr/>
                <p14:nvPr/>
              </p14:nvContentPartPr>
              <p14:xfrm>
                <a:off x="5662252" y="1402957"/>
                <a:ext cx="180720" cy="142560"/>
              </p14:xfrm>
            </p:contentPart>
          </mc:Choice>
          <mc:Fallback xmlns="">
            <p:pic>
              <p:nvPicPr>
                <p:cNvPr id="18570" name="Ink 18569">
                  <a:extLst>
                    <a:ext uri="{FF2B5EF4-FFF2-40B4-BE49-F238E27FC236}">
                      <a16:creationId xmlns:a16="http://schemas.microsoft.com/office/drawing/2014/main" id="{ECAA7B34-5F17-4035-8830-69882A139DC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53612" y="1393957"/>
                  <a:ext cx="198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71" name="Ink 18570">
                  <a:extLst>
                    <a:ext uri="{FF2B5EF4-FFF2-40B4-BE49-F238E27FC236}">
                      <a16:creationId xmlns:a16="http://schemas.microsoft.com/office/drawing/2014/main" id="{31D676D0-8232-4432-AF5E-366F7B55E190}"/>
                    </a:ext>
                  </a:extLst>
                </p14:cNvPr>
                <p14:cNvContentPartPr/>
                <p14:nvPr/>
              </p14:nvContentPartPr>
              <p14:xfrm>
                <a:off x="5982292" y="1386757"/>
                <a:ext cx="125280" cy="159120"/>
              </p14:xfrm>
            </p:contentPart>
          </mc:Choice>
          <mc:Fallback xmlns="">
            <p:pic>
              <p:nvPicPr>
                <p:cNvPr id="18571" name="Ink 18570">
                  <a:extLst>
                    <a:ext uri="{FF2B5EF4-FFF2-40B4-BE49-F238E27FC236}">
                      <a16:creationId xmlns:a16="http://schemas.microsoft.com/office/drawing/2014/main" id="{31D676D0-8232-4432-AF5E-366F7B55E19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3652" y="1377757"/>
                  <a:ext cx="142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72" name="Ink 18571">
                  <a:extLst>
                    <a:ext uri="{FF2B5EF4-FFF2-40B4-BE49-F238E27FC236}">
                      <a16:creationId xmlns:a16="http://schemas.microsoft.com/office/drawing/2014/main" id="{29818226-6B9B-44DD-8023-73E5A19D0EB0}"/>
                    </a:ext>
                  </a:extLst>
                </p14:cNvPr>
                <p14:cNvContentPartPr/>
                <p14:nvPr/>
              </p14:nvContentPartPr>
              <p14:xfrm>
                <a:off x="6015772" y="1495837"/>
                <a:ext cx="360" cy="360"/>
              </p14:xfrm>
            </p:contentPart>
          </mc:Choice>
          <mc:Fallback xmlns="">
            <p:pic>
              <p:nvPicPr>
                <p:cNvPr id="18572" name="Ink 18571">
                  <a:extLst>
                    <a:ext uri="{FF2B5EF4-FFF2-40B4-BE49-F238E27FC236}">
                      <a16:creationId xmlns:a16="http://schemas.microsoft.com/office/drawing/2014/main" id="{29818226-6B9B-44DD-8023-73E5A19D0E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07132" y="14871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73" name="Ink 18572">
                  <a:extLst>
                    <a:ext uri="{FF2B5EF4-FFF2-40B4-BE49-F238E27FC236}">
                      <a16:creationId xmlns:a16="http://schemas.microsoft.com/office/drawing/2014/main" id="{B3220780-36C1-4350-8A39-A958BF5F03B7}"/>
                    </a:ext>
                  </a:extLst>
                </p14:cNvPr>
                <p14:cNvContentPartPr/>
                <p14:nvPr/>
              </p14:nvContentPartPr>
              <p14:xfrm>
                <a:off x="6134932" y="1427077"/>
                <a:ext cx="133560" cy="231480"/>
              </p14:xfrm>
            </p:contentPart>
          </mc:Choice>
          <mc:Fallback xmlns="">
            <p:pic>
              <p:nvPicPr>
                <p:cNvPr id="18573" name="Ink 18572">
                  <a:extLst>
                    <a:ext uri="{FF2B5EF4-FFF2-40B4-BE49-F238E27FC236}">
                      <a16:creationId xmlns:a16="http://schemas.microsoft.com/office/drawing/2014/main" id="{B3220780-36C1-4350-8A39-A958BF5F03B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26292" y="1418437"/>
                  <a:ext cx="151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74" name="Ink 18573">
                  <a:extLst>
                    <a:ext uri="{FF2B5EF4-FFF2-40B4-BE49-F238E27FC236}">
                      <a16:creationId xmlns:a16="http://schemas.microsoft.com/office/drawing/2014/main" id="{DF6515D3-3AC4-4769-A476-84C9595AF90E}"/>
                    </a:ext>
                  </a:extLst>
                </p14:cNvPr>
                <p14:cNvContentPartPr/>
                <p14:nvPr/>
              </p14:nvContentPartPr>
              <p14:xfrm>
                <a:off x="6339772" y="1275157"/>
                <a:ext cx="91800" cy="294840"/>
              </p14:xfrm>
            </p:contentPart>
          </mc:Choice>
          <mc:Fallback xmlns="">
            <p:pic>
              <p:nvPicPr>
                <p:cNvPr id="18574" name="Ink 18573">
                  <a:extLst>
                    <a:ext uri="{FF2B5EF4-FFF2-40B4-BE49-F238E27FC236}">
                      <a16:creationId xmlns:a16="http://schemas.microsoft.com/office/drawing/2014/main" id="{DF6515D3-3AC4-4769-A476-84C9595AF9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31132" y="1266517"/>
                  <a:ext cx="109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75" name="Ink 18574">
                  <a:extLst>
                    <a:ext uri="{FF2B5EF4-FFF2-40B4-BE49-F238E27FC236}">
                      <a16:creationId xmlns:a16="http://schemas.microsoft.com/office/drawing/2014/main" id="{4F49C443-B76A-4A4C-9CE9-891395EA03BA}"/>
                    </a:ext>
                  </a:extLst>
                </p14:cNvPr>
                <p14:cNvContentPartPr/>
                <p14:nvPr/>
              </p14:nvContentPartPr>
              <p14:xfrm>
                <a:off x="6467932" y="1284157"/>
                <a:ext cx="151560" cy="296640"/>
              </p14:xfrm>
            </p:contentPart>
          </mc:Choice>
          <mc:Fallback xmlns="">
            <p:pic>
              <p:nvPicPr>
                <p:cNvPr id="18575" name="Ink 18574">
                  <a:extLst>
                    <a:ext uri="{FF2B5EF4-FFF2-40B4-BE49-F238E27FC236}">
                      <a16:creationId xmlns:a16="http://schemas.microsoft.com/office/drawing/2014/main" id="{4F49C443-B76A-4A4C-9CE9-891395EA03B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58932" y="1275157"/>
                  <a:ext cx="1692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76" name="Ink 18575">
                  <a:extLst>
                    <a:ext uri="{FF2B5EF4-FFF2-40B4-BE49-F238E27FC236}">
                      <a16:creationId xmlns:a16="http://schemas.microsoft.com/office/drawing/2014/main" id="{A4763E99-26DE-40E3-A11F-7EF9F5E7660F}"/>
                    </a:ext>
                  </a:extLst>
                </p14:cNvPr>
                <p14:cNvContentPartPr/>
                <p14:nvPr/>
              </p14:nvContentPartPr>
              <p14:xfrm>
                <a:off x="6609052" y="1374157"/>
                <a:ext cx="69480" cy="185760"/>
              </p14:xfrm>
            </p:contentPart>
          </mc:Choice>
          <mc:Fallback xmlns="">
            <p:pic>
              <p:nvPicPr>
                <p:cNvPr id="18576" name="Ink 18575">
                  <a:extLst>
                    <a:ext uri="{FF2B5EF4-FFF2-40B4-BE49-F238E27FC236}">
                      <a16:creationId xmlns:a16="http://schemas.microsoft.com/office/drawing/2014/main" id="{A4763E99-26DE-40E3-A11F-7EF9F5E7660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00052" y="1365157"/>
                  <a:ext cx="87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77" name="Ink 18576">
                  <a:extLst>
                    <a:ext uri="{FF2B5EF4-FFF2-40B4-BE49-F238E27FC236}">
                      <a16:creationId xmlns:a16="http://schemas.microsoft.com/office/drawing/2014/main" id="{41BF7C7F-680B-4A3E-97B8-FAA334371F0F}"/>
                    </a:ext>
                  </a:extLst>
                </p14:cNvPr>
                <p14:cNvContentPartPr/>
                <p14:nvPr/>
              </p14:nvContentPartPr>
              <p14:xfrm>
                <a:off x="6734332" y="1445797"/>
                <a:ext cx="120960" cy="91440"/>
              </p14:xfrm>
            </p:contentPart>
          </mc:Choice>
          <mc:Fallback xmlns="">
            <p:pic>
              <p:nvPicPr>
                <p:cNvPr id="18577" name="Ink 18576">
                  <a:extLst>
                    <a:ext uri="{FF2B5EF4-FFF2-40B4-BE49-F238E27FC236}">
                      <a16:creationId xmlns:a16="http://schemas.microsoft.com/office/drawing/2014/main" id="{41BF7C7F-680B-4A3E-97B8-FAA334371F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25692" y="1437157"/>
                  <a:ext cx="138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78" name="Ink 18577">
                  <a:extLst>
                    <a:ext uri="{FF2B5EF4-FFF2-40B4-BE49-F238E27FC236}">
                      <a16:creationId xmlns:a16="http://schemas.microsoft.com/office/drawing/2014/main" id="{02A34C89-0C45-4949-A06D-416B5B4D10F0}"/>
                    </a:ext>
                  </a:extLst>
                </p14:cNvPr>
                <p14:cNvContentPartPr/>
                <p14:nvPr/>
              </p14:nvContentPartPr>
              <p14:xfrm>
                <a:off x="6880852" y="1362997"/>
                <a:ext cx="122760" cy="183240"/>
              </p14:xfrm>
            </p:contentPart>
          </mc:Choice>
          <mc:Fallback xmlns="">
            <p:pic>
              <p:nvPicPr>
                <p:cNvPr id="18578" name="Ink 18577">
                  <a:extLst>
                    <a:ext uri="{FF2B5EF4-FFF2-40B4-BE49-F238E27FC236}">
                      <a16:creationId xmlns:a16="http://schemas.microsoft.com/office/drawing/2014/main" id="{02A34C89-0C45-4949-A06D-416B5B4D10F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72212" y="1354357"/>
                  <a:ext cx="140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79" name="Ink 18578">
                  <a:extLst>
                    <a:ext uri="{FF2B5EF4-FFF2-40B4-BE49-F238E27FC236}">
                      <a16:creationId xmlns:a16="http://schemas.microsoft.com/office/drawing/2014/main" id="{D399B22A-B0EA-4225-9970-0AC75BB3D03D}"/>
                    </a:ext>
                  </a:extLst>
                </p14:cNvPr>
                <p14:cNvContentPartPr/>
                <p14:nvPr/>
              </p14:nvContentPartPr>
              <p14:xfrm>
                <a:off x="7008292" y="1448677"/>
                <a:ext cx="128160" cy="105120"/>
              </p14:xfrm>
            </p:contentPart>
          </mc:Choice>
          <mc:Fallback xmlns="">
            <p:pic>
              <p:nvPicPr>
                <p:cNvPr id="18579" name="Ink 18578">
                  <a:extLst>
                    <a:ext uri="{FF2B5EF4-FFF2-40B4-BE49-F238E27FC236}">
                      <a16:creationId xmlns:a16="http://schemas.microsoft.com/office/drawing/2014/main" id="{D399B22A-B0EA-4225-9970-0AC75BB3D03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99652" y="1440037"/>
                  <a:ext cx="1458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94" name="Group 18593">
            <a:extLst>
              <a:ext uri="{FF2B5EF4-FFF2-40B4-BE49-F238E27FC236}">
                <a16:creationId xmlns:a16="http://schemas.microsoft.com/office/drawing/2014/main" id="{AD51275A-E295-470F-9FFC-0864250BC196}"/>
              </a:ext>
            </a:extLst>
          </p:cNvPr>
          <p:cNvGrpSpPr/>
          <p:nvPr/>
        </p:nvGrpSpPr>
        <p:grpSpPr>
          <a:xfrm>
            <a:off x="1474012" y="5967397"/>
            <a:ext cx="279360" cy="229320"/>
            <a:chOff x="1474012" y="5967397"/>
            <a:chExt cx="27936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81" name="Ink 18580">
                  <a:extLst>
                    <a:ext uri="{FF2B5EF4-FFF2-40B4-BE49-F238E27FC236}">
                      <a16:creationId xmlns:a16="http://schemas.microsoft.com/office/drawing/2014/main" id="{4C65090E-8490-42A6-AF45-B4467A2A1E4B}"/>
                    </a:ext>
                  </a:extLst>
                </p14:cNvPr>
                <p14:cNvContentPartPr/>
                <p14:nvPr/>
              </p14:nvContentPartPr>
              <p14:xfrm>
                <a:off x="1474012" y="5978197"/>
                <a:ext cx="138240" cy="218520"/>
              </p14:xfrm>
            </p:contentPart>
          </mc:Choice>
          <mc:Fallback xmlns="">
            <p:pic>
              <p:nvPicPr>
                <p:cNvPr id="18581" name="Ink 18580">
                  <a:extLst>
                    <a:ext uri="{FF2B5EF4-FFF2-40B4-BE49-F238E27FC236}">
                      <a16:creationId xmlns:a16="http://schemas.microsoft.com/office/drawing/2014/main" id="{4C65090E-8490-42A6-AF45-B4467A2A1E4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65372" y="5969197"/>
                  <a:ext cx="155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82" name="Ink 18581">
                  <a:extLst>
                    <a:ext uri="{FF2B5EF4-FFF2-40B4-BE49-F238E27FC236}">
                      <a16:creationId xmlns:a16="http://schemas.microsoft.com/office/drawing/2014/main" id="{4A19F4A8-E712-4F4E-8CFC-32528E640759}"/>
                    </a:ext>
                  </a:extLst>
                </p14:cNvPr>
                <p14:cNvContentPartPr/>
                <p14:nvPr/>
              </p14:nvContentPartPr>
              <p14:xfrm>
                <a:off x="1672012" y="5967397"/>
                <a:ext cx="81360" cy="156240"/>
              </p14:xfrm>
            </p:contentPart>
          </mc:Choice>
          <mc:Fallback xmlns="">
            <p:pic>
              <p:nvPicPr>
                <p:cNvPr id="18582" name="Ink 18581">
                  <a:extLst>
                    <a:ext uri="{FF2B5EF4-FFF2-40B4-BE49-F238E27FC236}">
                      <a16:creationId xmlns:a16="http://schemas.microsoft.com/office/drawing/2014/main" id="{4A19F4A8-E712-4F4E-8CFC-32528E6407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63372" y="5958757"/>
                  <a:ext cx="9900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583" name="Ink 18582">
                <a:extLst>
                  <a:ext uri="{FF2B5EF4-FFF2-40B4-BE49-F238E27FC236}">
                    <a16:creationId xmlns:a16="http://schemas.microsoft.com/office/drawing/2014/main" id="{3D7A309B-7D6F-4F77-BC29-9BE74C3081D6}"/>
                  </a:ext>
                </a:extLst>
              </p14:cNvPr>
              <p14:cNvContentPartPr/>
              <p14:nvPr/>
            </p14:nvContentPartPr>
            <p14:xfrm>
              <a:off x="989092" y="5523877"/>
              <a:ext cx="122760" cy="310680"/>
            </p14:xfrm>
          </p:contentPart>
        </mc:Choice>
        <mc:Fallback xmlns="">
          <p:pic>
            <p:nvPicPr>
              <p:cNvPr id="18583" name="Ink 18582">
                <a:extLst>
                  <a:ext uri="{FF2B5EF4-FFF2-40B4-BE49-F238E27FC236}">
                    <a16:creationId xmlns:a16="http://schemas.microsoft.com/office/drawing/2014/main" id="{3D7A309B-7D6F-4F77-BC29-9BE74C3081D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80092" y="5515237"/>
                <a:ext cx="14040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93" name="Group 18592">
            <a:extLst>
              <a:ext uri="{FF2B5EF4-FFF2-40B4-BE49-F238E27FC236}">
                <a16:creationId xmlns:a16="http://schemas.microsoft.com/office/drawing/2014/main" id="{26821A5A-8FCA-44E8-8BB6-D7D0740F5055}"/>
              </a:ext>
            </a:extLst>
          </p:cNvPr>
          <p:cNvGrpSpPr/>
          <p:nvPr/>
        </p:nvGrpSpPr>
        <p:grpSpPr>
          <a:xfrm>
            <a:off x="1958572" y="5507677"/>
            <a:ext cx="1478520" cy="444600"/>
            <a:chOff x="1958572" y="5507677"/>
            <a:chExt cx="147852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84" name="Ink 18583">
                  <a:extLst>
                    <a:ext uri="{FF2B5EF4-FFF2-40B4-BE49-F238E27FC236}">
                      <a16:creationId xmlns:a16="http://schemas.microsoft.com/office/drawing/2014/main" id="{70DCB0D3-268A-4AEA-9218-561FFED16312}"/>
                    </a:ext>
                  </a:extLst>
                </p14:cNvPr>
                <p14:cNvContentPartPr/>
                <p14:nvPr/>
              </p14:nvContentPartPr>
              <p14:xfrm>
                <a:off x="1958572" y="5507677"/>
                <a:ext cx="171360" cy="383400"/>
              </p14:xfrm>
            </p:contentPart>
          </mc:Choice>
          <mc:Fallback xmlns="">
            <p:pic>
              <p:nvPicPr>
                <p:cNvPr id="18584" name="Ink 18583">
                  <a:extLst>
                    <a:ext uri="{FF2B5EF4-FFF2-40B4-BE49-F238E27FC236}">
                      <a16:creationId xmlns:a16="http://schemas.microsoft.com/office/drawing/2014/main" id="{70DCB0D3-268A-4AEA-9218-561FFED1631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49932" y="5498677"/>
                  <a:ext cx="189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585" name="Ink 18584">
                  <a:extLst>
                    <a:ext uri="{FF2B5EF4-FFF2-40B4-BE49-F238E27FC236}">
                      <a16:creationId xmlns:a16="http://schemas.microsoft.com/office/drawing/2014/main" id="{FF028599-BDC3-4449-AFB2-AD5D0C13C1DE}"/>
                    </a:ext>
                  </a:extLst>
                </p14:cNvPr>
                <p14:cNvContentPartPr/>
                <p14:nvPr/>
              </p14:nvContentPartPr>
              <p14:xfrm>
                <a:off x="2230012" y="5729077"/>
                <a:ext cx="135360" cy="27000"/>
              </p14:xfrm>
            </p:contentPart>
          </mc:Choice>
          <mc:Fallback xmlns="">
            <p:pic>
              <p:nvPicPr>
                <p:cNvPr id="18585" name="Ink 18584">
                  <a:extLst>
                    <a:ext uri="{FF2B5EF4-FFF2-40B4-BE49-F238E27FC236}">
                      <a16:creationId xmlns:a16="http://schemas.microsoft.com/office/drawing/2014/main" id="{FF028599-BDC3-4449-AFB2-AD5D0C13C1D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21012" y="5720437"/>
                  <a:ext cx="153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86" name="Ink 18585">
                  <a:extLst>
                    <a:ext uri="{FF2B5EF4-FFF2-40B4-BE49-F238E27FC236}">
                      <a16:creationId xmlns:a16="http://schemas.microsoft.com/office/drawing/2014/main" id="{CF398039-6B9F-4AEB-A0B3-37936FAA2DB4}"/>
                    </a:ext>
                  </a:extLst>
                </p14:cNvPr>
                <p14:cNvContentPartPr/>
                <p14:nvPr/>
              </p14:nvContentPartPr>
              <p14:xfrm>
                <a:off x="2264572" y="5800717"/>
                <a:ext cx="139320" cy="44640"/>
              </p14:xfrm>
            </p:contentPart>
          </mc:Choice>
          <mc:Fallback xmlns="">
            <p:pic>
              <p:nvPicPr>
                <p:cNvPr id="18586" name="Ink 18585">
                  <a:extLst>
                    <a:ext uri="{FF2B5EF4-FFF2-40B4-BE49-F238E27FC236}">
                      <a16:creationId xmlns:a16="http://schemas.microsoft.com/office/drawing/2014/main" id="{CF398039-6B9F-4AEB-A0B3-37936FAA2D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55572" y="5791717"/>
                  <a:ext cx="156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87" name="Ink 18586">
                  <a:extLst>
                    <a:ext uri="{FF2B5EF4-FFF2-40B4-BE49-F238E27FC236}">
                      <a16:creationId xmlns:a16="http://schemas.microsoft.com/office/drawing/2014/main" id="{83845766-00BA-47D9-92A1-81F67C2008A2}"/>
                    </a:ext>
                  </a:extLst>
                </p14:cNvPr>
                <p14:cNvContentPartPr/>
                <p14:nvPr/>
              </p14:nvContentPartPr>
              <p14:xfrm>
                <a:off x="2437372" y="5678677"/>
                <a:ext cx="142200" cy="226800"/>
              </p14:xfrm>
            </p:contentPart>
          </mc:Choice>
          <mc:Fallback xmlns="">
            <p:pic>
              <p:nvPicPr>
                <p:cNvPr id="18587" name="Ink 18586">
                  <a:extLst>
                    <a:ext uri="{FF2B5EF4-FFF2-40B4-BE49-F238E27FC236}">
                      <a16:creationId xmlns:a16="http://schemas.microsoft.com/office/drawing/2014/main" id="{83845766-00BA-47D9-92A1-81F67C2008A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28732" y="5669677"/>
                  <a:ext cx="159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88" name="Ink 18587">
                  <a:extLst>
                    <a:ext uri="{FF2B5EF4-FFF2-40B4-BE49-F238E27FC236}">
                      <a16:creationId xmlns:a16="http://schemas.microsoft.com/office/drawing/2014/main" id="{6151FC82-879F-40B7-977C-C08E6B33780A}"/>
                    </a:ext>
                  </a:extLst>
                </p14:cNvPr>
                <p14:cNvContentPartPr/>
                <p14:nvPr/>
              </p14:nvContentPartPr>
              <p14:xfrm>
                <a:off x="2600812" y="5678317"/>
                <a:ext cx="162720" cy="273960"/>
              </p14:xfrm>
            </p:contentPart>
          </mc:Choice>
          <mc:Fallback xmlns="">
            <p:pic>
              <p:nvPicPr>
                <p:cNvPr id="18588" name="Ink 18587">
                  <a:extLst>
                    <a:ext uri="{FF2B5EF4-FFF2-40B4-BE49-F238E27FC236}">
                      <a16:creationId xmlns:a16="http://schemas.microsoft.com/office/drawing/2014/main" id="{6151FC82-879F-40B7-977C-C08E6B3378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91812" y="5669317"/>
                  <a:ext cx="180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589" name="Ink 18588">
                  <a:extLst>
                    <a:ext uri="{FF2B5EF4-FFF2-40B4-BE49-F238E27FC236}">
                      <a16:creationId xmlns:a16="http://schemas.microsoft.com/office/drawing/2014/main" id="{4009C1B1-0854-4371-8707-949BB87E7E36}"/>
                    </a:ext>
                  </a:extLst>
                </p14:cNvPr>
                <p14:cNvContentPartPr/>
                <p14:nvPr/>
              </p14:nvContentPartPr>
              <p14:xfrm>
                <a:off x="2816812" y="5761477"/>
                <a:ext cx="64800" cy="171000"/>
              </p14:xfrm>
            </p:contentPart>
          </mc:Choice>
          <mc:Fallback xmlns="">
            <p:pic>
              <p:nvPicPr>
                <p:cNvPr id="18589" name="Ink 18588">
                  <a:extLst>
                    <a:ext uri="{FF2B5EF4-FFF2-40B4-BE49-F238E27FC236}">
                      <a16:creationId xmlns:a16="http://schemas.microsoft.com/office/drawing/2014/main" id="{4009C1B1-0854-4371-8707-949BB87E7E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07812" y="5752837"/>
                  <a:ext cx="82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90" name="Ink 18589">
                  <a:extLst>
                    <a:ext uri="{FF2B5EF4-FFF2-40B4-BE49-F238E27FC236}">
                      <a16:creationId xmlns:a16="http://schemas.microsoft.com/office/drawing/2014/main" id="{FDC13404-0FA8-4CFB-B2E1-C2D066E738A2}"/>
                    </a:ext>
                  </a:extLst>
                </p14:cNvPr>
                <p14:cNvContentPartPr/>
                <p14:nvPr/>
              </p14:nvContentPartPr>
              <p14:xfrm>
                <a:off x="2928412" y="5799277"/>
                <a:ext cx="264960" cy="138600"/>
              </p14:xfrm>
            </p:contentPart>
          </mc:Choice>
          <mc:Fallback xmlns="">
            <p:pic>
              <p:nvPicPr>
                <p:cNvPr id="18590" name="Ink 18589">
                  <a:extLst>
                    <a:ext uri="{FF2B5EF4-FFF2-40B4-BE49-F238E27FC236}">
                      <a16:creationId xmlns:a16="http://schemas.microsoft.com/office/drawing/2014/main" id="{FDC13404-0FA8-4CFB-B2E1-C2D066E738A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19772" y="5790277"/>
                  <a:ext cx="282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91" name="Ink 18590">
                  <a:extLst>
                    <a:ext uri="{FF2B5EF4-FFF2-40B4-BE49-F238E27FC236}">
                      <a16:creationId xmlns:a16="http://schemas.microsoft.com/office/drawing/2014/main" id="{2EB49551-7DC1-48D3-A032-B5D266EDF15C}"/>
                    </a:ext>
                  </a:extLst>
                </p14:cNvPr>
                <p14:cNvContentPartPr/>
                <p14:nvPr/>
              </p14:nvContentPartPr>
              <p14:xfrm>
                <a:off x="3224692" y="5713597"/>
                <a:ext cx="36000" cy="209520"/>
              </p14:xfrm>
            </p:contentPart>
          </mc:Choice>
          <mc:Fallback xmlns="">
            <p:pic>
              <p:nvPicPr>
                <p:cNvPr id="18591" name="Ink 18590">
                  <a:extLst>
                    <a:ext uri="{FF2B5EF4-FFF2-40B4-BE49-F238E27FC236}">
                      <a16:creationId xmlns:a16="http://schemas.microsoft.com/office/drawing/2014/main" id="{2EB49551-7DC1-48D3-A032-B5D266EDF1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16052" y="5704957"/>
                  <a:ext cx="53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592" name="Ink 18591">
                  <a:extLst>
                    <a:ext uri="{FF2B5EF4-FFF2-40B4-BE49-F238E27FC236}">
                      <a16:creationId xmlns:a16="http://schemas.microsoft.com/office/drawing/2014/main" id="{7D738433-660A-4324-A7D5-D417D0946E68}"/>
                    </a:ext>
                  </a:extLst>
                </p14:cNvPr>
                <p14:cNvContentPartPr/>
                <p14:nvPr/>
              </p14:nvContentPartPr>
              <p14:xfrm>
                <a:off x="3270772" y="5818357"/>
                <a:ext cx="166320" cy="119880"/>
              </p14:xfrm>
            </p:contentPart>
          </mc:Choice>
          <mc:Fallback xmlns="">
            <p:pic>
              <p:nvPicPr>
                <p:cNvPr id="18592" name="Ink 18591">
                  <a:extLst>
                    <a:ext uri="{FF2B5EF4-FFF2-40B4-BE49-F238E27FC236}">
                      <a16:creationId xmlns:a16="http://schemas.microsoft.com/office/drawing/2014/main" id="{7D738433-660A-4324-A7D5-D417D0946E6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62132" y="5809717"/>
                  <a:ext cx="18396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8595" name="Ink 18594">
                <a:extLst>
                  <a:ext uri="{FF2B5EF4-FFF2-40B4-BE49-F238E27FC236}">
                    <a16:creationId xmlns:a16="http://schemas.microsoft.com/office/drawing/2014/main" id="{545AE1D9-632B-43C0-B25B-13BE9A686310}"/>
                  </a:ext>
                </a:extLst>
              </p14:cNvPr>
              <p14:cNvContentPartPr/>
              <p14:nvPr/>
            </p14:nvContentPartPr>
            <p14:xfrm>
              <a:off x="5205412" y="2583037"/>
              <a:ext cx="415800" cy="50400"/>
            </p14:xfrm>
          </p:contentPart>
        </mc:Choice>
        <mc:Fallback xmlns="">
          <p:pic>
            <p:nvPicPr>
              <p:cNvPr id="18595" name="Ink 18594">
                <a:extLst>
                  <a:ext uri="{FF2B5EF4-FFF2-40B4-BE49-F238E27FC236}">
                    <a16:creationId xmlns:a16="http://schemas.microsoft.com/office/drawing/2014/main" id="{545AE1D9-632B-43C0-B25B-13BE9A68631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196772" y="2574397"/>
                <a:ext cx="433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8596" name="Ink 18595">
                <a:extLst>
                  <a:ext uri="{FF2B5EF4-FFF2-40B4-BE49-F238E27FC236}">
                    <a16:creationId xmlns:a16="http://schemas.microsoft.com/office/drawing/2014/main" id="{D68591F4-F838-4B75-B548-96E6D6C9A68E}"/>
                  </a:ext>
                </a:extLst>
              </p14:cNvPr>
              <p14:cNvContentPartPr/>
              <p14:nvPr/>
            </p14:nvContentPartPr>
            <p14:xfrm>
              <a:off x="2296972" y="6073237"/>
              <a:ext cx="232920" cy="20880"/>
            </p14:xfrm>
          </p:contentPart>
        </mc:Choice>
        <mc:Fallback xmlns="">
          <p:pic>
            <p:nvPicPr>
              <p:cNvPr id="18596" name="Ink 18595">
                <a:extLst>
                  <a:ext uri="{FF2B5EF4-FFF2-40B4-BE49-F238E27FC236}">
                    <a16:creationId xmlns:a16="http://schemas.microsoft.com/office/drawing/2014/main" id="{D68591F4-F838-4B75-B548-96E6D6C9A68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287972" y="6064237"/>
                <a:ext cx="2505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08" name="Group 18607">
            <a:extLst>
              <a:ext uri="{FF2B5EF4-FFF2-40B4-BE49-F238E27FC236}">
                <a16:creationId xmlns:a16="http://schemas.microsoft.com/office/drawing/2014/main" id="{E190A92E-E978-4431-9950-287474574802}"/>
              </a:ext>
            </a:extLst>
          </p:cNvPr>
          <p:cNvGrpSpPr/>
          <p:nvPr/>
        </p:nvGrpSpPr>
        <p:grpSpPr>
          <a:xfrm>
            <a:off x="4267972" y="5771197"/>
            <a:ext cx="874440" cy="272880"/>
            <a:chOff x="4267972" y="5771197"/>
            <a:chExt cx="874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597" name="Ink 18596">
                  <a:extLst>
                    <a:ext uri="{FF2B5EF4-FFF2-40B4-BE49-F238E27FC236}">
                      <a16:creationId xmlns:a16="http://schemas.microsoft.com/office/drawing/2014/main" id="{F0D79CA4-D42D-4657-84C1-F4F6C899E7D0}"/>
                    </a:ext>
                  </a:extLst>
                </p14:cNvPr>
                <p14:cNvContentPartPr/>
                <p14:nvPr/>
              </p14:nvContentPartPr>
              <p14:xfrm>
                <a:off x="4267972" y="5771197"/>
                <a:ext cx="25920" cy="231840"/>
              </p14:xfrm>
            </p:contentPart>
          </mc:Choice>
          <mc:Fallback xmlns="">
            <p:pic>
              <p:nvPicPr>
                <p:cNvPr id="18597" name="Ink 18596">
                  <a:extLst>
                    <a:ext uri="{FF2B5EF4-FFF2-40B4-BE49-F238E27FC236}">
                      <a16:creationId xmlns:a16="http://schemas.microsoft.com/office/drawing/2014/main" id="{F0D79CA4-D42D-4657-84C1-F4F6C899E7D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58972" y="5762197"/>
                  <a:ext cx="43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598" name="Ink 18597">
                  <a:extLst>
                    <a:ext uri="{FF2B5EF4-FFF2-40B4-BE49-F238E27FC236}">
                      <a16:creationId xmlns:a16="http://schemas.microsoft.com/office/drawing/2014/main" id="{CA1A5F62-BF06-4F9F-AC64-BB42F311C31A}"/>
                    </a:ext>
                  </a:extLst>
                </p14:cNvPr>
                <p14:cNvContentPartPr/>
                <p14:nvPr/>
              </p14:nvContentPartPr>
              <p14:xfrm>
                <a:off x="4342492" y="5819437"/>
                <a:ext cx="272160" cy="205560"/>
              </p14:xfrm>
            </p:contentPart>
          </mc:Choice>
          <mc:Fallback xmlns="">
            <p:pic>
              <p:nvPicPr>
                <p:cNvPr id="18598" name="Ink 18597">
                  <a:extLst>
                    <a:ext uri="{FF2B5EF4-FFF2-40B4-BE49-F238E27FC236}">
                      <a16:creationId xmlns:a16="http://schemas.microsoft.com/office/drawing/2014/main" id="{CA1A5F62-BF06-4F9F-AC64-BB42F311C3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33852" y="5810797"/>
                  <a:ext cx="289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599" name="Ink 18598">
                  <a:extLst>
                    <a:ext uri="{FF2B5EF4-FFF2-40B4-BE49-F238E27FC236}">
                      <a16:creationId xmlns:a16="http://schemas.microsoft.com/office/drawing/2014/main" id="{EB701209-360B-414C-B3A6-8B5E7A492BE5}"/>
                    </a:ext>
                  </a:extLst>
                </p14:cNvPr>
                <p14:cNvContentPartPr/>
                <p14:nvPr/>
              </p14:nvContentPartPr>
              <p14:xfrm>
                <a:off x="4689172" y="5915197"/>
                <a:ext cx="163080" cy="13680"/>
              </p14:xfrm>
            </p:contentPart>
          </mc:Choice>
          <mc:Fallback xmlns="">
            <p:pic>
              <p:nvPicPr>
                <p:cNvPr id="18599" name="Ink 18598">
                  <a:extLst>
                    <a:ext uri="{FF2B5EF4-FFF2-40B4-BE49-F238E27FC236}">
                      <a16:creationId xmlns:a16="http://schemas.microsoft.com/office/drawing/2014/main" id="{EB701209-360B-414C-B3A6-8B5E7A492BE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80532" y="5906197"/>
                  <a:ext cx="180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600" name="Ink 18599">
                  <a:extLst>
                    <a:ext uri="{FF2B5EF4-FFF2-40B4-BE49-F238E27FC236}">
                      <a16:creationId xmlns:a16="http://schemas.microsoft.com/office/drawing/2014/main" id="{583351C4-E9B1-47F4-93F2-0BC332C3FB3A}"/>
                    </a:ext>
                  </a:extLst>
                </p14:cNvPr>
                <p14:cNvContentPartPr/>
                <p14:nvPr/>
              </p14:nvContentPartPr>
              <p14:xfrm>
                <a:off x="4734892" y="5825197"/>
                <a:ext cx="46080" cy="167040"/>
              </p14:xfrm>
            </p:contentPart>
          </mc:Choice>
          <mc:Fallback xmlns="">
            <p:pic>
              <p:nvPicPr>
                <p:cNvPr id="18600" name="Ink 18599">
                  <a:extLst>
                    <a:ext uri="{FF2B5EF4-FFF2-40B4-BE49-F238E27FC236}">
                      <a16:creationId xmlns:a16="http://schemas.microsoft.com/office/drawing/2014/main" id="{583351C4-E9B1-47F4-93F2-0BC332C3FB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26252" y="5816197"/>
                  <a:ext cx="6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601" name="Ink 18600">
                  <a:extLst>
                    <a:ext uri="{FF2B5EF4-FFF2-40B4-BE49-F238E27FC236}">
                      <a16:creationId xmlns:a16="http://schemas.microsoft.com/office/drawing/2014/main" id="{B863C851-E07A-4084-827B-1CCD4C27A9C3}"/>
                    </a:ext>
                  </a:extLst>
                </p14:cNvPr>
                <p14:cNvContentPartPr/>
                <p14:nvPr/>
              </p14:nvContentPartPr>
              <p14:xfrm>
                <a:off x="4953052" y="5828797"/>
                <a:ext cx="189360" cy="215280"/>
              </p14:xfrm>
            </p:contentPart>
          </mc:Choice>
          <mc:Fallback xmlns="">
            <p:pic>
              <p:nvPicPr>
                <p:cNvPr id="18601" name="Ink 18600">
                  <a:extLst>
                    <a:ext uri="{FF2B5EF4-FFF2-40B4-BE49-F238E27FC236}">
                      <a16:creationId xmlns:a16="http://schemas.microsoft.com/office/drawing/2014/main" id="{B863C851-E07A-4084-827B-1CCD4C27A9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44052" y="5819797"/>
                  <a:ext cx="2070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07" name="Group 18606">
            <a:extLst>
              <a:ext uri="{FF2B5EF4-FFF2-40B4-BE49-F238E27FC236}">
                <a16:creationId xmlns:a16="http://schemas.microsoft.com/office/drawing/2014/main" id="{3895BC19-0536-410B-AC23-18EDA21131DC}"/>
              </a:ext>
            </a:extLst>
          </p:cNvPr>
          <p:cNvGrpSpPr/>
          <p:nvPr/>
        </p:nvGrpSpPr>
        <p:grpSpPr>
          <a:xfrm>
            <a:off x="5539132" y="5752117"/>
            <a:ext cx="926280" cy="275040"/>
            <a:chOff x="5539132" y="5752117"/>
            <a:chExt cx="92628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602" name="Ink 18601">
                  <a:extLst>
                    <a:ext uri="{FF2B5EF4-FFF2-40B4-BE49-F238E27FC236}">
                      <a16:creationId xmlns:a16="http://schemas.microsoft.com/office/drawing/2014/main" id="{1E4CC3DF-F991-4894-89A9-3891C337C9F4}"/>
                    </a:ext>
                  </a:extLst>
                </p14:cNvPr>
                <p14:cNvContentPartPr/>
                <p14:nvPr/>
              </p14:nvContentPartPr>
              <p14:xfrm>
                <a:off x="5539132" y="5765437"/>
                <a:ext cx="208800" cy="261720"/>
              </p14:xfrm>
            </p:contentPart>
          </mc:Choice>
          <mc:Fallback xmlns="">
            <p:pic>
              <p:nvPicPr>
                <p:cNvPr id="18602" name="Ink 18601">
                  <a:extLst>
                    <a:ext uri="{FF2B5EF4-FFF2-40B4-BE49-F238E27FC236}">
                      <a16:creationId xmlns:a16="http://schemas.microsoft.com/office/drawing/2014/main" id="{1E4CC3DF-F991-4894-89A9-3891C337C9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30492" y="5756437"/>
                  <a:ext cx="226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603" name="Ink 18602">
                  <a:extLst>
                    <a:ext uri="{FF2B5EF4-FFF2-40B4-BE49-F238E27FC236}">
                      <a16:creationId xmlns:a16="http://schemas.microsoft.com/office/drawing/2014/main" id="{B8E4D2AD-5C24-4A98-9A0C-7B426F77B101}"/>
                    </a:ext>
                  </a:extLst>
                </p14:cNvPr>
                <p14:cNvContentPartPr/>
                <p14:nvPr/>
              </p14:nvContentPartPr>
              <p14:xfrm>
                <a:off x="5804092" y="5829517"/>
                <a:ext cx="14040" cy="185040"/>
              </p14:xfrm>
            </p:contentPart>
          </mc:Choice>
          <mc:Fallback xmlns="">
            <p:pic>
              <p:nvPicPr>
                <p:cNvPr id="18603" name="Ink 18602">
                  <a:extLst>
                    <a:ext uri="{FF2B5EF4-FFF2-40B4-BE49-F238E27FC236}">
                      <a16:creationId xmlns:a16="http://schemas.microsoft.com/office/drawing/2014/main" id="{B8E4D2AD-5C24-4A98-9A0C-7B426F77B1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95452" y="5820517"/>
                  <a:ext cx="31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604" name="Ink 18603">
                  <a:extLst>
                    <a:ext uri="{FF2B5EF4-FFF2-40B4-BE49-F238E27FC236}">
                      <a16:creationId xmlns:a16="http://schemas.microsoft.com/office/drawing/2014/main" id="{90F2D9D8-0B72-4258-B705-898C9161C116}"/>
                    </a:ext>
                  </a:extLst>
                </p14:cNvPr>
                <p14:cNvContentPartPr/>
                <p14:nvPr/>
              </p14:nvContentPartPr>
              <p14:xfrm>
                <a:off x="5901292" y="5880637"/>
                <a:ext cx="129600" cy="124560"/>
              </p14:xfrm>
            </p:contentPart>
          </mc:Choice>
          <mc:Fallback xmlns="">
            <p:pic>
              <p:nvPicPr>
                <p:cNvPr id="18604" name="Ink 18603">
                  <a:extLst>
                    <a:ext uri="{FF2B5EF4-FFF2-40B4-BE49-F238E27FC236}">
                      <a16:creationId xmlns:a16="http://schemas.microsoft.com/office/drawing/2014/main" id="{90F2D9D8-0B72-4258-B705-898C9161C1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92292" y="5871637"/>
                  <a:ext cx="14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605" name="Ink 18604">
                  <a:extLst>
                    <a:ext uri="{FF2B5EF4-FFF2-40B4-BE49-F238E27FC236}">
                      <a16:creationId xmlns:a16="http://schemas.microsoft.com/office/drawing/2014/main" id="{5DF26F36-9617-441A-8CA6-9084A3C2E079}"/>
                    </a:ext>
                  </a:extLst>
                </p14:cNvPr>
                <p14:cNvContentPartPr/>
                <p14:nvPr/>
              </p14:nvContentPartPr>
              <p14:xfrm>
                <a:off x="6026212" y="5864077"/>
                <a:ext cx="160200" cy="124920"/>
              </p14:xfrm>
            </p:contentPart>
          </mc:Choice>
          <mc:Fallback xmlns="">
            <p:pic>
              <p:nvPicPr>
                <p:cNvPr id="18605" name="Ink 18604">
                  <a:extLst>
                    <a:ext uri="{FF2B5EF4-FFF2-40B4-BE49-F238E27FC236}">
                      <a16:creationId xmlns:a16="http://schemas.microsoft.com/office/drawing/2014/main" id="{5DF26F36-9617-441A-8CA6-9084A3C2E0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17212" y="5855437"/>
                  <a:ext cx="17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606" name="Ink 18605">
                  <a:extLst>
                    <a:ext uri="{FF2B5EF4-FFF2-40B4-BE49-F238E27FC236}">
                      <a16:creationId xmlns:a16="http://schemas.microsoft.com/office/drawing/2014/main" id="{FA3E7093-804A-4362-821A-E08EC729E96C}"/>
                    </a:ext>
                  </a:extLst>
                </p14:cNvPr>
                <p14:cNvContentPartPr/>
                <p14:nvPr/>
              </p14:nvContentPartPr>
              <p14:xfrm>
                <a:off x="6209092" y="5752117"/>
                <a:ext cx="256320" cy="250200"/>
              </p14:xfrm>
            </p:contentPart>
          </mc:Choice>
          <mc:Fallback xmlns="">
            <p:pic>
              <p:nvPicPr>
                <p:cNvPr id="18606" name="Ink 18605">
                  <a:extLst>
                    <a:ext uri="{FF2B5EF4-FFF2-40B4-BE49-F238E27FC236}">
                      <a16:creationId xmlns:a16="http://schemas.microsoft.com/office/drawing/2014/main" id="{FA3E7093-804A-4362-821A-E08EC729E9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00452" y="5743117"/>
                  <a:ext cx="2739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34" name="Group 18633">
            <a:extLst>
              <a:ext uri="{FF2B5EF4-FFF2-40B4-BE49-F238E27FC236}">
                <a16:creationId xmlns:a16="http://schemas.microsoft.com/office/drawing/2014/main" id="{22171AFD-0B8F-4A66-A21A-E9F087403F54}"/>
              </a:ext>
            </a:extLst>
          </p:cNvPr>
          <p:cNvGrpSpPr/>
          <p:nvPr/>
        </p:nvGrpSpPr>
        <p:grpSpPr>
          <a:xfrm>
            <a:off x="7333732" y="1208197"/>
            <a:ext cx="126720" cy="133560"/>
            <a:chOff x="7333732" y="1208197"/>
            <a:chExt cx="12672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632" name="Ink 18631">
                  <a:extLst>
                    <a:ext uri="{FF2B5EF4-FFF2-40B4-BE49-F238E27FC236}">
                      <a16:creationId xmlns:a16="http://schemas.microsoft.com/office/drawing/2014/main" id="{3A01350B-F35D-4187-9FFE-DD35879F98BF}"/>
                    </a:ext>
                  </a:extLst>
                </p14:cNvPr>
                <p14:cNvContentPartPr/>
                <p14:nvPr/>
              </p14:nvContentPartPr>
              <p14:xfrm>
                <a:off x="7333732" y="1208197"/>
                <a:ext cx="108720" cy="133560"/>
              </p14:xfrm>
            </p:contentPart>
          </mc:Choice>
          <mc:Fallback xmlns="">
            <p:pic>
              <p:nvPicPr>
                <p:cNvPr id="18632" name="Ink 18631">
                  <a:extLst>
                    <a:ext uri="{FF2B5EF4-FFF2-40B4-BE49-F238E27FC236}">
                      <a16:creationId xmlns:a16="http://schemas.microsoft.com/office/drawing/2014/main" id="{3A01350B-F35D-4187-9FFE-DD35879F98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24732" y="1199197"/>
                  <a:ext cx="126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633" name="Ink 18632">
                  <a:extLst>
                    <a:ext uri="{FF2B5EF4-FFF2-40B4-BE49-F238E27FC236}">
                      <a16:creationId xmlns:a16="http://schemas.microsoft.com/office/drawing/2014/main" id="{16BD7BB2-6D25-40CD-8888-61BA600C1611}"/>
                    </a:ext>
                  </a:extLst>
                </p14:cNvPr>
                <p14:cNvContentPartPr/>
                <p14:nvPr/>
              </p14:nvContentPartPr>
              <p14:xfrm>
                <a:off x="7364692" y="1320877"/>
                <a:ext cx="95760" cy="10080"/>
              </p14:xfrm>
            </p:contentPart>
          </mc:Choice>
          <mc:Fallback xmlns="">
            <p:pic>
              <p:nvPicPr>
                <p:cNvPr id="18633" name="Ink 18632">
                  <a:extLst>
                    <a:ext uri="{FF2B5EF4-FFF2-40B4-BE49-F238E27FC236}">
                      <a16:creationId xmlns:a16="http://schemas.microsoft.com/office/drawing/2014/main" id="{16BD7BB2-6D25-40CD-8888-61BA600C161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56052" y="1312237"/>
                  <a:ext cx="1134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53" name="Group 18652">
            <a:extLst>
              <a:ext uri="{FF2B5EF4-FFF2-40B4-BE49-F238E27FC236}">
                <a16:creationId xmlns:a16="http://schemas.microsoft.com/office/drawing/2014/main" id="{6F3237CC-B228-4C2E-BDC7-58867069CBCA}"/>
              </a:ext>
            </a:extLst>
          </p:cNvPr>
          <p:cNvGrpSpPr/>
          <p:nvPr/>
        </p:nvGrpSpPr>
        <p:grpSpPr>
          <a:xfrm>
            <a:off x="6785092" y="1505557"/>
            <a:ext cx="1600200" cy="1837440"/>
            <a:chOff x="6785092" y="1505557"/>
            <a:chExt cx="1600200" cy="18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609" name="Ink 18608">
                  <a:extLst>
                    <a:ext uri="{FF2B5EF4-FFF2-40B4-BE49-F238E27FC236}">
                      <a16:creationId xmlns:a16="http://schemas.microsoft.com/office/drawing/2014/main" id="{8190AF28-21DD-481A-BA50-73CE766B04E3}"/>
                    </a:ext>
                  </a:extLst>
                </p14:cNvPr>
                <p14:cNvContentPartPr/>
                <p14:nvPr/>
              </p14:nvContentPartPr>
              <p14:xfrm>
                <a:off x="7376572" y="1819837"/>
                <a:ext cx="42480" cy="1219320"/>
              </p14:xfrm>
            </p:contentPart>
          </mc:Choice>
          <mc:Fallback xmlns="">
            <p:pic>
              <p:nvPicPr>
                <p:cNvPr id="18609" name="Ink 18608">
                  <a:extLst>
                    <a:ext uri="{FF2B5EF4-FFF2-40B4-BE49-F238E27FC236}">
                      <a16:creationId xmlns:a16="http://schemas.microsoft.com/office/drawing/2014/main" id="{8190AF28-21DD-481A-BA50-73CE766B04E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67932" y="1811197"/>
                  <a:ext cx="60120" cy="12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610" name="Ink 18609">
                  <a:extLst>
                    <a:ext uri="{FF2B5EF4-FFF2-40B4-BE49-F238E27FC236}">
                      <a16:creationId xmlns:a16="http://schemas.microsoft.com/office/drawing/2014/main" id="{E86D46AD-C49C-4BD4-9214-05C17FDD0363}"/>
                    </a:ext>
                  </a:extLst>
                </p14:cNvPr>
                <p14:cNvContentPartPr/>
                <p14:nvPr/>
              </p14:nvContentPartPr>
              <p14:xfrm>
                <a:off x="8132212" y="1787437"/>
                <a:ext cx="84240" cy="1265040"/>
              </p14:xfrm>
            </p:contentPart>
          </mc:Choice>
          <mc:Fallback xmlns="">
            <p:pic>
              <p:nvPicPr>
                <p:cNvPr id="18610" name="Ink 18609">
                  <a:extLst>
                    <a:ext uri="{FF2B5EF4-FFF2-40B4-BE49-F238E27FC236}">
                      <a16:creationId xmlns:a16="http://schemas.microsoft.com/office/drawing/2014/main" id="{E86D46AD-C49C-4BD4-9214-05C17FDD036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23212" y="1778797"/>
                  <a:ext cx="101880" cy="12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611" name="Ink 18610">
                  <a:extLst>
                    <a:ext uri="{FF2B5EF4-FFF2-40B4-BE49-F238E27FC236}">
                      <a16:creationId xmlns:a16="http://schemas.microsoft.com/office/drawing/2014/main" id="{A77489A5-8798-456B-BC57-AF19A609A380}"/>
                    </a:ext>
                  </a:extLst>
                </p14:cNvPr>
                <p14:cNvContentPartPr/>
                <p14:nvPr/>
              </p14:nvContentPartPr>
              <p14:xfrm>
                <a:off x="7422292" y="2001637"/>
                <a:ext cx="963000" cy="40680"/>
              </p14:xfrm>
            </p:contentPart>
          </mc:Choice>
          <mc:Fallback xmlns="">
            <p:pic>
              <p:nvPicPr>
                <p:cNvPr id="18611" name="Ink 18610">
                  <a:extLst>
                    <a:ext uri="{FF2B5EF4-FFF2-40B4-BE49-F238E27FC236}">
                      <a16:creationId xmlns:a16="http://schemas.microsoft.com/office/drawing/2014/main" id="{A77489A5-8798-456B-BC57-AF19A609A38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13292" y="1992637"/>
                  <a:ext cx="980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612" name="Ink 18611">
                  <a:extLst>
                    <a:ext uri="{FF2B5EF4-FFF2-40B4-BE49-F238E27FC236}">
                      <a16:creationId xmlns:a16="http://schemas.microsoft.com/office/drawing/2014/main" id="{319A02BA-79D3-4271-B9C8-50AAEA029941}"/>
                    </a:ext>
                  </a:extLst>
                </p14:cNvPr>
                <p14:cNvContentPartPr/>
                <p14:nvPr/>
              </p14:nvContentPartPr>
              <p14:xfrm>
                <a:off x="7404292" y="2242837"/>
                <a:ext cx="360" cy="360"/>
              </p14:xfrm>
            </p:contentPart>
          </mc:Choice>
          <mc:Fallback xmlns="">
            <p:pic>
              <p:nvPicPr>
                <p:cNvPr id="18612" name="Ink 18611">
                  <a:extLst>
                    <a:ext uri="{FF2B5EF4-FFF2-40B4-BE49-F238E27FC236}">
                      <a16:creationId xmlns:a16="http://schemas.microsoft.com/office/drawing/2014/main" id="{319A02BA-79D3-4271-B9C8-50AAEA02994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95292" y="22341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613" name="Ink 18612">
                  <a:extLst>
                    <a:ext uri="{FF2B5EF4-FFF2-40B4-BE49-F238E27FC236}">
                      <a16:creationId xmlns:a16="http://schemas.microsoft.com/office/drawing/2014/main" id="{B1040ACF-97A2-4101-A13F-72AB212B49C0}"/>
                    </a:ext>
                  </a:extLst>
                </p14:cNvPr>
                <p14:cNvContentPartPr/>
                <p14:nvPr/>
              </p14:nvContentPartPr>
              <p14:xfrm>
                <a:off x="7378012" y="2148157"/>
                <a:ext cx="830160" cy="27360"/>
              </p14:xfrm>
            </p:contentPart>
          </mc:Choice>
          <mc:Fallback xmlns="">
            <p:pic>
              <p:nvPicPr>
                <p:cNvPr id="18613" name="Ink 18612">
                  <a:extLst>
                    <a:ext uri="{FF2B5EF4-FFF2-40B4-BE49-F238E27FC236}">
                      <a16:creationId xmlns:a16="http://schemas.microsoft.com/office/drawing/2014/main" id="{B1040ACF-97A2-4101-A13F-72AB212B49C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69012" y="2139157"/>
                  <a:ext cx="847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615" name="Ink 18614">
                  <a:extLst>
                    <a:ext uri="{FF2B5EF4-FFF2-40B4-BE49-F238E27FC236}">
                      <a16:creationId xmlns:a16="http://schemas.microsoft.com/office/drawing/2014/main" id="{DC6DABF4-6A03-483C-89B8-A8606EB16C22}"/>
                    </a:ext>
                  </a:extLst>
                </p14:cNvPr>
                <p14:cNvContentPartPr/>
                <p14:nvPr/>
              </p14:nvContentPartPr>
              <p14:xfrm>
                <a:off x="7361092" y="1505557"/>
                <a:ext cx="11520" cy="295560"/>
              </p14:xfrm>
            </p:contentPart>
          </mc:Choice>
          <mc:Fallback xmlns="">
            <p:pic>
              <p:nvPicPr>
                <p:cNvPr id="18615" name="Ink 18614">
                  <a:extLst>
                    <a:ext uri="{FF2B5EF4-FFF2-40B4-BE49-F238E27FC236}">
                      <a16:creationId xmlns:a16="http://schemas.microsoft.com/office/drawing/2014/main" id="{DC6DABF4-6A03-483C-89B8-A8606EB16C2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52452" y="1496557"/>
                  <a:ext cx="29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616" name="Ink 18615">
                  <a:extLst>
                    <a:ext uri="{FF2B5EF4-FFF2-40B4-BE49-F238E27FC236}">
                      <a16:creationId xmlns:a16="http://schemas.microsoft.com/office/drawing/2014/main" id="{27EEBAB6-8BC0-4659-99D7-5C371C2620F5}"/>
                    </a:ext>
                  </a:extLst>
                </p14:cNvPr>
                <p14:cNvContentPartPr/>
                <p14:nvPr/>
              </p14:nvContentPartPr>
              <p14:xfrm>
                <a:off x="7267852" y="1906237"/>
                <a:ext cx="36360" cy="426240"/>
              </p14:xfrm>
            </p:contentPart>
          </mc:Choice>
          <mc:Fallback xmlns="">
            <p:pic>
              <p:nvPicPr>
                <p:cNvPr id="18616" name="Ink 18615">
                  <a:extLst>
                    <a:ext uri="{FF2B5EF4-FFF2-40B4-BE49-F238E27FC236}">
                      <a16:creationId xmlns:a16="http://schemas.microsoft.com/office/drawing/2014/main" id="{27EEBAB6-8BC0-4659-99D7-5C371C2620F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258852" y="1897597"/>
                  <a:ext cx="540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617" name="Ink 18616">
                  <a:extLst>
                    <a:ext uri="{FF2B5EF4-FFF2-40B4-BE49-F238E27FC236}">
                      <a16:creationId xmlns:a16="http://schemas.microsoft.com/office/drawing/2014/main" id="{86A51F30-2BE9-4F47-B70A-2B05EC20990F}"/>
                    </a:ext>
                  </a:extLst>
                </p14:cNvPr>
                <p14:cNvContentPartPr/>
                <p14:nvPr/>
              </p14:nvContentPartPr>
              <p14:xfrm>
                <a:off x="7144012" y="1812997"/>
                <a:ext cx="1148760" cy="587160"/>
              </p14:xfrm>
            </p:contentPart>
          </mc:Choice>
          <mc:Fallback xmlns="">
            <p:pic>
              <p:nvPicPr>
                <p:cNvPr id="18617" name="Ink 18616">
                  <a:extLst>
                    <a:ext uri="{FF2B5EF4-FFF2-40B4-BE49-F238E27FC236}">
                      <a16:creationId xmlns:a16="http://schemas.microsoft.com/office/drawing/2014/main" id="{86A51F30-2BE9-4F47-B70A-2B05EC20990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35012" y="1804357"/>
                  <a:ext cx="11664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618" name="Ink 18617">
                  <a:extLst>
                    <a:ext uri="{FF2B5EF4-FFF2-40B4-BE49-F238E27FC236}">
                      <a16:creationId xmlns:a16="http://schemas.microsoft.com/office/drawing/2014/main" id="{BE7780B2-FB20-48DB-8FAB-43AD9434CF80}"/>
                    </a:ext>
                  </a:extLst>
                </p14:cNvPr>
                <p14:cNvContentPartPr/>
                <p14:nvPr/>
              </p14:nvContentPartPr>
              <p14:xfrm>
                <a:off x="7087132" y="2408797"/>
                <a:ext cx="1078920" cy="79560"/>
              </p14:xfrm>
            </p:contentPart>
          </mc:Choice>
          <mc:Fallback xmlns="">
            <p:pic>
              <p:nvPicPr>
                <p:cNvPr id="18618" name="Ink 18617">
                  <a:extLst>
                    <a:ext uri="{FF2B5EF4-FFF2-40B4-BE49-F238E27FC236}">
                      <a16:creationId xmlns:a16="http://schemas.microsoft.com/office/drawing/2014/main" id="{BE7780B2-FB20-48DB-8FAB-43AD9434CF8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78492" y="2399797"/>
                  <a:ext cx="109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619" name="Ink 18618">
                  <a:extLst>
                    <a:ext uri="{FF2B5EF4-FFF2-40B4-BE49-F238E27FC236}">
                      <a16:creationId xmlns:a16="http://schemas.microsoft.com/office/drawing/2014/main" id="{8971D04F-529B-4148-BF2B-175C8D26EFE2}"/>
                    </a:ext>
                  </a:extLst>
                </p14:cNvPr>
                <p14:cNvContentPartPr/>
                <p14:nvPr/>
              </p14:nvContentPartPr>
              <p14:xfrm>
                <a:off x="7147972" y="2520397"/>
                <a:ext cx="1158120" cy="338400"/>
              </p14:xfrm>
            </p:contentPart>
          </mc:Choice>
          <mc:Fallback xmlns="">
            <p:pic>
              <p:nvPicPr>
                <p:cNvPr id="18619" name="Ink 18618">
                  <a:extLst>
                    <a:ext uri="{FF2B5EF4-FFF2-40B4-BE49-F238E27FC236}">
                      <a16:creationId xmlns:a16="http://schemas.microsoft.com/office/drawing/2014/main" id="{8971D04F-529B-4148-BF2B-175C8D26EFE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39332" y="2511757"/>
                  <a:ext cx="1175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620" name="Ink 18619">
                  <a:extLst>
                    <a:ext uri="{FF2B5EF4-FFF2-40B4-BE49-F238E27FC236}">
                      <a16:creationId xmlns:a16="http://schemas.microsoft.com/office/drawing/2014/main" id="{F589C790-32E9-4C8E-9334-6E883C23D2E7}"/>
                    </a:ext>
                  </a:extLst>
                </p14:cNvPr>
                <p14:cNvContentPartPr/>
                <p14:nvPr/>
              </p14:nvContentPartPr>
              <p14:xfrm>
                <a:off x="8020612" y="2403757"/>
                <a:ext cx="324720" cy="353160"/>
              </p14:xfrm>
            </p:contentPart>
          </mc:Choice>
          <mc:Fallback xmlns="">
            <p:pic>
              <p:nvPicPr>
                <p:cNvPr id="18620" name="Ink 18619">
                  <a:extLst>
                    <a:ext uri="{FF2B5EF4-FFF2-40B4-BE49-F238E27FC236}">
                      <a16:creationId xmlns:a16="http://schemas.microsoft.com/office/drawing/2014/main" id="{F589C790-32E9-4C8E-9334-6E883C23D2E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11972" y="2395117"/>
                  <a:ext cx="342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621" name="Ink 18620">
                  <a:extLst>
                    <a:ext uri="{FF2B5EF4-FFF2-40B4-BE49-F238E27FC236}">
                      <a16:creationId xmlns:a16="http://schemas.microsoft.com/office/drawing/2014/main" id="{391076D6-A782-4BD8-8F9B-335D3E3B692E}"/>
                    </a:ext>
                  </a:extLst>
                </p14:cNvPr>
                <p14:cNvContentPartPr/>
                <p14:nvPr/>
              </p14:nvContentPartPr>
              <p14:xfrm>
                <a:off x="7141132" y="2917477"/>
                <a:ext cx="66240" cy="425520"/>
              </p14:xfrm>
            </p:contentPart>
          </mc:Choice>
          <mc:Fallback xmlns="">
            <p:pic>
              <p:nvPicPr>
                <p:cNvPr id="18621" name="Ink 18620">
                  <a:extLst>
                    <a:ext uri="{FF2B5EF4-FFF2-40B4-BE49-F238E27FC236}">
                      <a16:creationId xmlns:a16="http://schemas.microsoft.com/office/drawing/2014/main" id="{391076D6-A782-4BD8-8F9B-335D3E3B69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32492" y="2908837"/>
                  <a:ext cx="83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622" name="Ink 18621">
                  <a:extLst>
                    <a:ext uri="{FF2B5EF4-FFF2-40B4-BE49-F238E27FC236}">
                      <a16:creationId xmlns:a16="http://schemas.microsoft.com/office/drawing/2014/main" id="{F4F42C99-E9DD-4360-9756-A9F9C6E93F44}"/>
                    </a:ext>
                  </a:extLst>
                </p14:cNvPr>
                <p14:cNvContentPartPr/>
                <p14:nvPr/>
              </p14:nvContentPartPr>
              <p14:xfrm>
                <a:off x="7152292" y="2834317"/>
                <a:ext cx="1141200" cy="394920"/>
              </p14:xfrm>
            </p:contentPart>
          </mc:Choice>
          <mc:Fallback xmlns="">
            <p:pic>
              <p:nvPicPr>
                <p:cNvPr id="18622" name="Ink 18621">
                  <a:extLst>
                    <a:ext uri="{FF2B5EF4-FFF2-40B4-BE49-F238E27FC236}">
                      <a16:creationId xmlns:a16="http://schemas.microsoft.com/office/drawing/2014/main" id="{F4F42C99-E9DD-4360-9756-A9F9C6E93F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43292" y="2825677"/>
                  <a:ext cx="1158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623" name="Ink 18622">
                  <a:extLst>
                    <a:ext uri="{FF2B5EF4-FFF2-40B4-BE49-F238E27FC236}">
                      <a16:creationId xmlns:a16="http://schemas.microsoft.com/office/drawing/2014/main" id="{0E166BA1-2F92-47B0-9EF4-B17AC302FC06}"/>
                    </a:ext>
                  </a:extLst>
                </p14:cNvPr>
                <p14:cNvContentPartPr/>
                <p14:nvPr/>
              </p14:nvContentPartPr>
              <p14:xfrm>
                <a:off x="7153372" y="3240037"/>
                <a:ext cx="1014480" cy="79920"/>
              </p14:xfrm>
            </p:contentPart>
          </mc:Choice>
          <mc:Fallback xmlns="">
            <p:pic>
              <p:nvPicPr>
                <p:cNvPr id="18623" name="Ink 18622">
                  <a:extLst>
                    <a:ext uri="{FF2B5EF4-FFF2-40B4-BE49-F238E27FC236}">
                      <a16:creationId xmlns:a16="http://schemas.microsoft.com/office/drawing/2014/main" id="{0E166BA1-2F92-47B0-9EF4-B17AC302FC0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44732" y="3231397"/>
                  <a:ext cx="1032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624" name="Ink 18623">
                  <a:extLst>
                    <a:ext uri="{FF2B5EF4-FFF2-40B4-BE49-F238E27FC236}">
                      <a16:creationId xmlns:a16="http://schemas.microsoft.com/office/drawing/2014/main" id="{64F0B611-69C8-4426-821E-9ECA08E21D3A}"/>
                    </a:ext>
                  </a:extLst>
                </p14:cNvPr>
                <p14:cNvContentPartPr/>
                <p14:nvPr/>
              </p14:nvContentPartPr>
              <p14:xfrm>
                <a:off x="8187652" y="2997397"/>
                <a:ext cx="24480" cy="197280"/>
              </p14:xfrm>
            </p:contentPart>
          </mc:Choice>
          <mc:Fallback xmlns="">
            <p:pic>
              <p:nvPicPr>
                <p:cNvPr id="18624" name="Ink 18623">
                  <a:extLst>
                    <a:ext uri="{FF2B5EF4-FFF2-40B4-BE49-F238E27FC236}">
                      <a16:creationId xmlns:a16="http://schemas.microsoft.com/office/drawing/2014/main" id="{64F0B611-69C8-4426-821E-9ECA08E21D3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78652" y="2988397"/>
                  <a:ext cx="4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626" name="Ink 18625">
                  <a:extLst>
                    <a:ext uri="{FF2B5EF4-FFF2-40B4-BE49-F238E27FC236}">
                      <a16:creationId xmlns:a16="http://schemas.microsoft.com/office/drawing/2014/main" id="{4B6CB4F9-C92B-414F-8827-6E918D5B2332}"/>
                    </a:ext>
                  </a:extLst>
                </p14:cNvPr>
                <p14:cNvContentPartPr/>
                <p14:nvPr/>
              </p14:nvContentPartPr>
              <p14:xfrm>
                <a:off x="7348132" y="1992637"/>
                <a:ext cx="67680" cy="118440"/>
              </p14:xfrm>
            </p:contentPart>
          </mc:Choice>
          <mc:Fallback xmlns="">
            <p:pic>
              <p:nvPicPr>
                <p:cNvPr id="18626" name="Ink 18625">
                  <a:extLst>
                    <a:ext uri="{FF2B5EF4-FFF2-40B4-BE49-F238E27FC236}">
                      <a16:creationId xmlns:a16="http://schemas.microsoft.com/office/drawing/2014/main" id="{4B6CB4F9-C92B-414F-8827-6E918D5B233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39132" y="1983637"/>
                  <a:ext cx="85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627" name="Ink 18626">
                  <a:extLst>
                    <a:ext uri="{FF2B5EF4-FFF2-40B4-BE49-F238E27FC236}">
                      <a16:creationId xmlns:a16="http://schemas.microsoft.com/office/drawing/2014/main" id="{1B599DBE-B166-4AF0-B47D-DE22A6BE5521}"/>
                    </a:ext>
                  </a:extLst>
                </p14:cNvPr>
                <p14:cNvContentPartPr/>
                <p14:nvPr/>
              </p14:nvContentPartPr>
              <p14:xfrm>
                <a:off x="7498252" y="2032597"/>
                <a:ext cx="6840" cy="78480"/>
              </p14:xfrm>
            </p:contentPart>
          </mc:Choice>
          <mc:Fallback xmlns="">
            <p:pic>
              <p:nvPicPr>
                <p:cNvPr id="18627" name="Ink 18626">
                  <a:extLst>
                    <a:ext uri="{FF2B5EF4-FFF2-40B4-BE49-F238E27FC236}">
                      <a16:creationId xmlns:a16="http://schemas.microsoft.com/office/drawing/2014/main" id="{1B599DBE-B166-4AF0-B47D-DE22A6BE552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89612" y="2023597"/>
                  <a:ext cx="24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628" name="Ink 18627">
                  <a:extLst>
                    <a:ext uri="{FF2B5EF4-FFF2-40B4-BE49-F238E27FC236}">
                      <a16:creationId xmlns:a16="http://schemas.microsoft.com/office/drawing/2014/main" id="{DCCF5A5F-1727-47C1-AFF9-5CE830000B8D}"/>
                    </a:ext>
                  </a:extLst>
                </p14:cNvPr>
                <p14:cNvContentPartPr/>
                <p14:nvPr/>
              </p14:nvContentPartPr>
              <p14:xfrm>
                <a:off x="7439572" y="2076877"/>
                <a:ext cx="115200" cy="16560"/>
              </p14:xfrm>
            </p:contentPart>
          </mc:Choice>
          <mc:Fallback xmlns="">
            <p:pic>
              <p:nvPicPr>
                <p:cNvPr id="18628" name="Ink 18627">
                  <a:extLst>
                    <a:ext uri="{FF2B5EF4-FFF2-40B4-BE49-F238E27FC236}">
                      <a16:creationId xmlns:a16="http://schemas.microsoft.com/office/drawing/2014/main" id="{DCCF5A5F-1727-47C1-AFF9-5CE830000B8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30572" y="2067877"/>
                  <a:ext cx="132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629" name="Ink 18628">
                  <a:extLst>
                    <a:ext uri="{FF2B5EF4-FFF2-40B4-BE49-F238E27FC236}">
                      <a16:creationId xmlns:a16="http://schemas.microsoft.com/office/drawing/2014/main" id="{3D18E0F0-BCE5-4C9B-BFBC-38F9F5925B38}"/>
                    </a:ext>
                  </a:extLst>
                </p14:cNvPr>
                <p14:cNvContentPartPr/>
                <p14:nvPr/>
              </p14:nvContentPartPr>
              <p14:xfrm>
                <a:off x="7331572" y="2273077"/>
                <a:ext cx="73080" cy="106920"/>
              </p14:xfrm>
            </p:contentPart>
          </mc:Choice>
          <mc:Fallback xmlns="">
            <p:pic>
              <p:nvPicPr>
                <p:cNvPr id="18629" name="Ink 18628">
                  <a:extLst>
                    <a:ext uri="{FF2B5EF4-FFF2-40B4-BE49-F238E27FC236}">
                      <a16:creationId xmlns:a16="http://schemas.microsoft.com/office/drawing/2014/main" id="{3D18E0F0-BCE5-4C9B-BFBC-38F9F5925B3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22572" y="2264437"/>
                  <a:ext cx="9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8630" name="Ink 18629">
                  <a:extLst>
                    <a:ext uri="{FF2B5EF4-FFF2-40B4-BE49-F238E27FC236}">
                      <a16:creationId xmlns:a16="http://schemas.microsoft.com/office/drawing/2014/main" id="{51A529B9-B5E9-4D18-B6E8-721FF8C5233F}"/>
                    </a:ext>
                  </a:extLst>
                </p14:cNvPr>
                <p14:cNvContentPartPr/>
                <p14:nvPr/>
              </p14:nvContentPartPr>
              <p14:xfrm>
                <a:off x="7472692" y="2256157"/>
                <a:ext cx="5040" cy="77760"/>
              </p14:xfrm>
            </p:contentPart>
          </mc:Choice>
          <mc:Fallback xmlns="">
            <p:pic>
              <p:nvPicPr>
                <p:cNvPr id="18630" name="Ink 18629">
                  <a:extLst>
                    <a:ext uri="{FF2B5EF4-FFF2-40B4-BE49-F238E27FC236}">
                      <a16:creationId xmlns:a16="http://schemas.microsoft.com/office/drawing/2014/main" id="{51A529B9-B5E9-4D18-B6E8-721FF8C5233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63692" y="2247517"/>
                  <a:ext cx="2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8631" name="Ink 18630">
                  <a:extLst>
                    <a:ext uri="{FF2B5EF4-FFF2-40B4-BE49-F238E27FC236}">
                      <a16:creationId xmlns:a16="http://schemas.microsoft.com/office/drawing/2014/main" id="{3CC338A5-F4C9-4E78-AE4C-39AEABFF7C33}"/>
                    </a:ext>
                  </a:extLst>
                </p14:cNvPr>
                <p14:cNvContentPartPr/>
                <p14:nvPr/>
              </p14:nvContentPartPr>
              <p14:xfrm>
                <a:off x="7444972" y="2284237"/>
                <a:ext cx="57960" cy="36360"/>
              </p14:xfrm>
            </p:contentPart>
          </mc:Choice>
          <mc:Fallback xmlns="">
            <p:pic>
              <p:nvPicPr>
                <p:cNvPr id="18631" name="Ink 18630">
                  <a:extLst>
                    <a:ext uri="{FF2B5EF4-FFF2-40B4-BE49-F238E27FC236}">
                      <a16:creationId xmlns:a16="http://schemas.microsoft.com/office/drawing/2014/main" id="{3CC338A5-F4C9-4E78-AE4C-39AEABFF7C3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36332" y="2275237"/>
                  <a:ext cx="7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8636" name="Ink 18635">
                  <a:extLst>
                    <a:ext uri="{FF2B5EF4-FFF2-40B4-BE49-F238E27FC236}">
                      <a16:creationId xmlns:a16="http://schemas.microsoft.com/office/drawing/2014/main" id="{82A1F116-3808-48ED-9FE1-0BAD3FEB0A93}"/>
                    </a:ext>
                  </a:extLst>
                </p14:cNvPr>
                <p14:cNvContentPartPr/>
                <p14:nvPr/>
              </p14:nvContentPartPr>
              <p14:xfrm>
                <a:off x="7234732" y="2459197"/>
                <a:ext cx="86760" cy="130320"/>
              </p14:xfrm>
            </p:contentPart>
          </mc:Choice>
          <mc:Fallback xmlns="">
            <p:pic>
              <p:nvPicPr>
                <p:cNvPr id="18636" name="Ink 18635">
                  <a:extLst>
                    <a:ext uri="{FF2B5EF4-FFF2-40B4-BE49-F238E27FC236}">
                      <a16:creationId xmlns:a16="http://schemas.microsoft.com/office/drawing/2014/main" id="{82A1F116-3808-48ED-9FE1-0BAD3FEB0A9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25732" y="2450197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8637" name="Ink 18636">
                  <a:extLst>
                    <a:ext uri="{FF2B5EF4-FFF2-40B4-BE49-F238E27FC236}">
                      <a16:creationId xmlns:a16="http://schemas.microsoft.com/office/drawing/2014/main" id="{021F8ADF-8380-4F0B-97BF-506DC72037E5}"/>
                    </a:ext>
                  </a:extLst>
                </p14:cNvPr>
                <p14:cNvContentPartPr/>
                <p14:nvPr/>
              </p14:nvContentPartPr>
              <p14:xfrm>
                <a:off x="7309972" y="2505637"/>
                <a:ext cx="69480" cy="76320"/>
              </p14:xfrm>
            </p:contentPart>
          </mc:Choice>
          <mc:Fallback xmlns="">
            <p:pic>
              <p:nvPicPr>
                <p:cNvPr id="18637" name="Ink 18636">
                  <a:extLst>
                    <a:ext uri="{FF2B5EF4-FFF2-40B4-BE49-F238E27FC236}">
                      <a16:creationId xmlns:a16="http://schemas.microsoft.com/office/drawing/2014/main" id="{021F8ADF-8380-4F0B-97BF-506DC72037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01332" y="2496997"/>
                  <a:ext cx="87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8638" name="Ink 18637">
                  <a:extLst>
                    <a:ext uri="{FF2B5EF4-FFF2-40B4-BE49-F238E27FC236}">
                      <a16:creationId xmlns:a16="http://schemas.microsoft.com/office/drawing/2014/main" id="{370FDE7E-775F-4B37-9319-F2EC77D157EA}"/>
                    </a:ext>
                  </a:extLst>
                </p14:cNvPr>
                <p14:cNvContentPartPr/>
                <p14:nvPr/>
              </p14:nvContentPartPr>
              <p14:xfrm>
                <a:off x="7247692" y="2692477"/>
                <a:ext cx="50760" cy="107640"/>
              </p14:xfrm>
            </p:contentPart>
          </mc:Choice>
          <mc:Fallback xmlns="">
            <p:pic>
              <p:nvPicPr>
                <p:cNvPr id="18638" name="Ink 18637">
                  <a:extLst>
                    <a:ext uri="{FF2B5EF4-FFF2-40B4-BE49-F238E27FC236}">
                      <a16:creationId xmlns:a16="http://schemas.microsoft.com/office/drawing/2014/main" id="{370FDE7E-775F-4B37-9319-F2EC77D157E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38692" y="2683477"/>
                  <a:ext cx="68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8639" name="Ink 18638">
                  <a:extLst>
                    <a:ext uri="{FF2B5EF4-FFF2-40B4-BE49-F238E27FC236}">
                      <a16:creationId xmlns:a16="http://schemas.microsoft.com/office/drawing/2014/main" id="{0B2338D5-1CAA-4F9C-A5E8-347581E20EB5}"/>
                    </a:ext>
                  </a:extLst>
                </p14:cNvPr>
                <p14:cNvContentPartPr/>
                <p14:nvPr/>
              </p14:nvContentPartPr>
              <p14:xfrm>
                <a:off x="7284412" y="2692477"/>
                <a:ext cx="65520" cy="89640"/>
              </p14:xfrm>
            </p:contentPart>
          </mc:Choice>
          <mc:Fallback xmlns="">
            <p:pic>
              <p:nvPicPr>
                <p:cNvPr id="18639" name="Ink 18638">
                  <a:extLst>
                    <a:ext uri="{FF2B5EF4-FFF2-40B4-BE49-F238E27FC236}">
                      <a16:creationId xmlns:a16="http://schemas.microsoft.com/office/drawing/2014/main" id="{0B2338D5-1CAA-4F9C-A5E8-347581E20EB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275772" y="2683477"/>
                  <a:ext cx="8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8640" name="Ink 18639">
                  <a:extLst>
                    <a:ext uri="{FF2B5EF4-FFF2-40B4-BE49-F238E27FC236}">
                      <a16:creationId xmlns:a16="http://schemas.microsoft.com/office/drawing/2014/main" id="{59EE9E85-F307-4DAB-B04F-2DB1F81228FD}"/>
                    </a:ext>
                  </a:extLst>
                </p14:cNvPr>
                <p14:cNvContentPartPr/>
                <p14:nvPr/>
              </p14:nvContentPartPr>
              <p14:xfrm>
                <a:off x="7207732" y="2904877"/>
                <a:ext cx="73440" cy="113400"/>
              </p14:xfrm>
            </p:contentPart>
          </mc:Choice>
          <mc:Fallback xmlns="">
            <p:pic>
              <p:nvPicPr>
                <p:cNvPr id="18640" name="Ink 18639">
                  <a:extLst>
                    <a:ext uri="{FF2B5EF4-FFF2-40B4-BE49-F238E27FC236}">
                      <a16:creationId xmlns:a16="http://schemas.microsoft.com/office/drawing/2014/main" id="{59EE9E85-F307-4DAB-B04F-2DB1F81228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9092" y="2896237"/>
                  <a:ext cx="91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8641" name="Ink 18640">
                  <a:extLst>
                    <a:ext uri="{FF2B5EF4-FFF2-40B4-BE49-F238E27FC236}">
                      <a16:creationId xmlns:a16="http://schemas.microsoft.com/office/drawing/2014/main" id="{2761ADA0-D2C5-4B9E-BF7E-71AE4C1571F8}"/>
                    </a:ext>
                  </a:extLst>
                </p14:cNvPr>
                <p14:cNvContentPartPr/>
                <p14:nvPr/>
              </p14:nvContentPartPr>
              <p14:xfrm>
                <a:off x="7272532" y="2904877"/>
                <a:ext cx="56520" cy="95760"/>
              </p14:xfrm>
            </p:contentPart>
          </mc:Choice>
          <mc:Fallback xmlns="">
            <p:pic>
              <p:nvPicPr>
                <p:cNvPr id="18641" name="Ink 18640">
                  <a:extLst>
                    <a:ext uri="{FF2B5EF4-FFF2-40B4-BE49-F238E27FC236}">
                      <a16:creationId xmlns:a16="http://schemas.microsoft.com/office/drawing/2014/main" id="{2761ADA0-D2C5-4B9E-BF7E-71AE4C1571F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63892" y="2896237"/>
                  <a:ext cx="74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8642" name="Ink 18641">
                  <a:extLst>
                    <a:ext uri="{FF2B5EF4-FFF2-40B4-BE49-F238E27FC236}">
                      <a16:creationId xmlns:a16="http://schemas.microsoft.com/office/drawing/2014/main" id="{0CE7B034-24E0-4348-9488-6C56E67A57EB}"/>
                    </a:ext>
                  </a:extLst>
                </p14:cNvPr>
                <p14:cNvContentPartPr/>
                <p14:nvPr/>
              </p14:nvContentPartPr>
              <p14:xfrm>
                <a:off x="7223212" y="3067957"/>
                <a:ext cx="50400" cy="65160"/>
              </p14:xfrm>
            </p:contentPart>
          </mc:Choice>
          <mc:Fallback xmlns="">
            <p:pic>
              <p:nvPicPr>
                <p:cNvPr id="18642" name="Ink 18641">
                  <a:extLst>
                    <a:ext uri="{FF2B5EF4-FFF2-40B4-BE49-F238E27FC236}">
                      <a16:creationId xmlns:a16="http://schemas.microsoft.com/office/drawing/2014/main" id="{0CE7B034-24E0-4348-9488-6C56E67A57E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14572" y="3059317"/>
                  <a:ext cx="68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8643" name="Ink 18642">
                  <a:extLst>
                    <a:ext uri="{FF2B5EF4-FFF2-40B4-BE49-F238E27FC236}">
                      <a16:creationId xmlns:a16="http://schemas.microsoft.com/office/drawing/2014/main" id="{48875DF8-554A-4863-9E43-60A58442E090}"/>
                    </a:ext>
                  </a:extLst>
                </p14:cNvPr>
                <p14:cNvContentPartPr/>
                <p14:nvPr/>
              </p14:nvContentPartPr>
              <p14:xfrm>
                <a:off x="7273252" y="3067957"/>
                <a:ext cx="360" cy="360"/>
              </p14:xfrm>
            </p:contentPart>
          </mc:Choice>
          <mc:Fallback xmlns="">
            <p:pic>
              <p:nvPicPr>
                <p:cNvPr id="18643" name="Ink 18642">
                  <a:extLst>
                    <a:ext uri="{FF2B5EF4-FFF2-40B4-BE49-F238E27FC236}">
                      <a16:creationId xmlns:a16="http://schemas.microsoft.com/office/drawing/2014/main" id="{48875DF8-554A-4863-9E43-60A58442E09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64612" y="30593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644" name="Ink 18643">
                  <a:extLst>
                    <a:ext uri="{FF2B5EF4-FFF2-40B4-BE49-F238E27FC236}">
                      <a16:creationId xmlns:a16="http://schemas.microsoft.com/office/drawing/2014/main" id="{904C3F55-A4C0-4651-BB86-72ABC8C1076E}"/>
                    </a:ext>
                  </a:extLst>
                </p14:cNvPr>
                <p14:cNvContentPartPr/>
                <p14:nvPr/>
              </p14:nvContentPartPr>
              <p14:xfrm>
                <a:off x="7273252" y="3067957"/>
                <a:ext cx="50040" cy="83880"/>
              </p14:xfrm>
            </p:contentPart>
          </mc:Choice>
          <mc:Fallback xmlns="">
            <p:pic>
              <p:nvPicPr>
                <p:cNvPr id="18644" name="Ink 18643">
                  <a:extLst>
                    <a:ext uri="{FF2B5EF4-FFF2-40B4-BE49-F238E27FC236}">
                      <a16:creationId xmlns:a16="http://schemas.microsoft.com/office/drawing/2014/main" id="{904C3F55-A4C0-4651-BB86-72ABC8C1076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264612" y="3059317"/>
                  <a:ext cx="67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645" name="Ink 18644">
                  <a:extLst>
                    <a:ext uri="{FF2B5EF4-FFF2-40B4-BE49-F238E27FC236}">
                      <a16:creationId xmlns:a16="http://schemas.microsoft.com/office/drawing/2014/main" id="{FD0D39F6-142B-494D-8F85-6EF4D19D2D73}"/>
                    </a:ext>
                  </a:extLst>
                </p14:cNvPr>
                <p14:cNvContentPartPr/>
                <p14:nvPr/>
              </p14:nvContentPartPr>
              <p14:xfrm>
                <a:off x="7374412" y="2957437"/>
                <a:ext cx="11520" cy="232560"/>
              </p14:xfrm>
            </p:contentPart>
          </mc:Choice>
          <mc:Fallback xmlns="">
            <p:pic>
              <p:nvPicPr>
                <p:cNvPr id="18645" name="Ink 18644">
                  <a:extLst>
                    <a:ext uri="{FF2B5EF4-FFF2-40B4-BE49-F238E27FC236}">
                      <a16:creationId xmlns:a16="http://schemas.microsoft.com/office/drawing/2014/main" id="{FD0D39F6-142B-494D-8F85-6EF4D19D2D7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365412" y="2948437"/>
                  <a:ext cx="29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646" name="Ink 18645">
                  <a:extLst>
                    <a:ext uri="{FF2B5EF4-FFF2-40B4-BE49-F238E27FC236}">
                      <a16:creationId xmlns:a16="http://schemas.microsoft.com/office/drawing/2014/main" id="{6563CC7F-7FA8-44F4-9EC9-44CF11BF4735}"/>
                    </a:ext>
                  </a:extLst>
                </p14:cNvPr>
                <p14:cNvContentPartPr/>
                <p14:nvPr/>
              </p14:nvContentPartPr>
              <p14:xfrm>
                <a:off x="7151572" y="1789597"/>
                <a:ext cx="1063440" cy="549000"/>
              </p14:xfrm>
            </p:contentPart>
          </mc:Choice>
          <mc:Fallback xmlns="">
            <p:pic>
              <p:nvPicPr>
                <p:cNvPr id="18646" name="Ink 18645">
                  <a:extLst>
                    <a:ext uri="{FF2B5EF4-FFF2-40B4-BE49-F238E27FC236}">
                      <a16:creationId xmlns:a16="http://schemas.microsoft.com/office/drawing/2014/main" id="{6563CC7F-7FA8-44F4-9EC9-44CF11BF473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42572" y="1780597"/>
                  <a:ext cx="1081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8647" name="Ink 18646">
                  <a:extLst>
                    <a:ext uri="{FF2B5EF4-FFF2-40B4-BE49-F238E27FC236}">
                      <a16:creationId xmlns:a16="http://schemas.microsoft.com/office/drawing/2014/main" id="{8EB26B9F-B8F0-44A0-BEDE-4FC6E7FD3CB1}"/>
                    </a:ext>
                  </a:extLst>
                </p14:cNvPr>
                <p14:cNvContentPartPr/>
                <p14:nvPr/>
              </p14:nvContentPartPr>
              <p14:xfrm>
                <a:off x="7140772" y="1720837"/>
                <a:ext cx="1126080" cy="595800"/>
              </p14:xfrm>
            </p:contentPart>
          </mc:Choice>
          <mc:Fallback xmlns="">
            <p:pic>
              <p:nvPicPr>
                <p:cNvPr id="18647" name="Ink 18646">
                  <a:extLst>
                    <a:ext uri="{FF2B5EF4-FFF2-40B4-BE49-F238E27FC236}">
                      <a16:creationId xmlns:a16="http://schemas.microsoft.com/office/drawing/2014/main" id="{8EB26B9F-B8F0-44A0-BEDE-4FC6E7FD3CB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31772" y="1711837"/>
                  <a:ext cx="11437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8649" name="Ink 18648">
                  <a:extLst>
                    <a:ext uri="{FF2B5EF4-FFF2-40B4-BE49-F238E27FC236}">
                      <a16:creationId xmlns:a16="http://schemas.microsoft.com/office/drawing/2014/main" id="{12433C9C-3F6F-4C33-836A-16591331FAD1}"/>
                    </a:ext>
                  </a:extLst>
                </p14:cNvPr>
                <p14:cNvContentPartPr/>
                <p14:nvPr/>
              </p14:nvContentPartPr>
              <p14:xfrm>
                <a:off x="6785092" y="2085877"/>
                <a:ext cx="217440" cy="273960"/>
              </p14:xfrm>
            </p:contentPart>
          </mc:Choice>
          <mc:Fallback xmlns="">
            <p:pic>
              <p:nvPicPr>
                <p:cNvPr id="18649" name="Ink 18648">
                  <a:extLst>
                    <a:ext uri="{FF2B5EF4-FFF2-40B4-BE49-F238E27FC236}">
                      <a16:creationId xmlns:a16="http://schemas.microsoft.com/office/drawing/2014/main" id="{12433C9C-3F6F-4C33-836A-16591331FAD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776092" y="2077237"/>
                  <a:ext cx="235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8651" name="Ink 18650">
                  <a:extLst>
                    <a:ext uri="{FF2B5EF4-FFF2-40B4-BE49-F238E27FC236}">
                      <a16:creationId xmlns:a16="http://schemas.microsoft.com/office/drawing/2014/main" id="{84F25F58-30F2-464B-B39B-3C2B002B964B}"/>
                    </a:ext>
                  </a:extLst>
                </p14:cNvPr>
                <p14:cNvContentPartPr/>
                <p14:nvPr/>
              </p14:nvContentPartPr>
              <p14:xfrm>
                <a:off x="6900292" y="2031877"/>
                <a:ext cx="119880" cy="183240"/>
              </p14:xfrm>
            </p:contentPart>
          </mc:Choice>
          <mc:Fallback xmlns="">
            <p:pic>
              <p:nvPicPr>
                <p:cNvPr id="18651" name="Ink 18650">
                  <a:extLst>
                    <a:ext uri="{FF2B5EF4-FFF2-40B4-BE49-F238E27FC236}">
                      <a16:creationId xmlns:a16="http://schemas.microsoft.com/office/drawing/2014/main" id="{84F25F58-30F2-464B-B39B-3C2B002B964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891652" y="2022877"/>
                  <a:ext cx="137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8652" name="Ink 18651">
                  <a:extLst>
                    <a:ext uri="{FF2B5EF4-FFF2-40B4-BE49-F238E27FC236}">
                      <a16:creationId xmlns:a16="http://schemas.microsoft.com/office/drawing/2014/main" id="{10A8040F-8611-4D64-BBC8-3AB03D0C75B6}"/>
                    </a:ext>
                  </a:extLst>
                </p14:cNvPr>
                <p14:cNvContentPartPr/>
                <p14:nvPr/>
              </p14:nvContentPartPr>
              <p14:xfrm>
                <a:off x="6938452" y="2356957"/>
                <a:ext cx="96480" cy="758880"/>
              </p14:xfrm>
            </p:contentPart>
          </mc:Choice>
          <mc:Fallback xmlns="">
            <p:pic>
              <p:nvPicPr>
                <p:cNvPr id="18652" name="Ink 18651">
                  <a:extLst>
                    <a:ext uri="{FF2B5EF4-FFF2-40B4-BE49-F238E27FC236}">
                      <a16:creationId xmlns:a16="http://schemas.microsoft.com/office/drawing/2014/main" id="{10A8040F-8611-4D64-BBC8-3AB03D0C75B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929452" y="2347957"/>
                  <a:ext cx="114120" cy="77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7045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A7CAE-B140-4DE4-A33F-13151201C90D}" type="slidenum">
              <a:rPr lang="el-GR" altLang="en-US" smtClean="0"/>
              <a:pPr/>
              <a:t>31</a:t>
            </a:fld>
            <a:endParaRPr lang="el-GR" altLang="en-US"/>
          </a:p>
        </p:txBody>
      </p:sp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BBD92-6FD4-4914-A4DF-7F82A66B6E29}"/>
              </a:ext>
            </a:extLst>
          </p:cNvPr>
          <p:cNvSpPr txBox="1"/>
          <p:nvPr/>
        </p:nvSpPr>
        <p:spPr>
          <a:xfrm>
            <a:off x="687693" y="1258256"/>
            <a:ext cx="7482272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Στην περίπτωση ευρετηρίου: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Κόστος αναζήτησης = 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κόστος αναζήτησης στο ευρετήριο  + 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κόστος ανάγνωσης των ταιριασμάτων από το αρχείο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6543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A7CAE-B140-4DE4-A33F-13151201C90D}" type="slidenum">
              <a:rPr lang="el-GR" altLang="en-US" smtClean="0"/>
              <a:pPr/>
              <a:t>32</a:t>
            </a:fld>
            <a:endParaRPr lang="el-GR" altLang="en-US"/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476053" y="1727184"/>
            <a:ext cx="76991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Ε4 Χρήση ευρετηρίου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σε πεδίο που είναι πεδίο διάταξης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 αρχείου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6053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5E7B0502-07D2-4509-B7C3-60EC323A7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1" y="3288016"/>
            <a:ext cx="70431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Οι υπόλοιπες εγγραφές που ικανοποιούν τη συνθήκη (εγγραφές με την ίδια τιμή) αν υπάρχουν βρίσκονται στα επόμενα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blocks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του αρχείου δεδομένων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A7CAE-B140-4DE4-A33F-13151201C90D}" type="slidenum">
              <a:rPr lang="el-GR" altLang="en-US" smtClean="0"/>
              <a:pPr/>
              <a:t>33</a:t>
            </a:fld>
            <a:endParaRPr lang="el-GR" altLang="en-US"/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436687" y="1100465"/>
            <a:ext cx="7699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Ε4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1676400" y="42672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2517382" y="2962213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HT</a:t>
            </a:r>
            <a:r>
              <a:rPr lang="en-US" baseline="-250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i</a:t>
            </a:r>
            <a:r>
              <a:rPr lang="en-US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+ 1</a:t>
            </a:r>
            <a:endParaRPr lang="el-GR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 flipH="1">
            <a:off x="3688957" y="3124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4279624" y="2995966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Εύρεση και μεταφορά της πρώτης</a:t>
            </a:r>
          </a:p>
        </p:txBody>
      </p:sp>
      <p:sp>
        <p:nvSpPr>
          <p:cNvPr id="27660" name="Rectangle 9"/>
          <p:cNvSpPr>
            <a:spLocks noChangeArrowheads="1"/>
          </p:cNvSpPr>
          <p:nvPr/>
        </p:nvSpPr>
        <p:spPr bwMode="auto">
          <a:xfrm>
            <a:off x="2247900" y="470535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HT</a:t>
            </a:r>
            <a:r>
              <a:rPr lang="en-US" baseline="-250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i</a:t>
            </a:r>
            <a:r>
              <a:rPr lang="en-US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+ </a:t>
            </a:r>
            <a:r>
              <a:rPr lang="en-US" sz="1800" dirty="0">
                <a:solidFill>
                  <a:srgbClr val="B2B2B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SC(A, R)/</a:t>
            </a:r>
            <a:r>
              <a:rPr lang="en-US" sz="1800" dirty="0" err="1">
                <a:solidFill>
                  <a:srgbClr val="B2B2B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</a:t>
            </a:r>
            <a:r>
              <a:rPr lang="en-US" baseline="-25000" dirty="0" err="1">
                <a:solidFill>
                  <a:srgbClr val="B2B2B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</a:t>
            </a:r>
            <a:r>
              <a:rPr lang="en-US" sz="1800" dirty="0">
                <a:solidFill>
                  <a:srgbClr val="B2B2B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</a:t>
            </a:r>
            <a:endParaRPr lang="el-GR" sz="1800" dirty="0">
              <a:solidFill>
                <a:srgbClr val="B2B2B2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590550" y="417195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το Α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δεν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είναι υποψήφιο κλειδί -- ευρετήριο συστάδων</a:t>
            </a:r>
          </a:p>
        </p:txBody>
      </p:sp>
      <p:sp>
        <p:nvSpPr>
          <p:cNvPr id="27662" name="Text Box 11"/>
          <p:cNvSpPr txBox="1">
            <a:spLocks noChangeArrowheads="1"/>
          </p:cNvSpPr>
          <p:nvPr/>
        </p:nvSpPr>
        <p:spPr bwMode="auto">
          <a:xfrm>
            <a:off x="4905718" y="927793"/>
            <a:ext cx="3455988" cy="181588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b="1" baseline="-25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αριθμός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blocks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της σχέσης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l-GR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SC(A, R):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μέσος αριθμός πλειάδων που ικανοποιεί μια συνθήκη, 1 αν κλειδί </a:t>
            </a:r>
          </a:p>
          <a:p>
            <a:pPr eaLnBrk="0" hangingPunct="0"/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1600" b="1" baseline="-25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παράγοντας ομαδοποίησης</a:t>
            </a:r>
          </a:p>
          <a:p>
            <a:pPr eaLnBrk="0" hangingPunct="0"/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HT</a:t>
            </a:r>
            <a:r>
              <a:rPr lang="en-US" sz="1600" b="1" baseline="-25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κόστος αναζήτησης στο </a:t>
            </a:r>
            <a:r>
              <a:rPr lang="el-GR" sz="1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ευερετήριο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αν δέντρο, τότε ο αριθμός επιπέδων του</a:t>
            </a:r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 flipH="1">
            <a:off x="4514850" y="48196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4"/>
          <p:cNvSpPr txBox="1">
            <a:spLocks noChangeArrowheads="1"/>
          </p:cNvSpPr>
          <p:nvPr/>
        </p:nvSpPr>
        <p:spPr bwMode="auto">
          <a:xfrm>
            <a:off x="5257800" y="4657725"/>
            <a:ext cx="330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latin typeface="Calibri" pitchFamily="34" charset="0"/>
                <a:cs typeface="Calibri" pitchFamily="34" charset="0"/>
              </a:rPr>
              <a:t>Εύρεση και των υπόλοιπων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6053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1AA9C-D9BE-4E4C-A1BC-932E0A96DDBE}"/>
              </a:ext>
            </a:extLst>
          </p:cNvPr>
          <p:cNvGrpSpPr/>
          <p:nvPr/>
        </p:nvGrpSpPr>
        <p:grpSpPr>
          <a:xfrm>
            <a:off x="3411532" y="5171797"/>
            <a:ext cx="1318320" cy="337680"/>
            <a:chOff x="3411532" y="5171797"/>
            <a:chExt cx="13183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C99723-F977-417A-8700-6677824223FA}"/>
                    </a:ext>
                  </a:extLst>
                </p14:cNvPr>
                <p14:cNvContentPartPr/>
                <p14:nvPr/>
              </p14:nvContentPartPr>
              <p14:xfrm>
                <a:off x="3477412" y="5194117"/>
                <a:ext cx="44280" cy="188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C99723-F977-417A-8700-6677824223F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68412" y="5185117"/>
                  <a:ext cx="61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F40C8C-A95F-459C-9FA5-855770769F78}"/>
                    </a:ext>
                  </a:extLst>
                </p14:cNvPr>
                <p14:cNvContentPartPr/>
                <p14:nvPr/>
              </p14:nvContentPartPr>
              <p14:xfrm>
                <a:off x="3411532" y="5171797"/>
                <a:ext cx="140760" cy="120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F40C8C-A95F-459C-9FA5-855770769F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02532" y="5162797"/>
                  <a:ext cx="158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9E0C6F-4CA0-40A5-B633-9CE708DE21B4}"/>
                    </a:ext>
                  </a:extLst>
                </p14:cNvPr>
                <p14:cNvContentPartPr/>
                <p14:nvPr/>
              </p14:nvContentPartPr>
              <p14:xfrm>
                <a:off x="3675052" y="5241277"/>
                <a:ext cx="9720" cy="246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9E0C6F-4CA0-40A5-B633-9CE708DE21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66052" y="5232277"/>
                  <a:ext cx="27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4F2417-4E37-4D3B-8575-EF3890F3F4CC}"/>
                    </a:ext>
                  </a:extLst>
                </p14:cNvPr>
                <p14:cNvContentPartPr/>
                <p14:nvPr/>
              </p14:nvContentPartPr>
              <p14:xfrm>
                <a:off x="3623572" y="5230117"/>
                <a:ext cx="168480" cy="27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4F2417-4E37-4D3B-8575-EF3890F3F4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14932" y="5221477"/>
                  <a:ext cx="186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C8139E-AA6A-468A-BFE2-757BAC44E4B3}"/>
                    </a:ext>
                  </a:extLst>
                </p14:cNvPr>
                <p14:cNvContentPartPr/>
                <p14:nvPr/>
              </p14:nvContentPartPr>
              <p14:xfrm>
                <a:off x="3695572" y="5377717"/>
                <a:ext cx="136080" cy="64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C8139E-AA6A-468A-BFE2-757BAC44E4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86932" y="5369077"/>
                  <a:ext cx="153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1A0536-30C8-410E-AB28-77315D321236}"/>
                    </a:ext>
                  </a:extLst>
                </p14:cNvPr>
                <p14:cNvContentPartPr/>
                <p14:nvPr/>
              </p14:nvContentPartPr>
              <p14:xfrm>
                <a:off x="3854692" y="5267917"/>
                <a:ext cx="178560" cy="20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1A0536-30C8-410E-AB28-77315D3212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6052" y="5258917"/>
                  <a:ext cx="196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4C7799-A2AC-459A-8D3F-2DE740FF1ABA}"/>
                    </a:ext>
                  </a:extLst>
                </p14:cNvPr>
                <p14:cNvContentPartPr/>
                <p14:nvPr/>
              </p14:nvContentPartPr>
              <p14:xfrm>
                <a:off x="4049812" y="5289877"/>
                <a:ext cx="59040" cy="185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4C7799-A2AC-459A-8D3F-2DE740FF1A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41172" y="5281237"/>
                  <a:ext cx="76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5CFA06-CD85-482E-A14B-1B5C654F1297}"/>
                    </a:ext>
                  </a:extLst>
                </p14:cNvPr>
                <p14:cNvContentPartPr/>
                <p14:nvPr/>
              </p14:nvContentPartPr>
              <p14:xfrm>
                <a:off x="4185892" y="5379157"/>
                <a:ext cx="102240" cy="12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5CFA06-CD85-482E-A14B-1B5C654F12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77252" y="5370157"/>
                  <a:ext cx="11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153A65-8456-48F0-8DBB-77493A2C31AE}"/>
                    </a:ext>
                  </a:extLst>
                </p14:cNvPr>
                <p14:cNvContentPartPr/>
                <p14:nvPr/>
              </p14:nvContentPartPr>
              <p14:xfrm>
                <a:off x="4320172" y="5360077"/>
                <a:ext cx="79560" cy="12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153A65-8456-48F0-8DBB-77493A2C31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11532" y="5351077"/>
                  <a:ext cx="97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FAAC96-5EAB-4A82-8304-64FB684C8AFD}"/>
                    </a:ext>
                  </a:extLst>
                </p14:cNvPr>
                <p14:cNvContentPartPr/>
                <p14:nvPr/>
              </p14:nvContentPartPr>
              <p14:xfrm>
                <a:off x="4444732" y="5280157"/>
                <a:ext cx="69840" cy="223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FAAC96-5EAB-4A82-8304-64FB684C8A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35732" y="5271517"/>
                  <a:ext cx="87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10C9B8-0E71-45A8-A629-E5B4AF45BFC8}"/>
                    </a:ext>
                  </a:extLst>
                </p14:cNvPr>
                <p14:cNvContentPartPr/>
                <p14:nvPr/>
              </p14:nvContentPartPr>
              <p14:xfrm>
                <a:off x="4620772" y="5388877"/>
                <a:ext cx="28800" cy="9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10C9B8-0E71-45A8-A629-E5B4AF45BF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12132" y="5379877"/>
                  <a:ext cx="46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192A43-2FDB-461D-AC29-E2DDD60B6871}"/>
                    </a:ext>
                  </a:extLst>
                </p14:cNvPr>
                <p14:cNvContentPartPr/>
                <p14:nvPr/>
              </p14:nvContentPartPr>
              <p14:xfrm>
                <a:off x="4614652" y="5299597"/>
                <a:ext cx="115200" cy="7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192A43-2FDB-461D-AC29-E2DDD60B68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05652" y="5290597"/>
                  <a:ext cx="1328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833568-D7EA-4DA3-83A6-E3EBFE910CBB}"/>
              </a:ext>
            </a:extLst>
          </p:cNvPr>
          <p:cNvGrpSpPr/>
          <p:nvPr/>
        </p:nvGrpSpPr>
        <p:grpSpPr>
          <a:xfrm>
            <a:off x="4936492" y="5343157"/>
            <a:ext cx="402480" cy="134280"/>
            <a:chOff x="4936492" y="5343157"/>
            <a:chExt cx="40248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0F7ACF-2838-4E06-B68A-83040F7E3F6A}"/>
                    </a:ext>
                  </a:extLst>
                </p14:cNvPr>
                <p14:cNvContentPartPr/>
                <p14:nvPr/>
              </p14:nvContentPartPr>
              <p14:xfrm>
                <a:off x="4936492" y="5361157"/>
                <a:ext cx="140760" cy="116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0F7ACF-2838-4E06-B68A-83040F7E3F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27492" y="5352157"/>
                  <a:ext cx="158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C79CD5-E7FA-46C0-9ED9-89911660BD63}"/>
                    </a:ext>
                  </a:extLst>
                </p14:cNvPr>
                <p14:cNvContentPartPr/>
                <p14:nvPr/>
              </p14:nvContentPartPr>
              <p14:xfrm>
                <a:off x="5090572" y="5346037"/>
                <a:ext cx="109080" cy="118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C79CD5-E7FA-46C0-9ED9-89911660BD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81932" y="5337037"/>
                  <a:ext cx="126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BEC309-8754-46CA-891E-764436150C32}"/>
                    </a:ext>
                  </a:extLst>
                </p14:cNvPr>
                <p14:cNvContentPartPr/>
                <p14:nvPr/>
              </p14:nvContentPartPr>
              <p14:xfrm>
                <a:off x="5229532" y="5343157"/>
                <a:ext cx="109440" cy="13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BEC309-8754-46CA-891E-764436150C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20892" y="5334517"/>
                  <a:ext cx="1270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81" name="Group 27680">
            <a:extLst>
              <a:ext uri="{FF2B5EF4-FFF2-40B4-BE49-F238E27FC236}">
                <a16:creationId xmlns:a16="http://schemas.microsoft.com/office/drawing/2014/main" id="{F1845740-68E1-4B3F-9248-EB116F2BF0CA}"/>
              </a:ext>
            </a:extLst>
          </p:cNvPr>
          <p:cNvGrpSpPr/>
          <p:nvPr/>
        </p:nvGrpSpPr>
        <p:grpSpPr>
          <a:xfrm>
            <a:off x="5563972" y="5309677"/>
            <a:ext cx="1900080" cy="258840"/>
            <a:chOff x="5563972" y="5309677"/>
            <a:chExt cx="19000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50F478-4CFD-4F68-B798-40CEA50DFD20}"/>
                    </a:ext>
                  </a:extLst>
                </p14:cNvPr>
                <p14:cNvContentPartPr/>
                <p14:nvPr/>
              </p14:nvContentPartPr>
              <p14:xfrm>
                <a:off x="5604292" y="5329117"/>
                <a:ext cx="10800" cy="13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50F478-4CFD-4F68-B798-40CEA50DFD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5292" y="5320117"/>
                  <a:ext cx="28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4F7D4F-51B2-4DCF-A656-435BA5049344}"/>
                    </a:ext>
                  </a:extLst>
                </p14:cNvPr>
                <p14:cNvContentPartPr/>
                <p14:nvPr/>
              </p14:nvContentPartPr>
              <p14:xfrm>
                <a:off x="5563972" y="5394637"/>
                <a:ext cx="115200" cy="8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4F7D4F-51B2-4DCF-A656-435BA50493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5332" y="5385997"/>
                  <a:ext cx="132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8B8F87-7801-45E1-9B35-EFCA94F64528}"/>
                    </a:ext>
                  </a:extLst>
                </p14:cNvPr>
                <p14:cNvContentPartPr/>
                <p14:nvPr/>
              </p14:nvContentPartPr>
              <p14:xfrm>
                <a:off x="5698972" y="5376277"/>
                <a:ext cx="295920" cy="14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8B8F87-7801-45E1-9B35-EFCA94F645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90332" y="5367637"/>
                  <a:ext cx="313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6EC69E-C3C3-4456-95CB-D97C53ED3417}"/>
                    </a:ext>
                  </a:extLst>
                </p14:cNvPr>
                <p14:cNvContentPartPr/>
                <p14:nvPr/>
              </p14:nvContentPartPr>
              <p14:xfrm>
                <a:off x="5915692" y="5403637"/>
                <a:ext cx="38520" cy="6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6EC69E-C3C3-4456-95CB-D97C53ED34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06692" y="5394637"/>
                  <a:ext cx="56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83A07D-8A9A-4DF5-A100-898A2A72BF1B}"/>
                    </a:ext>
                  </a:extLst>
                </p14:cNvPr>
                <p14:cNvContentPartPr/>
                <p14:nvPr/>
              </p14:nvContentPartPr>
              <p14:xfrm>
                <a:off x="5953492" y="5402917"/>
                <a:ext cx="180360" cy="88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83A07D-8A9A-4DF5-A100-898A2A72BF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44852" y="5393917"/>
                  <a:ext cx="198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3B64D9-98FF-4690-85EB-F7C5B56F4504}"/>
                    </a:ext>
                  </a:extLst>
                </p14:cNvPr>
                <p14:cNvContentPartPr/>
                <p14:nvPr/>
              </p14:nvContentPartPr>
              <p14:xfrm>
                <a:off x="6153652" y="5309677"/>
                <a:ext cx="119160" cy="25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3B64D9-98FF-4690-85EB-F7C5B56F45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5012" y="5301037"/>
                  <a:ext cx="136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23BA9D-EB8D-4FBF-97DE-63F8A26F3D2D}"/>
                    </a:ext>
                  </a:extLst>
                </p14:cNvPr>
                <p14:cNvContentPartPr/>
                <p14:nvPr/>
              </p14:nvContentPartPr>
              <p14:xfrm>
                <a:off x="6291892" y="5428117"/>
                <a:ext cx="109080" cy="7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23BA9D-EB8D-4FBF-97DE-63F8A26F3D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83252" y="5419117"/>
                  <a:ext cx="126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22CD20-64CE-4F1A-AF62-C42D6DC11BE2}"/>
                    </a:ext>
                  </a:extLst>
                </p14:cNvPr>
                <p14:cNvContentPartPr/>
                <p14:nvPr/>
              </p14:nvContentPartPr>
              <p14:xfrm>
                <a:off x="6465772" y="5329117"/>
                <a:ext cx="93960" cy="20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22CD20-64CE-4F1A-AF62-C42D6DC11B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6772" y="5320117"/>
                  <a:ext cx="111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7BAC16-4D02-4364-B340-142FABF34793}"/>
                    </a:ext>
                  </a:extLst>
                </p14:cNvPr>
                <p14:cNvContentPartPr/>
                <p14:nvPr/>
              </p14:nvContentPartPr>
              <p14:xfrm>
                <a:off x="6616612" y="5350357"/>
                <a:ext cx="34200" cy="16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7BAC16-4D02-4364-B340-142FABF347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7972" y="5341717"/>
                  <a:ext cx="5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FF91FE-5E12-4A5F-BF05-31BE8691D37C}"/>
                    </a:ext>
                  </a:extLst>
                </p14:cNvPr>
                <p14:cNvContentPartPr/>
                <p14:nvPr/>
              </p14:nvContentPartPr>
              <p14:xfrm>
                <a:off x="6606892" y="5337757"/>
                <a:ext cx="123120" cy="16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FF91FE-5E12-4A5F-BF05-31BE8691D3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98252" y="5328757"/>
                  <a:ext cx="14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648" name="Ink 27647">
                  <a:extLst>
                    <a:ext uri="{FF2B5EF4-FFF2-40B4-BE49-F238E27FC236}">
                      <a16:creationId xmlns:a16="http://schemas.microsoft.com/office/drawing/2014/main" id="{510EC96A-8BA2-4F67-9808-B7EEFA3E207D}"/>
                    </a:ext>
                  </a:extLst>
                </p14:cNvPr>
                <p14:cNvContentPartPr/>
                <p14:nvPr/>
              </p14:nvContentPartPr>
              <p14:xfrm>
                <a:off x="6773932" y="5421997"/>
                <a:ext cx="142560" cy="82080"/>
              </p14:xfrm>
            </p:contentPart>
          </mc:Choice>
          <mc:Fallback xmlns="">
            <p:pic>
              <p:nvPicPr>
                <p:cNvPr id="27648" name="Ink 27647">
                  <a:extLst>
                    <a:ext uri="{FF2B5EF4-FFF2-40B4-BE49-F238E27FC236}">
                      <a16:creationId xmlns:a16="http://schemas.microsoft.com/office/drawing/2014/main" id="{510EC96A-8BA2-4F67-9808-B7EEFA3E20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64932" y="5413357"/>
                  <a:ext cx="160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649" name="Ink 27648">
                  <a:extLst>
                    <a:ext uri="{FF2B5EF4-FFF2-40B4-BE49-F238E27FC236}">
                      <a16:creationId xmlns:a16="http://schemas.microsoft.com/office/drawing/2014/main" id="{DF6836CA-F654-4A9E-ACFA-0581CEB190B9}"/>
                    </a:ext>
                  </a:extLst>
                </p14:cNvPr>
                <p14:cNvContentPartPr/>
                <p14:nvPr/>
              </p14:nvContentPartPr>
              <p14:xfrm>
                <a:off x="6783292" y="5350357"/>
                <a:ext cx="10080" cy="10080"/>
              </p14:xfrm>
            </p:contentPart>
          </mc:Choice>
          <mc:Fallback xmlns="">
            <p:pic>
              <p:nvPicPr>
                <p:cNvPr id="27649" name="Ink 27648">
                  <a:extLst>
                    <a:ext uri="{FF2B5EF4-FFF2-40B4-BE49-F238E27FC236}">
                      <a16:creationId xmlns:a16="http://schemas.microsoft.com/office/drawing/2014/main" id="{DF6836CA-F654-4A9E-ACFA-0581CEB190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74652" y="5341717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650" name="Ink 27649">
                  <a:extLst>
                    <a:ext uri="{FF2B5EF4-FFF2-40B4-BE49-F238E27FC236}">
                      <a16:creationId xmlns:a16="http://schemas.microsoft.com/office/drawing/2014/main" id="{657F2E8F-FC57-4D71-A10C-75962A472E43}"/>
                    </a:ext>
                  </a:extLst>
                </p14:cNvPr>
                <p14:cNvContentPartPr/>
                <p14:nvPr/>
              </p14:nvContentPartPr>
              <p14:xfrm>
                <a:off x="6953572" y="5391037"/>
                <a:ext cx="90360" cy="118080"/>
              </p14:xfrm>
            </p:contentPart>
          </mc:Choice>
          <mc:Fallback xmlns="">
            <p:pic>
              <p:nvPicPr>
                <p:cNvPr id="27650" name="Ink 27649">
                  <a:extLst>
                    <a:ext uri="{FF2B5EF4-FFF2-40B4-BE49-F238E27FC236}">
                      <a16:creationId xmlns:a16="http://schemas.microsoft.com/office/drawing/2014/main" id="{657F2E8F-FC57-4D71-A10C-75962A472E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44932" y="5382397"/>
                  <a:ext cx="108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651" name="Ink 27650">
                  <a:extLst>
                    <a:ext uri="{FF2B5EF4-FFF2-40B4-BE49-F238E27FC236}">
                      <a16:creationId xmlns:a16="http://schemas.microsoft.com/office/drawing/2014/main" id="{6B62BA32-7D5C-42B7-B3CC-0CB233C9595C}"/>
                    </a:ext>
                  </a:extLst>
                </p14:cNvPr>
                <p14:cNvContentPartPr/>
                <p14:nvPr/>
              </p14:nvContentPartPr>
              <p14:xfrm>
                <a:off x="7088932" y="5398957"/>
                <a:ext cx="109800" cy="119160"/>
              </p14:xfrm>
            </p:contentPart>
          </mc:Choice>
          <mc:Fallback xmlns="">
            <p:pic>
              <p:nvPicPr>
                <p:cNvPr id="27651" name="Ink 27650">
                  <a:extLst>
                    <a:ext uri="{FF2B5EF4-FFF2-40B4-BE49-F238E27FC236}">
                      <a16:creationId xmlns:a16="http://schemas.microsoft.com/office/drawing/2014/main" id="{6B62BA32-7D5C-42B7-B3CC-0CB233C959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80292" y="5389957"/>
                  <a:ext cx="12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653" name="Ink 27652">
                  <a:extLst>
                    <a:ext uri="{FF2B5EF4-FFF2-40B4-BE49-F238E27FC236}">
                      <a16:creationId xmlns:a16="http://schemas.microsoft.com/office/drawing/2014/main" id="{06BF79AB-CD2E-49BD-BBB3-751E73E44FB7}"/>
                    </a:ext>
                  </a:extLst>
                </p14:cNvPr>
                <p14:cNvContentPartPr/>
                <p14:nvPr/>
              </p14:nvContentPartPr>
              <p14:xfrm>
                <a:off x="7240132" y="5375917"/>
                <a:ext cx="223920" cy="146160"/>
              </p14:xfrm>
            </p:contentPart>
          </mc:Choice>
          <mc:Fallback xmlns="">
            <p:pic>
              <p:nvPicPr>
                <p:cNvPr id="27653" name="Ink 27652">
                  <a:extLst>
                    <a:ext uri="{FF2B5EF4-FFF2-40B4-BE49-F238E27FC236}">
                      <a16:creationId xmlns:a16="http://schemas.microsoft.com/office/drawing/2014/main" id="{06BF79AB-CD2E-49BD-BBB3-751E73E44F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31492" y="5367277"/>
                  <a:ext cx="2415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80" name="Group 27679">
            <a:extLst>
              <a:ext uri="{FF2B5EF4-FFF2-40B4-BE49-F238E27FC236}">
                <a16:creationId xmlns:a16="http://schemas.microsoft.com/office/drawing/2014/main" id="{A53B2459-4D1E-43CC-BE42-B31A559AB3AE}"/>
              </a:ext>
            </a:extLst>
          </p:cNvPr>
          <p:cNvGrpSpPr/>
          <p:nvPr/>
        </p:nvGrpSpPr>
        <p:grpSpPr>
          <a:xfrm>
            <a:off x="4184092" y="5821237"/>
            <a:ext cx="415440" cy="148320"/>
            <a:chOff x="4184092" y="5821237"/>
            <a:chExt cx="4154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655" name="Ink 27654">
                  <a:extLst>
                    <a:ext uri="{FF2B5EF4-FFF2-40B4-BE49-F238E27FC236}">
                      <a16:creationId xmlns:a16="http://schemas.microsoft.com/office/drawing/2014/main" id="{20AA670D-91EA-4B19-A520-983EEC2F25DC}"/>
                    </a:ext>
                  </a:extLst>
                </p14:cNvPr>
                <p14:cNvContentPartPr/>
                <p14:nvPr/>
              </p14:nvContentPartPr>
              <p14:xfrm>
                <a:off x="4184092" y="5821237"/>
                <a:ext cx="144360" cy="51120"/>
              </p14:xfrm>
            </p:contentPart>
          </mc:Choice>
          <mc:Fallback xmlns="">
            <p:pic>
              <p:nvPicPr>
                <p:cNvPr id="27655" name="Ink 27654">
                  <a:extLst>
                    <a:ext uri="{FF2B5EF4-FFF2-40B4-BE49-F238E27FC236}">
                      <a16:creationId xmlns:a16="http://schemas.microsoft.com/office/drawing/2014/main" id="{20AA670D-91EA-4B19-A520-983EEC2F25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75452" y="5812597"/>
                  <a:ext cx="162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7663" name="Ink 27662">
                  <a:extLst>
                    <a:ext uri="{FF2B5EF4-FFF2-40B4-BE49-F238E27FC236}">
                      <a16:creationId xmlns:a16="http://schemas.microsoft.com/office/drawing/2014/main" id="{AD9D58ED-7B99-4420-B561-9DB554DADD7D}"/>
                    </a:ext>
                  </a:extLst>
                </p14:cNvPr>
                <p14:cNvContentPartPr/>
                <p14:nvPr/>
              </p14:nvContentPartPr>
              <p14:xfrm>
                <a:off x="4279492" y="5887117"/>
                <a:ext cx="36360" cy="74880"/>
              </p14:xfrm>
            </p:contentPart>
          </mc:Choice>
          <mc:Fallback xmlns="">
            <p:pic>
              <p:nvPicPr>
                <p:cNvPr id="27663" name="Ink 27662">
                  <a:extLst>
                    <a:ext uri="{FF2B5EF4-FFF2-40B4-BE49-F238E27FC236}">
                      <a16:creationId xmlns:a16="http://schemas.microsoft.com/office/drawing/2014/main" id="{AD9D58ED-7B99-4420-B561-9DB554DADD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70852" y="5878117"/>
                  <a:ext cx="5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666" name="Ink 27665">
                  <a:extLst>
                    <a:ext uri="{FF2B5EF4-FFF2-40B4-BE49-F238E27FC236}">
                      <a16:creationId xmlns:a16="http://schemas.microsoft.com/office/drawing/2014/main" id="{74B745B8-4EAE-4B27-9DE5-471FC996D2C7}"/>
                    </a:ext>
                  </a:extLst>
                </p14:cNvPr>
                <p14:cNvContentPartPr/>
                <p14:nvPr/>
              </p14:nvContentPartPr>
              <p14:xfrm>
                <a:off x="4361932" y="5849317"/>
                <a:ext cx="237600" cy="120240"/>
              </p14:xfrm>
            </p:contentPart>
          </mc:Choice>
          <mc:Fallback xmlns="">
            <p:pic>
              <p:nvPicPr>
                <p:cNvPr id="27666" name="Ink 27665">
                  <a:extLst>
                    <a:ext uri="{FF2B5EF4-FFF2-40B4-BE49-F238E27FC236}">
                      <a16:creationId xmlns:a16="http://schemas.microsoft.com/office/drawing/2014/main" id="{74B745B8-4EAE-4B27-9DE5-471FC996D2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53292" y="5840677"/>
                  <a:ext cx="2552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79" name="Group 27678">
            <a:extLst>
              <a:ext uri="{FF2B5EF4-FFF2-40B4-BE49-F238E27FC236}">
                <a16:creationId xmlns:a16="http://schemas.microsoft.com/office/drawing/2014/main" id="{E6D60844-B9A2-4737-8C93-D72A8F5A9504}"/>
              </a:ext>
            </a:extLst>
          </p:cNvPr>
          <p:cNvGrpSpPr/>
          <p:nvPr/>
        </p:nvGrpSpPr>
        <p:grpSpPr>
          <a:xfrm>
            <a:off x="4774492" y="5795677"/>
            <a:ext cx="1767960" cy="277200"/>
            <a:chOff x="4774492" y="5795677"/>
            <a:chExt cx="17679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667" name="Ink 27666">
                  <a:extLst>
                    <a:ext uri="{FF2B5EF4-FFF2-40B4-BE49-F238E27FC236}">
                      <a16:creationId xmlns:a16="http://schemas.microsoft.com/office/drawing/2014/main" id="{131B2F3F-E860-4CE6-9FF9-03DADAB6E1A3}"/>
                    </a:ext>
                  </a:extLst>
                </p14:cNvPr>
                <p14:cNvContentPartPr/>
                <p14:nvPr/>
              </p14:nvContentPartPr>
              <p14:xfrm>
                <a:off x="4774492" y="5814037"/>
                <a:ext cx="148320" cy="136080"/>
              </p14:xfrm>
            </p:contentPart>
          </mc:Choice>
          <mc:Fallback xmlns="">
            <p:pic>
              <p:nvPicPr>
                <p:cNvPr id="27667" name="Ink 27666">
                  <a:extLst>
                    <a:ext uri="{FF2B5EF4-FFF2-40B4-BE49-F238E27FC236}">
                      <a16:creationId xmlns:a16="http://schemas.microsoft.com/office/drawing/2014/main" id="{131B2F3F-E860-4CE6-9FF9-03DADAB6E1A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65492" y="5805037"/>
                  <a:ext cx="165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7668" name="Ink 27667">
                  <a:extLst>
                    <a:ext uri="{FF2B5EF4-FFF2-40B4-BE49-F238E27FC236}">
                      <a16:creationId xmlns:a16="http://schemas.microsoft.com/office/drawing/2014/main" id="{7383BBE3-30F0-4F8D-BACA-E6792FCB35C8}"/>
                    </a:ext>
                  </a:extLst>
                </p14:cNvPr>
                <p14:cNvContentPartPr/>
                <p14:nvPr/>
              </p14:nvContentPartPr>
              <p14:xfrm>
                <a:off x="4941892" y="5848597"/>
                <a:ext cx="104400" cy="99000"/>
              </p14:xfrm>
            </p:contentPart>
          </mc:Choice>
          <mc:Fallback xmlns="">
            <p:pic>
              <p:nvPicPr>
                <p:cNvPr id="27668" name="Ink 27667">
                  <a:extLst>
                    <a:ext uri="{FF2B5EF4-FFF2-40B4-BE49-F238E27FC236}">
                      <a16:creationId xmlns:a16="http://schemas.microsoft.com/office/drawing/2014/main" id="{7383BBE3-30F0-4F8D-BACA-E6792FCB35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33252" y="5839957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7669" name="Ink 27668">
                  <a:extLst>
                    <a:ext uri="{FF2B5EF4-FFF2-40B4-BE49-F238E27FC236}">
                      <a16:creationId xmlns:a16="http://schemas.microsoft.com/office/drawing/2014/main" id="{C59E6A8B-72B4-4D45-9328-59290B6CFF6B}"/>
                    </a:ext>
                  </a:extLst>
                </p14:cNvPr>
                <p14:cNvContentPartPr/>
                <p14:nvPr/>
              </p14:nvContentPartPr>
              <p14:xfrm>
                <a:off x="5147452" y="5884237"/>
                <a:ext cx="21240" cy="68400"/>
              </p14:xfrm>
            </p:contentPart>
          </mc:Choice>
          <mc:Fallback xmlns="">
            <p:pic>
              <p:nvPicPr>
                <p:cNvPr id="27669" name="Ink 27668">
                  <a:extLst>
                    <a:ext uri="{FF2B5EF4-FFF2-40B4-BE49-F238E27FC236}">
                      <a16:creationId xmlns:a16="http://schemas.microsoft.com/office/drawing/2014/main" id="{C59E6A8B-72B4-4D45-9328-59290B6CFF6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38812" y="5875237"/>
                  <a:ext cx="38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7670" name="Ink 27669">
                  <a:extLst>
                    <a:ext uri="{FF2B5EF4-FFF2-40B4-BE49-F238E27FC236}">
                      <a16:creationId xmlns:a16="http://schemas.microsoft.com/office/drawing/2014/main" id="{94DF86D2-EBA8-4265-AE05-D022038A636A}"/>
                    </a:ext>
                  </a:extLst>
                </p14:cNvPr>
                <p14:cNvContentPartPr/>
                <p14:nvPr/>
              </p14:nvContentPartPr>
              <p14:xfrm>
                <a:off x="5215132" y="5843557"/>
                <a:ext cx="112320" cy="163440"/>
              </p14:xfrm>
            </p:contentPart>
          </mc:Choice>
          <mc:Fallback xmlns="">
            <p:pic>
              <p:nvPicPr>
                <p:cNvPr id="27670" name="Ink 27669">
                  <a:extLst>
                    <a:ext uri="{FF2B5EF4-FFF2-40B4-BE49-F238E27FC236}">
                      <a16:creationId xmlns:a16="http://schemas.microsoft.com/office/drawing/2014/main" id="{94DF86D2-EBA8-4265-AE05-D022038A63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06492" y="5834557"/>
                  <a:ext cx="129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7671" name="Ink 27670">
                  <a:extLst>
                    <a:ext uri="{FF2B5EF4-FFF2-40B4-BE49-F238E27FC236}">
                      <a16:creationId xmlns:a16="http://schemas.microsoft.com/office/drawing/2014/main" id="{BF11B371-A341-471E-9297-262F315CC253}"/>
                    </a:ext>
                  </a:extLst>
                </p14:cNvPr>
                <p14:cNvContentPartPr/>
                <p14:nvPr/>
              </p14:nvContentPartPr>
              <p14:xfrm>
                <a:off x="5393692" y="5853997"/>
                <a:ext cx="12960" cy="98640"/>
              </p14:xfrm>
            </p:contentPart>
          </mc:Choice>
          <mc:Fallback xmlns="">
            <p:pic>
              <p:nvPicPr>
                <p:cNvPr id="27671" name="Ink 27670">
                  <a:extLst>
                    <a:ext uri="{FF2B5EF4-FFF2-40B4-BE49-F238E27FC236}">
                      <a16:creationId xmlns:a16="http://schemas.microsoft.com/office/drawing/2014/main" id="{BF11B371-A341-471E-9297-262F315CC2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85052" y="5844997"/>
                  <a:ext cx="3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7672" name="Ink 27671">
                  <a:extLst>
                    <a:ext uri="{FF2B5EF4-FFF2-40B4-BE49-F238E27FC236}">
                      <a16:creationId xmlns:a16="http://schemas.microsoft.com/office/drawing/2014/main" id="{957836FA-79A7-424D-9D96-D04275D04572}"/>
                    </a:ext>
                  </a:extLst>
                </p14:cNvPr>
                <p14:cNvContentPartPr/>
                <p14:nvPr/>
              </p14:nvContentPartPr>
              <p14:xfrm>
                <a:off x="5472172" y="5797117"/>
                <a:ext cx="223560" cy="157680"/>
              </p14:xfrm>
            </p:contentPart>
          </mc:Choice>
          <mc:Fallback xmlns="">
            <p:pic>
              <p:nvPicPr>
                <p:cNvPr id="27672" name="Ink 27671">
                  <a:extLst>
                    <a:ext uri="{FF2B5EF4-FFF2-40B4-BE49-F238E27FC236}">
                      <a16:creationId xmlns:a16="http://schemas.microsoft.com/office/drawing/2014/main" id="{957836FA-79A7-424D-9D96-D04275D045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63532" y="5788117"/>
                  <a:ext cx="241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7673" name="Ink 27672">
                  <a:extLst>
                    <a:ext uri="{FF2B5EF4-FFF2-40B4-BE49-F238E27FC236}">
                      <a16:creationId xmlns:a16="http://schemas.microsoft.com/office/drawing/2014/main" id="{38314865-C4DC-4E1B-AD28-AE4568E6CD95}"/>
                    </a:ext>
                  </a:extLst>
                </p14:cNvPr>
                <p14:cNvContentPartPr/>
                <p14:nvPr/>
              </p14:nvContentPartPr>
              <p14:xfrm>
                <a:off x="5737132" y="5864797"/>
                <a:ext cx="133920" cy="113400"/>
              </p14:xfrm>
            </p:contentPart>
          </mc:Choice>
          <mc:Fallback xmlns="">
            <p:pic>
              <p:nvPicPr>
                <p:cNvPr id="27673" name="Ink 27672">
                  <a:extLst>
                    <a:ext uri="{FF2B5EF4-FFF2-40B4-BE49-F238E27FC236}">
                      <a16:creationId xmlns:a16="http://schemas.microsoft.com/office/drawing/2014/main" id="{38314865-C4DC-4E1B-AD28-AE4568E6CD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28132" y="5856157"/>
                  <a:ext cx="151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7674" name="Ink 27673">
                  <a:extLst>
                    <a:ext uri="{FF2B5EF4-FFF2-40B4-BE49-F238E27FC236}">
                      <a16:creationId xmlns:a16="http://schemas.microsoft.com/office/drawing/2014/main" id="{E52E1A43-AEFD-4B0B-B3EC-7641CD52CB49}"/>
                    </a:ext>
                  </a:extLst>
                </p14:cNvPr>
                <p14:cNvContentPartPr/>
                <p14:nvPr/>
              </p14:nvContentPartPr>
              <p14:xfrm>
                <a:off x="5942692" y="5795677"/>
                <a:ext cx="58320" cy="277200"/>
              </p14:xfrm>
            </p:contentPart>
          </mc:Choice>
          <mc:Fallback xmlns="">
            <p:pic>
              <p:nvPicPr>
                <p:cNvPr id="27674" name="Ink 27673">
                  <a:extLst>
                    <a:ext uri="{FF2B5EF4-FFF2-40B4-BE49-F238E27FC236}">
                      <a16:creationId xmlns:a16="http://schemas.microsoft.com/office/drawing/2014/main" id="{E52E1A43-AEFD-4B0B-B3EC-7641CD52CB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33692" y="5786677"/>
                  <a:ext cx="75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7675" name="Ink 27674">
                  <a:extLst>
                    <a:ext uri="{FF2B5EF4-FFF2-40B4-BE49-F238E27FC236}">
                      <a16:creationId xmlns:a16="http://schemas.microsoft.com/office/drawing/2014/main" id="{BCB4659E-4C0C-45F2-B852-477EC7752A1B}"/>
                    </a:ext>
                  </a:extLst>
                </p14:cNvPr>
                <p14:cNvContentPartPr/>
                <p14:nvPr/>
              </p14:nvContentPartPr>
              <p14:xfrm>
                <a:off x="5929372" y="5905477"/>
                <a:ext cx="273240" cy="74160"/>
              </p14:xfrm>
            </p:contentPart>
          </mc:Choice>
          <mc:Fallback xmlns="">
            <p:pic>
              <p:nvPicPr>
                <p:cNvPr id="27675" name="Ink 27674">
                  <a:extLst>
                    <a:ext uri="{FF2B5EF4-FFF2-40B4-BE49-F238E27FC236}">
                      <a16:creationId xmlns:a16="http://schemas.microsoft.com/office/drawing/2014/main" id="{BCB4659E-4C0C-45F2-B852-477EC7752A1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20732" y="5896837"/>
                  <a:ext cx="290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7676" name="Ink 27675">
                  <a:extLst>
                    <a:ext uri="{FF2B5EF4-FFF2-40B4-BE49-F238E27FC236}">
                      <a16:creationId xmlns:a16="http://schemas.microsoft.com/office/drawing/2014/main" id="{8E768EAE-45A3-4996-A9C4-FC41C7D6B28E}"/>
                    </a:ext>
                  </a:extLst>
                </p14:cNvPr>
                <p14:cNvContentPartPr/>
                <p14:nvPr/>
              </p14:nvContentPartPr>
              <p14:xfrm>
                <a:off x="6151492" y="5975677"/>
                <a:ext cx="60480" cy="38160"/>
              </p14:xfrm>
            </p:contentPart>
          </mc:Choice>
          <mc:Fallback xmlns="">
            <p:pic>
              <p:nvPicPr>
                <p:cNvPr id="27676" name="Ink 27675">
                  <a:extLst>
                    <a:ext uri="{FF2B5EF4-FFF2-40B4-BE49-F238E27FC236}">
                      <a16:creationId xmlns:a16="http://schemas.microsoft.com/office/drawing/2014/main" id="{8E768EAE-45A3-4996-A9C4-FC41C7D6B2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42852" y="5966677"/>
                  <a:ext cx="78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7677" name="Ink 27676">
                  <a:extLst>
                    <a:ext uri="{FF2B5EF4-FFF2-40B4-BE49-F238E27FC236}">
                      <a16:creationId xmlns:a16="http://schemas.microsoft.com/office/drawing/2014/main" id="{9F664873-D798-4388-9DA9-5678C89CC21C}"/>
                    </a:ext>
                  </a:extLst>
                </p14:cNvPr>
                <p14:cNvContentPartPr/>
                <p14:nvPr/>
              </p14:nvContentPartPr>
              <p14:xfrm>
                <a:off x="6239332" y="5906197"/>
                <a:ext cx="100080" cy="118440"/>
              </p14:xfrm>
            </p:contentPart>
          </mc:Choice>
          <mc:Fallback xmlns="">
            <p:pic>
              <p:nvPicPr>
                <p:cNvPr id="27677" name="Ink 27676">
                  <a:extLst>
                    <a:ext uri="{FF2B5EF4-FFF2-40B4-BE49-F238E27FC236}">
                      <a16:creationId xmlns:a16="http://schemas.microsoft.com/office/drawing/2014/main" id="{9F664873-D798-4388-9DA9-5678C89CC21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30692" y="5897557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7678" name="Ink 27677">
                  <a:extLst>
                    <a:ext uri="{FF2B5EF4-FFF2-40B4-BE49-F238E27FC236}">
                      <a16:creationId xmlns:a16="http://schemas.microsoft.com/office/drawing/2014/main" id="{9DD4B966-9FED-40B2-BF87-3005B821B49F}"/>
                    </a:ext>
                  </a:extLst>
                </p14:cNvPr>
                <p14:cNvContentPartPr/>
                <p14:nvPr/>
              </p14:nvContentPartPr>
              <p14:xfrm>
                <a:off x="6348052" y="5922037"/>
                <a:ext cx="194400" cy="147240"/>
              </p14:xfrm>
            </p:contentPart>
          </mc:Choice>
          <mc:Fallback xmlns="">
            <p:pic>
              <p:nvPicPr>
                <p:cNvPr id="27678" name="Ink 27677">
                  <a:extLst>
                    <a:ext uri="{FF2B5EF4-FFF2-40B4-BE49-F238E27FC236}">
                      <a16:creationId xmlns:a16="http://schemas.microsoft.com/office/drawing/2014/main" id="{9DD4B966-9FED-40B2-BF87-3005B821B4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39052" y="5913037"/>
                  <a:ext cx="212040" cy="164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682" name="TextBox 27681">
            <a:extLst>
              <a:ext uri="{FF2B5EF4-FFF2-40B4-BE49-F238E27FC236}">
                <a16:creationId xmlns:a16="http://schemas.microsoft.com/office/drawing/2014/main" id="{8ACF17FC-406A-C966-BF84-73AF340BA90C}"/>
              </a:ext>
            </a:extLst>
          </p:cNvPr>
          <p:cNvSpPr txBox="1"/>
          <p:nvPr/>
        </p:nvSpPr>
        <p:spPr>
          <a:xfrm>
            <a:off x="291548" y="1716157"/>
            <a:ext cx="40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Πεδίο </a:t>
            </a:r>
            <a:r>
              <a:rPr lang="el-GR" dirty="0" err="1"/>
              <a:t>ευρετηριοποίησης</a:t>
            </a:r>
            <a:r>
              <a:rPr lang="el-GR" dirty="0"/>
              <a:t> το Α που είναι και πεδίο διάταξης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14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D3984-8997-4CBD-BDFB-2E9BA30CB3B6}" type="slidenum">
              <a:rPr lang="el-GR" altLang="en-US" smtClean="0"/>
              <a:pPr/>
              <a:t>34</a:t>
            </a:fld>
            <a:endParaRPr lang="el-GR" altLang="en-US"/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331260" y="1907904"/>
            <a:ext cx="79313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Ε5 Χρήση ευρετηρίου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σε πεδίο που </a:t>
            </a:r>
            <a:r>
              <a:rPr lang="el-GR" sz="2800" b="1" i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δεν</a:t>
            </a:r>
            <a:r>
              <a:rPr lang="el-GR" sz="280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είναι πεδίο διάταξης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 αρχείου</a:t>
            </a:r>
          </a:p>
        </p:txBody>
      </p:sp>
      <p:sp>
        <p:nvSpPr>
          <p:cNvPr id="28685" name="Text Box 10"/>
          <p:cNvSpPr txBox="1">
            <a:spLocks noChangeArrowheads="1"/>
          </p:cNvSpPr>
          <p:nvPr/>
        </p:nvSpPr>
        <p:spPr bwMode="auto">
          <a:xfrm>
            <a:off x="630743" y="3626916"/>
            <a:ext cx="7332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Δεν υπάρχει διάταξη, οπότε στη χειρότερη περίπτωση κάθε εγγραφή που ικανοποιεί τη συνθήκη σε </a:t>
            </a:r>
            <a:r>
              <a:rPr lang="el-GR" sz="2000" b="1" i="1" dirty="0">
                <a:latin typeface="Calibri" pitchFamily="34" charset="0"/>
              </a:rPr>
              <a:t>διαφορετικά</a:t>
            </a:r>
            <a:r>
              <a:rPr lang="el-GR" sz="2000" i="1" dirty="0">
                <a:latin typeface="Calibri" pitchFamily="34" charset="0"/>
              </a:rPr>
              <a:t> </a:t>
            </a:r>
            <a:r>
              <a:rPr lang="en-US" sz="2000" i="1" dirty="0">
                <a:latin typeface="Calibri" pitchFamily="34" charset="0"/>
              </a:rPr>
              <a:t>blocks</a:t>
            </a:r>
            <a:endParaRPr lang="el-GR" sz="2000" i="1" dirty="0">
              <a:latin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605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D3984-8997-4CBD-BDFB-2E9BA30CB3B6}" type="slidenum">
              <a:rPr lang="el-GR" altLang="en-US" smtClean="0"/>
              <a:pPr/>
              <a:t>35</a:t>
            </a:fld>
            <a:endParaRPr lang="el-GR" altLang="en-US"/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00835" y="1470580"/>
            <a:ext cx="4340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Ε5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1695450" y="4029075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2640811" y="24171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Calibri" pitchFamily="34" charset="0"/>
                <a:cs typeface="Calibri" pitchFamily="34" charset="0"/>
                <a:sym typeface="Symbol" pitchFamily="18" charset="2"/>
              </a:rPr>
              <a:t>HT</a:t>
            </a:r>
            <a:r>
              <a:rPr lang="en-US" baseline="-25000">
                <a:latin typeface="Calibri" pitchFamily="34" charset="0"/>
                <a:cs typeface="Calibri" pitchFamily="34" charset="0"/>
                <a:sym typeface="Symbol" pitchFamily="18" charset="2"/>
              </a:rPr>
              <a:t>i </a:t>
            </a:r>
            <a:r>
              <a:rPr lang="en-US" sz="1800">
                <a:latin typeface="Calibri" pitchFamily="34" charset="0"/>
                <a:cs typeface="Calibri" pitchFamily="34" charset="0"/>
                <a:sym typeface="Symbol" pitchFamily="18" charset="2"/>
              </a:rPr>
              <a:t>+ 1</a:t>
            </a:r>
            <a:endParaRPr lang="el-GR" sz="180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1936692" y="3978463"/>
            <a:ext cx="35242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HT</a:t>
            </a:r>
            <a:r>
              <a:rPr lang="en-US" baseline="-250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i</a:t>
            </a:r>
            <a:r>
              <a:rPr lang="en-US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+ </a:t>
            </a:r>
            <a:r>
              <a:rPr lang="el-GR" sz="1800" i="1" dirty="0">
                <a:solidFill>
                  <a:srgbClr val="990000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  <a:sym typeface="Symbol" pitchFamily="18" charset="2"/>
              </a:rPr>
              <a:t>ενδιάμεσο επίπεδο</a:t>
            </a:r>
            <a:r>
              <a:rPr lang="el-GR" sz="1800" dirty="0">
                <a:highlight>
                  <a:srgbClr val="FFFF00"/>
                </a:highlight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+</a:t>
            </a:r>
            <a:r>
              <a:rPr lang="en-US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SC(A, R) </a:t>
            </a:r>
            <a:endParaRPr lang="el-GR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551407" y="3468379"/>
            <a:ext cx="809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το Α δεν είναι υποψήφιο κλειδί </a:t>
            </a:r>
            <a:r>
              <a:rPr lang="el-GR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κόστος για την εύρεση των υπολοίπων</a:t>
            </a: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87992" y="193542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το Α είναι υποψήφιο κλειδί</a:t>
            </a:r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 flipH="1">
            <a:off x="3575654" y="25713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3"/>
          <p:cNvSpPr txBox="1">
            <a:spLocks noChangeArrowheads="1"/>
          </p:cNvSpPr>
          <p:nvPr/>
        </p:nvSpPr>
        <p:spPr bwMode="auto">
          <a:xfrm>
            <a:off x="4329058" y="2417100"/>
            <a:ext cx="415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Εύρεση και μεταφορά της πρώτης</a:t>
            </a:r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 flipH="1">
            <a:off x="3498792" y="4530913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15"/>
          <p:cNvSpPr txBox="1">
            <a:spLocks noChangeArrowheads="1"/>
          </p:cNvSpPr>
          <p:nvPr/>
        </p:nvSpPr>
        <p:spPr bwMode="auto">
          <a:xfrm>
            <a:off x="3917892" y="4378513"/>
            <a:ext cx="330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  <a:cs typeface="Calibri" pitchFamily="34" charset="0"/>
              </a:rPr>
              <a:t>Εύρεση και των υπόλοιπων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6054" y="-26505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ισότητας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BFCF65-AB79-4351-9DD1-28665F8DF133}"/>
                  </a:ext>
                </a:extLst>
              </p14:cNvPr>
              <p14:cNvContentPartPr/>
              <p14:nvPr/>
            </p14:nvContentPartPr>
            <p14:xfrm>
              <a:off x="1976405" y="4724724"/>
              <a:ext cx="92916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BFCF65-AB79-4351-9DD1-28665F8DF1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7408" y="4715724"/>
                <a:ext cx="946793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92" name="Group 28691">
            <a:extLst>
              <a:ext uri="{FF2B5EF4-FFF2-40B4-BE49-F238E27FC236}">
                <a16:creationId xmlns:a16="http://schemas.microsoft.com/office/drawing/2014/main" id="{516781CE-9BD4-458B-A986-7D1F4A20023D}"/>
              </a:ext>
            </a:extLst>
          </p:cNvPr>
          <p:cNvGrpSpPr/>
          <p:nvPr/>
        </p:nvGrpSpPr>
        <p:grpSpPr>
          <a:xfrm>
            <a:off x="2329205" y="4800324"/>
            <a:ext cx="178920" cy="222120"/>
            <a:chOff x="2402092" y="5259277"/>
            <a:chExt cx="1789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62C405-F174-4EA9-8C93-225774ABFEB9}"/>
                    </a:ext>
                  </a:extLst>
                </p14:cNvPr>
                <p14:cNvContentPartPr/>
                <p14:nvPr/>
              </p14:nvContentPartPr>
              <p14:xfrm>
                <a:off x="2464372" y="5264677"/>
                <a:ext cx="37800" cy="21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62C405-F174-4EA9-8C93-225774ABFE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55732" y="5256037"/>
                  <a:ext cx="55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3D7164-9DFE-4C22-8B84-B64DDDF44B2A}"/>
                    </a:ext>
                  </a:extLst>
                </p14:cNvPr>
                <p14:cNvContentPartPr/>
                <p14:nvPr/>
              </p14:nvContentPartPr>
              <p14:xfrm>
                <a:off x="2402092" y="5259277"/>
                <a:ext cx="178920" cy="12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3D7164-9DFE-4C22-8B84-B64DDDF44B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3452" y="5250277"/>
                  <a:ext cx="1965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91" name="Group 28690">
            <a:extLst>
              <a:ext uri="{FF2B5EF4-FFF2-40B4-BE49-F238E27FC236}">
                <a16:creationId xmlns:a16="http://schemas.microsoft.com/office/drawing/2014/main" id="{0BFFB5FD-03F8-4ABA-BFE0-3A735FE65C18}"/>
              </a:ext>
            </a:extLst>
          </p:cNvPr>
          <p:cNvGrpSpPr/>
          <p:nvPr/>
        </p:nvGrpSpPr>
        <p:grpSpPr>
          <a:xfrm>
            <a:off x="2700365" y="4930644"/>
            <a:ext cx="1594080" cy="205200"/>
            <a:chOff x="2773252" y="5389597"/>
            <a:chExt cx="159408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4C8C16-015A-487F-B356-BC349FE70B9D}"/>
                    </a:ext>
                  </a:extLst>
                </p14:cNvPr>
                <p14:cNvContentPartPr/>
                <p14:nvPr/>
              </p14:nvContentPartPr>
              <p14:xfrm>
                <a:off x="2773252" y="5429557"/>
                <a:ext cx="128520" cy="1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4C8C16-015A-487F-B356-BC349FE70B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4252" y="5420557"/>
                  <a:ext cx="14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784DF8-DF94-4969-84FC-C0010B7A6E35}"/>
                    </a:ext>
                  </a:extLst>
                </p14:cNvPr>
                <p14:cNvContentPartPr/>
                <p14:nvPr/>
              </p14:nvContentPartPr>
              <p14:xfrm>
                <a:off x="2821492" y="5482477"/>
                <a:ext cx="13680" cy="8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784DF8-DF94-4969-84FC-C0010B7A6E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2852" y="5473837"/>
                  <a:ext cx="31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1BC940-8FAA-4FA3-8A47-543454C72AE8}"/>
                    </a:ext>
                  </a:extLst>
                </p14:cNvPr>
                <p14:cNvContentPartPr/>
                <p14:nvPr/>
              </p14:nvContentPartPr>
              <p14:xfrm>
                <a:off x="2906092" y="5474557"/>
                <a:ext cx="88560" cy="9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1BC940-8FAA-4FA3-8A47-543454C72A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97092" y="5465557"/>
                  <a:ext cx="106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65DFD6-A1AD-4AED-8B74-DE63C0CF9037}"/>
                    </a:ext>
                  </a:extLst>
                </p14:cNvPr>
                <p14:cNvContentPartPr/>
                <p14:nvPr/>
              </p14:nvContentPartPr>
              <p14:xfrm>
                <a:off x="2868652" y="5445757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65DFD6-A1AD-4AED-8B74-DE63C0CF90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59652" y="5436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87C0E0-BAD3-4C33-B1A8-A94E71F1655C}"/>
                    </a:ext>
                  </a:extLst>
                </p14:cNvPr>
                <p14:cNvContentPartPr/>
                <p14:nvPr/>
              </p14:nvContentPartPr>
              <p14:xfrm>
                <a:off x="3061612" y="5458357"/>
                <a:ext cx="257400" cy="13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87C0E0-BAD3-4C33-B1A8-A94E71F165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52612" y="5449357"/>
                  <a:ext cx="275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5B7F3A-1056-4185-9742-1DD2E0B5E7FC}"/>
                    </a:ext>
                  </a:extLst>
                </p14:cNvPr>
                <p14:cNvContentPartPr/>
                <p14:nvPr/>
              </p14:nvContentPartPr>
              <p14:xfrm>
                <a:off x="3314332" y="5464837"/>
                <a:ext cx="154800" cy="76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5B7F3A-1056-4185-9742-1DD2E0B5E7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05332" y="5456197"/>
                  <a:ext cx="172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F867CA-E560-4EC5-BAD5-B03A3A0AD12E}"/>
                    </a:ext>
                  </a:extLst>
                </p14:cNvPr>
                <p14:cNvContentPartPr/>
                <p14:nvPr/>
              </p14:nvContentPartPr>
              <p14:xfrm>
                <a:off x="3483172" y="5389597"/>
                <a:ext cx="154800" cy="19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F867CA-E560-4EC5-BAD5-B03A3A0AD1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74172" y="5380597"/>
                  <a:ext cx="172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9C24DE-6D8B-41AF-A385-6452940BAACC}"/>
                    </a:ext>
                  </a:extLst>
                </p14:cNvPr>
                <p14:cNvContentPartPr/>
                <p14:nvPr/>
              </p14:nvContentPartPr>
              <p14:xfrm>
                <a:off x="3689452" y="5407957"/>
                <a:ext cx="38520" cy="141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9C24DE-6D8B-41AF-A385-6452940BAA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80452" y="5399317"/>
                  <a:ext cx="56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1E5469-0853-4661-A7D9-9BF796A0020A}"/>
                    </a:ext>
                  </a:extLst>
                </p14:cNvPr>
                <p14:cNvContentPartPr/>
                <p14:nvPr/>
              </p14:nvContentPartPr>
              <p14:xfrm>
                <a:off x="3789532" y="5466637"/>
                <a:ext cx="132120" cy="9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1E5469-0853-4661-A7D9-9BF796A002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80892" y="5457637"/>
                  <a:ext cx="149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0F17E41-4CE8-4071-8E99-2B1E6BDC5BD4}"/>
                    </a:ext>
                  </a:extLst>
                </p14:cNvPr>
                <p14:cNvContentPartPr/>
                <p14:nvPr/>
              </p14:nvContentPartPr>
              <p14:xfrm>
                <a:off x="3943252" y="5398597"/>
                <a:ext cx="215640" cy="18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0F17E41-4CE8-4071-8E99-2B1E6BDC5B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34612" y="5389597"/>
                  <a:ext cx="23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2BAA02-7565-4136-B323-45D4AC7A7F0C}"/>
                    </a:ext>
                  </a:extLst>
                </p14:cNvPr>
                <p14:cNvContentPartPr/>
                <p14:nvPr/>
              </p14:nvContentPartPr>
              <p14:xfrm>
                <a:off x="4138732" y="5490037"/>
                <a:ext cx="182880" cy="9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2BAA02-7565-4136-B323-45D4AC7A7F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30092" y="5481037"/>
                  <a:ext cx="200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3A4559-B292-49E2-9B6D-77AB24E023E8}"/>
                    </a:ext>
                  </a:extLst>
                </p14:cNvPr>
                <p14:cNvContentPartPr/>
                <p14:nvPr/>
              </p14:nvContentPartPr>
              <p14:xfrm>
                <a:off x="4274092" y="5452957"/>
                <a:ext cx="9324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3A4559-B292-49E2-9B6D-77AB24E023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65452" y="5444317"/>
                  <a:ext cx="1108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85" name="Group 28684">
            <a:extLst>
              <a:ext uri="{FF2B5EF4-FFF2-40B4-BE49-F238E27FC236}">
                <a16:creationId xmlns:a16="http://schemas.microsoft.com/office/drawing/2014/main" id="{53CBFE31-D8B6-450E-8974-97FDA69641F0}"/>
              </a:ext>
            </a:extLst>
          </p:cNvPr>
          <p:cNvGrpSpPr/>
          <p:nvPr/>
        </p:nvGrpSpPr>
        <p:grpSpPr>
          <a:xfrm>
            <a:off x="4526645" y="4928484"/>
            <a:ext cx="1038960" cy="228240"/>
            <a:chOff x="4599532" y="5387437"/>
            <a:chExt cx="10389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0793F5-400B-4D1E-80C0-33D415E25827}"/>
                    </a:ext>
                  </a:extLst>
                </p14:cNvPr>
                <p14:cNvContentPartPr/>
                <p14:nvPr/>
              </p14:nvContentPartPr>
              <p14:xfrm>
                <a:off x="4633012" y="5462677"/>
                <a:ext cx="96480" cy="14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0793F5-400B-4D1E-80C0-33D415E258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24012" y="5453677"/>
                  <a:ext cx="114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E764B4-6E62-435D-88F6-33FCF4AE15DF}"/>
                    </a:ext>
                  </a:extLst>
                </p14:cNvPr>
                <p14:cNvContentPartPr/>
                <p14:nvPr/>
              </p14:nvContentPartPr>
              <p14:xfrm>
                <a:off x="4599532" y="5387437"/>
                <a:ext cx="21960" cy="3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E764B4-6E62-435D-88F6-33FCF4AE15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90532" y="5378437"/>
                  <a:ext cx="39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3E6A98-6819-44D4-8A25-3886872D4B6E}"/>
                    </a:ext>
                  </a:extLst>
                </p14:cNvPr>
                <p14:cNvContentPartPr/>
                <p14:nvPr/>
              </p14:nvContentPartPr>
              <p14:xfrm>
                <a:off x="4807612" y="5474557"/>
                <a:ext cx="160920" cy="14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3E6A98-6819-44D4-8A25-3886872D4B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98612" y="5465557"/>
                  <a:ext cx="17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C7CA08-C3AE-49D1-82B3-52476938E0F6}"/>
                    </a:ext>
                  </a:extLst>
                </p14:cNvPr>
                <p14:cNvContentPartPr/>
                <p14:nvPr/>
              </p14:nvContentPartPr>
              <p14:xfrm>
                <a:off x="5016052" y="5460517"/>
                <a:ext cx="267480" cy="10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C7CA08-C3AE-49D1-82B3-52476938E0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07052" y="5451517"/>
                  <a:ext cx="285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01B068-B5DE-4131-B2BD-193D333011CF}"/>
                    </a:ext>
                  </a:extLst>
                </p14:cNvPr>
                <p14:cNvContentPartPr/>
                <p14:nvPr/>
              </p14:nvContentPartPr>
              <p14:xfrm>
                <a:off x="5354452" y="5436037"/>
                <a:ext cx="125640" cy="11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01B068-B5DE-4131-B2BD-193D333011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45452" y="5427397"/>
                  <a:ext cx="143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B9D59C-E253-41A1-8118-FE1641B6A763}"/>
                    </a:ext>
                  </a:extLst>
                </p14:cNvPr>
                <p14:cNvContentPartPr/>
                <p14:nvPr/>
              </p14:nvContentPartPr>
              <p14:xfrm>
                <a:off x="5520412" y="5488597"/>
                <a:ext cx="118080" cy="73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B9D59C-E253-41A1-8118-FE1641B6A7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11772" y="5479597"/>
                  <a:ext cx="1357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79" name="Group 28678">
            <a:extLst>
              <a:ext uri="{FF2B5EF4-FFF2-40B4-BE49-F238E27FC236}">
                <a16:creationId xmlns:a16="http://schemas.microsoft.com/office/drawing/2014/main" id="{ED839080-3F9B-4371-B13A-4141CFEE32E6}"/>
              </a:ext>
            </a:extLst>
          </p:cNvPr>
          <p:cNvGrpSpPr/>
          <p:nvPr/>
        </p:nvGrpSpPr>
        <p:grpSpPr>
          <a:xfrm>
            <a:off x="5789525" y="4934964"/>
            <a:ext cx="1760760" cy="309960"/>
            <a:chOff x="5862412" y="5393917"/>
            <a:chExt cx="17607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DE26F5-B11A-4D5F-BDF4-F300178BB750}"/>
                    </a:ext>
                  </a:extLst>
                </p14:cNvPr>
                <p14:cNvContentPartPr/>
                <p14:nvPr/>
              </p14:nvContentPartPr>
              <p14:xfrm>
                <a:off x="5862412" y="5487157"/>
                <a:ext cx="90360" cy="10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DE26F5-B11A-4D5F-BDF4-F300178BB7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53412" y="5478157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4D7328-C63F-413F-B813-4E43A25D1533}"/>
                    </a:ext>
                  </a:extLst>
                </p14:cNvPr>
                <p14:cNvContentPartPr/>
                <p14:nvPr/>
              </p14:nvContentPartPr>
              <p14:xfrm>
                <a:off x="6015772" y="5514877"/>
                <a:ext cx="135360" cy="9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4D7328-C63F-413F-B813-4E43A25D15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07132" y="5506237"/>
                  <a:ext cx="15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C9DDB3-43B1-4643-90AB-FB6F5C042DB0}"/>
                    </a:ext>
                  </a:extLst>
                </p14:cNvPr>
                <p14:cNvContentPartPr/>
                <p14:nvPr/>
              </p14:nvContentPartPr>
              <p14:xfrm>
                <a:off x="6244372" y="5526757"/>
                <a:ext cx="37080" cy="8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C9DDB3-43B1-4643-90AB-FB6F5C042D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35372" y="5518117"/>
                  <a:ext cx="54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B94F77-4FF8-4FAD-8582-FE9396987D27}"/>
                    </a:ext>
                  </a:extLst>
                </p14:cNvPr>
                <p14:cNvContentPartPr/>
                <p14:nvPr/>
              </p14:nvContentPartPr>
              <p14:xfrm>
                <a:off x="6348772" y="5511277"/>
                <a:ext cx="217800" cy="19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B94F77-4FF8-4FAD-8582-FE9396987D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39772" y="5502277"/>
                  <a:ext cx="235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10D11D-2DA6-42FC-85A0-43478BEA77EF}"/>
                    </a:ext>
                  </a:extLst>
                </p14:cNvPr>
                <p14:cNvContentPartPr/>
                <p14:nvPr/>
              </p14:nvContentPartPr>
              <p14:xfrm>
                <a:off x="6629932" y="5510197"/>
                <a:ext cx="177480" cy="9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10D11D-2DA6-42FC-85A0-43478BEA77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20932" y="5501557"/>
                  <a:ext cx="19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37AE11-7328-49A9-B9E9-B5003DDE23CD}"/>
                    </a:ext>
                  </a:extLst>
                </p14:cNvPr>
                <p14:cNvContentPartPr/>
                <p14:nvPr/>
              </p14:nvContentPartPr>
              <p14:xfrm>
                <a:off x="6704452" y="5413357"/>
                <a:ext cx="50040" cy="1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37AE11-7328-49A9-B9E9-B5003DDE23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95812" y="5404357"/>
                  <a:ext cx="67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672" name="Ink 28671">
                  <a:extLst>
                    <a:ext uri="{FF2B5EF4-FFF2-40B4-BE49-F238E27FC236}">
                      <a16:creationId xmlns:a16="http://schemas.microsoft.com/office/drawing/2014/main" id="{3CF46EC1-E788-42DD-B5B2-ABFB7FE85FA2}"/>
                    </a:ext>
                  </a:extLst>
                </p14:cNvPr>
                <p14:cNvContentPartPr/>
                <p14:nvPr/>
              </p14:nvContentPartPr>
              <p14:xfrm>
                <a:off x="6899932" y="5476717"/>
                <a:ext cx="138600" cy="126000"/>
              </p14:xfrm>
            </p:contentPart>
          </mc:Choice>
          <mc:Fallback xmlns="">
            <p:pic>
              <p:nvPicPr>
                <p:cNvPr id="28672" name="Ink 28671">
                  <a:extLst>
                    <a:ext uri="{FF2B5EF4-FFF2-40B4-BE49-F238E27FC236}">
                      <a16:creationId xmlns:a16="http://schemas.microsoft.com/office/drawing/2014/main" id="{3CF46EC1-E788-42DD-B5B2-ABFB7FE85F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90932" y="5467717"/>
                  <a:ext cx="156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673" name="Ink 28672">
                  <a:extLst>
                    <a:ext uri="{FF2B5EF4-FFF2-40B4-BE49-F238E27FC236}">
                      <a16:creationId xmlns:a16="http://schemas.microsoft.com/office/drawing/2014/main" id="{4A268969-FA5C-4ADA-AE0B-CF413473FE7E}"/>
                    </a:ext>
                  </a:extLst>
                </p14:cNvPr>
                <p14:cNvContentPartPr/>
                <p14:nvPr/>
              </p14:nvContentPartPr>
              <p14:xfrm>
                <a:off x="7084252" y="5393917"/>
                <a:ext cx="25920" cy="270720"/>
              </p14:xfrm>
            </p:contentPart>
          </mc:Choice>
          <mc:Fallback xmlns="">
            <p:pic>
              <p:nvPicPr>
                <p:cNvPr id="28673" name="Ink 28672">
                  <a:extLst>
                    <a:ext uri="{FF2B5EF4-FFF2-40B4-BE49-F238E27FC236}">
                      <a16:creationId xmlns:a16="http://schemas.microsoft.com/office/drawing/2014/main" id="{4A268969-FA5C-4ADA-AE0B-CF413473FE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5612" y="5385277"/>
                  <a:ext cx="43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674" name="Ink 28673">
                  <a:extLst>
                    <a:ext uri="{FF2B5EF4-FFF2-40B4-BE49-F238E27FC236}">
                      <a16:creationId xmlns:a16="http://schemas.microsoft.com/office/drawing/2014/main" id="{8818186D-5AFA-4B9E-B27E-67F8E48320BA}"/>
                    </a:ext>
                  </a:extLst>
                </p14:cNvPr>
                <p14:cNvContentPartPr/>
                <p14:nvPr/>
              </p14:nvContentPartPr>
              <p14:xfrm>
                <a:off x="7047892" y="5502637"/>
                <a:ext cx="270360" cy="105840"/>
              </p14:xfrm>
            </p:contentPart>
          </mc:Choice>
          <mc:Fallback xmlns="">
            <p:pic>
              <p:nvPicPr>
                <p:cNvPr id="28674" name="Ink 28673">
                  <a:extLst>
                    <a:ext uri="{FF2B5EF4-FFF2-40B4-BE49-F238E27FC236}">
                      <a16:creationId xmlns:a16="http://schemas.microsoft.com/office/drawing/2014/main" id="{8818186D-5AFA-4B9E-B27E-67F8E48320B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38892" y="5493637"/>
                  <a:ext cx="288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675" name="Ink 28674">
                  <a:extLst>
                    <a:ext uri="{FF2B5EF4-FFF2-40B4-BE49-F238E27FC236}">
                      <a16:creationId xmlns:a16="http://schemas.microsoft.com/office/drawing/2014/main" id="{E8A2B195-F7FB-4BE0-B018-8E1C3D09C781}"/>
                    </a:ext>
                  </a:extLst>
                </p14:cNvPr>
                <p14:cNvContentPartPr/>
                <p14:nvPr/>
              </p14:nvContentPartPr>
              <p14:xfrm>
                <a:off x="7342732" y="5473117"/>
                <a:ext cx="91080" cy="119880"/>
              </p14:xfrm>
            </p:contentPart>
          </mc:Choice>
          <mc:Fallback xmlns="">
            <p:pic>
              <p:nvPicPr>
                <p:cNvPr id="28675" name="Ink 28674">
                  <a:extLst>
                    <a:ext uri="{FF2B5EF4-FFF2-40B4-BE49-F238E27FC236}">
                      <a16:creationId xmlns:a16="http://schemas.microsoft.com/office/drawing/2014/main" id="{E8A2B195-F7FB-4BE0-B018-8E1C3D09C7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33732" y="5464117"/>
                  <a:ext cx="108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677" name="Ink 28676">
                  <a:extLst>
                    <a:ext uri="{FF2B5EF4-FFF2-40B4-BE49-F238E27FC236}">
                      <a16:creationId xmlns:a16="http://schemas.microsoft.com/office/drawing/2014/main" id="{D0C0B5B1-C76E-4F81-8558-991C054E5F66}"/>
                    </a:ext>
                  </a:extLst>
                </p14:cNvPr>
                <p14:cNvContentPartPr/>
                <p14:nvPr/>
              </p14:nvContentPartPr>
              <p14:xfrm>
                <a:off x="7461532" y="5492197"/>
                <a:ext cx="161640" cy="174240"/>
              </p14:xfrm>
            </p:contentPart>
          </mc:Choice>
          <mc:Fallback xmlns="">
            <p:pic>
              <p:nvPicPr>
                <p:cNvPr id="28677" name="Ink 28676">
                  <a:extLst>
                    <a:ext uri="{FF2B5EF4-FFF2-40B4-BE49-F238E27FC236}">
                      <a16:creationId xmlns:a16="http://schemas.microsoft.com/office/drawing/2014/main" id="{D0C0B5B1-C76E-4F81-8558-991C054E5F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52532" y="5483557"/>
                  <a:ext cx="17928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91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DE3A0-D4C4-4EB5-8A2B-E7DFA467EDEB}" type="slidenum">
              <a:rPr lang="el-GR" altLang="en-US" smtClean="0"/>
              <a:pPr/>
              <a:t>36</a:t>
            </a:fld>
            <a:endParaRPr lang="el-GR" altLang="en-US"/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1450731" y="1256235"/>
            <a:ext cx="6523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 α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 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ή σ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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διάστημα σ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α1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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Α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 α2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με σύγκριση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57200" y="2341427"/>
            <a:ext cx="7842691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Αλγόριθμοι όπως πριν</a:t>
            </a:r>
          </a:p>
          <a:p>
            <a:endParaRPr lang="el-GR" sz="900" dirty="0">
              <a:latin typeface="Calibri" pitchFamily="34" charset="0"/>
              <a:cs typeface="Calibri" pitchFamily="34" charset="0"/>
            </a:endParaRPr>
          </a:p>
          <a:p>
            <a:pPr marL="536575">
              <a:buFont typeface="Wingdings" panose="05000000000000000000" pitchFamily="2" charset="2"/>
              <a:buChar char="§"/>
            </a:pPr>
            <a:r>
              <a:rPr lang="el-GR" sz="2800" dirty="0">
                <a:latin typeface="Calibri" pitchFamily="34" charset="0"/>
                <a:cs typeface="Calibri" pitchFamily="34" charset="0"/>
              </a:rPr>
              <a:t> Χωρίς ευρετήριο</a:t>
            </a:r>
          </a:p>
          <a:p>
            <a:pPr marL="536575"/>
            <a:r>
              <a:rPr lang="el-GR" sz="2000" dirty="0">
                <a:latin typeface="Calibri" pitchFamily="34" charset="0"/>
                <a:cs typeface="Calibri" pitchFamily="34" charset="0"/>
              </a:rPr>
              <a:t>Ανάλογα με την οργάνωση του αρχείου: σειριακή αναζήτηση, δυαδική αναζήτηση, αλλά 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δεν είναι δυνατή η εφαρμογή συνάρτησης κατακερματισμού</a:t>
            </a:r>
          </a:p>
          <a:p>
            <a:pPr marL="536575"/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536575">
              <a:buFont typeface="Wingdings" panose="05000000000000000000" pitchFamily="2" charset="2"/>
              <a:buChar char="§"/>
            </a:pPr>
            <a:r>
              <a:rPr lang="el-GR" sz="2800" dirty="0">
                <a:latin typeface="Calibri" pitchFamily="34" charset="0"/>
                <a:cs typeface="Calibri" pitchFamily="34" charset="0"/>
              </a:rPr>
              <a:t> Με ευρετήριο</a:t>
            </a:r>
          </a:p>
          <a:p>
            <a:pPr marL="536575"/>
            <a:r>
              <a:rPr lang="el-GR" sz="2000" dirty="0">
                <a:latin typeface="Calibri" pitchFamily="34" charset="0"/>
                <a:cs typeface="Calibri" pitchFamily="34" charset="0"/>
              </a:rPr>
              <a:t>Πρωτεύον/δευτερεύον, είδος ευρετηρίου</a:t>
            </a: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Χρειάζεται εκτίμηση του αριθμού των ταιριασμάτων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90" name="Ink 29789">
                <a:extLst>
                  <a:ext uri="{FF2B5EF4-FFF2-40B4-BE49-F238E27FC236}">
                    <a16:creationId xmlns:a16="http://schemas.microsoft.com/office/drawing/2014/main" id="{0A99D3B1-9F5A-4600-A2E3-524624B9525A}"/>
                  </a:ext>
                </a:extLst>
              </p14:cNvPr>
              <p14:cNvContentPartPr/>
              <p14:nvPr/>
            </p14:nvContentPartPr>
            <p14:xfrm>
              <a:off x="589132" y="1450837"/>
              <a:ext cx="360" cy="360"/>
            </p14:xfrm>
          </p:contentPart>
        </mc:Choice>
        <mc:Fallback xmlns="">
          <p:pic>
            <p:nvPicPr>
              <p:cNvPr id="29790" name="Ink 29789">
                <a:extLst>
                  <a:ext uri="{FF2B5EF4-FFF2-40B4-BE49-F238E27FC236}">
                    <a16:creationId xmlns:a16="http://schemas.microsoft.com/office/drawing/2014/main" id="{0A99D3B1-9F5A-4600-A2E3-524624B9525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0492" y="14421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9792" name="Ink 29791">
                <a:extLst>
                  <a:ext uri="{FF2B5EF4-FFF2-40B4-BE49-F238E27FC236}">
                    <a16:creationId xmlns:a16="http://schemas.microsoft.com/office/drawing/2014/main" id="{A762A883-60F1-41BD-B2B7-1E589826D9A4}"/>
                  </a:ext>
                </a:extLst>
              </p14:cNvPr>
              <p14:cNvContentPartPr/>
              <p14:nvPr/>
            </p14:nvContentPartPr>
            <p14:xfrm>
              <a:off x="2844532" y="5180797"/>
              <a:ext cx="360" cy="360"/>
            </p14:xfrm>
          </p:contentPart>
        </mc:Choice>
        <mc:Fallback xmlns="">
          <p:pic>
            <p:nvPicPr>
              <p:cNvPr id="29792" name="Ink 29791">
                <a:extLst>
                  <a:ext uri="{FF2B5EF4-FFF2-40B4-BE49-F238E27FC236}">
                    <a16:creationId xmlns:a16="http://schemas.microsoft.com/office/drawing/2014/main" id="{A762A883-60F1-41BD-B2B7-1E589826D9A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35532" y="51717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DE3A0-D4C4-4EB5-8A2B-E7DFA467EDEB}" type="slidenum">
              <a:rPr lang="el-GR" altLang="en-US" smtClean="0"/>
              <a:pPr/>
              <a:t>37</a:t>
            </a:fld>
            <a:endParaRPr lang="el-GR" altLang="en-US"/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3507744" y="1220004"/>
            <a:ext cx="1328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 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με σύγκριση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04034" y="2806383"/>
            <a:ext cx="659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Αρχείο σωρού,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σειριακή αναζήτηση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90" name="Ink 29789">
                <a:extLst>
                  <a:ext uri="{FF2B5EF4-FFF2-40B4-BE49-F238E27FC236}">
                    <a16:creationId xmlns:a16="http://schemas.microsoft.com/office/drawing/2014/main" id="{0A99D3B1-9F5A-4600-A2E3-524624B9525A}"/>
                  </a:ext>
                </a:extLst>
              </p14:cNvPr>
              <p14:cNvContentPartPr/>
              <p14:nvPr/>
            </p14:nvContentPartPr>
            <p14:xfrm>
              <a:off x="589132" y="1450837"/>
              <a:ext cx="360" cy="360"/>
            </p14:xfrm>
          </p:contentPart>
        </mc:Choice>
        <mc:Fallback xmlns="">
          <p:pic>
            <p:nvPicPr>
              <p:cNvPr id="29790" name="Ink 29789">
                <a:extLst>
                  <a:ext uri="{FF2B5EF4-FFF2-40B4-BE49-F238E27FC236}">
                    <a16:creationId xmlns:a16="http://schemas.microsoft.com/office/drawing/2014/main" id="{0A99D3B1-9F5A-4600-A2E3-524624B9525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0492" y="14421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9792" name="Ink 29791">
                <a:extLst>
                  <a:ext uri="{FF2B5EF4-FFF2-40B4-BE49-F238E27FC236}">
                    <a16:creationId xmlns:a16="http://schemas.microsoft.com/office/drawing/2014/main" id="{A762A883-60F1-41BD-B2B7-1E589826D9A4}"/>
                  </a:ext>
                </a:extLst>
              </p14:cNvPr>
              <p14:cNvContentPartPr/>
              <p14:nvPr/>
            </p14:nvContentPartPr>
            <p14:xfrm>
              <a:off x="2844532" y="5180797"/>
              <a:ext cx="360" cy="360"/>
            </p14:xfrm>
          </p:contentPart>
        </mc:Choice>
        <mc:Fallback xmlns="">
          <p:pic>
            <p:nvPicPr>
              <p:cNvPr id="29792" name="Ink 29791">
                <a:extLst>
                  <a:ext uri="{FF2B5EF4-FFF2-40B4-BE49-F238E27FC236}">
                    <a16:creationId xmlns:a16="http://schemas.microsoft.com/office/drawing/2014/main" id="{A762A883-60F1-41BD-B2B7-1E589826D9A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35532" y="51717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632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DE3A0-D4C4-4EB5-8A2B-E7DFA467EDEB}" type="slidenum">
              <a:rPr lang="el-GR" altLang="en-US" smtClean="0"/>
              <a:pPr/>
              <a:t>38</a:t>
            </a:fld>
            <a:endParaRPr lang="el-GR" altLang="en-US"/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3507744" y="1220004"/>
            <a:ext cx="1328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με σύγκριση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94592" y="2346435"/>
            <a:ext cx="659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Αρχείο με πεδίο διάταξης το 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el-GR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90" name="Ink 29789">
                <a:extLst>
                  <a:ext uri="{FF2B5EF4-FFF2-40B4-BE49-F238E27FC236}">
                    <a16:creationId xmlns:a16="http://schemas.microsoft.com/office/drawing/2014/main" id="{0A99D3B1-9F5A-4600-A2E3-524624B9525A}"/>
                  </a:ext>
                </a:extLst>
              </p14:cNvPr>
              <p14:cNvContentPartPr/>
              <p14:nvPr/>
            </p14:nvContentPartPr>
            <p14:xfrm>
              <a:off x="589132" y="1450837"/>
              <a:ext cx="360" cy="360"/>
            </p14:xfrm>
          </p:contentPart>
        </mc:Choice>
        <mc:Fallback xmlns="">
          <p:pic>
            <p:nvPicPr>
              <p:cNvPr id="29790" name="Ink 29789">
                <a:extLst>
                  <a:ext uri="{FF2B5EF4-FFF2-40B4-BE49-F238E27FC236}">
                    <a16:creationId xmlns:a16="http://schemas.microsoft.com/office/drawing/2014/main" id="{0A99D3B1-9F5A-4600-A2E3-524624B9525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0492" y="14421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9792" name="Ink 29791">
                <a:extLst>
                  <a:ext uri="{FF2B5EF4-FFF2-40B4-BE49-F238E27FC236}">
                    <a16:creationId xmlns:a16="http://schemas.microsoft.com/office/drawing/2014/main" id="{A762A883-60F1-41BD-B2B7-1E589826D9A4}"/>
                  </a:ext>
                </a:extLst>
              </p14:cNvPr>
              <p14:cNvContentPartPr/>
              <p14:nvPr/>
            </p14:nvContentPartPr>
            <p14:xfrm>
              <a:off x="2844532" y="5180797"/>
              <a:ext cx="360" cy="360"/>
            </p14:xfrm>
          </p:contentPart>
        </mc:Choice>
        <mc:Fallback xmlns="">
          <p:pic>
            <p:nvPicPr>
              <p:cNvPr id="29792" name="Ink 29791">
                <a:extLst>
                  <a:ext uri="{FF2B5EF4-FFF2-40B4-BE49-F238E27FC236}">
                    <a16:creationId xmlns:a16="http://schemas.microsoft.com/office/drawing/2014/main" id="{A762A883-60F1-41BD-B2B7-1E589826D9A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35532" y="51717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94592" y="3101299"/>
            <a:ext cx="632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Έστω αύξουσα διάταξη, χρειάζεται δυαδική αναζήτηση;</a:t>
            </a:r>
          </a:p>
        </p:txBody>
      </p:sp>
      <p:grpSp>
        <p:nvGrpSpPr>
          <p:cNvPr id="29814" name="Group 29813">
            <a:extLst>
              <a:ext uri="{FF2B5EF4-FFF2-40B4-BE49-F238E27FC236}">
                <a16:creationId xmlns:a16="http://schemas.microsoft.com/office/drawing/2014/main" id="{2D49EC2E-237C-49D3-A610-83CBD0F65D29}"/>
              </a:ext>
            </a:extLst>
          </p:cNvPr>
          <p:cNvGrpSpPr/>
          <p:nvPr/>
        </p:nvGrpSpPr>
        <p:grpSpPr>
          <a:xfrm>
            <a:off x="6049972" y="3180997"/>
            <a:ext cx="1534680" cy="2330640"/>
            <a:chOff x="6049972" y="3180997"/>
            <a:chExt cx="1534680" cy="23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1F80D3-9C73-487D-BCD6-E7F04646321B}"/>
                    </a:ext>
                  </a:extLst>
                </p14:cNvPr>
                <p14:cNvContentPartPr/>
                <p14:nvPr/>
              </p14:nvContentPartPr>
              <p14:xfrm>
                <a:off x="6416452" y="3577357"/>
                <a:ext cx="28080" cy="1018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1F80D3-9C73-487D-BCD6-E7F0464632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07812" y="3568717"/>
                  <a:ext cx="4572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CE5B33-12BD-404B-B6F6-96C38EF416C9}"/>
                    </a:ext>
                  </a:extLst>
                </p14:cNvPr>
                <p14:cNvContentPartPr/>
                <p14:nvPr/>
              </p14:nvContentPartPr>
              <p14:xfrm>
                <a:off x="6475132" y="3465397"/>
                <a:ext cx="1048320" cy="1164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CE5B33-12BD-404B-B6F6-96C38EF416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66132" y="3456397"/>
                  <a:ext cx="1065960" cy="11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C2B51C-84E0-4163-9EE1-1B3A1C65047D}"/>
                    </a:ext>
                  </a:extLst>
                </p14:cNvPr>
                <p14:cNvContentPartPr/>
                <p14:nvPr/>
              </p14:nvContentPartPr>
              <p14:xfrm>
                <a:off x="6494212" y="3211237"/>
                <a:ext cx="142200" cy="17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C2B51C-84E0-4163-9EE1-1B3A1C6504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85572" y="3202597"/>
                  <a:ext cx="159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A88181-17E2-427F-A165-699F6B344FC4}"/>
                    </a:ext>
                  </a:extLst>
                </p14:cNvPr>
                <p14:cNvContentPartPr/>
                <p14:nvPr/>
              </p14:nvContentPartPr>
              <p14:xfrm>
                <a:off x="6602212" y="3180997"/>
                <a:ext cx="19080" cy="16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A88181-17E2-427F-A165-699F6B344F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93572" y="3172357"/>
                  <a:ext cx="3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5E675E-C387-4F9E-847F-D9E97BD7CC32}"/>
                    </a:ext>
                  </a:extLst>
                </p14:cNvPr>
                <p14:cNvContentPartPr/>
                <p14:nvPr/>
              </p14:nvContentPartPr>
              <p14:xfrm>
                <a:off x="6525172" y="3330757"/>
                <a:ext cx="11448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5E675E-C387-4F9E-847F-D9E97BD7CC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6532" y="3322117"/>
                  <a:ext cx="132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CE34E8-7F43-4FAF-A97C-6335F18C630F}"/>
                    </a:ext>
                  </a:extLst>
                </p14:cNvPr>
                <p14:cNvContentPartPr/>
                <p14:nvPr/>
              </p14:nvContentPartPr>
              <p14:xfrm>
                <a:off x="6103252" y="4035997"/>
                <a:ext cx="1481400" cy="8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CE34E8-7F43-4FAF-A97C-6335F18C63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94612" y="4026997"/>
                  <a:ext cx="1499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12E37F-0F88-48AA-9291-AAD1E20EA9D8}"/>
                    </a:ext>
                  </a:extLst>
                </p14:cNvPr>
                <p14:cNvContentPartPr/>
                <p14:nvPr/>
              </p14:nvContentPartPr>
              <p14:xfrm>
                <a:off x="6383332" y="4480237"/>
                <a:ext cx="38520" cy="402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12E37F-0F88-48AA-9291-AAD1E20EA9D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74692" y="4471237"/>
                  <a:ext cx="561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4E1E490-422D-41EE-ADB6-78569633A101}"/>
                    </a:ext>
                  </a:extLst>
                </p14:cNvPr>
                <p14:cNvContentPartPr/>
                <p14:nvPr/>
              </p14:nvContentPartPr>
              <p14:xfrm>
                <a:off x="6049972" y="4659517"/>
                <a:ext cx="1452960" cy="81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4E1E490-422D-41EE-ADB6-78569633A1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40972" y="4650877"/>
                  <a:ext cx="1470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0B573F-0060-4A40-B22F-E8A50996455A}"/>
                    </a:ext>
                  </a:extLst>
                </p14:cNvPr>
                <p14:cNvContentPartPr/>
                <p14:nvPr/>
              </p14:nvContentPartPr>
              <p14:xfrm>
                <a:off x="7471252" y="4536397"/>
                <a:ext cx="12600" cy="31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0B573F-0060-4A40-B22F-E8A5099645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62612" y="4527397"/>
                  <a:ext cx="30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BA7E4B-F6D1-4BF4-AA96-C857D172A04C}"/>
                    </a:ext>
                  </a:extLst>
                </p14:cNvPr>
                <p14:cNvContentPartPr/>
                <p14:nvPr/>
              </p14:nvContentPartPr>
              <p14:xfrm>
                <a:off x="6362812" y="4842037"/>
                <a:ext cx="50040" cy="351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BA7E4B-F6D1-4BF4-AA96-C857D172A0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53812" y="4833037"/>
                  <a:ext cx="67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5A9AE7-93FA-4B7D-A074-8913191DC3EE}"/>
                    </a:ext>
                  </a:extLst>
                </p14:cNvPr>
                <p14:cNvContentPartPr/>
                <p14:nvPr/>
              </p14:nvContentPartPr>
              <p14:xfrm>
                <a:off x="7438852" y="4704517"/>
                <a:ext cx="53640" cy="42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5A9AE7-93FA-4B7D-A074-8913191DC3E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29852" y="4695877"/>
                  <a:ext cx="712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2F46BC-3622-4E9B-8F37-7008976DDC7B}"/>
                    </a:ext>
                  </a:extLst>
                </p14:cNvPr>
                <p14:cNvContentPartPr/>
                <p14:nvPr/>
              </p14:nvContentPartPr>
              <p14:xfrm>
                <a:off x="6194332" y="5059477"/>
                <a:ext cx="1368720" cy="8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2F46BC-3622-4E9B-8F37-7008976DDC7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85692" y="5050837"/>
                  <a:ext cx="1386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E79FE1-72AE-457F-ABE5-BA6F96C44967}"/>
                    </a:ext>
                  </a:extLst>
                </p14:cNvPr>
                <p14:cNvContentPartPr/>
                <p14:nvPr/>
              </p14:nvContentPartPr>
              <p14:xfrm>
                <a:off x="6350932" y="5180077"/>
                <a:ext cx="61200" cy="28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E79FE1-72AE-457F-ABE5-BA6F96C449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41932" y="5171077"/>
                  <a:ext cx="78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CECA90-6D28-48C7-BE9A-DD9D079AA0C5}"/>
                    </a:ext>
                  </a:extLst>
                </p14:cNvPr>
                <p14:cNvContentPartPr/>
                <p14:nvPr/>
              </p14:nvContentPartPr>
              <p14:xfrm>
                <a:off x="7433092" y="5069197"/>
                <a:ext cx="33840" cy="39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CECA90-6D28-48C7-BE9A-DD9D079AA0C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24092" y="5060557"/>
                  <a:ext cx="514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B1A264-0B4F-49C4-8C07-A6D49F2FDDE1}"/>
                    </a:ext>
                  </a:extLst>
                </p14:cNvPr>
                <p14:cNvContentPartPr/>
                <p14:nvPr/>
              </p14:nvContentPartPr>
              <p14:xfrm>
                <a:off x="6121972" y="4025197"/>
                <a:ext cx="1387440" cy="45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B1A264-0B4F-49C4-8C07-A6D49F2FDD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12972" y="4016557"/>
                  <a:ext cx="140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7F3AFA-6CAC-4D59-AC47-7DD43097065C}"/>
                    </a:ext>
                  </a:extLst>
                </p14:cNvPr>
                <p14:cNvContentPartPr/>
                <p14:nvPr/>
              </p14:nvContentPartPr>
              <p14:xfrm>
                <a:off x="6206212" y="4629997"/>
                <a:ext cx="1339200" cy="7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7F3AFA-6CAC-4D59-AC47-7DD4309706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97572" y="4620997"/>
                  <a:ext cx="1356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1B481A-21B6-4124-A1AB-1EA38D3B3FEE}"/>
                    </a:ext>
                  </a:extLst>
                </p14:cNvPr>
                <p14:cNvContentPartPr/>
                <p14:nvPr/>
              </p14:nvContentPartPr>
              <p14:xfrm>
                <a:off x="6258772" y="5103757"/>
                <a:ext cx="1010880" cy="7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1B481A-21B6-4124-A1AB-1EA38D3B3FE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0132" y="5095117"/>
                  <a:ext cx="1028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822B39-3539-431A-9729-99DDFA316603}"/>
                    </a:ext>
                  </a:extLst>
                </p14:cNvPr>
                <p14:cNvContentPartPr/>
                <p14:nvPr/>
              </p14:nvContentPartPr>
              <p14:xfrm>
                <a:off x="6519772" y="3562597"/>
                <a:ext cx="504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822B39-3539-431A-9729-99DDFA3166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10772" y="3553957"/>
                  <a:ext cx="22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80430E-A3A6-4649-8067-EA036CB11D9D}"/>
                    </a:ext>
                  </a:extLst>
                </p14:cNvPr>
                <p14:cNvContentPartPr/>
                <p14:nvPr/>
              </p14:nvContentPartPr>
              <p14:xfrm>
                <a:off x="6476932" y="3623077"/>
                <a:ext cx="28800" cy="8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80430E-A3A6-4649-8067-EA036CB11D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67932" y="3614437"/>
                  <a:ext cx="46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D437DE-6A7A-4319-AD44-F7DA09127C6D}"/>
                    </a:ext>
                  </a:extLst>
                </p14:cNvPr>
                <p14:cNvContentPartPr/>
                <p14:nvPr/>
              </p14:nvContentPartPr>
              <p14:xfrm>
                <a:off x="6546772" y="3622357"/>
                <a:ext cx="51480" cy="5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D437DE-6A7A-4319-AD44-F7DA09127C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37772" y="3613717"/>
                  <a:ext cx="69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9793" name="Ink 29792">
                  <a:extLst>
                    <a:ext uri="{FF2B5EF4-FFF2-40B4-BE49-F238E27FC236}">
                      <a16:creationId xmlns:a16="http://schemas.microsoft.com/office/drawing/2014/main" id="{1B7DDA6D-1A58-43EE-9FBF-33774153E86B}"/>
                    </a:ext>
                  </a:extLst>
                </p14:cNvPr>
                <p14:cNvContentPartPr/>
                <p14:nvPr/>
              </p14:nvContentPartPr>
              <p14:xfrm>
                <a:off x="6489172" y="3759157"/>
                <a:ext cx="123120" cy="100440"/>
              </p14:xfrm>
            </p:contentPart>
          </mc:Choice>
          <mc:Fallback xmlns="">
            <p:pic>
              <p:nvPicPr>
                <p:cNvPr id="29793" name="Ink 29792">
                  <a:extLst>
                    <a:ext uri="{FF2B5EF4-FFF2-40B4-BE49-F238E27FC236}">
                      <a16:creationId xmlns:a16="http://schemas.microsoft.com/office/drawing/2014/main" id="{1B7DDA6D-1A58-43EE-9FBF-33774153E8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80532" y="3750157"/>
                  <a:ext cx="14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9795" name="Ink 29794">
                  <a:extLst>
                    <a:ext uri="{FF2B5EF4-FFF2-40B4-BE49-F238E27FC236}">
                      <a16:creationId xmlns:a16="http://schemas.microsoft.com/office/drawing/2014/main" id="{83044DE8-7FA6-483E-87BB-89D28AAE80F4}"/>
                    </a:ext>
                  </a:extLst>
                </p14:cNvPr>
                <p14:cNvContentPartPr/>
                <p14:nvPr/>
              </p14:nvContentPartPr>
              <p14:xfrm>
                <a:off x="6488092" y="3917917"/>
                <a:ext cx="49320" cy="63720"/>
              </p14:xfrm>
            </p:contentPart>
          </mc:Choice>
          <mc:Fallback xmlns="">
            <p:pic>
              <p:nvPicPr>
                <p:cNvPr id="29795" name="Ink 29794">
                  <a:extLst>
                    <a:ext uri="{FF2B5EF4-FFF2-40B4-BE49-F238E27FC236}">
                      <a16:creationId xmlns:a16="http://schemas.microsoft.com/office/drawing/2014/main" id="{83044DE8-7FA6-483E-87BB-89D28AAE80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79452" y="3909277"/>
                  <a:ext cx="6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796" name="Ink 29795">
                  <a:extLst>
                    <a:ext uri="{FF2B5EF4-FFF2-40B4-BE49-F238E27FC236}">
                      <a16:creationId xmlns:a16="http://schemas.microsoft.com/office/drawing/2014/main" id="{C61F3733-5C32-4F86-8149-1E8D8C7F1A32}"/>
                    </a:ext>
                  </a:extLst>
                </p14:cNvPr>
                <p14:cNvContentPartPr/>
                <p14:nvPr/>
              </p14:nvContentPartPr>
              <p14:xfrm>
                <a:off x="6577732" y="3911077"/>
                <a:ext cx="4680" cy="69120"/>
              </p14:xfrm>
            </p:contentPart>
          </mc:Choice>
          <mc:Fallback xmlns="">
            <p:pic>
              <p:nvPicPr>
                <p:cNvPr id="29796" name="Ink 29795">
                  <a:extLst>
                    <a:ext uri="{FF2B5EF4-FFF2-40B4-BE49-F238E27FC236}">
                      <a16:creationId xmlns:a16="http://schemas.microsoft.com/office/drawing/2014/main" id="{C61F3733-5C32-4F86-8149-1E8D8C7F1A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69092" y="3902077"/>
                  <a:ext cx="22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797" name="Ink 29796">
                  <a:extLst>
                    <a:ext uri="{FF2B5EF4-FFF2-40B4-BE49-F238E27FC236}">
                      <a16:creationId xmlns:a16="http://schemas.microsoft.com/office/drawing/2014/main" id="{95DF44A7-D16B-419A-94D4-B5BB1BE1E28B}"/>
                    </a:ext>
                  </a:extLst>
                </p14:cNvPr>
                <p14:cNvContentPartPr/>
                <p14:nvPr/>
              </p14:nvContentPartPr>
              <p14:xfrm>
                <a:off x="6460372" y="4136797"/>
                <a:ext cx="64080" cy="115200"/>
              </p14:xfrm>
            </p:contentPart>
          </mc:Choice>
          <mc:Fallback xmlns="">
            <p:pic>
              <p:nvPicPr>
                <p:cNvPr id="29797" name="Ink 29796">
                  <a:extLst>
                    <a:ext uri="{FF2B5EF4-FFF2-40B4-BE49-F238E27FC236}">
                      <a16:creationId xmlns:a16="http://schemas.microsoft.com/office/drawing/2014/main" id="{95DF44A7-D16B-419A-94D4-B5BB1BE1E28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51372" y="4127797"/>
                  <a:ext cx="8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9798" name="Ink 29797">
                  <a:extLst>
                    <a:ext uri="{FF2B5EF4-FFF2-40B4-BE49-F238E27FC236}">
                      <a16:creationId xmlns:a16="http://schemas.microsoft.com/office/drawing/2014/main" id="{58FE942F-4BE9-4125-919A-C9273FFE8546}"/>
                    </a:ext>
                  </a:extLst>
                </p14:cNvPr>
                <p14:cNvContentPartPr/>
                <p14:nvPr/>
              </p14:nvContentPartPr>
              <p14:xfrm>
                <a:off x="6557932" y="4162717"/>
                <a:ext cx="19440" cy="86040"/>
              </p14:xfrm>
            </p:contentPart>
          </mc:Choice>
          <mc:Fallback xmlns="">
            <p:pic>
              <p:nvPicPr>
                <p:cNvPr id="29798" name="Ink 29797">
                  <a:extLst>
                    <a:ext uri="{FF2B5EF4-FFF2-40B4-BE49-F238E27FC236}">
                      <a16:creationId xmlns:a16="http://schemas.microsoft.com/office/drawing/2014/main" id="{58FE942F-4BE9-4125-919A-C9273FFE85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49292" y="4153717"/>
                  <a:ext cx="37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9799" name="Ink 29798">
                  <a:extLst>
                    <a:ext uri="{FF2B5EF4-FFF2-40B4-BE49-F238E27FC236}">
                      <a16:creationId xmlns:a16="http://schemas.microsoft.com/office/drawing/2014/main" id="{FAFA8C96-71F1-4F48-B965-8DFB1B06BCDF}"/>
                    </a:ext>
                  </a:extLst>
                </p14:cNvPr>
                <p14:cNvContentPartPr/>
                <p14:nvPr/>
              </p14:nvContentPartPr>
              <p14:xfrm>
                <a:off x="6604012" y="4100797"/>
                <a:ext cx="68040" cy="38880"/>
              </p14:xfrm>
            </p:contentPart>
          </mc:Choice>
          <mc:Fallback xmlns="">
            <p:pic>
              <p:nvPicPr>
                <p:cNvPr id="29799" name="Ink 29798">
                  <a:extLst>
                    <a:ext uri="{FF2B5EF4-FFF2-40B4-BE49-F238E27FC236}">
                      <a16:creationId xmlns:a16="http://schemas.microsoft.com/office/drawing/2014/main" id="{FAFA8C96-71F1-4F48-B965-8DFB1B06BC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95372" y="4091797"/>
                  <a:ext cx="85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9800" name="Ink 29799">
                  <a:extLst>
                    <a:ext uri="{FF2B5EF4-FFF2-40B4-BE49-F238E27FC236}">
                      <a16:creationId xmlns:a16="http://schemas.microsoft.com/office/drawing/2014/main" id="{145DCA0E-88C9-4482-9ECF-FE1D64BDF0E9}"/>
                    </a:ext>
                  </a:extLst>
                </p14:cNvPr>
                <p14:cNvContentPartPr/>
                <p14:nvPr/>
              </p14:nvContentPartPr>
              <p14:xfrm>
                <a:off x="6488452" y="4325077"/>
                <a:ext cx="50760" cy="108000"/>
              </p14:xfrm>
            </p:contentPart>
          </mc:Choice>
          <mc:Fallback xmlns="">
            <p:pic>
              <p:nvPicPr>
                <p:cNvPr id="29800" name="Ink 29799">
                  <a:extLst>
                    <a:ext uri="{FF2B5EF4-FFF2-40B4-BE49-F238E27FC236}">
                      <a16:creationId xmlns:a16="http://schemas.microsoft.com/office/drawing/2014/main" id="{145DCA0E-88C9-4482-9ECF-FE1D64BDF0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79812" y="4316437"/>
                  <a:ext cx="6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801" name="Ink 29800">
                  <a:extLst>
                    <a:ext uri="{FF2B5EF4-FFF2-40B4-BE49-F238E27FC236}">
                      <a16:creationId xmlns:a16="http://schemas.microsoft.com/office/drawing/2014/main" id="{A9F98716-AF17-461C-8B84-E038930C9FE6}"/>
                    </a:ext>
                  </a:extLst>
                </p14:cNvPr>
                <p14:cNvContentPartPr/>
                <p14:nvPr/>
              </p14:nvContentPartPr>
              <p14:xfrm>
                <a:off x="6584932" y="4317877"/>
                <a:ext cx="61560" cy="88200"/>
              </p14:xfrm>
            </p:contentPart>
          </mc:Choice>
          <mc:Fallback xmlns="">
            <p:pic>
              <p:nvPicPr>
                <p:cNvPr id="29801" name="Ink 29800">
                  <a:extLst>
                    <a:ext uri="{FF2B5EF4-FFF2-40B4-BE49-F238E27FC236}">
                      <a16:creationId xmlns:a16="http://schemas.microsoft.com/office/drawing/2014/main" id="{A9F98716-AF17-461C-8B84-E038930C9F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75932" y="4308877"/>
                  <a:ext cx="79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9803" name="Ink 29802">
                  <a:extLst>
                    <a:ext uri="{FF2B5EF4-FFF2-40B4-BE49-F238E27FC236}">
                      <a16:creationId xmlns:a16="http://schemas.microsoft.com/office/drawing/2014/main" id="{8D6EF9EB-545C-43B1-AEB1-D953EF7A7DD8}"/>
                    </a:ext>
                  </a:extLst>
                </p14:cNvPr>
                <p14:cNvContentPartPr/>
                <p14:nvPr/>
              </p14:nvContentPartPr>
              <p14:xfrm>
                <a:off x="6497452" y="4498597"/>
                <a:ext cx="122040" cy="109440"/>
              </p14:xfrm>
            </p:contentPart>
          </mc:Choice>
          <mc:Fallback xmlns="">
            <p:pic>
              <p:nvPicPr>
                <p:cNvPr id="29803" name="Ink 29802">
                  <a:extLst>
                    <a:ext uri="{FF2B5EF4-FFF2-40B4-BE49-F238E27FC236}">
                      <a16:creationId xmlns:a16="http://schemas.microsoft.com/office/drawing/2014/main" id="{8D6EF9EB-545C-43B1-AEB1-D953EF7A7DD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88812" y="4489957"/>
                  <a:ext cx="139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9804" name="Ink 29803">
                  <a:extLst>
                    <a:ext uri="{FF2B5EF4-FFF2-40B4-BE49-F238E27FC236}">
                      <a16:creationId xmlns:a16="http://schemas.microsoft.com/office/drawing/2014/main" id="{FF9CC088-DA1D-4445-B522-2474AF9268A6}"/>
                    </a:ext>
                  </a:extLst>
                </p14:cNvPr>
                <p14:cNvContentPartPr/>
                <p14:nvPr/>
              </p14:nvContentPartPr>
              <p14:xfrm>
                <a:off x="6536332" y="4490677"/>
                <a:ext cx="40320" cy="41760"/>
              </p14:xfrm>
            </p:contentPart>
          </mc:Choice>
          <mc:Fallback xmlns="">
            <p:pic>
              <p:nvPicPr>
                <p:cNvPr id="29804" name="Ink 29803">
                  <a:extLst>
                    <a:ext uri="{FF2B5EF4-FFF2-40B4-BE49-F238E27FC236}">
                      <a16:creationId xmlns:a16="http://schemas.microsoft.com/office/drawing/2014/main" id="{FF9CC088-DA1D-4445-B522-2474AF9268A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27692" y="4481677"/>
                  <a:ext cx="57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9805" name="Ink 29804">
                  <a:extLst>
                    <a:ext uri="{FF2B5EF4-FFF2-40B4-BE49-F238E27FC236}">
                      <a16:creationId xmlns:a16="http://schemas.microsoft.com/office/drawing/2014/main" id="{3381F2CD-CAF8-48D8-873E-44BC7C70945F}"/>
                    </a:ext>
                  </a:extLst>
                </p14:cNvPr>
                <p14:cNvContentPartPr/>
                <p14:nvPr/>
              </p14:nvContentPartPr>
              <p14:xfrm>
                <a:off x="6699772" y="4484557"/>
                <a:ext cx="14040" cy="152280"/>
              </p14:xfrm>
            </p:contentPart>
          </mc:Choice>
          <mc:Fallback xmlns="">
            <p:pic>
              <p:nvPicPr>
                <p:cNvPr id="29805" name="Ink 29804">
                  <a:extLst>
                    <a:ext uri="{FF2B5EF4-FFF2-40B4-BE49-F238E27FC236}">
                      <a16:creationId xmlns:a16="http://schemas.microsoft.com/office/drawing/2014/main" id="{3381F2CD-CAF8-48D8-873E-44BC7C70945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90772" y="4475917"/>
                  <a:ext cx="31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9806" name="Ink 29805">
                  <a:extLst>
                    <a:ext uri="{FF2B5EF4-FFF2-40B4-BE49-F238E27FC236}">
                      <a16:creationId xmlns:a16="http://schemas.microsoft.com/office/drawing/2014/main" id="{2D6C9768-F196-423F-AF22-0EDA2075A49D}"/>
                    </a:ext>
                  </a:extLst>
                </p14:cNvPr>
                <p14:cNvContentPartPr/>
                <p14:nvPr/>
              </p14:nvContentPartPr>
              <p14:xfrm>
                <a:off x="6436612" y="4740877"/>
                <a:ext cx="26640" cy="112320"/>
              </p14:xfrm>
            </p:contentPart>
          </mc:Choice>
          <mc:Fallback xmlns="">
            <p:pic>
              <p:nvPicPr>
                <p:cNvPr id="29806" name="Ink 29805">
                  <a:extLst>
                    <a:ext uri="{FF2B5EF4-FFF2-40B4-BE49-F238E27FC236}">
                      <a16:creationId xmlns:a16="http://schemas.microsoft.com/office/drawing/2014/main" id="{2D6C9768-F196-423F-AF22-0EDA2075A49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27972" y="4731877"/>
                  <a:ext cx="4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9807" name="Ink 29806">
                  <a:extLst>
                    <a:ext uri="{FF2B5EF4-FFF2-40B4-BE49-F238E27FC236}">
                      <a16:creationId xmlns:a16="http://schemas.microsoft.com/office/drawing/2014/main" id="{8F77867F-697B-4456-A20C-8EFAB4E94E02}"/>
                    </a:ext>
                  </a:extLst>
                </p14:cNvPr>
                <p14:cNvContentPartPr/>
                <p14:nvPr/>
              </p14:nvContentPartPr>
              <p14:xfrm>
                <a:off x="6440932" y="4729357"/>
                <a:ext cx="159480" cy="90720"/>
              </p14:xfrm>
            </p:contentPart>
          </mc:Choice>
          <mc:Fallback xmlns="">
            <p:pic>
              <p:nvPicPr>
                <p:cNvPr id="29807" name="Ink 29806">
                  <a:extLst>
                    <a:ext uri="{FF2B5EF4-FFF2-40B4-BE49-F238E27FC236}">
                      <a16:creationId xmlns:a16="http://schemas.microsoft.com/office/drawing/2014/main" id="{8F77867F-697B-4456-A20C-8EFAB4E94E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31932" y="4720717"/>
                  <a:ext cx="177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9808" name="Ink 29807">
                  <a:extLst>
                    <a:ext uri="{FF2B5EF4-FFF2-40B4-BE49-F238E27FC236}">
                      <a16:creationId xmlns:a16="http://schemas.microsoft.com/office/drawing/2014/main" id="{38186F68-5608-48DA-ADE1-E14E344F679A}"/>
                    </a:ext>
                  </a:extLst>
                </p14:cNvPr>
                <p14:cNvContentPartPr/>
                <p14:nvPr/>
              </p14:nvContentPartPr>
              <p14:xfrm>
                <a:off x="6463252" y="4868317"/>
                <a:ext cx="24120" cy="119160"/>
              </p14:xfrm>
            </p:contentPart>
          </mc:Choice>
          <mc:Fallback xmlns="">
            <p:pic>
              <p:nvPicPr>
                <p:cNvPr id="29808" name="Ink 29807">
                  <a:extLst>
                    <a:ext uri="{FF2B5EF4-FFF2-40B4-BE49-F238E27FC236}">
                      <a16:creationId xmlns:a16="http://schemas.microsoft.com/office/drawing/2014/main" id="{38186F68-5608-48DA-ADE1-E14E344F679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54252" y="4859677"/>
                  <a:ext cx="41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9809" name="Ink 29808">
                  <a:extLst>
                    <a:ext uri="{FF2B5EF4-FFF2-40B4-BE49-F238E27FC236}">
                      <a16:creationId xmlns:a16="http://schemas.microsoft.com/office/drawing/2014/main" id="{C3E6F27D-3EFD-448A-A5C0-EBEB43C13AE0}"/>
                    </a:ext>
                  </a:extLst>
                </p14:cNvPr>
                <p14:cNvContentPartPr/>
                <p14:nvPr/>
              </p14:nvContentPartPr>
              <p14:xfrm>
                <a:off x="6440212" y="4908277"/>
                <a:ext cx="88200" cy="30600"/>
              </p14:xfrm>
            </p:contentPart>
          </mc:Choice>
          <mc:Fallback xmlns="">
            <p:pic>
              <p:nvPicPr>
                <p:cNvPr id="29809" name="Ink 29808">
                  <a:extLst>
                    <a:ext uri="{FF2B5EF4-FFF2-40B4-BE49-F238E27FC236}">
                      <a16:creationId xmlns:a16="http://schemas.microsoft.com/office/drawing/2014/main" id="{C3E6F27D-3EFD-448A-A5C0-EBEB43C13AE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31212" y="4899637"/>
                  <a:ext cx="105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9810" name="Ink 29809">
                  <a:extLst>
                    <a:ext uri="{FF2B5EF4-FFF2-40B4-BE49-F238E27FC236}">
                      <a16:creationId xmlns:a16="http://schemas.microsoft.com/office/drawing/2014/main" id="{8AC38C7C-AE2D-4039-8B91-DAF1A8D60241}"/>
                    </a:ext>
                  </a:extLst>
                </p14:cNvPr>
                <p14:cNvContentPartPr/>
                <p14:nvPr/>
              </p14:nvContentPartPr>
              <p14:xfrm>
                <a:off x="6586732" y="4875157"/>
                <a:ext cx="10800" cy="95400"/>
              </p14:xfrm>
            </p:contentPart>
          </mc:Choice>
          <mc:Fallback xmlns="">
            <p:pic>
              <p:nvPicPr>
                <p:cNvPr id="29810" name="Ink 29809">
                  <a:extLst>
                    <a:ext uri="{FF2B5EF4-FFF2-40B4-BE49-F238E27FC236}">
                      <a16:creationId xmlns:a16="http://schemas.microsoft.com/office/drawing/2014/main" id="{8AC38C7C-AE2D-4039-8B91-DAF1A8D6024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78092" y="4866517"/>
                  <a:ext cx="28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9811" name="Ink 29810">
                  <a:extLst>
                    <a:ext uri="{FF2B5EF4-FFF2-40B4-BE49-F238E27FC236}">
                      <a16:creationId xmlns:a16="http://schemas.microsoft.com/office/drawing/2014/main" id="{2355011B-D9CF-4FAF-B316-32B1B25D2C41}"/>
                    </a:ext>
                  </a:extLst>
                </p14:cNvPr>
                <p14:cNvContentPartPr/>
                <p14:nvPr/>
              </p14:nvContentPartPr>
              <p14:xfrm>
                <a:off x="6459652" y="4958317"/>
                <a:ext cx="86040" cy="120960"/>
              </p14:xfrm>
            </p:contentPart>
          </mc:Choice>
          <mc:Fallback xmlns="">
            <p:pic>
              <p:nvPicPr>
                <p:cNvPr id="29811" name="Ink 29810">
                  <a:extLst>
                    <a:ext uri="{FF2B5EF4-FFF2-40B4-BE49-F238E27FC236}">
                      <a16:creationId xmlns:a16="http://schemas.microsoft.com/office/drawing/2014/main" id="{2355011B-D9CF-4FAF-B316-32B1B25D2C4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51012" y="4949677"/>
                  <a:ext cx="103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812" name="Ink 29811">
                  <a:extLst>
                    <a:ext uri="{FF2B5EF4-FFF2-40B4-BE49-F238E27FC236}">
                      <a16:creationId xmlns:a16="http://schemas.microsoft.com/office/drawing/2014/main" id="{AFAC415F-C7B3-4A0B-90E0-D20FCB2AC502}"/>
                    </a:ext>
                  </a:extLst>
                </p14:cNvPr>
                <p14:cNvContentPartPr/>
                <p14:nvPr/>
              </p14:nvContentPartPr>
              <p14:xfrm>
                <a:off x="6570172" y="4982077"/>
                <a:ext cx="14040" cy="10800"/>
              </p14:xfrm>
            </p:contentPart>
          </mc:Choice>
          <mc:Fallback xmlns="">
            <p:pic>
              <p:nvPicPr>
                <p:cNvPr id="29812" name="Ink 29811">
                  <a:extLst>
                    <a:ext uri="{FF2B5EF4-FFF2-40B4-BE49-F238E27FC236}">
                      <a16:creationId xmlns:a16="http://schemas.microsoft.com/office/drawing/2014/main" id="{AFAC415F-C7B3-4A0B-90E0-D20FCB2AC5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61532" y="4973437"/>
                  <a:ext cx="31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813" name="Ink 29812">
                  <a:extLst>
                    <a:ext uri="{FF2B5EF4-FFF2-40B4-BE49-F238E27FC236}">
                      <a16:creationId xmlns:a16="http://schemas.microsoft.com/office/drawing/2014/main" id="{92C31EA5-F008-4328-ADEB-432C39283875}"/>
                    </a:ext>
                  </a:extLst>
                </p14:cNvPr>
                <p14:cNvContentPartPr/>
                <p14:nvPr/>
              </p14:nvContentPartPr>
              <p14:xfrm>
                <a:off x="6521212" y="5249197"/>
                <a:ext cx="32040" cy="262440"/>
              </p14:xfrm>
            </p:contentPart>
          </mc:Choice>
          <mc:Fallback xmlns="">
            <p:pic>
              <p:nvPicPr>
                <p:cNvPr id="29813" name="Ink 29812">
                  <a:extLst>
                    <a:ext uri="{FF2B5EF4-FFF2-40B4-BE49-F238E27FC236}">
                      <a16:creationId xmlns:a16="http://schemas.microsoft.com/office/drawing/2014/main" id="{92C31EA5-F008-4328-ADEB-432C392838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12212" y="5240557"/>
                  <a:ext cx="496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97" name="Group 29696">
            <a:extLst>
              <a:ext uri="{FF2B5EF4-FFF2-40B4-BE49-F238E27FC236}">
                <a16:creationId xmlns:a16="http://schemas.microsoft.com/office/drawing/2014/main" id="{E8C73B2A-9CEF-4C7E-9DDA-7D9AB586F907}"/>
              </a:ext>
            </a:extLst>
          </p:cNvPr>
          <p:cNvGrpSpPr/>
          <p:nvPr/>
        </p:nvGrpSpPr>
        <p:grpSpPr>
          <a:xfrm>
            <a:off x="7553269" y="2753015"/>
            <a:ext cx="1046160" cy="233280"/>
            <a:chOff x="5961052" y="1622917"/>
            <a:chExt cx="104616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815" name="Ink 29814">
                  <a:extLst>
                    <a:ext uri="{FF2B5EF4-FFF2-40B4-BE49-F238E27FC236}">
                      <a16:creationId xmlns:a16="http://schemas.microsoft.com/office/drawing/2014/main" id="{8436BE8D-1D73-45E7-8974-EF7DB96EEDB8}"/>
                    </a:ext>
                  </a:extLst>
                </p14:cNvPr>
                <p14:cNvContentPartPr/>
                <p14:nvPr/>
              </p14:nvContentPartPr>
              <p14:xfrm>
                <a:off x="5961052" y="1625797"/>
                <a:ext cx="156960" cy="142920"/>
              </p14:xfrm>
            </p:contentPart>
          </mc:Choice>
          <mc:Fallback xmlns="">
            <p:pic>
              <p:nvPicPr>
                <p:cNvPr id="29815" name="Ink 29814">
                  <a:extLst>
                    <a:ext uri="{FF2B5EF4-FFF2-40B4-BE49-F238E27FC236}">
                      <a16:creationId xmlns:a16="http://schemas.microsoft.com/office/drawing/2014/main" id="{8436BE8D-1D73-45E7-8974-EF7DB96EEDB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52052" y="1616797"/>
                  <a:ext cx="174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816" name="Ink 29815">
                  <a:extLst>
                    <a:ext uri="{FF2B5EF4-FFF2-40B4-BE49-F238E27FC236}">
                      <a16:creationId xmlns:a16="http://schemas.microsoft.com/office/drawing/2014/main" id="{74838F8C-FA47-4748-B720-BC88A3D2ED97}"/>
                    </a:ext>
                  </a:extLst>
                </p14:cNvPr>
                <p14:cNvContentPartPr/>
                <p14:nvPr/>
              </p14:nvContentPartPr>
              <p14:xfrm>
                <a:off x="6193972" y="1627597"/>
                <a:ext cx="123480" cy="191520"/>
              </p14:xfrm>
            </p:contentPart>
          </mc:Choice>
          <mc:Fallback xmlns="">
            <p:pic>
              <p:nvPicPr>
                <p:cNvPr id="29816" name="Ink 29815">
                  <a:extLst>
                    <a:ext uri="{FF2B5EF4-FFF2-40B4-BE49-F238E27FC236}">
                      <a16:creationId xmlns:a16="http://schemas.microsoft.com/office/drawing/2014/main" id="{74838F8C-FA47-4748-B720-BC88A3D2ED9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85332" y="1618597"/>
                  <a:ext cx="141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9817" name="Ink 29816">
                  <a:extLst>
                    <a:ext uri="{FF2B5EF4-FFF2-40B4-BE49-F238E27FC236}">
                      <a16:creationId xmlns:a16="http://schemas.microsoft.com/office/drawing/2014/main" id="{BA2ECEF1-F839-4F68-A554-A8F84B4D33A5}"/>
                    </a:ext>
                  </a:extLst>
                </p14:cNvPr>
                <p14:cNvContentPartPr/>
                <p14:nvPr/>
              </p14:nvContentPartPr>
              <p14:xfrm>
                <a:off x="6215212" y="1654597"/>
                <a:ext cx="317880" cy="142200"/>
              </p14:xfrm>
            </p:contentPart>
          </mc:Choice>
          <mc:Fallback xmlns="">
            <p:pic>
              <p:nvPicPr>
                <p:cNvPr id="29817" name="Ink 29816">
                  <a:extLst>
                    <a:ext uri="{FF2B5EF4-FFF2-40B4-BE49-F238E27FC236}">
                      <a16:creationId xmlns:a16="http://schemas.microsoft.com/office/drawing/2014/main" id="{BA2ECEF1-F839-4F68-A554-A8F84B4D33A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06572" y="1645597"/>
                  <a:ext cx="335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9818" name="Ink 29817">
                  <a:extLst>
                    <a:ext uri="{FF2B5EF4-FFF2-40B4-BE49-F238E27FC236}">
                      <a16:creationId xmlns:a16="http://schemas.microsoft.com/office/drawing/2014/main" id="{842ACAF6-8566-4D71-BFD3-2BAEE4F07393}"/>
                    </a:ext>
                  </a:extLst>
                </p14:cNvPr>
                <p14:cNvContentPartPr/>
                <p14:nvPr/>
              </p14:nvContentPartPr>
              <p14:xfrm>
                <a:off x="6452092" y="1842157"/>
                <a:ext cx="77760" cy="4680"/>
              </p14:xfrm>
            </p:contentPart>
          </mc:Choice>
          <mc:Fallback xmlns="">
            <p:pic>
              <p:nvPicPr>
                <p:cNvPr id="29818" name="Ink 29817">
                  <a:extLst>
                    <a:ext uri="{FF2B5EF4-FFF2-40B4-BE49-F238E27FC236}">
                      <a16:creationId xmlns:a16="http://schemas.microsoft.com/office/drawing/2014/main" id="{842ACAF6-8566-4D71-BFD3-2BAEE4F0739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43092" y="1833157"/>
                  <a:ext cx="95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9820" name="Ink 29819">
                  <a:extLst>
                    <a:ext uri="{FF2B5EF4-FFF2-40B4-BE49-F238E27FC236}">
                      <a16:creationId xmlns:a16="http://schemas.microsoft.com/office/drawing/2014/main" id="{EBD99A2B-4C4F-415E-A550-78620B9762F8}"/>
                    </a:ext>
                  </a:extLst>
                </p14:cNvPr>
                <p14:cNvContentPartPr/>
                <p14:nvPr/>
              </p14:nvContentPartPr>
              <p14:xfrm>
                <a:off x="6673852" y="1669357"/>
                <a:ext cx="127800" cy="123120"/>
              </p14:xfrm>
            </p:contentPart>
          </mc:Choice>
          <mc:Fallback xmlns="">
            <p:pic>
              <p:nvPicPr>
                <p:cNvPr id="29820" name="Ink 29819">
                  <a:extLst>
                    <a:ext uri="{FF2B5EF4-FFF2-40B4-BE49-F238E27FC236}">
                      <a16:creationId xmlns:a16="http://schemas.microsoft.com/office/drawing/2014/main" id="{EBD99A2B-4C4F-415E-A550-78620B9762F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65212" y="1660717"/>
                  <a:ext cx="145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821" name="Ink 29820">
                  <a:extLst>
                    <a:ext uri="{FF2B5EF4-FFF2-40B4-BE49-F238E27FC236}">
                      <a16:creationId xmlns:a16="http://schemas.microsoft.com/office/drawing/2014/main" id="{7A03CB91-0A29-4872-8A95-D58AABB66D60}"/>
                    </a:ext>
                  </a:extLst>
                </p14:cNvPr>
                <p14:cNvContentPartPr/>
                <p14:nvPr/>
              </p14:nvContentPartPr>
              <p14:xfrm>
                <a:off x="6778612" y="1703917"/>
                <a:ext cx="10080" cy="137520"/>
              </p14:xfrm>
            </p:contentPart>
          </mc:Choice>
          <mc:Fallback xmlns="">
            <p:pic>
              <p:nvPicPr>
                <p:cNvPr id="29821" name="Ink 29820">
                  <a:extLst>
                    <a:ext uri="{FF2B5EF4-FFF2-40B4-BE49-F238E27FC236}">
                      <a16:creationId xmlns:a16="http://schemas.microsoft.com/office/drawing/2014/main" id="{7A03CB91-0A29-4872-8A95-D58AABB66D6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9612" y="1695277"/>
                  <a:ext cx="27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822" name="Ink 29821">
                  <a:extLst>
                    <a:ext uri="{FF2B5EF4-FFF2-40B4-BE49-F238E27FC236}">
                      <a16:creationId xmlns:a16="http://schemas.microsoft.com/office/drawing/2014/main" id="{C5E83AB2-6C99-4E95-9D4F-6E2909D6FA34}"/>
                    </a:ext>
                  </a:extLst>
                </p14:cNvPr>
                <p14:cNvContentPartPr/>
                <p14:nvPr/>
              </p14:nvContentPartPr>
              <p14:xfrm>
                <a:off x="6881212" y="1662517"/>
                <a:ext cx="52560" cy="193680"/>
              </p14:xfrm>
            </p:contentPart>
          </mc:Choice>
          <mc:Fallback xmlns="">
            <p:pic>
              <p:nvPicPr>
                <p:cNvPr id="29822" name="Ink 29821">
                  <a:extLst>
                    <a:ext uri="{FF2B5EF4-FFF2-40B4-BE49-F238E27FC236}">
                      <a16:creationId xmlns:a16="http://schemas.microsoft.com/office/drawing/2014/main" id="{C5E83AB2-6C99-4E95-9D4F-6E2909D6FA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72572" y="1653877"/>
                  <a:ext cx="70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9823" name="Ink 29822">
                  <a:extLst>
                    <a:ext uri="{FF2B5EF4-FFF2-40B4-BE49-F238E27FC236}">
                      <a16:creationId xmlns:a16="http://schemas.microsoft.com/office/drawing/2014/main" id="{4C2C306F-F870-4540-8816-E63BCA8A3093}"/>
                    </a:ext>
                  </a:extLst>
                </p14:cNvPr>
                <p14:cNvContentPartPr/>
                <p14:nvPr/>
              </p14:nvContentPartPr>
              <p14:xfrm>
                <a:off x="6875452" y="1622917"/>
                <a:ext cx="131760" cy="46800"/>
              </p14:xfrm>
            </p:contentPart>
          </mc:Choice>
          <mc:Fallback xmlns="">
            <p:pic>
              <p:nvPicPr>
                <p:cNvPr id="29823" name="Ink 29822">
                  <a:extLst>
                    <a:ext uri="{FF2B5EF4-FFF2-40B4-BE49-F238E27FC236}">
                      <a16:creationId xmlns:a16="http://schemas.microsoft.com/office/drawing/2014/main" id="{4C2C306F-F870-4540-8816-E63BCA8A30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66452" y="1613917"/>
                  <a:ext cx="1494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9696" name="Ink 29695">
                <a:extLst>
                  <a:ext uri="{FF2B5EF4-FFF2-40B4-BE49-F238E27FC236}">
                    <a16:creationId xmlns:a16="http://schemas.microsoft.com/office/drawing/2014/main" id="{B8AAE8DC-C58D-472E-8337-56A16B54BEA8}"/>
                  </a:ext>
                </a:extLst>
              </p14:cNvPr>
              <p14:cNvContentPartPr/>
              <p14:nvPr/>
            </p14:nvContentPartPr>
            <p14:xfrm>
              <a:off x="7845589" y="3163415"/>
              <a:ext cx="691920" cy="54360"/>
            </p14:xfrm>
          </p:contentPart>
        </mc:Choice>
        <mc:Fallback xmlns="">
          <p:pic>
            <p:nvPicPr>
              <p:cNvPr id="29696" name="Ink 29695">
                <a:extLst>
                  <a:ext uri="{FF2B5EF4-FFF2-40B4-BE49-F238E27FC236}">
                    <a16:creationId xmlns:a16="http://schemas.microsoft.com/office/drawing/2014/main" id="{B8AAE8DC-C58D-472E-8337-56A16B54BEA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836589" y="3154415"/>
                <a:ext cx="7095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60" name="Group 29759">
            <a:extLst>
              <a:ext uri="{FF2B5EF4-FFF2-40B4-BE49-F238E27FC236}">
                <a16:creationId xmlns:a16="http://schemas.microsoft.com/office/drawing/2014/main" id="{CEFCA8EE-2690-49F9-8297-A10B937845E1}"/>
              </a:ext>
            </a:extLst>
          </p:cNvPr>
          <p:cNvGrpSpPr/>
          <p:nvPr/>
        </p:nvGrpSpPr>
        <p:grpSpPr>
          <a:xfrm>
            <a:off x="886492" y="3643957"/>
            <a:ext cx="2127240" cy="375840"/>
            <a:chOff x="886492" y="3643957"/>
            <a:chExt cx="21272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698" name="Ink 29697">
                  <a:extLst>
                    <a:ext uri="{FF2B5EF4-FFF2-40B4-BE49-F238E27FC236}">
                      <a16:creationId xmlns:a16="http://schemas.microsoft.com/office/drawing/2014/main" id="{1C70D00B-26ED-4D14-B6B7-65A3FAB35F38}"/>
                    </a:ext>
                  </a:extLst>
                </p14:cNvPr>
                <p14:cNvContentPartPr/>
                <p14:nvPr/>
              </p14:nvContentPartPr>
              <p14:xfrm>
                <a:off x="1009252" y="3713077"/>
                <a:ext cx="3240" cy="5400"/>
              </p14:xfrm>
            </p:contentPart>
          </mc:Choice>
          <mc:Fallback xmlns="">
            <p:pic>
              <p:nvPicPr>
                <p:cNvPr id="29698" name="Ink 29697">
                  <a:extLst>
                    <a:ext uri="{FF2B5EF4-FFF2-40B4-BE49-F238E27FC236}">
                      <a16:creationId xmlns:a16="http://schemas.microsoft.com/office/drawing/2014/main" id="{1C70D00B-26ED-4D14-B6B7-65A3FAB35F3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0252" y="3704437"/>
                  <a:ext cx="2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699" name="Ink 29698">
                  <a:extLst>
                    <a:ext uri="{FF2B5EF4-FFF2-40B4-BE49-F238E27FC236}">
                      <a16:creationId xmlns:a16="http://schemas.microsoft.com/office/drawing/2014/main" id="{2D111717-AE59-4E22-88DC-AE73BF5D1E37}"/>
                    </a:ext>
                  </a:extLst>
                </p14:cNvPr>
                <p14:cNvContentPartPr/>
                <p14:nvPr/>
              </p14:nvContentPartPr>
              <p14:xfrm>
                <a:off x="1009252" y="3718477"/>
                <a:ext cx="360" cy="360"/>
              </p14:xfrm>
            </p:contentPart>
          </mc:Choice>
          <mc:Fallback xmlns="">
            <p:pic>
              <p:nvPicPr>
                <p:cNvPr id="29699" name="Ink 29698">
                  <a:extLst>
                    <a:ext uri="{FF2B5EF4-FFF2-40B4-BE49-F238E27FC236}">
                      <a16:creationId xmlns:a16="http://schemas.microsoft.com/office/drawing/2014/main" id="{2D111717-AE59-4E22-88DC-AE73BF5D1E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0252" y="37094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701" name="Ink 29700">
                  <a:extLst>
                    <a:ext uri="{FF2B5EF4-FFF2-40B4-BE49-F238E27FC236}">
                      <a16:creationId xmlns:a16="http://schemas.microsoft.com/office/drawing/2014/main" id="{B2B70387-FD9D-416C-A680-26A40842F78E}"/>
                    </a:ext>
                  </a:extLst>
                </p14:cNvPr>
                <p14:cNvContentPartPr/>
                <p14:nvPr/>
              </p14:nvContentPartPr>
              <p14:xfrm>
                <a:off x="886492" y="3643957"/>
                <a:ext cx="122760" cy="248040"/>
              </p14:xfrm>
            </p:contentPart>
          </mc:Choice>
          <mc:Fallback xmlns="">
            <p:pic>
              <p:nvPicPr>
                <p:cNvPr id="29701" name="Ink 29700">
                  <a:extLst>
                    <a:ext uri="{FF2B5EF4-FFF2-40B4-BE49-F238E27FC236}">
                      <a16:creationId xmlns:a16="http://schemas.microsoft.com/office/drawing/2014/main" id="{B2B70387-FD9D-416C-A680-26A40842F7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7852" y="3634957"/>
                  <a:ext cx="140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702" name="Ink 29701">
                  <a:extLst>
                    <a:ext uri="{FF2B5EF4-FFF2-40B4-BE49-F238E27FC236}">
                      <a16:creationId xmlns:a16="http://schemas.microsoft.com/office/drawing/2014/main" id="{0B85B231-AE72-47E9-B5A7-4C02EC0699C1}"/>
                    </a:ext>
                  </a:extLst>
                </p14:cNvPr>
                <p14:cNvContentPartPr/>
                <p14:nvPr/>
              </p14:nvContentPartPr>
              <p14:xfrm>
                <a:off x="1042732" y="3710917"/>
                <a:ext cx="162000" cy="218880"/>
              </p14:xfrm>
            </p:contentPart>
          </mc:Choice>
          <mc:Fallback xmlns="">
            <p:pic>
              <p:nvPicPr>
                <p:cNvPr id="29702" name="Ink 29701">
                  <a:extLst>
                    <a:ext uri="{FF2B5EF4-FFF2-40B4-BE49-F238E27FC236}">
                      <a16:creationId xmlns:a16="http://schemas.microsoft.com/office/drawing/2014/main" id="{0B85B231-AE72-47E9-B5A7-4C02EC0699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4092" y="3702277"/>
                  <a:ext cx="179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704" name="Ink 29703">
                  <a:extLst>
                    <a:ext uri="{FF2B5EF4-FFF2-40B4-BE49-F238E27FC236}">
                      <a16:creationId xmlns:a16="http://schemas.microsoft.com/office/drawing/2014/main" id="{2FD38E05-D4BE-47B2-A976-CDDE4204028A}"/>
                    </a:ext>
                  </a:extLst>
                </p14:cNvPr>
                <p14:cNvContentPartPr/>
                <p14:nvPr/>
              </p14:nvContentPartPr>
              <p14:xfrm>
                <a:off x="1230652" y="3798757"/>
                <a:ext cx="207360" cy="140760"/>
              </p14:xfrm>
            </p:contentPart>
          </mc:Choice>
          <mc:Fallback xmlns="">
            <p:pic>
              <p:nvPicPr>
                <p:cNvPr id="29704" name="Ink 29703">
                  <a:extLst>
                    <a:ext uri="{FF2B5EF4-FFF2-40B4-BE49-F238E27FC236}">
                      <a16:creationId xmlns:a16="http://schemas.microsoft.com/office/drawing/2014/main" id="{2FD38E05-D4BE-47B2-A976-CDDE4204028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21652" y="3790117"/>
                  <a:ext cx="22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9705" name="Ink 29704">
                  <a:extLst>
                    <a:ext uri="{FF2B5EF4-FFF2-40B4-BE49-F238E27FC236}">
                      <a16:creationId xmlns:a16="http://schemas.microsoft.com/office/drawing/2014/main" id="{A19446E8-E628-47D9-B523-65568F48D248}"/>
                    </a:ext>
                  </a:extLst>
                </p14:cNvPr>
                <p14:cNvContentPartPr/>
                <p14:nvPr/>
              </p14:nvContentPartPr>
              <p14:xfrm>
                <a:off x="1469692" y="3800197"/>
                <a:ext cx="40680" cy="219600"/>
              </p14:xfrm>
            </p:contentPart>
          </mc:Choice>
          <mc:Fallback xmlns="">
            <p:pic>
              <p:nvPicPr>
                <p:cNvPr id="29705" name="Ink 29704">
                  <a:extLst>
                    <a:ext uri="{FF2B5EF4-FFF2-40B4-BE49-F238E27FC236}">
                      <a16:creationId xmlns:a16="http://schemas.microsoft.com/office/drawing/2014/main" id="{A19446E8-E628-47D9-B523-65568F48D24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461052" y="3791557"/>
                  <a:ext cx="58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9706" name="Ink 29705">
                  <a:extLst>
                    <a:ext uri="{FF2B5EF4-FFF2-40B4-BE49-F238E27FC236}">
                      <a16:creationId xmlns:a16="http://schemas.microsoft.com/office/drawing/2014/main" id="{C2EFAFCE-A28E-44B6-889E-2E143598C1EE}"/>
                    </a:ext>
                  </a:extLst>
                </p14:cNvPr>
                <p14:cNvContentPartPr/>
                <p14:nvPr/>
              </p14:nvContentPartPr>
              <p14:xfrm>
                <a:off x="1487332" y="3787957"/>
                <a:ext cx="99720" cy="113040"/>
              </p14:xfrm>
            </p:contentPart>
          </mc:Choice>
          <mc:Fallback xmlns="">
            <p:pic>
              <p:nvPicPr>
                <p:cNvPr id="29706" name="Ink 29705">
                  <a:extLst>
                    <a:ext uri="{FF2B5EF4-FFF2-40B4-BE49-F238E27FC236}">
                      <a16:creationId xmlns:a16="http://schemas.microsoft.com/office/drawing/2014/main" id="{C2EFAFCE-A28E-44B6-889E-2E143598C1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78332" y="3778957"/>
                  <a:ext cx="11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707" name="Ink 29706">
                  <a:extLst>
                    <a:ext uri="{FF2B5EF4-FFF2-40B4-BE49-F238E27FC236}">
                      <a16:creationId xmlns:a16="http://schemas.microsoft.com/office/drawing/2014/main" id="{CA65A4C6-27CA-4B56-989C-3BF8EBEC1CB1}"/>
                    </a:ext>
                  </a:extLst>
                </p14:cNvPr>
                <p14:cNvContentPartPr/>
                <p14:nvPr/>
              </p14:nvContentPartPr>
              <p14:xfrm>
                <a:off x="1627012" y="3760957"/>
                <a:ext cx="118800" cy="212760"/>
              </p14:xfrm>
            </p:contentPart>
          </mc:Choice>
          <mc:Fallback xmlns="">
            <p:pic>
              <p:nvPicPr>
                <p:cNvPr id="29707" name="Ink 29706">
                  <a:extLst>
                    <a:ext uri="{FF2B5EF4-FFF2-40B4-BE49-F238E27FC236}">
                      <a16:creationId xmlns:a16="http://schemas.microsoft.com/office/drawing/2014/main" id="{CA65A4C6-27CA-4B56-989C-3BF8EBEC1C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18372" y="3751957"/>
                  <a:ext cx="136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708" name="Ink 29707">
                  <a:extLst>
                    <a:ext uri="{FF2B5EF4-FFF2-40B4-BE49-F238E27FC236}">
                      <a16:creationId xmlns:a16="http://schemas.microsoft.com/office/drawing/2014/main" id="{69E7B5D2-284B-48C2-8915-98F4AA7E67E0}"/>
                    </a:ext>
                  </a:extLst>
                </p14:cNvPr>
                <p14:cNvContentPartPr/>
                <p14:nvPr/>
              </p14:nvContentPartPr>
              <p14:xfrm>
                <a:off x="1800892" y="3875797"/>
                <a:ext cx="41760" cy="100440"/>
              </p14:xfrm>
            </p:contentPart>
          </mc:Choice>
          <mc:Fallback xmlns="">
            <p:pic>
              <p:nvPicPr>
                <p:cNvPr id="29708" name="Ink 29707">
                  <a:extLst>
                    <a:ext uri="{FF2B5EF4-FFF2-40B4-BE49-F238E27FC236}">
                      <a16:creationId xmlns:a16="http://schemas.microsoft.com/office/drawing/2014/main" id="{69E7B5D2-284B-48C2-8915-98F4AA7E67E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91892" y="3867157"/>
                  <a:ext cx="59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709" name="Ink 29708">
                  <a:extLst>
                    <a:ext uri="{FF2B5EF4-FFF2-40B4-BE49-F238E27FC236}">
                      <a16:creationId xmlns:a16="http://schemas.microsoft.com/office/drawing/2014/main" id="{D281561B-8DF6-483B-960C-8EFBCAD2C472}"/>
                    </a:ext>
                  </a:extLst>
                </p14:cNvPr>
                <p14:cNvContentPartPr/>
                <p14:nvPr/>
              </p14:nvContentPartPr>
              <p14:xfrm>
                <a:off x="1931572" y="3722077"/>
                <a:ext cx="145080" cy="259560"/>
              </p14:xfrm>
            </p:contentPart>
          </mc:Choice>
          <mc:Fallback xmlns="">
            <p:pic>
              <p:nvPicPr>
                <p:cNvPr id="29709" name="Ink 29708">
                  <a:extLst>
                    <a:ext uri="{FF2B5EF4-FFF2-40B4-BE49-F238E27FC236}">
                      <a16:creationId xmlns:a16="http://schemas.microsoft.com/office/drawing/2014/main" id="{D281561B-8DF6-483B-960C-8EFBCAD2C4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22932" y="3713437"/>
                  <a:ext cx="162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710" name="Ink 29709">
                  <a:extLst>
                    <a:ext uri="{FF2B5EF4-FFF2-40B4-BE49-F238E27FC236}">
                      <a16:creationId xmlns:a16="http://schemas.microsoft.com/office/drawing/2014/main" id="{B5E46AD7-ACDE-4C74-9A1E-0BEE046955D8}"/>
                    </a:ext>
                  </a:extLst>
                </p14:cNvPr>
                <p14:cNvContentPartPr/>
                <p14:nvPr/>
              </p14:nvContentPartPr>
              <p14:xfrm>
                <a:off x="2110852" y="3670237"/>
                <a:ext cx="124200" cy="318600"/>
              </p14:xfrm>
            </p:contentPart>
          </mc:Choice>
          <mc:Fallback xmlns="">
            <p:pic>
              <p:nvPicPr>
                <p:cNvPr id="29710" name="Ink 29709">
                  <a:extLst>
                    <a:ext uri="{FF2B5EF4-FFF2-40B4-BE49-F238E27FC236}">
                      <a16:creationId xmlns:a16="http://schemas.microsoft.com/office/drawing/2014/main" id="{B5E46AD7-ACDE-4C74-9A1E-0BEE046955D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01852" y="3661597"/>
                  <a:ext cx="141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711" name="Ink 29710">
                  <a:extLst>
                    <a:ext uri="{FF2B5EF4-FFF2-40B4-BE49-F238E27FC236}">
                      <a16:creationId xmlns:a16="http://schemas.microsoft.com/office/drawing/2014/main" id="{7F7F8146-A002-4F4B-A4EB-F78BBF978106}"/>
                    </a:ext>
                  </a:extLst>
                </p14:cNvPr>
                <p14:cNvContentPartPr/>
                <p14:nvPr/>
              </p14:nvContentPartPr>
              <p14:xfrm>
                <a:off x="2303092" y="3793717"/>
                <a:ext cx="219600" cy="142200"/>
              </p14:xfrm>
            </p:contentPart>
          </mc:Choice>
          <mc:Fallback xmlns="">
            <p:pic>
              <p:nvPicPr>
                <p:cNvPr id="29711" name="Ink 29710">
                  <a:extLst>
                    <a:ext uri="{FF2B5EF4-FFF2-40B4-BE49-F238E27FC236}">
                      <a16:creationId xmlns:a16="http://schemas.microsoft.com/office/drawing/2014/main" id="{7F7F8146-A002-4F4B-A4EB-F78BBF97810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94452" y="3784717"/>
                  <a:ext cx="237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712" name="Ink 29711">
                  <a:extLst>
                    <a:ext uri="{FF2B5EF4-FFF2-40B4-BE49-F238E27FC236}">
                      <a16:creationId xmlns:a16="http://schemas.microsoft.com/office/drawing/2014/main" id="{D17D3719-650D-46A5-9355-7AE5A56CEB8A}"/>
                    </a:ext>
                  </a:extLst>
                </p14:cNvPr>
                <p14:cNvContentPartPr/>
                <p14:nvPr/>
              </p14:nvContentPartPr>
              <p14:xfrm>
                <a:off x="2513692" y="3748717"/>
                <a:ext cx="131760" cy="192240"/>
              </p14:xfrm>
            </p:contentPart>
          </mc:Choice>
          <mc:Fallback xmlns="">
            <p:pic>
              <p:nvPicPr>
                <p:cNvPr id="29712" name="Ink 29711">
                  <a:extLst>
                    <a:ext uri="{FF2B5EF4-FFF2-40B4-BE49-F238E27FC236}">
                      <a16:creationId xmlns:a16="http://schemas.microsoft.com/office/drawing/2014/main" id="{D17D3719-650D-46A5-9355-7AE5A56CEB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04692" y="3739717"/>
                  <a:ext cx="149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713" name="Ink 29712">
                  <a:extLst>
                    <a:ext uri="{FF2B5EF4-FFF2-40B4-BE49-F238E27FC236}">
                      <a16:creationId xmlns:a16="http://schemas.microsoft.com/office/drawing/2014/main" id="{B7A610E5-B8AD-49BF-B0D5-24D0DA8E37B5}"/>
                    </a:ext>
                  </a:extLst>
                </p14:cNvPr>
                <p14:cNvContentPartPr/>
                <p14:nvPr/>
              </p14:nvContentPartPr>
              <p14:xfrm>
                <a:off x="2672812" y="3821077"/>
                <a:ext cx="111240" cy="99360"/>
              </p14:xfrm>
            </p:contentPart>
          </mc:Choice>
          <mc:Fallback xmlns="">
            <p:pic>
              <p:nvPicPr>
                <p:cNvPr id="29713" name="Ink 29712">
                  <a:extLst>
                    <a:ext uri="{FF2B5EF4-FFF2-40B4-BE49-F238E27FC236}">
                      <a16:creationId xmlns:a16="http://schemas.microsoft.com/office/drawing/2014/main" id="{B7A610E5-B8AD-49BF-B0D5-24D0DA8E37B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63812" y="3812437"/>
                  <a:ext cx="128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714" name="Ink 29713">
                  <a:extLst>
                    <a:ext uri="{FF2B5EF4-FFF2-40B4-BE49-F238E27FC236}">
                      <a16:creationId xmlns:a16="http://schemas.microsoft.com/office/drawing/2014/main" id="{68FCD283-2E08-4546-A9AF-EE901050A97B}"/>
                    </a:ext>
                  </a:extLst>
                </p14:cNvPr>
                <p14:cNvContentPartPr/>
                <p14:nvPr/>
              </p14:nvContentPartPr>
              <p14:xfrm>
                <a:off x="2796652" y="3826837"/>
                <a:ext cx="217080" cy="140760"/>
              </p14:xfrm>
            </p:contentPart>
          </mc:Choice>
          <mc:Fallback xmlns="">
            <p:pic>
              <p:nvPicPr>
                <p:cNvPr id="29714" name="Ink 29713">
                  <a:extLst>
                    <a:ext uri="{FF2B5EF4-FFF2-40B4-BE49-F238E27FC236}">
                      <a16:creationId xmlns:a16="http://schemas.microsoft.com/office/drawing/2014/main" id="{68FCD283-2E08-4546-A9AF-EE901050A97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87652" y="3818197"/>
                  <a:ext cx="2347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52" name="Group 29851">
            <a:extLst>
              <a:ext uri="{FF2B5EF4-FFF2-40B4-BE49-F238E27FC236}">
                <a16:creationId xmlns:a16="http://schemas.microsoft.com/office/drawing/2014/main" id="{76620604-E2CC-4164-B3FB-33AA14AE435A}"/>
              </a:ext>
            </a:extLst>
          </p:cNvPr>
          <p:cNvGrpSpPr/>
          <p:nvPr/>
        </p:nvGrpSpPr>
        <p:grpSpPr>
          <a:xfrm>
            <a:off x="525052" y="4120957"/>
            <a:ext cx="3588120" cy="345600"/>
            <a:chOff x="525052" y="4120957"/>
            <a:chExt cx="35881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715" name="Ink 29714">
                  <a:extLst>
                    <a:ext uri="{FF2B5EF4-FFF2-40B4-BE49-F238E27FC236}">
                      <a16:creationId xmlns:a16="http://schemas.microsoft.com/office/drawing/2014/main" id="{75AA0FC6-2C84-4DBE-8F59-3F24518752C6}"/>
                    </a:ext>
                  </a:extLst>
                </p14:cNvPr>
                <p14:cNvContentPartPr/>
                <p14:nvPr/>
              </p14:nvContentPartPr>
              <p14:xfrm>
                <a:off x="525052" y="4136797"/>
                <a:ext cx="85320" cy="228240"/>
              </p14:xfrm>
            </p:contentPart>
          </mc:Choice>
          <mc:Fallback xmlns="">
            <p:pic>
              <p:nvPicPr>
                <p:cNvPr id="29715" name="Ink 29714">
                  <a:extLst>
                    <a:ext uri="{FF2B5EF4-FFF2-40B4-BE49-F238E27FC236}">
                      <a16:creationId xmlns:a16="http://schemas.microsoft.com/office/drawing/2014/main" id="{75AA0FC6-2C84-4DBE-8F59-3F24518752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6052" y="4128157"/>
                  <a:ext cx="102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716" name="Ink 29715">
                  <a:extLst>
                    <a:ext uri="{FF2B5EF4-FFF2-40B4-BE49-F238E27FC236}">
                      <a16:creationId xmlns:a16="http://schemas.microsoft.com/office/drawing/2014/main" id="{9F92D20E-312D-40D7-A1B6-A22C47DDC673}"/>
                    </a:ext>
                  </a:extLst>
                </p14:cNvPr>
                <p14:cNvContentPartPr/>
                <p14:nvPr/>
              </p14:nvContentPartPr>
              <p14:xfrm>
                <a:off x="707572" y="4265317"/>
                <a:ext cx="27360" cy="72000"/>
              </p14:xfrm>
            </p:contentPart>
          </mc:Choice>
          <mc:Fallback xmlns="">
            <p:pic>
              <p:nvPicPr>
                <p:cNvPr id="29716" name="Ink 29715">
                  <a:extLst>
                    <a:ext uri="{FF2B5EF4-FFF2-40B4-BE49-F238E27FC236}">
                      <a16:creationId xmlns:a16="http://schemas.microsoft.com/office/drawing/2014/main" id="{9F92D20E-312D-40D7-A1B6-A22C47DDC67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8572" y="4256677"/>
                  <a:ext cx="45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717" name="Ink 29716">
                  <a:extLst>
                    <a:ext uri="{FF2B5EF4-FFF2-40B4-BE49-F238E27FC236}">
                      <a16:creationId xmlns:a16="http://schemas.microsoft.com/office/drawing/2014/main" id="{C9ECFCFB-57D8-4B5E-B41E-8900381ACFFB}"/>
                    </a:ext>
                  </a:extLst>
                </p14:cNvPr>
                <p14:cNvContentPartPr/>
                <p14:nvPr/>
              </p14:nvContentPartPr>
              <p14:xfrm>
                <a:off x="844732" y="4272157"/>
                <a:ext cx="176400" cy="107280"/>
              </p14:xfrm>
            </p:contentPart>
          </mc:Choice>
          <mc:Fallback xmlns="">
            <p:pic>
              <p:nvPicPr>
                <p:cNvPr id="29717" name="Ink 29716">
                  <a:extLst>
                    <a:ext uri="{FF2B5EF4-FFF2-40B4-BE49-F238E27FC236}">
                      <a16:creationId xmlns:a16="http://schemas.microsoft.com/office/drawing/2014/main" id="{C9ECFCFB-57D8-4B5E-B41E-8900381ACFF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5732" y="4263157"/>
                  <a:ext cx="19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718" name="Ink 29717">
                  <a:extLst>
                    <a:ext uri="{FF2B5EF4-FFF2-40B4-BE49-F238E27FC236}">
                      <a16:creationId xmlns:a16="http://schemas.microsoft.com/office/drawing/2014/main" id="{B336BD42-B8F3-4ED5-9F28-15D42286A3FD}"/>
                    </a:ext>
                  </a:extLst>
                </p14:cNvPr>
                <p14:cNvContentPartPr/>
                <p14:nvPr/>
              </p14:nvContentPartPr>
              <p14:xfrm>
                <a:off x="1095652" y="4159117"/>
                <a:ext cx="45720" cy="254160"/>
              </p14:xfrm>
            </p:contentPart>
          </mc:Choice>
          <mc:Fallback xmlns="">
            <p:pic>
              <p:nvPicPr>
                <p:cNvPr id="29718" name="Ink 29717">
                  <a:extLst>
                    <a:ext uri="{FF2B5EF4-FFF2-40B4-BE49-F238E27FC236}">
                      <a16:creationId xmlns:a16="http://schemas.microsoft.com/office/drawing/2014/main" id="{B336BD42-B8F3-4ED5-9F28-15D42286A3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7012" y="4150117"/>
                  <a:ext cx="63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719" name="Ink 29718">
                  <a:extLst>
                    <a:ext uri="{FF2B5EF4-FFF2-40B4-BE49-F238E27FC236}">
                      <a16:creationId xmlns:a16="http://schemas.microsoft.com/office/drawing/2014/main" id="{B32242BF-12B6-4DCF-8CC1-41B24CE29095}"/>
                    </a:ext>
                  </a:extLst>
                </p14:cNvPr>
                <p14:cNvContentPartPr/>
                <p14:nvPr/>
              </p14:nvContentPartPr>
              <p14:xfrm>
                <a:off x="1063252" y="4149397"/>
                <a:ext cx="366480" cy="206280"/>
              </p14:xfrm>
            </p:contentPart>
          </mc:Choice>
          <mc:Fallback xmlns="">
            <p:pic>
              <p:nvPicPr>
                <p:cNvPr id="29719" name="Ink 29718">
                  <a:extLst>
                    <a:ext uri="{FF2B5EF4-FFF2-40B4-BE49-F238E27FC236}">
                      <a16:creationId xmlns:a16="http://schemas.microsoft.com/office/drawing/2014/main" id="{B32242BF-12B6-4DCF-8CC1-41B24CE2909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4252" y="4140757"/>
                  <a:ext cx="384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720" name="Ink 29719">
                  <a:extLst>
                    <a:ext uri="{FF2B5EF4-FFF2-40B4-BE49-F238E27FC236}">
                      <a16:creationId xmlns:a16="http://schemas.microsoft.com/office/drawing/2014/main" id="{CE20482A-127A-4E52-A045-7656999874C4}"/>
                    </a:ext>
                  </a:extLst>
                </p14:cNvPr>
                <p14:cNvContentPartPr/>
                <p14:nvPr/>
              </p14:nvContentPartPr>
              <p14:xfrm>
                <a:off x="1295812" y="4154797"/>
                <a:ext cx="21960" cy="9360"/>
              </p14:xfrm>
            </p:contentPart>
          </mc:Choice>
          <mc:Fallback xmlns="">
            <p:pic>
              <p:nvPicPr>
                <p:cNvPr id="29720" name="Ink 29719">
                  <a:extLst>
                    <a:ext uri="{FF2B5EF4-FFF2-40B4-BE49-F238E27FC236}">
                      <a16:creationId xmlns:a16="http://schemas.microsoft.com/office/drawing/2014/main" id="{CE20482A-127A-4E52-A045-7656999874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286812" y="4145797"/>
                  <a:ext cx="3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721" name="Ink 29720">
                  <a:extLst>
                    <a:ext uri="{FF2B5EF4-FFF2-40B4-BE49-F238E27FC236}">
                      <a16:creationId xmlns:a16="http://schemas.microsoft.com/office/drawing/2014/main" id="{A09BF7E9-EA77-428C-A17F-4BC3FBD2F9FF}"/>
                    </a:ext>
                  </a:extLst>
                </p14:cNvPr>
                <p14:cNvContentPartPr/>
                <p14:nvPr/>
              </p14:nvContentPartPr>
              <p14:xfrm>
                <a:off x="1492012" y="4120957"/>
                <a:ext cx="111600" cy="291600"/>
              </p14:xfrm>
            </p:contentPart>
          </mc:Choice>
          <mc:Fallback xmlns="">
            <p:pic>
              <p:nvPicPr>
                <p:cNvPr id="29721" name="Ink 29720">
                  <a:extLst>
                    <a:ext uri="{FF2B5EF4-FFF2-40B4-BE49-F238E27FC236}">
                      <a16:creationId xmlns:a16="http://schemas.microsoft.com/office/drawing/2014/main" id="{A09BF7E9-EA77-428C-A17F-4BC3FBD2F9F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83372" y="4112317"/>
                  <a:ext cx="129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722" name="Ink 29721">
                  <a:extLst>
                    <a:ext uri="{FF2B5EF4-FFF2-40B4-BE49-F238E27FC236}">
                      <a16:creationId xmlns:a16="http://schemas.microsoft.com/office/drawing/2014/main" id="{9769C043-CA72-48B0-B920-42AB8AC51D69}"/>
                    </a:ext>
                  </a:extLst>
                </p14:cNvPr>
                <p14:cNvContentPartPr/>
                <p14:nvPr/>
              </p14:nvContentPartPr>
              <p14:xfrm>
                <a:off x="1649332" y="4299157"/>
                <a:ext cx="314640" cy="104760"/>
              </p14:xfrm>
            </p:contentPart>
          </mc:Choice>
          <mc:Fallback xmlns="">
            <p:pic>
              <p:nvPicPr>
                <p:cNvPr id="29722" name="Ink 29721">
                  <a:extLst>
                    <a:ext uri="{FF2B5EF4-FFF2-40B4-BE49-F238E27FC236}">
                      <a16:creationId xmlns:a16="http://schemas.microsoft.com/office/drawing/2014/main" id="{9769C043-CA72-48B0-B920-42AB8AC51D6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640332" y="4290157"/>
                  <a:ext cx="332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723" name="Ink 29722">
                  <a:extLst>
                    <a:ext uri="{FF2B5EF4-FFF2-40B4-BE49-F238E27FC236}">
                      <a16:creationId xmlns:a16="http://schemas.microsoft.com/office/drawing/2014/main" id="{92A64B3C-5C07-4AF1-83F6-93C5F85323CD}"/>
                    </a:ext>
                  </a:extLst>
                </p14:cNvPr>
                <p14:cNvContentPartPr/>
                <p14:nvPr/>
              </p14:nvContentPartPr>
              <p14:xfrm>
                <a:off x="1940212" y="4128877"/>
                <a:ext cx="73440" cy="337680"/>
              </p14:xfrm>
            </p:contentPart>
          </mc:Choice>
          <mc:Fallback xmlns="">
            <p:pic>
              <p:nvPicPr>
                <p:cNvPr id="29723" name="Ink 29722">
                  <a:extLst>
                    <a:ext uri="{FF2B5EF4-FFF2-40B4-BE49-F238E27FC236}">
                      <a16:creationId xmlns:a16="http://schemas.microsoft.com/office/drawing/2014/main" id="{92A64B3C-5C07-4AF1-83F6-93C5F85323C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31572" y="4119877"/>
                  <a:ext cx="91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724" name="Ink 29723">
                  <a:extLst>
                    <a:ext uri="{FF2B5EF4-FFF2-40B4-BE49-F238E27FC236}">
                      <a16:creationId xmlns:a16="http://schemas.microsoft.com/office/drawing/2014/main" id="{C7D45928-715C-4A64-A451-59E6B2EF2D1C}"/>
                    </a:ext>
                  </a:extLst>
                </p14:cNvPr>
                <p14:cNvContentPartPr/>
                <p14:nvPr/>
              </p14:nvContentPartPr>
              <p14:xfrm>
                <a:off x="1957132" y="4290517"/>
                <a:ext cx="253800" cy="100080"/>
              </p14:xfrm>
            </p:contentPart>
          </mc:Choice>
          <mc:Fallback xmlns="">
            <p:pic>
              <p:nvPicPr>
                <p:cNvPr id="29724" name="Ink 29723">
                  <a:extLst>
                    <a:ext uri="{FF2B5EF4-FFF2-40B4-BE49-F238E27FC236}">
                      <a16:creationId xmlns:a16="http://schemas.microsoft.com/office/drawing/2014/main" id="{C7D45928-715C-4A64-A451-59E6B2EF2D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48132" y="4281517"/>
                  <a:ext cx="271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725" name="Ink 29724">
                  <a:extLst>
                    <a:ext uri="{FF2B5EF4-FFF2-40B4-BE49-F238E27FC236}">
                      <a16:creationId xmlns:a16="http://schemas.microsoft.com/office/drawing/2014/main" id="{C0395F56-8E3E-49CF-9DB8-AB275AC3E73A}"/>
                    </a:ext>
                  </a:extLst>
                </p14:cNvPr>
                <p14:cNvContentPartPr/>
                <p14:nvPr/>
              </p14:nvContentPartPr>
              <p14:xfrm>
                <a:off x="2281132" y="4250557"/>
                <a:ext cx="162360" cy="114840"/>
              </p14:xfrm>
            </p:contentPart>
          </mc:Choice>
          <mc:Fallback xmlns="">
            <p:pic>
              <p:nvPicPr>
                <p:cNvPr id="29725" name="Ink 29724">
                  <a:extLst>
                    <a:ext uri="{FF2B5EF4-FFF2-40B4-BE49-F238E27FC236}">
                      <a16:creationId xmlns:a16="http://schemas.microsoft.com/office/drawing/2014/main" id="{C0395F56-8E3E-49CF-9DB8-AB275AC3E7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72132" y="4241917"/>
                  <a:ext cx="180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726" name="Ink 29725">
                  <a:extLst>
                    <a:ext uri="{FF2B5EF4-FFF2-40B4-BE49-F238E27FC236}">
                      <a16:creationId xmlns:a16="http://schemas.microsoft.com/office/drawing/2014/main" id="{E640BA5C-3F38-429E-A6BA-DD5C678C9AB7}"/>
                    </a:ext>
                  </a:extLst>
                </p14:cNvPr>
                <p14:cNvContentPartPr/>
                <p14:nvPr/>
              </p14:nvContentPartPr>
              <p14:xfrm>
                <a:off x="2471932" y="4291597"/>
                <a:ext cx="205920" cy="75960"/>
              </p14:xfrm>
            </p:contentPart>
          </mc:Choice>
          <mc:Fallback xmlns="">
            <p:pic>
              <p:nvPicPr>
                <p:cNvPr id="29726" name="Ink 29725">
                  <a:extLst>
                    <a:ext uri="{FF2B5EF4-FFF2-40B4-BE49-F238E27FC236}">
                      <a16:creationId xmlns:a16="http://schemas.microsoft.com/office/drawing/2014/main" id="{E640BA5C-3F38-429E-A6BA-DD5C678C9A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63292" y="4282957"/>
                  <a:ext cx="223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761" name="Ink 29760">
                  <a:extLst>
                    <a:ext uri="{FF2B5EF4-FFF2-40B4-BE49-F238E27FC236}">
                      <a16:creationId xmlns:a16="http://schemas.microsoft.com/office/drawing/2014/main" id="{0ECCFA7E-52A9-44C3-BD1C-AAB9E012DCE9}"/>
                    </a:ext>
                  </a:extLst>
                </p14:cNvPr>
                <p14:cNvContentPartPr/>
                <p14:nvPr/>
              </p14:nvContentPartPr>
              <p14:xfrm>
                <a:off x="2838772" y="4207717"/>
                <a:ext cx="159480" cy="182520"/>
              </p14:xfrm>
            </p:contentPart>
          </mc:Choice>
          <mc:Fallback xmlns="">
            <p:pic>
              <p:nvPicPr>
                <p:cNvPr id="29761" name="Ink 29760">
                  <a:extLst>
                    <a:ext uri="{FF2B5EF4-FFF2-40B4-BE49-F238E27FC236}">
                      <a16:creationId xmlns:a16="http://schemas.microsoft.com/office/drawing/2014/main" id="{0ECCFA7E-52A9-44C3-BD1C-AAB9E012DC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830132" y="4199077"/>
                  <a:ext cx="177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762" name="Ink 29761">
                  <a:extLst>
                    <a:ext uri="{FF2B5EF4-FFF2-40B4-BE49-F238E27FC236}">
                      <a16:creationId xmlns:a16="http://schemas.microsoft.com/office/drawing/2014/main" id="{F6C82AC8-166A-44E5-9522-A2D74ECE9A31}"/>
                    </a:ext>
                  </a:extLst>
                </p14:cNvPr>
                <p14:cNvContentPartPr/>
                <p14:nvPr/>
              </p14:nvContentPartPr>
              <p14:xfrm>
                <a:off x="3051892" y="4245517"/>
                <a:ext cx="23040" cy="146520"/>
              </p14:xfrm>
            </p:contentPart>
          </mc:Choice>
          <mc:Fallback xmlns="">
            <p:pic>
              <p:nvPicPr>
                <p:cNvPr id="29762" name="Ink 29761">
                  <a:extLst>
                    <a:ext uri="{FF2B5EF4-FFF2-40B4-BE49-F238E27FC236}">
                      <a16:creationId xmlns:a16="http://schemas.microsoft.com/office/drawing/2014/main" id="{F6C82AC8-166A-44E5-9522-A2D74ECE9A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43252" y="4236517"/>
                  <a:ext cx="4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763" name="Ink 29762">
                  <a:extLst>
                    <a:ext uri="{FF2B5EF4-FFF2-40B4-BE49-F238E27FC236}">
                      <a16:creationId xmlns:a16="http://schemas.microsoft.com/office/drawing/2014/main" id="{E852914B-3F2B-4AE0-ABBF-CFBD9AB09AB2}"/>
                    </a:ext>
                  </a:extLst>
                </p14:cNvPr>
                <p14:cNvContentPartPr/>
                <p14:nvPr/>
              </p14:nvContentPartPr>
              <p14:xfrm>
                <a:off x="3132532" y="4293397"/>
                <a:ext cx="224280" cy="95760"/>
              </p14:xfrm>
            </p:contentPart>
          </mc:Choice>
          <mc:Fallback xmlns="">
            <p:pic>
              <p:nvPicPr>
                <p:cNvPr id="29763" name="Ink 29762">
                  <a:extLst>
                    <a:ext uri="{FF2B5EF4-FFF2-40B4-BE49-F238E27FC236}">
                      <a16:creationId xmlns:a16="http://schemas.microsoft.com/office/drawing/2014/main" id="{E852914B-3F2B-4AE0-ABBF-CFBD9AB09AB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23892" y="4284757"/>
                  <a:ext cx="241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764" name="Ink 29763">
                  <a:extLst>
                    <a:ext uri="{FF2B5EF4-FFF2-40B4-BE49-F238E27FC236}">
                      <a16:creationId xmlns:a16="http://schemas.microsoft.com/office/drawing/2014/main" id="{021B0CBA-26D6-4629-B6BC-3E8499CF5F5D}"/>
                    </a:ext>
                  </a:extLst>
                </p14:cNvPr>
                <p14:cNvContentPartPr/>
                <p14:nvPr/>
              </p14:nvContentPartPr>
              <p14:xfrm>
                <a:off x="3380572" y="4226437"/>
                <a:ext cx="41400" cy="147240"/>
              </p14:xfrm>
            </p:contentPart>
          </mc:Choice>
          <mc:Fallback xmlns="">
            <p:pic>
              <p:nvPicPr>
                <p:cNvPr id="29764" name="Ink 29763">
                  <a:extLst>
                    <a:ext uri="{FF2B5EF4-FFF2-40B4-BE49-F238E27FC236}">
                      <a16:creationId xmlns:a16="http://schemas.microsoft.com/office/drawing/2014/main" id="{021B0CBA-26D6-4629-B6BC-3E8499CF5F5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71932" y="4217437"/>
                  <a:ext cx="59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765" name="Ink 29764">
                  <a:extLst>
                    <a:ext uri="{FF2B5EF4-FFF2-40B4-BE49-F238E27FC236}">
                      <a16:creationId xmlns:a16="http://schemas.microsoft.com/office/drawing/2014/main" id="{3ADD1247-299A-4F32-B047-AD4F534C339F}"/>
                    </a:ext>
                  </a:extLst>
                </p14:cNvPr>
                <p14:cNvContentPartPr/>
                <p14:nvPr/>
              </p14:nvContentPartPr>
              <p14:xfrm>
                <a:off x="3386332" y="4275037"/>
                <a:ext cx="186480" cy="117720"/>
              </p14:xfrm>
            </p:contentPart>
          </mc:Choice>
          <mc:Fallback xmlns="">
            <p:pic>
              <p:nvPicPr>
                <p:cNvPr id="29765" name="Ink 29764">
                  <a:extLst>
                    <a:ext uri="{FF2B5EF4-FFF2-40B4-BE49-F238E27FC236}">
                      <a16:creationId xmlns:a16="http://schemas.microsoft.com/office/drawing/2014/main" id="{3ADD1247-299A-4F32-B047-AD4F534C339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77692" y="4266037"/>
                  <a:ext cx="204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766" name="Ink 29765">
                  <a:extLst>
                    <a:ext uri="{FF2B5EF4-FFF2-40B4-BE49-F238E27FC236}">
                      <a16:creationId xmlns:a16="http://schemas.microsoft.com/office/drawing/2014/main" id="{890AE585-B703-4B3F-8526-D647131B4580}"/>
                    </a:ext>
                  </a:extLst>
                </p14:cNvPr>
                <p14:cNvContentPartPr/>
                <p14:nvPr/>
              </p14:nvContentPartPr>
              <p14:xfrm>
                <a:off x="3541132" y="4277917"/>
                <a:ext cx="56520" cy="1800"/>
              </p14:xfrm>
            </p:contentPart>
          </mc:Choice>
          <mc:Fallback xmlns="">
            <p:pic>
              <p:nvPicPr>
                <p:cNvPr id="29766" name="Ink 29765">
                  <a:extLst>
                    <a:ext uri="{FF2B5EF4-FFF2-40B4-BE49-F238E27FC236}">
                      <a16:creationId xmlns:a16="http://schemas.microsoft.com/office/drawing/2014/main" id="{890AE585-B703-4B3F-8526-D647131B45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32492" y="4269277"/>
                  <a:ext cx="74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767" name="Ink 29766">
                  <a:extLst>
                    <a:ext uri="{FF2B5EF4-FFF2-40B4-BE49-F238E27FC236}">
                      <a16:creationId xmlns:a16="http://schemas.microsoft.com/office/drawing/2014/main" id="{2BDC7E04-8CA1-4DC0-A27D-8D9EFAC497FA}"/>
                    </a:ext>
                  </a:extLst>
                </p14:cNvPr>
                <p14:cNvContentPartPr/>
                <p14:nvPr/>
              </p14:nvContentPartPr>
              <p14:xfrm>
                <a:off x="3713572" y="4248397"/>
                <a:ext cx="120240" cy="137520"/>
              </p14:xfrm>
            </p:contentPart>
          </mc:Choice>
          <mc:Fallback xmlns="">
            <p:pic>
              <p:nvPicPr>
                <p:cNvPr id="29767" name="Ink 29766">
                  <a:extLst>
                    <a:ext uri="{FF2B5EF4-FFF2-40B4-BE49-F238E27FC236}">
                      <a16:creationId xmlns:a16="http://schemas.microsoft.com/office/drawing/2014/main" id="{2BDC7E04-8CA1-4DC0-A27D-8D9EFAC497F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04932" y="4239757"/>
                  <a:ext cx="137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768" name="Ink 29767">
                  <a:extLst>
                    <a:ext uri="{FF2B5EF4-FFF2-40B4-BE49-F238E27FC236}">
                      <a16:creationId xmlns:a16="http://schemas.microsoft.com/office/drawing/2014/main" id="{C3F10ADC-D518-4C4E-96F3-1DA6E6A81D9A}"/>
                    </a:ext>
                  </a:extLst>
                </p14:cNvPr>
                <p14:cNvContentPartPr/>
                <p14:nvPr/>
              </p14:nvContentPartPr>
              <p14:xfrm>
                <a:off x="3803572" y="4264597"/>
                <a:ext cx="309600" cy="117000"/>
              </p14:xfrm>
            </p:contentPart>
          </mc:Choice>
          <mc:Fallback xmlns="">
            <p:pic>
              <p:nvPicPr>
                <p:cNvPr id="29768" name="Ink 29767">
                  <a:extLst>
                    <a:ext uri="{FF2B5EF4-FFF2-40B4-BE49-F238E27FC236}">
                      <a16:creationId xmlns:a16="http://schemas.microsoft.com/office/drawing/2014/main" id="{C3F10ADC-D518-4C4E-96F3-1DA6E6A81D9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94572" y="4255957"/>
                  <a:ext cx="3272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51" name="Group 29850">
            <a:extLst>
              <a:ext uri="{FF2B5EF4-FFF2-40B4-BE49-F238E27FC236}">
                <a16:creationId xmlns:a16="http://schemas.microsoft.com/office/drawing/2014/main" id="{B74299AF-8C3A-4129-8646-BBA5D834ACC0}"/>
              </a:ext>
            </a:extLst>
          </p:cNvPr>
          <p:cNvGrpSpPr/>
          <p:nvPr/>
        </p:nvGrpSpPr>
        <p:grpSpPr>
          <a:xfrm>
            <a:off x="549532" y="4702357"/>
            <a:ext cx="1071000" cy="255600"/>
            <a:chOff x="549532" y="4702357"/>
            <a:chExt cx="10710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769" name="Ink 29768">
                  <a:extLst>
                    <a:ext uri="{FF2B5EF4-FFF2-40B4-BE49-F238E27FC236}">
                      <a16:creationId xmlns:a16="http://schemas.microsoft.com/office/drawing/2014/main" id="{B698649A-E76C-4B27-8E49-9FC09C6EF2DA}"/>
                    </a:ext>
                  </a:extLst>
                </p14:cNvPr>
                <p14:cNvContentPartPr/>
                <p14:nvPr/>
              </p14:nvContentPartPr>
              <p14:xfrm>
                <a:off x="549532" y="4731157"/>
                <a:ext cx="239400" cy="226800"/>
              </p14:xfrm>
            </p:contentPart>
          </mc:Choice>
          <mc:Fallback xmlns="">
            <p:pic>
              <p:nvPicPr>
                <p:cNvPr id="29769" name="Ink 29768">
                  <a:extLst>
                    <a:ext uri="{FF2B5EF4-FFF2-40B4-BE49-F238E27FC236}">
                      <a16:creationId xmlns:a16="http://schemas.microsoft.com/office/drawing/2014/main" id="{B698649A-E76C-4B27-8E49-9FC09C6EF2D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40532" y="4722517"/>
                  <a:ext cx="257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770" name="Ink 29769">
                  <a:extLst>
                    <a:ext uri="{FF2B5EF4-FFF2-40B4-BE49-F238E27FC236}">
                      <a16:creationId xmlns:a16="http://schemas.microsoft.com/office/drawing/2014/main" id="{1CDC8337-BD7A-4F85-9B4A-44A7A9130C19}"/>
                    </a:ext>
                  </a:extLst>
                </p14:cNvPr>
                <p14:cNvContentPartPr/>
                <p14:nvPr/>
              </p14:nvContentPartPr>
              <p14:xfrm>
                <a:off x="877132" y="4748797"/>
                <a:ext cx="140760" cy="63000"/>
              </p14:xfrm>
            </p:contentPart>
          </mc:Choice>
          <mc:Fallback xmlns="">
            <p:pic>
              <p:nvPicPr>
                <p:cNvPr id="29770" name="Ink 29769">
                  <a:extLst>
                    <a:ext uri="{FF2B5EF4-FFF2-40B4-BE49-F238E27FC236}">
                      <a16:creationId xmlns:a16="http://schemas.microsoft.com/office/drawing/2014/main" id="{1CDC8337-BD7A-4F85-9B4A-44A7A9130C1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8132" y="4740157"/>
                  <a:ext cx="158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771" name="Ink 29770">
                  <a:extLst>
                    <a:ext uri="{FF2B5EF4-FFF2-40B4-BE49-F238E27FC236}">
                      <a16:creationId xmlns:a16="http://schemas.microsoft.com/office/drawing/2014/main" id="{090E1892-7DFA-42FF-87ED-41901928B86E}"/>
                    </a:ext>
                  </a:extLst>
                </p14:cNvPr>
                <p14:cNvContentPartPr/>
                <p14:nvPr/>
              </p14:nvContentPartPr>
              <p14:xfrm>
                <a:off x="811972" y="4783717"/>
                <a:ext cx="176040" cy="100800"/>
              </p14:xfrm>
            </p:contentPart>
          </mc:Choice>
          <mc:Fallback xmlns="">
            <p:pic>
              <p:nvPicPr>
                <p:cNvPr id="29771" name="Ink 29770">
                  <a:extLst>
                    <a:ext uri="{FF2B5EF4-FFF2-40B4-BE49-F238E27FC236}">
                      <a16:creationId xmlns:a16="http://schemas.microsoft.com/office/drawing/2014/main" id="{090E1892-7DFA-42FF-87ED-41901928B86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2972" y="4774717"/>
                  <a:ext cx="193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772" name="Ink 29771">
                  <a:extLst>
                    <a:ext uri="{FF2B5EF4-FFF2-40B4-BE49-F238E27FC236}">
                      <a16:creationId xmlns:a16="http://schemas.microsoft.com/office/drawing/2014/main" id="{413B5CAE-3C42-404A-8BBF-CBE43F36D049}"/>
                    </a:ext>
                  </a:extLst>
                </p14:cNvPr>
                <p14:cNvContentPartPr/>
                <p14:nvPr/>
              </p14:nvContentPartPr>
              <p14:xfrm>
                <a:off x="1123012" y="4702357"/>
                <a:ext cx="194400" cy="179640"/>
              </p14:xfrm>
            </p:contentPart>
          </mc:Choice>
          <mc:Fallback xmlns="">
            <p:pic>
              <p:nvPicPr>
                <p:cNvPr id="29772" name="Ink 29771">
                  <a:extLst>
                    <a:ext uri="{FF2B5EF4-FFF2-40B4-BE49-F238E27FC236}">
                      <a16:creationId xmlns:a16="http://schemas.microsoft.com/office/drawing/2014/main" id="{413B5CAE-3C42-404A-8BBF-CBE43F36D04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4012" y="4693717"/>
                  <a:ext cx="212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773" name="Ink 29772">
                  <a:extLst>
                    <a:ext uri="{FF2B5EF4-FFF2-40B4-BE49-F238E27FC236}">
                      <a16:creationId xmlns:a16="http://schemas.microsoft.com/office/drawing/2014/main" id="{3A59FE4B-264E-4B57-9F49-EA229D9034ED}"/>
                    </a:ext>
                  </a:extLst>
                </p14:cNvPr>
                <p14:cNvContentPartPr/>
                <p14:nvPr/>
              </p14:nvContentPartPr>
              <p14:xfrm>
                <a:off x="1362052" y="4734037"/>
                <a:ext cx="128880" cy="137160"/>
              </p14:xfrm>
            </p:contentPart>
          </mc:Choice>
          <mc:Fallback xmlns="">
            <p:pic>
              <p:nvPicPr>
                <p:cNvPr id="29773" name="Ink 29772">
                  <a:extLst>
                    <a:ext uri="{FF2B5EF4-FFF2-40B4-BE49-F238E27FC236}">
                      <a16:creationId xmlns:a16="http://schemas.microsoft.com/office/drawing/2014/main" id="{3A59FE4B-264E-4B57-9F49-EA229D9034E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53412" y="4725397"/>
                  <a:ext cx="146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774" name="Ink 29773">
                  <a:extLst>
                    <a:ext uri="{FF2B5EF4-FFF2-40B4-BE49-F238E27FC236}">
                      <a16:creationId xmlns:a16="http://schemas.microsoft.com/office/drawing/2014/main" id="{B8B68B77-3CB2-4E8B-A880-80FF44FA5707}"/>
                    </a:ext>
                  </a:extLst>
                </p14:cNvPr>
                <p14:cNvContentPartPr/>
                <p14:nvPr/>
              </p14:nvContentPartPr>
              <p14:xfrm>
                <a:off x="1476892" y="4724677"/>
                <a:ext cx="143640" cy="129600"/>
              </p14:xfrm>
            </p:contentPart>
          </mc:Choice>
          <mc:Fallback xmlns="">
            <p:pic>
              <p:nvPicPr>
                <p:cNvPr id="29774" name="Ink 29773">
                  <a:extLst>
                    <a:ext uri="{FF2B5EF4-FFF2-40B4-BE49-F238E27FC236}">
                      <a16:creationId xmlns:a16="http://schemas.microsoft.com/office/drawing/2014/main" id="{B8B68B77-3CB2-4E8B-A880-80FF44FA570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68252" y="4715677"/>
                  <a:ext cx="1612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50" name="Group 29849">
            <a:extLst>
              <a:ext uri="{FF2B5EF4-FFF2-40B4-BE49-F238E27FC236}">
                <a16:creationId xmlns:a16="http://schemas.microsoft.com/office/drawing/2014/main" id="{EF183FDB-73DA-4A73-8F74-6A7C1E0C3575}"/>
              </a:ext>
            </a:extLst>
          </p:cNvPr>
          <p:cNvGrpSpPr/>
          <p:nvPr/>
        </p:nvGrpSpPr>
        <p:grpSpPr>
          <a:xfrm>
            <a:off x="1836532" y="4556917"/>
            <a:ext cx="2752200" cy="346680"/>
            <a:chOff x="1836532" y="4556917"/>
            <a:chExt cx="27522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775" name="Ink 29774">
                  <a:extLst>
                    <a:ext uri="{FF2B5EF4-FFF2-40B4-BE49-F238E27FC236}">
                      <a16:creationId xmlns:a16="http://schemas.microsoft.com/office/drawing/2014/main" id="{B86D4880-8F14-4E0D-A73E-9FE78A42F282}"/>
                    </a:ext>
                  </a:extLst>
                </p14:cNvPr>
                <p14:cNvContentPartPr/>
                <p14:nvPr/>
              </p14:nvContentPartPr>
              <p14:xfrm>
                <a:off x="1836532" y="4711357"/>
                <a:ext cx="160560" cy="124200"/>
              </p14:xfrm>
            </p:contentPart>
          </mc:Choice>
          <mc:Fallback xmlns="">
            <p:pic>
              <p:nvPicPr>
                <p:cNvPr id="29775" name="Ink 29774">
                  <a:extLst>
                    <a:ext uri="{FF2B5EF4-FFF2-40B4-BE49-F238E27FC236}">
                      <a16:creationId xmlns:a16="http://schemas.microsoft.com/office/drawing/2014/main" id="{B86D4880-8F14-4E0D-A73E-9FE78A42F28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27532" y="4702357"/>
                  <a:ext cx="178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776" name="Ink 29775">
                  <a:extLst>
                    <a:ext uri="{FF2B5EF4-FFF2-40B4-BE49-F238E27FC236}">
                      <a16:creationId xmlns:a16="http://schemas.microsoft.com/office/drawing/2014/main" id="{FA5EC491-EA7D-4B4B-B9F9-DA7B651B6588}"/>
                    </a:ext>
                  </a:extLst>
                </p14:cNvPr>
                <p14:cNvContentPartPr/>
                <p14:nvPr/>
              </p14:nvContentPartPr>
              <p14:xfrm>
                <a:off x="2065852" y="4681117"/>
                <a:ext cx="237600" cy="126000"/>
              </p14:xfrm>
            </p:contentPart>
          </mc:Choice>
          <mc:Fallback xmlns="">
            <p:pic>
              <p:nvPicPr>
                <p:cNvPr id="29776" name="Ink 29775">
                  <a:extLst>
                    <a:ext uri="{FF2B5EF4-FFF2-40B4-BE49-F238E27FC236}">
                      <a16:creationId xmlns:a16="http://schemas.microsoft.com/office/drawing/2014/main" id="{FA5EC491-EA7D-4B4B-B9F9-DA7B651B65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57212" y="4672117"/>
                  <a:ext cx="255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777" name="Ink 29776">
                  <a:extLst>
                    <a:ext uri="{FF2B5EF4-FFF2-40B4-BE49-F238E27FC236}">
                      <a16:creationId xmlns:a16="http://schemas.microsoft.com/office/drawing/2014/main" id="{F0CC0C49-FD38-4AFA-BCD8-95B78751FF95}"/>
                    </a:ext>
                  </a:extLst>
                </p14:cNvPr>
                <p14:cNvContentPartPr/>
                <p14:nvPr/>
              </p14:nvContentPartPr>
              <p14:xfrm>
                <a:off x="2362852" y="4709917"/>
                <a:ext cx="128160" cy="177120"/>
              </p14:xfrm>
            </p:contentPart>
          </mc:Choice>
          <mc:Fallback xmlns="">
            <p:pic>
              <p:nvPicPr>
                <p:cNvPr id="29777" name="Ink 29776">
                  <a:extLst>
                    <a:ext uri="{FF2B5EF4-FFF2-40B4-BE49-F238E27FC236}">
                      <a16:creationId xmlns:a16="http://schemas.microsoft.com/office/drawing/2014/main" id="{F0CC0C49-FD38-4AFA-BCD8-95B78751FF9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354212" y="4700917"/>
                  <a:ext cx="145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778" name="Ink 29777">
                  <a:extLst>
                    <a:ext uri="{FF2B5EF4-FFF2-40B4-BE49-F238E27FC236}">
                      <a16:creationId xmlns:a16="http://schemas.microsoft.com/office/drawing/2014/main" id="{798C2135-ABDD-4E14-9E06-5CDF609D2E57}"/>
                    </a:ext>
                  </a:extLst>
                </p14:cNvPr>
                <p14:cNvContentPartPr/>
                <p14:nvPr/>
              </p14:nvContentPartPr>
              <p14:xfrm>
                <a:off x="2560492" y="4723597"/>
                <a:ext cx="52920" cy="79200"/>
              </p14:xfrm>
            </p:contentPart>
          </mc:Choice>
          <mc:Fallback xmlns="">
            <p:pic>
              <p:nvPicPr>
                <p:cNvPr id="29778" name="Ink 29777">
                  <a:extLst>
                    <a:ext uri="{FF2B5EF4-FFF2-40B4-BE49-F238E27FC236}">
                      <a16:creationId xmlns:a16="http://schemas.microsoft.com/office/drawing/2014/main" id="{798C2135-ABDD-4E14-9E06-5CDF609D2E5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51852" y="4714957"/>
                  <a:ext cx="70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779" name="Ink 29778">
                  <a:extLst>
                    <a:ext uri="{FF2B5EF4-FFF2-40B4-BE49-F238E27FC236}">
                      <a16:creationId xmlns:a16="http://schemas.microsoft.com/office/drawing/2014/main" id="{81E486CB-9C25-48B0-88F7-F88C4FDCEA26}"/>
                    </a:ext>
                  </a:extLst>
                </p14:cNvPr>
                <p14:cNvContentPartPr/>
                <p14:nvPr/>
              </p14:nvContentPartPr>
              <p14:xfrm>
                <a:off x="2681812" y="4714237"/>
                <a:ext cx="179640" cy="87120"/>
              </p14:xfrm>
            </p:contentPart>
          </mc:Choice>
          <mc:Fallback xmlns="">
            <p:pic>
              <p:nvPicPr>
                <p:cNvPr id="29779" name="Ink 29778">
                  <a:extLst>
                    <a:ext uri="{FF2B5EF4-FFF2-40B4-BE49-F238E27FC236}">
                      <a16:creationId xmlns:a16="http://schemas.microsoft.com/office/drawing/2014/main" id="{81E486CB-9C25-48B0-88F7-F88C4FDCEA2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72812" y="4705237"/>
                  <a:ext cx="197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780" name="Ink 29779">
                  <a:extLst>
                    <a:ext uri="{FF2B5EF4-FFF2-40B4-BE49-F238E27FC236}">
                      <a16:creationId xmlns:a16="http://schemas.microsoft.com/office/drawing/2014/main" id="{32875E0F-DE97-46BE-A318-98C5733A9ECA}"/>
                    </a:ext>
                  </a:extLst>
                </p14:cNvPr>
                <p14:cNvContentPartPr/>
                <p14:nvPr/>
              </p14:nvContentPartPr>
              <p14:xfrm>
                <a:off x="2919772" y="4687597"/>
                <a:ext cx="46800" cy="114840"/>
              </p14:xfrm>
            </p:contentPart>
          </mc:Choice>
          <mc:Fallback xmlns="">
            <p:pic>
              <p:nvPicPr>
                <p:cNvPr id="29780" name="Ink 29779">
                  <a:extLst>
                    <a:ext uri="{FF2B5EF4-FFF2-40B4-BE49-F238E27FC236}">
                      <a16:creationId xmlns:a16="http://schemas.microsoft.com/office/drawing/2014/main" id="{32875E0F-DE97-46BE-A318-98C5733A9E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11132" y="4678957"/>
                  <a:ext cx="64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781" name="Ink 29780">
                  <a:extLst>
                    <a:ext uri="{FF2B5EF4-FFF2-40B4-BE49-F238E27FC236}">
                      <a16:creationId xmlns:a16="http://schemas.microsoft.com/office/drawing/2014/main" id="{21B2CE66-250F-49EB-9F72-7ECB034B889E}"/>
                    </a:ext>
                  </a:extLst>
                </p14:cNvPr>
                <p14:cNvContentPartPr/>
                <p14:nvPr/>
              </p14:nvContentPartPr>
              <p14:xfrm>
                <a:off x="2962972" y="4556917"/>
                <a:ext cx="242280" cy="250200"/>
              </p14:xfrm>
            </p:contentPart>
          </mc:Choice>
          <mc:Fallback xmlns="">
            <p:pic>
              <p:nvPicPr>
                <p:cNvPr id="29781" name="Ink 29780">
                  <a:extLst>
                    <a:ext uri="{FF2B5EF4-FFF2-40B4-BE49-F238E27FC236}">
                      <a16:creationId xmlns:a16="http://schemas.microsoft.com/office/drawing/2014/main" id="{21B2CE66-250F-49EB-9F72-7ECB034B889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54332" y="4548277"/>
                  <a:ext cx="259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782" name="Ink 29781">
                  <a:extLst>
                    <a:ext uri="{FF2B5EF4-FFF2-40B4-BE49-F238E27FC236}">
                      <a16:creationId xmlns:a16="http://schemas.microsoft.com/office/drawing/2014/main" id="{758E0093-CC0E-43E6-BE3C-D0A9E226732D}"/>
                    </a:ext>
                  </a:extLst>
                </p14:cNvPr>
                <p14:cNvContentPartPr/>
                <p14:nvPr/>
              </p14:nvContentPartPr>
              <p14:xfrm>
                <a:off x="3359332" y="4629997"/>
                <a:ext cx="43200" cy="237600"/>
              </p14:xfrm>
            </p:contentPart>
          </mc:Choice>
          <mc:Fallback xmlns="">
            <p:pic>
              <p:nvPicPr>
                <p:cNvPr id="29782" name="Ink 29781">
                  <a:extLst>
                    <a:ext uri="{FF2B5EF4-FFF2-40B4-BE49-F238E27FC236}">
                      <a16:creationId xmlns:a16="http://schemas.microsoft.com/office/drawing/2014/main" id="{758E0093-CC0E-43E6-BE3C-D0A9E226732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50332" y="4621357"/>
                  <a:ext cx="60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783" name="Ink 29782">
                  <a:extLst>
                    <a:ext uri="{FF2B5EF4-FFF2-40B4-BE49-F238E27FC236}">
                      <a16:creationId xmlns:a16="http://schemas.microsoft.com/office/drawing/2014/main" id="{1D1D4638-6589-4C11-892C-9610EBD1C96D}"/>
                    </a:ext>
                  </a:extLst>
                </p14:cNvPr>
                <p14:cNvContentPartPr/>
                <p14:nvPr/>
              </p14:nvContentPartPr>
              <p14:xfrm>
                <a:off x="3348892" y="4745197"/>
                <a:ext cx="173520" cy="38880"/>
              </p14:xfrm>
            </p:contentPart>
          </mc:Choice>
          <mc:Fallback xmlns="">
            <p:pic>
              <p:nvPicPr>
                <p:cNvPr id="29783" name="Ink 29782">
                  <a:extLst>
                    <a:ext uri="{FF2B5EF4-FFF2-40B4-BE49-F238E27FC236}">
                      <a16:creationId xmlns:a16="http://schemas.microsoft.com/office/drawing/2014/main" id="{1D1D4638-6589-4C11-892C-9610EBD1C9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39892" y="4736197"/>
                  <a:ext cx="191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784" name="Ink 29783">
                  <a:extLst>
                    <a:ext uri="{FF2B5EF4-FFF2-40B4-BE49-F238E27FC236}">
                      <a16:creationId xmlns:a16="http://schemas.microsoft.com/office/drawing/2014/main" id="{B876EA3A-ECD5-4CAC-BA1B-A3FAD7489E66}"/>
                    </a:ext>
                  </a:extLst>
                </p14:cNvPr>
                <p14:cNvContentPartPr/>
                <p14:nvPr/>
              </p14:nvContentPartPr>
              <p14:xfrm>
                <a:off x="3495412" y="4632877"/>
                <a:ext cx="137520" cy="200880"/>
              </p14:xfrm>
            </p:contentPart>
          </mc:Choice>
          <mc:Fallback xmlns="">
            <p:pic>
              <p:nvPicPr>
                <p:cNvPr id="29784" name="Ink 29783">
                  <a:extLst>
                    <a:ext uri="{FF2B5EF4-FFF2-40B4-BE49-F238E27FC236}">
                      <a16:creationId xmlns:a16="http://schemas.microsoft.com/office/drawing/2014/main" id="{B876EA3A-ECD5-4CAC-BA1B-A3FAD7489E6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86772" y="4624237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785" name="Ink 29784">
                  <a:extLst>
                    <a:ext uri="{FF2B5EF4-FFF2-40B4-BE49-F238E27FC236}">
                      <a16:creationId xmlns:a16="http://schemas.microsoft.com/office/drawing/2014/main" id="{099A55E7-CD12-4DA6-B6FC-D6ED31421D55}"/>
                    </a:ext>
                  </a:extLst>
                </p14:cNvPr>
                <p14:cNvContentPartPr/>
                <p14:nvPr/>
              </p14:nvContentPartPr>
              <p14:xfrm>
                <a:off x="3613132" y="4703797"/>
                <a:ext cx="199800" cy="122040"/>
              </p14:xfrm>
            </p:contentPart>
          </mc:Choice>
          <mc:Fallback xmlns="">
            <p:pic>
              <p:nvPicPr>
                <p:cNvPr id="29785" name="Ink 29784">
                  <a:extLst>
                    <a:ext uri="{FF2B5EF4-FFF2-40B4-BE49-F238E27FC236}">
                      <a16:creationId xmlns:a16="http://schemas.microsoft.com/office/drawing/2014/main" id="{099A55E7-CD12-4DA6-B6FC-D6ED31421D5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04492" y="4695157"/>
                  <a:ext cx="21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786" name="Ink 29785">
                  <a:extLst>
                    <a:ext uri="{FF2B5EF4-FFF2-40B4-BE49-F238E27FC236}">
                      <a16:creationId xmlns:a16="http://schemas.microsoft.com/office/drawing/2014/main" id="{0B037173-4503-4FA0-96F8-B0D2D7C848D1}"/>
                    </a:ext>
                  </a:extLst>
                </p14:cNvPr>
                <p14:cNvContentPartPr/>
                <p14:nvPr/>
              </p14:nvContentPartPr>
              <p14:xfrm>
                <a:off x="3847852" y="4722877"/>
                <a:ext cx="124920" cy="180720"/>
              </p14:xfrm>
            </p:contentPart>
          </mc:Choice>
          <mc:Fallback xmlns="">
            <p:pic>
              <p:nvPicPr>
                <p:cNvPr id="29786" name="Ink 29785">
                  <a:extLst>
                    <a:ext uri="{FF2B5EF4-FFF2-40B4-BE49-F238E27FC236}">
                      <a16:creationId xmlns:a16="http://schemas.microsoft.com/office/drawing/2014/main" id="{0B037173-4503-4FA0-96F8-B0D2D7C848D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38852" y="4714237"/>
                  <a:ext cx="142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787" name="Ink 29786">
                  <a:extLst>
                    <a:ext uri="{FF2B5EF4-FFF2-40B4-BE49-F238E27FC236}">
                      <a16:creationId xmlns:a16="http://schemas.microsoft.com/office/drawing/2014/main" id="{378E26C5-4E05-41FC-B593-163C5F608D43}"/>
                    </a:ext>
                  </a:extLst>
                </p14:cNvPr>
                <p14:cNvContentPartPr/>
                <p14:nvPr/>
              </p14:nvContentPartPr>
              <p14:xfrm>
                <a:off x="4060972" y="4704517"/>
                <a:ext cx="299880" cy="115200"/>
              </p14:xfrm>
            </p:contentPart>
          </mc:Choice>
          <mc:Fallback xmlns="">
            <p:pic>
              <p:nvPicPr>
                <p:cNvPr id="29787" name="Ink 29786">
                  <a:extLst>
                    <a:ext uri="{FF2B5EF4-FFF2-40B4-BE49-F238E27FC236}">
                      <a16:creationId xmlns:a16="http://schemas.microsoft.com/office/drawing/2014/main" id="{378E26C5-4E05-41FC-B593-163C5F608D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52332" y="4695877"/>
                  <a:ext cx="317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788" name="Ink 29787">
                  <a:extLst>
                    <a:ext uri="{FF2B5EF4-FFF2-40B4-BE49-F238E27FC236}">
                      <a16:creationId xmlns:a16="http://schemas.microsoft.com/office/drawing/2014/main" id="{CCA88877-A1E8-41DA-A313-6F73E5FFE608}"/>
                    </a:ext>
                  </a:extLst>
                </p14:cNvPr>
                <p14:cNvContentPartPr/>
                <p14:nvPr/>
              </p14:nvContentPartPr>
              <p14:xfrm>
                <a:off x="4444372" y="4709917"/>
                <a:ext cx="144360" cy="73080"/>
              </p14:xfrm>
            </p:contentPart>
          </mc:Choice>
          <mc:Fallback xmlns="">
            <p:pic>
              <p:nvPicPr>
                <p:cNvPr id="29788" name="Ink 29787">
                  <a:extLst>
                    <a:ext uri="{FF2B5EF4-FFF2-40B4-BE49-F238E27FC236}">
                      <a16:creationId xmlns:a16="http://schemas.microsoft.com/office/drawing/2014/main" id="{CCA88877-A1E8-41DA-A313-6F73E5FFE6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35372" y="4700917"/>
                  <a:ext cx="1620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49" name="Group 29848">
            <a:extLst>
              <a:ext uri="{FF2B5EF4-FFF2-40B4-BE49-F238E27FC236}">
                <a16:creationId xmlns:a16="http://schemas.microsoft.com/office/drawing/2014/main" id="{3390766F-D23E-451B-A42F-7AC791306ED1}"/>
              </a:ext>
            </a:extLst>
          </p:cNvPr>
          <p:cNvGrpSpPr/>
          <p:nvPr/>
        </p:nvGrpSpPr>
        <p:grpSpPr>
          <a:xfrm>
            <a:off x="606412" y="5079637"/>
            <a:ext cx="983880" cy="321480"/>
            <a:chOff x="606412" y="5079637"/>
            <a:chExt cx="9838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789" name="Ink 29788">
                  <a:extLst>
                    <a:ext uri="{FF2B5EF4-FFF2-40B4-BE49-F238E27FC236}">
                      <a16:creationId xmlns:a16="http://schemas.microsoft.com/office/drawing/2014/main" id="{8B3393EF-3A31-4BC6-AC82-DC488689347C}"/>
                    </a:ext>
                  </a:extLst>
                </p14:cNvPr>
                <p14:cNvContentPartPr/>
                <p14:nvPr/>
              </p14:nvContentPartPr>
              <p14:xfrm>
                <a:off x="658972" y="5145157"/>
                <a:ext cx="14040" cy="233640"/>
              </p14:xfrm>
            </p:contentPart>
          </mc:Choice>
          <mc:Fallback xmlns="">
            <p:pic>
              <p:nvPicPr>
                <p:cNvPr id="29789" name="Ink 29788">
                  <a:extLst>
                    <a:ext uri="{FF2B5EF4-FFF2-40B4-BE49-F238E27FC236}">
                      <a16:creationId xmlns:a16="http://schemas.microsoft.com/office/drawing/2014/main" id="{8B3393EF-3A31-4BC6-AC82-DC488689347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0332" y="5136517"/>
                  <a:ext cx="31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791" name="Ink 29790">
                  <a:extLst>
                    <a:ext uri="{FF2B5EF4-FFF2-40B4-BE49-F238E27FC236}">
                      <a16:creationId xmlns:a16="http://schemas.microsoft.com/office/drawing/2014/main" id="{A7F04713-DAD4-4EE2-B002-761514B325C6}"/>
                    </a:ext>
                  </a:extLst>
                </p14:cNvPr>
                <p14:cNvContentPartPr/>
                <p14:nvPr/>
              </p14:nvContentPartPr>
              <p14:xfrm>
                <a:off x="606412" y="5128237"/>
                <a:ext cx="300960" cy="272880"/>
              </p14:xfrm>
            </p:contentPart>
          </mc:Choice>
          <mc:Fallback xmlns="">
            <p:pic>
              <p:nvPicPr>
                <p:cNvPr id="29791" name="Ink 29790">
                  <a:extLst>
                    <a:ext uri="{FF2B5EF4-FFF2-40B4-BE49-F238E27FC236}">
                      <a16:creationId xmlns:a16="http://schemas.microsoft.com/office/drawing/2014/main" id="{A7F04713-DAD4-4EE2-B002-761514B325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97412" y="5119597"/>
                  <a:ext cx="318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824" name="Ink 29823">
                  <a:extLst>
                    <a:ext uri="{FF2B5EF4-FFF2-40B4-BE49-F238E27FC236}">
                      <a16:creationId xmlns:a16="http://schemas.microsoft.com/office/drawing/2014/main" id="{59CBEB8D-EB3C-40FA-A142-E8B11ACDA534}"/>
                    </a:ext>
                  </a:extLst>
                </p14:cNvPr>
                <p14:cNvContentPartPr/>
                <p14:nvPr/>
              </p14:nvContentPartPr>
              <p14:xfrm>
                <a:off x="940492" y="5243797"/>
                <a:ext cx="90360" cy="103680"/>
              </p14:xfrm>
            </p:contentPart>
          </mc:Choice>
          <mc:Fallback xmlns="">
            <p:pic>
              <p:nvPicPr>
                <p:cNvPr id="29824" name="Ink 29823">
                  <a:extLst>
                    <a:ext uri="{FF2B5EF4-FFF2-40B4-BE49-F238E27FC236}">
                      <a16:creationId xmlns:a16="http://schemas.microsoft.com/office/drawing/2014/main" id="{59CBEB8D-EB3C-40FA-A142-E8B11ACDA53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31852" y="5235157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825" name="Ink 29824">
                  <a:extLst>
                    <a:ext uri="{FF2B5EF4-FFF2-40B4-BE49-F238E27FC236}">
                      <a16:creationId xmlns:a16="http://schemas.microsoft.com/office/drawing/2014/main" id="{A3C70F2E-3770-43FB-B85F-22E582A81C1C}"/>
                    </a:ext>
                  </a:extLst>
                </p14:cNvPr>
                <p14:cNvContentPartPr/>
                <p14:nvPr/>
              </p14:nvContentPartPr>
              <p14:xfrm>
                <a:off x="1085212" y="5079637"/>
                <a:ext cx="91800" cy="235800"/>
              </p14:xfrm>
            </p:contentPart>
          </mc:Choice>
          <mc:Fallback xmlns="">
            <p:pic>
              <p:nvPicPr>
                <p:cNvPr id="29825" name="Ink 29824">
                  <a:extLst>
                    <a:ext uri="{FF2B5EF4-FFF2-40B4-BE49-F238E27FC236}">
                      <a16:creationId xmlns:a16="http://schemas.microsoft.com/office/drawing/2014/main" id="{A3C70F2E-3770-43FB-B85F-22E582A81C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6572" y="5070637"/>
                  <a:ext cx="109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826" name="Ink 29825">
                  <a:extLst>
                    <a:ext uri="{FF2B5EF4-FFF2-40B4-BE49-F238E27FC236}">
                      <a16:creationId xmlns:a16="http://schemas.microsoft.com/office/drawing/2014/main" id="{709D50A2-664C-4290-98F8-6ABE1E5C8CCE}"/>
                    </a:ext>
                  </a:extLst>
                </p14:cNvPr>
                <p14:cNvContentPartPr/>
                <p14:nvPr/>
              </p14:nvContentPartPr>
              <p14:xfrm>
                <a:off x="1277092" y="5083957"/>
                <a:ext cx="80640" cy="276840"/>
              </p14:xfrm>
            </p:contentPart>
          </mc:Choice>
          <mc:Fallback xmlns="">
            <p:pic>
              <p:nvPicPr>
                <p:cNvPr id="29826" name="Ink 29825">
                  <a:extLst>
                    <a:ext uri="{FF2B5EF4-FFF2-40B4-BE49-F238E27FC236}">
                      <a16:creationId xmlns:a16="http://schemas.microsoft.com/office/drawing/2014/main" id="{709D50A2-664C-4290-98F8-6ABE1E5C8CC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68092" y="5075317"/>
                  <a:ext cx="98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827" name="Ink 29826">
                  <a:extLst>
                    <a:ext uri="{FF2B5EF4-FFF2-40B4-BE49-F238E27FC236}">
                      <a16:creationId xmlns:a16="http://schemas.microsoft.com/office/drawing/2014/main" id="{3E490FF7-00A1-45FB-BBD5-97BED0084367}"/>
                    </a:ext>
                  </a:extLst>
                </p14:cNvPr>
                <p14:cNvContentPartPr/>
                <p14:nvPr/>
              </p14:nvContentPartPr>
              <p14:xfrm>
                <a:off x="1321372" y="5153797"/>
                <a:ext cx="268920" cy="128160"/>
              </p14:xfrm>
            </p:contentPart>
          </mc:Choice>
          <mc:Fallback xmlns="">
            <p:pic>
              <p:nvPicPr>
                <p:cNvPr id="29827" name="Ink 29826">
                  <a:extLst>
                    <a:ext uri="{FF2B5EF4-FFF2-40B4-BE49-F238E27FC236}">
                      <a16:creationId xmlns:a16="http://schemas.microsoft.com/office/drawing/2014/main" id="{3E490FF7-00A1-45FB-BBD5-97BED008436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12372" y="5145157"/>
                  <a:ext cx="2865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48" name="Group 29847">
            <a:extLst>
              <a:ext uri="{FF2B5EF4-FFF2-40B4-BE49-F238E27FC236}">
                <a16:creationId xmlns:a16="http://schemas.microsoft.com/office/drawing/2014/main" id="{1620BE21-1AAC-4397-97FD-9A966908FDE4}"/>
              </a:ext>
            </a:extLst>
          </p:cNvPr>
          <p:cNvGrpSpPr/>
          <p:nvPr/>
        </p:nvGrpSpPr>
        <p:grpSpPr>
          <a:xfrm>
            <a:off x="1775332" y="5023477"/>
            <a:ext cx="470880" cy="271080"/>
            <a:chOff x="1775332" y="5023477"/>
            <a:chExt cx="4708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828" name="Ink 29827">
                  <a:extLst>
                    <a:ext uri="{FF2B5EF4-FFF2-40B4-BE49-F238E27FC236}">
                      <a16:creationId xmlns:a16="http://schemas.microsoft.com/office/drawing/2014/main" id="{CE377963-A7D9-49F9-8B11-6E7595EB9DA6}"/>
                    </a:ext>
                  </a:extLst>
                </p14:cNvPr>
                <p14:cNvContentPartPr/>
                <p14:nvPr/>
              </p14:nvContentPartPr>
              <p14:xfrm>
                <a:off x="1775332" y="5023477"/>
                <a:ext cx="115200" cy="271080"/>
              </p14:xfrm>
            </p:contentPart>
          </mc:Choice>
          <mc:Fallback xmlns="">
            <p:pic>
              <p:nvPicPr>
                <p:cNvPr id="29828" name="Ink 29827">
                  <a:extLst>
                    <a:ext uri="{FF2B5EF4-FFF2-40B4-BE49-F238E27FC236}">
                      <a16:creationId xmlns:a16="http://schemas.microsoft.com/office/drawing/2014/main" id="{CE377963-A7D9-49F9-8B11-6E7595EB9DA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766332" y="5014477"/>
                  <a:ext cx="132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829" name="Ink 29828">
                  <a:extLst>
                    <a:ext uri="{FF2B5EF4-FFF2-40B4-BE49-F238E27FC236}">
                      <a16:creationId xmlns:a16="http://schemas.microsoft.com/office/drawing/2014/main" id="{F139EE80-B984-4A36-839F-BC9999340037}"/>
                    </a:ext>
                  </a:extLst>
                </p14:cNvPr>
                <p14:cNvContentPartPr/>
                <p14:nvPr/>
              </p14:nvContentPartPr>
              <p14:xfrm>
                <a:off x="1963612" y="5124637"/>
                <a:ext cx="15480" cy="119880"/>
              </p14:xfrm>
            </p:contentPart>
          </mc:Choice>
          <mc:Fallback xmlns="">
            <p:pic>
              <p:nvPicPr>
                <p:cNvPr id="29829" name="Ink 29828">
                  <a:extLst>
                    <a:ext uri="{FF2B5EF4-FFF2-40B4-BE49-F238E27FC236}">
                      <a16:creationId xmlns:a16="http://schemas.microsoft.com/office/drawing/2014/main" id="{F139EE80-B984-4A36-839F-BC999934003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54612" y="5115637"/>
                  <a:ext cx="3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830" name="Ink 29829">
                  <a:extLst>
                    <a:ext uri="{FF2B5EF4-FFF2-40B4-BE49-F238E27FC236}">
                      <a16:creationId xmlns:a16="http://schemas.microsoft.com/office/drawing/2014/main" id="{FA96BC93-58E6-43AE-94D0-BD4981CA82A5}"/>
                    </a:ext>
                  </a:extLst>
                </p14:cNvPr>
                <p14:cNvContentPartPr/>
                <p14:nvPr/>
              </p14:nvContentPartPr>
              <p14:xfrm>
                <a:off x="2058292" y="5074237"/>
                <a:ext cx="187920" cy="174960"/>
              </p14:xfrm>
            </p:contentPart>
          </mc:Choice>
          <mc:Fallback xmlns="">
            <p:pic>
              <p:nvPicPr>
                <p:cNvPr id="29830" name="Ink 29829">
                  <a:extLst>
                    <a:ext uri="{FF2B5EF4-FFF2-40B4-BE49-F238E27FC236}">
                      <a16:creationId xmlns:a16="http://schemas.microsoft.com/office/drawing/2014/main" id="{FA96BC93-58E6-43AE-94D0-BD4981CA82A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49292" y="5065597"/>
                  <a:ext cx="2055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47" name="Group 29846">
            <a:extLst>
              <a:ext uri="{FF2B5EF4-FFF2-40B4-BE49-F238E27FC236}">
                <a16:creationId xmlns:a16="http://schemas.microsoft.com/office/drawing/2014/main" id="{BB80A126-3E05-4422-803D-B727864A9269}"/>
              </a:ext>
            </a:extLst>
          </p:cNvPr>
          <p:cNvGrpSpPr/>
          <p:nvPr/>
        </p:nvGrpSpPr>
        <p:grpSpPr>
          <a:xfrm>
            <a:off x="2445292" y="5016637"/>
            <a:ext cx="1157400" cy="379440"/>
            <a:chOff x="2445292" y="5016637"/>
            <a:chExt cx="115740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831" name="Ink 29830">
                  <a:extLst>
                    <a:ext uri="{FF2B5EF4-FFF2-40B4-BE49-F238E27FC236}">
                      <a16:creationId xmlns:a16="http://schemas.microsoft.com/office/drawing/2014/main" id="{67AC2E21-A7B2-4ADB-8DD6-FF4EAC1F6683}"/>
                    </a:ext>
                  </a:extLst>
                </p14:cNvPr>
                <p14:cNvContentPartPr/>
                <p14:nvPr/>
              </p14:nvContentPartPr>
              <p14:xfrm>
                <a:off x="2445292" y="5092237"/>
                <a:ext cx="83160" cy="170280"/>
              </p14:xfrm>
            </p:contentPart>
          </mc:Choice>
          <mc:Fallback xmlns="">
            <p:pic>
              <p:nvPicPr>
                <p:cNvPr id="29831" name="Ink 29830">
                  <a:extLst>
                    <a:ext uri="{FF2B5EF4-FFF2-40B4-BE49-F238E27FC236}">
                      <a16:creationId xmlns:a16="http://schemas.microsoft.com/office/drawing/2014/main" id="{67AC2E21-A7B2-4ADB-8DD6-FF4EAC1F668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436652" y="5083237"/>
                  <a:ext cx="100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832" name="Ink 29831">
                  <a:extLst>
                    <a:ext uri="{FF2B5EF4-FFF2-40B4-BE49-F238E27FC236}">
                      <a16:creationId xmlns:a16="http://schemas.microsoft.com/office/drawing/2014/main" id="{879297FB-0176-4FF8-91C8-DBCB8AF0156B}"/>
                    </a:ext>
                  </a:extLst>
                </p14:cNvPr>
                <p14:cNvContentPartPr/>
                <p14:nvPr/>
              </p14:nvContentPartPr>
              <p14:xfrm>
                <a:off x="2571652" y="5146597"/>
                <a:ext cx="100800" cy="249480"/>
              </p14:xfrm>
            </p:contentPart>
          </mc:Choice>
          <mc:Fallback xmlns="">
            <p:pic>
              <p:nvPicPr>
                <p:cNvPr id="29832" name="Ink 29831">
                  <a:extLst>
                    <a:ext uri="{FF2B5EF4-FFF2-40B4-BE49-F238E27FC236}">
                      <a16:creationId xmlns:a16="http://schemas.microsoft.com/office/drawing/2014/main" id="{879297FB-0176-4FF8-91C8-DBCB8AF0156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63012" y="5137957"/>
                  <a:ext cx="118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833" name="Ink 29832">
                  <a:extLst>
                    <a:ext uri="{FF2B5EF4-FFF2-40B4-BE49-F238E27FC236}">
                      <a16:creationId xmlns:a16="http://schemas.microsoft.com/office/drawing/2014/main" id="{CBB98F53-B705-4F1B-BD69-BB3231D89B95}"/>
                    </a:ext>
                  </a:extLst>
                </p14:cNvPr>
                <p14:cNvContentPartPr/>
                <p14:nvPr/>
              </p14:nvContentPartPr>
              <p14:xfrm>
                <a:off x="2743732" y="5131117"/>
                <a:ext cx="128880" cy="231480"/>
              </p14:xfrm>
            </p:contentPart>
          </mc:Choice>
          <mc:Fallback xmlns="">
            <p:pic>
              <p:nvPicPr>
                <p:cNvPr id="29833" name="Ink 29832">
                  <a:extLst>
                    <a:ext uri="{FF2B5EF4-FFF2-40B4-BE49-F238E27FC236}">
                      <a16:creationId xmlns:a16="http://schemas.microsoft.com/office/drawing/2014/main" id="{CBB98F53-B705-4F1B-BD69-BB3231D89B9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734732" y="5122477"/>
                  <a:ext cx="146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834" name="Ink 29833">
                  <a:extLst>
                    <a:ext uri="{FF2B5EF4-FFF2-40B4-BE49-F238E27FC236}">
                      <a16:creationId xmlns:a16="http://schemas.microsoft.com/office/drawing/2014/main" id="{9D296338-7D8D-4601-B8B5-4CEF031FC32F}"/>
                    </a:ext>
                  </a:extLst>
                </p14:cNvPr>
                <p14:cNvContentPartPr/>
                <p14:nvPr/>
              </p14:nvContentPartPr>
              <p14:xfrm>
                <a:off x="2879092" y="5136157"/>
                <a:ext cx="302760" cy="196920"/>
              </p14:xfrm>
            </p:contentPart>
          </mc:Choice>
          <mc:Fallback xmlns="">
            <p:pic>
              <p:nvPicPr>
                <p:cNvPr id="29834" name="Ink 29833">
                  <a:extLst>
                    <a:ext uri="{FF2B5EF4-FFF2-40B4-BE49-F238E27FC236}">
                      <a16:creationId xmlns:a16="http://schemas.microsoft.com/office/drawing/2014/main" id="{9D296338-7D8D-4601-B8B5-4CEF031FC32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70452" y="5127517"/>
                  <a:ext cx="320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835" name="Ink 29834">
                  <a:extLst>
                    <a:ext uri="{FF2B5EF4-FFF2-40B4-BE49-F238E27FC236}">
                      <a16:creationId xmlns:a16="http://schemas.microsoft.com/office/drawing/2014/main" id="{823031EC-E772-4C92-947F-861EF899A277}"/>
                    </a:ext>
                  </a:extLst>
                </p14:cNvPr>
                <p14:cNvContentPartPr/>
                <p14:nvPr/>
              </p14:nvContentPartPr>
              <p14:xfrm>
                <a:off x="3153052" y="5185837"/>
                <a:ext cx="68760" cy="65160"/>
              </p14:xfrm>
            </p:contentPart>
          </mc:Choice>
          <mc:Fallback xmlns="">
            <p:pic>
              <p:nvPicPr>
                <p:cNvPr id="29835" name="Ink 29834">
                  <a:extLst>
                    <a:ext uri="{FF2B5EF4-FFF2-40B4-BE49-F238E27FC236}">
                      <a16:creationId xmlns:a16="http://schemas.microsoft.com/office/drawing/2014/main" id="{823031EC-E772-4C92-947F-861EF899A27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44052" y="5177197"/>
                  <a:ext cx="86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36" name="Ink 29835">
                  <a:extLst>
                    <a:ext uri="{FF2B5EF4-FFF2-40B4-BE49-F238E27FC236}">
                      <a16:creationId xmlns:a16="http://schemas.microsoft.com/office/drawing/2014/main" id="{93146627-0C7A-40D8-BF6D-926E7713F10F}"/>
                    </a:ext>
                  </a:extLst>
                </p14:cNvPr>
                <p14:cNvContentPartPr/>
                <p14:nvPr/>
              </p14:nvContentPartPr>
              <p14:xfrm>
                <a:off x="3292012" y="5151997"/>
                <a:ext cx="98280" cy="159120"/>
              </p14:xfrm>
            </p:contentPart>
          </mc:Choice>
          <mc:Fallback xmlns="">
            <p:pic>
              <p:nvPicPr>
                <p:cNvPr id="29836" name="Ink 29835">
                  <a:extLst>
                    <a:ext uri="{FF2B5EF4-FFF2-40B4-BE49-F238E27FC236}">
                      <a16:creationId xmlns:a16="http://schemas.microsoft.com/office/drawing/2014/main" id="{93146627-0C7A-40D8-BF6D-926E7713F10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83372" y="5142997"/>
                  <a:ext cx="115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837" name="Ink 29836">
                  <a:extLst>
                    <a:ext uri="{FF2B5EF4-FFF2-40B4-BE49-F238E27FC236}">
                      <a16:creationId xmlns:a16="http://schemas.microsoft.com/office/drawing/2014/main" id="{BB1E50D9-2646-4975-8590-5DAF9346EACC}"/>
                    </a:ext>
                  </a:extLst>
                </p14:cNvPr>
                <p14:cNvContentPartPr/>
                <p14:nvPr/>
              </p14:nvContentPartPr>
              <p14:xfrm>
                <a:off x="3464452" y="5016637"/>
                <a:ext cx="138240" cy="266760"/>
              </p14:xfrm>
            </p:contentPart>
          </mc:Choice>
          <mc:Fallback xmlns="">
            <p:pic>
              <p:nvPicPr>
                <p:cNvPr id="29837" name="Ink 29836">
                  <a:extLst>
                    <a:ext uri="{FF2B5EF4-FFF2-40B4-BE49-F238E27FC236}">
                      <a16:creationId xmlns:a16="http://schemas.microsoft.com/office/drawing/2014/main" id="{BB1E50D9-2646-4975-8590-5DAF9346EAC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55452" y="5007997"/>
                  <a:ext cx="1558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46" name="Group 29845">
            <a:extLst>
              <a:ext uri="{FF2B5EF4-FFF2-40B4-BE49-F238E27FC236}">
                <a16:creationId xmlns:a16="http://schemas.microsoft.com/office/drawing/2014/main" id="{34880CFA-4805-49BA-89E8-10F00E3E11EF}"/>
              </a:ext>
            </a:extLst>
          </p:cNvPr>
          <p:cNvGrpSpPr/>
          <p:nvPr/>
        </p:nvGrpSpPr>
        <p:grpSpPr>
          <a:xfrm>
            <a:off x="3869812" y="5125357"/>
            <a:ext cx="379800" cy="275040"/>
            <a:chOff x="3869812" y="5125357"/>
            <a:chExt cx="37980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38" name="Ink 29837">
                  <a:extLst>
                    <a:ext uri="{FF2B5EF4-FFF2-40B4-BE49-F238E27FC236}">
                      <a16:creationId xmlns:a16="http://schemas.microsoft.com/office/drawing/2014/main" id="{A34637BD-07C9-4F8F-B08A-8FF1302C44DA}"/>
                    </a:ext>
                  </a:extLst>
                </p14:cNvPr>
                <p14:cNvContentPartPr/>
                <p14:nvPr/>
              </p14:nvContentPartPr>
              <p14:xfrm>
                <a:off x="3869812" y="5125357"/>
                <a:ext cx="39960" cy="275040"/>
              </p14:xfrm>
            </p:contentPart>
          </mc:Choice>
          <mc:Fallback xmlns="">
            <p:pic>
              <p:nvPicPr>
                <p:cNvPr id="29838" name="Ink 29837">
                  <a:extLst>
                    <a:ext uri="{FF2B5EF4-FFF2-40B4-BE49-F238E27FC236}">
                      <a16:creationId xmlns:a16="http://schemas.microsoft.com/office/drawing/2014/main" id="{A34637BD-07C9-4F8F-B08A-8FF1302C44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861172" y="5116357"/>
                  <a:ext cx="57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839" name="Ink 29838">
                  <a:extLst>
                    <a:ext uri="{FF2B5EF4-FFF2-40B4-BE49-F238E27FC236}">
                      <a16:creationId xmlns:a16="http://schemas.microsoft.com/office/drawing/2014/main" id="{E6B7B1BA-7277-4AC6-8011-87170CCACAE1}"/>
                    </a:ext>
                  </a:extLst>
                </p14:cNvPr>
                <p14:cNvContentPartPr/>
                <p14:nvPr/>
              </p14:nvContentPartPr>
              <p14:xfrm>
                <a:off x="3887452" y="5196997"/>
                <a:ext cx="129240" cy="86040"/>
              </p14:xfrm>
            </p:contentPart>
          </mc:Choice>
          <mc:Fallback xmlns="">
            <p:pic>
              <p:nvPicPr>
                <p:cNvPr id="29839" name="Ink 29838">
                  <a:extLst>
                    <a:ext uri="{FF2B5EF4-FFF2-40B4-BE49-F238E27FC236}">
                      <a16:creationId xmlns:a16="http://schemas.microsoft.com/office/drawing/2014/main" id="{E6B7B1BA-7277-4AC6-8011-87170CCACAE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878452" y="5188357"/>
                  <a:ext cx="146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840" name="Ink 29839">
                  <a:extLst>
                    <a:ext uri="{FF2B5EF4-FFF2-40B4-BE49-F238E27FC236}">
                      <a16:creationId xmlns:a16="http://schemas.microsoft.com/office/drawing/2014/main" id="{F6A622F6-1611-43E7-B084-5E804C13DD93}"/>
                    </a:ext>
                  </a:extLst>
                </p14:cNvPr>
                <p14:cNvContentPartPr/>
                <p14:nvPr/>
              </p14:nvContentPartPr>
              <p14:xfrm>
                <a:off x="4097332" y="5145877"/>
                <a:ext cx="152280" cy="163080"/>
              </p14:xfrm>
            </p:contentPart>
          </mc:Choice>
          <mc:Fallback xmlns="">
            <p:pic>
              <p:nvPicPr>
                <p:cNvPr id="29840" name="Ink 29839">
                  <a:extLst>
                    <a:ext uri="{FF2B5EF4-FFF2-40B4-BE49-F238E27FC236}">
                      <a16:creationId xmlns:a16="http://schemas.microsoft.com/office/drawing/2014/main" id="{F6A622F6-1611-43E7-B084-5E804C13DD9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88692" y="5137237"/>
                  <a:ext cx="1699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45" name="Group 29844">
            <a:extLst>
              <a:ext uri="{FF2B5EF4-FFF2-40B4-BE49-F238E27FC236}">
                <a16:creationId xmlns:a16="http://schemas.microsoft.com/office/drawing/2014/main" id="{AF8BF81E-7AC3-4C7F-8571-9280E30CDBBE}"/>
              </a:ext>
            </a:extLst>
          </p:cNvPr>
          <p:cNvGrpSpPr/>
          <p:nvPr/>
        </p:nvGrpSpPr>
        <p:grpSpPr>
          <a:xfrm>
            <a:off x="4506652" y="5028517"/>
            <a:ext cx="829440" cy="279360"/>
            <a:chOff x="4506652" y="5028517"/>
            <a:chExt cx="8294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41" name="Ink 29840">
                  <a:extLst>
                    <a:ext uri="{FF2B5EF4-FFF2-40B4-BE49-F238E27FC236}">
                      <a16:creationId xmlns:a16="http://schemas.microsoft.com/office/drawing/2014/main" id="{C36BFADB-DA7A-4A20-9CC1-270D837EFDF5}"/>
                    </a:ext>
                  </a:extLst>
                </p14:cNvPr>
                <p14:cNvContentPartPr/>
                <p14:nvPr/>
              </p14:nvContentPartPr>
              <p14:xfrm>
                <a:off x="4506652" y="5086117"/>
                <a:ext cx="73800" cy="202680"/>
              </p14:xfrm>
            </p:contentPart>
          </mc:Choice>
          <mc:Fallback xmlns="">
            <p:pic>
              <p:nvPicPr>
                <p:cNvPr id="29841" name="Ink 29840">
                  <a:extLst>
                    <a:ext uri="{FF2B5EF4-FFF2-40B4-BE49-F238E27FC236}">
                      <a16:creationId xmlns:a16="http://schemas.microsoft.com/office/drawing/2014/main" id="{C36BFADB-DA7A-4A20-9CC1-270D837EFD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97652" y="5077477"/>
                  <a:ext cx="9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842" name="Ink 29841">
                  <a:extLst>
                    <a:ext uri="{FF2B5EF4-FFF2-40B4-BE49-F238E27FC236}">
                      <a16:creationId xmlns:a16="http://schemas.microsoft.com/office/drawing/2014/main" id="{174CA5FF-4984-423F-8665-8B635CA95A68}"/>
                    </a:ext>
                  </a:extLst>
                </p14:cNvPr>
                <p14:cNvContentPartPr/>
                <p14:nvPr/>
              </p14:nvContentPartPr>
              <p14:xfrm>
                <a:off x="4524652" y="5028517"/>
                <a:ext cx="178200" cy="210600"/>
              </p14:xfrm>
            </p:contentPart>
          </mc:Choice>
          <mc:Fallback xmlns="">
            <p:pic>
              <p:nvPicPr>
                <p:cNvPr id="29842" name="Ink 29841">
                  <a:extLst>
                    <a:ext uri="{FF2B5EF4-FFF2-40B4-BE49-F238E27FC236}">
                      <a16:creationId xmlns:a16="http://schemas.microsoft.com/office/drawing/2014/main" id="{174CA5FF-4984-423F-8665-8B635CA95A6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515652" y="5019877"/>
                  <a:ext cx="195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43" name="Ink 29842">
                  <a:extLst>
                    <a:ext uri="{FF2B5EF4-FFF2-40B4-BE49-F238E27FC236}">
                      <a16:creationId xmlns:a16="http://schemas.microsoft.com/office/drawing/2014/main" id="{5A334235-986E-4B18-9D5F-E0139D764E17}"/>
                    </a:ext>
                  </a:extLst>
                </p14:cNvPr>
                <p14:cNvContentPartPr/>
                <p14:nvPr/>
              </p14:nvContentPartPr>
              <p14:xfrm>
                <a:off x="4813372" y="5115637"/>
                <a:ext cx="179640" cy="192240"/>
              </p14:xfrm>
            </p:contentPart>
          </mc:Choice>
          <mc:Fallback xmlns="">
            <p:pic>
              <p:nvPicPr>
                <p:cNvPr id="29843" name="Ink 29842">
                  <a:extLst>
                    <a:ext uri="{FF2B5EF4-FFF2-40B4-BE49-F238E27FC236}">
                      <a16:creationId xmlns:a16="http://schemas.microsoft.com/office/drawing/2014/main" id="{5A334235-986E-4B18-9D5F-E0139D764E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04372" y="5106997"/>
                  <a:ext cx="197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44" name="Ink 29843">
                  <a:extLst>
                    <a:ext uri="{FF2B5EF4-FFF2-40B4-BE49-F238E27FC236}">
                      <a16:creationId xmlns:a16="http://schemas.microsoft.com/office/drawing/2014/main" id="{997C91D1-6D6E-4522-B494-2E13474D9EC6}"/>
                    </a:ext>
                  </a:extLst>
                </p14:cNvPr>
                <p14:cNvContentPartPr/>
                <p14:nvPr/>
              </p14:nvContentPartPr>
              <p14:xfrm>
                <a:off x="5017852" y="5141197"/>
                <a:ext cx="318240" cy="147240"/>
              </p14:xfrm>
            </p:contentPart>
          </mc:Choice>
          <mc:Fallback xmlns="">
            <p:pic>
              <p:nvPicPr>
                <p:cNvPr id="29844" name="Ink 29843">
                  <a:extLst>
                    <a:ext uri="{FF2B5EF4-FFF2-40B4-BE49-F238E27FC236}">
                      <a16:creationId xmlns:a16="http://schemas.microsoft.com/office/drawing/2014/main" id="{997C91D1-6D6E-4522-B494-2E13474D9E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08852" y="5132197"/>
                  <a:ext cx="335880" cy="16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379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51736-F897-4E70-B597-93BD68E2953B}" type="slidenum">
              <a:rPr lang="el-GR" altLang="en-US" smtClean="0"/>
              <a:pPr/>
              <a:t>39</a:t>
            </a:fld>
            <a:endParaRPr lang="el-GR" altLang="en-US"/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230554" y="436673"/>
            <a:ext cx="853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Παράδειγμα. Αρχείο με </a:t>
            </a:r>
            <a:r>
              <a:rPr lang="en-US" b="1" dirty="0">
                <a:latin typeface="Calibri" pitchFamily="34" charset="0"/>
              </a:rPr>
              <a:t>r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30.000 </a:t>
            </a:r>
            <a:r>
              <a:rPr lang="el-GR" dirty="0">
                <a:latin typeface="Calibri" pitchFamily="34" charset="0"/>
              </a:rPr>
              <a:t>εγγραφές ενός πίνακα </a:t>
            </a:r>
            <a:r>
              <a:rPr lang="en-US" dirty="0">
                <a:latin typeface="Calibri" pitchFamily="34" charset="0"/>
              </a:rPr>
              <a:t>R</a:t>
            </a:r>
            <a:r>
              <a:rPr lang="el-GR" dirty="0">
                <a:latin typeface="Calibri" pitchFamily="34" charset="0"/>
              </a:rPr>
              <a:t>, μέγεθος </a:t>
            </a:r>
            <a:r>
              <a:rPr lang="en-US" dirty="0">
                <a:latin typeface="Calibri" pitchFamily="34" charset="0"/>
              </a:rPr>
              <a:t>block </a:t>
            </a:r>
            <a:r>
              <a:rPr lang="en-US" b="1" dirty="0">
                <a:latin typeface="Calibri" pitchFamily="34" charset="0"/>
              </a:rPr>
              <a:t>B</a:t>
            </a:r>
            <a:r>
              <a:rPr lang="en-US" dirty="0">
                <a:latin typeface="Calibri" pitchFamily="34" charset="0"/>
              </a:rPr>
              <a:t> = 1024 bytes, </a:t>
            </a:r>
            <a:r>
              <a:rPr lang="el-GR" dirty="0">
                <a:latin typeface="Calibri" pitchFamily="34" charset="0"/>
              </a:rPr>
              <a:t>σταθερού μεγέθους εγγραφές μεγέθους </a:t>
            </a:r>
            <a:r>
              <a:rPr lang="en-US" b="1" dirty="0">
                <a:latin typeface="Calibri" pitchFamily="34" charset="0"/>
              </a:rPr>
              <a:t>R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n-US" dirty="0">
                <a:latin typeface="Calibri" pitchFamily="34" charset="0"/>
              </a:rPr>
              <a:t> = 100 bytes, </a:t>
            </a:r>
            <a:r>
              <a:rPr lang="el-GR" dirty="0">
                <a:latin typeface="Calibri" pitchFamily="34" charset="0"/>
              </a:rPr>
              <a:t>μη εκτεινόμενη καταχώρηση, όπου το πεδίο Α έχει μέγεθος </a:t>
            </a:r>
            <a:r>
              <a:rPr lang="el-GR" b="1" dirty="0">
                <a:latin typeface="Calibri" pitchFamily="34" charset="0"/>
              </a:rPr>
              <a:t>V</a:t>
            </a:r>
            <a:r>
              <a:rPr lang="el-GR" b="1" baseline="-25000" dirty="0">
                <a:latin typeface="Calibri" pitchFamily="34" charset="0"/>
              </a:rPr>
              <a:t>Α</a:t>
            </a:r>
            <a:r>
              <a:rPr lang="el-GR" dirty="0">
                <a:latin typeface="Calibri" pitchFamily="34" charset="0"/>
              </a:rPr>
              <a:t> = 9 </a:t>
            </a:r>
            <a:r>
              <a:rPr lang="el-GR" dirty="0" err="1">
                <a:latin typeface="Calibri" pitchFamily="34" charset="0"/>
              </a:rPr>
              <a:t>bytes</a:t>
            </a:r>
            <a:r>
              <a:rPr lang="el-GR" dirty="0">
                <a:latin typeface="Calibri" pitchFamily="34" charset="0"/>
              </a:rPr>
              <a:t>.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Το Α παίρνει τιμές από το 1 έως το 1000, οι οποίες είναι ομοιόμορφα κατανεμημένες. </a:t>
            </a:r>
            <a:r>
              <a:rPr lang="el-GR" dirty="0">
                <a:latin typeface="Calibri" pitchFamily="34" charset="0"/>
              </a:rPr>
              <a:t>Το Α είναι πεδίο διάταξης.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Έστω αύξουσα διάταξη.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Κόστος </a:t>
            </a:r>
            <a:r>
              <a:rPr lang="el-GR" dirty="0" err="1">
                <a:latin typeface="Calibri" pitchFamily="34" charset="0"/>
              </a:rPr>
              <a:t>σ</a:t>
            </a:r>
            <a:r>
              <a:rPr lang="el-GR" baseline="-25000" dirty="0" err="1">
                <a:latin typeface="Calibri" pitchFamily="34" charset="0"/>
              </a:rPr>
              <a:t>Α</a:t>
            </a:r>
            <a:r>
              <a:rPr lang="el-GR" baseline="-25000" dirty="0">
                <a:latin typeface="Calibri" pitchFamily="34" charset="0"/>
              </a:rPr>
              <a:t>&lt;90</a:t>
            </a:r>
            <a:r>
              <a:rPr lang="el-GR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R);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230554" y="6356364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6384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473" y="2851579"/>
            <a:ext cx="762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Εκτίμηση αριθμού πλειάδων που ικανοποιούν τη συνθήκη με βάση τα στοιχεία της εκφώνησης</a:t>
            </a:r>
          </a:p>
        </p:txBody>
      </p:sp>
      <p:grpSp>
        <p:nvGrpSpPr>
          <p:cNvPr id="18458" name="Group 18457">
            <a:extLst>
              <a:ext uri="{FF2B5EF4-FFF2-40B4-BE49-F238E27FC236}">
                <a16:creationId xmlns:a16="http://schemas.microsoft.com/office/drawing/2014/main" id="{FAA7E1C5-F271-40F0-BC31-1D3148920C8F}"/>
              </a:ext>
            </a:extLst>
          </p:cNvPr>
          <p:cNvGrpSpPr/>
          <p:nvPr/>
        </p:nvGrpSpPr>
        <p:grpSpPr>
          <a:xfrm>
            <a:off x="1730204" y="1974387"/>
            <a:ext cx="5240160" cy="774720"/>
            <a:chOff x="2043172" y="1604557"/>
            <a:chExt cx="52401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25EFA4-09EF-4255-9D80-C2831A6143C1}"/>
                    </a:ext>
                  </a:extLst>
                </p14:cNvPr>
                <p14:cNvContentPartPr/>
                <p14:nvPr/>
              </p14:nvContentPartPr>
              <p14:xfrm>
                <a:off x="2330452" y="1832437"/>
                <a:ext cx="13680" cy="24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25EFA4-09EF-4255-9D80-C2831A6143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1812" y="1823797"/>
                  <a:ext cx="3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598340-8D53-4AF9-9B41-3CAEBE33851E}"/>
                    </a:ext>
                  </a:extLst>
                </p14:cNvPr>
                <p14:cNvContentPartPr/>
                <p14:nvPr/>
              </p14:nvContentPartPr>
              <p14:xfrm>
                <a:off x="2251972" y="1816957"/>
                <a:ext cx="95040" cy="22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598340-8D53-4AF9-9B41-3CAEBE3385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3332" y="1808317"/>
                  <a:ext cx="112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9390CD-454D-4CA7-BBC1-9089997C5AAC}"/>
                    </a:ext>
                  </a:extLst>
                </p14:cNvPr>
                <p14:cNvContentPartPr/>
                <p14:nvPr/>
              </p14:nvContentPartPr>
              <p14:xfrm>
                <a:off x="2329012" y="1845757"/>
                <a:ext cx="93240" cy="222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9390CD-454D-4CA7-BBC1-9089997C5A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0012" y="1837117"/>
                  <a:ext cx="110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F33436-51F1-4CB1-820B-4D120800241D}"/>
                    </a:ext>
                  </a:extLst>
                </p14:cNvPr>
                <p14:cNvContentPartPr/>
                <p14:nvPr/>
              </p14:nvContentPartPr>
              <p14:xfrm>
                <a:off x="2263132" y="1972117"/>
                <a:ext cx="185760" cy="4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F33436-51F1-4CB1-820B-4D12080024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4132" y="1963117"/>
                  <a:ext cx="203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5B49CE-5D6E-43AD-9E51-08521163C828}"/>
                    </a:ext>
                  </a:extLst>
                </p14:cNvPr>
                <p14:cNvContentPartPr/>
                <p14:nvPr/>
              </p14:nvContentPartPr>
              <p14:xfrm>
                <a:off x="2478772" y="1890757"/>
                <a:ext cx="145080" cy="19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5B49CE-5D6E-43AD-9E51-08521163C8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9772" y="1882117"/>
                  <a:ext cx="16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731C8F-6BD3-4EEA-95F6-A7EC5730DF3E}"/>
                    </a:ext>
                  </a:extLst>
                </p14:cNvPr>
                <p14:cNvContentPartPr/>
                <p14:nvPr/>
              </p14:nvContentPartPr>
              <p14:xfrm>
                <a:off x="2690812" y="1902637"/>
                <a:ext cx="18792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731C8F-6BD3-4EEA-95F6-A7EC5730DF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81812" y="1893997"/>
                  <a:ext cx="205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7BA580-A976-4E34-BBF0-5BE3B0E68737}"/>
                    </a:ext>
                  </a:extLst>
                </p14:cNvPr>
                <p14:cNvContentPartPr/>
                <p14:nvPr/>
              </p14:nvContentPartPr>
              <p14:xfrm>
                <a:off x="2583532" y="2064997"/>
                <a:ext cx="68040" cy="11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7BA580-A976-4E34-BBF0-5BE3B0E687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4532" y="2055997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9193AA-9DBF-4CE2-B0CE-C3CBC5F580A2}"/>
                    </a:ext>
                  </a:extLst>
                </p14:cNvPr>
                <p14:cNvContentPartPr/>
                <p14:nvPr/>
              </p14:nvContentPartPr>
              <p14:xfrm>
                <a:off x="2960812" y="1931437"/>
                <a:ext cx="163080" cy="11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9193AA-9DBF-4CE2-B0CE-C3CBC5F58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1812" y="1922437"/>
                  <a:ext cx="180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9E8DF1-47BA-47F0-AF9B-630A73C8B190}"/>
                    </a:ext>
                  </a:extLst>
                </p14:cNvPr>
                <p14:cNvContentPartPr/>
                <p14:nvPr/>
              </p14:nvContentPartPr>
              <p14:xfrm>
                <a:off x="2228572" y="2181997"/>
                <a:ext cx="818280" cy="161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9E8DF1-47BA-47F0-AF9B-630A73C8B1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9932" y="2172997"/>
                  <a:ext cx="835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53D382-1654-47DF-B5A4-3D88CA293975}"/>
                    </a:ext>
                  </a:extLst>
                </p14:cNvPr>
                <p14:cNvContentPartPr/>
                <p14:nvPr/>
              </p14:nvContentPartPr>
              <p14:xfrm>
                <a:off x="2318572" y="2301157"/>
                <a:ext cx="529200" cy="7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53D382-1654-47DF-B5A4-3D88CA2939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9572" y="2292517"/>
                  <a:ext cx="546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ABB23C-E9AA-4F81-9F38-419053B030ED}"/>
                    </a:ext>
                  </a:extLst>
                </p14:cNvPr>
                <p14:cNvContentPartPr/>
                <p14:nvPr/>
              </p14:nvContentPartPr>
              <p14:xfrm>
                <a:off x="2043172" y="1653517"/>
                <a:ext cx="46080" cy="13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ABB23C-E9AA-4F81-9F38-419053B030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34172" y="1644877"/>
                  <a:ext cx="63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33F583-BF26-4542-89BD-61E7BB6F39F2}"/>
                    </a:ext>
                  </a:extLst>
                </p14:cNvPr>
                <p14:cNvContentPartPr/>
                <p14:nvPr/>
              </p14:nvContentPartPr>
              <p14:xfrm>
                <a:off x="2061532" y="1625797"/>
                <a:ext cx="99360" cy="16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33F583-BF26-4542-89BD-61E7BB6F39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52892" y="1616797"/>
                  <a:ext cx="117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82EA16-A078-421C-BF73-825EF7A6530B}"/>
                    </a:ext>
                  </a:extLst>
                </p14:cNvPr>
                <p14:cNvContentPartPr/>
                <p14:nvPr/>
              </p14:nvContentPartPr>
              <p14:xfrm>
                <a:off x="2222092" y="1696717"/>
                <a:ext cx="40320" cy="6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82EA16-A078-421C-BF73-825EF7A653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13452" y="1687717"/>
                  <a:ext cx="57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A5A52A-9E9C-4429-9838-4C29623D3911}"/>
                    </a:ext>
                  </a:extLst>
                </p14:cNvPr>
                <p14:cNvContentPartPr/>
                <p14:nvPr/>
              </p14:nvContentPartPr>
              <p14:xfrm>
                <a:off x="2283292" y="1689517"/>
                <a:ext cx="133920" cy="7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A5A52A-9E9C-4429-9838-4C29623D39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4292" y="1680877"/>
                  <a:ext cx="151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E96166-CF76-4D56-A5AE-5F12F2ABE8EE}"/>
                    </a:ext>
                  </a:extLst>
                </p14:cNvPr>
                <p14:cNvContentPartPr/>
                <p14:nvPr/>
              </p14:nvContentPartPr>
              <p14:xfrm>
                <a:off x="2495692" y="1634077"/>
                <a:ext cx="12960" cy="16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E96166-CF76-4D56-A5AE-5F12F2ABE8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86692" y="1625077"/>
                  <a:ext cx="30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410F5F-4B9A-41C4-947C-0F1F6B6DDBFC}"/>
                    </a:ext>
                  </a:extLst>
                </p14:cNvPr>
                <p14:cNvContentPartPr/>
                <p14:nvPr/>
              </p14:nvContentPartPr>
              <p14:xfrm>
                <a:off x="2477692" y="1610677"/>
                <a:ext cx="102240" cy="14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410F5F-4B9A-41C4-947C-0F1F6B6DDB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68692" y="1602037"/>
                  <a:ext cx="119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845FCD-0E49-4D7B-8BBE-00B39F50A181}"/>
                    </a:ext>
                  </a:extLst>
                </p14:cNvPr>
                <p14:cNvContentPartPr/>
                <p14:nvPr/>
              </p14:nvContentPartPr>
              <p14:xfrm>
                <a:off x="2592532" y="1717957"/>
                <a:ext cx="54000" cy="48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845FCD-0E49-4D7B-8BBE-00B39F50A1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83532" y="1709317"/>
                  <a:ext cx="71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5132D1-C20F-4964-A644-95629D09F7A7}"/>
                    </a:ext>
                  </a:extLst>
                </p14:cNvPr>
                <p14:cNvContentPartPr/>
                <p14:nvPr/>
              </p14:nvContentPartPr>
              <p14:xfrm>
                <a:off x="2574532" y="1634077"/>
                <a:ext cx="164520" cy="238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5132D1-C20F-4964-A644-95629D09F7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65532" y="1625077"/>
                  <a:ext cx="182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8B8466-8920-42D8-8354-37CC23783DDA}"/>
                    </a:ext>
                  </a:extLst>
                </p14:cNvPr>
                <p14:cNvContentPartPr/>
                <p14:nvPr/>
              </p14:nvContentPartPr>
              <p14:xfrm>
                <a:off x="2748772" y="1723357"/>
                <a:ext cx="81360" cy="81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8B8466-8920-42D8-8354-37CC23783D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0132" y="1714357"/>
                  <a:ext cx="9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2E4CF5-B654-414C-8888-C8B945BC8F3B}"/>
                    </a:ext>
                  </a:extLst>
                </p14:cNvPr>
                <p14:cNvContentPartPr/>
                <p14:nvPr/>
              </p14:nvContentPartPr>
              <p14:xfrm>
                <a:off x="2854612" y="1604557"/>
                <a:ext cx="169200" cy="235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F2E4CF5-B654-414C-8888-C8B945BC8F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45972" y="1595557"/>
                  <a:ext cx="186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49C249-2AD8-4F1B-B5B9-F23878DCA913}"/>
                    </a:ext>
                  </a:extLst>
                </p14:cNvPr>
                <p14:cNvContentPartPr/>
                <p14:nvPr/>
              </p14:nvContentPartPr>
              <p14:xfrm>
                <a:off x="2960812" y="1685557"/>
                <a:ext cx="201600" cy="78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49C249-2AD8-4F1B-B5B9-F23878DCA91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1812" y="1676917"/>
                  <a:ext cx="219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F7A7F5-B246-4F7B-AB6F-D571FF68796B}"/>
                    </a:ext>
                  </a:extLst>
                </p14:cNvPr>
                <p14:cNvContentPartPr/>
                <p14:nvPr/>
              </p14:nvContentPartPr>
              <p14:xfrm>
                <a:off x="3327652" y="1674397"/>
                <a:ext cx="9828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F7A7F5-B246-4F7B-AB6F-D571FF68796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19012" y="1665757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43EE57-CD1D-4ED9-B0A7-5D0FA794A3D2}"/>
                    </a:ext>
                  </a:extLst>
                </p14:cNvPr>
                <p14:cNvContentPartPr/>
                <p14:nvPr/>
              </p14:nvContentPartPr>
              <p14:xfrm>
                <a:off x="3434212" y="1679077"/>
                <a:ext cx="92520" cy="140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43EE57-CD1D-4ED9-B0A7-5D0FA794A3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25212" y="1670077"/>
                  <a:ext cx="110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33B445-295A-4D48-B1D6-2548D468DCAF}"/>
                    </a:ext>
                  </a:extLst>
                </p14:cNvPr>
                <p14:cNvContentPartPr/>
                <p14:nvPr/>
              </p14:nvContentPartPr>
              <p14:xfrm>
                <a:off x="3557692" y="1736677"/>
                <a:ext cx="22680" cy="43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33B445-295A-4D48-B1D6-2548D468DC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49052" y="1727677"/>
                  <a:ext cx="40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978E04EB-2E02-405F-BCB4-210FA56CC4A9}"/>
                    </a:ext>
                  </a:extLst>
                </p14:cNvPr>
                <p14:cNvContentPartPr/>
                <p14:nvPr/>
              </p14:nvContentPartPr>
              <p14:xfrm>
                <a:off x="3640132" y="1731277"/>
                <a:ext cx="65520" cy="12744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978E04EB-2E02-405F-BCB4-210FA56CC4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31492" y="1722277"/>
                  <a:ext cx="83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B02B7E3E-021B-4BA4-AE78-644942BAE15F}"/>
                    </a:ext>
                  </a:extLst>
                </p14:cNvPr>
                <p14:cNvContentPartPr/>
                <p14:nvPr/>
              </p14:nvContentPartPr>
              <p14:xfrm>
                <a:off x="3735892" y="1747477"/>
                <a:ext cx="163800" cy="68400"/>
              </p14:xfrm>
            </p:contentPart>
          </mc:Choice>
          <mc:Fallback xmlns=""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B02B7E3E-021B-4BA4-AE78-644942BAE1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26892" y="1738837"/>
                  <a:ext cx="181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434" name="Ink 18433">
                  <a:extLst>
                    <a:ext uri="{FF2B5EF4-FFF2-40B4-BE49-F238E27FC236}">
                      <a16:creationId xmlns:a16="http://schemas.microsoft.com/office/drawing/2014/main" id="{82F9A4AD-DBC7-4103-9130-A13DCD04421D}"/>
                    </a:ext>
                  </a:extLst>
                </p14:cNvPr>
                <p14:cNvContentPartPr/>
                <p14:nvPr/>
              </p14:nvContentPartPr>
              <p14:xfrm>
                <a:off x="3940732" y="1717957"/>
                <a:ext cx="43920" cy="86040"/>
              </p14:xfrm>
            </p:contentPart>
          </mc:Choice>
          <mc:Fallback xmlns="">
            <p:pic>
              <p:nvPicPr>
                <p:cNvPr id="18434" name="Ink 18433">
                  <a:extLst>
                    <a:ext uri="{FF2B5EF4-FFF2-40B4-BE49-F238E27FC236}">
                      <a16:creationId xmlns:a16="http://schemas.microsoft.com/office/drawing/2014/main" id="{82F9A4AD-DBC7-4103-9130-A13DCD0442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1732" y="1709317"/>
                  <a:ext cx="61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C3B1E13F-F94C-4195-86B1-81EFC43EC3F0}"/>
                    </a:ext>
                  </a:extLst>
                </p14:cNvPr>
                <p14:cNvContentPartPr/>
                <p14:nvPr/>
              </p14:nvContentPartPr>
              <p14:xfrm>
                <a:off x="3967012" y="1712197"/>
                <a:ext cx="219600" cy="11268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C3B1E13F-F94C-4195-86B1-81EFC43EC3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58012" y="1703197"/>
                  <a:ext cx="23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62987E41-4717-4425-B478-A4F12A75C139}"/>
                    </a:ext>
                  </a:extLst>
                </p14:cNvPr>
                <p14:cNvContentPartPr/>
                <p14:nvPr/>
              </p14:nvContentPartPr>
              <p14:xfrm>
                <a:off x="4108132" y="1637677"/>
                <a:ext cx="21240" cy="14400"/>
              </p14:xfrm>
            </p:contentPart>
          </mc:Choice>
          <mc:Fallback xmlns="">
            <p:pic>
              <p:nvPicPr>
                <p:cNvPr id="18437" name="Ink 18436">
                  <a:extLst>
                    <a:ext uri="{FF2B5EF4-FFF2-40B4-BE49-F238E27FC236}">
                      <a16:creationId xmlns:a16="http://schemas.microsoft.com/office/drawing/2014/main" id="{62987E41-4717-4425-B478-A4F12A75C1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99132" y="1628677"/>
                  <a:ext cx="38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A2F644BD-632A-47F8-95C8-C7808106FF5A}"/>
                    </a:ext>
                  </a:extLst>
                </p14:cNvPr>
                <p14:cNvContentPartPr/>
                <p14:nvPr/>
              </p14:nvContentPartPr>
              <p14:xfrm>
                <a:off x="4338532" y="1671517"/>
                <a:ext cx="69480" cy="13176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A2F644BD-632A-47F8-95C8-C7808106FF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29532" y="1662877"/>
                  <a:ext cx="87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37DA35B8-A7CE-4C52-8078-7F1C1361F4FF}"/>
                    </a:ext>
                  </a:extLst>
                </p14:cNvPr>
                <p14:cNvContentPartPr/>
                <p14:nvPr/>
              </p14:nvContentPartPr>
              <p14:xfrm>
                <a:off x="4463812" y="1722637"/>
                <a:ext cx="192240" cy="5868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37DA35B8-A7CE-4C52-8078-7F1C1361F4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54812" y="1713637"/>
                  <a:ext cx="209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441" name="Ink 18440">
                  <a:extLst>
                    <a:ext uri="{FF2B5EF4-FFF2-40B4-BE49-F238E27FC236}">
                      <a16:creationId xmlns:a16="http://schemas.microsoft.com/office/drawing/2014/main" id="{C262E846-3591-43F7-AAE2-DEBDC9803CE3}"/>
                    </a:ext>
                  </a:extLst>
                </p14:cNvPr>
                <p14:cNvContentPartPr/>
                <p14:nvPr/>
              </p14:nvContentPartPr>
              <p14:xfrm>
                <a:off x="4653172" y="1752157"/>
                <a:ext cx="181800" cy="63720"/>
              </p14:xfrm>
            </p:contentPart>
          </mc:Choice>
          <mc:Fallback xmlns="">
            <p:pic>
              <p:nvPicPr>
                <p:cNvPr id="18441" name="Ink 18440">
                  <a:extLst>
                    <a:ext uri="{FF2B5EF4-FFF2-40B4-BE49-F238E27FC236}">
                      <a16:creationId xmlns:a16="http://schemas.microsoft.com/office/drawing/2014/main" id="{C262E846-3591-43F7-AAE2-DEBDC9803C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4532" y="1743157"/>
                  <a:ext cx="199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0600B5AB-4398-40C1-A601-19EDD6343DD0}"/>
                    </a:ext>
                  </a:extLst>
                </p14:cNvPr>
                <p14:cNvContentPartPr/>
                <p14:nvPr/>
              </p14:nvContentPartPr>
              <p14:xfrm>
                <a:off x="4894732" y="1738837"/>
                <a:ext cx="44640" cy="12060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0600B5AB-4398-40C1-A601-19EDD6343D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6092" y="1729837"/>
                  <a:ext cx="62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43" name="Ink 18442">
                  <a:extLst>
                    <a:ext uri="{FF2B5EF4-FFF2-40B4-BE49-F238E27FC236}">
                      <a16:creationId xmlns:a16="http://schemas.microsoft.com/office/drawing/2014/main" id="{9357D945-E549-4536-A508-A8BEF72C6D63}"/>
                    </a:ext>
                  </a:extLst>
                </p14:cNvPr>
                <p14:cNvContentPartPr/>
                <p14:nvPr/>
              </p14:nvContentPartPr>
              <p14:xfrm>
                <a:off x="5027212" y="1781317"/>
                <a:ext cx="253080" cy="95040"/>
              </p14:xfrm>
            </p:contentPart>
          </mc:Choice>
          <mc:Fallback xmlns="">
            <p:pic>
              <p:nvPicPr>
                <p:cNvPr id="18443" name="Ink 18442">
                  <a:extLst>
                    <a:ext uri="{FF2B5EF4-FFF2-40B4-BE49-F238E27FC236}">
                      <a16:creationId xmlns:a16="http://schemas.microsoft.com/office/drawing/2014/main" id="{9357D945-E549-4536-A508-A8BEF72C6D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18212" y="1772677"/>
                  <a:ext cx="270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868E6156-2BA4-4940-99F9-5E17A34294A3}"/>
                    </a:ext>
                  </a:extLst>
                </p14:cNvPr>
                <p14:cNvContentPartPr/>
                <p14:nvPr/>
              </p14:nvContentPartPr>
              <p14:xfrm>
                <a:off x="5422852" y="1735597"/>
                <a:ext cx="105480" cy="24120"/>
              </p14:xfrm>
            </p:contentPart>
          </mc:Choice>
          <mc:Fallback xmlns=""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868E6156-2BA4-4940-99F9-5E17A34294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14212" y="1726957"/>
                  <a:ext cx="12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56C6F293-2657-4C43-9F3A-731D2F80A86C}"/>
                    </a:ext>
                  </a:extLst>
                </p14:cNvPr>
                <p14:cNvContentPartPr/>
                <p14:nvPr/>
              </p14:nvContentPartPr>
              <p14:xfrm>
                <a:off x="5491612" y="1746037"/>
                <a:ext cx="182160" cy="69840"/>
              </p14:xfrm>
            </p:contentPart>
          </mc:Choice>
          <mc:Fallback xmlns=""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56C6F293-2657-4C43-9F3A-731D2F80A8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2972" y="1737397"/>
                  <a:ext cx="199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E1B1BFAB-3614-4408-A5AE-0BBD30DE5A9D}"/>
                    </a:ext>
                  </a:extLst>
                </p14:cNvPr>
                <p14:cNvContentPartPr/>
                <p14:nvPr/>
              </p14:nvContentPartPr>
              <p14:xfrm>
                <a:off x="5650732" y="1749637"/>
                <a:ext cx="68040" cy="77760"/>
              </p14:xfrm>
            </p:contentPart>
          </mc:Choice>
          <mc:Fallback xmlns=""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E1B1BFAB-3614-4408-A5AE-0BBD30DE5A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41732" y="1740997"/>
                  <a:ext cx="85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47" name="Ink 18446">
                  <a:extLst>
                    <a:ext uri="{FF2B5EF4-FFF2-40B4-BE49-F238E27FC236}">
                      <a16:creationId xmlns:a16="http://schemas.microsoft.com/office/drawing/2014/main" id="{7CA2A797-582E-40CD-9E49-0626059BE7BD}"/>
                    </a:ext>
                  </a:extLst>
                </p14:cNvPr>
                <p14:cNvContentPartPr/>
                <p14:nvPr/>
              </p14:nvContentPartPr>
              <p14:xfrm>
                <a:off x="5842252" y="1680517"/>
                <a:ext cx="139680" cy="166320"/>
              </p14:xfrm>
            </p:contentPart>
          </mc:Choice>
          <mc:Fallback xmlns="">
            <p:pic>
              <p:nvPicPr>
                <p:cNvPr id="18447" name="Ink 18446">
                  <a:extLst>
                    <a:ext uri="{FF2B5EF4-FFF2-40B4-BE49-F238E27FC236}">
                      <a16:creationId xmlns:a16="http://schemas.microsoft.com/office/drawing/2014/main" id="{7CA2A797-582E-40CD-9E49-0626059BE7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33612" y="1671517"/>
                  <a:ext cx="157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F9B82194-2DFD-4FC6-821B-B16487B39FCA}"/>
                    </a:ext>
                  </a:extLst>
                </p14:cNvPr>
                <p14:cNvContentPartPr/>
                <p14:nvPr/>
              </p14:nvContentPartPr>
              <p14:xfrm>
                <a:off x="6024412" y="1722637"/>
                <a:ext cx="37080" cy="128160"/>
              </p14:xfrm>
            </p:contentPart>
          </mc:Choice>
          <mc:Fallback xmlns=""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F9B82194-2DFD-4FC6-821B-B16487B39F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15412" y="1713637"/>
                  <a:ext cx="54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2B34D01D-FCF1-415A-9215-DA7DBF1D49F2}"/>
                    </a:ext>
                  </a:extLst>
                </p14:cNvPr>
                <p14:cNvContentPartPr/>
                <p14:nvPr/>
              </p14:nvContentPartPr>
              <p14:xfrm>
                <a:off x="6122692" y="1778437"/>
                <a:ext cx="118080" cy="63000"/>
              </p14:xfrm>
            </p:contentPart>
          </mc:Choice>
          <mc:Fallback xmlns=""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2B34D01D-FCF1-415A-9215-DA7DBF1D49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13692" y="1769797"/>
                  <a:ext cx="135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450" name="Ink 18449">
                  <a:extLst>
                    <a:ext uri="{FF2B5EF4-FFF2-40B4-BE49-F238E27FC236}">
                      <a16:creationId xmlns:a16="http://schemas.microsoft.com/office/drawing/2014/main" id="{00B6B07F-B336-4D4A-9D36-854DEE0C47C4}"/>
                    </a:ext>
                  </a:extLst>
                </p14:cNvPr>
                <p14:cNvContentPartPr/>
                <p14:nvPr/>
              </p14:nvContentPartPr>
              <p14:xfrm>
                <a:off x="6261652" y="1703917"/>
                <a:ext cx="146520" cy="147960"/>
              </p14:xfrm>
            </p:contentPart>
          </mc:Choice>
          <mc:Fallback xmlns="">
            <p:pic>
              <p:nvPicPr>
                <p:cNvPr id="18450" name="Ink 18449">
                  <a:extLst>
                    <a:ext uri="{FF2B5EF4-FFF2-40B4-BE49-F238E27FC236}">
                      <a16:creationId xmlns:a16="http://schemas.microsoft.com/office/drawing/2014/main" id="{00B6B07F-B336-4D4A-9D36-854DEE0C47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52652" y="1695277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F0501FA9-E27E-4E2F-B0B3-8373FE33AFDF}"/>
                    </a:ext>
                  </a:extLst>
                </p14:cNvPr>
                <p14:cNvContentPartPr/>
                <p14:nvPr/>
              </p14:nvContentPartPr>
              <p14:xfrm>
                <a:off x="6409612" y="1755037"/>
                <a:ext cx="102240" cy="77760"/>
              </p14:xfrm>
            </p:contentPart>
          </mc:Choice>
          <mc:Fallback xmlns=""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F0501FA9-E27E-4E2F-B0B3-8373FE33AF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0972" y="1746037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A9E81F3D-9057-4A61-A792-C920B5D49C94}"/>
                    </a:ext>
                  </a:extLst>
                </p14:cNvPr>
                <p14:cNvContentPartPr/>
                <p14:nvPr/>
              </p14:nvContentPartPr>
              <p14:xfrm>
                <a:off x="6728572" y="1664317"/>
                <a:ext cx="56520" cy="209880"/>
              </p14:xfrm>
            </p:contentPart>
          </mc:Choice>
          <mc:Fallback xmlns=""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A9E81F3D-9057-4A61-A792-C920B5D49C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9932" y="1655317"/>
                  <a:ext cx="74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453" name="Ink 18452">
                  <a:extLst>
                    <a:ext uri="{FF2B5EF4-FFF2-40B4-BE49-F238E27FC236}">
                      <a16:creationId xmlns:a16="http://schemas.microsoft.com/office/drawing/2014/main" id="{2DB83838-9494-43E4-A1D5-A9128D504F37}"/>
                    </a:ext>
                  </a:extLst>
                </p14:cNvPr>
                <p14:cNvContentPartPr/>
                <p14:nvPr/>
              </p14:nvContentPartPr>
              <p14:xfrm>
                <a:off x="6766732" y="1686997"/>
                <a:ext cx="133200" cy="146160"/>
              </p14:xfrm>
            </p:contentPart>
          </mc:Choice>
          <mc:Fallback xmlns="">
            <p:pic>
              <p:nvPicPr>
                <p:cNvPr id="18453" name="Ink 18452">
                  <a:extLst>
                    <a:ext uri="{FF2B5EF4-FFF2-40B4-BE49-F238E27FC236}">
                      <a16:creationId xmlns:a16="http://schemas.microsoft.com/office/drawing/2014/main" id="{2DB83838-9494-43E4-A1D5-A9128D504F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58092" y="1678357"/>
                  <a:ext cx="150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454" name="Ink 18453">
                  <a:extLst>
                    <a:ext uri="{FF2B5EF4-FFF2-40B4-BE49-F238E27FC236}">
                      <a16:creationId xmlns:a16="http://schemas.microsoft.com/office/drawing/2014/main" id="{4FCB3F02-200D-4B7A-B3B2-7CE23E9FA18F}"/>
                    </a:ext>
                  </a:extLst>
                </p14:cNvPr>
                <p14:cNvContentPartPr/>
                <p14:nvPr/>
              </p14:nvContentPartPr>
              <p14:xfrm>
                <a:off x="6929452" y="1738117"/>
                <a:ext cx="142200" cy="95760"/>
              </p14:xfrm>
            </p:contentPart>
          </mc:Choice>
          <mc:Fallback xmlns="">
            <p:pic>
              <p:nvPicPr>
                <p:cNvPr id="18454" name="Ink 18453">
                  <a:extLst>
                    <a:ext uri="{FF2B5EF4-FFF2-40B4-BE49-F238E27FC236}">
                      <a16:creationId xmlns:a16="http://schemas.microsoft.com/office/drawing/2014/main" id="{4FCB3F02-200D-4B7A-B3B2-7CE23E9FA1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20452" y="1729117"/>
                  <a:ext cx="159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8455" name="Ink 18454">
                  <a:extLst>
                    <a:ext uri="{FF2B5EF4-FFF2-40B4-BE49-F238E27FC236}">
                      <a16:creationId xmlns:a16="http://schemas.microsoft.com/office/drawing/2014/main" id="{8D64E953-8825-487F-A4FB-10FD4DC9700B}"/>
                    </a:ext>
                  </a:extLst>
                </p14:cNvPr>
                <p14:cNvContentPartPr/>
                <p14:nvPr/>
              </p14:nvContentPartPr>
              <p14:xfrm>
                <a:off x="7113412" y="1755757"/>
                <a:ext cx="32040" cy="159120"/>
              </p14:xfrm>
            </p:contentPart>
          </mc:Choice>
          <mc:Fallback xmlns="">
            <p:pic>
              <p:nvPicPr>
                <p:cNvPr id="18455" name="Ink 18454">
                  <a:extLst>
                    <a:ext uri="{FF2B5EF4-FFF2-40B4-BE49-F238E27FC236}">
                      <a16:creationId xmlns:a16="http://schemas.microsoft.com/office/drawing/2014/main" id="{8D64E953-8825-487F-A4FB-10FD4DC970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04772" y="1746757"/>
                  <a:ext cx="49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8456" name="Ink 18455">
                  <a:extLst>
                    <a:ext uri="{FF2B5EF4-FFF2-40B4-BE49-F238E27FC236}">
                      <a16:creationId xmlns:a16="http://schemas.microsoft.com/office/drawing/2014/main" id="{B848515C-ED7C-4E09-A1DA-69B91A4FEF8B}"/>
                    </a:ext>
                  </a:extLst>
                </p14:cNvPr>
                <p14:cNvContentPartPr/>
                <p14:nvPr/>
              </p14:nvContentPartPr>
              <p14:xfrm>
                <a:off x="7245532" y="1745317"/>
                <a:ext cx="37800" cy="92520"/>
              </p14:xfrm>
            </p:contentPart>
          </mc:Choice>
          <mc:Fallback xmlns="">
            <p:pic>
              <p:nvPicPr>
                <p:cNvPr id="18456" name="Ink 18455">
                  <a:extLst>
                    <a:ext uri="{FF2B5EF4-FFF2-40B4-BE49-F238E27FC236}">
                      <a16:creationId xmlns:a16="http://schemas.microsoft.com/office/drawing/2014/main" id="{B848515C-ED7C-4E09-A1DA-69B91A4FEF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36892" y="1736677"/>
                  <a:ext cx="554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80" name="Group 18479">
            <a:extLst>
              <a:ext uri="{FF2B5EF4-FFF2-40B4-BE49-F238E27FC236}">
                <a16:creationId xmlns:a16="http://schemas.microsoft.com/office/drawing/2014/main" id="{DAB3582C-A12B-40FF-85E8-632DC74A52FC}"/>
              </a:ext>
            </a:extLst>
          </p:cNvPr>
          <p:cNvGrpSpPr/>
          <p:nvPr/>
        </p:nvGrpSpPr>
        <p:grpSpPr>
          <a:xfrm>
            <a:off x="2076344" y="3459995"/>
            <a:ext cx="272520" cy="173880"/>
            <a:chOff x="2065852" y="2890837"/>
            <a:chExt cx="2725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459" name="Ink 18458">
                  <a:extLst>
                    <a:ext uri="{FF2B5EF4-FFF2-40B4-BE49-F238E27FC236}">
                      <a16:creationId xmlns:a16="http://schemas.microsoft.com/office/drawing/2014/main" id="{70D2DDD1-931B-458A-BBC8-88E443AB0258}"/>
                    </a:ext>
                  </a:extLst>
                </p14:cNvPr>
                <p14:cNvContentPartPr/>
                <p14:nvPr/>
              </p14:nvContentPartPr>
              <p14:xfrm>
                <a:off x="2065852" y="2935837"/>
                <a:ext cx="237600" cy="29520"/>
              </p14:xfrm>
            </p:contentPart>
          </mc:Choice>
          <mc:Fallback xmlns="">
            <p:pic>
              <p:nvPicPr>
                <p:cNvPr id="18459" name="Ink 18458">
                  <a:extLst>
                    <a:ext uri="{FF2B5EF4-FFF2-40B4-BE49-F238E27FC236}">
                      <a16:creationId xmlns:a16="http://schemas.microsoft.com/office/drawing/2014/main" id="{70D2DDD1-931B-458A-BBC8-88E443AB02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7212" y="2927197"/>
                  <a:ext cx="255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460" name="Ink 18459">
                  <a:extLst>
                    <a:ext uri="{FF2B5EF4-FFF2-40B4-BE49-F238E27FC236}">
                      <a16:creationId xmlns:a16="http://schemas.microsoft.com/office/drawing/2014/main" id="{F20D363A-5B12-47B3-A78F-933B1013BDC0}"/>
                    </a:ext>
                  </a:extLst>
                </p14:cNvPr>
                <p14:cNvContentPartPr/>
                <p14:nvPr/>
              </p14:nvContentPartPr>
              <p14:xfrm>
                <a:off x="2207692" y="2890837"/>
                <a:ext cx="130680" cy="173880"/>
              </p14:xfrm>
            </p:contentPart>
          </mc:Choice>
          <mc:Fallback xmlns="">
            <p:pic>
              <p:nvPicPr>
                <p:cNvPr id="18460" name="Ink 18459">
                  <a:extLst>
                    <a:ext uri="{FF2B5EF4-FFF2-40B4-BE49-F238E27FC236}">
                      <a16:creationId xmlns:a16="http://schemas.microsoft.com/office/drawing/2014/main" id="{F20D363A-5B12-47B3-A78F-933B1013BD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9052" y="2882197"/>
                  <a:ext cx="1483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79" name="Group 18478">
            <a:extLst>
              <a:ext uri="{FF2B5EF4-FFF2-40B4-BE49-F238E27FC236}">
                <a16:creationId xmlns:a16="http://schemas.microsoft.com/office/drawing/2014/main" id="{918D570C-0F1A-4451-8FF9-A0942180D085}"/>
              </a:ext>
            </a:extLst>
          </p:cNvPr>
          <p:cNvGrpSpPr/>
          <p:nvPr/>
        </p:nvGrpSpPr>
        <p:grpSpPr>
          <a:xfrm>
            <a:off x="2574584" y="3423995"/>
            <a:ext cx="1370880" cy="286560"/>
            <a:chOff x="2564092" y="2854837"/>
            <a:chExt cx="13708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461" name="Ink 18460">
                  <a:extLst>
                    <a:ext uri="{FF2B5EF4-FFF2-40B4-BE49-F238E27FC236}">
                      <a16:creationId xmlns:a16="http://schemas.microsoft.com/office/drawing/2014/main" id="{8E8D75AB-A941-41E2-946F-F791DCD1C2D7}"/>
                    </a:ext>
                  </a:extLst>
                </p14:cNvPr>
                <p14:cNvContentPartPr/>
                <p14:nvPr/>
              </p14:nvContentPartPr>
              <p14:xfrm>
                <a:off x="2598652" y="2878597"/>
                <a:ext cx="75240" cy="240120"/>
              </p14:xfrm>
            </p:contentPart>
          </mc:Choice>
          <mc:Fallback xmlns="">
            <p:pic>
              <p:nvPicPr>
                <p:cNvPr id="18461" name="Ink 18460">
                  <a:extLst>
                    <a:ext uri="{FF2B5EF4-FFF2-40B4-BE49-F238E27FC236}">
                      <a16:creationId xmlns:a16="http://schemas.microsoft.com/office/drawing/2014/main" id="{8E8D75AB-A941-41E2-946F-F791DCD1C2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0012" y="2869597"/>
                  <a:ext cx="92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462" name="Ink 18461">
                  <a:extLst>
                    <a:ext uri="{FF2B5EF4-FFF2-40B4-BE49-F238E27FC236}">
                      <a16:creationId xmlns:a16="http://schemas.microsoft.com/office/drawing/2014/main" id="{2DE831D4-053E-42DF-8134-FF2F070B38C2}"/>
                    </a:ext>
                  </a:extLst>
                </p14:cNvPr>
                <p14:cNvContentPartPr/>
                <p14:nvPr/>
              </p14:nvContentPartPr>
              <p14:xfrm>
                <a:off x="2654092" y="2873197"/>
                <a:ext cx="91080" cy="268200"/>
              </p14:xfrm>
            </p:contentPart>
          </mc:Choice>
          <mc:Fallback xmlns="">
            <p:pic>
              <p:nvPicPr>
                <p:cNvPr id="18462" name="Ink 18461">
                  <a:extLst>
                    <a:ext uri="{FF2B5EF4-FFF2-40B4-BE49-F238E27FC236}">
                      <a16:creationId xmlns:a16="http://schemas.microsoft.com/office/drawing/2014/main" id="{2DE831D4-053E-42DF-8134-FF2F070B38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45092" y="2864557"/>
                  <a:ext cx="108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63" name="Ink 18462">
                  <a:extLst>
                    <a:ext uri="{FF2B5EF4-FFF2-40B4-BE49-F238E27FC236}">
                      <a16:creationId xmlns:a16="http://schemas.microsoft.com/office/drawing/2014/main" id="{55C9F434-DB65-4D0B-B2AB-3A96166D2FE0}"/>
                    </a:ext>
                  </a:extLst>
                </p14:cNvPr>
                <p14:cNvContentPartPr/>
                <p14:nvPr/>
              </p14:nvContentPartPr>
              <p14:xfrm>
                <a:off x="2564092" y="2986957"/>
                <a:ext cx="154800" cy="69840"/>
              </p14:xfrm>
            </p:contentPart>
          </mc:Choice>
          <mc:Fallback xmlns="">
            <p:pic>
              <p:nvPicPr>
                <p:cNvPr id="18463" name="Ink 18462">
                  <a:extLst>
                    <a:ext uri="{FF2B5EF4-FFF2-40B4-BE49-F238E27FC236}">
                      <a16:creationId xmlns:a16="http://schemas.microsoft.com/office/drawing/2014/main" id="{55C9F434-DB65-4D0B-B2AB-3A96166D2F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55452" y="2977957"/>
                  <a:ext cx="17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464" name="Ink 18463">
                  <a:extLst>
                    <a:ext uri="{FF2B5EF4-FFF2-40B4-BE49-F238E27FC236}">
                      <a16:creationId xmlns:a16="http://schemas.microsoft.com/office/drawing/2014/main" id="{931D5841-C942-424B-B6AA-9B69B0C5F825}"/>
                    </a:ext>
                  </a:extLst>
                </p14:cNvPr>
                <p14:cNvContentPartPr/>
                <p14:nvPr/>
              </p14:nvContentPartPr>
              <p14:xfrm>
                <a:off x="2596132" y="3019357"/>
                <a:ext cx="145080" cy="30600"/>
              </p14:xfrm>
            </p:contentPart>
          </mc:Choice>
          <mc:Fallback xmlns="">
            <p:pic>
              <p:nvPicPr>
                <p:cNvPr id="18464" name="Ink 18463">
                  <a:extLst>
                    <a:ext uri="{FF2B5EF4-FFF2-40B4-BE49-F238E27FC236}">
                      <a16:creationId xmlns:a16="http://schemas.microsoft.com/office/drawing/2014/main" id="{931D5841-C942-424B-B6AA-9B69B0C5F8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87132" y="3010717"/>
                  <a:ext cx="162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65" name="Ink 18464">
                  <a:extLst>
                    <a:ext uri="{FF2B5EF4-FFF2-40B4-BE49-F238E27FC236}">
                      <a16:creationId xmlns:a16="http://schemas.microsoft.com/office/drawing/2014/main" id="{44E0F859-A11B-4557-A1E2-0B4D2C6C8FCA}"/>
                    </a:ext>
                  </a:extLst>
                </p14:cNvPr>
                <p14:cNvContentPartPr/>
                <p14:nvPr/>
              </p14:nvContentPartPr>
              <p14:xfrm>
                <a:off x="2776492" y="2980117"/>
                <a:ext cx="82800" cy="127800"/>
              </p14:xfrm>
            </p:contentPart>
          </mc:Choice>
          <mc:Fallback xmlns="">
            <p:pic>
              <p:nvPicPr>
                <p:cNvPr id="18465" name="Ink 18464">
                  <a:extLst>
                    <a:ext uri="{FF2B5EF4-FFF2-40B4-BE49-F238E27FC236}">
                      <a16:creationId xmlns:a16="http://schemas.microsoft.com/office/drawing/2014/main" id="{44E0F859-A11B-4557-A1E2-0B4D2C6C8F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67852" y="2971477"/>
                  <a:ext cx="100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466" name="Ink 18465">
                  <a:extLst>
                    <a:ext uri="{FF2B5EF4-FFF2-40B4-BE49-F238E27FC236}">
                      <a16:creationId xmlns:a16="http://schemas.microsoft.com/office/drawing/2014/main" id="{DD2FE048-F923-4CFC-B376-8FA5DB3F781D}"/>
                    </a:ext>
                  </a:extLst>
                </p14:cNvPr>
                <p14:cNvContentPartPr/>
                <p14:nvPr/>
              </p14:nvContentPartPr>
              <p14:xfrm>
                <a:off x="2843452" y="2894797"/>
                <a:ext cx="128880" cy="179640"/>
              </p14:xfrm>
            </p:contentPart>
          </mc:Choice>
          <mc:Fallback xmlns="">
            <p:pic>
              <p:nvPicPr>
                <p:cNvPr id="18466" name="Ink 18465">
                  <a:extLst>
                    <a:ext uri="{FF2B5EF4-FFF2-40B4-BE49-F238E27FC236}">
                      <a16:creationId xmlns:a16="http://schemas.microsoft.com/office/drawing/2014/main" id="{DD2FE048-F923-4CFC-B376-8FA5DB3F78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34812" y="2885797"/>
                  <a:ext cx="14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67" name="Ink 18466">
                  <a:extLst>
                    <a:ext uri="{FF2B5EF4-FFF2-40B4-BE49-F238E27FC236}">
                      <a16:creationId xmlns:a16="http://schemas.microsoft.com/office/drawing/2014/main" id="{7B9F32A2-D6C1-4D38-880E-A75D8711F804}"/>
                    </a:ext>
                  </a:extLst>
                </p14:cNvPr>
                <p14:cNvContentPartPr/>
                <p14:nvPr/>
              </p14:nvContentPartPr>
              <p14:xfrm>
                <a:off x="3012652" y="2953117"/>
                <a:ext cx="82080" cy="176040"/>
              </p14:xfrm>
            </p:contentPart>
          </mc:Choice>
          <mc:Fallback xmlns="">
            <p:pic>
              <p:nvPicPr>
                <p:cNvPr id="18467" name="Ink 18466">
                  <a:extLst>
                    <a:ext uri="{FF2B5EF4-FFF2-40B4-BE49-F238E27FC236}">
                      <a16:creationId xmlns:a16="http://schemas.microsoft.com/office/drawing/2014/main" id="{7B9F32A2-D6C1-4D38-880E-A75D8711F8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03652" y="2944117"/>
                  <a:ext cx="99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68" name="Ink 18467">
                  <a:extLst>
                    <a:ext uri="{FF2B5EF4-FFF2-40B4-BE49-F238E27FC236}">
                      <a16:creationId xmlns:a16="http://schemas.microsoft.com/office/drawing/2014/main" id="{949F1162-165D-4311-ADFF-3A413FEF4FB3}"/>
                    </a:ext>
                  </a:extLst>
                </p14:cNvPr>
                <p14:cNvContentPartPr/>
                <p14:nvPr/>
              </p14:nvContentPartPr>
              <p14:xfrm>
                <a:off x="3166732" y="2992357"/>
                <a:ext cx="197640" cy="100440"/>
              </p14:xfrm>
            </p:contentPart>
          </mc:Choice>
          <mc:Fallback xmlns="">
            <p:pic>
              <p:nvPicPr>
                <p:cNvPr id="18468" name="Ink 18467">
                  <a:extLst>
                    <a:ext uri="{FF2B5EF4-FFF2-40B4-BE49-F238E27FC236}">
                      <a16:creationId xmlns:a16="http://schemas.microsoft.com/office/drawing/2014/main" id="{949F1162-165D-4311-ADFF-3A413FEF4F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7732" y="2983717"/>
                  <a:ext cx="215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469" name="Ink 18468">
                  <a:extLst>
                    <a:ext uri="{FF2B5EF4-FFF2-40B4-BE49-F238E27FC236}">
                      <a16:creationId xmlns:a16="http://schemas.microsoft.com/office/drawing/2014/main" id="{79E687B1-6016-47FF-883A-DB93E563F26B}"/>
                    </a:ext>
                  </a:extLst>
                </p14:cNvPr>
                <p14:cNvContentPartPr/>
                <p14:nvPr/>
              </p14:nvContentPartPr>
              <p14:xfrm>
                <a:off x="3337012" y="2894077"/>
                <a:ext cx="97920" cy="225360"/>
              </p14:xfrm>
            </p:contentPart>
          </mc:Choice>
          <mc:Fallback xmlns="">
            <p:pic>
              <p:nvPicPr>
                <p:cNvPr id="18469" name="Ink 18468">
                  <a:extLst>
                    <a:ext uri="{FF2B5EF4-FFF2-40B4-BE49-F238E27FC236}">
                      <a16:creationId xmlns:a16="http://schemas.microsoft.com/office/drawing/2014/main" id="{79E687B1-6016-47FF-883A-DB93E563F2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28372" y="2885077"/>
                  <a:ext cx="115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470" name="Ink 18469">
                  <a:extLst>
                    <a:ext uri="{FF2B5EF4-FFF2-40B4-BE49-F238E27FC236}">
                      <a16:creationId xmlns:a16="http://schemas.microsoft.com/office/drawing/2014/main" id="{1317E3C5-74FA-4BF7-960B-DD690B7294E6}"/>
                    </a:ext>
                  </a:extLst>
                </p14:cNvPr>
                <p14:cNvContentPartPr/>
                <p14:nvPr/>
              </p14:nvContentPartPr>
              <p14:xfrm>
                <a:off x="3478132" y="2854837"/>
                <a:ext cx="68040" cy="198720"/>
              </p14:xfrm>
            </p:contentPart>
          </mc:Choice>
          <mc:Fallback xmlns="">
            <p:pic>
              <p:nvPicPr>
                <p:cNvPr id="18470" name="Ink 18469">
                  <a:extLst>
                    <a:ext uri="{FF2B5EF4-FFF2-40B4-BE49-F238E27FC236}">
                      <a16:creationId xmlns:a16="http://schemas.microsoft.com/office/drawing/2014/main" id="{1317E3C5-74FA-4BF7-960B-DD690B7294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69492" y="2846197"/>
                  <a:ext cx="85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471" name="Ink 18470">
                  <a:extLst>
                    <a:ext uri="{FF2B5EF4-FFF2-40B4-BE49-F238E27FC236}">
                      <a16:creationId xmlns:a16="http://schemas.microsoft.com/office/drawing/2014/main" id="{9F449128-6CFD-4B2A-9786-FC6D34E54F4E}"/>
                    </a:ext>
                  </a:extLst>
                </p14:cNvPr>
                <p14:cNvContentPartPr/>
                <p14:nvPr/>
              </p14:nvContentPartPr>
              <p14:xfrm>
                <a:off x="3615292" y="2961037"/>
                <a:ext cx="194760" cy="114840"/>
              </p14:xfrm>
            </p:contentPart>
          </mc:Choice>
          <mc:Fallback xmlns="">
            <p:pic>
              <p:nvPicPr>
                <p:cNvPr id="18471" name="Ink 18470">
                  <a:extLst>
                    <a:ext uri="{FF2B5EF4-FFF2-40B4-BE49-F238E27FC236}">
                      <a16:creationId xmlns:a16="http://schemas.microsoft.com/office/drawing/2014/main" id="{9F449128-6CFD-4B2A-9786-FC6D34E54F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06652" y="2952397"/>
                  <a:ext cx="212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472" name="Ink 18471">
                  <a:extLst>
                    <a:ext uri="{FF2B5EF4-FFF2-40B4-BE49-F238E27FC236}">
                      <a16:creationId xmlns:a16="http://schemas.microsoft.com/office/drawing/2014/main" id="{FD8CB1C4-792F-475D-A156-8F34081628AC}"/>
                    </a:ext>
                  </a:extLst>
                </p14:cNvPr>
                <p14:cNvContentPartPr/>
                <p14:nvPr/>
              </p14:nvContentPartPr>
              <p14:xfrm>
                <a:off x="3815452" y="2920357"/>
                <a:ext cx="119520" cy="115200"/>
              </p14:xfrm>
            </p:contentPart>
          </mc:Choice>
          <mc:Fallback xmlns="">
            <p:pic>
              <p:nvPicPr>
                <p:cNvPr id="18472" name="Ink 18471">
                  <a:extLst>
                    <a:ext uri="{FF2B5EF4-FFF2-40B4-BE49-F238E27FC236}">
                      <a16:creationId xmlns:a16="http://schemas.microsoft.com/office/drawing/2014/main" id="{FD8CB1C4-792F-475D-A156-8F34081628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6452" y="2911717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78" name="Group 18477">
            <a:extLst>
              <a:ext uri="{FF2B5EF4-FFF2-40B4-BE49-F238E27FC236}">
                <a16:creationId xmlns:a16="http://schemas.microsoft.com/office/drawing/2014/main" id="{748EB6AB-B872-4D5A-81C4-C3B39F7DC7D3}"/>
              </a:ext>
            </a:extLst>
          </p:cNvPr>
          <p:cNvGrpSpPr/>
          <p:nvPr/>
        </p:nvGrpSpPr>
        <p:grpSpPr>
          <a:xfrm>
            <a:off x="4224464" y="3445955"/>
            <a:ext cx="251640" cy="228960"/>
            <a:chOff x="4213972" y="2876797"/>
            <a:chExt cx="2516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473" name="Ink 18472">
                  <a:extLst>
                    <a:ext uri="{FF2B5EF4-FFF2-40B4-BE49-F238E27FC236}">
                      <a16:creationId xmlns:a16="http://schemas.microsoft.com/office/drawing/2014/main" id="{2A8DCEC5-5F88-464C-8E10-38DE3F444002}"/>
                    </a:ext>
                  </a:extLst>
                </p14:cNvPr>
                <p14:cNvContentPartPr/>
                <p14:nvPr/>
              </p14:nvContentPartPr>
              <p14:xfrm>
                <a:off x="4243492" y="2876797"/>
                <a:ext cx="9360" cy="228960"/>
              </p14:xfrm>
            </p:contentPart>
          </mc:Choice>
          <mc:Fallback xmlns="">
            <p:pic>
              <p:nvPicPr>
                <p:cNvPr id="18473" name="Ink 18472">
                  <a:extLst>
                    <a:ext uri="{FF2B5EF4-FFF2-40B4-BE49-F238E27FC236}">
                      <a16:creationId xmlns:a16="http://schemas.microsoft.com/office/drawing/2014/main" id="{2A8DCEC5-5F88-464C-8E10-38DE3F4440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34852" y="2868157"/>
                  <a:ext cx="27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474" name="Ink 18473">
                  <a:extLst>
                    <a:ext uri="{FF2B5EF4-FFF2-40B4-BE49-F238E27FC236}">
                      <a16:creationId xmlns:a16="http://schemas.microsoft.com/office/drawing/2014/main" id="{A53BB14C-64CB-448A-AB41-9FDF184EF20C}"/>
                    </a:ext>
                  </a:extLst>
                </p14:cNvPr>
                <p14:cNvContentPartPr/>
                <p14:nvPr/>
              </p14:nvContentPartPr>
              <p14:xfrm>
                <a:off x="4213972" y="2951317"/>
                <a:ext cx="251640" cy="93960"/>
              </p14:xfrm>
            </p:contentPart>
          </mc:Choice>
          <mc:Fallback xmlns="">
            <p:pic>
              <p:nvPicPr>
                <p:cNvPr id="18474" name="Ink 18473">
                  <a:extLst>
                    <a:ext uri="{FF2B5EF4-FFF2-40B4-BE49-F238E27FC236}">
                      <a16:creationId xmlns:a16="http://schemas.microsoft.com/office/drawing/2014/main" id="{A53BB14C-64CB-448A-AB41-9FDF184EF2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04972" y="2942677"/>
                  <a:ext cx="2692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88" name="Group 18487">
            <a:extLst>
              <a:ext uri="{FF2B5EF4-FFF2-40B4-BE49-F238E27FC236}">
                <a16:creationId xmlns:a16="http://schemas.microsoft.com/office/drawing/2014/main" id="{DC9B4C67-6BB2-4ECB-8968-C49C9218F3E4}"/>
              </a:ext>
            </a:extLst>
          </p:cNvPr>
          <p:cNvGrpSpPr/>
          <p:nvPr/>
        </p:nvGrpSpPr>
        <p:grpSpPr>
          <a:xfrm>
            <a:off x="4955264" y="3443795"/>
            <a:ext cx="960840" cy="218880"/>
            <a:chOff x="4944772" y="2874637"/>
            <a:chExt cx="9608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475" name="Ink 18474">
                  <a:extLst>
                    <a:ext uri="{FF2B5EF4-FFF2-40B4-BE49-F238E27FC236}">
                      <a16:creationId xmlns:a16="http://schemas.microsoft.com/office/drawing/2014/main" id="{9AC4091A-0BB5-475B-BB33-AE83C52279A4}"/>
                    </a:ext>
                  </a:extLst>
                </p14:cNvPr>
                <p14:cNvContentPartPr/>
                <p14:nvPr/>
              </p14:nvContentPartPr>
              <p14:xfrm>
                <a:off x="4944772" y="2874637"/>
                <a:ext cx="91080" cy="174600"/>
              </p14:xfrm>
            </p:contentPart>
          </mc:Choice>
          <mc:Fallback xmlns="">
            <p:pic>
              <p:nvPicPr>
                <p:cNvPr id="18475" name="Ink 18474">
                  <a:extLst>
                    <a:ext uri="{FF2B5EF4-FFF2-40B4-BE49-F238E27FC236}">
                      <a16:creationId xmlns:a16="http://schemas.microsoft.com/office/drawing/2014/main" id="{9AC4091A-0BB5-475B-BB33-AE83C52279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35772" y="2865997"/>
                  <a:ext cx="108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8476" name="Ink 18475">
                  <a:extLst>
                    <a:ext uri="{FF2B5EF4-FFF2-40B4-BE49-F238E27FC236}">
                      <a16:creationId xmlns:a16="http://schemas.microsoft.com/office/drawing/2014/main" id="{1582741E-7E25-4EDC-B556-AF87CBA957DD}"/>
                    </a:ext>
                  </a:extLst>
                </p14:cNvPr>
                <p14:cNvContentPartPr/>
                <p14:nvPr/>
              </p14:nvContentPartPr>
              <p14:xfrm>
                <a:off x="4959172" y="2893357"/>
                <a:ext cx="115200" cy="154800"/>
              </p14:xfrm>
            </p:contentPart>
          </mc:Choice>
          <mc:Fallback xmlns="">
            <p:pic>
              <p:nvPicPr>
                <p:cNvPr id="18476" name="Ink 18475">
                  <a:extLst>
                    <a:ext uri="{FF2B5EF4-FFF2-40B4-BE49-F238E27FC236}">
                      <a16:creationId xmlns:a16="http://schemas.microsoft.com/office/drawing/2014/main" id="{1582741E-7E25-4EDC-B556-AF87CBA957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50532" y="2884357"/>
                  <a:ext cx="132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8481" name="Ink 18480">
                  <a:extLst>
                    <a:ext uri="{FF2B5EF4-FFF2-40B4-BE49-F238E27FC236}">
                      <a16:creationId xmlns:a16="http://schemas.microsoft.com/office/drawing/2014/main" id="{71CB2919-8DA9-45A2-AEDD-C15A3F49D464}"/>
                    </a:ext>
                  </a:extLst>
                </p14:cNvPr>
                <p14:cNvContentPartPr/>
                <p14:nvPr/>
              </p14:nvContentPartPr>
              <p14:xfrm>
                <a:off x="5267692" y="2927917"/>
                <a:ext cx="65520" cy="22320"/>
              </p14:xfrm>
            </p:contentPart>
          </mc:Choice>
          <mc:Fallback xmlns="">
            <p:pic>
              <p:nvPicPr>
                <p:cNvPr id="18481" name="Ink 18480">
                  <a:extLst>
                    <a:ext uri="{FF2B5EF4-FFF2-40B4-BE49-F238E27FC236}">
                      <a16:creationId xmlns:a16="http://schemas.microsoft.com/office/drawing/2014/main" id="{71CB2919-8DA9-45A2-AEDD-C15A3F49D4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9052" y="2918917"/>
                  <a:ext cx="83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8482" name="Ink 18481">
                  <a:extLst>
                    <a:ext uri="{FF2B5EF4-FFF2-40B4-BE49-F238E27FC236}">
                      <a16:creationId xmlns:a16="http://schemas.microsoft.com/office/drawing/2014/main" id="{7A2E6591-0477-4CD0-8023-95AFE1A4BA3E}"/>
                    </a:ext>
                  </a:extLst>
                </p14:cNvPr>
                <p14:cNvContentPartPr/>
                <p14:nvPr/>
              </p14:nvContentPartPr>
              <p14:xfrm>
                <a:off x="5204692" y="2892277"/>
                <a:ext cx="195480" cy="128160"/>
              </p14:xfrm>
            </p:contentPart>
          </mc:Choice>
          <mc:Fallback xmlns="">
            <p:pic>
              <p:nvPicPr>
                <p:cNvPr id="18482" name="Ink 18481">
                  <a:extLst>
                    <a:ext uri="{FF2B5EF4-FFF2-40B4-BE49-F238E27FC236}">
                      <a16:creationId xmlns:a16="http://schemas.microsoft.com/office/drawing/2014/main" id="{7A2E6591-0477-4CD0-8023-95AFE1A4BA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96052" y="2883637"/>
                  <a:ext cx="21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483" name="Ink 18482">
                  <a:extLst>
                    <a:ext uri="{FF2B5EF4-FFF2-40B4-BE49-F238E27FC236}">
                      <a16:creationId xmlns:a16="http://schemas.microsoft.com/office/drawing/2014/main" id="{FA4C915F-2106-4EA8-B178-05B3F462805F}"/>
                    </a:ext>
                  </a:extLst>
                </p14:cNvPr>
                <p14:cNvContentPartPr/>
                <p14:nvPr/>
              </p14:nvContentPartPr>
              <p14:xfrm>
                <a:off x="5558572" y="2896957"/>
                <a:ext cx="147960" cy="196560"/>
              </p14:xfrm>
            </p:contentPart>
          </mc:Choice>
          <mc:Fallback xmlns="">
            <p:pic>
              <p:nvPicPr>
                <p:cNvPr id="18483" name="Ink 18482">
                  <a:extLst>
                    <a:ext uri="{FF2B5EF4-FFF2-40B4-BE49-F238E27FC236}">
                      <a16:creationId xmlns:a16="http://schemas.microsoft.com/office/drawing/2014/main" id="{FA4C915F-2106-4EA8-B178-05B3F46280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49572" y="2888317"/>
                  <a:ext cx="165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484" name="Ink 18483">
                  <a:extLst>
                    <a:ext uri="{FF2B5EF4-FFF2-40B4-BE49-F238E27FC236}">
                      <a16:creationId xmlns:a16="http://schemas.microsoft.com/office/drawing/2014/main" id="{DA1E6326-2259-4D7E-B61A-58E8AE2C2D19}"/>
                    </a:ext>
                  </a:extLst>
                </p14:cNvPr>
                <p14:cNvContentPartPr/>
                <p14:nvPr/>
              </p14:nvContentPartPr>
              <p14:xfrm>
                <a:off x="5800852" y="2961757"/>
                <a:ext cx="104760" cy="87480"/>
              </p14:xfrm>
            </p:contentPart>
          </mc:Choice>
          <mc:Fallback xmlns="">
            <p:pic>
              <p:nvPicPr>
                <p:cNvPr id="18484" name="Ink 18483">
                  <a:extLst>
                    <a:ext uri="{FF2B5EF4-FFF2-40B4-BE49-F238E27FC236}">
                      <a16:creationId xmlns:a16="http://schemas.microsoft.com/office/drawing/2014/main" id="{DA1E6326-2259-4D7E-B61A-58E8AE2C2D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1852" y="2953117"/>
                  <a:ext cx="1224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87" name="Group 18486">
            <a:extLst>
              <a:ext uri="{FF2B5EF4-FFF2-40B4-BE49-F238E27FC236}">
                <a16:creationId xmlns:a16="http://schemas.microsoft.com/office/drawing/2014/main" id="{A123BE44-45B5-407B-88C6-B046F522D1C2}"/>
              </a:ext>
            </a:extLst>
          </p:cNvPr>
          <p:cNvGrpSpPr/>
          <p:nvPr/>
        </p:nvGrpSpPr>
        <p:grpSpPr>
          <a:xfrm>
            <a:off x="5020784" y="3762035"/>
            <a:ext cx="667080" cy="83160"/>
            <a:chOff x="5010292" y="3192877"/>
            <a:chExt cx="66708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485" name="Ink 18484">
                  <a:extLst>
                    <a:ext uri="{FF2B5EF4-FFF2-40B4-BE49-F238E27FC236}">
                      <a16:creationId xmlns:a16="http://schemas.microsoft.com/office/drawing/2014/main" id="{F6386B68-AAB9-4376-B033-4C626AEB1465}"/>
                    </a:ext>
                  </a:extLst>
                </p14:cNvPr>
                <p14:cNvContentPartPr/>
                <p14:nvPr/>
              </p14:nvContentPartPr>
              <p14:xfrm>
                <a:off x="5010292" y="3192877"/>
                <a:ext cx="649440" cy="24840"/>
              </p14:xfrm>
            </p:contentPart>
          </mc:Choice>
          <mc:Fallback xmlns="">
            <p:pic>
              <p:nvPicPr>
                <p:cNvPr id="18485" name="Ink 18484">
                  <a:extLst>
                    <a:ext uri="{FF2B5EF4-FFF2-40B4-BE49-F238E27FC236}">
                      <a16:creationId xmlns:a16="http://schemas.microsoft.com/office/drawing/2014/main" id="{F6386B68-AAB9-4376-B033-4C626AEB14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01652" y="3183877"/>
                  <a:ext cx="66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486" name="Ink 18485">
                  <a:extLst>
                    <a:ext uri="{FF2B5EF4-FFF2-40B4-BE49-F238E27FC236}">
                      <a16:creationId xmlns:a16="http://schemas.microsoft.com/office/drawing/2014/main" id="{552F1581-B5EB-4773-8DFF-D5A77BF68F16}"/>
                    </a:ext>
                  </a:extLst>
                </p14:cNvPr>
                <p14:cNvContentPartPr/>
                <p14:nvPr/>
              </p14:nvContentPartPr>
              <p14:xfrm>
                <a:off x="5097772" y="3244357"/>
                <a:ext cx="579600" cy="31680"/>
              </p14:xfrm>
            </p:contentPart>
          </mc:Choice>
          <mc:Fallback xmlns="">
            <p:pic>
              <p:nvPicPr>
                <p:cNvPr id="18486" name="Ink 18485">
                  <a:extLst>
                    <a:ext uri="{FF2B5EF4-FFF2-40B4-BE49-F238E27FC236}">
                      <a16:creationId xmlns:a16="http://schemas.microsoft.com/office/drawing/2014/main" id="{552F1581-B5EB-4773-8DFF-D5A77BF68F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88772" y="3235357"/>
                  <a:ext cx="5972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94" name="Group 18493">
            <a:extLst>
              <a:ext uri="{FF2B5EF4-FFF2-40B4-BE49-F238E27FC236}">
                <a16:creationId xmlns:a16="http://schemas.microsoft.com/office/drawing/2014/main" id="{3A183726-C243-4F97-B9DC-8FA379BF030F}"/>
              </a:ext>
            </a:extLst>
          </p:cNvPr>
          <p:cNvGrpSpPr/>
          <p:nvPr/>
        </p:nvGrpSpPr>
        <p:grpSpPr>
          <a:xfrm>
            <a:off x="1004264" y="4007195"/>
            <a:ext cx="593640" cy="175680"/>
            <a:chOff x="993772" y="3438037"/>
            <a:chExt cx="5936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489" name="Ink 18488">
                  <a:extLst>
                    <a:ext uri="{FF2B5EF4-FFF2-40B4-BE49-F238E27FC236}">
                      <a16:creationId xmlns:a16="http://schemas.microsoft.com/office/drawing/2014/main" id="{E7A9127B-0DD6-4CC9-87D4-64209E527271}"/>
                    </a:ext>
                  </a:extLst>
                </p14:cNvPr>
                <p14:cNvContentPartPr/>
                <p14:nvPr/>
              </p14:nvContentPartPr>
              <p14:xfrm>
                <a:off x="993772" y="3438037"/>
                <a:ext cx="131760" cy="140040"/>
              </p14:xfrm>
            </p:contentPart>
          </mc:Choice>
          <mc:Fallback xmlns="">
            <p:pic>
              <p:nvPicPr>
                <p:cNvPr id="18489" name="Ink 18488">
                  <a:extLst>
                    <a:ext uri="{FF2B5EF4-FFF2-40B4-BE49-F238E27FC236}">
                      <a16:creationId xmlns:a16="http://schemas.microsoft.com/office/drawing/2014/main" id="{E7A9127B-0DD6-4CC9-87D4-64209E5272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4772" y="3429037"/>
                  <a:ext cx="149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490" name="Ink 18489">
                  <a:extLst>
                    <a:ext uri="{FF2B5EF4-FFF2-40B4-BE49-F238E27FC236}">
                      <a16:creationId xmlns:a16="http://schemas.microsoft.com/office/drawing/2014/main" id="{64BE7CC9-B8B7-4BC9-B39D-D1E90188A219}"/>
                    </a:ext>
                  </a:extLst>
                </p14:cNvPr>
                <p14:cNvContentPartPr/>
                <p14:nvPr/>
              </p14:nvContentPartPr>
              <p14:xfrm>
                <a:off x="1126972" y="3502117"/>
                <a:ext cx="201240" cy="101880"/>
              </p14:xfrm>
            </p:contentPart>
          </mc:Choice>
          <mc:Fallback xmlns="">
            <p:pic>
              <p:nvPicPr>
                <p:cNvPr id="18490" name="Ink 18489">
                  <a:extLst>
                    <a:ext uri="{FF2B5EF4-FFF2-40B4-BE49-F238E27FC236}">
                      <a16:creationId xmlns:a16="http://schemas.microsoft.com/office/drawing/2014/main" id="{64BE7CC9-B8B7-4BC9-B39D-D1E90188A21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8332" y="3493477"/>
                  <a:ext cx="218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491" name="Ink 18490">
                  <a:extLst>
                    <a:ext uri="{FF2B5EF4-FFF2-40B4-BE49-F238E27FC236}">
                      <a16:creationId xmlns:a16="http://schemas.microsoft.com/office/drawing/2014/main" id="{BE1E863A-AB96-49D8-98EB-8282C511C52B}"/>
                    </a:ext>
                  </a:extLst>
                </p14:cNvPr>
                <p14:cNvContentPartPr/>
                <p14:nvPr/>
              </p14:nvContentPartPr>
              <p14:xfrm>
                <a:off x="1460332" y="3503557"/>
                <a:ext cx="127080" cy="90360"/>
              </p14:xfrm>
            </p:contentPart>
          </mc:Choice>
          <mc:Fallback xmlns="">
            <p:pic>
              <p:nvPicPr>
                <p:cNvPr id="18491" name="Ink 18490">
                  <a:extLst>
                    <a:ext uri="{FF2B5EF4-FFF2-40B4-BE49-F238E27FC236}">
                      <a16:creationId xmlns:a16="http://schemas.microsoft.com/office/drawing/2014/main" id="{BE1E863A-AB96-49D8-98EB-8282C511C5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51692" y="3494917"/>
                  <a:ext cx="144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492" name="Ink 18491">
                  <a:extLst>
                    <a:ext uri="{FF2B5EF4-FFF2-40B4-BE49-F238E27FC236}">
                      <a16:creationId xmlns:a16="http://schemas.microsoft.com/office/drawing/2014/main" id="{97224072-336E-469E-93EF-A9853250EEEA}"/>
                    </a:ext>
                  </a:extLst>
                </p14:cNvPr>
                <p14:cNvContentPartPr/>
                <p14:nvPr/>
              </p14:nvContentPartPr>
              <p14:xfrm>
                <a:off x="1482652" y="3501397"/>
                <a:ext cx="87480" cy="74160"/>
              </p14:xfrm>
            </p:contentPart>
          </mc:Choice>
          <mc:Fallback xmlns="">
            <p:pic>
              <p:nvPicPr>
                <p:cNvPr id="18492" name="Ink 18491">
                  <a:extLst>
                    <a:ext uri="{FF2B5EF4-FFF2-40B4-BE49-F238E27FC236}">
                      <a16:creationId xmlns:a16="http://schemas.microsoft.com/office/drawing/2014/main" id="{97224072-336E-469E-93EF-A9853250EE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73652" y="3492757"/>
                  <a:ext cx="105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493" name="Ink 18492">
                  <a:extLst>
                    <a:ext uri="{FF2B5EF4-FFF2-40B4-BE49-F238E27FC236}">
                      <a16:creationId xmlns:a16="http://schemas.microsoft.com/office/drawing/2014/main" id="{F20D72A0-CA51-4AE2-BEFB-6D8585AFD669}"/>
                    </a:ext>
                  </a:extLst>
                </p14:cNvPr>
                <p14:cNvContentPartPr/>
                <p14:nvPr/>
              </p14:nvContentPartPr>
              <p14:xfrm>
                <a:off x="1500652" y="3478357"/>
                <a:ext cx="34920" cy="135360"/>
              </p14:xfrm>
            </p:contentPart>
          </mc:Choice>
          <mc:Fallback xmlns="">
            <p:pic>
              <p:nvPicPr>
                <p:cNvPr id="18493" name="Ink 18492">
                  <a:extLst>
                    <a:ext uri="{FF2B5EF4-FFF2-40B4-BE49-F238E27FC236}">
                      <a16:creationId xmlns:a16="http://schemas.microsoft.com/office/drawing/2014/main" id="{F20D72A0-CA51-4AE2-BEFB-6D8585AFD6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91652" y="3469717"/>
                  <a:ext cx="525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99" name="Group 18498">
            <a:extLst>
              <a:ext uri="{FF2B5EF4-FFF2-40B4-BE49-F238E27FC236}">
                <a16:creationId xmlns:a16="http://schemas.microsoft.com/office/drawing/2014/main" id="{6E085A74-1222-4746-BF91-A73E6547684D}"/>
              </a:ext>
            </a:extLst>
          </p:cNvPr>
          <p:cNvGrpSpPr/>
          <p:nvPr/>
        </p:nvGrpSpPr>
        <p:grpSpPr>
          <a:xfrm>
            <a:off x="1826504" y="4026275"/>
            <a:ext cx="329040" cy="234360"/>
            <a:chOff x="1816012" y="3457117"/>
            <a:chExt cx="3290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495" name="Ink 18494">
                  <a:extLst>
                    <a:ext uri="{FF2B5EF4-FFF2-40B4-BE49-F238E27FC236}">
                      <a16:creationId xmlns:a16="http://schemas.microsoft.com/office/drawing/2014/main" id="{66420EB8-6DB1-4758-92DB-142D4DDCD54C}"/>
                    </a:ext>
                  </a:extLst>
                </p14:cNvPr>
                <p14:cNvContentPartPr/>
                <p14:nvPr/>
              </p14:nvContentPartPr>
              <p14:xfrm>
                <a:off x="1837252" y="3457117"/>
                <a:ext cx="118800" cy="81000"/>
              </p14:xfrm>
            </p:contentPart>
          </mc:Choice>
          <mc:Fallback xmlns="">
            <p:pic>
              <p:nvPicPr>
                <p:cNvPr id="18495" name="Ink 18494">
                  <a:extLst>
                    <a:ext uri="{FF2B5EF4-FFF2-40B4-BE49-F238E27FC236}">
                      <a16:creationId xmlns:a16="http://schemas.microsoft.com/office/drawing/2014/main" id="{66420EB8-6DB1-4758-92DB-142D4DDCD5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28612" y="3448117"/>
                  <a:ext cx="136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496" name="Ink 18495">
                  <a:extLst>
                    <a:ext uri="{FF2B5EF4-FFF2-40B4-BE49-F238E27FC236}">
                      <a16:creationId xmlns:a16="http://schemas.microsoft.com/office/drawing/2014/main" id="{067781ED-449F-40A1-956E-624CCA40EEDC}"/>
                    </a:ext>
                  </a:extLst>
                </p14:cNvPr>
                <p14:cNvContentPartPr/>
                <p14:nvPr/>
              </p14:nvContentPartPr>
              <p14:xfrm>
                <a:off x="1816012" y="3543517"/>
                <a:ext cx="156240" cy="124560"/>
              </p14:xfrm>
            </p:contentPart>
          </mc:Choice>
          <mc:Fallback xmlns="">
            <p:pic>
              <p:nvPicPr>
                <p:cNvPr id="18496" name="Ink 18495">
                  <a:extLst>
                    <a:ext uri="{FF2B5EF4-FFF2-40B4-BE49-F238E27FC236}">
                      <a16:creationId xmlns:a16="http://schemas.microsoft.com/office/drawing/2014/main" id="{067781ED-449F-40A1-956E-624CCA40EE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07012" y="3534517"/>
                  <a:ext cx="173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97" name="Ink 18496">
                  <a:extLst>
                    <a:ext uri="{FF2B5EF4-FFF2-40B4-BE49-F238E27FC236}">
                      <a16:creationId xmlns:a16="http://schemas.microsoft.com/office/drawing/2014/main" id="{D597774E-336B-4F80-9D3F-1849B71BB8EE}"/>
                    </a:ext>
                  </a:extLst>
                </p14:cNvPr>
                <p14:cNvContentPartPr/>
                <p14:nvPr/>
              </p14:nvContentPartPr>
              <p14:xfrm>
                <a:off x="1991692" y="3493837"/>
                <a:ext cx="153360" cy="197640"/>
              </p14:xfrm>
            </p:contentPart>
          </mc:Choice>
          <mc:Fallback xmlns="">
            <p:pic>
              <p:nvPicPr>
                <p:cNvPr id="18497" name="Ink 18496">
                  <a:extLst>
                    <a:ext uri="{FF2B5EF4-FFF2-40B4-BE49-F238E27FC236}">
                      <a16:creationId xmlns:a16="http://schemas.microsoft.com/office/drawing/2014/main" id="{D597774E-336B-4F80-9D3F-1849B71BB8E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82692" y="3484837"/>
                  <a:ext cx="1710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09" name="Group 18508">
            <a:extLst>
              <a:ext uri="{FF2B5EF4-FFF2-40B4-BE49-F238E27FC236}">
                <a16:creationId xmlns:a16="http://schemas.microsoft.com/office/drawing/2014/main" id="{CC194DCC-59CC-42D6-BAD8-A372796275C7}"/>
              </a:ext>
            </a:extLst>
          </p:cNvPr>
          <p:cNvGrpSpPr/>
          <p:nvPr/>
        </p:nvGrpSpPr>
        <p:grpSpPr>
          <a:xfrm>
            <a:off x="2390624" y="4035995"/>
            <a:ext cx="991800" cy="239400"/>
            <a:chOff x="2380132" y="3466837"/>
            <a:chExt cx="9918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498" name="Ink 18497">
                  <a:extLst>
                    <a:ext uri="{FF2B5EF4-FFF2-40B4-BE49-F238E27FC236}">
                      <a16:creationId xmlns:a16="http://schemas.microsoft.com/office/drawing/2014/main" id="{AA34EF75-C344-49CA-8950-5769F64221E4}"/>
                    </a:ext>
                  </a:extLst>
                </p14:cNvPr>
                <p14:cNvContentPartPr/>
                <p14:nvPr/>
              </p14:nvContentPartPr>
              <p14:xfrm>
                <a:off x="2380132" y="3534517"/>
                <a:ext cx="124200" cy="27720"/>
              </p14:xfrm>
            </p:contentPart>
          </mc:Choice>
          <mc:Fallback xmlns="">
            <p:pic>
              <p:nvPicPr>
                <p:cNvPr id="18498" name="Ink 18497">
                  <a:extLst>
                    <a:ext uri="{FF2B5EF4-FFF2-40B4-BE49-F238E27FC236}">
                      <a16:creationId xmlns:a16="http://schemas.microsoft.com/office/drawing/2014/main" id="{AA34EF75-C344-49CA-8950-5769F64221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71132" y="3525877"/>
                  <a:ext cx="141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500" name="Ink 18499">
                  <a:extLst>
                    <a:ext uri="{FF2B5EF4-FFF2-40B4-BE49-F238E27FC236}">
                      <a16:creationId xmlns:a16="http://schemas.microsoft.com/office/drawing/2014/main" id="{BFF7B7B1-5157-4B9C-9776-C2E604C8B55A}"/>
                    </a:ext>
                  </a:extLst>
                </p14:cNvPr>
                <p14:cNvContentPartPr/>
                <p14:nvPr/>
              </p14:nvContentPartPr>
              <p14:xfrm>
                <a:off x="2380132" y="3566197"/>
                <a:ext cx="48600" cy="101880"/>
              </p14:xfrm>
            </p:contentPart>
          </mc:Choice>
          <mc:Fallback xmlns="">
            <p:pic>
              <p:nvPicPr>
                <p:cNvPr id="18500" name="Ink 18499">
                  <a:extLst>
                    <a:ext uri="{FF2B5EF4-FFF2-40B4-BE49-F238E27FC236}">
                      <a16:creationId xmlns:a16="http://schemas.microsoft.com/office/drawing/2014/main" id="{BFF7B7B1-5157-4B9C-9776-C2E604C8B5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71492" y="3557557"/>
                  <a:ext cx="6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501" name="Ink 18500">
                  <a:extLst>
                    <a:ext uri="{FF2B5EF4-FFF2-40B4-BE49-F238E27FC236}">
                      <a16:creationId xmlns:a16="http://schemas.microsoft.com/office/drawing/2014/main" id="{59A9F9E4-74A5-45CF-A24E-2EE27BCB26F0}"/>
                    </a:ext>
                  </a:extLst>
                </p14:cNvPr>
                <p14:cNvContentPartPr/>
                <p14:nvPr/>
              </p14:nvContentPartPr>
              <p14:xfrm>
                <a:off x="2463652" y="3549277"/>
                <a:ext cx="51480" cy="103680"/>
              </p14:xfrm>
            </p:contentPart>
          </mc:Choice>
          <mc:Fallback xmlns="">
            <p:pic>
              <p:nvPicPr>
                <p:cNvPr id="18501" name="Ink 18500">
                  <a:extLst>
                    <a:ext uri="{FF2B5EF4-FFF2-40B4-BE49-F238E27FC236}">
                      <a16:creationId xmlns:a16="http://schemas.microsoft.com/office/drawing/2014/main" id="{59A9F9E4-74A5-45CF-A24E-2EE27BCB26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55012" y="3540637"/>
                  <a:ext cx="6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502" name="Ink 18501">
                  <a:extLst>
                    <a:ext uri="{FF2B5EF4-FFF2-40B4-BE49-F238E27FC236}">
                      <a16:creationId xmlns:a16="http://schemas.microsoft.com/office/drawing/2014/main" id="{E917C46D-A9F3-445D-88A2-FF309B69F83C}"/>
                    </a:ext>
                  </a:extLst>
                </p14:cNvPr>
                <p14:cNvContentPartPr/>
                <p14:nvPr/>
              </p14:nvContentPartPr>
              <p14:xfrm>
                <a:off x="2501812" y="3495637"/>
                <a:ext cx="127800" cy="210600"/>
              </p14:xfrm>
            </p:contentPart>
          </mc:Choice>
          <mc:Fallback xmlns="">
            <p:pic>
              <p:nvPicPr>
                <p:cNvPr id="18502" name="Ink 18501">
                  <a:extLst>
                    <a:ext uri="{FF2B5EF4-FFF2-40B4-BE49-F238E27FC236}">
                      <a16:creationId xmlns:a16="http://schemas.microsoft.com/office/drawing/2014/main" id="{E917C46D-A9F3-445D-88A2-FF309B69F8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93172" y="3486637"/>
                  <a:ext cx="145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503" name="Ink 18502">
                  <a:extLst>
                    <a:ext uri="{FF2B5EF4-FFF2-40B4-BE49-F238E27FC236}">
                      <a16:creationId xmlns:a16="http://schemas.microsoft.com/office/drawing/2014/main" id="{316A79F1-AE15-44BA-84C3-172BE2CD27EF}"/>
                    </a:ext>
                  </a:extLst>
                </p14:cNvPr>
                <p14:cNvContentPartPr/>
                <p14:nvPr/>
              </p14:nvContentPartPr>
              <p14:xfrm>
                <a:off x="2634292" y="3557197"/>
                <a:ext cx="92160" cy="95760"/>
              </p14:xfrm>
            </p:contentPart>
          </mc:Choice>
          <mc:Fallback xmlns="">
            <p:pic>
              <p:nvPicPr>
                <p:cNvPr id="18503" name="Ink 18502">
                  <a:extLst>
                    <a:ext uri="{FF2B5EF4-FFF2-40B4-BE49-F238E27FC236}">
                      <a16:creationId xmlns:a16="http://schemas.microsoft.com/office/drawing/2014/main" id="{316A79F1-AE15-44BA-84C3-172BE2CD27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25292" y="3548197"/>
                  <a:ext cx="109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504" name="Ink 18503">
                  <a:extLst>
                    <a:ext uri="{FF2B5EF4-FFF2-40B4-BE49-F238E27FC236}">
                      <a16:creationId xmlns:a16="http://schemas.microsoft.com/office/drawing/2014/main" id="{39439806-C407-46A1-B341-8D181DEF661D}"/>
                    </a:ext>
                  </a:extLst>
                </p14:cNvPr>
                <p14:cNvContentPartPr/>
                <p14:nvPr/>
              </p14:nvContentPartPr>
              <p14:xfrm>
                <a:off x="2780092" y="3580957"/>
                <a:ext cx="37800" cy="58680"/>
              </p14:xfrm>
            </p:contentPart>
          </mc:Choice>
          <mc:Fallback xmlns="">
            <p:pic>
              <p:nvPicPr>
                <p:cNvPr id="18504" name="Ink 18503">
                  <a:extLst>
                    <a:ext uri="{FF2B5EF4-FFF2-40B4-BE49-F238E27FC236}">
                      <a16:creationId xmlns:a16="http://schemas.microsoft.com/office/drawing/2014/main" id="{39439806-C407-46A1-B341-8D181DEF66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71092" y="3572317"/>
                  <a:ext cx="5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05" name="Ink 18504">
                  <a:extLst>
                    <a:ext uri="{FF2B5EF4-FFF2-40B4-BE49-F238E27FC236}">
                      <a16:creationId xmlns:a16="http://schemas.microsoft.com/office/drawing/2014/main" id="{147C2BAF-0D64-4EF8-9D20-1BB59812EDDA}"/>
                    </a:ext>
                  </a:extLst>
                </p14:cNvPr>
                <p14:cNvContentPartPr/>
                <p14:nvPr/>
              </p14:nvContentPartPr>
              <p14:xfrm>
                <a:off x="2893492" y="3556477"/>
                <a:ext cx="170640" cy="69480"/>
              </p14:xfrm>
            </p:contentPart>
          </mc:Choice>
          <mc:Fallback xmlns="">
            <p:pic>
              <p:nvPicPr>
                <p:cNvPr id="18505" name="Ink 18504">
                  <a:extLst>
                    <a:ext uri="{FF2B5EF4-FFF2-40B4-BE49-F238E27FC236}">
                      <a16:creationId xmlns:a16="http://schemas.microsoft.com/office/drawing/2014/main" id="{147C2BAF-0D64-4EF8-9D20-1BB59812ED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84852" y="3547477"/>
                  <a:ext cx="188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506" name="Ink 18505">
                  <a:extLst>
                    <a:ext uri="{FF2B5EF4-FFF2-40B4-BE49-F238E27FC236}">
                      <a16:creationId xmlns:a16="http://schemas.microsoft.com/office/drawing/2014/main" id="{41A19C7F-A008-43DB-BB23-43370B73B034}"/>
                    </a:ext>
                  </a:extLst>
                </p14:cNvPr>
                <p14:cNvContentPartPr/>
                <p14:nvPr/>
              </p14:nvContentPartPr>
              <p14:xfrm>
                <a:off x="2969812" y="3469717"/>
                <a:ext cx="25920" cy="24120"/>
              </p14:xfrm>
            </p:contentPart>
          </mc:Choice>
          <mc:Fallback xmlns="">
            <p:pic>
              <p:nvPicPr>
                <p:cNvPr id="18506" name="Ink 18505">
                  <a:extLst>
                    <a:ext uri="{FF2B5EF4-FFF2-40B4-BE49-F238E27FC236}">
                      <a16:creationId xmlns:a16="http://schemas.microsoft.com/office/drawing/2014/main" id="{41A19C7F-A008-43DB-BB23-43370B73B03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60812" y="3460717"/>
                  <a:ext cx="4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507" name="Ink 18506">
                  <a:extLst>
                    <a:ext uri="{FF2B5EF4-FFF2-40B4-BE49-F238E27FC236}">
                      <a16:creationId xmlns:a16="http://schemas.microsoft.com/office/drawing/2014/main" id="{1D25F0EE-9417-42F4-B862-A6D490994B2D}"/>
                    </a:ext>
                  </a:extLst>
                </p14:cNvPr>
                <p14:cNvContentPartPr/>
                <p14:nvPr/>
              </p14:nvContentPartPr>
              <p14:xfrm>
                <a:off x="3083932" y="3466837"/>
                <a:ext cx="90000" cy="122040"/>
              </p14:xfrm>
            </p:contentPart>
          </mc:Choice>
          <mc:Fallback xmlns="">
            <p:pic>
              <p:nvPicPr>
                <p:cNvPr id="18507" name="Ink 18506">
                  <a:extLst>
                    <a:ext uri="{FF2B5EF4-FFF2-40B4-BE49-F238E27FC236}">
                      <a16:creationId xmlns:a16="http://schemas.microsoft.com/office/drawing/2014/main" id="{1D25F0EE-9417-42F4-B862-A6D490994B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74932" y="3458197"/>
                  <a:ext cx="107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508" name="Ink 18507">
                  <a:extLst>
                    <a:ext uri="{FF2B5EF4-FFF2-40B4-BE49-F238E27FC236}">
                      <a16:creationId xmlns:a16="http://schemas.microsoft.com/office/drawing/2014/main" id="{261BD1C5-D2B6-456A-A2AA-35A9520C1169}"/>
                    </a:ext>
                  </a:extLst>
                </p14:cNvPr>
                <p14:cNvContentPartPr/>
                <p14:nvPr/>
              </p14:nvContentPartPr>
              <p14:xfrm>
                <a:off x="3166012" y="3493117"/>
                <a:ext cx="205920" cy="145080"/>
              </p14:xfrm>
            </p:contentPart>
          </mc:Choice>
          <mc:Fallback xmlns="">
            <p:pic>
              <p:nvPicPr>
                <p:cNvPr id="18508" name="Ink 18507">
                  <a:extLst>
                    <a:ext uri="{FF2B5EF4-FFF2-40B4-BE49-F238E27FC236}">
                      <a16:creationId xmlns:a16="http://schemas.microsoft.com/office/drawing/2014/main" id="{261BD1C5-D2B6-456A-A2AA-35A9520C116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57372" y="3484477"/>
                  <a:ext cx="2235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36" name="Group 18535">
            <a:extLst>
              <a:ext uri="{FF2B5EF4-FFF2-40B4-BE49-F238E27FC236}">
                <a16:creationId xmlns:a16="http://schemas.microsoft.com/office/drawing/2014/main" id="{85C8275F-F44D-45D0-AA65-9003CB1F88DD}"/>
              </a:ext>
            </a:extLst>
          </p:cNvPr>
          <p:cNvGrpSpPr/>
          <p:nvPr/>
        </p:nvGrpSpPr>
        <p:grpSpPr>
          <a:xfrm>
            <a:off x="3685904" y="4062275"/>
            <a:ext cx="2753280" cy="194400"/>
            <a:chOff x="3675412" y="3493117"/>
            <a:chExt cx="27532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510" name="Ink 18509">
                  <a:extLst>
                    <a:ext uri="{FF2B5EF4-FFF2-40B4-BE49-F238E27FC236}">
                      <a16:creationId xmlns:a16="http://schemas.microsoft.com/office/drawing/2014/main" id="{75252D01-8B7E-4A24-9D97-3E42D1828800}"/>
                    </a:ext>
                  </a:extLst>
                </p14:cNvPr>
                <p14:cNvContentPartPr/>
                <p14:nvPr/>
              </p14:nvContentPartPr>
              <p14:xfrm>
                <a:off x="3675412" y="3578077"/>
                <a:ext cx="115920" cy="105480"/>
              </p14:xfrm>
            </p:contentPart>
          </mc:Choice>
          <mc:Fallback xmlns="">
            <p:pic>
              <p:nvPicPr>
                <p:cNvPr id="18510" name="Ink 18509">
                  <a:extLst>
                    <a:ext uri="{FF2B5EF4-FFF2-40B4-BE49-F238E27FC236}">
                      <a16:creationId xmlns:a16="http://schemas.microsoft.com/office/drawing/2014/main" id="{75252D01-8B7E-4A24-9D97-3E42D18288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66772" y="3569437"/>
                  <a:ext cx="133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511" name="Ink 18510">
                  <a:extLst>
                    <a:ext uri="{FF2B5EF4-FFF2-40B4-BE49-F238E27FC236}">
                      <a16:creationId xmlns:a16="http://schemas.microsoft.com/office/drawing/2014/main" id="{B2480675-36A9-4C0F-932E-5B18047F9A46}"/>
                    </a:ext>
                  </a:extLst>
                </p14:cNvPr>
                <p14:cNvContentPartPr/>
                <p14:nvPr/>
              </p14:nvContentPartPr>
              <p14:xfrm>
                <a:off x="3805372" y="3565477"/>
                <a:ext cx="92880" cy="100440"/>
              </p14:xfrm>
            </p:contentPart>
          </mc:Choice>
          <mc:Fallback xmlns="">
            <p:pic>
              <p:nvPicPr>
                <p:cNvPr id="18511" name="Ink 18510">
                  <a:extLst>
                    <a:ext uri="{FF2B5EF4-FFF2-40B4-BE49-F238E27FC236}">
                      <a16:creationId xmlns:a16="http://schemas.microsoft.com/office/drawing/2014/main" id="{B2480675-36A9-4C0F-932E-5B18047F9A4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96732" y="3556837"/>
                  <a:ext cx="110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12" name="Ink 18511">
                  <a:extLst>
                    <a:ext uri="{FF2B5EF4-FFF2-40B4-BE49-F238E27FC236}">
                      <a16:creationId xmlns:a16="http://schemas.microsoft.com/office/drawing/2014/main" id="{36F73612-5C3F-4846-B849-6E1935C70213}"/>
                    </a:ext>
                  </a:extLst>
                </p14:cNvPr>
                <p14:cNvContentPartPr/>
                <p14:nvPr/>
              </p14:nvContentPartPr>
              <p14:xfrm>
                <a:off x="3949732" y="3579517"/>
                <a:ext cx="106200" cy="73080"/>
              </p14:xfrm>
            </p:contentPart>
          </mc:Choice>
          <mc:Fallback xmlns="">
            <p:pic>
              <p:nvPicPr>
                <p:cNvPr id="18512" name="Ink 18511">
                  <a:extLst>
                    <a:ext uri="{FF2B5EF4-FFF2-40B4-BE49-F238E27FC236}">
                      <a16:creationId xmlns:a16="http://schemas.microsoft.com/office/drawing/2014/main" id="{36F73612-5C3F-4846-B849-6E1935C702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40732" y="3570877"/>
                  <a:ext cx="123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513" name="Ink 18512">
                  <a:extLst>
                    <a:ext uri="{FF2B5EF4-FFF2-40B4-BE49-F238E27FC236}">
                      <a16:creationId xmlns:a16="http://schemas.microsoft.com/office/drawing/2014/main" id="{2441D87F-7E7A-4C5D-9588-1260F1EAD910}"/>
                    </a:ext>
                  </a:extLst>
                </p14:cNvPr>
                <p14:cNvContentPartPr/>
                <p14:nvPr/>
              </p14:nvContentPartPr>
              <p14:xfrm>
                <a:off x="4199932" y="3526597"/>
                <a:ext cx="49320" cy="120600"/>
              </p14:xfrm>
            </p:contentPart>
          </mc:Choice>
          <mc:Fallback xmlns="">
            <p:pic>
              <p:nvPicPr>
                <p:cNvPr id="18513" name="Ink 18512">
                  <a:extLst>
                    <a:ext uri="{FF2B5EF4-FFF2-40B4-BE49-F238E27FC236}">
                      <a16:creationId xmlns:a16="http://schemas.microsoft.com/office/drawing/2014/main" id="{2441D87F-7E7A-4C5D-9588-1260F1EAD9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91292" y="3517597"/>
                  <a:ext cx="66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514" name="Ink 18513">
                  <a:extLst>
                    <a:ext uri="{FF2B5EF4-FFF2-40B4-BE49-F238E27FC236}">
                      <a16:creationId xmlns:a16="http://schemas.microsoft.com/office/drawing/2014/main" id="{0F5E0D73-2D61-4807-83FE-FC70EDFC583E}"/>
                    </a:ext>
                  </a:extLst>
                </p14:cNvPr>
                <p14:cNvContentPartPr/>
                <p14:nvPr/>
              </p14:nvContentPartPr>
              <p14:xfrm>
                <a:off x="4318372" y="3526597"/>
                <a:ext cx="57240" cy="129600"/>
              </p14:xfrm>
            </p:contentPart>
          </mc:Choice>
          <mc:Fallback xmlns="">
            <p:pic>
              <p:nvPicPr>
                <p:cNvPr id="18514" name="Ink 18513">
                  <a:extLst>
                    <a:ext uri="{FF2B5EF4-FFF2-40B4-BE49-F238E27FC236}">
                      <a16:creationId xmlns:a16="http://schemas.microsoft.com/office/drawing/2014/main" id="{0F5E0D73-2D61-4807-83FE-FC70EDFC58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09732" y="3517597"/>
                  <a:ext cx="74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515" name="Ink 18514">
                  <a:extLst>
                    <a:ext uri="{FF2B5EF4-FFF2-40B4-BE49-F238E27FC236}">
                      <a16:creationId xmlns:a16="http://schemas.microsoft.com/office/drawing/2014/main" id="{C658490C-E62A-4B5C-A1AE-9D31AD9E9F2C}"/>
                    </a:ext>
                  </a:extLst>
                </p14:cNvPr>
                <p14:cNvContentPartPr/>
                <p14:nvPr/>
              </p14:nvContentPartPr>
              <p14:xfrm>
                <a:off x="4393252" y="3572317"/>
                <a:ext cx="19080" cy="29160"/>
              </p14:xfrm>
            </p:contentPart>
          </mc:Choice>
          <mc:Fallback xmlns="">
            <p:pic>
              <p:nvPicPr>
                <p:cNvPr id="18515" name="Ink 18514">
                  <a:extLst>
                    <a:ext uri="{FF2B5EF4-FFF2-40B4-BE49-F238E27FC236}">
                      <a16:creationId xmlns:a16="http://schemas.microsoft.com/office/drawing/2014/main" id="{C658490C-E62A-4B5C-A1AE-9D31AD9E9F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84252" y="3563317"/>
                  <a:ext cx="3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516" name="Ink 18515">
                  <a:extLst>
                    <a:ext uri="{FF2B5EF4-FFF2-40B4-BE49-F238E27FC236}">
                      <a16:creationId xmlns:a16="http://schemas.microsoft.com/office/drawing/2014/main" id="{BE200930-928E-46C5-A1D3-3CDE79804445}"/>
                    </a:ext>
                  </a:extLst>
                </p14:cNvPr>
                <p14:cNvContentPartPr/>
                <p14:nvPr/>
              </p14:nvContentPartPr>
              <p14:xfrm>
                <a:off x="4323052" y="3572317"/>
                <a:ext cx="302400" cy="81720"/>
              </p14:xfrm>
            </p:contentPart>
          </mc:Choice>
          <mc:Fallback xmlns="">
            <p:pic>
              <p:nvPicPr>
                <p:cNvPr id="18516" name="Ink 18515">
                  <a:extLst>
                    <a:ext uri="{FF2B5EF4-FFF2-40B4-BE49-F238E27FC236}">
                      <a16:creationId xmlns:a16="http://schemas.microsoft.com/office/drawing/2014/main" id="{BE200930-928E-46C5-A1D3-3CDE798044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14412" y="3563317"/>
                  <a:ext cx="320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517" name="Ink 18516">
                  <a:extLst>
                    <a:ext uri="{FF2B5EF4-FFF2-40B4-BE49-F238E27FC236}">
                      <a16:creationId xmlns:a16="http://schemas.microsoft.com/office/drawing/2014/main" id="{B3A9075E-881B-4C9A-A70E-DCA694E29B2D}"/>
                    </a:ext>
                  </a:extLst>
                </p14:cNvPr>
                <p14:cNvContentPartPr/>
                <p14:nvPr/>
              </p14:nvContentPartPr>
              <p14:xfrm>
                <a:off x="4519612" y="3595717"/>
                <a:ext cx="302040" cy="74520"/>
              </p14:xfrm>
            </p:contentPart>
          </mc:Choice>
          <mc:Fallback xmlns="">
            <p:pic>
              <p:nvPicPr>
                <p:cNvPr id="18517" name="Ink 18516">
                  <a:extLst>
                    <a:ext uri="{FF2B5EF4-FFF2-40B4-BE49-F238E27FC236}">
                      <a16:creationId xmlns:a16="http://schemas.microsoft.com/office/drawing/2014/main" id="{B3A9075E-881B-4C9A-A70E-DCA694E29B2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10972" y="3587077"/>
                  <a:ext cx="319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518" name="Ink 18517">
                  <a:extLst>
                    <a:ext uri="{FF2B5EF4-FFF2-40B4-BE49-F238E27FC236}">
                      <a16:creationId xmlns:a16="http://schemas.microsoft.com/office/drawing/2014/main" id="{F6C22383-A358-4F85-9B7D-1D9D8ABD72D4}"/>
                    </a:ext>
                  </a:extLst>
                </p14:cNvPr>
                <p14:cNvContentPartPr/>
                <p14:nvPr/>
              </p14:nvContentPartPr>
              <p14:xfrm>
                <a:off x="4800052" y="3578797"/>
                <a:ext cx="162360" cy="79560"/>
              </p14:xfrm>
            </p:contentPart>
          </mc:Choice>
          <mc:Fallback xmlns="">
            <p:pic>
              <p:nvPicPr>
                <p:cNvPr id="18518" name="Ink 18517">
                  <a:extLst>
                    <a:ext uri="{FF2B5EF4-FFF2-40B4-BE49-F238E27FC236}">
                      <a16:creationId xmlns:a16="http://schemas.microsoft.com/office/drawing/2014/main" id="{F6C22383-A358-4F85-9B7D-1D9D8ABD72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1412" y="3570157"/>
                  <a:ext cx="180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519" name="Ink 18518">
                  <a:extLst>
                    <a:ext uri="{FF2B5EF4-FFF2-40B4-BE49-F238E27FC236}">
                      <a16:creationId xmlns:a16="http://schemas.microsoft.com/office/drawing/2014/main" id="{8061910C-B774-445E-AC78-612E5A268037}"/>
                    </a:ext>
                  </a:extLst>
                </p14:cNvPr>
                <p14:cNvContentPartPr/>
                <p14:nvPr/>
              </p14:nvContentPartPr>
              <p14:xfrm>
                <a:off x="5049892" y="3607597"/>
                <a:ext cx="147240" cy="79920"/>
              </p14:xfrm>
            </p:contentPart>
          </mc:Choice>
          <mc:Fallback xmlns="">
            <p:pic>
              <p:nvPicPr>
                <p:cNvPr id="18519" name="Ink 18518">
                  <a:extLst>
                    <a:ext uri="{FF2B5EF4-FFF2-40B4-BE49-F238E27FC236}">
                      <a16:creationId xmlns:a16="http://schemas.microsoft.com/office/drawing/2014/main" id="{8061910C-B774-445E-AC78-612E5A2680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40892" y="3598597"/>
                  <a:ext cx="164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520" name="Ink 18519">
                  <a:extLst>
                    <a:ext uri="{FF2B5EF4-FFF2-40B4-BE49-F238E27FC236}">
                      <a16:creationId xmlns:a16="http://schemas.microsoft.com/office/drawing/2014/main" id="{2227D096-A2BF-40A0-8FE4-3974EE3253C9}"/>
                    </a:ext>
                  </a:extLst>
                </p14:cNvPr>
                <p14:cNvContentPartPr/>
                <p14:nvPr/>
              </p14:nvContentPartPr>
              <p14:xfrm>
                <a:off x="5224132" y="3614437"/>
                <a:ext cx="95760" cy="63720"/>
              </p14:xfrm>
            </p:contentPart>
          </mc:Choice>
          <mc:Fallback xmlns="">
            <p:pic>
              <p:nvPicPr>
                <p:cNvPr id="18520" name="Ink 18519">
                  <a:extLst>
                    <a:ext uri="{FF2B5EF4-FFF2-40B4-BE49-F238E27FC236}">
                      <a16:creationId xmlns:a16="http://schemas.microsoft.com/office/drawing/2014/main" id="{2227D096-A2BF-40A0-8FE4-3974EE3253C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15492" y="3605437"/>
                  <a:ext cx="113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521" name="Ink 18520">
                  <a:extLst>
                    <a:ext uri="{FF2B5EF4-FFF2-40B4-BE49-F238E27FC236}">
                      <a16:creationId xmlns:a16="http://schemas.microsoft.com/office/drawing/2014/main" id="{2096791F-FE43-4DFD-AABB-BAA4DE04C988}"/>
                    </a:ext>
                  </a:extLst>
                </p14:cNvPr>
                <p14:cNvContentPartPr/>
                <p14:nvPr/>
              </p14:nvContentPartPr>
              <p14:xfrm>
                <a:off x="5437252" y="3617317"/>
                <a:ext cx="22680" cy="67680"/>
              </p14:xfrm>
            </p:contentPart>
          </mc:Choice>
          <mc:Fallback xmlns="">
            <p:pic>
              <p:nvPicPr>
                <p:cNvPr id="18521" name="Ink 18520">
                  <a:extLst>
                    <a:ext uri="{FF2B5EF4-FFF2-40B4-BE49-F238E27FC236}">
                      <a16:creationId xmlns:a16="http://schemas.microsoft.com/office/drawing/2014/main" id="{2096791F-FE43-4DFD-AABB-BAA4DE04C9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28612" y="3608317"/>
                  <a:ext cx="4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522" name="Ink 18521">
                  <a:extLst>
                    <a:ext uri="{FF2B5EF4-FFF2-40B4-BE49-F238E27FC236}">
                      <a16:creationId xmlns:a16="http://schemas.microsoft.com/office/drawing/2014/main" id="{502558D3-CF53-4FC6-8540-9A7E40459422}"/>
                    </a:ext>
                  </a:extLst>
                </p14:cNvPr>
                <p14:cNvContentPartPr/>
                <p14:nvPr/>
              </p14:nvContentPartPr>
              <p14:xfrm>
                <a:off x="5494132" y="3606157"/>
                <a:ext cx="221760" cy="80280"/>
              </p14:xfrm>
            </p:contentPart>
          </mc:Choice>
          <mc:Fallback xmlns="">
            <p:pic>
              <p:nvPicPr>
                <p:cNvPr id="18522" name="Ink 18521">
                  <a:extLst>
                    <a:ext uri="{FF2B5EF4-FFF2-40B4-BE49-F238E27FC236}">
                      <a16:creationId xmlns:a16="http://schemas.microsoft.com/office/drawing/2014/main" id="{502558D3-CF53-4FC6-8540-9A7E404594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85492" y="3597517"/>
                  <a:ext cx="239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523" name="Ink 18522">
                  <a:extLst>
                    <a:ext uri="{FF2B5EF4-FFF2-40B4-BE49-F238E27FC236}">
                      <a16:creationId xmlns:a16="http://schemas.microsoft.com/office/drawing/2014/main" id="{D82DBB1B-8F3E-4D82-B41B-3D188400D430}"/>
                    </a:ext>
                  </a:extLst>
                </p14:cNvPr>
                <p14:cNvContentPartPr/>
                <p14:nvPr/>
              </p14:nvContentPartPr>
              <p14:xfrm>
                <a:off x="5596732" y="3493117"/>
                <a:ext cx="221040" cy="178200"/>
              </p14:xfrm>
            </p:contentPart>
          </mc:Choice>
          <mc:Fallback xmlns="">
            <p:pic>
              <p:nvPicPr>
                <p:cNvPr id="18523" name="Ink 18522">
                  <a:extLst>
                    <a:ext uri="{FF2B5EF4-FFF2-40B4-BE49-F238E27FC236}">
                      <a16:creationId xmlns:a16="http://schemas.microsoft.com/office/drawing/2014/main" id="{D82DBB1B-8F3E-4D82-B41B-3D188400D4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87732" y="3484477"/>
                  <a:ext cx="238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524" name="Ink 18523">
                  <a:extLst>
                    <a:ext uri="{FF2B5EF4-FFF2-40B4-BE49-F238E27FC236}">
                      <a16:creationId xmlns:a16="http://schemas.microsoft.com/office/drawing/2014/main" id="{009CEA77-FAD6-47A4-9620-95501337D69C}"/>
                    </a:ext>
                  </a:extLst>
                </p14:cNvPr>
                <p14:cNvContentPartPr/>
                <p14:nvPr/>
              </p14:nvContentPartPr>
              <p14:xfrm>
                <a:off x="5804092" y="3582037"/>
                <a:ext cx="74520" cy="77760"/>
              </p14:xfrm>
            </p:contentPart>
          </mc:Choice>
          <mc:Fallback xmlns="">
            <p:pic>
              <p:nvPicPr>
                <p:cNvPr id="18524" name="Ink 18523">
                  <a:extLst>
                    <a:ext uri="{FF2B5EF4-FFF2-40B4-BE49-F238E27FC236}">
                      <a16:creationId xmlns:a16="http://schemas.microsoft.com/office/drawing/2014/main" id="{009CEA77-FAD6-47A4-9620-95501337D69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95452" y="3573037"/>
                  <a:ext cx="92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25" name="Ink 18524">
                  <a:extLst>
                    <a:ext uri="{FF2B5EF4-FFF2-40B4-BE49-F238E27FC236}">
                      <a16:creationId xmlns:a16="http://schemas.microsoft.com/office/drawing/2014/main" id="{B5689613-DAF3-4431-AB26-BD3FA2EAA197}"/>
                    </a:ext>
                  </a:extLst>
                </p14:cNvPr>
                <p14:cNvContentPartPr/>
                <p14:nvPr/>
              </p14:nvContentPartPr>
              <p14:xfrm>
                <a:off x="6067972" y="3561157"/>
                <a:ext cx="121320" cy="10800"/>
              </p14:xfrm>
            </p:contentPart>
          </mc:Choice>
          <mc:Fallback xmlns="">
            <p:pic>
              <p:nvPicPr>
                <p:cNvPr id="18525" name="Ink 18524">
                  <a:extLst>
                    <a:ext uri="{FF2B5EF4-FFF2-40B4-BE49-F238E27FC236}">
                      <a16:creationId xmlns:a16="http://schemas.microsoft.com/office/drawing/2014/main" id="{B5689613-DAF3-4431-AB26-BD3FA2EAA1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58972" y="3552517"/>
                  <a:ext cx="13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526" name="Ink 18525">
                  <a:extLst>
                    <a:ext uri="{FF2B5EF4-FFF2-40B4-BE49-F238E27FC236}">
                      <a16:creationId xmlns:a16="http://schemas.microsoft.com/office/drawing/2014/main" id="{FFCFC545-AF9B-47EB-B0BB-97EB31E3B2CD}"/>
                    </a:ext>
                  </a:extLst>
                </p14:cNvPr>
                <p14:cNvContentPartPr/>
                <p14:nvPr/>
              </p14:nvContentPartPr>
              <p14:xfrm>
                <a:off x="6107212" y="3583477"/>
                <a:ext cx="219600" cy="93600"/>
              </p14:xfrm>
            </p:contentPart>
          </mc:Choice>
          <mc:Fallback xmlns="">
            <p:pic>
              <p:nvPicPr>
                <p:cNvPr id="18526" name="Ink 18525">
                  <a:extLst>
                    <a:ext uri="{FF2B5EF4-FFF2-40B4-BE49-F238E27FC236}">
                      <a16:creationId xmlns:a16="http://schemas.microsoft.com/office/drawing/2014/main" id="{FFCFC545-AF9B-47EB-B0BB-97EB31E3B2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98572" y="3574477"/>
                  <a:ext cx="237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27" name="Ink 18526">
                  <a:extLst>
                    <a:ext uri="{FF2B5EF4-FFF2-40B4-BE49-F238E27FC236}">
                      <a16:creationId xmlns:a16="http://schemas.microsoft.com/office/drawing/2014/main" id="{3CAB9651-E9E4-4681-8439-C6F9A78DC189}"/>
                    </a:ext>
                  </a:extLst>
                </p14:cNvPr>
                <p14:cNvContentPartPr/>
                <p14:nvPr/>
              </p14:nvContentPartPr>
              <p14:xfrm>
                <a:off x="6363892" y="3569437"/>
                <a:ext cx="64800" cy="95040"/>
              </p14:xfrm>
            </p:contentPart>
          </mc:Choice>
          <mc:Fallback xmlns="">
            <p:pic>
              <p:nvPicPr>
                <p:cNvPr id="18527" name="Ink 18526">
                  <a:extLst>
                    <a:ext uri="{FF2B5EF4-FFF2-40B4-BE49-F238E27FC236}">
                      <a16:creationId xmlns:a16="http://schemas.microsoft.com/office/drawing/2014/main" id="{3CAB9651-E9E4-4681-8439-C6F9A78DC18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55252" y="3560437"/>
                  <a:ext cx="824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35" name="Group 18534">
            <a:extLst>
              <a:ext uri="{FF2B5EF4-FFF2-40B4-BE49-F238E27FC236}">
                <a16:creationId xmlns:a16="http://schemas.microsoft.com/office/drawing/2014/main" id="{92F2437A-CB3A-491B-9779-B069E4B36755}"/>
              </a:ext>
            </a:extLst>
          </p:cNvPr>
          <p:cNvGrpSpPr/>
          <p:nvPr/>
        </p:nvGrpSpPr>
        <p:grpSpPr>
          <a:xfrm>
            <a:off x="6731504" y="3967955"/>
            <a:ext cx="1072440" cy="282960"/>
            <a:chOff x="6721012" y="3398797"/>
            <a:chExt cx="10724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528" name="Ink 18527">
                  <a:extLst>
                    <a:ext uri="{FF2B5EF4-FFF2-40B4-BE49-F238E27FC236}">
                      <a16:creationId xmlns:a16="http://schemas.microsoft.com/office/drawing/2014/main" id="{9A020781-7AE0-4EBB-93E0-E250FDF53DDB}"/>
                    </a:ext>
                  </a:extLst>
                </p14:cNvPr>
                <p14:cNvContentPartPr/>
                <p14:nvPr/>
              </p14:nvContentPartPr>
              <p14:xfrm>
                <a:off x="6721012" y="3549277"/>
                <a:ext cx="318600" cy="132480"/>
              </p14:xfrm>
            </p:contentPart>
          </mc:Choice>
          <mc:Fallback xmlns="">
            <p:pic>
              <p:nvPicPr>
                <p:cNvPr id="18528" name="Ink 18527">
                  <a:extLst>
                    <a:ext uri="{FF2B5EF4-FFF2-40B4-BE49-F238E27FC236}">
                      <a16:creationId xmlns:a16="http://schemas.microsoft.com/office/drawing/2014/main" id="{9A020781-7AE0-4EBB-93E0-E250FDF53D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12372" y="3540637"/>
                  <a:ext cx="336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29" name="Ink 18528">
                  <a:extLst>
                    <a:ext uri="{FF2B5EF4-FFF2-40B4-BE49-F238E27FC236}">
                      <a16:creationId xmlns:a16="http://schemas.microsoft.com/office/drawing/2014/main" id="{4F59B739-39E1-4457-BC0A-7CB722547D8A}"/>
                    </a:ext>
                  </a:extLst>
                </p14:cNvPr>
                <p14:cNvContentPartPr/>
                <p14:nvPr/>
              </p14:nvContentPartPr>
              <p14:xfrm>
                <a:off x="7092892" y="3599677"/>
                <a:ext cx="34560" cy="48960"/>
              </p14:xfrm>
            </p:contentPart>
          </mc:Choice>
          <mc:Fallback xmlns="">
            <p:pic>
              <p:nvPicPr>
                <p:cNvPr id="18529" name="Ink 18528">
                  <a:extLst>
                    <a:ext uri="{FF2B5EF4-FFF2-40B4-BE49-F238E27FC236}">
                      <a16:creationId xmlns:a16="http://schemas.microsoft.com/office/drawing/2014/main" id="{4F59B739-39E1-4457-BC0A-7CB722547D8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83892" y="3590677"/>
                  <a:ext cx="52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530" name="Ink 18529">
                  <a:extLst>
                    <a:ext uri="{FF2B5EF4-FFF2-40B4-BE49-F238E27FC236}">
                      <a16:creationId xmlns:a16="http://schemas.microsoft.com/office/drawing/2014/main" id="{59ED987D-3CD9-4530-80B6-685E45C68F71}"/>
                    </a:ext>
                  </a:extLst>
                </p14:cNvPr>
                <p14:cNvContentPartPr/>
                <p14:nvPr/>
              </p14:nvContentPartPr>
              <p14:xfrm>
                <a:off x="7116292" y="3434437"/>
                <a:ext cx="184320" cy="183960"/>
              </p14:xfrm>
            </p:contentPart>
          </mc:Choice>
          <mc:Fallback xmlns="">
            <p:pic>
              <p:nvPicPr>
                <p:cNvPr id="18530" name="Ink 18529">
                  <a:extLst>
                    <a:ext uri="{FF2B5EF4-FFF2-40B4-BE49-F238E27FC236}">
                      <a16:creationId xmlns:a16="http://schemas.microsoft.com/office/drawing/2014/main" id="{59ED987D-3CD9-4530-80B6-685E45C68F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07292" y="3425437"/>
                  <a:ext cx="201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531" name="Ink 18530">
                  <a:extLst>
                    <a:ext uri="{FF2B5EF4-FFF2-40B4-BE49-F238E27FC236}">
                      <a16:creationId xmlns:a16="http://schemas.microsoft.com/office/drawing/2014/main" id="{AE330099-5A1B-48CA-BD51-198FFC923815}"/>
                    </a:ext>
                  </a:extLst>
                </p14:cNvPr>
                <p14:cNvContentPartPr/>
                <p14:nvPr/>
              </p14:nvContentPartPr>
              <p14:xfrm>
                <a:off x="7375132" y="3507877"/>
                <a:ext cx="106200" cy="82440"/>
              </p14:xfrm>
            </p:contentPart>
          </mc:Choice>
          <mc:Fallback xmlns="">
            <p:pic>
              <p:nvPicPr>
                <p:cNvPr id="18531" name="Ink 18530">
                  <a:extLst>
                    <a:ext uri="{FF2B5EF4-FFF2-40B4-BE49-F238E27FC236}">
                      <a16:creationId xmlns:a16="http://schemas.microsoft.com/office/drawing/2014/main" id="{AE330099-5A1B-48CA-BD51-198FFC9238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66492" y="3499237"/>
                  <a:ext cx="123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532" name="Ink 18531">
                  <a:extLst>
                    <a:ext uri="{FF2B5EF4-FFF2-40B4-BE49-F238E27FC236}">
                      <a16:creationId xmlns:a16="http://schemas.microsoft.com/office/drawing/2014/main" id="{22805D9D-CDBA-4CF3-B510-C9141A49CA57}"/>
                    </a:ext>
                  </a:extLst>
                </p14:cNvPr>
                <p14:cNvContentPartPr/>
                <p14:nvPr/>
              </p14:nvContentPartPr>
              <p14:xfrm>
                <a:off x="7409692" y="3398797"/>
                <a:ext cx="25200" cy="104400"/>
              </p14:xfrm>
            </p:contentPart>
          </mc:Choice>
          <mc:Fallback xmlns="">
            <p:pic>
              <p:nvPicPr>
                <p:cNvPr id="18532" name="Ink 18531">
                  <a:extLst>
                    <a:ext uri="{FF2B5EF4-FFF2-40B4-BE49-F238E27FC236}">
                      <a16:creationId xmlns:a16="http://schemas.microsoft.com/office/drawing/2014/main" id="{22805D9D-CDBA-4CF3-B510-C9141A49CA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00692" y="3390157"/>
                  <a:ext cx="4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33" name="Ink 18532">
                  <a:extLst>
                    <a:ext uri="{FF2B5EF4-FFF2-40B4-BE49-F238E27FC236}">
                      <a16:creationId xmlns:a16="http://schemas.microsoft.com/office/drawing/2014/main" id="{C215730D-D916-47FE-AB40-4DEE99FEF8EB}"/>
                    </a:ext>
                  </a:extLst>
                </p14:cNvPr>
                <p14:cNvContentPartPr/>
                <p14:nvPr/>
              </p14:nvContentPartPr>
              <p14:xfrm>
                <a:off x="7530652" y="3502117"/>
                <a:ext cx="57240" cy="93240"/>
              </p14:xfrm>
            </p:contentPart>
          </mc:Choice>
          <mc:Fallback xmlns="">
            <p:pic>
              <p:nvPicPr>
                <p:cNvPr id="18533" name="Ink 18532">
                  <a:extLst>
                    <a:ext uri="{FF2B5EF4-FFF2-40B4-BE49-F238E27FC236}">
                      <a16:creationId xmlns:a16="http://schemas.microsoft.com/office/drawing/2014/main" id="{C215730D-D916-47FE-AB40-4DEE99FEF8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22012" y="3493477"/>
                  <a:ext cx="74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534" name="Ink 18533">
                  <a:extLst>
                    <a:ext uri="{FF2B5EF4-FFF2-40B4-BE49-F238E27FC236}">
                      <a16:creationId xmlns:a16="http://schemas.microsoft.com/office/drawing/2014/main" id="{637AD9F7-FCF5-4B29-A4F8-E64698E0BC9F}"/>
                    </a:ext>
                  </a:extLst>
                </p14:cNvPr>
                <p14:cNvContentPartPr/>
                <p14:nvPr/>
              </p14:nvContentPartPr>
              <p14:xfrm>
                <a:off x="7682932" y="3551437"/>
                <a:ext cx="110520" cy="77760"/>
              </p14:xfrm>
            </p:contentPart>
          </mc:Choice>
          <mc:Fallback xmlns="">
            <p:pic>
              <p:nvPicPr>
                <p:cNvPr id="18534" name="Ink 18533">
                  <a:extLst>
                    <a:ext uri="{FF2B5EF4-FFF2-40B4-BE49-F238E27FC236}">
                      <a16:creationId xmlns:a16="http://schemas.microsoft.com/office/drawing/2014/main" id="{637AD9F7-FCF5-4B29-A4F8-E64698E0BC9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73932" y="3542797"/>
                  <a:ext cx="1281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46" name="Group 18545">
            <a:extLst>
              <a:ext uri="{FF2B5EF4-FFF2-40B4-BE49-F238E27FC236}">
                <a16:creationId xmlns:a16="http://schemas.microsoft.com/office/drawing/2014/main" id="{DC123922-3566-47D8-8E73-BA5994803872}"/>
              </a:ext>
            </a:extLst>
          </p:cNvPr>
          <p:cNvGrpSpPr/>
          <p:nvPr/>
        </p:nvGrpSpPr>
        <p:grpSpPr>
          <a:xfrm>
            <a:off x="695024" y="4624235"/>
            <a:ext cx="1019880" cy="227880"/>
            <a:chOff x="684532" y="4055077"/>
            <a:chExt cx="10198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537" name="Ink 18536">
                  <a:extLst>
                    <a:ext uri="{FF2B5EF4-FFF2-40B4-BE49-F238E27FC236}">
                      <a16:creationId xmlns:a16="http://schemas.microsoft.com/office/drawing/2014/main" id="{1061D041-F92B-45C8-93D9-C90140FD5C15}"/>
                    </a:ext>
                  </a:extLst>
                </p14:cNvPr>
                <p14:cNvContentPartPr/>
                <p14:nvPr/>
              </p14:nvContentPartPr>
              <p14:xfrm>
                <a:off x="684532" y="4055077"/>
                <a:ext cx="171000" cy="227880"/>
              </p14:xfrm>
            </p:contentPart>
          </mc:Choice>
          <mc:Fallback xmlns="">
            <p:pic>
              <p:nvPicPr>
                <p:cNvPr id="18537" name="Ink 18536">
                  <a:extLst>
                    <a:ext uri="{FF2B5EF4-FFF2-40B4-BE49-F238E27FC236}">
                      <a16:creationId xmlns:a16="http://schemas.microsoft.com/office/drawing/2014/main" id="{1061D041-F92B-45C8-93D9-C90140FD5C1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5892" y="4046077"/>
                  <a:ext cx="188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538" name="Ink 18537">
                  <a:extLst>
                    <a:ext uri="{FF2B5EF4-FFF2-40B4-BE49-F238E27FC236}">
                      <a16:creationId xmlns:a16="http://schemas.microsoft.com/office/drawing/2014/main" id="{912F70C3-D053-4634-BAF8-9DB566F08113}"/>
                    </a:ext>
                  </a:extLst>
                </p14:cNvPr>
                <p14:cNvContentPartPr/>
                <p14:nvPr/>
              </p14:nvContentPartPr>
              <p14:xfrm>
                <a:off x="895132" y="4182157"/>
                <a:ext cx="107640" cy="54000"/>
              </p14:xfrm>
            </p:contentPart>
          </mc:Choice>
          <mc:Fallback xmlns="">
            <p:pic>
              <p:nvPicPr>
                <p:cNvPr id="18538" name="Ink 18537">
                  <a:extLst>
                    <a:ext uri="{FF2B5EF4-FFF2-40B4-BE49-F238E27FC236}">
                      <a16:creationId xmlns:a16="http://schemas.microsoft.com/office/drawing/2014/main" id="{912F70C3-D053-4634-BAF8-9DB566F081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6132" y="4173517"/>
                  <a:ext cx="125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39" name="Ink 18538">
                  <a:extLst>
                    <a:ext uri="{FF2B5EF4-FFF2-40B4-BE49-F238E27FC236}">
                      <a16:creationId xmlns:a16="http://schemas.microsoft.com/office/drawing/2014/main" id="{4B97090F-D1EA-40ED-82A9-BCC9ED018D5B}"/>
                    </a:ext>
                  </a:extLst>
                </p14:cNvPr>
                <p14:cNvContentPartPr/>
                <p14:nvPr/>
              </p14:nvContentPartPr>
              <p14:xfrm>
                <a:off x="1140652" y="4136077"/>
                <a:ext cx="91800" cy="102960"/>
              </p14:xfrm>
            </p:contentPart>
          </mc:Choice>
          <mc:Fallback xmlns="">
            <p:pic>
              <p:nvPicPr>
                <p:cNvPr id="18539" name="Ink 18538">
                  <a:extLst>
                    <a:ext uri="{FF2B5EF4-FFF2-40B4-BE49-F238E27FC236}">
                      <a16:creationId xmlns:a16="http://schemas.microsoft.com/office/drawing/2014/main" id="{4B97090F-D1EA-40ED-82A9-BCC9ED018D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1652" y="4127437"/>
                  <a:ext cx="109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540" name="Ink 18539">
                  <a:extLst>
                    <a:ext uri="{FF2B5EF4-FFF2-40B4-BE49-F238E27FC236}">
                      <a16:creationId xmlns:a16="http://schemas.microsoft.com/office/drawing/2014/main" id="{3543CE5D-305E-4E8C-8297-E3635930D837}"/>
                    </a:ext>
                  </a:extLst>
                </p14:cNvPr>
                <p14:cNvContentPartPr/>
                <p14:nvPr/>
              </p14:nvContentPartPr>
              <p14:xfrm>
                <a:off x="1112212" y="4155517"/>
                <a:ext cx="147240" cy="92520"/>
              </p14:xfrm>
            </p:contentPart>
          </mc:Choice>
          <mc:Fallback xmlns="">
            <p:pic>
              <p:nvPicPr>
                <p:cNvPr id="18540" name="Ink 18539">
                  <a:extLst>
                    <a:ext uri="{FF2B5EF4-FFF2-40B4-BE49-F238E27FC236}">
                      <a16:creationId xmlns:a16="http://schemas.microsoft.com/office/drawing/2014/main" id="{3543CE5D-305E-4E8C-8297-E3635930D8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3572" y="4146517"/>
                  <a:ext cx="16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541" name="Ink 18540">
                  <a:extLst>
                    <a:ext uri="{FF2B5EF4-FFF2-40B4-BE49-F238E27FC236}">
                      <a16:creationId xmlns:a16="http://schemas.microsoft.com/office/drawing/2014/main" id="{4DAAB6E2-A796-428F-8C08-6221A8EDFEFB}"/>
                    </a:ext>
                  </a:extLst>
                </p14:cNvPr>
                <p14:cNvContentPartPr/>
                <p14:nvPr/>
              </p14:nvContentPartPr>
              <p14:xfrm>
                <a:off x="1389052" y="4100077"/>
                <a:ext cx="126360" cy="74880"/>
              </p14:xfrm>
            </p:contentPart>
          </mc:Choice>
          <mc:Fallback xmlns="">
            <p:pic>
              <p:nvPicPr>
                <p:cNvPr id="18541" name="Ink 18540">
                  <a:extLst>
                    <a:ext uri="{FF2B5EF4-FFF2-40B4-BE49-F238E27FC236}">
                      <a16:creationId xmlns:a16="http://schemas.microsoft.com/office/drawing/2014/main" id="{4DAAB6E2-A796-428F-8C08-6221A8EDFE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80412" y="4091437"/>
                  <a:ext cx="14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542" name="Ink 18541">
                  <a:extLst>
                    <a:ext uri="{FF2B5EF4-FFF2-40B4-BE49-F238E27FC236}">
                      <a16:creationId xmlns:a16="http://schemas.microsoft.com/office/drawing/2014/main" id="{10ECB988-5598-4478-8B68-156E10A724EA}"/>
                    </a:ext>
                  </a:extLst>
                </p14:cNvPr>
                <p14:cNvContentPartPr/>
                <p14:nvPr/>
              </p14:nvContentPartPr>
              <p14:xfrm>
                <a:off x="1384372" y="4150837"/>
                <a:ext cx="135360" cy="118800"/>
              </p14:xfrm>
            </p:contentPart>
          </mc:Choice>
          <mc:Fallback xmlns="">
            <p:pic>
              <p:nvPicPr>
                <p:cNvPr id="18542" name="Ink 18541">
                  <a:extLst>
                    <a:ext uri="{FF2B5EF4-FFF2-40B4-BE49-F238E27FC236}">
                      <a16:creationId xmlns:a16="http://schemas.microsoft.com/office/drawing/2014/main" id="{10ECB988-5598-4478-8B68-156E10A724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75372" y="4142197"/>
                  <a:ext cx="153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543" name="Ink 18542">
                  <a:extLst>
                    <a:ext uri="{FF2B5EF4-FFF2-40B4-BE49-F238E27FC236}">
                      <a16:creationId xmlns:a16="http://schemas.microsoft.com/office/drawing/2014/main" id="{3382349A-DE1D-4254-A829-3F8085682710}"/>
                    </a:ext>
                  </a:extLst>
                </p14:cNvPr>
                <p14:cNvContentPartPr/>
                <p14:nvPr/>
              </p14:nvContentPartPr>
              <p14:xfrm>
                <a:off x="1558612" y="4099717"/>
                <a:ext cx="145800" cy="173520"/>
              </p14:xfrm>
            </p:contentPart>
          </mc:Choice>
          <mc:Fallback xmlns="">
            <p:pic>
              <p:nvPicPr>
                <p:cNvPr id="18543" name="Ink 18542">
                  <a:extLst>
                    <a:ext uri="{FF2B5EF4-FFF2-40B4-BE49-F238E27FC236}">
                      <a16:creationId xmlns:a16="http://schemas.microsoft.com/office/drawing/2014/main" id="{3382349A-DE1D-4254-A829-3F80856827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549612" y="4090717"/>
                  <a:ext cx="163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44" name="Ink 18543">
                  <a:extLst>
                    <a:ext uri="{FF2B5EF4-FFF2-40B4-BE49-F238E27FC236}">
                      <a16:creationId xmlns:a16="http://schemas.microsoft.com/office/drawing/2014/main" id="{5426DA31-FD2D-49AE-BD64-982C5EF702ED}"/>
                    </a:ext>
                  </a:extLst>
                </p14:cNvPr>
                <p14:cNvContentPartPr/>
                <p14:nvPr/>
              </p14:nvContentPartPr>
              <p14:xfrm>
                <a:off x="1350892" y="4258837"/>
                <a:ext cx="125640" cy="20880"/>
              </p14:xfrm>
            </p:contentPart>
          </mc:Choice>
          <mc:Fallback xmlns="">
            <p:pic>
              <p:nvPicPr>
                <p:cNvPr id="18544" name="Ink 18543">
                  <a:extLst>
                    <a:ext uri="{FF2B5EF4-FFF2-40B4-BE49-F238E27FC236}">
                      <a16:creationId xmlns:a16="http://schemas.microsoft.com/office/drawing/2014/main" id="{5426DA31-FD2D-49AE-BD64-982C5EF702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42252" y="4249837"/>
                  <a:ext cx="1432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545" name="Ink 18544">
                <a:extLst>
                  <a:ext uri="{FF2B5EF4-FFF2-40B4-BE49-F238E27FC236}">
                    <a16:creationId xmlns:a16="http://schemas.microsoft.com/office/drawing/2014/main" id="{E29FB724-A6FD-4161-B31C-EC1AAA2091BF}"/>
                  </a:ext>
                </a:extLst>
              </p14:cNvPr>
              <p14:cNvContentPartPr/>
              <p14:nvPr/>
            </p14:nvContentPartPr>
            <p14:xfrm>
              <a:off x="1998944" y="4719275"/>
              <a:ext cx="131040" cy="105840"/>
            </p14:xfrm>
          </p:contentPart>
        </mc:Choice>
        <mc:Fallback xmlns="">
          <p:pic>
            <p:nvPicPr>
              <p:cNvPr id="18545" name="Ink 18544">
                <a:extLst>
                  <a:ext uri="{FF2B5EF4-FFF2-40B4-BE49-F238E27FC236}">
                    <a16:creationId xmlns:a16="http://schemas.microsoft.com/office/drawing/2014/main" id="{E29FB724-A6FD-4161-B31C-EC1AAA2091B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89969" y="4710275"/>
                <a:ext cx="148632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51" name="Group 18550">
            <a:extLst>
              <a:ext uri="{FF2B5EF4-FFF2-40B4-BE49-F238E27FC236}">
                <a16:creationId xmlns:a16="http://schemas.microsoft.com/office/drawing/2014/main" id="{A4857A4F-25E2-41FC-965D-B9AF7066BAD4}"/>
              </a:ext>
            </a:extLst>
          </p:cNvPr>
          <p:cNvGrpSpPr/>
          <p:nvPr/>
        </p:nvGrpSpPr>
        <p:grpSpPr>
          <a:xfrm>
            <a:off x="2355344" y="4660955"/>
            <a:ext cx="635040" cy="188280"/>
            <a:chOff x="2344852" y="4091797"/>
            <a:chExt cx="63504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47" name="Ink 18546">
                  <a:extLst>
                    <a:ext uri="{FF2B5EF4-FFF2-40B4-BE49-F238E27FC236}">
                      <a16:creationId xmlns:a16="http://schemas.microsoft.com/office/drawing/2014/main" id="{C3D74B4B-42CF-4F5F-971A-E220F1A1EE64}"/>
                    </a:ext>
                  </a:extLst>
                </p14:cNvPr>
                <p14:cNvContentPartPr/>
                <p14:nvPr/>
              </p14:nvContentPartPr>
              <p14:xfrm>
                <a:off x="2344852" y="4104757"/>
                <a:ext cx="115200" cy="175320"/>
              </p14:xfrm>
            </p:contentPart>
          </mc:Choice>
          <mc:Fallback xmlns="">
            <p:pic>
              <p:nvPicPr>
                <p:cNvPr id="18547" name="Ink 18546">
                  <a:extLst>
                    <a:ext uri="{FF2B5EF4-FFF2-40B4-BE49-F238E27FC236}">
                      <a16:creationId xmlns:a16="http://schemas.microsoft.com/office/drawing/2014/main" id="{C3D74B4B-42CF-4F5F-971A-E220F1A1EE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36212" y="4096117"/>
                  <a:ext cx="132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48" name="Ink 18547">
                  <a:extLst>
                    <a:ext uri="{FF2B5EF4-FFF2-40B4-BE49-F238E27FC236}">
                      <a16:creationId xmlns:a16="http://schemas.microsoft.com/office/drawing/2014/main" id="{54CB2F08-51F0-4F95-9FD7-72AC41646563}"/>
                    </a:ext>
                  </a:extLst>
                </p14:cNvPr>
                <p14:cNvContentPartPr/>
                <p14:nvPr/>
              </p14:nvContentPartPr>
              <p14:xfrm>
                <a:off x="2473012" y="4127437"/>
                <a:ext cx="107280" cy="145080"/>
              </p14:xfrm>
            </p:contentPart>
          </mc:Choice>
          <mc:Fallback xmlns="">
            <p:pic>
              <p:nvPicPr>
                <p:cNvPr id="18548" name="Ink 18547">
                  <a:extLst>
                    <a:ext uri="{FF2B5EF4-FFF2-40B4-BE49-F238E27FC236}">
                      <a16:creationId xmlns:a16="http://schemas.microsoft.com/office/drawing/2014/main" id="{54CB2F08-51F0-4F95-9FD7-72AC416465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64012" y="4118437"/>
                  <a:ext cx="124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49" name="Ink 18548">
                  <a:extLst>
                    <a:ext uri="{FF2B5EF4-FFF2-40B4-BE49-F238E27FC236}">
                      <a16:creationId xmlns:a16="http://schemas.microsoft.com/office/drawing/2014/main" id="{31149AAC-2C15-4CFD-AFD4-5842B12E4D55}"/>
                    </a:ext>
                  </a:extLst>
                </p14:cNvPr>
                <p14:cNvContentPartPr/>
                <p14:nvPr/>
              </p14:nvContentPartPr>
              <p14:xfrm>
                <a:off x="2660932" y="4091797"/>
                <a:ext cx="48960" cy="175320"/>
              </p14:xfrm>
            </p:contentPart>
          </mc:Choice>
          <mc:Fallback xmlns="">
            <p:pic>
              <p:nvPicPr>
                <p:cNvPr id="18549" name="Ink 18548">
                  <a:extLst>
                    <a:ext uri="{FF2B5EF4-FFF2-40B4-BE49-F238E27FC236}">
                      <a16:creationId xmlns:a16="http://schemas.microsoft.com/office/drawing/2014/main" id="{31149AAC-2C15-4CFD-AFD4-5842B12E4D5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52292" y="4082797"/>
                  <a:ext cx="66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50" name="Ink 18549">
                  <a:extLst>
                    <a:ext uri="{FF2B5EF4-FFF2-40B4-BE49-F238E27FC236}">
                      <a16:creationId xmlns:a16="http://schemas.microsoft.com/office/drawing/2014/main" id="{DB91AC8B-77A4-4C57-A9A5-9A49D5A2EB2F}"/>
                    </a:ext>
                  </a:extLst>
                </p14:cNvPr>
                <p14:cNvContentPartPr/>
                <p14:nvPr/>
              </p14:nvContentPartPr>
              <p14:xfrm>
                <a:off x="2560492" y="4140397"/>
                <a:ext cx="419400" cy="106200"/>
              </p14:xfrm>
            </p:contentPart>
          </mc:Choice>
          <mc:Fallback xmlns="">
            <p:pic>
              <p:nvPicPr>
                <p:cNvPr id="18550" name="Ink 18549">
                  <a:extLst>
                    <a:ext uri="{FF2B5EF4-FFF2-40B4-BE49-F238E27FC236}">
                      <a16:creationId xmlns:a16="http://schemas.microsoft.com/office/drawing/2014/main" id="{DB91AC8B-77A4-4C57-A9A5-9A49D5A2EB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51852" y="4131397"/>
                  <a:ext cx="437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65" name="Group 18564">
            <a:extLst>
              <a:ext uri="{FF2B5EF4-FFF2-40B4-BE49-F238E27FC236}">
                <a16:creationId xmlns:a16="http://schemas.microsoft.com/office/drawing/2014/main" id="{5D629952-0C47-410C-8707-2E92C43F5696}"/>
              </a:ext>
            </a:extLst>
          </p:cNvPr>
          <p:cNvGrpSpPr/>
          <p:nvPr/>
        </p:nvGrpSpPr>
        <p:grpSpPr>
          <a:xfrm>
            <a:off x="1149704" y="5109875"/>
            <a:ext cx="1400400" cy="462960"/>
            <a:chOff x="1139212" y="4540717"/>
            <a:chExt cx="14004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52" name="Ink 18551">
                  <a:extLst>
                    <a:ext uri="{FF2B5EF4-FFF2-40B4-BE49-F238E27FC236}">
                      <a16:creationId xmlns:a16="http://schemas.microsoft.com/office/drawing/2014/main" id="{DDB9156E-6FF0-40C1-9ED9-CD91B1D6772D}"/>
                    </a:ext>
                  </a:extLst>
                </p14:cNvPr>
                <p14:cNvContentPartPr/>
                <p14:nvPr/>
              </p14:nvContentPartPr>
              <p14:xfrm>
                <a:off x="1349092" y="4627117"/>
                <a:ext cx="94320" cy="192960"/>
              </p14:xfrm>
            </p:contentPart>
          </mc:Choice>
          <mc:Fallback xmlns="">
            <p:pic>
              <p:nvPicPr>
                <p:cNvPr id="18552" name="Ink 18551">
                  <a:extLst>
                    <a:ext uri="{FF2B5EF4-FFF2-40B4-BE49-F238E27FC236}">
                      <a16:creationId xmlns:a16="http://schemas.microsoft.com/office/drawing/2014/main" id="{DDB9156E-6FF0-40C1-9ED9-CD91B1D677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40452" y="4618477"/>
                  <a:ext cx="111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53" name="Ink 18552">
                  <a:extLst>
                    <a:ext uri="{FF2B5EF4-FFF2-40B4-BE49-F238E27FC236}">
                      <a16:creationId xmlns:a16="http://schemas.microsoft.com/office/drawing/2014/main" id="{4A2540A8-6048-4679-884E-3F20992A102D}"/>
                    </a:ext>
                  </a:extLst>
                </p14:cNvPr>
                <p14:cNvContentPartPr/>
                <p14:nvPr/>
              </p14:nvContentPartPr>
              <p14:xfrm>
                <a:off x="1490932" y="4663837"/>
                <a:ext cx="126720" cy="180000"/>
              </p14:xfrm>
            </p:contentPart>
          </mc:Choice>
          <mc:Fallback xmlns="">
            <p:pic>
              <p:nvPicPr>
                <p:cNvPr id="18553" name="Ink 18552">
                  <a:extLst>
                    <a:ext uri="{FF2B5EF4-FFF2-40B4-BE49-F238E27FC236}">
                      <a16:creationId xmlns:a16="http://schemas.microsoft.com/office/drawing/2014/main" id="{4A2540A8-6048-4679-884E-3F20992A102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81932" y="4655197"/>
                  <a:ext cx="144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54" name="Ink 18553">
                  <a:extLst>
                    <a:ext uri="{FF2B5EF4-FFF2-40B4-BE49-F238E27FC236}">
                      <a16:creationId xmlns:a16="http://schemas.microsoft.com/office/drawing/2014/main" id="{B351EC5F-26AF-427D-86E6-5FE271A080BF}"/>
                    </a:ext>
                  </a:extLst>
                </p14:cNvPr>
                <p14:cNvContentPartPr/>
                <p14:nvPr/>
              </p14:nvContentPartPr>
              <p14:xfrm>
                <a:off x="1722052" y="4663117"/>
                <a:ext cx="21240" cy="189360"/>
              </p14:xfrm>
            </p:contentPart>
          </mc:Choice>
          <mc:Fallback xmlns="">
            <p:pic>
              <p:nvPicPr>
                <p:cNvPr id="18554" name="Ink 18553">
                  <a:extLst>
                    <a:ext uri="{FF2B5EF4-FFF2-40B4-BE49-F238E27FC236}">
                      <a16:creationId xmlns:a16="http://schemas.microsoft.com/office/drawing/2014/main" id="{B351EC5F-26AF-427D-86E6-5FE271A080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13052" y="4654477"/>
                  <a:ext cx="38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55" name="Ink 18554">
                  <a:extLst>
                    <a:ext uri="{FF2B5EF4-FFF2-40B4-BE49-F238E27FC236}">
                      <a16:creationId xmlns:a16="http://schemas.microsoft.com/office/drawing/2014/main" id="{7065897F-3BA8-4171-94C3-A9518A656188}"/>
                    </a:ext>
                  </a:extLst>
                </p14:cNvPr>
                <p14:cNvContentPartPr/>
                <p14:nvPr/>
              </p14:nvContentPartPr>
              <p14:xfrm>
                <a:off x="1672012" y="4685437"/>
                <a:ext cx="363240" cy="121680"/>
              </p14:xfrm>
            </p:contentPart>
          </mc:Choice>
          <mc:Fallback xmlns="">
            <p:pic>
              <p:nvPicPr>
                <p:cNvPr id="18555" name="Ink 18554">
                  <a:extLst>
                    <a:ext uri="{FF2B5EF4-FFF2-40B4-BE49-F238E27FC236}">
                      <a16:creationId xmlns:a16="http://schemas.microsoft.com/office/drawing/2014/main" id="{7065897F-3BA8-4171-94C3-A9518A65618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63372" y="4676437"/>
                  <a:ext cx="380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57" name="Ink 18556">
                  <a:extLst>
                    <a:ext uri="{FF2B5EF4-FFF2-40B4-BE49-F238E27FC236}">
                      <a16:creationId xmlns:a16="http://schemas.microsoft.com/office/drawing/2014/main" id="{D18A41AB-7CD8-45C5-BA71-B8A7FAE1B9B5}"/>
                    </a:ext>
                  </a:extLst>
                </p14:cNvPr>
                <p14:cNvContentPartPr/>
                <p14:nvPr/>
              </p14:nvContentPartPr>
              <p14:xfrm>
                <a:off x="1139212" y="4636837"/>
                <a:ext cx="20520" cy="327240"/>
              </p14:xfrm>
            </p:contentPart>
          </mc:Choice>
          <mc:Fallback xmlns="">
            <p:pic>
              <p:nvPicPr>
                <p:cNvPr id="18557" name="Ink 18556">
                  <a:extLst>
                    <a:ext uri="{FF2B5EF4-FFF2-40B4-BE49-F238E27FC236}">
                      <a16:creationId xmlns:a16="http://schemas.microsoft.com/office/drawing/2014/main" id="{D18A41AB-7CD8-45C5-BA71-B8A7FAE1B9B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0572" y="4627837"/>
                  <a:ext cx="38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58" name="Ink 18557">
                  <a:extLst>
                    <a:ext uri="{FF2B5EF4-FFF2-40B4-BE49-F238E27FC236}">
                      <a16:creationId xmlns:a16="http://schemas.microsoft.com/office/drawing/2014/main" id="{849CADD1-57E1-47E5-B7AA-E0EA58B97E6A}"/>
                    </a:ext>
                  </a:extLst>
                </p14:cNvPr>
                <p14:cNvContentPartPr/>
                <p14:nvPr/>
              </p14:nvContentPartPr>
              <p14:xfrm>
                <a:off x="1160812" y="4575277"/>
                <a:ext cx="187920" cy="38880"/>
              </p14:xfrm>
            </p:contentPart>
          </mc:Choice>
          <mc:Fallback xmlns="">
            <p:pic>
              <p:nvPicPr>
                <p:cNvPr id="18558" name="Ink 18557">
                  <a:extLst>
                    <a:ext uri="{FF2B5EF4-FFF2-40B4-BE49-F238E27FC236}">
                      <a16:creationId xmlns:a16="http://schemas.microsoft.com/office/drawing/2014/main" id="{849CADD1-57E1-47E5-B7AA-E0EA58B97E6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1812" y="4566637"/>
                  <a:ext cx="205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59" name="Ink 18558">
                  <a:extLst>
                    <a:ext uri="{FF2B5EF4-FFF2-40B4-BE49-F238E27FC236}">
                      <a16:creationId xmlns:a16="http://schemas.microsoft.com/office/drawing/2014/main" id="{CF55563C-8AF5-40D1-B744-45190AFC1C57}"/>
                    </a:ext>
                  </a:extLst>
                </p14:cNvPr>
                <p14:cNvContentPartPr/>
                <p14:nvPr/>
              </p14:nvContentPartPr>
              <p14:xfrm>
                <a:off x="2184292" y="4540717"/>
                <a:ext cx="92160" cy="422640"/>
              </p14:xfrm>
            </p:contentPart>
          </mc:Choice>
          <mc:Fallback xmlns="">
            <p:pic>
              <p:nvPicPr>
                <p:cNvPr id="18559" name="Ink 18558">
                  <a:extLst>
                    <a:ext uri="{FF2B5EF4-FFF2-40B4-BE49-F238E27FC236}">
                      <a16:creationId xmlns:a16="http://schemas.microsoft.com/office/drawing/2014/main" id="{CF55563C-8AF5-40D1-B744-45190AFC1C5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75292" y="4532077"/>
                  <a:ext cx="1098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60" name="Ink 18559">
                  <a:extLst>
                    <a:ext uri="{FF2B5EF4-FFF2-40B4-BE49-F238E27FC236}">
                      <a16:creationId xmlns:a16="http://schemas.microsoft.com/office/drawing/2014/main" id="{98108895-CB92-4707-B086-89B5E6E49B04}"/>
                    </a:ext>
                  </a:extLst>
                </p14:cNvPr>
                <p14:cNvContentPartPr/>
                <p14:nvPr/>
              </p14:nvContentPartPr>
              <p14:xfrm>
                <a:off x="1578772" y="4971637"/>
                <a:ext cx="247320" cy="32040"/>
              </p14:xfrm>
            </p:contentPart>
          </mc:Choice>
          <mc:Fallback xmlns="">
            <p:pic>
              <p:nvPicPr>
                <p:cNvPr id="18560" name="Ink 18559">
                  <a:extLst>
                    <a:ext uri="{FF2B5EF4-FFF2-40B4-BE49-F238E27FC236}">
                      <a16:creationId xmlns:a16="http://schemas.microsoft.com/office/drawing/2014/main" id="{98108895-CB92-4707-B086-89B5E6E49B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69772" y="4962997"/>
                  <a:ext cx="264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63" name="Ink 18562">
                  <a:extLst>
                    <a:ext uri="{FF2B5EF4-FFF2-40B4-BE49-F238E27FC236}">
                      <a16:creationId xmlns:a16="http://schemas.microsoft.com/office/drawing/2014/main" id="{E517BC02-C273-4BBA-9A9F-D03CCCC80811}"/>
                    </a:ext>
                  </a:extLst>
                </p14:cNvPr>
                <p14:cNvContentPartPr/>
                <p14:nvPr/>
              </p14:nvContentPartPr>
              <p14:xfrm>
                <a:off x="2385532" y="4843477"/>
                <a:ext cx="154080" cy="30600"/>
              </p14:xfrm>
            </p:contentPart>
          </mc:Choice>
          <mc:Fallback xmlns="">
            <p:pic>
              <p:nvPicPr>
                <p:cNvPr id="18563" name="Ink 18562">
                  <a:extLst>
                    <a:ext uri="{FF2B5EF4-FFF2-40B4-BE49-F238E27FC236}">
                      <a16:creationId xmlns:a16="http://schemas.microsoft.com/office/drawing/2014/main" id="{E517BC02-C273-4BBA-9A9F-D03CCCC8081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76892" y="4834477"/>
                  <a:ext cx="171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64" name="Ink 18563">
                  <a:extLst>
                    <a:ext uri="{FF2B5EF4-FFF2-40B4-BE49-F238E27FC236}">
                      <a16:creationId xmlns:a16="http://schemas.microsoft.com/office/drawing/2014/main" id="{7505F4E7-D991-43D4-B689-3085DEFF7C73}"/>
                    </a:ext>
                  </a:extLst>
                </p14:cNvPr>
                <p14:cNvContentPartPr/>
                <p14:nvPr/>
              </p14:nvContentPartPr>
              <p14:xfrm>
                <a:off x="2429092" y="4914037"/>
                <a:ext cx="103320" cy="41760"/>
              </p14:xfrm>
            </p:contentPart>
          </mc:Choice>
          <mc:Fallback xmlns="">
            <p:pic>
              <p:nvPicPr>
                <p:cNvPr id="18564" name="Ink 18563">
                  <a:extLst>
                    <a:ext uri="{FF2B5EF4-FFF2-40B4-BE49-F238E27FC236}">
                      <a16:creationId xmlns:a16="http://schemas.microsoft.com/office/drawing/2014/main" id="{7505F4E7-D991-43D4-B689-3085DEFF7C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20452" y="4905397"/>
                  <a:ext cx="1209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68" name="Group 18567">
            <a:extLst>
              <a:ext uri="{FF2B5EF4-FFF2-40B4-BE49-F238E27FC236}">
                <a16:creationId xmlns:a16="http://schemas.microsoft.com/office/drawing/2014/main" id="{64963F74-845A-4155-92EE-2FB134646271}"/>
              </a:ext>
            </a:extLst>
          </p:cNvPr>
          <p:cNvGrpSpPr/>
          <p:nvPr/>
        </p:nvGrpSpPr>
        <p:grpSpPr>
          <a:xfrm>
            <a:off x="1561544" y="5701715"/>
            <a:ext cx="368280" cy="209160"/>
            <a:chOff x="1551052" y="5132557"/>
            <a:chExt cx="3682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61" name="Ink 18560">
                  <a:extLst>
                    <a:ext uri="{FF2B5EF4-FFF2-40B4-BE49-F238E27FC236}">
                      <a16:creationId xmlns:a16="http://schemas.microsoft.com/office/drawing/2014/main" id="{50FE7550-94E9-4E28-A808-145A895011A8}"/>
                    </a:ext>
                  </a:extLst>
                </p14:cNvPr>
                <p14:cNvContentPartPr/>
                <p14:nvPr/>
              </p14:nvContentPartPr>
              <p14:xfrm>
                <a:off x="1551052" y="5138677"/>
                <a:ext cx="146520" cy="149400"/>
              </p14:xfrm>
            </p:contentPart>
          </mc:Choice>
          <mc:Fallback xmlns="">
            <p:pic>
              <p:nvPicPr>
                <p:cNvPr id="18561" name="Ink 18560">
                  <a:extLst>
                    <a:ext uri="{FF2B5EF4-FFF2-40B4-BE49-F238E27FC236}">
                      <a16:creationId xmlns:a16="http://schemas.microsoft.com/office/drawing/2014/main" id="{50FE7550-94E9-4E28-A808-145A895011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42052" y="5130037"/>
                  <a:ext cx="164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62" name="Ink 18561">
                  <a:extLst>
                    <a:ext uri="{FF2B5EF4-FFF2-40B4-BE49-F238E27FC236}">
                      <a16:creationId xmlns:a16="http://schemas.microsoft.com/office/drawing/2014/main" id="{3FDE0087-F8D9-4F47-8910-FC10E092807F}"/>
                    </a:ext>
                  </a:extLst>
                </p14:cNvPr>
                <p14:cNvContentPartPr/>
                <p14:nvPr/>
              </p14:nvContentPartPr>
              <p14:xfrm>
                <a:off x="1708732" y="5173957"/>
                <a:ext cx="210600" cy="86040"/>
              </p14:xfrm>
            </p:contentPart>
          </mc:Choice>
          <mc:Fallback xmlns="">
            <p:pic>
              <p:nvPicPr>
                <p:cNvPr id="18562" name="Ink 18561">
                  <a:extLst>
                    <a:ext uri="{FF2B5EF4-FFF2-40B4-BE49-F238E27FC236}">
                      <a16:creationId xmlns:a16="http://schemas.microsoft.com/office/drawing/2014/main" id="{3FDE0087-F8D9-4F47-8910-FC10E092807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00092" y="5165317"/>
                  <a:ext cx="228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67" name="Ink 18566">
                  <a:extLst>
                    <a:ext uri="{FF2B5EF4-FFF2-40B4-BE49-F238E27FC236}">
                      <a16:creationId xmlns:a16="http://schemas.microsoft.com/office/drawing/2014/main" id="{3F658213-6B03-4510-9317-B0E3D81D52DE}"/>
                    </a:ext>
                  </a:extLst>
                </p14:cNvPr>
                <p14:cNvContentPartPr/>
                <p14:nvPr/>
              </p14:nvContentPartPr>
              <p14:xfrm>
                <a:off x="1562212" y="5132557"/>
                <a:ext cx="93240" cy="209160"/>
              </p14:xfrm>
            </p:contentPart>
          </mc:Choice>
          <mc:Fallback xmlns="">
            <p:pic>
              <p:nvPicPr>
                <p:cNvPr id="18567" name="Ink 18566">
                  <a:extLst>
                    <a:ext uri="{FF2B5EF4-FFF2-40B4-BE49-F238E27FC236}">
                      <a16:creationId xmlns:a16="http://schemas.microsoft.com/office/drawing/2014/main" id="{3F658213-6B03-4510-9317-B0E3D81D52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53212" y="5123557"/>
                  <a:ext cx="1108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81" name="Group 18580">
            <a:extLst>
              <a:ext uri="{FF2B5EF4-FFF2-40B4-BE49-F238E27FC236}">
                <a16:creationId xmlns:a16="http://schemas.microsoft.com/office/drawing/2014/main" id="{18A46511-FD68-4F84-BC04-005A67AF7180}"/>
              </a:ext>
            </a:extLst>
          </p:cNvPr>
          <p:cNvGrpSpPr/>
          <p:nvPr/>
        </p:nvGrpSpPr>
        <p:grpSpPr>
          <a:xfrm>
            <a:off x="2946464" y="5183675"/>
            <a:ext cx="1927440" cy="640800"/>
            <a:chOff x="2935972" y="4614517"/>
            <a:chExt cx="192744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69" name="Ink 18568">
                  <a:extLst>
                    <a:ext uri="{FF2B5EF4-FFF2-40B4-BE49-F238E27FC236}">
                      <a16:creationId xmlns:a16="http://schemas.microsoft.com/office/drawing/2014/main" id="{DEA2A364-3257-43B4-9339-F62363FBDFDE}"/>
                    </a:ext>
                  </a:extLst>
                </p14:cNvPr>
                <p14:cNvContentPartPr/>
                <p14:nvPr/>
              </p14:nvContentPartPr>
              <p14:xfrm>
                <a:off x="2935972" y="4652677"/>
                <a:ext cx="167760" cy="258480"/>
              </p14:xfrm>
            </p:contentPart>
          </mc:Choice>
          <mc:Fallback xmlns="">
            <p:pic>
              <p:nvPicPr>
                <p:cNvPr id="18569" name="Ink 18568">
                  <a:extLst>
                    <a:ext uri="{FF2B5EF4-FFF2-40B4-BE49-F238E27FC236}">
                      <a16:creationId xmlns:a16="http://schemas.microsoft.com/office/drawing/2014/main" id="{DEA2A364-3257-43B4-9339-F62363FBDF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26972" y="4643677"/>
                  <a:ext cx="185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70" name="Ink 18569">
                  <a:extLst>
                    <a:ext uri="{FF2B5EF4-FFF2-40B4-BE49-F238E27FC236}">
                      <a16:creationId xmlns:a16="http://schemas.microsoft.com/office/drawing/2014/main" id="{3B12115A-6A1D-460B-8D2D-0F2BA7B7B2FD}"/>
                    </a:ext>
                  </a:extLst>
                </p14:cNvPr>
                <p14:cNvContentPartPr/>
                <p14:nvPr/>
              </p14:nvContentPartPr>
              <p14:xfrm>
                <a:off x="3118492" y="4661677"/>
                <a:ext cx="153720" cy="246240"/>
              </p14:xfrm>
            </p:contentPart>
          </mc:Choice>
          <mc:Fallback xmlns="">
            <p:pic>
              <p:nvPicPr>
                <p:cNvPr id="18570" name="Ink 18569">
                  <a:extLst>
                    <a:ext uri="{FF2B5EF4-FFF2-40B4-BE49-F238E27FC236}">
                      <a16:creationId xmlns:a16="http://schemas.microsoft.com/office/drawing/2014/main" id="{3B12115A-6A1D-460B-8D2D-0F2BA7B7B2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09852" y="4653037"/>
                  <a:ext cx="171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71" name="Ink 18570">
                  <a:extLst>
                    <a:ext uri="{FF2B5EF4-FFF2-40B4-BE49-F238E27FC236}">
                      <a16:creationId xmlns:a16="http://schemas.microsoft.com/office/drawing/2014/main" id="{31B2D7C7-362F-4E7E-90DA-5281D9141EAF}"/>
                    </a:ext>
                  </a:extLst>
                </p14:cNvPr>
                <p14:cNvContentPartPr/>
                <p14:nvPr/>
              </p14:nvContentPartPr>
              <p14:xfrm>
                <a:off x="3399292" y="4637197"/>
                <a:ext cx="104400" cy="244440"/>
              </p14:xfrm>
            </p:contentPart>
          </mc:Choice>
          <mc:Fallback xmlns="">
            <p:pic>
              <p:nvPicPr>
                <p:cNvPr id="18571" name="Ink 18570">
                  <a:extLst>
                    <a:ext uri="{FF2B5EF4-FFF2-40B4-BE49-F238E27FC236}">
                      <a16:creationId xmlns:a16="http://schemas.microsoft.com/office/drawing/2014/main" id="{31B2D7C7-362F-4E7E-90DA-5281D9141EA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90652" y="4628197"/>
                  <a:ext cx="122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72" name="Ink 18571">
                  <a:extLst>
                    <a:ext uri="{FF2B5EF4-FFF2-40B4-BE49-F238E27FC236}">
                      <a16:creationId xmlns:a16="http://schemas.microsoft.com/office/drawing/2014/main" id="{C4D75714-55D5-45EB-A6DF-92797A8C5277}"/>
                    </a:ext>
                  </a:extLst>
                </p14:cNvPr>
                <p14:cNvContentPartPr/>
                <p14:nvPr/>
              </p14:nvContentPartPr>
              <p14:xfrm>
                <a:off x="3433132" y="4788037"/>
                <a:ext cx="234360" cy="47520"/>
              </p14:xfrm>
            </p:contentPart>
          </mc:Choice>
          <mc:Fallback xmlns="">
            <p:pic>
              <p:nvPicPr>
                <p:cNvPr id="18572" name="Ink 18571">
                  <a:extLst>
                    <a:ext uri="{FF2B5EF4-FFF2-40B4-BE49-F238E27FC236}">
                      <a16:creationId xmlns:a16="http://schemas.microsoft.com/office/drawing/2014/main" id="{C4D75714-55D5-45EB-A6DF-92797A8C527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24492" y="4779037"/>
                  <a:ext cx="252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73" name="Ink 18572">
                  <a:extLst>
                    <a:ext uri="{FF2B5EF4-FFF2-40B4-BE49-F238E27FC236}">
                      <a16:creationId xmlns:a16="http://schemas.microsoft.com/office/drawing/2014/main" id="{D63DF7A3-5ED9-446D-9BA5-2C971956C189}"/>
                    </a:ext>
                  </a:extLst>
                </p14:cNvPr>
                <p14:cNvContentPartPr/>
                <p14:nvPr/>
              </p14:nvContentPartPr>
              <p14:xfrm>
                <a:off x="3796732" y="4624957"/>
                <a:ext cx="195120" cy="244800"/>
              </p14:xfrm>
            </p:contentPart>
          </mc:Choice>
          <mc:Fallback xmlns="">
            <p:pic>
              <p:nvPicPr>
                <p:cNvPr id="18573" name="Ink 18572">
                  <a:extLst>
                    <a:ext uri="{FF2B5EF4-FFF2-40B4-BE49-F238E27FC236}">
                      <a16:creationId xmlns:a16="http://schemas.microsoft.com/office/drawing/2014/main" id="{D63DF7A3-5ED9-446D-9BA5-2C971956C18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87732" y="4615957"/>
                  <a:ext cx="212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74" name="Ink 18573">
                  <a:extLst>
                    <a:ext uri="{FF2B5EF4-FFF2-40B4-BE49-F238E27FC236}">
                      <a16:creationId xmlns:a16="http://schemas.microsoft.com/office/drawing/2014/main" id="{45733B64-FCBC-49E3-97FC-996C1C5140D6}"/>
                    </a:ext>
                  </a:extLst>
                </p14:cNvPr>
                <p14:cNvContentPartPr/>
                <p14:nvPr/>
              </p14:nvContentPartPr>
              <p14:xfrm>
                <a:off x="4109932" y="4643317"/>
                <a:ext cx="66240" cy="209880"/>
              </p14:xfrm>
            </p:contentPart>
          </mc:Choice>
          <mc:Fallback xmlns="">
            <p:pic>
              <p:nvPicPr>
                <p:cNvPr id="18574" name="Ink 18573">
                  <a:extLst>
                    <a:ext uri="{FF2B5EF4-FFF2-40B4-BE49-F238E27FC236}">
                      <a16:creationId xmlns:a16="http://schemas.microsoft.com/office/drawing/2014/main" id="{45733B64-FCBC-49E3-97FC-996C1C5140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01292" y="4634317"/>
                  <a:ext cx="83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75" name="Ink 18574">
                  <a:extLst>
                    <a:ext uri="{FF2B5EF4-FFF2-40B4-BE49-F238E27FC236}">
                      <a16:creationId xmlns:a16="http://schemas.microsoft.com/office/drawing/2014/main" id="{F97A89B2-21D7-4D50-92CE-007949566038}"/>
                    </a:ext>
                  </a:extLst>
                </p14:cNvPr>
                <p14:cNvContentPartPr/>
                <p14:nvPr/>
              </p14:nvContentPartPr>
              <p14:xfrm>
                <a:off x="4226932" y="4738717"/>
                <a:ext cx="153000" cy="77760"/>
              </p14:xfrm>
            </p:contentPart>
          </mc:Choice>
          <mc:Fallback xmlns="">
            <p:pic>
              <p:nvPicPr>
                <p:cNvPr id="18575" name="Ink 18574">
                  <a:extLst>
                    <a:ext uri="{FF2B5EF4-FFF2-40B4-BE49-F238E27FC236}">
                      <a16:creationId xmlns:a16="http://schemas.microsoft.com/office/drawing/2014/main" id="{F97A89B2-21D7-4D50-92CE-0079495660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17932" y="4730077"/>
                  <a:ext cx="170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76" name="Ink 18575">
                  <a:extLst>
                    <a:ext uri="{FF2B5EF4-FFF2-40B4-BE49-F238E27FC236}">
                      <a16:creationId xmlns:a16="http://schemas.microsoft.com/office/drawing/2014/main" id="{1A63DEB5-FC14-4C40-8BB4-FF0E1BD4AAFE}"/>
                    </a:ext>
                  </a:extLst>
                </p14:cNvPr>
                <p14:cNvContentPartPr/>
                <p14:nvPr/>
              </p14:nvContentPartPr>
              <p14:xfrm>
                <a:off x="4374532" y="4708837"/>
                <a:ext cx="120600" cy="95400"/>
              </p14:xfrm>
            </p:contentPart>
          </mc:Choice>
          <mc:Fallback xmlns="">
            <p:pic>
              <p:nvPicPr>
                <p:cNvPr id="18576" name="Ink 18575">
                  <a:extLst>
                    <a:ext uri="{FF2B5EF4-FFF2-40B4-BE49-F238E27FC236}">
                      <a16:creationId xmlns:a16="http://schemas.microsoft.com/office/drawing/2014/main" id="{1A63DEB5-FC14-4C40-8BB4-FF0E1BD4AA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65532" y="4700197"/>
                  <a:ext cx="138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77" name="Ink 18576">
                  <a:extLst>
                    <a:ext uri="{FF2B5EF4-FFF2-40B4-BE49-F238E27FC236}">
                      <a16:creationId xmlns:a16="http://schemas.microsoft.com/office/drawing/2014/main" id="{C010E622-6958-4863-828F-3DF6AEB5719F}"/>
                    </a:ext>
                  </a:extLst>
                </p14:cNvPr>
                <p14:cNvContentPartPr/>
                <p14:nvPr/>
              </p14:nvContentPartPr>
              <p14:xfrm>
                <a:off x="4551652" y="4619557"/>
                <a:ext cx="138600" cy="178920"/>
              </p14:xfrm>
            </p:contentPart>
          </mc:Choice>
          <mc:Fallback xmlns="">
            <p:pic>
              <p:nvPicPr>
                <p:cNvPr id="18577" name="Ink 18576">
                  <a:extLst>
                    <a:ext uri="{FF2B5EF4-FFF2-40B4-BE49-F238E27FC236}">
                      <a16:creationId xmlns:a16="http://schemas.microsoft.com/office/drawing/2014/main" id="{C010E622-6958-4863-828F-3DF6AEB5719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42652" y="4610917"/>
                  <a:ext cx="156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78" name="Ink 18577">
                  <a:extLst>
                    <a:ext uri="{FF2B5EF4-FFF2-40B4-BE49-F238E27FC236}">
                      <a16:creationId xmlns:a16="http://schemas.microsoft.com/office/drawing/2014/main" id="{3492DFB7-96D0-4AE8-8B22-EBF54A457CF0}"/>
                    </a:ext>
                  </a:extLst>
                </p14:cNvPr>
                <p14:cNvContentPartPr/>
                <p14:nvPr/>
              </p14:nvContentPartPr>
              <p14:xfrm>
                <a:off x="4728772" y="4700917"/>
                <a:ext cx="22320" cy="115560"/>
              </p14:xfrm>
            </p:contentPart>
          </mc:Choice>
          <mc:Fallback xmlns="">
            <p:pic>
              <p:nvPicPr>
                <p:cNvPr id="18578" name="Ink 18577">
                  <a:extLst>
                    <a:ext uri="{FF2B5EF4-FFF2-40B4-BE49-F238E27FC236}">
                      <a16:creationId xmlns:a16="http://schemas.microsoft.com/office/drawing/2014/main" id="{3492DFB7-96D0-4AE8-8B22-EBF54A457C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20132" y="4691917"/>
                  <a:ext cx="39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79" name="Ink 18578">
                  <a:extLst>
                    <a:ext uri="{FF2B5EF4-FFF2-40B4-BE49-F238E27FC236}">
                      <a16:creationId xmlns:a16="http://schemas.microsoft.com/office/drawing/2014/main" id="{9764CFD7-104F-401B-AEAE-4BCC943BD9AD}"/>
                    </a:ext>
                  </a:extLst>
                </p14:cNvPr>
                <p14:cNvContentPartPr/>
                <p14:nvPr/>
              </p14:nvContentPartPr>
              <p14:xfrm>
                <a:off x="4737052" y="4614517"/>
                <a:ext cx="126360" cy="41040"/>
              </p14:xfrm>
            </p:contentPart>
          </mc:Choice>
          <mc:Fallback xmlns="">
            <p:pic>
              <p:nvPicPr>
                <p:cNvPr id="18579" name="Ink 18578">
                  <a:extLst>
                    <a:ext uri="{FF2B5EF4-FFF2-40B4-BE49-F238E27FC236}">
                      <a16:creationId xmlns:a16="http://schemas.microsoft.com/office/drawing/2014/main" id="{9764CFD7-104F-401B-AEAE-4BCC943BD9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28412" y="4605877"/>
                  <a:ext cx="144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80" name="Ink 18579">
                  <a:extLst>
                    <a:ext uri="{FF2B5EF4-FFF2-40B4-BE49-F238E27FC236}">
                      <a16:creationId xmlns:a16="http://schemas.microsoft.com/office/drawing/2014/main" id="{16CEEC41-FEDF-497C-B97E-F98FDB01A419}"/>
                    </a:ext>
                  </a:extLst>
                </p14:cNvPr>
                <p14:cNvContentPartPr/>
                <p14:nvPr/>
              </p14:nvContentPartPr>
              <p14:xfrm>
                <a:off x="3472372" y="4922317"/>
                <a:ext cx="1277280" cy="333000"/>
              </p14:xfrm>
            </p:contentPart>
          </mc:Choice>
          <mc:Fallback xmlns="">
            <p:pic>
              <p:nvPicPr>
                <p:cNvPr id="18580" name="Ink 18579">
                  <a:extLst>
                    <a:ext uri="{FF2B5EF4-FFF2-40B4-BE49-F238E27FC236}">
                      <a16:creationId xmlns:a16="http://schemas.microsoft.com/office/drawing/2014/main" id="{16CEEC41-FEDF-497C-B97E-F98FDB01A41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63732" y="4913677"/>
                  <a:ext cx="1294920" cy="35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739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651D0-EDB5-47DA-A9B5-063A5373704E}" type="slidenum">
              <a:rPr lang="el-GR" altLang="en-US" smtClean="0"/>
              <a:pPr/>
              <a:t>4</a:t>
            </a:fld>
            <a:endParaRPr lang="el-GR" altLang="en-US"/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614543" y="1945539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Συντακτικός και σημασιολογικός έλεγχος (π.χ., τα ονόματα που αναφέρονται είναι ονόματα σχέσεων που υπάρχουν)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52250" y="2815259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Αντικατάσταση των όψεων από τον ορισμό τους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28929" y="3516459"/>
            <a:ext cx="7162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Η </a:t>
            </a:r>
            <a:r>
              <a:rPr lang="en-US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SQL </a:t>
            </a:r>
            <a:r>
              <a:rPr lang="el-GR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ερώτηση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μεταφράζεται σε μια </a:t>
            </a:r>
            <a:r>
              <a:rPr lang="el-GR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εσωτερική μορφή </a:t>
            </a:r>
          </a:p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Σε ποια εσωτερική μορφή; Ισοδύναμη έκφραση της σχεσιακής άλγεβρας</a:t>
            </a: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830019" y="4656138"/>
            <a:ext cx="26638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SELECT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A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…, A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FROM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R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…, R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m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WHERE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P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3736975" y="506888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>
                <a:latin typeface="Calibri" pitchFamily="34" charset="0"/>
                <a:cs typeface="Calibri" pitchFamily="34" charset="0"/>
              </a:rPr>
              <a:t>π</a:t>
            </a:r>
            <a:r>
              <a:rPr lang="el-GR" sz="180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aseline="-25000">
                <a:latin typeface="Calibri" pitchFamily="34" charset="0"/>
                <a:cs typeface="Calibri" pitchFamily="34" charset="0"/>
              </a:rPr>
              <a:t>A1, A2, …, An</a:t>
            </a:r>
            <a:r>
              <a:rPr lang="en-US" sz="1800">
                <a:latin typeface="Calibri" pitchFamily="34" charset="0"/>
                <a:cs typeface="Calibri" pitchFamily="34" charset="0"/>
              </a:rPr>
              <a:t> (</a:t>
            </a:r>
            <a:r>
              <a:rPr lang="el-GR" sz="1800" b="1">
                <a:latin typeface="Calibri" pitchFamily="34" charset="0"/>
                <a:cs typeface="Calibri" pitchFamily="34" charset="0"/>
              </a:rPr>
              <a:t>σ</a:t>
            </a:r>
            <a:r>
              <a:rPr lang="el-GR" sz="180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aseline="-2500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>
                <a:latin typeface="Calibri" pitchFamily="34" charset="0"/>
                <a:cs typeface="Calibri" pitchFamily="34" charset="0"/>
              </a:rPr>
              <a:t> (</a:t>
            </a:r>
            <a:r>
              <a:rPr lang="el-GR" sz="1800">
                <a:latin typeface="Calibri" pitchFamily="34" charset="0"/>
                <a:cs typeface="Calibri" pitchFamily="34" charset="0"/>
              </a:rPr>
              <a:t>R</a:t>
            </a:r>
            <a:r>
              <a:rPr lang="el-GR" sz="1800" baseline="-25000">
                <a:latin typeface="Calibri" pitchFamily="34" charset="0"/>
                <a:cs typeface="Calibri" pitchFamily="34" charset="0"/>
              </a:rPr>
              <a:t>1</a:t>
            </a:r>
            <a:r>
              <a:rPr lang="el-GR" sz="180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b="1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>
                <a:latin typeface="Calibri" pitchFamily="34" charset="0"/>
                <a:cs typeface="Calibri" pitchFamily="34" charset="0"/>
              </a:rPr>
              <a:t> R</a:t>
            </a:r>
            <a:r>
              <a:rPr lang="el-GR" sz="1800" baseline="-25000">
                <a:latin typeface="Calibri" pitchFamily="34" charset="0"/>
                <a:cs typeface="Calibri" pitchFamily="34" charset="0"/>
              </a:rPr>
              <a:t>2</a:t>
            </a:r>
            <a:r>
              <a:rPr lang="el-GR" sz="180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b="1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>
                <a:latin typeface="Calibri" pitchFamily="34" charset="0"/>
                <a:cs typeface="Calibri" pitchFamily="34" charset="0"/>
              </a:rPr>
              <a:t> … </a:t>
            </a:r>
            <a:r>
              <a:rPr lang="el-GR" sz="1800" b="1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>
                <a:latin typeface="Calibri" pitchFamily="34" charset="0"/>
                <a:cs typeface="Calibri" pitchFamily="34" charset="0"/>
              </a:rPr>
              <a:t> R</a:t>
            </a:r>
            <a:r>
              <a:rPr lang="el-GR" sz="1800" baseline="-25000">
                <a:latin typeface="Calibri" pitchFamily="34" charset="0"/>
                <a:cs typeface="Calibri" pitchFamily="34" charset="0"/>
              </a:rPr>
              <a:t>m</a:t>
            </a:r>
            <a:r>
              <a:rPr lang="el-GR" sz="1800">
                <a:latin typeface="Calibri" pitchFamily="34" charset="0"/>
                <a:cs typeface="Calibri" pitchFamily="34" charset="0"/>
              </a:rPr>
              <a:t>))</a:t>
            </a:r>
            <a:endParaRPr lang="el-GR" sz="1800" baseline="-25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Συντακτική Ανάλυση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parsing)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και μετάφραση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F7EB4-F355-481D-988E-69BE65ABC927}" type="slidenum">
              <a:rPr lang="el-GR" altLang="en-US" smtClean="0"/>
              <a:pPr/>
              <a:t>40</a:t>
            </a:fld>
            <a:endParaRPr lang="el-GR" altLang="en-US"/>
          </a:p>
        </p:txBody>
      </p: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351692" y="2046825"/>
            <a:ext cx="83351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Με ευρετήριο</a:t>
            </a:r>
          </a:p>
          <a:p>
            <a:pPr algn="just"/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Όπως πάντα </a:t>
            </a:r>
          </a:p>
          <a:p>
            <a:r>
              <a:rPr lang="el-GR" dirty="0"/>
              <a:t>Κόστος αναζήτησης = κόστος αναζήτησης στο ευρετήριο  +  κόστος ανάγνωσης των ταιριασμάτων από το αρχείο</a:t>
            </a:r>
            <a:endParaRPr lang="en-US" dirty="0"/>
          </a:p>
          <a:p>
            <a:pPr algn="just"/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το Α είναι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πεδίο διάταξης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για το αρχείο αρκεί να βρούμε τη θέση του α1, διαβάζουμε τα επόμενα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blocks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από το αρχείο δεδομένων έως να βρούμε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εγγραφή με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</a:t>
            </a:r>
            <a:r>
              <a:rPr lang="el-GR" dirty="0">
                <a:latin typeface="Calibri" pitchFamily="34" charset="0"/>
                <a:cs typeface="Calibri" pitchFamily="34" charset="0"/>
              </a:rPr>
              <a:t> &gt; α2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το Α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δεν είναι πεδίο διάταξης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θα πρέπει να βρούμε όλες τις τιμές στο ευρετήριο που ανήκουν σε αυτό το διάστημα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– συνθήκη με σύγκριση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07743" y="1220004"/>
            <a:ext cx="2972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α1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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Α 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 α2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2F900-058B-4050-A145-B1CEE67E4A6A}"/>
              </a:ext>
            </a:extLst>
          </p:cNvPr>
          <p:cNvSpPr txBox="1"/>
          <p:nvPr/>
        </p:nvSpPr>
        <p:spPr>
          <a:xfrm>
            <a:off x="139149" y="63247"/>
            <a:ext cx="8547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Παράδειγμα: Έστω ένας πίνακας (σχέση) CITY(</a:t>
            </a:r>
            <a:r>
              <a:rPr lang="el-GR" sz="1600" dirty="0" err="1"/>
              <a:t>Name</a:t>
            </a:r>
            <a:r>
              <a:rPr lang="el-GR" sz="1600" dirty="0"/>
              <a:t>, </a:t>
            </a:r>
            <a:r>
              <a:rPr lang="el-GR" sz="1600" dirty="0" err="1"/>
              <a:t>Population</a:t>
            </a:r>
            <a:r>
              <a:rPr lang="el-GR" sz="1600" dirty="0"/>
              <a:t>, </a:t>
            </a:r>
            <a:r>
              <a:rPr lang="el-GR" sz="1600" dirty="0" err="1"/>
              <a:t>Country</a:t>
            </a:r>
            <a:r>
              <a:rPr lang="el-GR" sz="1600" dirty="0"/>
              <a:t>) ο οποίος έχει πληροφορία για </a:t>
            </a:r>
            <a:r>
              <a:rPr lang="en-US" sz="1600" dirty="0"/>
              <a:t>150</a:t>
            </a:r>
            <a:r>
              <a:rPr lang="el-GR" sz="1600" dirty="0"/>
              <a:t>.000 πόλεις που είναι ομοιόμορφα κατανεμημένες σε 1.000 χώρες (δηλαδή 100 πόλεις ανά χώρα). Το </a:t>
            </a:r>
            <a:r>
              <a:rPr lang="en-US" sz="1600" dirty="0"/>
              <a:t>Name </a:t>
            </a:r>
            <a:r>
              <a:rPr lang="el-GR" sz="1600" dirty="0"/>
              <a:t>είναι </a:t>
            </a:r>
            <a:r>
              <a:rPr lang="el-GR" sz="1600" i="1" dirty="0"/>
              <a:t>κλειδί</a:t>
            </a:r>
            <a:r>
              <a:rPr lang="el-GR" sz="1600" dirty="0"/>
              <a:t>. Ο πίνακας είναι αποθηκευμένος σε </a:t>
            </a:r>
            <a:r>
              <a:rPr lang="el-GR" sz="1600" i="1" dirty="0"/>
              <a:t>ένα διατεταγμένο αρχείο </a:t>
            </a:r>
            <a:r>
              <a:rPr lang="el-GR" sz="1600" dirty="0"/>
              <a:t>ως προς το </a:t>
            </a:r>
            <a:r>
              <a:rPr lang="el-GR" sz="1600" i="1" dirty="0"/>
              <a:t>γνώρισμα </a:t>
            </a:r>
            <a:r>
              <a:rPr lang="en-US" sz="1600" dirty="0"/>
              <a:t>Name</a:t>
            </a:r>
            <a:r>
              <a:rPr lang="el-GR" sz="1600" dirty="0"/>
              <a:t>. Τα γνωρίσματα </a:t>
            </a:r>
            <a:r>
              <a:rPr lang="el-GR" sz="1600" dirty="0" err="1"/>
              <a:t>Name</a:t>
            </a:r>
            <a:r>
              <a:rPr lang="el-GR" sz="1600" dirty="0"/>
              <a:t> και </a:t>
            </a:r>
            <a:r>
              <a:rPr lang="el-GR" sz="1600" dirty="0" err="1"/>
              <a:t>Country</a:t>
            </a:r>
            <a:r>
              <a:rPr lang="el-GR" sz="1600" dirty="0"/>
              <a:t> έχουν μέγεθος 16 </a:t>
            </a:r>
            <a:r>
              <a:rPr lang="el-GR" sz="1600" dirty="0" err="1"/>
              <a:t>bytes</a:t>
            </a:r>
            <a:r>
              <a:rPr lang="el-GR" sz="1600" dirty="0"/>
              <a:t>, το γνώρισμα </a:t>
            </a:r>
            <a:r>
              <a:rPr lang="el-GR" sz="1600" dirty="0" err="1"/>
              <a:t>Population</a:t>
            </a:r>
            <a:r>
              <a:rPr lang="el-GR" sz="1600" dirty="0"/>
              <a:t> 32 </a:t>
            </a:r>
            <a:r>
              <a:rPr lang="el-GR" sz="1600" dirty="0" err="1"/>
              <a:t>bytes</a:t>
            </a:r>
            <a:r>
              <a:rPr lang="el-GR" sz="1600" dirty="0"/>
              <a:t> και ένα </a:t>
            </a:r>
            <a:r>
              <a:rPr lang="el-GR" sz="1600" dirty="0" err="1"/>
              <a:t>block</a:t>
            </a:r>
            <a:r>
              <a:rPr lang="el-GR" sz="1600" dirty="0"/>
              <a:t> (σελίδα) 2048 </a:t>
            </a:r>
            <a:r>
              <a:rPr lang="el-GR" sz="1600" dirty="0" err="1"/>
              <a:t>bytes</a:t>
            </a:r>
            <a:r>
              <a:rPr lang="el-GR" sz="1600" dirty="0"/>
              <a:t>. Υποθέστε ότι όλοι οι δείκτες έχουν μέγεθος 32 </a:t>
            </a:r>
            <a:r>
              <a:rPr lang="el-GR" sz="1600" dirty="0" err="1"/>
              <a:t>bytes</a:t>
            </a:r>
            <a:r>
              <a:rPr lang="el-GR" sz="1600" dirty="0"/>
              <a:t>. </a:t>
            </a:r>
            <a:endParaRPr lang="en-US" sz="1600" dirty="0"/>
          </a:p>
          <a:p>
            <a:r>
              <a:rPr lang="el-GR" sz="1600" dirty="0"/>
              <a:t>Το μικρότερο Β+-δέντρο στο γνώρισμα </a:t>
            </a:r>
            <a:r>
              <a:rPr lang="en-US" sz="1600" dirty="0"/>
              <a:t>Population. </a:t>
            </a:r>
            <a:r>
              <a:rPr lang="el-GR" sz="1600" dirty="0"/>
              <a:t>Εκτίμηση του κόστους της</a:t>
            </a:r>
            <a:endParaRPr lang="en-US" sz="1600" dirty="0"/>
          </a:p>
          <a:p>
            <a:r>
              <a:rPr lang="el-GR" sz="1600" dirty="0"/>
              <a:t>σ </a:t>
            </a:r>
            <a:r>
              <a:rPr lang="el-GR" sz="1600" baseline="-25000" dirty="0"/>
              <a:t>50000 &lt; </a:t>
            </a:r>
            <a:r>
              <a:rPr lang="en-US" sz="1600" baseline="-25000" dirty="0"/>
              <a:t>Population &lt; 100000</a:t>
            </a:r>
            <a:r>
              <a:rPr lang="el-GR" sz="1600" dirty="0"/>
              <a:t>(</a:t>
            </a:r>
            <a:r>
              <a:rPr lang="en-US" sz="1600" dirty="0"/>
              <a:t>CITY) </a:t>
            </a:r>
            <a:endParaRPr lang="el-GR" sz="1600" dirty="0"/>
          </a:p>
          <a:p>
            <a:endParaRPr lang="el-GR" sz="1600" dirty="0"/>
          </a:p>
          <a:p>
            <a:r>
              <a:rPr lang="el-G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Υποθέστε ότι το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Population </a:t>
            </a:r>
            <a:r>
              <a:rPr lang="el-G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παίρνει διακριτές τιμές και ότι υπάρχουν 300 πόλεις που ικανοποιούν τη συνθήκη.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477" y="3558661"/>
            <a:ext cx="821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Τάξη εσωτερικών κόμβων, </a:t>
            </a:r>
            <a:r>
              <a:rPr lang="en-US" dirty="0"/>
              <a:t>p = 32</a:t>
            </a:r>
          </a:p>
          <a:p>
            <a:r>
              <a:rPr lang="el-GR" dirty="0"/>
              <a:t>Τάξη φύλλων </a:t>
            </a:r>
            <a:r>
              <a:rPr lang="en-US" dirty="0" err="1"/>
              <a:t>p</a:t>
            </a:r>
            <a:r>
              <a:rPr lang="en-US" baseline="-25000" dirty="0" err="1"/>
              <a:t>l</a:t>
            </a:r>
            <a:r>
              <a:rPr lang="en-US" dirty="0"/>
              <a:t>= 31</a:t>
            </a:r>
          </a:p>
          <a:p>
            <a:r>
              <a:rPr lang="el-GR" dirty="0"/>
              <a:t>4 επίπεδα</a:t>
            </a:r>
          </a:p>
          <a:p>
            <a:r>
              <a:rPr lang="el-GR" dirty="0"/>
              <a:t>Παράγοντας ομαδοποίησης για το αρχείο δεδομένων 32 εγγραφές ανά </a:t>
            </a:r>
            <a:r>
              <a:rPr lang="en-US" dirty="0"/>
              <a:t>block</a:t>
            </a:r>
            <a:r>
              <a:rPr lang="el-GR" dirty="0"/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2021-2022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288975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2DC5B5-7C00-479A-8A99-B302AD62FB8C}"/>
              </a:ext>
            </a:extLst>
          </p:cNvPr>
          <p:cNvGrpSpPr/>
          <p:nvPr/>
        </p:nvGrpSpPr>
        <p:grpSpPr>
          <a:xfrm>
            <a:off x="391132" y="425692"/>
            <a:ext cx="2201760" cy="317160"/>
            <a:chOff x="391132" y="425692"/>
            <a:chExt cx="220176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CA15F8-7F37-4A1B-B7AC-BC9C67FD090B}"/>
                    </a:ext>
                  </a:extLst>
                </p14:cNvPr>
                <p14:cNvContentPartPr/>
                <p14:nvPr/>
              </p14:nvContentPartPr>
              <p14:xfrm>
                <a:off x="391132" y="433612"/>
                <a:ext cx="83520" cy="186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CA15F8-7F37-4A1B-B7AC-BC9C67FD09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2492" y="424972"/>
                  <a:ext cx="101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D9426E-724E-443F-A0C1-515EE25B53C2}"/>
                    </a:ext>
                  </a:extLst>
                </p14:cNvPr>
                <p14:cNvContentPartPr/>
                <p14:nvPr/>
              </p14:nvContentPartPr>
              <p14:xfrm>
                <a:off x="492292" y="427852"/>
                <a:ext cx="45360" cy="172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D9426E-724E-443F-A0C1-515EE25B53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292" y="419212"/>
                  <a:ext cx="63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887AE7-11F0-4EC5-8CDB-AD36004EB531}"/>
                    </a:ext>
                  </a:extLst>
                </p14:cNvPr>
                <p14:cNvContentPartPr/>
                <p14:nvPr/>
              </p14:nvContentPartPr>
              <p14:xfrm>
                <a:off x="392572" y="538732"/>
                <a:ext cx="138600" cy="3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887AE7-11F0-4EC5-8CDB-AD36004EB5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572" y="529732"/>
                  <a:ext cx="156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05F4AF-3CBD-41C3-AAF5-2DF379F4C324}"/>
                    </a:ext>
                  </a:extLst>
                </p14:cNvPr>
                <p14:cNvContentPartPr/>
                <p14:nvPr/>
              </p14:nvContentPartPr>
              <p14:xfrm>
                <a:off x="589852" y="523252"/>
                <a:ext cx="91800" cy="9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05F4AF-3CBD-41C3-AAF5-2DF379F4C3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0852" y="514252"/>
                  <a:ext cx="10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EDF275-E75C-4727-92EB-C1D14132305D}"/>
                    </a:ext>
                  </a:extLst>
                </p14:cNvPr>
                <p14:cNvContentPartPr/>
                <p14:nvPr/>
              </p14:nvContentPartPr>
              <p14:xfrm>
                <a:off x="743572" y="517132"/>
                <a:ext cx="171360" cy="10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EDF275-E75C-4727-92EB-C1D1413230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4572" y="508492"/>
                  <a:ext cx="18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2DCDDB-51A2-4CE2-8833-FC3D6FA4E34F}"/>
                    </a:ext>
                  </a:extLst>
                </p14:cNvPr>
                <p14:cNvContentPartPr/>
                <p14:nvPr/>
              </p14:nvContentPartPr>
              <p14:xfrm>
                <a:off x="928972" y="425692"/>
                <a:ext cx="115560" cy="28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2DCDDB-51A2-4CE2-8833-FC3D6FA4E3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972" y="416692"/>
                  <a:ext cx="133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231F24-C133-492F-B21C-6C4B73568F87}"/>
                    </a:ext>
                  </a:extLst>
                </p14:cNvPr>
                <p14:cNvContentPartPr/>
                <p14:nvPr/>
              </p14:nvContentPartPr>
              <p14:xfrm>
                <a:off x="1139932" y="553132"/>
                <a:ext cx="131040" cy="13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231F24-C133-492F-B21C-6C4B73568F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0932" y="544492"/>
                  <a:ext cx="148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C7AC23-70A6-4E9C-819D-EB9A9F15BA32}"/>
                    </a:ext>
                  </a:extLst>
                </p14:cNvPr>
                <p14:cNvContentPartPr/>
                <p14:nvPr/>
              </p14:nvContentPartPr>
              <p14:xfrm>
                <a:off x="1164052" y="495172"/>
                <a:ext cx="279360" cy="9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C7AC23-70A6-4E9C-819D-EB9A9F15BA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5412" y="486172"/>
                  <a:ext cx="297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057210-F85E-4A6A-BCCA-89182A7AEF63}"/>
                    </a:ext>
                  </a:extLst>
                </p14:cNvPr>
                <p14:cNvContentPartPr/>
                <p14:nvPr/>
              </p14:nvContentPartPr>
              <p14:xfrm>
                <a:off x="1400932" y="576892"/>
                <a:ext cx="19800" cy="11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057210-F85E-4A6A-BCCA-89182A7AEF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91932" y="568252"/>
                  <a:ext cx="37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665B12-C36C-43EF-9406-383D83733321}"/>
                    </a:ext>
                  </a:extLst>
                </p14:cNvPr>
                <p14:cNvContentPartPr/>
                <p14:nvPr/>
              </p14:nvContentPartPr>
              <p14:xfrm>
                <a:off x="1465012" y="619372"/>
                <a:ext cx="181080" cy="10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665B12-C36C-43EF-9406-383D837333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56372" y="610372"/>
                  <a:ext cx="198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6875E7-9503-41A8-8DB5-0FA6770A39AA}"/>
                    </a:ext>
                  </a:extLst>
                </p14:cNvPr>
                <p14:cNvContentPartPr/>
                <p14:nvPr/>
              </p14:nvContentPartPr>
              <p14:xfrm>
                <a:off x="1698292" y="614692"/>
                <a:ext cx="352440" cy="12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6875E7-9503-41A8-8DB5-0FA6770A39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89652" y="605692"/>
                  <a:ext cx="370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65354A-1BB3-46EC-9269-B5A070B55379}"/>
                    </a:ext>
                  </a:extLst>
                </p14:cNvPr>
                <p14:cNvContentPartPr/>
                <p14:nvPr/>
              </p14:nvContentPartPr>
              <p14:xfrm>
                <a:off x="2178532" y="582292"/>
                <a:ext cx="11232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65354A-1BB3-46EC-9269-B5A070B553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9892" y="573292"/>
                  <a:ext cx="129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910C7F-F612-4E2A-8092-D28E904A00FC}"/>
                    </a:ext>
                  </a:extLst>
                </p14:cNvPr>
                <p14:cNvContentPartPr/>
                <p14:nvPr/>
              </p14:nvContentPartPr>
              <p14:xfrm>
                <a:off x="2242252" y="610012"/>
                <a:ext cx="191520" cy="11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910C7F-F612-4E2A-8092-D28E904A00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33612" y="601372"/>
                  <a:ext cx="209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62DC77-1EA5-4F36-B3E2-48215AF3C501}"/>
                    </a:ext>
                  </a:extLst>
                </p14:cNvPr>
                <p14:cNvContentPartPr/>
                <p14:nvPr/>
              </p14:nvContentPartPr>
              <p14:xfrm>
                <a:off x="2479132" y="611092"/>
                <a:ext cx="113760" cy="12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62DC77-1EA5-4F36-B3E2-48215AF3C5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0132" y="602092"/>
                  <a:ext cx="1314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9104F97-85E1-4931-B490-AC8196E83167}"/>
              </a:ext>
            </a:extLst>
          </p:cNvPr>
          <p:cNvGrpSpPr/>
          <p:nvPr/>
        </p:nvGrpSpPr>
        <p:grpSpPr>
          <a:xfrm>
            <a:off x="2902492" y="436132"/>
            <a:ext cx="4491000" cy="353880"/>
            <a:chOff x="2902492" y="436132"/>
            <a:chExt cx="44910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F7231B-B7BC-4DCA-A683-AB4287254857}"/>
                    </a:ext>
                  </a:extLst>
                </p14:cNvPr>
                <p14:cNvContentPartPr/>
                <p14:nvPr/>
              </p14:nvContentPartPr>
              <p14:xfrm>
                <a:off x="2902492" y="494092"/>
                <a:ext cx="92520" cy="19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F7231B-B7BC-4DCA-A683-AB42872548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3852" y="485452"/>
                  <a:ext cx="110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EF0B72-6735-4F3E-A744-7A0DE7BE0F7F}"/>
                    </a:ext>
                  </a:extLst>
                </p14:cNvPr>
                <p14:cNvContentPartPr/>
                <p14:nvPr/>
              </p14:nvContentPartPr>
              <p14:xfrm>
                <a:off x="2915812" y="489052"/>
                <a:ext cx="136800" cy="4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EF0B72-6735-4F3E-A744-7A0DE7BE0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06812" y="480412"/>
                  <a:ext cx="154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B5D448-C2ED-4B06-942C-7727AB65364B}"/>
                    </a:ext>
                  </a:extLst>
                </p14:cNvPr>
                <p14:cNvContentPartPr/>
                <p14:nvPr/>
              </p14:nvContentPartPr>
              <p14:xfrm>
                <a:off x="3096172" y="531532"/>
                <a:ext cx="99000" cy="12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B5D448-C2ED-4B06-942C-7727AB6536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87532" y="522532"/>
                  <a:ext cx="116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E0F0D7-B6E3-4E33-B551-028C4B17BE77}"/>
                    </a:ext>
                  </a:extLst>
                </p14:cNvPr>
                <p14:cNvContentPartPr/>
                <p14:nvPr/>
              </p14:nvContentPartPr>
              <p14:xfrm>
                <a:off x="3268612" y="565012"/>
                <a:ext cx="114120" cy="10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E0F0D7-B6E3-4E33-B551-028C4B17BE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9972" y="556372"/>
                  <a:ext cx="131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2264CB-8DA6-4190-B861-B23D9D99967E}"/>
                    </a:ext>
                  </a:extLst>
                </p14:cNvPr>
                <p14:cNvContentPartPr/>
                <p14:nvPr/>
              </p14:nvContentPartPr>
              <p14:xfrm>
                <a:off x="3428092" y="571132"/>
                <a:ext cx="139680" cy="11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B2264CB-8DA6-4190-B861-B23D9D9996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19452" y="562132"/>
                  <a:ext cx="157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4C9F08-ABE2-4AD7-ABFC-C8F512FE408D}"/>
                    </a:ext>
                  </a:extLst>
                </p14:cNvPr>
                <p14:cNvContentPartPr/>
                <p14:nvPr/>
              </p14:nvContentPartPr>
              <p14:xfrm>
                <a:off x="3606292" y="562492"/>
                <a:ext cx="108360" cy="13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4C9F08-ABE2-4AD7-ABFC-C8F512FE40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7652" y="553492"/>
                  <a:ext cx="126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D5D7C6-50A8-4513-A6F7-D1AD778C5B4C}"/>
                    </a:ext>
                  </a:extLst>
                </p14:cNvPr>
                <p14:cNvContentPartPr/>
                <p14:nvPr/>
              </p14:nvContentPartPr>
              <p14:xfrm>
                <a:off x="3838852" y="593812"/>
                <a:ext cx="196920" cy="11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D5D7C6-50A8-4513-A6F7-D1AD778C5B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29852" y="585172"/>
                  <a:ext cx="21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0CD882-F08D-4B7B-833B-EA55214E05EC}"/>
                    </a:ext>
                  </a:extLst>
                </p14:cNvPr>
                <p14:cNvContentPartPr/>
                <p14:nvPr/>
              </p14:nvContentPartPr>
              <p14:xfrm>
                <a:off x="4006252" y="578332"/>
                <a:ext cx="89640" cy="14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0CD882-F08D-4B7B-833B-EA55214E05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97612" y="569692"/>
                  <a:ext cx="107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CCB4F5-E861-4862-A77E-5641A25DB215}"/>
                    </a:ext>
                  </a:extLst>
                </p14:cNvPr>
                <p14:cNvContentPartPr/>
                <p14:nvPr/>
              </p14:nvContentPartPr>
              <p14:xfrm>
                <a:off x="4100572" y="624412"/>
                <a:ext cx="106200" cy="11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CCB4F5-E861-4862-A77E-5641A25DB2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91572" y="615412"/>
                  <a:ext cx="12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6285D8-5E17-48D2-B69F-6057656C34D4}"/>
                    </a:ext>
                  </a:extLst>
                </p14:cNvPr>
                <p14:cNvContentPartPr/>
                <p14:nvPr/>
              </p14:nvContentPartPr>
              <p14:xfrm>
                <a:off x="4383892" y="567532"/>
                <a:ext cx="104400" cy="14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6285D8-5E17-48D2-B69F-6057656C34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74892" y="558532"/>
                  <a:ext cx="122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640B99-040A-403C-A7B3-CCE80C7856D9}"/>
                    </a:ext>
                  </a:extLst>
                </p14:cNvPr>
                <p14:cNvContentPartPr/>
                <p14:nvPr/>
              </p14:nvContentPartPr>
              <p14:xfrm>
                <a:off x="4348252" y="606052"/>
                <a:ext cx="300960" cy="10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640B99-040A-403C-A7B3-CCE80C7856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9252" y="597052"/>
                  <a:ext cx="318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B7C08A-8BD5-4047-9A4F-935F0B566E3B}"/>
                    </a:ext>
                  </a:extLst>
                </p14:cNvPr>
                <p14:cNvContentPartPr/>
                <p14:nvPr/>
              </p14:nvContentPartPr>
              <p14:xfrm>
                <a:off x="4688452" y="615412"/>
                <a:ext cx="108360" cy="17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B7C08A-8BD5-4047-9A4F-935F0B566E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9812" y="606412"/>
                  <a:ext cx="126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496B79-B753-4786-831A-7AE0946BE457}"/>
                    </a:ext>
                  </a:extLst>
                </p14:cNvPr>
                <p14:cNvContentPartPr/>
                <p14:nvPr/>
              </p14:nvContentPartPr>
              <p14:xfrm>
                <a:off x="4874212" y="546652"/>
                <a:ext cx="101520" cy="13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496B79-B753-4786-831A-7AE0946BE4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5212" y="538012"/>
                  <a:ext cx="119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E46003-9860-4676-80C5-8F20428A1164}"/>
                    </a:ext>
                  </a:extLst>
                </p14:cNvPr>
                <p14:cNvContentPartPr/>
                <p14:nvPr/>
              </p14:nvContentPartPr>
              <p14:xfrm>
                <a:off x="4977892" y="556372"/>
                <a:ext cx="149040" cy="14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E46003-9860-4676-80C5-8F20428A11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69252" y="547372"/>
                  <a:ext cx="166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759AA5-2B6B-4160-9E8F-F4A22C3D7FD8}"/>
                    </a:ext>
                  </a:extLst>
                </p14:cNvPr>
                <p14:cNvContentPartPr/>
                <p14:nvPr/>
              </p14:nvContentPartPr>
              <p14:xfrm>
                <a:off x="5167612" y="590932"/>
                <a:ext cx="112320" cy="11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759AA5-2B6B-4160-9E8F-F4A22C3D7F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58612" y="582292"/>
                  <a:ext cx="129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BCB6FB-3459-4838-9C13-25C53B84EEDA}"/>
                    </a:ext>
                  </a:extLst>
                </p14:cNvPr>
                <p14:cNvContentPartPr/>
                <p14:nvPr/>
              </p14:nvContentPartPr>
              <p14:xfrm>
                <a:off x="5198572" y="472132"/>
                <a:ext cx="22680" cy="1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BCB6FB-3459-4838-9C13-25C53B84EE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9932" y="463492"/>
                  <a:ext cx="40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E39AD6-EB8B-46FF-881E-31510881319D}"/>
                    </a:ext>
                  </a:extLst>
                </p14:cNvPr>
                <p14:cNvContentPartPr/>
                <p14:nvPr/>
              </p14:nvContentPartPr>
              <p14:xfrm>
                <a:off x="5331412" y="584092"/>
                <a:ext cx="65880" cy="19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E39AD6-EB8B-46FF-881E-3151088131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22772" y="575092"/>
                  <a:ext cx="83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40F1D3-DEFC-4F0F-8C75-FE8269F8B1C9}"/>
                    </a:ext>
                  </a:extLst>
                </p14:cNvPr>
                <p14:cNvContentPartPr/>
                <p14:nvPr/>
              </p14:nvContentPartPr>
              <p14:xfrm>
                <a:off x="5446252" y="588772"/>
                <a:ext cx="19800" cy="88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40F1D3-DEFC-4F0F-8C75-FE8269F8B1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37612" y="580132"/>
                  <a:ext cx="37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1BA6FD-8477-4E39-909C-ACCF5FBC90FF}"/>
                    </a:ext>
                  </a:extLst>
                </p14:cNvPr>
                <p14:cNvContentPartPr/>
                <p14:nvPr/>
              </p14:nvContentPartPr>
              <p14:xfrm>
                <a:off x="5485132" y="573292"/>
                <a:ext cx="156240" cy="10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1BA6FD-8477-4E39-909C-ACCF5FBC90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6492" y="564652"/>
                  <a:ext cx="173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BAD76D-CADA-4BC1-97B6-678045DACAC1}"/>
                    </a:ext>
                  </a:extLst>
                </p14:cNvPr>
                <p14:cNvContentPartPr/>
                <p14:nvPr/>
              </p14:nvContentPartPr>
              <p14:xfrm>
                <a:off x="5782132" y="598492"/>
                <a:ext cx="135360" cy="1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BAD76D-CADA-4BC1-97B6-678045DACA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73132" y="589492"/>
                  <a:ext cx="15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54205C-1967-46C8-A165-F6E3279DDB08}"/>
                    </a:ext>
                  </a:extLst>
                </p14:cNvPr>
                <p14:cNvContentPartPr/>
                <p14:nvPr/>
              </p14:nvContentPartPr>
              <p14:xfrm>
                <a:off x="5899132" y="503092"/>
                <a:ext cx="101520" cy="18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54205C-1967-46C8-A165-F6E3279DDB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90132" y="494452"/>
                  <a:ext cx="119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CC4153-578E-4CBF-9450-B413DEB28C3F}"/>
                    </a:ext>
                  </a:extLst>
                </p14:cNvPr>
                <p14:cNvContentPartPr/>
                <p14:nvPr/>
              </p14:nvContentPartPr>
              <p14:xfrm>
                <a:off x="6062212" y="590212"/>
                <a:ext cx="16164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CC4153-578E-4CBF-9450-B413DEB28C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53572" y="581572"/>
                  <a:ext cx="179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205638-F02A-4634-977D-48364902FA51}"/>
                    </a:ext>
                  </a:extLst>
                </p14:cNvPr>
                <p14:cNvContentPartPr/>
                <p14:nvPr/>
              </p14:nvContentPartPr>
              <p14:xfrm>
                <a:off x="6327532" y="579052"/>
                <a:ext cx="79920" cy="9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205638-F02A-4634-977D-48364902F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18532" y="570412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674D46-B7B7-4628-8E17-4FE09DE5B1A4}"/>
                    </a:ext>
                  </a:extLst>
                </p14:cNvPr>
                <p14:cNvContentPartPr/>
                <p14:nvPr/>
              </p14:nvContentPartPr>
              <p14:xfrm>
                <a:off x="6264892" y="436132"/>
                <a:ext cx="239760" cy="285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674D46-B7B7-4628-8E17-4FE09DE5B1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56252" y="427492"/>
                  <a:ext cx="257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F8B3F4-B614-49EC-B855-753370AAA5E3}"/>
                    </a:ext>
                  </a:extLst>
                </p14:cNvPr>
                <p14:cNvContentPartPr/>
                <p14:nvPr/>
              </p14:nvContentPartPr>
              <p14:xfrm>
                <a:off x="6530932" y="529732"/>
                <a:ext cx="48960" cy="187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F8B3F4-B614-49EC-B855-753370AAA5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21932" y="520732"/>
                  <a:ext cx="6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2E2BB6-AAED-472B-8D8A-3DB4DBF8FA0F}"/>
                    </a:ext>
                  </a:extLst>
                </p14:cNvPr>
                <p14:cNvContentPartPr/>
                <p14:nvPr/>
              </p14:nvContentPartPr>
              <p14:xfrm>
                <a:off x="6642172" y="589852"/>
                <a:ext cx="129600" cy="91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2E2BB6-AAED-472B-8D8A-3DB4DBF8FA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33532" y="580852"/>
                  <a:ext cx="147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48888F-5A06-4215-9EEE-2B63344AEB06}"/>
                    </a:ext>
                  </a:extLst>
                </p14:cNvPr>
                <p14:cNvContentPartPr/>
                <p14:nvPr/>
              </p14:nvContentPartPr>
              <p14:xfrm>
                <a:off x="6922972" y="564292"/>
                <a:ext cx="108720" cy="7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48888F-5A06-4215-9EEE-2B63344AEB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13972" y="555652"/>
                  <a:ext cx="126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96DBD9-796C-44A4-B866-BF5672FD202D}"/>
                    </a:ext>
                  </a:extLst>
                </p14:cNvPr>
                <p14:cNvContentPartPr/>
                <p14:nvPr/>
              </p14:nvContentPartPr>
              <p14:xfrm>
                <a:off x="7081012" y="557452"/>
                <a:ext cx="93600" cy="9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96DBD9-796C-44A4-B866-BF5672FD20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72012" y="548452"/>
                  <a:ext cx="111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0803E7-0560-4271-91BF-907B08199866}"/>
                    </a:ext>
                  </a:extLst>
                </p14:cNvPr>
                <p14:cNvContentPartPr/>
                <p14:nvPr/>
              </p14:nvContentPartPr>
              <p14:xfrm>
                <a:off x="7268572" y="543772"/>
                <a:ext cx="124920" cy="11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0803E7-0560-4271-91BF-907B081998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59572" y="534772"/>
                  <a:ext cx="1425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7B6951F-B3EF-4778-8B1B-89F4FAE64E16}"/>
              </a:ext>
            </a:extLst>
          </p:cNvPr>
          <p:cNvGrpSpPr/>
          <p:nvPr/>
        </p:nvGrpSpPr>
        <p:grpSpPr>
          <a:xfrm>
            <a:off x="457732" y="897292"/>
            <a:ext cx="2051280" cy="300240"/>
            <a:chOff x="457732" y="897292"/>
            <a:chExt cx="20512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9F6CA0-BF7B-4BE3-854C-225E32D0C77D}"/>
                    </a:ext>
                  </a:extLst>
                </p14:cNvPr>
                <p14:cNvContentPartPr/>
                <p14:nvPr/>
              </p14:nvContentPartPr>
              <p14:xfrm>
                <a:off x="457732" y="917812"/>
                <a:ext cx="146520" cy="142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9F6CA0-BF7B-4BE3-854C-225E32D0C7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8732" y="909172"/>
                  <a:ext cx="164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06406F-8598-4035-BC03-9219050C08B2}"/>
                    </a:ext>
                  </a:extLst>
                </p14:cNvPr>
                <p14:cNvContentPartPr/>
                <p14:nvPr/>
              </p14:nvContentPartPr>
              <p14:xfrm>
                <a:off x="521812" y="1002052"/>
                <a:ext cx="73800" cy="2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06406F-8598-4035-BC03-9219050C08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172" y="993412"/>
                  <a:ext cx="9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309EBD-2C28-4E33-91A5-153F57B84315}"/>
                    </a:ext>
                  </a:extLst>
                </p14:cNvPr>
                <p14:cNvContentPartPr/>
                <p14:nvPr/>
              </p14:nvContentPartPr>
              <p14:xfrm>
                <a:off x="711172" y="909172"/>
                <a:ext cx="27000" cy="28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309EBD-2C28-4E33-91A5-153F57B843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2172" y="900172"/>
                  <a:ext cx="44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68E36F-0346-497F-83CC-BEEFE882CA57}"/>
                    </a:ext>
                  </a:extLst>
                </p14:cNvPr>
                <p14:cNvContentPartPr/>
                <p14:nvPr/>
              </p14:nvContentPartPr>
              <p14:xfrm>
                <a:off x="694972" y="1003492"/>
                <a:ext cx="19764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68E36F-0346-497F-83CC-BEEFE882CA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5972" y="994852"/>
                  <a:ext cx="215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18A591D-5A9A-4F1B-953F-2092744695C7}"/>
                    </a:ext>
                  </a:extLst>
                </p14:cNvPr>
                <p14:cNvContentPartPr/>
                <p14:nvPr/>
              </p14:nvContentPartPr>
              <p14:xfrm>
                <a:off x="962452" y="1009612"/>
                <a:ext cx="144000" cy="164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18A591D-5A9A-4F1B-953F-2092744695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3452" y="1000612"/>
                  <a:ext cx="161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E2C8E1-F155-4D72-9E7C-0A4457902640}"/>
                    </a:ext>
                  </a:extLst>
                </p14:cNvPr>
                <p14:cNvContentPartPr/>
                <p14:nvPr/>
              </p14:nvContentPartPr>
              <p14:xfrm>
                <a:off x="1148212" y="1005292"/>
                <a:ext cx="139320" cy="7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E2C8E1-F155-4D72-9E7C-0A44579026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9572" y="996652"/>
                  <a:ext cx="156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AA1829-7A68-4D71-BD70-6689C76F1405}"/>
                    </a:ext>
                  </a:extLst>
                </p14:cNvPr>
                <p14:cNvContentPartPr/>
                <p14:nvPr/>
              </p14:nvContentPartPr>
              <p14:xfrm>
                <a:off x="1269892" y="1004932"/>
                <a:ext cx="252360" cy="10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AA1829-7A68-4D71-BD70-6689C76F14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61252" y="996292"/>
                  <a:ext cx="27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CAFC49-DECD-4F9F-B4AE-5CA1520F9EF6}"/>
                    </a:ext>
                  </a:extLst>
                </p14:cNvPr>
                <p14:cNvContentPartPr/>
                <p14:nvPr/>
              </p14:nvContentPartPr>
              <p14:xfrm>
                <a:off x="1544212" y="901612"/>
                <a:ext cx="30240" cy="210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CAFC49-DECD-4F9F-B4AE-5CA1520F9E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35212" y="892972"/>
                  <a:ext cx="47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E4FFEF-9F9C-463B-9D96-24646A8E90E6}"/>
                    </a:ext>
                  </a:extLst>
                </p14:cNvPr>
                <p14:cNvContentPartPr/>
                <p14:nvPr/>
              </p14:nvContentPartPr>
              <p14:xfrm>
                <a:off x="1702612" y="897292"/>
                <a:ext cx="158040" cy="252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E4FFEF-9F9C-463B-9D96-24646A8E90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93612" y="888652"/>
                  <a:ext cx="175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F6F2F2-0820-4F4B-A654-5129C68BBFB2}"/>
                    </a:ext>
                  </a:extLst>
                </p14:cNvPr>
                <p14:cNvContentPartPr/>
                <p14:nvPr/>
              </p14:nvContentPartPr>
              <p14:xfrm>
                <a:off x="1905292" y="1022932"/>
                <a:ext cx="117360" cy="11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F6F2F2-0820-4F4B-A654-5129C68BBF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96652" y="1013932"/>
                  <a:ext cx="135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94227BA-15AD-4FC2-86C6-44EAB0FE4445}"/>
                    </a:ext>
                  </a:extLst>
                </p14:cNvPr>
                <p14:cNvContentPartPr/>
                <p14:nvPr/>
              </p14:nvContentPartPr>
              <p14:xfrm>
                <a:off x="2097532" y="1018972"/>
                <a:ext cx="115200" cy="118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94227BA-15AD-4FC2-86C6-44EAB0FE44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88892" y="1010332"/>
                  <a:ext cx="132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1F98A4-9A01-4F72-8DDE-82D819E6C667}"/>
                    </a:ext>
                  </a:extLst>
                </p14:cNvPr>
                <p14:cNvContentPartPr/>
                <p14:nvPr/>
              </p14:nvContentPartPr>
              <p14:xfrm>
                <a:off x="2198692" y="1072972"/>
                <a:ext cx="153360" cy="95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1F98A4-9A01-4F72-8DDE-82D819E6C6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90052" y="1063972"/>
                  <a:ext cx="171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746246-CC19-43C6-B24B-480B7DECCD86}"/>
                    </a:ext>
                  </a:extLst>
                </p14:cNvPr>
                <p14:cNvContentPartPr/>
                <p14:nvPr/>
              </p14:nvContentPartPr>
              <p14:xfrm>
                <a:off x="2351692" y="1080532"/>
                <a:ext cx="157320" cy="117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746246-CC19-43C6-B24B-480B7DECCD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42692" y="1071532"/>
                  <a:ext cx="1749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00FF2A-D977-444D-B8FE-31B71BC3BD50}"/>
              </a:ext>
            </a:extLst>
          </p:cNvPr>
          <p:cNvGrpSpPr/>
          <p:nvPr/>
        </p:nvGrpSpPr>
        <p:grpSpPr>
          <a:xfrm>
            <a:off x="2706652" y="1076572"/>
            <a:ext cx="253080" cy="135360"/>
            <a:chOff x="2706652" y="1076572"/>
            <a:chExt cx="25308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0CCBAA-680C-4103-BB49-0296AAEB1CD3}"/>
                    </a:ext>
                  </a:extLst>
                </p14:cNvPr>
                <p14:cNvContentPartPr/>
                <p14:nvPr/>
              </p14:nvContentPartPr>
              <p14:xfrm>
                <a:off x="2706652" y="1076572"/>
                <a:ext cx="117360" cy="2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0CCBAA-680C-4103-BB49-0296AAEB1C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8012" y="1067932"/>
                  <a:ext cx="13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F61BA8-DD49-447E-9801-BCBC61F417BA}"/>
                    </a:ext>
                  </a:extLst>
                </p14:cNvPr>
                <p14:cNvContentPartPr/>
                <p14:nvPr/>
              </p14:nvContentPartPr>
              <p14:xfrm>
                <a:off x="2742652" y="1103932"/>
                <a:ext cx="217080" cy="10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F61BA8-DD49-447E-9801-BCBC61F417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34012" y="1095292"/>
                  <a:ext cx="2347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B108C7B-4EBD-4146-BE69-BA8A37B32F6D}"/>
              </a:ext>
            </a:extLst>
          </p:cNvPr>
          <p:cNvGrpSpPr/>
          <p:nvPr/>
        </p:nvGrpSpPr>
        <p:grpSpPr>
          <a:xfrm>
            <a:off x="3210652" y="1008172"/>
            <a:ext cx="942840" cy="172800"/>
            <a:chOff x="3210652" y="1008172"/>
            <a:chExt cx="94284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AB0895-A68B-41E1-B0EA-DDBE631E9C4E}"/>
                    </a:ext>
                  </a:extLst>
                </p14:cNvPr>
                <p14:cNvContentPartPr/>
                <p14:nvPr/>
              </p14:nvContentPartPr>
              <p14:xfrm>
                <a:off x="3240172" y="1033012"/>
                <a:ext cx="63360" cy="140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AB0895-A68B-41E1-B0EA-DDBE631E9C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1532" y="1024372"/>
                  <a:ext cx="81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76BFDE-BA9B-4E54-9304-0CE5F8588953}"/>
                    </a:ext>
                  </a:extLst>
                </p14:cNvPr>
                <p14:cNvContentPartPr/>
                <p14:nvPr/>
              </p14:nvContentPartPr>
              <p14:xfrm>
                <a:off x="3210652" y="1008172"/>
                <a:ext cx="348840" cy="172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76BFDE-BA9B-4E54-9304-0CE5F85889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1652" y="999172"/>
                  <a:ext cx="366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DD846B-2260-4212-9B6B-A96A062C5BC5}"/>
                    </a:ext>
                  </a:extLst>
                </p14:cNvPr>
                <p14:cNvContentPartPr/>
                <p14:nvPr/>
              </p14:nvContentPartPr>
              <p14:xfrm>
                <a:off x="3634732" y="1061092"/>
                <a:ext cx="137520" cy="100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DD846B-2260-4212-9B6B-A96A062C5B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26092" y="1052452"/>
                  <a:ext cx="15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0DC971-B704-4375-8A0A-7A113C82C020}"/>
                    </a:ext>
                  </a:extLst>
                </p14:cNvPr>
                <p14:cNvContentPartPr/>
                <p14:nvPr/>
              </p14:nvContentPartPr>
              <p14:xfrm>
                <a:off x="3812212" y="1070092"/>
                <a:ext cx="141840" cy="9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0DC971-B704-4375-8A0A-7A113C82C0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3212" y="1061092"/>
                  <a:ext cx="159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3DC2A6-D70F-4F49-95C9-02CB3BF4AB0F}"/>
                    </a:ext>
                  </a:extLst>
                </p14:cNvPr>
                <p14:cNvContentPartPr/>
                <p14:nvPr/>
              </p14:nvContentPartPr>
              <p14:xfrm>
                <a:off x="4041532" y="1056052"/>
                <a:ext cx="111960" cy="90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3DC2A6-D70F-4F49-95C9-02CB3BF4AB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2892" y="1047052"/>
                  <a:ext cx="1296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96CF60F-A5E3-40B6-9053-1A9C77B4A418}"/>
                  </a:ext>
                </a:extLst>
              </p14:cNvPr>
              <p14:cNvContentPartPr/>
              <p14:nvPr/>
            </p14:nvContentPartPr>
            <p14:xfrm>
              <a:off x="4724452" y="1616932"/>
              <a:ext cx="288360" cy="43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96CF60F-A5E3-40B6-9053-1A9C77B4A41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715812" y="1608292"/>
                <a:ext cx="306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406488C-47A4-48E4-A76C-BBA4A8C4EAAA}"/>
                  </a:ext>
                </a:extLst>
              </p14:cNvPr>
              <p14:cNvContentPartPr/>
              <p14:nvPr/>
            </p14:nvContentPartPr>
            <p14:xfrm>
              <a:off x="4714372" y="1578772"/>
              <a:ext cx="181440" cy="82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406488C-47A4-48E4-A76C-BBA4A8C4EAA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705372" y="1569772"/>
                <a:ext cx="1990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8185C97-71D0-46EB-A9C5-B75B01F85F2C}"/>
                  </a:ext>
                </a:extLst>
              </p14:cNvPr>
              <p14:cNvContentPartPr/>
              <p14:nvPr/>
            </p14:nvContentPartPr>
            <p14:xfrm>
              <a:off x="5094892" y="1546012"/>
              <a:ext cx="50040" cy="117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8185C97-71D0-46EB-A9C5-B75B01F85F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5892" y="1537372"/>
                <a:ext cx="676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B5564855-E2B5-4C5C-A0EF-63AA277C53C3}"/>
              </a:ext>
            </a:extLst>
          </p:cNvPr>
          <p:cNvGrpSpPr/>
          <p:nvPr/>
        </p:nvGrpSpPr>
        <p:grpSpPr>
          <a:xfrm>
            <a:off x="5382172" y="1484812"/>
            <a:ext cx="1662120" cy="325080"/>
            <a:chOff x="5382172" y="1484812"/>
            <a:chExt cx="16621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DCEDFA1-90B4-4413-A356-9DB4093C25F1}"/>
                    </a:ext>
                  </a:extLst>
                </p14:cNvPr>
                <p14:cNvContentPartPr/>
                <p14:nvPr/>
              </p14:nvContentPartPr>
              <p14:xfrm>
                <a:off x="5400892" y="1572652"/>
                <a:ext cx="28080" cy="176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DCEDFA1-90B4-4413-A356-9DB4093C25F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91892" y="1564012"/>
                  <a:ext cx="4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F3FFE6-FD2B-4AF1-A1AC-FD380EFB56C6}"/>
                    </a:ext>
                  </a:extLst>
                </p14:cNvPr>
                <p14:cNvContentPartPr/>
                <p14:nvPr/>
              </p14:nvContentPartPr>
              <p14:xfrm>
                <a:off x="5382172" y="1484812"/>
                <a:ext cx="1073160" cy="325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F3FFE6-FD2B-4AF1-A1AC-FD380EFB56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73172" y="1476172"/>
                  <a:ext cx="1090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95079F-29A3-4C3B-A475-C5C190B7AC2B}"/>
                    </a:ext>
                  </a:extLst>
                </p14:cNvPr>
                <p14:cNvContentPartPr/>
                <p14:nvPr/>
              </p14:nvContentPartPr>
              <p14:xfrm>
                <a:off x="6602932" y="1637812"/>
                <a:ext cx="332640" cy="27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95079F-29A3-4C3B-A475-C5C190B7AC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3932" y="1628812"/>
                  <a:ext cx="350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0CE2842-0C6B-4442-A081-381775E446AD}"/>
                    </a:ext>
                  </a:extLst>
                </p14:cNvPr>
                <p14:cNvContentPartPr/>
                <p14:nvPr/>
              </p14:nvContentPartPr>
              <p14:xfrm>
                <a:off x="6589612" y="1572652"/>
                <a:ext cx="202680" cy="9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0CE2842-0C6B-4442-A081-381775E446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80612" y="1564012"/>
                  <a:ext cx="220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646FB4-297D-4C30-A0A5-2C71635EFC8B}"/>
                    </a:ext>
                  </a:extLst>
                </p14:cNvPr>
                <p14:cNvContentPartPr/>
                <p14:nvPr/>
              </p14:nvContentPartPr>
              <p14:xfrm>
                <a:off x="6942052" y="1554292"/>
                <a:ext cx="102240" cy="141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646FB4-297D-4C30-A0A5-2C71635EFC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33052" y="1545292"/>
                  <a:ext cx="11988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DE26960-E5C9-47C1-AE44-E29564CD55AE}"/>
                  </a:ext>
                </a:extLst>
              </p14:cNvPr>
              <p14:cNvContentPartPr/>
              <p14:nvPr/>
            </p14:nvContentPartPr>
            <p14:xfrm>
              <a:off x="7322572" y="1645732"/>
              <a:ext cx="304920" cy="9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DE26960-E5C9-47C1-AE44-E29564CD55A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13572" y="1637092"/>
                <a:ext cx="3225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1464430E-0A89-4AD4-A92A-99E75EC0F81C}"/>
              </a:ext>
            </a:extLst>
          </p:cNvPr>
          <p:cNvGrpSpPr/>
          <p:nvPr/>
        </p:nvGrpSpPr>
        <p:grpSpPr>
          <a:xfrm>
            <a:off x="7878772" y="1515772"/>
            <a:ext cx="1011240" cy="362520"/>
            <a:chOff x="7878772" y="1515772"/>
            <a:chExt cx="10112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2E2113-D696-4439-BDA9-D65E47A19EA4}"/>
                    </a:ext>
                  </a:extLst>
                </p14:cNvPr>
                <p14:cNvContentPartPr/>
                <p14:nvPr/>
              </p14:nvContentPartPr>
              <p14:xfrm>
                <a:off x="7911532" y="1555732"/>
                <a:ext cx="39960" cy="27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2E2113-D696-4439-BDA9-D65E47A19E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02532" y="1547092"/>
                  <a:ext cx="57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24AA32-C68E-4C0F-AAC4-385F762FC04E}"/>
                    </a:ext>
                  </a:extLst>
                </p14:cNvPr>
                <p14:cNvContentPartPr/>
                <p14:nvPr/>
              </p14:nvContentPartPr>
              <p14:xfrm>
                <a:off x="7878772" y="1515772"/>
                <a:ext cx="1011240" cy="36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24AA32-C68E-4C0F-AAC4-385F762FC0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70132" y="1507132"/>
                  <a:ext cx="102888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C3057CA-3847-4E18-AA69-CFBAB85840BE}"/>
              </a:ext>
            </a:extLst>
          </p:cNvPr>
          <p:cNvGrpSpPr/>
          <p:nvPr/>
        </p:nvGrpSpPr>
        <p:grpSpPr>
          <a:xfrm>
            <a:off x="192412" y="1537372"/>
            <a:ext cx="1458000" cy="509040"/>
            <a:chOff x="192412" y="1537372"/>
            <a:chExt cx="145800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27788B-E846-4AD9-8E98-770A7898F115}"/>
                    </a:ext>
                  </a:extLst>
                </p14:cNvPr>
                <p14:cNvContentPartPr/>
                <p14:nvPr/>
              </p14:nvContentPartPr>
              <p14:xfrm>
                <a:off x="192412" y="1584532"/>
                <a:ext cx="112320" cy="219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27788B-E846-4AD9-8E98-770A7898F1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3772" y="1575532"/>
                  <a:ext cx="12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087AE9D-1802-471B-97F8-57A3FFBEF0A1}"/>
                    </a:ext>
                  </a:extLst>
                </p14:cNvPr>
                <p14:cNvContentPartPr/>
                <p14:nvPr/>
              </p14:nvContentPartPr>
              <p14:xfrm>
                <a:off x="378532" y="1647172"/>
                <a:ext cx="77040" cy="70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087AE9D-1802-471B-97F8-57A3FFBEF0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9892" y="1638532"/>
                  <a:ext cx="94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E400F61-B0AB-4064-8C7F-6C7A312CA007}"/>
                    </a:ext>
                  </a:extLst>
                </p14:cNvPr>
                <p14:cNvContentPartPr/>
                <p14:nvPr/>
              </p14:nvContentPartPr>
              <p14:xfrm>
                <a:off x="399052" y="1537372"/>
                <a:ext cx="174960" cy="264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E400F61-B0AB-4064-8C7F-6C7A312CA0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0052" y="1528732"/>
                  <a:ext cx="192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FB08CF-E24E-4C29-81D1-E41E95D0A1F5}"/>
                    </a:ext>
                  </a:extLst>
                </p14:cNvPr>
                <p14:cNvContentPartPr/>
                <p14:nvPr/>
              </p14:nvContentPartPr>
              <p14:xfrm>
                <a:off x="600292" y="1590292"/>
                <a:ext cx="103320" cy="190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FB08CF-E24E-4C29-81D1-E41E95D0A1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1292" y="1581652"/>
                  <a:ext cx="120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A7690E-6044-4550-B9CB-A2ACB4E26DD7}"/>
                    </a:ext>
                  </a:extLst>
                </p14:cNvPr>
                <p14:cNvContentPartPr/>
                <p14:nvPr/>
              </p14:nvContentPartPr>
              <p14:xfrm>
                <a:off x="791092" y="1661212"/>
                <a:ext cx="102240" cy="55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A7690E-6044-4550-B9CB-A2ACB4E26D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452" y="1652572"/>
                  <a:ext cx="11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05B6B7-BE9A-4E6C-B064-C94BE9D294D8}"/>
                    </a:ext>
                  </a:extLst>
                </p14:cNvPr>
                <p14:cNvContentPartPr/>
                <p14:nvPr/>
              </p14:nvContentPartPr>
              <p14:xfrm>
                <a:off x="896932" y="1701892"/>
                <a:ext cx="82800" cy="46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05B6B7-BE9A-4E6C-B064-C94BE9D294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8292" y="1692892"/>
                  <a:ext cx="100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0F3F51-DC3E-4AE8-AA3B-05E58A766E92}"/>
                    </a:ext>
                  </a:extLst>
                </p14:cNvPr>
                <p14:cNvContentPartPr/>
                <p14:nvPr/>
              </p14:nvContentPartPr>
              <p14:xfrm>
                <a:off x="364852" y="1887292"/>
                <a:ext cx="212040" cy="129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0F3F51-DC3E-4AE8-AA3B-05E58A766E9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6212" y="1878292"/>
                  <a:ext cx="22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5BCD06-396C-441A-A4D2-85C9F3F237B7}"/>
                    </a:ext>
                  </a:extLst>
                </p14:cNvPr>
                <p14:cNvContentPartPr/>
                <p14:nvPr/>
              </p14:nvContentPartPr>
              <p14:xfrm>
                <a:off x="534412" y="1904212"/>
                <a:ext cx="23400" cy="9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5BCD06-396C-441A-A4D2-85C9F3F237B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5412" y="1895212"/>
                  <a:ext cx="41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BA4820D-5455-49BA-B9E8-BD4DF0C56117}"/>
                    </a:ext>
                  </a:extLst>
                </p14:cNvPr>
                <p14:cNvContentPartPr/>
                <p14:nvPr/>
              </p14:nvContentPartPr>
              <p14:xfrm>
                <a:off x="580852" y="1928332"/>
                <a:ext cx="106920" cy="70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BA4820D-5455-49BA-B9E8-BD4DF0C561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1852" y="1919332"/>
                  <a:ext cx="124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DFB7F3D-7271-4F60-9E40-84CF2ED2130D}"/>
                    </a:ext>
                  </a:extLst>
                </p14:cNvPr>
                <p14:cNvContentPartPr/>
                <p14:nvPr/>
              </p14:nvContentPartPr>
              <p14:xfrm>
                <a:off x="845812" y="1893052"/>
                <a:ext cx="19080" cy="89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DFB7F3D-7271-4F60-9E40-84CF2ED213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7172" y="1884412"/>
                  <a:ext cx="3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F59F0F-547E-4C93-8104-11D5955E36BD}"/>
                    </a:ext>
                  </a:extLst>
                </p14:cNvPr>
                <p14:cNvContentPartPr/>
                <p14:nvPr/>
              </p14:nvContentPartPr>
              <p14:xfrm>
                <a:off x="855532" y="1848772"/>
                <a:ext cx="218880" cy="15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F59F0F-547E-4C93-8104-11D5955E36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6532" y="1840132"/>
                  <a:ext cx="236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7ABCE2-845C-4864-960F-FBB4AE825AA3}"/>
                    </a:ext>
                  </a:extLst>
                </p14:cNvPr>
                <p14:cNvContentPartPr/>
                <p14:nvPr/>
              </p14:nvContentPartPr>
              <p14:xfrm>
                <a:off x="1024372" y="1857772"/>
                <a:ext cx="24480" cy="6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7ABCE2-845C-4864-960F-FBB4AE825A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372" y="1848772"/>
                  <a:ext cx="4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135795-F4E1-49A0-B9B6-E96F0C66FB52}"/>
                    </a:ext>
                  </a:extLst>
                </p14:cNvPr>
                <p14:cNvContentPartPr/>
                <p14:nvPr/>
              </p14:nvContentPartPr>
              <p14:xfrm>
                <a:off x="1155772" y="1826812"/>
                <a:ext cx="81360" cy="134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135795-F4E1-49A0-B9B6-E96F0C66FB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6772" y="1817812"/>
                  <a:ext cx="99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9BC94F-F7F1-435F-9A7B-FFFEAC63234C}"/>
                    </a:ext>
                  </a:extLst>
                </p14:cNvPr>
                <p14:cNvContentPartPr/>
                <p14:nvPr/>
              </p14:nvContentPartPr>
              <p14:xfrm>
                <a:off x="1265932" y="1796932"/>
                <a:ext cx="153360" cy="156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9BC94F-F7F1-435F-9A7B-FFFEAC63234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57292" y="1788292"/>
                  <a:ext cx="171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7FCCF8-7E77-461A-8611-9004DFFB6CBB}"/>
                    </a:ext>
                  </a:extLst>
                </p14:cNvPr>
                <p14:cNvContentPartPr/>
                <p14:nvPr/>
              </p14:nvContentPartPr>
              <p14:xfrm>
                <a:off x="1397332" y="1856332"/>
                <a:ext cx="59760" cy="7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7FCCF8-7E77-461A-8611-9004DFFB6C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88692" y="1847332"/>
                  <a:ext cx="77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ACA158-38C3-4B69-B4EE-0725FB582378}"/>
                    </a:ext>
                  </a:extLst>
                </p14:cNvPr>
                <p14:cNvContentPartPr/>
                <p14:nvPr/>
              </p14:nvContentPartPr>
              <p14:xfrm>
                <a:off x="1452772" y="1852372"/>
                <a:ext cx="68040" cy="9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ACA158-38C3-4B69-B4EE-0725FB5823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43772" y="1843732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38FB3D-5A1C-4027-AF07-7B5FCC855A09}"/>
                    </a:ext>
                  </a:extLst>
                </p14:cNvPr>
                <p14:cNvContentPartPr/>
                <p14:nvPr/>
              </p14:nvContentPartPr>
              <p14:xfrm>
                <a:off x="1539172" y="1871452"/>
                <a:ext cx="111240" cy="174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38FB3D-5A1C-4027-AF07-7B5FCC855A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30532" y="1862452"/>
                  <a:ext cx="1288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05BA949-DE22-4666-B091-0E0D68569658}"/>
                  </a:ext>
                </a:extLst>
              </p14:cNvPr>
              <p14:cNvContentPartPr/>
              <p14:nvPr/>
            </p14:nvContentPartPr>
            <p14:xfrm>
              <a:off x="4242412" y="1062532"/>
              <a:ext cx="133920" cy="178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05BA949-DE22-4666-B091-0E0D6856965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33412" y="1053892"/>
                <a:ext cx="1515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FF3B2D2-72DA-4A1D-BF22-13E55F4BBD12}"/>
                  </a:ext>
                </a:extLst>
              </p14:cNvPr>
              <p14:cNvContentPartPr/>
              <p14:nvPr/>
            </p14:nvContentPartPr>
            <p14:xfrm>
              <a:off x="5410252" y="1075852"/>
              <a:ext cx="193320" cy="97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FF3B2D2-72DA-4A1D-BF22-13E55F4BBD1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401612" y="1067212"/>
                <a:ext cx="210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0AAC9BC-9914-4702-B435-4D245A69E702}"/>
                  </a:ext>
                </a:extLst>
              </p14:cNvPr>
              <p14:cNvContentPartPr/>
              <p14:nvPr/>
            </p14:nvContentPartPr>
            <p14:xfrm>
              <a:off x="7690492" y="1038412"/>
              <a:ext cx="311400" cy="117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0AAC9BC-9914-4702-B435-4D245A69E7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681852" y="1029412"/>
                <a:ext cx="3290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6BEA509-E467-49D8-A1F6-BAEDF28393F4}"/>
                  </a:ext>
                </a:extLst>
              </p14:cNvPr>
              <p14:cNvContentPartPr/>
              <p14:nvPr/>
            </p14:nvContentPartPr>
            <p14:xfrm>
              <a:off x="5651812" y="1484812"/>
              <a:ext cx="15480" cy="242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6BEA509-E467-49D8-A1F6-BAEDF28393F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643172" y="1476172"/>
                <a:ext cx="331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30031D4-C5C0-46FD-9FDF-B0569EFD398B}"/>
                  </a:ext>
                </a:extLst>
              </p14:cNvPr>
              <p14:cNvContentPartPr/>
              <p14:nvPr/>
            </p14:nvContentPartPr>
            <p14:xfrm>
              <a:off x="8156332" y="1528372"/>
              <a:ext cx="53640" cy="298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30031D4-C5C0-46FD-9FDF-B0569EFD398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147692" y="1519732"/>
                <a:ext cx="7128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09A8E3D-F97C-4234-AE45-69B8B12BDD7A}"/>
              </a:ext>
            </a:extLst>
          </p:cNvPr>
          <p:cNvGrpSpPr/>
          <p:nvPr/>
        </p:nvGrpSpPr>
        <p:grpSpPr>
          <a:xfrm>
            <a:off x="2658772" y="1456732"/>
            <a:ext cx="1879200" cy="396720"/>
            <a:chOff x="2658772" y="1456732"/>
            <a:chExt cx="18792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CB73B5-E1FE-43D6-B215-7DC416006BA0}"/>
                    </a:ext>
                  </a:extLst>
                </p14:cNvPr>
                <p14:cNvContentPartPr/>
                <p14:nvPr/>
              </p14:nvContentPartPr>
              <p14:xfrm>
                <a:off x="2870452" y="1573732"/>
                <a:ext cx="34560" cy="239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CB73B5-E1FE-43D6-B215-7DC416006B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61812" y="1565092"/>
                  <a:ext cx="52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0DD876-A466-4177-AA8A-5DA10B79A98E}"/>
                    </a:ext>
                  </a:extLst>
                </p14:cNvPr>
                <p14:cNvContentPartPr/>
                <p14:nvPr/>
              </p14:nvContentPartPr>
              <p14:xfrm>
                <a:off x="2857492" y="1472212"/>
                <a:ext cx="790560" cy="37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0DD876-A466-4177-AA8A-5DA10B79A98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48852" y="1463572"/>
                  <a:ext cx="808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185E19-053C-4896-9B1C-05A8382B79A8}"/>
                    </a:ext>
                  </a:extLst>
                </p14:cNvPr>
                <p14:cNvContentPartPr/>
                <p14:nvPr/>
              </p14:nvContentPartPr>
              <p14:xfrm>
                <a:off x="2917612" y="1649332"/>
                <a:ext cx="61920" cy="108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185E19-053C-4896-9B1C-05A8382B79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08972" y="1640692"/>
                  <a:ext cx="7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605FF3-0723-4A81-B0B7-74BE0580B6BB}"/>
                    </a:ext>
                  </a:extLst>
                </p14:cNvPr>
                <p14:cNvContentPartPr/>
                <p14:nvPr/>
              </p14:nvContentPartPr>
              <p14:xfrm>
                <a:off x="3009052" y="1679572"/>
                <a:ext cx="41760" cy="3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605FF3-0723-4A81-B0B7-74BE0580B6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00412" y="1670572"/>
                  <a:ext cx="59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867BE5-AC4B-4B20-A613-A7B9ACCB511E}"/>
                    </a:ext>
                  </a:extLst>
                </p14:cNvPr>
                <p14:cNvContentPartPr/>
                <p14:nvPr/>
              </p14:nvContentPartPr>
              <p14:xfrm>
                <a:off x="3085012" y="1651132"/>
                <a:ext cx="74160" cy="8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867BE5-AC4B-4B20-A613-A7B9ACCB511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76372" y="1642132"/>
                  <a:ext cx="9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105E8D-D6EF-409A-ABAC-37FD5A01C76D}"/>
                    </a:ext>
                  </a:extLst>
                </p14:cNvPr>
                <p14:cNvContentPartPr/>
                <p14:nvPr/>
              </p14:nvContentPartPr>
              <p14:xfrm>
                <a:off x="3166732" y="1672372"/>
                <a:ext cx="56880" cy="52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105E8D-D6EF-409A-ABAC-37FD5A01C7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57732" y="1663372"/>
                  <a:ext cx="7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472C45-49E1-40F1-9713-8CB0077E742A}"/>
                    </a:ext>
                  </a:extLst>
                </p14:cNvPr>
                <p14:cNvContentPartPr/>
                <p14:nvPr/>
              </p14:nvContentPartPr>
              <p14:xfrm>
                <a:off x="3237292" y="1667692"/>
                <a:ext cx="61560" cy="3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472C45-49E1-40F1-9713-8CB0077E74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28652" y="1659052"/>
                  <a:ext cx="79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E001F6-701B-46A7-AF15-CDCF60782248}"/>
                    </a:ext>
                  </a:extLst>
                </p14:cNvPr>
                <p14:cNvContentPartPr/>
                <p14:nvPr/>
              </p14:nvContentPartPr>
              <p14:xfrm>
                <a:off x="3060172" y="1763812"/>
                <a:ext cx="1368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E001F6-701B-46A7-AF15-CDCF607822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51532" y="1755172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D3A4DC-5C43-4884-899E-40BA313A716E}"/>
                    </a:ext>
                  </a:extLst>
                </p14:cNvPr>
                <p14:cNvContentPartPr/>
                <p14:nvPr/>
              </p14:nvContentPartPr>
              <p14:xfrm>
                <a:off x="3595852" y="1456732"/>
                <a:ext cx="942120" cy="38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D3A4DC-5C43-4884-899E-40BA313A71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87212" y="1448092"/>
                  <a:ext cx="959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76EAEB-5B72-4F95-8DE9-23F9E76B5690}"/>
                    </a:ext>
                  </a:extLst>
                </p14:cNvPr>
                <p14:cNvContentPartPr/>
                <p14:nvPr/>
              </p14:nvContentPartPr>
              <p14:xfrm>
                <a:off x="3328732" y="1500292"/>
                <a:ext cx="41760" cy="353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76EAEB-5B72-4F95-8DE9-23F9E76B569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20092" y="1491652"/>
                  <a:ext cx="59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805E345-5B4A-4675-A2B1-CA0723B0A58F}"/>
                    </a:ext>
                  </a:extLst>
                </p14:cNvPr>
                <p14:cNvContentPartPr/>
                <p14:nvPr/>
              </p14:nvContentPartPr>
              <p14:xfrm>
                <a:off x="3932812" y="1464292"/>
                <a:ext cx="25200" cy="292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805E345-5B4A-4675-A2B1-CA0723B0A5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24172" y="1455292"/>
                  <a:ext cx="42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17E3793-6ECF-4E24-ABD7-A2B554D3EB33}"/>
                    </a:ext>
                  </a:extLst>
                </p14:cNvPr>
                <p14:cNvContentPartPr/>
                <p14:nvPr/>
              </p14:nvContentPartPr>
              <p14:xfrm>
                <a:off x="2658772" y="1528012"/>
                <a:ext cx="334080" cy="316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17E3793-6ECF-4E24-ABD7-A2B554D3EB3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50132" y="1519012"/>
                  <a:ext cx="35172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727CFE4-06BA-450E-9F3F-242D65E6172C}"/>
              </a:ext>
            </a:extLst>
          </p:cNvPr>
          <p:cNvGrpSpPr/>
          <p:nvPr/>
        </p:nvGrpSpPr>
        <p:grpSpPr>
          <a:xfrm>
            <a:off x="4038652" y="1453132"/>
            <a:ext cx="295920" cy="309960"/>
            <a:chOff x="4038652" y="1453132"/>
            <a:chExt cx="2959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62CF5C-EFF6-4A01-9220-6468A356726E}"/>
                    </a:ext>
                  </a:extLst>
                </p14:cNvPr>
                <p14:cNvContentPartPr/>
                <p14:nvPr/>
              </p14:nvContentPartPr>
              <p14:xfrm>
                <a:off x="4038652" y="1602892"/>
                <a:ext cx="1404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62CF5C-EFF6-4A01-9220-6468A35672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30012" y="1594252"/>
                  <a:ext cx="31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2539059-F58B-48E5-98B0-F44E11F13E72}"/>
                    </a:ext>
                  </a:extLst>
                </p14:cNvPr>
                <p14:cNvContentPartPr/>
                <p14:nvPr/>
              </p14:nvContentPartPr>
              <p14:xfrm>
                <a:off x="4155652" y="1590292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2539059-F58B-48E5-98B0-F44E11F13E7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47012" y="1581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5D82FF1-CA26-42B9-B1F7-DC4E201ECCA6}"/>
                    </a:ext>
                  </a:extLst>
                </p14:cNvPr>
                <p14:cNvContentPartPr/>
                <p14:nvPr/>
              </p14:nvContentPartPr>
              <p14:xfrm>
                <a:off x="4292812" y="1453132"/>
                <a:ext cx="41760" cy="30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5D82FF1-CA26-42B9-B1F7-DC4E201ECC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83812" y="1444492"/>
                  <a:ext cx="5940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EBEE35-D659-4BEA-A3FD-365CAF65389F}"/>
              </a:ext>
            </a:extLst>
          </p:cNvPr>
          <p:cNvGrpSpPr/>
          <p:nvPr/>
        </p:nvGrpSpPr>
        <p:grpSpPr>
          <a:xfrm>
            <a:off x="5915692" y="1458172"/>
            <a:ext cx="306720" cy="300960"/>
            <a:chOff x="5915692" y="1458172"/>
            <a:chExt cx="3067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C1A0E2C-199D-440C-A5E9-3EFA4AE5C299}"/>
                    </a:ext>
                  </a:extLst>
                </p14:cNvPr>
                <p14:cNvContentPartPr/>
                <p14:nvPr/>
              </p14:nvContentPartPr>
              <p14:xfrm>
                <a:off x="5915692" y="1458172"/>
                <a:ext cx="19800" cy="293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C1A0E2C-199D-440C-A5E9-3EFA4AE5C29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06692" y="1449532"/>
                  <a:ext cx="37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E340FE-6E4B-4101-AB92-877DB6B72910}"/>
                    </a:ext>
                  </a:extLst>
                </p14:cNvPr>
                <p14:cNvContentPartPr/>
                <p14:nvPr/>
              </p14:nvContentPartPr>
              <p14:xfrm>
                <a:off x="6212332" y="1481932"/>
                <a:ext cx="10080" cy="277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E340FE-6E4B-4101-AB92-877DB6B729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03692" y="1472932"/>
                  <a:ext cx="27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48060CF-BAD2-4A83-BE28-F1796CD2271B}"/>
                    </a:ext>
                  </a:extLst>
                </p14:cNvPr>
                <p14:cNvContentPartPr/>
                <p14:nvPr/>
              </p14:nvContentPartPr>
              <p14:xfrm>
                <a:off x="6044212" y="1591732"/>
                <a:ext cx="1008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48060CF-BAD2-4A83-BE28-F1796CD227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35572" y="1583092"/>
                  <a:ext cx="2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58B363-D3F5-41A1-B379-66CA915195C2}"/>
                    </a:ext>
                  </a:extLst>
                </p14:cNvPr>
                <p14:cNvContentPartPr/>
                <p14:nvPr/>
              </p14:nvContentPartPr>
              <p14:xfrm>
                <a:off x="6141052" y="1593532"/>
                <a:ext cx="76320" cy="11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58B363-D3F5-41A1-B379-66CA915195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32412" y="1584532"/>
                  <a:ext cx="93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9A8E48B-316D-45F5-A690-FF49C379ABE0}"/>
              </a:ext>
            </a:extLst>
          </p:cNvPr>
          <p:cNvGrpSpPr/>
          <p:nvPr/>
        </p:nvGrpSpPr>
        <p:grpSpPr>
          <a:xfrm>
            <a:off x="8476732" y="1484812"/>
            <a:ext cx="299160" cy="374760"/>
            <a:chOff x="8476732" y="1484812"/>
            <a:chExt cx="29916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6474E7-4037-4246-8572-7BB722CE47C6}"/>
                    </a:ext>
                  </a:extLst>
                </p14:cNvPr>
                <p14:cNvContentPartPr/>
                <p14:nvPr/>
              </p14:nvContentPartPr>
              <p14:xfrm>
                <a:off x="8476732" y="1516492"/>
                <a:ext cx="30240" cy="30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6474E7-4037-4246-8572-7BB722CE47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68092" y="1507852"/>
                  <a:ext cx="47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762013F-CF33-4FDD-A54C-6C507FFEF6D2}"/>
                    </a:ext>
                  </a:extLst>
                </p14:cNvPr>
                <p14:cNvContentPartPr/>
                <p14:nvPr/>
              </p14:nvContentPartPr>
              <p14:xfrm>
                <a:off x="8734852" y="1484812"/>
                <a:ext cx="41040" cy="37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762013F-CF33-4FDD-A54C-6C507FFEF6D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26212" y="1476172"/>
                  <a:ext cx="58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A44687-08B8-46DC-8D8A-32D9B9C7BA24}"/>
                    </a:ext>
                  </a:extLst>
                </p14:cNvPr>
                <p14:cNvContentPartPr/>
                <p14:nvPr/>
              </p14:nvContentPartPr>
              <p14:xfrm>
                <a:off x="8678692" y="1674532"/>
                <a:ext cx="57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A44687-08B8-46DC-8D8A-32D9B9C7BA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70052" y="1665892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EF2BA07-DAE0-4A93-92CC-0C19F308436A}"/>
                    </a:ext>
                  </a:extLst>
                </p14:cNvPr>
                <p14:cNvContentPartPr/>
                <p14:nvPr/>
              </p14:nvContentPartPr>
              <p14:xfrm>
                <a:off x="8684452" y="1664812"/>
                <a:ext cx="43920" cy="1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EF2BA07-DAE0-4A93-92CC-0C19F30843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75452" y="1656172"/>
                  <a:ext cx="615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E2ED3DE-B534-43BE-8B12-7CE8F06AA1DD}"/>
                  </a:ext>
                </a:extLst>
              </p14:cNvPr>
              <p14:cNvContentPartPr/>
              <p14:nvPr/>
            </p14:nvContentPartPr>
            <p14:xfrm>
              <a:off x="2847412" y="1306972"/>
              <a:ext cx="573840" cy="774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E2ED3DE-B534-43BE-8B12-7CE8F06AA1D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838772" y="1297972"/>
                <a:ext cx="591480" cy="79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DC8A010-4F8B-460A-9F7D-12167DA31B3B}"/>
              </a:ext>
            </a:extLst>
          </p:cNvPr>
          <p:cNvGrpSpPr/>
          <p:nvPr/>
        </p:nvGrpSpPr>
        <p:grpSpPr>
          <a:xfrm>
            <a:off x="48772" y="549892"/>
            <a:ext cx="226080" cy="190440"/>
            <a:chOff x="48772" y="549892"/>
            <a:chExt cx="22608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C31ED5D-DAE8-4C62-AB43-919D9B469BC0}"/>
                    </a:ext>
                  </a:extLst>
                </p14:cNvPr>
                <p14:cNvContentPartPr/>
                <p14:nvPr/>
              </p14:nvContentPartPr>
              <p14:xfrm>
                <a:off x="48772" y="549892"/>
                <a:ext cx="138240" cy="19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C31ED5D-DAE8-4C62-AB43-919D9B469B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772" y="541252"/>
                  <a:ext cx="155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7793B2-D195-436A-B51D-C34EE8567B97}"/>
                    </a:ext>
                  </a:extLst>
                </p14:cNvPr>
                <p14:cNvContentPartPr/>
                <p14:nvPr/>
              </p14:nvContentPartPr>
              <p14:xfrm>
                <a:off x="270172" y="703252"/>
                <a:ext cx="4680" cy="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7793B2-D195-436A-B51D-C34EE8567B9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1172" y="694252"/>
                  <a:ext cx="223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41C2CEB-B7AE-41B2-9712-35670DD687A3}"/>
                  </a:ext>
                </a:extLst>
              </p14:cNvPr>
              <p14:cNvContentPartPr/>
              <p14:nvPr/>
            </p14:nvContentPartPr>
            <p14:xfrm>
              <a:off x="3779452" y="2025892"/>
              <a:ext cx="72360" cy="3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41C2CEB-B7AE-41B2-9712-35670DD687A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770452" y="2017252"/>
                <a:ext cx="90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C0FF964-445F-4F8F-857D-0D236A6DB4C3}"/>
                  </a:ext>
                </a:extLst>
              </p14:cNvPr>
              <p14:cNvContentPartPr/>
              <p14:nvPr/>
            </p14:nvContentPartPr>
            <p14:xfrm>
              <a:off x="4388932" y="1966132"/>
              <a:ext cx="9360" cy="54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C0FF964-445F-4F8F-857D-0D236A6DB4C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380292" y="1957492"/>
                <a:ext cx="27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AB310D3-4A68-4B53-84CA-1E9EC8AE6FC1}"/>
                  </a:ext>
                </a:extLst>
              </p14:cNvPr>
              <p14:cNvContentPartPr/>
              <p14:nvPr/>
            </p14:nvContentPartPr>
            <p14:xfrm>
              <a:off x="4679092" y="1976572"/>
              <a:ext cx="399600" cy="6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AB310D3-4A68-4B53-84CA-1E9EC8AE6FC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670092" y="1967572"/>
                <a:ext cx="417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690D075-9309-4E75-8607-0E592157414B}"/>
                  </a:ext>
                </a:extLst>
              </p14:cNvPr>
              <p14:cNvContentPartPr/>
              <p14:nvPr/>
            </p14:nvContentPartPr>
            <p14:xfrm>
              <a:off x="5404132" y="1947052"/>
              <a:ext cx="437040" cy="19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690D075-9309-4E75-8607-0E592157414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395492" y="1938052"/>
                <a:ext cx="4546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2FEF8BE-431A-4462-8786-93766ADC398E}"/>
              </a:ext>
            </a:extLst>
          </p:cNvPr>
          <p:cNvGrpSpPr/>
          <p:nvPr/>
        </p:nvGrpSpPr>
        <p:grpSpPr>
          <a:xfrm>
            <a:off x="4921012" y="2082772"/>
            <a:ext cx="1043280" cy="329040"/>
            <a:chOff x="4921012" y="2082772"/>
            <a:chExt cx="10432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EB7AB55-F5E7-4AC0-9574-B2048D978198}"/>
                    </a:ext>
                  </a:extLst>
                </p14:cNvPr>
                <p14:cNvContentPartPr/>
                <p14:nvPr/>
              </p14:nvContentPartPr>
              <p14:xfrm>
                <a:off x="4951612" y="2129932"/>
                <a:ext cx="6480" cy="173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EB7AB55-F5E7-4AC0-9574-B2048D9781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42612" y="2121292"/>
                  <a:ext cx="24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282A41-8A0B-4D59-A6AE-79DFF26E7938}"/>
                    </a:ext>
                  </a:extLst>
                </p14:cNvPr>
                <p14:cNvContentPartPr/>
                <p14:nvPr/>
              </p14:nvContentPartPr>
              <p14:xfrm>
                <a:off x="4921012" y="2112292"/>
                <a:ext cx="195480" cy="21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282A41-8A0B-4D59-A6AE-79DFF26E793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12372" y="2103292"/>
                  <a:ext cx="213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1CB662-282B-49C9-A0BF-0F0EE1C6FE37}"/>
                    </a:ext>
                  </a:extLst>
                </p14:cNvPr>
                <p14:cNvContentPartPr/>
                <p14:nvPr/>
              </p14:nvContentPartPr>
              <p14:xfrm>
                <a:off x="5208292" y="2199412"/>
                <a:ext cx="117000" cy="103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1CB662-282B-49C9-A0BF-0F0EE1C6FE3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99292" y="2190772"/>
                  <a:ext cx="134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D1E5BC-78FE-4697-B8CE-348AA30A55F6}"/>
                    </a:ext>
                  </a:extLst>
                </p14:cNvPr>
                <p14:cNvContentPartPr/>
                <p14:nvPr/>
              </p14:nvContentPartPr>
              <p14:xfrm>
                <a:off x="5229172" y="2082772"/>
                <a:ext cx="43200" cy="1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D1E5BC-78FE-4697-B8CE-348AA30A55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20172" y="2073772"/>
                  <a:ext cx="60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24C680-9DB3-4504-A07A-040527F64454}"/>
                    </a:ext>
                  </a:extLst>
                </p14:cNvPr>
                <p14:cNvContentPartPr/>
                <p14:nvPr/>
              </p14:nvContentPartPr>
              <p14:xfrm>
                <a:off x="5427172" y="2133532"/>
                <a:ext cx="170640" cy="27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24C680-9DB3-4504-A07A-040527F644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18172" y="2124892"/>
                  <a:ext cx="188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5E64924-66FF-45DE-99D2-75C94E4E7797}"/>
                    </a:ext>
                  </a:extLst>
                </p14:cNvPr>
                <p14:cNvContentPartPr/>
                <p14:nvPr/>
              </p14:nvContentPartPr>
              <p14:xfrm>
                <a:off x="5556412" y="2234692"/>
                <a:ext cx="99360" cy="9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5E64924-66FF-45DE-99D2-75C94E4E779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47772" y="2226052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8E4684-DCAA-4BA9-B59E-832F95817F8A}"/>
                    </a:ext>
                  </a:extLst>
                </p14:cNvPr>
                <p14:cNvContentPartPr/>
                <p14:nvPr/>
              </p14:nvContentPartPr>
              <p14:xfrm>
                <a:off x="5759812" y="2157292"/>
                <a:ext cx="204480" cy="13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8E4684-DCAA-4BA9-B59E-832F95817F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51172" y="2148292"/>
                  <a:ext cx="2221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72682BE-14E3-4D60-963B-9BD227C446E9}"/>
              </a:ext>
            </a:extLst>
          </p:cNvPr>
          <p:cNvGrpSpPr/>
          <p:nvPr/>
        </p:nvGrpSpPr>
        <p:grpSpPr>
          <a:xfrm>
            <a:off x="7601932" y="1610452"/>
            <a:ext cx="269640" cy="120600"/>
            <a:chOff x="7601932" y="1610452"/>
            <a:chExt cx="2696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9A05F4-2FBB-494B-904F-9FFB3B154D0D}"/>
                    </a:ext>
                  </a:extLst>
                </p14:cNvPr>
                <p14:cNvContentPartPr/>
                <p14:nvPr/>
              </p14:nvContentPartPr>
              <p14:xfrm>
                <a:off x="7601932" y="1634572"/>
                <a:ext cx="10080" cy="2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9A05F4-2FBB-494B-904F-9FFB3B154D0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93292" y="1625932"/>
                  <a:ext cx="27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EA2367-9AD8-48C4-8829-1A7A565C7126}"/>
                    </a:ext>
                  </a:extLst>
                </p14:cNvPr>
                <p14:cNvContentPartPr/>
                <p14:nvPr/>
              </p14:nvContentPartPr>
              <p14:xfrm>
                <a:off x="7601932" y="1628092"/>
                <a:ext cx="36360" cy="102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EA2367-9AD8-48C4-8829-1A7A565C71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93292" y="1619092"/>
                  <a:ext cx="54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13BDE1-3788-4B89-9288-80065E6C2BDA}"/>
                    </a:ext>
                  </a:extLst>
                </p14:cNvPr>
                <p14:cNvContentPartPr/>
                <p14:nvPr/>
              </p14:nvContentPartPr>
              <p14:xfrm>
                <a:off x="7672492" y="1610452"/>
                <a:ext cx="90360" cy="10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13BDE1-3788-4B89-9288-80065E6C2B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63852" y="1601452"/>
                  <a:ext cx="108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9C9C33-73DC-4484-B9AD-291E00AE4791}"/>
                    </a:ext>
                  </a:extLst>
                </p14:cNvPr>
                <p14:cNvContentPartPr/>
                <p14:nvPr/>
              </p14:nvContentPartPr>
              <p14:xfrm>
                <a:off x="7797052" y="1635292"/>
                <a:ext cx="74520" cy="83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9C9C33-73DC-4484-B9AD-291E00AE479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88412" y="1626652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6A38D-A8D1-4642-A704-D998265425BA}"/>
              </a:ext>
            </a:extLst>
          </p:cNvPr>
          <p:cNvGrpSpPr/>
          <p:nvPr/>
        </p:nvGrpSpPr>
        <p:grpSpPr>
          <a:xfrm>
            <a:off x="7955092" y="1643572"/>
            <a:ext cx="271440" cy="66600"/>
            <a:chOff x="7955092" y="1643572"/>
            <a:chExt cx="27144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643470-5F68-4BC3-9175-7A5A802C6F65}"/>
                    </a:ext>
                  </a:extLst>
                </p14:cNvPr>
                <p14:cNvContentPartPr/>
                <p14:nvPr/>
              </p14:nvContentPartPr>
              <p14:xfrm>
                <a:off x="7955092" y="1706932"/>
                <a:ext cx="10800" cy="3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643470-5F68-4BC3-9175-7A5A802C6F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46092" y="1698292"/>
                  <a:ext cx="2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D3073B3-1145-4EF1-8E7C-EC93C3DEE72B}"/>
                    </a:ext>
                  </a:extLst>
                </p14:cNvPr>
                <p14:cNvContentPartPr/>
                <p14:nvPr/>
              </p14:nvContentPartPr>
              <p14:xfrm>
                <a:off x="8009812" y="1651132"/>
                <a:ext cx="56520" cy="52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D3073B3-1145-4EF1-8E7C-EC93C3DEE7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01172" y="1642132"/>
                  <a:ext cx="74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A347E56-25BC-46AB-A169-9DFAC5002AEE}"/>
                    </a:ext>
                  </a:extLst>
                </p14:cNvPr>
                <p14:cNvContentPartPr/>
                <p14:nvPr/>
              </p14:nvContentPartPr>
              <p14:xfrm>
                <a:off x="8090812" y="1643572"/>
                <a:ext cx="51480" cy="60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A347E56-25BC-46AB-A169-9DFAC5002A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81812" y="1634932"/>
                  <a:ext cx="6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EF31E00-4C90-495D-B5DB-196173DA9BEB}"/>
                    </a:ext>
                  </a:extLst>
                </p14:cNvPr>
                <p14:cNvContentPartPr/>
                <p14:nvPr/>
              </p14:nvContentPartPr>
              <p14:xfrm>
                <a:off x="8144092" y="1647532"/>
                <a:ext cx="82440" cy="4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EF31E00-4C90-495D-B5DB-196173DA9BE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35092" y="1638892"/>
                  <a:ext cx="10008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5107165-7DA6-4B42-AFCA-145EC74022C9}"/>
                  </a:ext>
                </a:extLst>
              </p14:cNvPr>
              <p14:cNvContentPartPr/>
              <p14:nvPr/>
            </p14:nvContentPartPr>
            <p14:xfrm>
              <a:off x="189172" y="2345212"/>
              <a:ext cx="129600" cy="3240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5107165-7DA6-4B42-AFCA-145EC74022C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80172" y="2336212"/>
                <a:ext cx="1472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F55F015-FC76-4D78-B879-0C8FD7487813}"/>
                  </a:ext>
                </a:extLst>
              </p14:cNvPr>
              <p14:cNvContentPartPr/>
              <p14:nvPr/>
            </p14:nvContentPartPr>
            <p14:xfrm>
              <a:off x="526132" y="2611252"/>
              <a:ext cx="9360" cy="136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F55F015-FC76-4D78-B879-0C8FD748781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7132" y="2602612"/>
                <a:ext cx="270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B692DF0-493E-4EE8-B3CF-EDA1E03BB271}"/>
              </a:ext>
            </a:extLst>
          </p:cNvPr>
          <p:cNvGrpSpPr/>
          <p:nvPr/>
        </p:nvGrpSpPr>
        <p:grpSpPr>
          <a:xfrm>
            <a:off x="774172" y="2378692"/>
            <a:ext cx="1483200" cy="345240"/>
            <a:chOff x="774172" y="2378692"/>
            <a:chExt cx="14832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3E0ABB2-2193-42AB-86A8-354E4C251F96}"/>
                    </a:ext>
                  </a:extLst>
                </p14:cNvPr>
                <p14:cNvContentPartPr/>
                <p14:nvPr/>
              </p14:nvContentPartPr>
              <p14:xfrm>
                <a:off x="815572" y="2420812"/>
                <a:ext cx="116280" cy="164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3E0ABB2-2193-42AB-86A8-354E4C251F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6932" y="2412172"/>
                  <a:ext cx="133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C92859-01CA-4D61-B7E5-29AFEB67915E}"/>
                    </a:ext>
                  </a:extLst>
                </p14:cNvPr>
                <p14:cNvContentPartPr/>
                <p14:nvPr/>
              </p14:nvContentPartPr>
              <p14:xfrm>
                <a:off x="774172" y="2457172"/>
                <a:ext cx="172800" cy="145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C92859-01CA-4D61-B7E5-29AFEB6791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5532" y="2448172"/>
                  <a:ext cx="190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52F6ED-11D3-4360-8912-C56042C0BFAB}"/>
                    </a:ext>
                  </a:extLst>
                </p14:cNvPr>
                <p14:cNvContentPartPr/>
                <p14:nvPr/>
              </p14:nvContentPartPr>
              <p14:xfrm>
                <a:off x="1036972" y="2523412"/>
                <a:ext cx="25200" cy="79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52F6ED-11D3-4360-8912-C56042C0BF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7972" y="2514772"/>
                  <a:ext cx="42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6393046-301A-4348-9EFF-B17E62E54D11}"/>
                    </a:ext>
                  </a:extLst>
                </p14:cNvPr>
                <p14:cNvContentPartPr/>
                <p14:nvPr/>
              </p14:nvContentPartPr>
              <p14:xfrm>
                <a:off x="1152532" y="2510092"/>
                <a:ext cx="161640" cy="122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6393046-301A-4348-9EFF-B17E62E54D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3532" y="2501452"/>
                  <a:ext cx="179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F2F04BC-3575-4B6F-AAAA-5120B46D1982}"/>
                    </a:ext>
                  </a:extLst>
                </p14:cNvPr>
                <p14:cNvContentPartPr/>
                <p14:nvPr/>
              </p14:nvContentPartPr>
              <p14:xfrm>
                <a:off x="1375732" y="2404612"/>
                <a:ext cx="42120" cy="30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F2F04BC-3575-4B6F-AAAA-5120B46D198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66732" y="2395612"/>
                  <a:ext cx="59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6E6CEFD-165C-4E99-AEA0-AC88A2CDBDEE}"/>
                    </a:ext>
                  </a:extLst>
                </p14:cNvPr>
                <p14:cNvContentPartPr/>
                <p14:nvPr/>
              </p14:nvContentPartPr>
              <p14:xfrm>
                <a:off x="1321732" y="2433052"/>
                <a:ext cx="269280" cy="186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6E6CEFD-165C-4E99-AEA0-AC88A2CDBDE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13092" y="2424412"/>
                  <a:ext cx="286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F47E96-E21D-4A69-9E8A-90DAF95E1209}"/>
                    </a:ext>
                  </a:extLst>
                </p14:cNvPr>
                <p14:cNvContentPartPr/>
                <p14:nvPr/>
              </p14:nvContentPartPr>
              <p14:xfrm>
                <a:off x="1487692" y="2406052"/>
                <a:ext cx="239040" cy="240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F47E96-E21D-4A69-9E8A-90DAF95E12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78692" y="2397412"/>
                  <a:ext cx="256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26D056-36CE-453F-8963-008F1D9D3C5D}"/>
                    </a:ext>
                  </a:extLst>
                </p14:cNvPr>
                <p14:cNvContentPartPr/>
                <p14:nvPr/>
              </p14:nvContentPartPr>
              <p14:xfrm>
                <a:off x="1759852" y="2515132"/>
                <a:ext cx="118800" cy="76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26D056-36CE-453F-8963-008F1D9D3C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51212" y="2506132"/>
                  <a:ext cx="136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EC39C5D-2A2C-4939-A5FA-A983D63728D4}"/>
                    </a:ext>
                  </a:extLst>
                </p14:cNvPr>
                <p14:cNvContentPartPr/>
                <p14:nvPr/>
              </p14:nvContentPartPr>
              <p14:xfrm>
                <a:off x="1917892" y="2378692"/>
                <a:ext cx="185760" cy="345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EC39C5D-2A2C-4939-A5FA-A983D63728D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08892" y="2370052"/>
                  <a:ext cx="203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BBA4212-00E5-420E-A4A1-9A1539C02618}"/>
                    </a:ext>
                  </a:extLst>
                </p14:cNvPr>
                <p14:cNvContentPartPr/>
                <p14:nvPr/>
              </p14:nvContentPartPr>
              <p14:xfrm>
                <a:off x="2056852" y="2521972"/>
                <a:ext cx="200520" cy="9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BBA4212-00E5-420E-A4A1-9A1539C0261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48212" y="2512972"/>
                  <a:ext cx="2181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6000BC4-0939-47A2-9D32-A1B9877DC6DD}"/>
              </a:ext>
            </a:extLst>
          </p:cNvPr>
          <p:cNvGrpSpPr/>
          <p:nvPr/>
        </p:nvGrpSpPr>
        <p:grpSpPr>
          <a:xfrm>
            <a:off x="2581372" y="2482732"/>
            <a:ext cx="1289520" cy="282600"/>
            <a:chOff x="2581372" y="2482732"/>
            <a:chExt cx="12895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142598-7EE3-401A-BF7A-A17B93E50F8A}"/>
                    </a:ext>
                  </a:extLst>
                </p14:cNvPr>
                <p14:cNvContentPartPr/>
                <p14:nvPr/>
              </p14:nvContentPartPr>
              <p14:xfrm>
                <a:off x="2581372" y="2538892"/>
                <a:ext cx="115920" cy="8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142598-7EE3-401A-BF7A-A17B93E50F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72732" y="2530252"/>
                  <a:ext cx="13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32A3015-39B9-41AE-8B39-69C4847D77BC}"/>
                    </a:ext>
                  </a:extLst>
                </p14:cNvPr>
                <p14:cNvContentPartPr/>
                <p14:nvPr/>
              </p14:nvContentPartPr>
              <p14:xfrm>
                <a:off x="2638252" y="2586052"/>
                <a:ext cx="65520" cy="74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32A3015-39B9-41AE-8B39-69C4847D77B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29252" y="2577412"/>
                  <a:ext cx="83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FBBD6B6-D477-4CFA-A490-C4195319C7D4}"/>
                    </a:ext>
                  </a:extLst>
                </p14:cNvPr>
                <p14:cNvContentPartPr/>
                <p14:nvPr/>
              </p14:nvContentPartPr>
              <p14:xfrm>
                <a:off x="2744812" y="2568052"/>
                <a:ext cx="230040" cy="113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FBBD6B6-D477-4CFA-A490-C4195319C7D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35812" y="2559412"/>
                  <a:ext cx="247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7194C32-DE43-47F6-B5CB-4473DA163390}"/>
                    </a:ext>
                  </a:extLst>
                </p14:cNvPr>
                <p14:cNvContentPartPr/>
                <p14:nvPr/>
              </p14:nvContentPartPr>
              <p14:xfrm>
                <a:off x="3113452" y="2579572"/>
                <a:ext cx="141120" cy="185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7194C32-DE43-47F6-B5CB-4473DA16339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04452" y="2570572"/>
                  <a:ext cx="158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FD7A0BA-369E-4DC4-AA7E-80A192491D4D}"/>
                    </a:ext>
                  </a:extLst>
                </p14:cNvPr>
                <p14:cNvContentPartPr/>
                <p14:nvPr/>
              </p14:nvContentPartPr>
              <p14:xfrm>
                <a:off x="3317572" y="2578852"/>
                <a:ext cx="124200" cy="122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FD7A0BA-369E-4DC4-AA7E-80A192491D4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08932" y="2569852"/>
                  <a:ext cx="14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4C7C5A-EF04-4DF8-92F5-A7CA49C57D04}"/>
                    </a:ext>
                  </a:extLst>
                </p14:cNvPr>
                <p14:cNvContentPartPr/>
                <p14:nvPr/>
              </p14:nvContentPartPr>
              <p14:xfrm>
                <a:off x="3321892" y="2482732"/>
                <a:ext cx="230760" cy="28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4C7C5A-EF04-4DF8-92F5-A7CA49C57D0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12892" y="2474092"/>
                  <a:ext cx="248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121B47B-6249-4591-B6A0-B720F5F0CC6C}"/>
                    </a:ext>
                  </a:extLst>
                </p14:cNvPr>
                <p14:cNvContentPartPr/>
                <p14:nvPr/>
              </p14:nvContentPartPr>
              <p14:xfrm>
                <a:off x="3433132" y="2526292"/>
                <a:ext cx="192240" cy="207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121B47B-6249-4591-B6A0-B720F5F0CC6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24492" y="2517652"/>
                  <a:ext cx="209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E02AB2-D1DF-4B5B-B986-E2F75464571D}"/>
                    </a:ext>
                  </a:extLst>
                </p14:cNvPr>
                <p14:cNvContentPartPr/>
                <p14:nvPr/>
              </p14:nvContentPartPr>
              <p14:xfrm>
                <a:off x="3631852" y="2597572"/>
                <a:ext cx="239040" cy="93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E02AB2-D1DF-4B5B-B986-E2F7546457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23212" y="2588572"/>
                  <a:ext cx="2566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F79D105-9129-4FEF-9749-1FD1FD526580}"/>
              </a:ext>
            </a:extLst>
          </p:cNvPr>
          <p:cNvGrpSpPr/>
          <p:nvPr/>
        </p:nvGrpSpPr>
        <p:grpSpPr>
          <a:xfrm>
            <a:off x="4129372" y="2607652"/>
            <a:ext cx="459000" cy="141120"/>
            <a:chOff x="4129372" y="2607652"/>
            <a:chExt cx="45900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7B3E037-E03B-4E23-845A-301C69B0C52E}"/>
                    </a:ext>
                  </a:extLst>
                </p14:cNvPr>
                <p14:cNvContentPartPr/>
                <p14:nvPr/>
              </p14:nvContentPartPr>
              <p14:xfrm>
                <a:off x="4129372" y="2607652"/>
                <a:ext cx="208800" cy="12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7B3E037-E03B-4E23-845A-301C69B0C5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20372" y="2598652"/>
                  <a:ext cx="226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7B10A8-78DB-4BA5-ACBD-45F966E2F97D}"/>
                    </a:ext>
                  </a:extLst>
                </p14:cNvPr>
                <p14:cNvContentPartPr/>
                <p14:nvPr/>
              </p14:nvContentPartPr>
              <p14:xfrm>
                <a:off x="4288492" y="2610532"/>
                <a:ext cx="100800" cy="128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7B10A8-78DB-4BA5-ACBD-45F966E2F97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79852" y="2601892"/>
                  <a:ext cx="118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CC53FB6-8331-4416-9FEB-5B19E31EB58E}"/>
                    </a:ext>
                  </a:extLst>
                </p14:cNvPr>
                <p14:cNvContentPartPr/>
                <p14:nvPr/>
              </p14:nvContentPartPr>
              <p14:xfrm>
                <a:off x="4427092" y="2652652"/>
                <a:ext cx="80640" cy="96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CC53FB6-8331-4416-9FEB-5B19E31EB5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18092" y="2643652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ADA18C2-41DC-48C3-997F-3ED3BC8EAC30}"/>
                    </a:ext>
                  </a:extLst>
                </p14:cNvPr>
                <p14:cNvContentPartPr/>
                <p14:nvPr/>
              </p14:nvContentPartPr>
              <p14:xfrm>
                <a:off x="4476772" y="2717452"/>
                <a:ext cx="111600" cy="26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ADA18C2-41DC-48C3-997F-3ED3BC8EAC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68132" y="2708812"/>
                  <a:ext cx="1292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038B510-0C34-4C8D-AAE2-04EFBA5AF82A}"/>
              </a:ext>
            </a:extLst>
          </p:cNvPr>
          <p:cNvGrpSpPr/>
          <p:nvPr/>
        </p:nvGrpSpPr>
        <p:grpSpPr>
          <a:xfrm>
            <a:off x="4886812" y="2545732"/>
            <a:ext cx="701640" cy="233640"/>
            <a:chOff x="4886812" y="2545732"/>
            <a:chExt cx="7016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91EE605-F8C5-4741-8BE1-0D79AD09447E}"/>
                    </a:ext>
                  </a:extLst>
                </p14:cNvPr>
                <p14:cNvContentPartPr/>
                <p14:nvPr/>
              </p14:nvContentPartPr>
              <p14:xfrm>
                <a:off x="4886812" y="2572732"/>
                <a:ext cx="72000" cy="170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91EE605-F8C5-4741-8BE1-0D79AD09447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77812" y="2564092"/>
                  <a:ext cx="89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9F7E6B7-9D2B-496B-ABA2-5EC957E937E2}"/>
                    </a:ext>
                  </a:extLst>
                </p14:cNvPr>
                <p14:cNvContentPartPr/>
                <p14:nvPr/>
              </p14:nvContentPartPr>
              <p14:xfrm>
                <a:off x="5045932" y="2545732"/>
                <a:ext cx="208440" cy="233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9F7E6B7-9D2B-496B-ABA2-5EC957E937E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36932" y="2536732"/>
                  <a:ext cx="226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98F43E1-9711-4BE5-8D1A-F1171589A25E}"/>
                    </a:ext>
                  </a:extLst>
                </p14:cNvPr>
                <p14:cNvContentPartPr/>
                <p14:nvPr/>
              </p14:nvContentPartPr>
              <p14:xfrm>
                <a:off x="5312692" y="2643652"/>
                <a:ext cx="40320" cy="99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98F43E1-9711-4BE5-8D1A-F1171589A25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04052" y="2635012"/>
                  <a:ext cx="57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F74D39-1E96-4429-86CF-E50449AFDD76}"/>
                    </a:ext>
                  </a:extLst>
                </p14:cNvPr>
                <p14:cNvContentPartPr/>
                <p14:nvPr/>
              </p14:nvContentPartPr>
              <p14:xfrm>
                <a:off x="5471092" y="2576692"/>
                <a:ext cx="117360" cy="164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F74D39-1E96-4429-86CF-E50449AFDD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62452" y="2567692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36F67BD-2F3E-4344-AE2C-533BED8E260B}"/>
              </a:ext>
            </a:extLst>
          </p:cNvPr>
          <p:cNvGrpSpPr/>
          <p:nvPr/>
        </p:nvGrpSpPr>
        <p:grpSpPr>
          <a:xfrm>
            <a:off x="5842252" y="2516212"/>
            <a:ext cx="673560" cy="305280"/>
            <a:chOff x="5842252" y="2516212"/>
            <a:chExt cx="6735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E6FCAF1-AE08-4800-AC8D-85072C3EECAA}"/>
                    </a:ext>
                  </a:extLst>
                </p14:cNvPr>
                <p14:cNvContentPartPr/>
                <p14:nvPr/>
              </p14:nvContentPartPr>
              <p14:xfrm>
                <a:off x="5870692" y="2710252"/>
                <a:ext cx="19800" cy="111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E6FCAF1-AE08-4800-AC8D-85072C3EECA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61692" y="2701252"/>
                  <a:ext cx="3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6548949-E710-41EC-AE43-59B1C8D6E387}"/>
                    </a:ext>
                  </a:extLst>
                </p14:cNvPr>
                <p14:cNvContentPartPr/>
                <p14:nvPr/>
              </p14:nvContentPartPr>
              <p14:xfrm>
                <a:off x="5842252" y="2708092"/>
                <a:ext cx="60480" cy="23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6548949-E710-41EC-AE43-59B1C8D6E38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33252" y="2699092"/>
                  <a:ext cx="7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1FF2567-F8D8-41E7-B1A1-05182A79723F}"/>
                    </a:ext>
                  </a:extLst>
                </p14:cNvPr>
                <p14:cNvContentPartPr/>
                <p14:nvPr/>
              </p14:nvContentPartPr>
              <p14:xfrm>
                <a:off x="5858812" y="2591452"/>
                <a:ext cx="33480" cy="20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1FF2567-F8D8-41E7-B1A1-05182A79723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50172" y="2582452"/>
                  <a:ext cx="51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F3208DF-1301-4DEF-8D41-2344059B966A}"/>
                    </a:ext>
                  </a:extLst>
                </p14:cNvPr>
                <p14:cNvContentPartPr/>
                <p14:nvPr/>
              </p14:nvContentPartPr>
              <p14:xfrm>
                <a:off x="5894812" y="2628172"/>
                <a:ext cx="115920" cy="41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F3208DF-1301-4DEF-8D41-2344059B966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86172" y="2619532"/>
                  <a:ext cx="133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C9E8005-CF9F-4837-B21B-1A2539C74AB8}"/>
                    </a:ext>
                  </a:extLst>
                </p14:cNvPr>
                <p14:cNvContentPartPr/>
                <p14:nvPr/>
              </p14:nvContentPartPr>
              <p14:xfrm>
                <a:off x="5984092" y="2516212"/>
                <a:ext cx="92520" cy="163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C9E8005-CF9F-4837-B21B-1A2539C74A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75452" y="2507212"/>
                  <a:ext cx="110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5EB8F8-5739-4701-B6E7-1744D8D1D631}"/>
                    </a:ext>
                  </a:extLst>
                </p14:cNvPr>
                <p14:cNvContentPartPr/>
                <p14:nvPr/>
              </p14:nvContentPartPr>
              <p14:xfrm>
                <a:off x="6067972" y="2582452"/>
                <a:ext cx="212040" cy="90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5EB8F8-5739-4701-B6E7-1744D8D1D63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58972" y="2573812"/>
                  <a:ext cx="229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861D9CF-BC9F-4D0C-B700-87BCE2B4E38A}"/>
                    </a:ext>
                  </a:extLst>
                </p14:cNvPr>
                <p14:cNvContentPartPr/>
                <p14:nvPr/>
              </p14:nvContentPartPr>
              <p14:xfrm>
                <a:off x="6326812" y="2587852"/>
                <a:ext cx="99720" cy="149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861D9CF-BC9F-4D0C-B700-87BCE2B4E38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17812" y="2579212"/>
                  <a:ext cx="117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9EB92DC-4D37-4CFF-8C3B-4714361FC7A0}"/>
                    </a:ext>
                  </a:extLst>
                </p14:cNvPr>
                <p14:cNvContentPartPr/>
                <p14:nvPr/>
              </p14:nvContentPartPr>
              <p14:xfrm>
                <a:off x="6499612" y="2590012"/>
                <a:ext cx="16200" cy="93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9EB92DC-4D37-4CFF-8C3B-4714361FC7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490972" y="2581012"/>
                  <a:ext cx="33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7285BA8-FD29-4373-8F78-736EED8F0200}"/>
              </a:ext>
            </a:extLst>
          </p:cNvPr>
          <p:cNvGrpSpPr/>
          <p:nvPr/>
        </p:nvGrpSpPr>
        <p:grpSpPr>
          <a:xfrm>
            <a:off x="6748012" y="2393452"/>
            <a:ext cx="1320840" cy="318600"/>
            <a:chOff x="6748012" y="2393452"/>
            <a:chExt cx="1320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3A50853-2F9E-4800-80B0-E3836FEA27FD}"/>
                    </a:ext>
                  </a:extLst>
                </p14:cNvPr>
                <p14:cNvContentPartPr/>
                <p14:nvPr/>
              </p14:nvContentPartPr>
              <p14:xfrm>
                <a:off x="6769612" y="2591452"/>
                <a:ext cx="96840" cy="120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3A50853-2F9E-4800-80B0-E3836FEA27F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60612" y="2582452"/>
                  <a:ext cx="114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68B7079-E358-447B-BEAA-8EE319258369}"/>
                    </a:ext>
                  </a:extLst>
                </p14:cNvPr>
                <p14:cNvContentPartPr/>
                <p14:nvPr/>
              </p14:nvContentPartPr>
              <p14:xfrm>
                <a:off x="6929452" y="2618812"/>
                <a:ext cx="12240" cy="1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68B7079-E358-447B-BEAA-8EE31925836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20452" y="2609812"/>
                  <a:ext cx="29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C4A7B9E-58E0-4FC0-812B-1B77DC6B13B3}"/>
                    </a:ext>
                  </a:extLst>
                </p14:cNvPr>
                <p14:cNvContentPartPr/>
                <p14:nvPr/>
              </p14:nvContentPartPr>
              <p14:xfrm>
                <a:off x="6748012" y="2561932"/>
                <a:ext cx="160200" cy="9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C4A7B9E-58E0-4FC0-812B-1B77DC6B13B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39372" y="2553292"/>
                  <a:ext cx="17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F13DFA3-6B10-406F-AD34-9FC28C0AD90E}"/>
                    </a:ext>
                  </a:extLst>
                </p14:cNvPr>
                <p14:cNvContentPartPr/>
                <p14:nvPr/>
              </p14:nvContentPartPr>
              <p14:xfrm>
                <a:off x="6964732" y="2583892"/>
                <a:ext cx="154800" cy="76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F13DFA3-6B10-406F-AD34-9FC28C0AD9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55732" y="2575252"/>
                  <a:ext cx="172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382FDD-8763-441B-8736-35B076FC7D42}"/>
                    </a:ext>
                  </a:extLst>
                </p14:cNvPr>
                <p14:cNvContentPartPr/>
                <p14:nvPr/>
              </p14:nvContentPartPr>
              <p14:xfrm>
                <a:off x="7275412" y="2500732"/>
                <a:ext cx="84240" cy="207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382FDD-8763-441B-8736-35B076FC7D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266772" y="2491732"/>
                  <a:ext cx="101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2E8C3A-D7F3-4E04-AA2C-D1421827A54F}"/>
                    </a:ext>
                  </a:extLst>
                </p14:cNvPr>
                <p14:cNvContentPartPr/>
                <p14:nvPr/>
              </p14:nvContentPartPr>
              <p14:xfrm>
                <a:off x="7271812" y="2497132"/>
                <a:ext cx="116640" cy="136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2E8C3A-D7F3-4E04-AA2C-D1421827A54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63172" y="2488132"/>
                  <a:ext cx="134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52CC436-C5D3-4EC5-BE59-038ADE43A6E9}"/>
                    </a:ext>
                  </a:extLst>
                </p14:cNvPr>
                <p14:cNvContentPartPr/>
                <p14:nvPr/>
              </p14:nvContentPartPr>
              <p14:xfrm>
                <a:off x="7437412" y="2529172"/>
                <a:ext cx="88200" cy="181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52CC436-C5D3-4EC5-BE59-038ADE43A6E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28412" y="2520532"/>
                  <a:ext cx="10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9ECF82E-C962-4A67-8988-DF9352216473}"/>
                    </a:ext>
                  </a:extLst>
                </p14:cNvPr>
                <p14:cNvContentPartPr/>
                <p14:nvPr/>
              </p14:nvContentPartPr>
              <p14:xfrm>
                <a:off x="7592212" y="2434852"/>
                <a:ext cx="236520" cy="20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9ECF82E-C962-4A67-8988-DF935221647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83572" y="2425852"/>
                  <a:ext cx="254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FEF0771-E128-4F2B-A8A7-2DC2577D66E7}"/>
                    </a:ext>
                  </a:extLst>
                </p14:cNvPr>
                <p14:cNvContentPartPr/>
                <p14:nvPr/>
              </p14:nvContentPartPr>
              <p14:xfrm>
                <a:off x="7919812" y="2519452"/>
                <a:ext cx="149040" cy="137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FEF0771-E128-4F2B-A8A7-2DC2577D66E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910812" y="2510452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E90221E-6EF9-4A8A-B191-9DE44ACC45E4}"/>
                    </a:ext>
                  </a:extLst>
                </p14:cNvPr>
                <p14:cNvContentPartPr/>
                <p14:nvPr/>
              </p14:nvContentPartPr>
              <p14:xfrm>
                <a:off x="7959772" y="2393452"/>
                <a:ext cx="19080" cy="27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E90221E-6EF9-4A8A-B191-9DE44ACC45E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51132" y="2384812"/>
                  <a:ext cx="367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66A9E82-9405-42C2-963A-C6F361ADC273}"/>
              </a:ext>
            </a:extLst>
          </p:cNvPr>
          <p:cNvGrpSpPr/>
          <p:nvPr/>
        </p:nvGrpSpPr>
        <p:grpSpPr>
          <a:xfrm>
            <a:off x="488692" y="2843812"/>
            <a:ext cx="499320" cy="275760"/>
            <a:chOff x="488692" y="2843812"/>
            <a:chExt cx="4993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1B059CE-8E7B-42BD-AAAA-02FE94EB2482}"/>
                    </a:ext>
                  </a:extLst>
                </p14:cNvPr>
                <p14:cNvContentPartPr/>
                <p14:nvPr/>
              </p14:nvContentPartPr>
              <p14:xfrm>
                <a:off x="488692" y="2901412"/>
                <a:ext cx="55080" cy="13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1B059CE-8E7B-42BD-AAAA-02FE94EB24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0052" y="2892412"/>
                  <a:ext cx="72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2D22BD7-B68A-4126-BEC4-37528373CBA6}"/>
                    </a:ext>
                  </a:extLst>
                </p14:cNvPr>
                <p14:cNvContentPartPr/>
                <p14:nvPr/>
              </p14:nvContentPartPr>
              <p14:xfrm>
                <a:off x="530812" y="2968372"/>
                <a:ext cx="8640" cy="72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2D22BD7-B68A-4126-BEC4-37528373CBA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2172" y="2959732"/>
                  <a:ext cx="2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92B5775-C7C9-4ABC-B7E2-4636157DFA11}"/>
                    </a:ext>
                  </a:extLst>
                </p14:cNvPr>
                <p14:cNvContentPartPr/>
                <p14:nvPr/>
              </p14:nvContentPartPr>
              <p14:xfrm>
                <a:off x="633412" y="2891692"/>
                <a:ext cx="171360" cy="227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92B5775-C7C9-4ABC-B7E2-4636157DFA1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4412" y="2883052"/>
                  <a:ext cx="189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6B79955-7E84-4AD1-8FCE-0462EF3E3F30}"/>
                    </a:ext>
                  </a:extLst>
                </p14:cNvPr>
                <p14:cNvContentPartPr/>
                <p14:nvPr/>
              </p14:nvContentPartPr>
              <p14:xfrm>
                <a:off x="785692" y="2964052"/>
                <a:ext cx="202320" cy="70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6B79955-7E84-4AD1-8FCE-0462EF3E3F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6692" y="2955412"/>
                  <a:ext cx="219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115D64-A494-479A-91E2-0CFE11AF7046}"/>
                    </a:ext>
                  </a:extLst>
                </p14:cNvPr>
                <p14:cNvContentPartPr/>
                <p14:nvPr/>
              </p14:nvContentPartPr>
              <p14:xfrm>
                <a:off x="912772" y="2843812"/>
                <a:ext cx="46800" cy="48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115D64-A494-479A-91E2-0CFE11AF704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4132" y="2834812"/>
                  <a:ext cx="644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D0C9A8C-851D-4E26-B35E-7FD67D078F21}"/>
                  </a:ext>
                </a:extLst>
              </p14:cNvPr>
              <p14:cNvContentPartPr/>
              <p14:nvPr/>
            </p14:nvContentPartPr>
            <p14:xfrm>
              <a:off x="1361332" y="2959732"/>
              <a:ext cx="212400" cy="1472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D0C9A8C-851D-4E26-B35E-7FD67D078F2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352692" y="2950732"/>
                <a:ext cx="2300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22634A1-339C-4F19-B07A-41B481C34343}"/>
              </a:ext>
            </a:extLst>
          </p:cNvPr>
          <p:cNvGrpSpPr/>
          <p:nvPr/>
        </p:nvGrpSpPr>
        <p:grpSpPr>
          <a:xfrm>
            <a:off x="1747612" y="2982772"/>
            <a:ext cx="1202400" cy="159480"/>
            <a:chOff x="1747612" y="2982772"/>
            <a:chExt cx="120240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751B462-9C17-4DD2-8E3A-9F80D418A10B}"/>
                    </a:ext>
                  </a:extLst>
                </p14:cNvPr>
                <p14:cNvContentPartPr/>
                <p14:nvPr/>
              </p14:nvContentPartPr>
              <p14:xfrm>
                <a:off x="1747612" y="2982772"/>
                <a:ext cx="273600" cy="128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751B462-9C17-4DD2-8E3A-9F80D418A10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738612" y="2974132"/>
                  <a:ext cx="291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96E123-5093-43D5-8298-D4BCC1EA0CAF}"/>
                    </a:ext>
                  </a:extLst>
                </p14:cNvPr>
                <p14:cNvContentPartPr/>
                <p14:nvPr/>
              </p14:nvContentPartPr>
              <p14:xfrm>
                <a:off x="2062612" y="2988532"/>
                <a:ext cx="96840" cy="102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96E123-5093-43D5-8298-D4BCC1EA0CA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3612" y="2979532"/>
                  <a:ext cx="114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7038BB2-5561-4AA5-9126-FAC74790BF92}"/>
                    </a:ext>
                  </a:extLst>
                </p14:cNvPr>
                <p14:cNvContentPartPr/>
                <p14:nvPr/>
              </p14:nvContentPartPr>
              <p14:xfrm>
                <a:off x="2294092" y="3099052"/>
                <a:ext cx="1800" cy="3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7038BB2-5561-4AA5-9126-FAC74790BF9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85452" y="3090412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BB36981-D610-49E0-9D64-BE43DA014FD3}"/>
                    </a:ext>
                  </a:extLst>
                </p14:cNvPr>
                <p14:cNvContentPartPr/>
                <p14:nvPr/>
              </p14:nvContentPartPr>
              <p14:xfrm>
                <a:off x="2373652" y="3027412"/>
                <a:ext cx="183240" cy="106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BB36981-D610-49E0-9D64-BE43DA014FD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364652" y="3018412"/>
                  <a:ext cx="200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453E0D5-7829-4750-A5BC-36EE7E8B54BC}"/>
                    </a:ext>
                  </a:extLst>
                </p14:cNvPr>
                <p14:cNvContentPartPr/>
                <p14:nvPr/>
              </p14:nvContentPartPr>
              <p14:xfrm>
                <a:off x="2597212" y="3033532"/>
                <a:ext cx="152640" cy="105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453E0D5-7829-4750-A5BC-36EE7E8B54B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88572" y="3024892"/>
                  <a:ext cx="170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4C4D786-774C-40EE-9540-B1DD2937121B}"/>
                    </a:ext>
                  </a:extLst>
                </p14:cNvPr>
                <p14:cNvContentPartPr/>
                <p14:nvPr/>
              </p14:nvContentPartPr>
              <p14:xfrm>
                <a:off x="2790532" y="3026332"/>
                <a:ext cx="159480" cy="115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4C4D786-774C-40EE-9540-B1DD2937121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781532" y="3017332"/>
                  <a:ext cx="17712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BABE659-71EE-4C10-B8E2-1728882B5335}"/>
                  </a:ext>
                </a:extLst>
              </p14:cNvPr>
              <p14:cNvContentPartPr/>
              <p14:nvPr/>
            </p14:nvContentPartPr>
            <p14:xfrm>
              <a:off x="3160612" y="3153772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BABE659-71EE-4C10-B8E2-1728882B533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151972" y="314513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EEC50AD-8B97-4E25-8521-D42CC4E289C6}"/>
              </a:ext>
            </a:extLst>
          </p:cNvPr>
          <p:cNvGrpSpPr/>
          <p:nvPr/>
        </p:nvGrpSpPr>
        <p:grpSpPr>
          <a:xfrm>
            <a:off x="3535012" y="2909692"/>
            <a:ext cx="3246120" cy="292680"/>
            <a:chOff x="3535012" y="2909692"/>
            <a:chExt cx="32461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7E7714F-6D8C-4124-9B52-6EF1CFBA3736}"/>
                    </a:ext>
                  </a:extLst>
                </p14:cNvPr>
                <p14:cNvContentPartPr/>
                <p14:nvPr/>
              </p14:nvContentPartPr>
              <p14:xfrm>
                <a:off x="3535012" y="2909692"/>
                <a:ext cx="158400" cy="174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7E7714F-6D8C-4124-9B52-6EF1CFBA373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26012" y="2900692"/>
                  <a:ext cx="176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E00D57E-2C82-43A6-BA0E-56AEC8A05D9E}"/>
                    </a:ext>
                  </a:extLst>
                </p14:cNvPr>
                <p14:cNvContentPartPr/>
                <p14:nvPr/>
              </p14:nvContentPartPr>
              <p14:xfrm>
                <a:off x="3739132" y="2995012"/>
                <a:ext cx="95400" cy="86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E00D57E-2C82-43A6-BA0E-56AEC8A05D9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30492" y="2986372"/>
                  <a:ext cx="113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AAFDEDD-7B06-4E3C-B455-EEA726C436C9}"/>
                    </a:ext>
                  </a:extLst>
                </p14:cNvPr>
                <p14:cNvContentPartPr/>
                <p14:nvPr/>
              </p14:nvContentPartPr>
              <p14:xfrm>
                <a:off x="3690892" y="2937412"/>
                <a:ext cx="11520" cy="1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AAFDEDD-7B06-4E3C-B455-EEA726C436C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681892" y="2928772"/>
                  <a:ext cx="29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F1A7E89-4C1C-4575-BCBB-D3987BCDC65C}"/>
                    </a:ext>
                  </a:extLst>
                </p14:cNvPr>
                <p14:cNvContentPartPr/>
                <p14:nvPr/>
              </p14:nvContentPartPr>
              <p14:xfrm>
                <a:off x="3896452" y="2978092"/>
                <a:ext cx="141480" cy="140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F1A7E89-4C1C-4575-BCBB-D3987BCDC65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87452" y="2969452"/>
                  <a:ext cx="159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54B2F10-A47E-4953-9141-34FB45ED540A}"/>
                    </a:ext>
                  </a:extLst>
                </p14:cNvPr>
                <p14:cNvContentPartPr/>
                <p14:nvPr/>
              </p14:nvContentPartPr>
              <p14:xfrm>
                <a:off x="3991132" y="3005452"/>
                <a:ext cx="161640" cy="87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54B2F10-A47E-4953-9141-34FB45ED540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82132" y="2996812"/>
                  <a:ext cx="17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81F767D-67DC-466D-A623-1B385C6310FF}"/>
                    </a:ext>
                  </a:extLst>
                </p14:cNvPr>
                <p14:cNvContentPartPr/>
                <p14:nvPr/>
              </p14:nvContentPartPr>
              <p14:xfrm>
                <a:off x="4134412" y="3039292"/>
                <a:ext cx="96480" cy="43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81F767D-67DC-466D-A623-1B385C6310F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25412" y="3030652"/>
                  <a:ext cx="114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D802011-16B3-439A-8993-50FAE3C889ED}"/>
                    </a:ext>
                  </a:extLst>
                </p14:cNvPr>
                <p14:cNvContentPartPr/>
                <p14:nvPr/>
              </p14:nvContentPartPr>
              <p14:xfrm>
                <a:off x="4384972" y="2987812"/>
                <a:ext cx="154440" cy="127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D802011-16B3-439A-8993-50FAE3C889E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375972" y="2978812"/>
                  <a:ext cx="172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F79F1E0-8F20-4D0B-95EA-7E74BFD62EF2}"/>
                    </a:ext>
                  </a:extLst>
                </p14:cNvPr>
                <p14:cNvContentPartPr/>
                <p14:nvPr/>
              </p14:nvContentPartPr>
              <p14:xfrm>
                <a:off x="4483252" y="2937772"/>
                <a:ext cx="350280" cy="158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F79F1E0-8F20-4D0B-95EA-7E74BFD62EF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74252" y="2929132"/>
                  <a:ext cx="367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DB1F631-6ADE-4A68-8F6E-71AD40DE8EDD}"/>
                    </a:ext>
                  </a:extLst>
                </p14:cNvPr>
                <p14:cNvContentPartPr/>
                <p14:nvPr/>
              </p14:nvContentPartPr>
              <p14:xfrm>
                <a:off x="4822372" y="3029932"/>
                <a:ext cx="157320" cy="70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DB1F631-6ADE-4A68-8F6E-71AD40DE8ED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813372" y="3020932"/>
                  <a:ext cx="174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20D89B-7E88-4667-849E-733BC9EFE78B}"/>
                    </a:ext>
                  </a:extLst>
                </p14:cNvPr>
                <p14:cNvContentPartPr/>
                <p14:nvPr/>
              </p14:nvContentPartPr>
              <p14:xfrm>
                <a:off x="5127292" y="2976652"/>
                <a:ext cx="119520" cy="134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20D89B-7E88-4667-849E-733BC9EFE78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18652" y="2968012"/>
                  <a:ext cx="137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7CAFFC2-9553-4DDC-91C3-A757F8EFF614}"/>
                    </a:ext>
                  </a:extLst>
                </p14:cNvPr>
                <p14:cNvContentPartPr/>
                <p14:nvPr/>
              </p14:nvContentPartPr>
              <p14:xfrm>
                <a:off x="5247892" y="3033532"/>
                <a:ext cx="82800" cy="72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7CAFFC2-9553-4DDC-91C3-A757F8EFF61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38892" y="3024532"/>
                  <a:ext cx="100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60E5C2-5CB7-495D-9670-270E0E0490EA}"/>
                    </a:ext>
                  </a:extLst>
                </p14:cNvPr>
                <p14:cNvContentPartPr/>
                <p14:nvPr/>
              </p14:nvContentPartPr>
              <p14:xfrm>
                <a:off x="5343292" y="3064492"/>
                <a:ext cx="64080" cy="58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60E5C2-5CB7-495D-9670-270E0E0490E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34652" y="3055852"/>
                  <a:ext cx="8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873E3AD-1593-45F1-905A-A81ACA9397CD}"/>
                    </a:ext>
                  </a:extLst>
                </p14:cNvPr>
                <p14:cNvContentPartPr/>
                <p14:nvPr/>
              </p14:nvContentPartPr>
              <p14:xfrm>
                <a:off x="5554252" y="3042532"/>
                <a:ext cx="210240" cy="126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873E3AD-1593-45F1-905A-A81ACA9397C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45612" y="3033532"/>
                  <a:ext cx="227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DD97C95-C4A8-4972-BF60-54ABAB0F51A7}"/>
                    </a:ext>
                  </a:extLst>
                </p14:cNvPr>
                <p14:cNvContentPartPr/>
                <p14:nvPr/>
              </p14:nvContentPartPr>
              <p14:xfrm>
                <a:off x="5828932" y="2916532"/>
                <a:ext cx="133920" cy="239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DD97C95-C4A8-4972-BF60-54ABAB0F51A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820292" y="2907892"/>
                  <a:ext cx="151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4E367E7-5500-4EF2-9AC5-3035EF371E5F}"/>
                    </a:ext>
                  </a:extLst>
                </p14:cNvPr>
                <p14:cNvContentPartPr/>
                <p14:nvPr/>
              </p14:nvContentPartPr>
              <p14:xfrm>
                <a:off x="5944492" y="3004012"/>
                <a:ext cx="98640" cy="189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4E367E7-5500-4EF2-9AC5-3035EF371E5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35852" y="2995012"/>
                  <a:ext cx="116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AAF824E-0908-4FDE-B8BE-F9AA769EBF75}"/>
                    </a:ext>
                  </a:extLst>
                </p14:cNvPr>
                <p14:cNvContentPartPr/>
                <p14:nvPr/>
              </p14:nvContentPartPr>
              <p14:xfrm>
                <a:off x="6127012" y="3070252"/>
                <a:ext cx="100800" cy="73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AAF824E-0908-4FDE-B8BE-F9AA769EBF7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18372" y="3061252"/>
                  <a:ext cx="118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5A05B7D-9BD9-4D4C-A1C3-74477E363C63}"/>
                    </a:ext>
                  </a:extLst>
                </p14:cNvPr>
                <p14:cNvContentPartPr/>
                <p14:nvPr/>
              </p14:nvContentPartPr>
              <p14:xfrm>
                <a:off x="6285052" y="3120652"/>
                <a:ext cx="90360" cy="30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5A05B7D-9BD9-4D4C-A1C3-74477E363C6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276412" y="3111652"/>
                  <a:ext cx="108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66C2E78-EC46-4B4D-842E-052B45887D7E}"/>
                    </a:ext>
                  </a:extLst>
                </p14:cNvPr>
                <p14:cNvContentPartPr/>
                <p14:nvPr/>
              </p14:nvContentPartPr>
              <p14:xfrm>
                <a:off x="6522652" y="2915092"/>
                <a:ext cx="116640" cy="255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66C2E78-EC46-4B4D-842E-052B45887D7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13652" y="2906092"/>
                  <a:ext cx="134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F1FBDF-D25A-43A1-B1EE-BCFF70D68632}"/>
                    </a:ext>
                  </a:extLst>
                </p14:cNvPr>
                <p14:cNvContentPartPr/>
                <p14:nvPr/>
              </p14:nvContentPartPr>
              <p14:xfrm>
                <a:off x="6672772" y="2942092"/>
                <a:ext cx="108360" cy="160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F1FBDF-D25A-43A1-B1EE-BCFF70D6863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63772" y="2933092"/>
                  <a:ext cx="12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F531C33-748B-4638-8A88-21F1F3EE3224}"/>
                    </a:ext>
                  </a:extLst>
                </p14:cNvPr>
                <p14:cNvContentPartPr/>
                <p14:nvPr/>
              </p14:nvContentPartPr>
              <p14:xfrm>
                <a:off x="6738292" y="3189412"/>
                <a:ext cx="8640" cy="12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F531C33-748B-4638-8A88-21F1F3EE322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29652" y="3180412"/>
                  <a:ext cx="26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8205692-CAE0-44DE-B705-1E8FC00D64D4}"/>
              </a:ext>
            </a:extLst>
          </p:cNvPr>
          <p:cNvGrpSpPr/>
          <p:nvPr/>
        </p:nvGrpSpPr>
        <p:grpSpPr>
          <a:xfrm>
            <a:off x="736372" y="3301372"/>
            <a:ext cx="1064520" cy="408600"/>
            <a:chOff x="736372" y="3301372"/>
            <a:chExt cx="10645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817F773-4E62-4B43-B3A2-EABFE1AB0547}"/>
                    </a:ext>
                  </a:extLst>
                </p14:cNvPr>
                <p14:cNvContentPartPr/>
                <p14:nvPr/>
              </p14:nvContentPartPr>
              <p14:xfrm>
                <a:off x="947692" y="3389932"/>
                <a:ext cx="163080" cy="178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817F773-4E62-4B43-B3A2-EABFE1AB054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38692" y="3381292"/>
                  <a:ext cx="180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13E52D8-49E7-4F2B-9C0A-6F80DA6C1A63}"/>
                    </a:ext>
                  </a:extLst>
                </p14:cNvPr>
                <p14:cNvContentPartPr/>
                <p14:nvPr/>
              </p14:nvContentPartPr>
              <p14:xfrm>
                <a:off x="1167292" y="3462292"/>
                <a:ext cx="164880" cy="120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13E52D8-49E7-4F2B-9C0A-6F80DA6C1A6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58292" y="3453652"/>
                  <a:ext cx="182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85D730-3C36-4A15-B8FD-9A4E55B0D46A}"/>
                    </a:ext>
                  </a:extLst>
                </p14:cNvPr>
                <p14:cNvContentPartPr/>
                <p14:nvPr/>
              </p14:nvContentPartPr>
              <p14:xfrm>
                <a:off x="1363492" y="3490012"/>
                <a:ext cx="176400" cy="112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85D730-3C36-4A15-B8FD-9A4E55B0D46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54492" y="3481012"/>
                  <a:ext cx="194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1E7EF83-6FA6-4A6B-90EC-F31780199E94}"/>
                    </a:ext>
                  </a:extLst>
                </p14:cNvPr>
                <p14:cNvContentPartPr/>
                <p14:nvPr/>
              </p14:nvContentPartPr>
              <p14:xfrm>
                <a:off x="736372" y="3301372"/>
                <a:ext cx="155520" cy="362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1E7EF83-6FA6-4A6B-90EC-F31780199E9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27732" y="3292732"/>
                  <a:ext cx="173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3F3AE16-F99F-4638-9B78-967B2A6FEBFC}"/>
                    </a:ext>
                  </a:extLst>
                </p14:cNvPr>
                <p14:cNvContentPartPr/>
                <p14:nvPr/>
              </p14:nvContentPartPr>
              <p14:xfrm>
                <a:off x="1640332" y="3311812"/>
                <a:ext cx="160560" cy="398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3F3AE16-F99F-4638-9B78-967B2A6FEBF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631332" y="3302812"/>
                  <a:ext cx="178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AF12819-C477-45BC-9A91-7C30EA753EE4}"/>
                    </a:ext>
                  </a:extLst>
                </p14:cNvPr>
                <p14:cNvContentPartPr/>
                <p14:nvPr/>
              </p14:nvContentPartPr>
              <p14:xfrm>
                <a:off x="1065772" y="3652732"/>
                <a:ext cx="360720" cy="1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AF12819-C477-45BC-9A91-7C30EA753EE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57132" y="3644092"/>
                  <a:ext cx="3783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E027C1A-EF9D-40F3-B45D-F96168747223}"/>
              </a:ext>
            </a:extLst>
          </p:cNvPr>
          <p:cNvGrpSpPr/>
          <p:nvPr/>
        </p:nvGrpSpPr>
        <p:grpSpPr>
          <a:xfrm>
            <a:off x="1092772" y="3772972"/>
            <a:ext cx="349560" cy="165600"/>
            <a:chOff x="1092772" y="3772972"/>
            <a:chExt cx="3495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178E0FF-8784-4787-80A1-43F3BADD8416}"/>
                    </a:ext>
                  </a:extLst>
                </p14:cNvPr>
                <p14:cNvContentPartPr/>
                <p14:nvPr/>
              </p14:nvContentPartPr>
              <p14:xfrm>
                <a:off x="1092772" y="3772972"/>
                <a:ext cx="125640" cy="165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178E0FF-8784-4787-80A1-43F3BADD841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84132" y="3764332"/>
                  <a:ext cx="14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8DE5B12-A363-4B98-8785-464B9DA565D7}"/>
                    </a:ext>
                  </a:extLst>
                </p14:cNvPr>
                <p14:cNvContentPartPr/>
                <p14:nvPr/>
              </p14:nvContentPartPr>
              <p14:xfrm>
                <a:off x="1319572" y="3783052"/>
                <a:ext cx="122760" cy="14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8DE5B12-A363-4B98-8785-464B9DA565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310932" y="3774412"/>
                  <a:ext cx="1404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5C59F21-DC49-4982-8B8F-D6A679561014}"/>
                  </a:ext>
                </a:extLst>
              </p14:cNvPr>
              <p14:cNvContentPartPr/>
              <p14:nvPr/>
            </p14:nvContentPartPr>
            <p14:xfrm>
              <a:off x="2026612" y="3568492"/>
              <a:ext cx="147600" cy="151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5C59F21-DC49-4982-8B8F-D6A67956101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017612" y="3559492"/>
                <a:ext cx="1652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35E4A3E-3040-4B48-B74D-24B596BA6767}"/>
                  </a:ext>
                </a:extLst>
              </p14:cNvPr>
              <p14:cNvContentPartPr/>
              <p14:nvPr/>
            </p14:nvContentPartPr>
            <p14:xfrm>
              <a:off x="2017972" y="3666772"/>
              <a:ext cx="203760" cy="180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35E4A3E-3040-4B48-B74D-24B596BA6767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009332" y="3658132"/>
                <a:ext cx="2214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8E6803D-235C-4E21-9E49-319151DEFE50}"/>
              </a:ext>
            </a:extLst>
          </p:cNvPr>
          <p:cNvGrpSpPr/>
          <p:nvPr/>
        </p:nvGrpSpPr>
        <p:grpSpPr>
          <a:xfrm>
            <a:off x="2533132" y="3491812"/>
            <a:ext cx="302040" cy="186120"/>
            <a:chOff x="2533132" y="3491812"/>
            <a:chExt cx="3020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6DCC9E-8C0D-49A2-B0F0-758153CFF633}"/>
                    </a:ext>
                  </a:extLst>
                </p14:cNvPr>
                <p14:cNvContentPartPr/>
                <p14:nvPr/>
              </p14:nvContentPartPr>
              <p14:xfrm>
                <a:off x="2533132" y="3491812"/>
                <a:ext cx="137880" cy="186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6DCC9E-8C0D-49A2-B0F0-758153CFF63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524492" y="3483172"/>
                  <a:ext cx="155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8D12BEE-A9B0-4A34-9B75-099A103674B2}"/>
                    </a:ext>
                  </a:extLst>
                </p14:cNvPr>
                <p14:cNvContentPartPr/>
                <p14:nvPr/>
              </p14:nvContentPartPr>
              <p14:xfrm>
                <a:off x="2703052" y="3569572"/>
                <a:ext cx="132120" cy="93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8D12BEE-A9B0-4A34-9B75-099A103674B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694412" y="3560572"/>
                  <a:ext cx="14976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C1A49D4-D864-4189-B219-8AE2E5921E92}"/>
                  </a:ext>
                </a:extLst>
              </p14:cNvPr>
              <p14:cNvContentPartPr/>
              <p14:nvPr/>
            </p14:nvContentPartPr>
            <p14:xfrm>
              <a:off x="3089332" y="3680092"/>
              <a:ext cx="65520" cy="74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C1A49D4-D864-4189-B219-8AE2E5921E92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080692" y="3671452"/>
                <a:ext cx="8316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80FD5E9-8DD2-459F-A40C-E43A4FC7801E}"/>
              </a:ext>
            </a:extLst>
          </p:cNvPr>
          <p:cNvGrpSpPr/>
          <p:nvPr/>
        </p:nvGrpSpPr>
        <p:grpSpPr>
          <a:xfrm>
            <a:off x="3628612" y="3403252"/>
            <a:ext cx="1433160" cy="341280"/>
            <a:chOff x="3628612" y="3403252"/>
            <a:chExt cx="14331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86A0BF9-5935-46FC-87B8-CCDA2BDECBF3}"/>
                    </a:ext>
                  </a:extLst>
                </p14:cNvPr>
                <p14:cNvContentPartPr/>
                <p14:nvPr/>
              </p14:nvContentPartPr>
              <p14:xfrm>
                <a:off x="3628612" y="3502612"/>
                <a:ext cx="129600" cy="161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86A0BF9-5935-46FC-87B8-CCDA2BDECBF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19612" y="3493612"/>
                  <a:ext cx="147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4DDD3DD-51D1-4695-AED0-4344365125F9}"/>
                    </a:ext>
                  </a:extLst>
                </p14:cNvPr>
                <p14:cNvContentPartPr/>
                <p14:nvPr/>
              </p14:nvContentPartPr>
              <p14:xfrm>
                <a:off x="3782692" y="3529612"/>
                <a:ext cx="194400" cy="140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4DDD3DD-51D1-4695-AED0-4344365125F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74052" y="3520612"/>
                  <a:ext cx="212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B48B53F-602C-42DC-83D9-563811660239}"/>
                    </a:ext>
                  </a:extLst>
                </p14:cNvPr>
                <p14:cNvContentPartPr/>
                <p14:nvPr/>
              </p14:nvContentPartPr>
              <p14:xfrm>
                <a:off x="4117132" y="3564172"/>
                <a:ext cx="178920" cy="180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B48B53F-602C-42DC-83D9-56381166023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108132" y="3555532"/>
                  <a:ext cx="196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5304659-C349-49B1-BEFE-A724089FFFEC}"/>
                    </a:ext>
                  </a:extLst>
                </p14:cNvPr>
                <p14:cNvContentPartPr/>
                <p14:nvPr/>
              </p14:nvContentPartPr>
              <p14:xfrm>
                <a:off x="4375972" y="3550132"/>
                <a:ext cx="115920" cy="114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5304659-C349-49B1-BEFE-A724089FFFE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66972" y="3541492"/>
                  <a:ext cx="133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D724DDE-1132-4D9D-8868-7A93E8ADFD26}"/>
                    </a:ext>
                  </a:extLst>
                </p14:cNvPr>
                <p14:cNvContentPartPr/>
                <p14:nvPr/>
              </p14:nvContentPartPr>
              <p14:xfrm>
                <a:off x="4332772" y="3403252"/>
                <a:ext cx="32760" cy="22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D724DDE-1132-4D9D-8868-7A93E8ADFD2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324132" y="3394612"/>
                  <a:ext cx="5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DEEA457-D739-40C3-BC1D-7C3E91F3DA4E}"/>
                    </a:ext>
                  </a:extLst>
                </p14:cNvPr>
                <p14:cNvContentPartPr/>
                <p14:nvPr/>
              </p14:nvContentPartPr>
              <p14:xfrm>
                <a:off x="4469932" y="3416572"/>
                <a:ext cx="224640" cy="314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DEEA457-D739-40C3-BC1D-7C3E91F3DA4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461292" y="3407932"/>
                  <a:ext cx="242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8036B8-370E-4925-97D6-929DA7C8D3A3}"/>
                    </a:ext>
                  </a:extLst>
                </p14:cNvPr>
                <p14:cNvContentPartPr/>
                <p14:nvPr/>
              </p14:nvContentPartPr>
              <p14:xfrm>
                <a:off x="4693492" y="3495412"/>
                <a:ext cx="120240" cy="196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8036B8-370E-4925-97D6-929DA7C8D3A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84492" y="3486772"/>
                  <a:ext cx="137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E105F9D-4642-4A7B-9655-346CA8DB0265}"/>
                    </a:ext>
                  </a:extLst>
                </p14:cNvPr>
                <p14:cNvContentPartPr/>
                <p14:nvPr/>
              </p14:nvContentPartPr>
              <p14:xfrm>
                <a:off x="4850452" y="3550492"/>
                <a:ext cx="211320" cy="182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E105F9D-4642-4A7B-9655-346CA8DB026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41812" y="3541852"/>
                  <a:ext cx="2289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1B4486F-CB2B-4768-B26B-B30C6F2266E8}"/>
              </a:ext>
            </a:extLst>
          </p:cNvPr>
          <p:cNvGrpSpPr/>
          <p:nvPr/>
        </p:nvGrpSpPr>
        <p:grpSpPr>
          <a:xfrm>
            <a:off x="1436212" y="3763612"/>
            <a:ext cx="161640" cy="106200"/>
            <a:chOff x="1436212" y="3763612"/>
            <a:chExt cx="1616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8590ABF-10E9-4016-88D9-4CEC0DB40447}"/>
                    </a:ext>
                  </a:extLst>
                </p14:cNvPr>
                <p14:cNvContentPartPr/>
                <p14:nvPr/>
              </p14:nvContentPartPr>
              <p14:xfrm>
                <a:off x="1500652" y="3768652"/>
                <a:ext cx="55800" cy="101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8590ABF-10E9-4016-88D9-4CEC0DB4044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91652" y="3760012"/>
                  <a:ext cx="73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DE848BD-2FF7-4B5F-ADE7-0B8EA31528A6}"/>
                    </a:ext>
                  </a:extLst>
                </p14:cNvPr>
                <p14:cNvContentPartPr/>
                <p14:nvPr/>
              </p14:nvContentPartPr>
              <p14:xfrm>
                <a:off x="1469332" y="3763612"/>
                <a:ext cx="86040" cy="101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DE848BD-2FF7-4B5F-ADE7-0B8EA31528A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460692" y="3754612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E956969-AF9E-474D-923C-0C6A72B43758}"/>
                    </a:ext>
                  </a:extLst>
                </p14:cNvPr>
                <p14:cNvContentPartPr/>
                <p14:nvPr/>
              </p14:nvContentPartPr>
              <p14:xfrm>
                <a:off x="1436212" y="3799612"/>
                <a:ext cx="161640" cy="37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E956969-AF9E-474D-923C-0C6A72B4375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427212" y="3790972"/>
                  <a:ext cx="1792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041A920-B743-4AAC-ADF6-62B0661EC9BC}"/>
              </a:ext>
            </a:extLst>
          </p:cNvPr>
          <p:cNvGrpSpPr/>
          <p:nvPr/>
        </p:nvGrpSpPr>
        <p:grpSpPr>
          <a:xfrm>
            <a:off x="2464012" y="3797452"/>
            <a:ext cx="265680" cy="408600"/>
            <a:chOff x="2464012" y="3797452"/>
            <a:chExt cx="2656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748FCB3-7152-4469-8C71-A71843272AF3}"/>
                    </a:ext>
                  </a:extLst>
                </p14:cNvPr>
                <p14:cNvContentPartPr/>
                <p14:nvPr/>
              </p14:nvContentPartPr>
              <p14:xfrm>
                <a:off x="2614492" y="3966652"/>
                <a:ext cx="115200" cy="77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748FCB3-7152-4469-8C71-A71843272AF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605852" y="3957652"/>
                  <a:ext cx="132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6E4C719-FBA1-4EAE-BDD2-5B6AC6D9CF36}"/>
                    </a:ext>
                  </a:extLst>
                </p14:cNvPr>
                <p14:cNvContentPartPr/>
                <p14:nvPr/>
              </p14:nvContentPartPr>
              <p14:xfrm>
                <a:off x="2588932" y="3938572"/>
                <a:ext cx="102960" cy="117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6E4C719-FBA1-4EAE-BDD2-5B6AC6D9CF3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80292" y="3929572"/>
                  <a:ext cx="120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8A0A631-8B44-4F62-85C8-AD79DFBC949F}"/>
                    </a:ext>
                  </a:extLst>
                </p14:cNvPr>
                <p14:cNvContentPartPr/>
                <p14:nvPr/>
              </p14:nvContentPartPr>
              <p14:xfrm>
                <a:off x="2580652" y="4005532"/>
                <a:ext cx="109080" cy="31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8A0A631-8B44-4F62-85C8-AD79DFBC949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572012" y="3996892"/>
                  <a:ext cx="126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0320C09-25E1-4F2D-B933-E263CF9C1DCA}"/>
                    </a:ext>
                  </a:extLst>
                </p14:cNvPr>
                <p14:cNvContentPartPr/>
                <p14:nvPr/>
              </p14:nvContentPartPr>
              <p14:xfrm>
                <a:off x="2464012" y="3797452"/>
                <a:ext cx="106200" cy="408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0320C09-25E1-4F2D-B933-E263CF9C1DC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55012" y="3788812"/>
                  <a:ext cx="12384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C2046E8-34F9-448F-8E65-9664CD56C450}"/>
              </a:ext>
            </a:extLst>
          </p:cNvPr>
          <p:cNvGrpSpPr/>
          <p:nvPr/>
        </p:nvGrpSpPr>
        <p:grpSpPr>
          <a:xfrm>
            <a:off x="2886652" y="3844612"/>
            <a:ext cx="1551600" cy="298800"/>
            <a:chOff x="2886652" y="3844612"/>
            <a:chExt cx="15516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872EA03-5EF2-4495-9075-C5BEF0371B7D}"/>
                    </a:ext>
                  </a:extLst>
                </p14:cNvPr>
                <p14:cNvContentPartPr/>
                <p14:nvPr/>
              </p14:nvContentPartPr>
              <p14:xfrm>
                <a:off x="2886652" y="3960532"/>
                <a:ext cx="150480" cy="34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872EA03-5EF2-4495-9075-C5BEF0371B7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877652" y="3951892"/>
                  <a:ext cx="16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F1BA0DE-7DA8-4022-8115-A6605427EB66}"/>
                    </a:ext>
                  </a:extLst>
                </p14:cNvPr>
                <p14:cNvContentPartPr/>
                <p14:nvPr/>
              </p14:nvContentPartPr>
              <p14:xfrm>
                <a:off x="2966932" y="4008412"/>
                <a:ext cx="44640" cy="86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F1BA0DE-7DA8-4022-8115-A6605427EB6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957932" y="3999772"/>
                  <a:ext cx="62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F822981-4F59-40EB-852A-79853BB86B03}"/>
                    </a:ext>
                  </a:extLst>
                </p14:cNvPr>
                <p14:cNvContentPartPr/>
                <p14:nvPr/>
              </p14:nvContentPartPr>
              <p14:xfrm>
                <a:off x="3050092" y="4018132"/>
                <a:ext cx="106200" cy="82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F822981-4F59-40EB-852A-79853BB86B0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41092" y="4009132"/>
                  <a:ext cx="123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A52D186-0ACD-4629-B04A-9AA27C7F748A}"/>
                    </a:ext>
                  </a:extLst>
                </p14:cNvPr>
                <p14:cNvContentPartPr/>
                <p14:nvPr/>
              </p14:nvContentPartPr>
              <p14:xfrm>
                <a:off x="3074932" y="3927412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A52D186-0ACD-4629-B04A-9AA27C7F748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065932" y="3918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A68C2FA-4396-4660-9D88-D13C85C07E77}"/>
                    </a:ext>
                  </a:extLst>
                </p14:cNvPr>
                <p14:cNvContentPartPr/>
                <p14:nvPr/>
              </p14:nvContentPartPr>
              <p14:xfrm>
                <a:off x="3182212" y="3907972"/>
                <a:ext cx="77760" cy="203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A68C2FA-4396-4660-9D88-D13C85C07E7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173212" y="3899332"/>
                  <a:ext cx="95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A129D09-7F89-4BF5-9090-381D711DDFF7}"/>
                    </a:ext>
                  </a:extLst>
                </p14:cNvPr>
                <p14:cNvContentPartPr/>
                <p14:nvPr/>
              </p14:nvContentPartPr>
              <p14:xfrm>
                <a:off x="3307492" y="3990772"/>
                <a:ext cx="187920" cy="77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A129D09-7F89-4BF5-9090-381D711DDFF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298492" y="3982132"/>
                  <a:ext cx="205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B07F580-6E2B-4C12-8F50-E658DF023172}"/>
                    </a:ext>
                  </a:extLst>
                </p14:cNvPr>
                <p14:cNvContentPartPr/>
                <p14:nvPr/>
              </p14:nvContentPartPr>
              <p14:xfrm>
                <a:off x="3560572" y="3992212"/>
                <a:ext cx="149040" cy="151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B07F580-6E2B-4C12-8F50-E658DF02317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551932" y="3983572"/>
                  <a:ext cx="166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4247F77-3CDE-4132-947D-EF641E455D24}"/>
                    </a:ext>
                  </a:extLst>
                </p14:cNvPr>
                <p14:cNvContentPartPr/>
                <p14:nvPr/>
              </p14:nvContentPartPr>
              <p14:xfrm>
                <a:off x="3752452" y="3977452"/>
                <a:ext cx="94320" cy="94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4247F77-3CDE-4132-947D-EF641E455D2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743452" y="3968812"/>
                  <a:ext cx="111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8F11E53-85ED-4188-BCBD-3C8A164ED03B}"/>
                    </a:ext>
                  </a:extLst>
                </p14:cNvPr>
                <p14:cNvContentPartPr/>
                <p14:nvPr/>
              </p14:nvContentPartPr>
              <p14:xfrm>
                <a:off x="3735892" y="3844612"/>
                <a:ext cx="178920" cy="297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8F11E53-85ED-4188-BCBD-3C8A164ED03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726892" y="3835612"/>
                  <a:ext cx="196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B02E64D-9A51-4AF5-9404-5CACDD7960B4}"/>
                    </a:ext>
                  </a:extLst>
                </p14:cNvPr>
                <p14:cNvContentPartPr/>
                <p14:nvPr/>
              </p14:nvContentPartPr>
              <p14:xfrm>
                <a:off x="3885292" y="3922372"/>
                <a:ext cx="102240" cy="214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B02E64D-9A51-4AF5-9404-5CACDD7960B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876292" y="3913372"/>
                  <a:ext cx="119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8BB2FA9-999E-48A8-810E-B570E0B53A41}"/>
                    </a:ext>
                  </a:extLst>
                </p14:cNvPr>
                <p14:cNvContentPartPr/>
                <p14:nvPr/>
              </p14:nvContentPartPr>
              <p14:xfrm>
                <a:off x="4015252" y="3961972"/>
                <a:ext cx="159840" cy="105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8BB2FA9-999E-48A8-810E-B570E0B53A4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006612" y="3953332"/>
                  <a:ext cx="177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E50D941-1349-4642-B307-6138269D7A7E}"/>
                    </a:ext>
                  </a:extLst>
                </p14:cNvPr>
                <p14:cNvContentPartPr/>
                <p14:nvPr/>
              </p14:nvContentPartPr>
              <p14:xfrm>
                <a:off x="4201372" y="3928852"/>
                <a:ext cx="236880" cy="181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E50D941-1349-4642-B307-6138269D7A7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192732" y="3920212"/>
                  <a:ext cx="2545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7AFE15B-CBDF-4ADA-A86A-9B4AAA53528B}"/>
              </a:ext>
            </a:extLst>
          </p:cNvPr>
          <p:cNvGrpSpPr/>
          <p:nvPr/>
        </p:nvGrpSpPr>
        <p:grpSpPr>
          <a:xfrm>
            <a:off x="4658212" y="3735532"/>
            <a:ext cx="1906560" cy="386280"/>
            <a:chOff x="4658212" y="3735532"/>
            <a:chExt cx="19065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E91FAE7-1F43-4949-B69D-094FF6129340}"/>
                    </a:ext>
                  </a:extLst>
                </p14:cNvPr>
                <p14:cNvContentPartPr/>
                <p14:nvPr/>
              </p14:nvContentPartPr>
              <p14:xfrm>
                <a:off x="4658212" y="3905812"/>
                <a:ext cx="156240" cy="158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E91FAE7-1F43-4949-B69D-094FF612934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649212" y="3897172"/>
                  <a:ext cx="173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028739C-9B77-41A6-9610-3EF72C385CD0}"/>
                    </a:ext>
                  </a:extLst>
                </p14:cNvPr>
                <p14:cNvContentPartPr/>
                <p14:nvPr/>
              </p14:nvContentPartPr>
              <p14:xfrm>
                <a:off x="4882492" y="3883132"/>
                <a:ext cx="79200" cy="125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028739C-9B77-41A6-9610-3EF72C385CD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873492" y="3874132"/>
                  <a:ext cx="9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7DBEA93-3446-49AE-804A-FF997AC03667}"/>
                    </a:ext>
                  </a:extLst>
                </p14:cNvPr>
                <p14:cNvContentPartPr/>
                <p14:nvPr/>
              </p14:nvContentPartPr>
              <p14:xfrm>
                <a:off x="5013892" y="3856492"/>
                <a:ext cx="91800" cy="253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7DBEA93-3446-49AE-804A-FF997AC0366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05252" y="3847852"/>
                  <a:ext cx="109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8B12E9E-0C56-44B4-986A-7427724AF5F1}"/>
                    </a:ext>
                  </a:extLst>
                </p14:cNvPr>
                <p14:cNvContentPartPr/>
                <p14:nvPr/>
              </p14:nvContentPartPr>
              <p14:xfrm>
                <a:off x="5034772" y="3955492"/>
                <a:ext cx="291600" cy="84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8B12E9E-0C56-44B4-986A-7427724AF5F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025772" y="3946852"/>
                  <a:ext cx="309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2D53BAF-9257-4F39-9FF2-D388F527AE56}"/>
                    </a:ext>
                  </a:extLst>
                </p14:cNvPr>
                <p14:cNvContentPartPr/>
                <p14:nvPr/>
              </p14:nvContentPartPr>
              <p14:xfrm>
                <a:off x="5173732" y="3855052"/>
                <a:ext cx="235800" cy="103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2D53BAF-9257-4F39-9FF2-D388F527AE5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165092" y="3846052"/>
                  <a:ext cx="253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2DD73BB-AE02-4073-B14B-27AFEEC90476}"/>
                    </a:ext>
                  </a:extLst>
                </p14:cNvPr>
                <p14:cNvContentPartPr/>
                <p14:nvPr/>
              </p14:nvContentPartPr>
              <p14:xfrm>
                <a:off x="5364172" y="3937132"/>
                <a:ext cx="38520" cy="103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2DD73BB-AE02-4073-B14B-27AFEEC9047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355172" y="3928132"/>
                  <a:ext cx="56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68B8640-4892-407F-BFE2-1878B4D09E7A}"/>
                    </a:ext>
                  </a:extLst>
                </p14:cNvPr>
                <p14:cNvContentPartPr/>
                <p14:nvPr/>
              </p14:nvContentPartPr>
              <p14:xfrm>
                <a:off x="5453452" y="3968812"/>
                <a:ext cx="83520" cy="63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68B8640-4892-407F-BFE2-1878B4D09E7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444452" y="3959812"/>
                  <a:ext cx="101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EDE134A-6C40-4C7B-B66F-0588A49E0CEF}"/>
                    </a:ext>
                  </a:extLst>
                </p14:cNvPr>
                <p14:cNvContentPartPr/>
                <p14:nvPr/>
              </p14:nvContentPartPr>
              <p14:xfrm>
                <a:off x="5636692" y="3846052"/>
                <a:ext cx="114480" cy="152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EDE134A-6C40-4C7B-B66F-0588A49E0CE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628052" y="3837412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4238DC8-E52C-4CA4-87E0-F891827D48C5}"/>
                    </a:ext>
                  </a:extLst>
                </p14:cNvPr>
                <p14:cNvContentPartPr/>
                <p14:nvPr/>
              </p14:nvContentPartPr>
              <p14:xfrm>
                <a:off x="5830012" y="3909772"/>
                <a:ext cx="94320" cy="104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4238DC8-E52C-4CA4-87E0-F891827D48C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821012" y="3900772"/>
                  <a:ext cx="11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54BDD06-99C5-4A58-AE2C-C6A4DBD24885}"/>
                    </a:ext>
                  </a:extLst>
                </p14:cNvPr>
                <p14:cNvContentPartPr/>
                <p14:nvPr/>
              </p14:nvContentPartPr>
              <p14:xfrm>
                <a:off x="5852692" y="3847492"/>
                <a:ext cx="367200" cy="182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54BDD06-99C5-4A58-AE2C-C6A4DBD2488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843692" y="3838852"/>
                  <a:ext cx="384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8C275D1-3C58-473D-B305-40A7D1FFE940}"/>
                    </a:ext>
                  </a:extLst>
                </p14:cNvPr>
                <p14:cNvContentPartPr/>
                <p14:nvPr/>
              </p14:nvContentPartPr>
              <p14:xfrm>
                <a:off x="6253372" y="3949012"/>
                <a:ext cx="105840" cy="172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8C275D1-3C58-473D-B305-40A7D1FFE94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44372" y="3940372"/>
                  <a:ext cx="123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EFD3CB0-A7C4-466A-BBBB-821E3A7B1D71}"/>
                    </a:ext>
                  </a:extLst>
                </p14:cNvPr>
                <p14:cNvContentPartPr/>
                <p14:nvPr/>
              </p14:nvContentPartPr>
              <p14:xfrm>
                <a:off x="6395212" y="3970612"/>
                <a:ext cx="78480" cy="40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EFD3CB0-A7C4-466A-BBBB-821E3A7B1D7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386212" y="3961972"/>
                  <a:ext cx="96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2A47693-E77F-49C4-80BC-44EF77E180E8}"/>
                    </a:ext>
                  </a:extLst>
                </p14:cNvPr>
                <p14:cNvContentPartPr/>
                <p14:nvPr/>
              </p14:nvContentPartPr>
              <p14:xfrm>
                <a:off x="6436612" y="3735532"/>
                <a:ext cx="128160" cy="367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2A47693-E77F-49C4-80BC-44EF77E180E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427972" y="3726532"/>
                  <a:ext cx="14580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79532F6-0A3A-4725-BAD3-E41D558DD0E1}"/>
              </a:ext>
            </a:extLst>
          </p:cNvPr>
          <p:cNvGrpSpPr/>
          <p:nvPr/>
        </p:nvGrpSpPr>
        <p:grpSpPr>
          <a:xfrm>
            <a:off x="255412" y="4041892"/>
            <a:ext cx="277200" cy="266040"/>
            <a:chOff x="255412" y="4041892"/>
            <a:chExt cx="2772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6086E6E-275C-4B9E-98F3-0BDF2274FFDC}"/>
                    </a:ext>
                  </a:extLst>
                </p14:cNvPr>
                <p14:cNvContentPartPr/>
                <p14:nvPr/>
              </p14:nvContentPartPr>
              <p14:xfrm>
                <a:off x="255412" y="4041892"/>
                <a:ext cx="142200" cy="266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6086E6E-275C-4B9E-98F3-0BDF2274FFD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6772" y="4032892"/>
                  <a:ext cx="159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A32E109-3100-40F6-8576-F00D2B9AC15C}"/>
                    </a:ext>
                  </a:extLst>
                </p14:cNvPr>
                <p14:cNvContentPartPr/>
                <p14:nvPr/>
              </p14:nvContentPartPr>
              <p14:xfrm>
                <a:off x="525412" y="4302532"/>
                <a:ext cx="7200" cy="25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A32E109-3100-40F6-8576-F00D2B9AC15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16772" y="4293532"/>
                  <a:ext cx="248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6AAC481-AA32-4E40-B41D-C520C128DAC4}"/>
              </a:ext>
            </a:extLst>
          </p:cNvPr>
          <p:cNvGrpSpPr/>
          <p:nvPr/>
        </p:nvGrpSpPr>
        <p:grpSpPr>
          <a:xfrm>
            <a:off x="766972" y="4180492"/>
            <a:ext cx="3800880" cy="521280"/>
            <a:chOff x="766972" y="4180492"/>
            <a:chExt cx="38008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BB3C5C5-B9CA-4CDB-A413-032AECDEB8FE}"/>
                    </a:ext>
                  </a:extLst>
                </p14:cNvPr>
                <p14:cNvContentPartPr/>
                <p14:nvPr/>
              </p14:nvContentPartPr>
              <p14:xfrm>
                <a:off x="766972" y="4330972"/>
                <a:ext cx="106920" cy="175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BB3C5C5-B9CA-4CDB-A413-032AECDEB8F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57972" y="4322332"/>
                  <a:ext cx="124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A3F075E-10D8-4F60-B88C-DF8DE610DD86}"/>
                    </a:ext>
                  </a:extLst>
                </p14:cNvPr>
                <p14:cNvContentPartPr/>
                <p14:nvPr/>
              </p14:nvContentPartPr>
              <p14:xfrm>
                <a:off x="769852" y="4358332"/>
                <a:ext cx="160920" cy="196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A3F075E-10D8-4F60-B88C-DF8DE610DD8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60852" y="4349692"/>
                  <a:ext cx="178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1C8E8F6-A845-4782-B449-96C2B1708561}"/>
                    </a:ext>
                  </a:extLst>
                </p14:cNvPr>
                <p14:cNvContentPartPr/>
                <p14:nvPr/>
              </p14:nvContentPartPr>
              <p14:xfrm>
                <a:off x="1055332" y="4469212"/>
                <a:ext cx="15480" cy="84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1C8E8F6-A845-4782-B449-96C2B170856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46692" y="4460212"/>
                  <a:ext cx="33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477084E-4A01-459C-BED2-4E60CEA58B1E}"/>
                    </a:ext>
                  </a:extLst>
                </p14:cNvPr>
                <p14:cNvContentPartPr/>
                <p14:nvPr/>
              </p14:nvContentPartPr>
              <p14:xfrm>
                <a:off x="1211572" y="4472812"/>
                <a:ext cx="75600" cy="70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477084E-4A01-459C-BED2-4E60CEA58B1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202572" y="4464172"/>
                  <a:ext cx="93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926315A-0FEC-4E3C-85B5-3DF79863638F}"/>
                    </a:ext>
                  </a:extLst>
                </p14:cNvPr>
                <p14:cNvContentPartPr/>
                <p14:nvPr/>
              </p14:nvContentPartPr>
              <p14:xfrm>
                <a:off x="1264492" y="4503052"/>
                <a:ext cx="97920" cy="76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926315A-0FEC-4E3C-85B5-3DF79863638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255852" y="4494412"/>
                  <a:ext cx="11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F30DF31-1815-46EE-BB2D-B2CC58274FF1}"/>
                    </a:ext>
                  </a:extLst>
                </p14:cNvPr>
                <p14:cNvContentPartPr/>
                <p14:nvPr/>
              </p14:nvContentPartPr>
              <p14:xfrm>
                <a:off x="1465732" y="4410892"/>
                <a:ext cx="37800" cy="249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F30DF31-1815-46EE-BB2D-B2CC58274FF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457092" y="4401892"/>
                  <a:ext cx="55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AEB4A86-2CA0-464A-98A9-B4DF1A7FAFB7}"/>
                    </a:ext>
                  </a:extLst>
                </p14:cNvPr>
                <p14:cNvContentPartPr/>
                <p14:nvPr/>
              </p14:nvContentPartPr>
              <p14:xfrm>
                <a:off x="1452772" y="4380292"/>
                <a:ext cx="295920" cy="196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AEB4A86-2CA0-464A-98A9-B4DF1A7FAFB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443772" y="4371292"/>
                  <a:ext cx="313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F53B0D4-77FB-494A-8600-58693449FBDB}"/>
                    </a:ext>
                  </a:extLst>
                </p14:cNvPr>
                <p14:cNvContentPartPr/>
                <p14:nvPr/>
              </p14:nvContentPartPr>
              <p14:xfrm>
                <a:off x="1631332" y="4334932"/>
                <a:ext cx="48960" cy="13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F53B0D4-77FB-494A-8600-58693449FBD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622332" y="4325932"/>
                  <a:ext cx="6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477AEB1-227E-454E-9AF7-53D51002A075}"/>
                    </a:ext>
                  </a:extLst>
                </p14:cNvPr>
                <p14:cNvContentPartPr/>
                <p14:nvPr/>
              </p14:nvContentPartPr>
              <p14:xfrm>
                <a:off x="1785772" y="4360852"/>
                <a:ext cx="294480" cy="249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477AEB1-227E-454E-9AF7-53D51002A07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776772" y="4351852"/>
                  <a:ext cx="312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B473F98-DF01-4143-8DAF-801DB5C99D4F}"/>
                    </a:ext>
                  </a:extLst>
                </p14:cNvPr>
                <p14:cNvContentPartPr/>
                <p14:nvPr/>
              </p14:nvContentPartPr>
              <p14:xfrm>
                <a:off x="2176012" y="4430692"/>
                <a:ext cx="126360" cy="138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B473F98-DF01-4143-8DAF-801DB5C99D4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167012" y="4422052"/>
                  <a:ext cx="144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B11A3ED-F57C-4320-973C-3B84A134B94E}"/>
                    </a:ext>
                  </a:extLst>
                </p14:cNvPr>
                <p14:cNvContentPartPr/>
                <p14:nvPr/>
              </p14:nvContentPartPr>
              <p14:xfrm>
                <a:off x="2346292" y="4348972"/>
                <a:ext cx="34920" cy="293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B11A3ED-F57C-4320-973C-3B84A134B94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337292" y="4339972"/>
                  <a:ext cx="52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2FE31FE-BC0A-4271-8CF1-C5057438CD8E}"/>
                    </a:ext>
                  </a:extLst>
                </p14:cNvPr>
                <p14:cNvContentPartPr/>
                <p14:nvPr/>
              </p14:nvContentPartPr>
              <p14:xfrm>
                <a:off x="2332252" y="4473532"/>
                <a:ext cx="545040" cy="130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2FE31FE-BC0A-4271-8CF1-C5057438CD8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323612" y="4464892"/>
                  <a:ext cx="562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FA2D46F-3F50-4FB2-BE00-E955F79197EF}"/>
                    </a:ext>
                  </a:extLst>
                </p14:cNvPr>
                <p14:cNvContentPartPr/>
                <p14:nvPr/>
              </p14:nvContentPartPr>
              <p14:xfrm>
                <a:off x="2824372" y="4495852"/>
                <a:ext cx="117360" cy="910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FA2D46F-3F50-4FB2-BE00-E955F79197E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815372" y="4486852"/>
                  <a:ext cx="135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BA9E92F-45CA-4C08-A0E9-AF1952333DA6}"/>
                    </a:ext>
                  </a:extLst>
                </p14:cNvPr>
                <p14:cNvContentPartPr/>
                <p14:nvPr/>
              </p14:nvContentPartPr>
              <p14:xfrm>
                <a:off x="3013012" y="4440412"/>
                <a:ext cx="102240" cy="161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BA9E92F-45CA-4C08-A0E9-AF1952333DA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004012" y="4431412"/>
                  <a:ext cx="11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4FFD639-2E65-4D64-B541-094A8C2437F7}"/>
                    </a:ext>
                  </a:extLst>
                </p14:cNvPr>
                <p14:cNvContentPartPr/>
                <p14:nvPr/>
              </p14:nvContentPartPr>
              <p14:xfrm>
                <a:off x="3336292" y="4453732"/>
                <a:ext cx="69840" cy="137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4FFD639-2E65-4D64-B541-094A8C2437F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327652" y="4444732"/>
                  <a:ext cx="87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D5E1586-C74B-4D18-B8D6-0EDA273123F2}"/>
                    </a:ext>
                  </a:extLst>
                </p14:cNvPr>
                <p14:cNvContentPartPr/>
                <p14:nvPr/>
              </p14:nvContentPartPr>
              <p14:xfrm>
                <a:off x="3454012" y="4437532"/>
                <a:ext cx="454680" cy="264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D5E1586-C74B-4D18-B8D6-0EDA273123F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445012" y="4428892"/>
                  <a:ext cx="472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5A79CD2-2399-4FA0-B989-4FD31705540A}"/>
                    </a:ext>
                  </a:extLst>
                </p14:cNvPr>
                <p14:cNvContentPartPr/>
                <p14:nvPr/>
              </p14:nvContentPartPr>
              <p14:xfrm>
                <a:off x="3962332" y="4481092"/>
                <a:ext cx="77040" cy="86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5A79CD2-2399-4FA0-B989-4FD31705540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953692" y="4472092"/>
                  <a:ext cx="94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AE47205-63FB-4B93-A562-32DD90F40C66}"/>
                    </a:ext>
                  </a:extLst>
                </p14:cNvPr>
                <p14:cNvContentPartPr/>
                <p14:nvPr/>
              </p14:nvContentPartPr>
              <p14:xfrm>
                <a:off x="4035412" y="4499092"/>
                <a:ext cx="307440" cy="185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AE47205-63FB-4B93-A562-32DD90F40C6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026412" y="4490452"/>
                  <a:ext cx="325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8CDC4D4-0E07-455C-88A5-07B2A145A154}"/>
                    </a:ext>
                  </a:extLst>
                </p14:cNvPr>
                <p14:cNvContentPartPr/>
                <p14:nvPr/>
              </p14:nvContentPartPr>
              <p14:xfrm>
                <a:off x="4430692" y="4447612"/>
                <a:ext cx="137160" cy="169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8CDC4D4-0E07-455C-88A5-07B2A145A15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421692" y="4438972"/>
                  <a:ext cx="154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B809191-2BDC-49DC-99A2-35FAF4610D48}"/>
                    </a:ext>
                  </a:extLst>
                </p14:cNvPr>
                <p14:cNvContentPartPr/>
                <p14:nvPr/>
              </p14:nvContentPartPr>
              <p14:xfrm>
                <a:off x="4463092" y="4310452"/>
                <a:ext cx="18360" cy="29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B809191-2BDC-49DC-99A2-35FAF4610D4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454092" y="4301812"/>
                  <a:ext cx="3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4C6821C-EC22-462D-A97F-B7E4EED88E58}"/>
                    </a:ext>
                  </a:extLst>
                </p14:cNvPr>
                <p14:cNvContentPartPr/>
                <p14:nvPr/>
              </p14:nvContentPartPr>
              <p14:xfrm>
                <a:off x="3104452" y="4198852"/>
                <a:ext cx="66240" cy="964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4C6821C-EC22-462D-A97F-B7E4EED88E5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095812" y="4190212"/>
                  <a:ext cx="83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BCE6301-9701-4CA7-9A74-578B25361B4C}"/>
                    </a:ext>
                  </a:extLst>
                </p14:cNvPr>
                <p14:cNvContentPartPr/>
                <p14:nvPr/>
              </p14:nvContentPartPr>
              <p14:xfrm>
                <a:off x="3221092" y="4226932"/>
                <a:ext cx="74160" cy="51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BCE6301-9701-4CA7-9A74-578B25361B4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212452" y="4218292"/>
                  <a:ext cx="91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EC61FE7-870F-4029-AC1E-678E036A933E}"/>
                    </a:ext>
                  </a:extLst>
                </p14:cNvPr>
                <p14:cNvContentPartPr/>
                <p14:nvPr/>
              </p14:nvContentPartPr>
              <p14:xfrm>
                <a:off x="3256732" y="4180492"/>
                <a:ext cx="155160" cy="71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EC61FE7-870F-4029-AC1E-678E036A933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248092" y="4171852"/>
                  <a:ext cx="172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F05A7CA-EA72-48ED-A0DD-9113FEA979AD}"/>
                    </a:ext>
                  </a:extLst>
                </p14:cNvPr>
                <p14:cNvContentPartPr/>
                <p14:nvPr/>
              </p14:nvContentPartPr>
              <p14:xfrm>
                <a:off x="3160972" y="4327372"/>
                <a:ext cx="114120" cy="120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F05A7CA-EA72-48ED-A0DD-9113FEA979A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151972" y="4318732"/>
                  <a:ext cx="1317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21FF800B-E7ED-418F-99A0-62390366F90A}"/>
              </a:ext>
            </a:extLst>
          </p:cNvPr>
          <p:cNvGrpSpPr/>
          <p:nvPr/>
        </p:nvGrpSpPr>
        <p:grpSpPr>
          <a:xfrm>
            <a:off x="4805452" y="4397572"/>
            <a:ext cx="477000" cy="165600"/>
            <a:chOff x="4805452" y="4397572"/>
            <a:chExt cx="4770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2B50510-3D62-40C9-BA8F-109559F68B7D}"/>
                    </a:ext>
                  </a:extLst>
                </p14:cNvPr>
                <p14:cNvContentPartPr/>
                <p14:nvPr/>
              </p14:nvContentPartPr>
              <p14:xfrm>
                <a:off x="4805452" y="4450132"/>
                <a:ext cx="222120" cy="113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2B50510-3D62-40C9-BA8F-109559F68B7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796452" y="4441132"/>
                  <a:ext cx="239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D521D4C-47C7-41A3-9025-D98A1BA58341}"/>
                    </a:ext>
                  </a:extLst>
                </p14:cNvPr>
                <p14:cNvContentPartPr/>
                <p14:nvPr/>
              </p14:nvContentPartPr>
              <p14:xfrm>
                <a:off x="5072932" y="4473172"/>
                <a:ext cx="163440" cy="73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D521D4C-47C7-41A3-9025-D98A1BA5834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063932" y="4464532"/>
                  <a:ext cx="181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E533230-5494-425B-B8AA-709882E27DFB}"/>
                    </a:ext>
                  </a:extLst>
                </p14:cNvPr>
                <p14:cNvContentPartPr/>
                <p14:nvPr/>
              </p14:nvContentPartPr>
              <p14:xfrm>
                <a:off x="5134852" y="4397572"/>
                <a:ext cx="147600" cy="37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E533230-5494-425B-B8AA-709882E27DF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126212" y="4388932"/>
                  <a:ext cx="1652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8D147F0-0DDD-4288-8B40-BB661487C308}"/>
              </a:ext>
            </a:extLst>
          </p:cNvPr>
          <p:cNvGrpSpPr/>
          <p:nvPr/>
        </p:nvGrpSpPr>
        <p:grpSpPr>
          <a:xfrm>
            <a:off x="5517172" y="4478212"/>
            <a:ext cx="239040" cy="116280"/>
            <a:chOff x="5517172" y="4478212"/>
            <a:chExt cx="23904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84287B5-EAD0-44D5-8BC4-2E88C97AB868}"/>
                    </a:ext>
                  </a:extLst>
                </p14:cNvPr>
                <p14:cNvContentPartPr/>
                <p14:nvPr/>
              </p14:nvContentPartPr>
              <p14:xfrm>
                <a:off x="5517172" y="4478212"/>
                <a:ext cx="74520" cy="116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84287B5-EAD0-44D5-8BC4-2E88C97AB86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508172" y="4469212"/>
                  <a:ext cx="92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40A93ED-B097-42BF-98DF-04EE57580CAE}"/>
                    </a:ext>
                  </a:extLst>
                </p14:cNvPr>
                <p14:cNvContentPartPr/>
                <p14:nvPr/>
              </p14:nvContentPartPr>
              <p14:xfrm>
                <a:off x="5637412" y="4496932"/>
                <a:ext cx="118800" cy="88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40A93ED-B097-42BF-98DF-04EE57580CA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628412" y="4488292"/>
                  <a:ext cx="1364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14144A6-4B49-4133-A2EA-1F93B4AE0E44}"/>
              </a:ext>
            </a:extLst>
          </p:cNvPr>
          <p:cNvGrpSpPr/>
          <p:nvPr/>
        </p:nvGrpSpPr>
        <p:grpSpPr>
          <a:xfrm>
            <a:off x="5929012" y="4467052"/>
            <a:ext cx="1010520" cy="240840"/>
            <a:chOff x="5929012" y="4467052"/>
            <a:chExt cx="10105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65BA6FB-6F52-498F-AEF1-AE5A541533BE}"/>
                    </a:ext>
                  </a:extLst>
                </p14:cNvPr>
                <p14:cNvContentPartPr/>
                <p14:nvPr/>
              </p14:nvContentPartPr>
              <p14:xfrm>
                <a:off x="5929012" y="4519972"/>
                <a:ext cx="289440" cy="174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65BA6FB-6F52-498F-AEF1-AE5A541533B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920372" y="4511332"/>
                  <a:ext cx="30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79C31C3-DE3F-423C-A871-BADA26D32FA1}"/>
                    </a:ext>
                  </a:extLst>
                </p14:cNvPr>
                <p14:cNvContentPartPr/>
                <p14:nvPr/>
              </p14:nvContentPartPr>
              <p14:xfrm>
                <a:off x="6161212" y="4511332"/>
                <a:ext cx="289080" cy="136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79C31C3-DE3F-423C-A871-BADA26D32FA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152572" y="4502332"/>
                  <a:ext cx="306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9746191-18ED-48F5-8116-2D10F34D87D9}"/>
                    </a:ext>
                  </a:extLst>
                </p14:cNvPr>
                <p14:cNvContentPartPr/>
                <p14:nvPr/>
              </p14:nvContentPartPr>
              <p14:xfrm>
                <a:off x="6524812" y="4546612"/>
                <a:ext cx="184680" cy="161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9746191-18ED-48F5-8116-2D10F34D87D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516172" y="4537612"/>
                  <a:ext cx="202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2021C5F-DFDC-4C43-A272-4D1DCEBBD61C}"/>
                    </a:ext>
                  </a:extLst>
                </p14:cNvPr>
                <p14:cNvContentPartPr/>
                <p14:nvPr/>
              </p14:nvContentPartPr>
              <p14:xfrm>
                <a:off x="6597172" y="4467052"/>
                <a:ext cx="21960" cy="201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2021C5F-DFDC-4C43-A272-4D1DCEBBD6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588532" y="4458052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355450C-346E-4F04-A446-15E534462065}"/>
                    </a:ext>
                  </a:extLst>
                </p14:cNvPr>
                <p14:cNvContentPartPr/>
                <p14:nvPr/>
              </p14:nvContentPartPr>
              <p14:xfrm>
                <a:off x="6828292" y="4554892"/>
                <a:ext cx="111240" cy="112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355450C-346E-4F04-A446-15E53446206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819652" y="4545892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D6E27F2F-C6E3-48E8-8E57-7963B26152D4}"/>
                  </a:ext>
                </a:extLst>
              </p14:cNvPr>
              <p14:cNvContentPartPr/>
              <p14:nvPr/>
            </p14:nvContentPartPr>
            <p14:xfrm>
              <a:off x="2438092" y="165412"/>
              <a:ext cx="360" cy="36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D6E27F2F-C6E3-48E8-8E57-7963B26152D4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2429452" y="15677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97C3A5CA-13EB-437E-BE3B-E0AB5A36F472}"/>
              </a:ext>
            </a:extLst>
          </p:cNvPr>
          <p:cNvGrpSpPr/>
          <p:nvPr/>
        </p:nvGrpSpPr>
        <p:grpSpPr>
          <a:xfrm>
            <a:off x="236692" y="5018212"/>
            <a:ext cx="3007800" cy="302040"/>
            <a:chOff x="236692" y="5018212"/>
            <a:chExt cx="300780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85DC62D-1872-4510-ADCF-7687E669CBCF}"/>
                    </a:ext>
                  </a:extLst>
                </p14:cNvPr>
                <p14:cNvContentPartPr/>
                <p14:nvPr/>
              </p14:nvContentPartPr>
              <p14:xfrm>
                <a:off x="236692" y="5049532"/>
                <a:ext cx="116640" cy="186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85DC62D-1872-4510-ADCF-7687E669CBC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28052" y="5040532"/>
                  <a:ext cx="134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A13237B-DA44-4692-A190-518F25753D9C}"/>
                    </a:ext>
                  </a:extLst>
                </p14:cNvPr>
                <p14:cNvContentPartPr/>
                <p14:nvPr/>
              </p14:nvContentPartPr>
              <p14:xfrm>
                <a:off x="411292" y="5157892"/>
                <a:ext cx="122760" cy="1015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A13237B-DA44-4692-A190-518F25753D9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02292" y="5148892"/>
                  <a:ext cx="14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423BCAA-6C8D-4320-B852-A0CD4A95FD4C}"/>
                    </a:ext>
                  </a:extLst>
                </p14:cNvPr>
                <p14:cNvContentPartPr/>
                <p14:nvPr/>
              </p14:nvContentPartPr>
              <p14:xfrm>
                <a:off x="407692" y="5040532"/>
                <a:ext cx="21960" cy="25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423BCAA-6C8D-4320-B852-A0CD4A95FD4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99052" y="5031532"/>
                  <a:ext cx="3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F1AA34B-E7E0-4C93-80A3-26C191CFBEE6}"/>
                    </a:ext>
                  </a:extLst>
                </p14:cNvPr>
                <p14:cNvContentPartPr/>
                <p14:nvPr/>
              </p14:nvContentPartPr>
              <p14:xfrm>
                <a:off x="613972" y="5082652"/>
                <a:ext cx="73080" cy="237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F1AA34B-E7E0-4C93-80A3-26C191CFBEE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05332" y="5073652"/>
                  <a:ext cx="90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6982743-158D-465B-B852-9F1002B9376F}"/>
                    </a:ext>
                  </a:extLst>
                </p14:cNvPr>
                <p14:cNvContentPartPr/>
                <p14:nvPr/>
              </p14:nvContentPartPr>
              <p14:xfrm>
                <a:off x="663652" y="5144572"/>
                <a:ext cx="301320" cy="117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6982743-158D-465B-B852-9F1002B9376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5012" y="5135572"/>
                  <a:ext cx="318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F66C56C-4238-4D90-AED0-CC15D733F161}"/>
                    </a:ext>
                  </a:extLst>
                </p14:cNvPr>
                <p14:cNvContentPartPr/>
                <p14:nvPr/>
              </p14:nvContentPartPr>
              <p14:xfrm>
                <a:off x="1080172" y="5110012"/>
                <a:ext cx="167400" cy="1699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F66C56C-4238-4D90-AED0-CC15D733F16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71172" y="5101012"/>
                  <a:ext cx="185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C67542D-5094-4BA9-A15C-CDF69DEE2AC6}"/>
                    </a:ext>
                  </a:extLst>
                </p14:cNvPr>
                <p14:cNvContentPartPr/>
                <p14:nvPr/>
              </p14:nvContentPartPr>
              <p14:xfrm>
                <a:off x="1384372" y="5155012"/>
                <a:ext cx="76320" cy="84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C67542D-5094-4BA9-A15C-CDF69DEE2AC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375372" y="5146012"/>
                  <a:ext cx="93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3C26004-7675-4998-B3C2-236396CE371D}"/>
                    </a:ext>
                  </a:extLst>
                </p14:cNvPr>
                <p14:cNvContentPartPr/>
                <p14:nvPr/>
              </p14:nvContentPartPr>
              <p14:xfrm>
                <a:off x="1600012" y="5018212"/>
                <a:ext cx="160200" cy="227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3C26004-7675-4998-B3C2-236396CE371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591372" y="5009572"/>
                  <a:ext cx="177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8963166-C8AF-4A52-9A41-D0FAC4F3CBD1}"/>
                    </a:ext>
                  </a:extLst>
                </p14:cNvPr>
                <p14:cNvContentPartPr/>
                <p14:nvPr/>
              </p14:nvContentPartPr>
              <p14:xfrm>
                <a:off x="1829332" y="5072212"/>
                <a:ext cx="163080" cy="1206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8963166-C8AF-4A52-9A41-D0FAC4F3CBD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820332" y="5063572"/>
                  <a:ext cx="180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A8DE5D6-9766-4898-B004-8BB2CC71DA17}"/>
                    </a:ext>
                  </a:extLst>
                </p14:cNvPr>
                <p14:cNvContentPartPr/>
                <p14:nvPr/>
              </p14:nvContentPartPr>
              <p14:xfrm>
                <a:off x="1880452" y="5082652"/>
                <a:ext cx="80640" cy="174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A8DE5D6-9766-4898-B004-8BB2CC71DA1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871452" y="5073652"/>
                  <a:ext cx="98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C719E99-DBE3-48B5-8D5F-A11899C81FE1}"/>
                    </a:ext>
                  </a:extLst>
                </p14:cNvPr>
                <p14:cNvContentPartPr/>
                <p14:nvPr/>
              </p14:nvContentPartPr>
              <p14:xfrm>
                <a:off x="2069452" y="5095252"/>
                <a:ext cx="549720" cy="126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C719E99-DBE3-48B5-8D5F-A11899C81FE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060452" y="5086252"/>
                  <a:ext cx="567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E9AE307-4C55-46B9-AF71-E9ADBBD066E6}"/>
                    </a:ext>
                  </a:extLst>
                </p14:cNvPr>
                <p14:cNvContentPartPr/>
                <p14:nvPr/>
              </p14:nvContentPartPr>
              <p14:xfrm>
                <a:off x="2546092" y="5149612"/>
                <a:ext cx="48960" cy="65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E9AE307-4C55-46B9-AF71-E9ADBBD066E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537452" y="5140972"/>
                  <a:ext cx="6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5AC2462-84EA-41F9-BC6E-D4BFFC80B9B4}"/>
                    </a:ext>
                  </a:extLst>
                </p14:cNvPr>
                <p14:cNvContentPartPr/>
                <p14:nvPr/>
              </p14:nvContentPartPr>
              <p14:xfrm>
                <a:off x="2669212" y="5129092"/>
                <a:ext cx="262080" cy="134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5AC2462-84EA-41F9-BC6E-D4BFFC80B9B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660572" y="5120092"/>
                  <a:ext cx="279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8E5DAC3-03B4-4BAE-9B83-1643EB0E8880}"/>
                    </a:ext>
                  </a:extLst>
                </p14:cNvPr>
                <p14:cNvContentPartPr/>
                <p14:nvPr/>
              </p14:nvContentPartPr>
              <p14:xfrm>
                <a:off x="3134692" y="5051332"/>
                <a:ext cx="109800" cy="1864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8E5DAC3-03B4-4BAE-9B83-1643EB0E888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125692" y="5042692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A5F5409-CA2F-4C12-8A52-A6E915F2D4D4}"/>
                    </a:ext>
                  </a:extLst>
                </p14:cNvPr>
                <p14:cNvContentPartPr/>
                <p14:nvPr/>
              </p14:nvContentPartPr>
              <p14:xfrm>
                <a:off x="1612972" y="5047732"/>
                <a:ext cx="1496160" cy="266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A5F5409-CA2F-4C12-8A52-A6E915F2D4D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604332" y="5039092"/>
                  <a:ext cx="15138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8AED04AB-AE44-4F72-8129-20E377735E6C}"/>
              </a:ext>
            </a:extLst>
          </p:cNvPr>
          <p:cNvGrpSpPr/>
          <p:nvPr/>
        </p:nvGrpSpPr>
        <p:grpSpPr>
          <a:xfrm>
            <a:off x="3560572" y="4994812"/>
            <a:ext cx="1530720" cy="346320"/>
            <a:chOff x="3560572" y="4994812"/>
            <a:chExt cx="153072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6A7A70D-BDE0-4A75-9744-26708C4EF5CA}"/>
                    </a:ext>
                  </a:extLst>
                </p14:cNvPr>
                <p14:cNvContentPartPr/>
                <p14:nvPr/>
              </p14:nvContentPartPr>
              <p14:xfrm>
                <a:off x="3633292" y="5033692"/>
                <a:ext cx="66240" cy="255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6A7A70D-BDE0-4A75-9744-26708C4EF5C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624652" y="5025052"/>
                  <a:ext cx="83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49BC68F-6405-449F-AB4A-1C8723BA2781}"/>
                    </a:ext>
                  </a:extLst>
                </p14:cNvPr>
                <p14:cNvContentPartPr/>
                <p14:nvPr/>
              </p14:nvContentPartPr>
              <p14:xfrm>
                <a:off x="3681892" y="4994812"/>
                <a:ext cx="63360" cy="346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49BC68F-6405-449F-AB4A-1C8723BA278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672892" y="4985812"/>
                  <a:ext cx="81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F99660A-7B4D-4E80-A54F-989983BFB8ED}"/>
                    </a:ext>
                  </a:extLst>
                </p14:cNvPr>
                <p14:cNvContentPartPr/>
                <p14:nvPr/>
              </p14:nvContentPartPr>
              <p14:xfrm>
                <a:off x="3560572" y="5127652"/>
                <a:ext cx="212040" cy="80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F99660A-7B4D-4E80-A54F-989983BFB8E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551932" y="5118652"/>
                  <a:ext cx="22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03EDADD-1399-44B6-BD72-A25C24CFC9A1}"/>
                    </a:ext>
                  </a:extLst>
                </p14:cNvPr>
                <p14:cNvContentPartPr/>
                <p14:nvPr/>
              </p14:nvContentPartPr>
              <p14:xfrm>
                <a:off x="3622132" y="5121172"/>
                <a:ext cx="299160" cy="1749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03EDADD-1399-44B6-BD72-A25C24CFC9A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613492" y="5112532"/>
                  <a:ext cx="316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6385162-DCE6-48CE-A2A7-8565F669E254}"/>
                    </a:ext>
                  </a:extLst>
                </p14:cNvPr>
                <p14:cNvContentPartPr/>
                <p14:nvPr/>
              </p14:nvContentPartPr>
              <p14:xfrm>
                <a:off x="3838132" y="5161492"/>
                <a:ext cx="328320" cy="132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6385162-DCE6-48CE-A2A7-8565F669E254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829492" y="5152852"/>
                  <a:ext cx="345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CFC2C79-111E-4670-9525-8742F91A7044}"/>
                    </a:ext>
                  </a:extLst>
                </p14:cNvPr>
                <p14:cNvContentPartPr/>
                <p14:nvPr/>
              </p14:nvContentPartPr>
              <p14:xfrm>
                <a:off x="4284892" y="5150332"/>
                <a:ext cx="108000" cy="107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CFC2C79-111E-4670-9525-8742F91A704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276252" y="5141332"/>
                  <a:ext cx="125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9C3EE65-74E2-45D2-996F-D54565DE14EE}"/>
                    </a:ext>
                  </a:extLst>
                </p14:cNvPr>
                <p14:cNvContentPartPr/>
                <p14:nvPr/>
              </p14:nvContentPartPr>
              <p14:xfrm>
                <a:off x="4481812" y="5129092"/>
                <a:ext cx="55080" cy="1440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9C3EE65-74E2-45D2-996F-D54565DE14E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472812" y="5120092"/>
                  <a:ext cx="72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F68C6FA-383D-4E3F-8CAE-1C96555FB684}"/>
                    </a:ext>
                  </a:extLst>
                </p14:cNvPr>
                <p14:cNvContentPartPr/>
                <p14:nvPr/>
              </p14:nvContentPartPr>
              <p14:xfrm>
                <a:off x="4440052" y="5039092"/>
                <a:ext cx="41760" cy="306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F68C6FA-383D-4E3F-8CAE-1C96555FB68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431412" y="5030092"/>
                  <a:ext cx="59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EA7EA24-7385-4841-87C0-845839994DCA}"/>
                    </a:ext>
                  </a:extLst>
                </p14:cNvPr>
                <p14:cNvContentPartPr/>
                <p14:nvPr/>
              </p14:nvContentPartPr>
              <p14:xfrm>
                <a:off x="4611052" y="5003092"/>
                <a:ext cx="69480" cy="223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EA7EA24-7385-4841-87C0-845839994DC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02412" y="4994092"/>
                  <a:ext cx="87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4FAF0A6-52E6-4627-A684-BDF3AE9BFE80}"/>
                    </a:ext>
                  </a:extLst>
                </p14:cNvPr>
                <p14:cNvContentPartPr/>
                <p14:nvPr/>
              </p14:nvContentPartPr>
              <p14:xfrm>
                <a:off x="4746052" y="5113612"/>
                <a:ext cx="171360" cy="770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4FAF0A6-52E6-4627-A684-BDF3AE9BFE8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737412" y="5104612"/>
                  <a:ext cx="189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7A1B34A-88BF-48EB-9596-19BB647114AC}"/>
                    </a:ext>
                  </a:extLst>
                </p14:cNvPr>
                <p14:cNvContentPartPr/>
                <p14:nvPr/>
              </p14:nvContentPartPr>
              <p14:xfrm>
                <a:off x="4964212" y="5054572"/>
                <a:ext cx="127080" cy="1368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7A1B34A-88BF-48EB-9596-19BB647114A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55212" y="5045572"/>
                  <a:ext cx="1447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8DCDF8F6-CCCD-4A66-8CB1-383152F117EE}"/>
              </a:ext>
            </a:extLst>
          </p:cNvPr>
          <p:cNvGrpSpPr/>
          <p:nvPr/>
        </p:nvGrpSpPr>
        <p:grpSpPr>
          <a:xfrm>
            <a:off x="5615812" y="5015332"/>
            <a:ext cx="248040" cy="289800"/>
            <a:chOff x="5615812" y="5015332"/>
            <a:chExt cx="2480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F249A56-B15C-419D-B036-7DB24243E53A}"/>
                    </a:ext>
                  </a:extLst>
                </p14:cNvPr>
                <p14:cNvContentPartPr/>
                <p14:nvPr/>
              </p14:nvContentPartPr>
              <p14:xfrm>
                <a:off x="5615812" y="5031892"/>
                <a:ext cx="248040" cy="168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F249A56-B15C-419D-B036-7DB24243E53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607172" y="5023252"/>
                  <a:ext cx="265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23CB209-32D7-4CBF-A932-93B68CF019F1}"/>
                    </a:ext>
                  </a:extLst>
                </p14:cNvPr>
                <p14:cNvContentPartPr/>
                <p14:nvPr/>
              </p14:nvContentPartPr>
              <p14:xfrm>
                <a:off x="5793652" y="5015332"/>
                <a:ext cx="2520" cy="289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23CB209-32D7-4CBF-A932-93B68CF019F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785012" y="5006692"/>
                  <a:ext cx="2016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D80F1BB-F671-40F3-9791-10A43970D7FB}"/>
              </a:ext>
            </a:extLst>
          </p:cNvPr>
          <p:cNvGrpSpPr/>
          <p:nvPr/>
        </p:nvGrpSpPr>
        <p:grpSpPr>
          <a:xfrm>
            <a:off x="329572" y="5445172"/>
            <a:ext cx="1206360" cy="318960"/>
            <a:chOff x="329572" y="5445172"/>
            <a:chExt cx="12063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772556B-CA16-437C-BE87-804A56B0F48A}"/>
                    </a:ext>
                  </a:extLst>
                </p14:cNvPr>
                <p14:cNvContentPartPr/>
                <p14:nvPr/>
              </p14:nvContentPartPr>
              <p14:xfrm>
                <a:off x="329572" y="5491612"/>
                <a:ext cx="33480" cy="1465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772556B-CA16-437C-BE87-804A56B0F48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20572" y="5482612"/>
                  <a:ext cx="51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3141E98-E684-400A-898D-548761348295}"/>
                    </a:ext>
                  </a:extLst>
                </p14:cNvPr>
                <p14:cNvContentPartPr/>
                <p14:nvPr/>
              </p14:nvContentPartPr>
              <p14:xfrm>
                <a:off x="333172" y="5446972"/>
                <a:ext cx="106560" cy="1976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3141E98-E684-400A-898D-54876134829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24172" y="5437972"/>
                  <a:ext cx="124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C9150EE-6644-45AE-9931-CD1C8BD080BF}"/>
                    </a:ext>
                  </a:extLst>
                </p14:cNvPr>
                <p14:cNvContentPartPr/>
                <p14:nvPr/>
              </p14:nvContentPartPr>
              <p14:xfrm>
                <a:off x="549172" y="5582332"/>
                <a:ext cx="70560" cy="644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C9150EE-6644-45AE-9931-CD1C8BD080B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0172" y="5573692"/>
                  <a:ext cx="88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CD3B8E7-C685-46A6-9FE7-3D6547180411}"/>
                    </a:ext>
                  </a:extLst>
                </p14:cNvPr>
                <p14:cNvContentPartPr/>
                <p14:nvPr/>
              </p14:nvContentPartPr>
              <p14:xfrm>
                <a:off x="499132" y="5445172"/>
                <a:ext cx="236520" cy="3189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CD3B8E7-C685-46A6-9FE7-3D654718041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90132" y="5436172"/>
                  <a:ext cx="254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CB2A723-6401-4849-99D8-F1362D0A4AA2}"/>
                    </a:ext>
                  </a:extLst>
                </p14:cNvPr>
                <p14:cNvContentPartPr/>
                <p14:nvPr/>
              </p14:nvContentPartPr>
              <p14:xfrm>
                <a:off x="737452" y="5547412"/>
                <a:ext cx="162720" cy="1216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CB2A723-6401-4849-99D8-F1362D0A4AA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28812" y="5538772"/>
                  <a:ext cx="18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1CA5A81-8E32-45F8-8DF2-877434A448A1}"/>
                    </a:ext>
                  </a:extLst>
                </p14:cNvPr>
                <p14:cNvContentPartPr/>
                <p14:nvPr/>
              </p14:nvContentPartPr>
              <p14:xfrm>
                <a:off x="917812" y="5568292"/>
                <a:ext cx="82800" cy="99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1CA5A81-8E32-45F8-8DF2-877434A448A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08812" y="5559292"/>
                  <a:ext cx="100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C691AF0-F56E-4654-BED1-11D807085C68}"/>
                    </a:ext>
                  </a:extLst>
                </p14:cNvPr>
                <p14:cNvContentPartPr/>
                <p14:nvPr/>
              </p14:nvContentPartPr>
              <p14:xfrm>
                <a:off x="1162252" y="5515372"/>
                <a:ext cx="354600" cy="145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C691AF0-F56E-4654-BED1-11D807085C6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53252" y="5506732"/>
                  <a:ext cx="372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6E0A700-5D03-4240-B63C-277D25203F44}"/>
                    </a:ext>
                  </a:extLst>
                </p14:cNvPr>
                <p14:cNvContentPartPr/>
                <p14:nvPr/>
              </p14:nvContentPartPr>
              <p14:xfrm>
                <a:off x="1530172" y="5591332"/>
                <a:ext cx="5760" cy="34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6E0A700-5D03-4240-B63C-277D25203F4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521532" y="5582332"/>
                  <a:ext cx="234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C9E3E34-A0C8-4970-BE83-58AD5EB33F2C}"/>
              </a:ext>
            </a:extLst>
          </p:cNvPr>
          <p:cNvGrpSpPr/>
          <p:nvPr/>
        </p:nvGrpSpPr>
        <p:grpSpPr>
          <a:xfrm>
            <a:off x="2298412" y="5529052"/>
            <a:ext cx="281880" cy="166680"/>
            <a:chOff x="2298412" y="5529052"/>
            <a:chExt cx="28188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DE7118E-4DB0-4473-B5A5-A72AD400E2D3}"/>
                    </a:ext>
                  </a:extLst>
                </p14:cNvPr>
                <p14:cNvContentPartPr/>
                <p14:nvPr/>
              </p14:nvContentPartPr>
              <p14:xfrm>
                <a:off x="2298412" y="5529052"/>
                <a:ext cx="151200" cy="166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DE7118E-4DB0-4473-B5A5-A72AD400E2D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289412" y="5520412"/>
                  <a:ext cx="16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9024DEB-969E-418B-9F2D-AC5485F517AE}"/>
                    </a:ext>
                  </a:extLst>
                </p14:cNvPr>
                <p14:cNvContentPartPr/>
                <p14:nvPr/>
              </p14:nvContentPartPr>
              <p14:xfrm>
                <a:off x="2503972" y="5584492"/>
                <a:ext cx="76320" cy="86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9024DEB-969E-418B-9F2D-AC5485F517A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494972" y="5575492"/>
                  <a:ext cx="939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4E3C30C8-E405-42D5-8A4D-94E7B5D40A27}"/>
              </a:ext>
            </a:extLst>
          </p:cNvPr>
          <p:cNvGrpSpPr/>
          <p:nvPr/>
        </p:nvGrpSpPr>
        <p:grpSpPr>
          <a:xfrm>
            <a:off x="2875492" y="5553892"/>
            <a:ext cx="981000" cy="215280"/>
            <a:chOff x="2875492" y="5553892"/>
            <a:chExt cx="98100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9578624-37D0-43C0-AD56-4621E300A3F5}"/>
                    </a:ext>
                  </a:extLst>
                </p14:cNvPr>
                <p14:cNvContentPartPr/>
                <p14:nvPr/>
              </p14:nvContentPartPr>
              <p14:xfrm>
                <a:off x="2875492" y="5662612"/>
                <a:ext cx="82080" cy="12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9578624-37D0-43C0-AD56-4621E300A3F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866852" y="5653972"/>
                  <a:ext cx="99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4A326FD-A662-4748-A975-A82FED2D6984}"/>
                    </a:ext>
                  </a:extLst>
                </p14:cNvPr>
                <p14:cNvContentPartPr/>
                <p14:nvPr/>
              </p14:nvContentPartPr>
              <p14:xfrm>
                <a:off x="3013372" y="5573332"/>
                <a:ext cx="560160" cy="174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4A326FD-A662-4748-A975-A82FED2D698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004372" y="5564692"/>
                  <a:ext cx="577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350C6E0-24F0-4C06-A60F-D8C68D99D324}"/>
                    </a:ext>
                  </a:extLst>
                </p14:cNvPr>
                <p14:cNvContentPartPr/>
                <p14:nvPr/>
              </p14:nvContentPartPr>
              <p14:xfrm>
                <a:off x="3445012" y="5652532"/>
                <a:ext cx="141480" cy="529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350C6E0-24F0-4C06-A60F-D8C68D99D324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436372" y="5643532"/>
                  <a:ext cx="159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4AAC9A6-E25B-40DF-B0C7-45884D7569F4}"/>
                    </a:ext>
                  </a:extLst>
                </p14:cNvPr>
                <p14:cNvContentPartPr/>
                <p14:nvPr/>
              </p14:nvContentPartPr>
              <p14:xfrm>
                <a:off x="3688012" y="5553892"/>
                <a:ext cx="168480" cy="215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4AAC9A6-E25B-40DF-B0C7-45884D7569F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679372" y="5544892"/>
                  <a:ext cx="1861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0568A3CE-47A2-45F2-B0C4-E784F74F57BB}"/>
              </a:ext>
            </a:extLst>
          </p:cNvPr>
          <p:cNvGrpSpPr/>
          <p:nvPr/>
        </p:nvGrpSpPr>
        <p:grpSpPr>
          <a:xfrm>
            <a:off x="5203972" y="5562892"/>
            <a:ext cx="452880" cy="136080"/>
            <a:chOff x="5203972" y="5562892"/>
            <a:chExt cx="45288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DEFB528-80AF-4C84-B644-77604597E164}"/>
                    </a:ext>
                  </a:extLst>
                </p14:cNvPr>
                <p14:cNvContentPartPr/>
                <p14:nvPr/>
              </p14:nvContentPartPr>
              <p14:xfrm>
                <a:off x="5203972" y="5574772"/>
                <a:ext cx="270360" cy="1242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DEFB528-80AF-4C84-B644-77604597E16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194972" y="5566132"/>
                  <a:ext cx="28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93115FF-EC65-4079-BA7A-7BDD1DC9A055}"/>
                    </a:ext>
                  </a:extLst>
                </p14:cNvPr>
                <p14:cNvContentPartPr/>
                <p14:nvPr/>
              </p14:nvContentPartPr>
              <p14:xfrm>
                <a:off x="5481172" y="5621212"/>
                <a:ext cx="174240" cy="651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93115FF-EC65-4079-BA7A-7BDD1DC9A055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472532" y="5612572"/>
                  <a:ext cx="191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B9A83CB-5A3A-443D-B21A-146465123683}"/>
                    </a:ext>
                  </a:extLst>
                </p14:cNvPr>
                <p14:cNvContentPartPr/>
                <p14:nvPr/>
              </p14:nvContentPartPr>
              <p14:xfrm>
                <a:off x="5353012" y="5562892"/>
                <a:ext cx="303840" cy="1260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B9A83CB-5A3A-443D-B21A-14646512368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344372" y="5554252"/>
                  <a:ext cx="3214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C6947BE3-CFE8-4901-A904-BAFBBC36603D}"/>
              </a:ext>
            </a:extLst>
          </p:cNvPr>
          <p:cNvGrpSpPr/>
          <p:nvPr/>
        </p:nvGrpSpPr>
        <p:grpSpPr>
          <a:xfrm>
            <a:off x="4105612" y="5479732"/>
            <a:ext cx="759240" cy="324720"/>
            <a:chOff x="4105612" y="5479732"/>
            <a:chExt cx="7592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262BDB7-2F0A-4CBB-A907-D4875EFCBA3A}"/>
                    </a:ext>
                  </a:extLst>
                </p14:cNvPr>
                <p14:cNvContentPartPr/>
                <p14:nvPr/>
              </p14:nvContentPartPr>
              <p14:xfrm>
                <a:off x="4105612" y="5565412"/>
                <a:ext cx="342720" cy="2390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262BDB7-2F0A-4CBB-A907-D4875EFCBA3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096612" y="5556412"/>
                  <a:ext cx="360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823BE52-A908-4CCE-8D3A-9F1A56E030FA}"/>
                    </a:ext>
                  </a:extLst>
                </p14:cNvPr>
                <p14:cNvContentPartPr/>
                <p14:nvPr/>
              </p14:nvContentPartPr>
              <p14:xfrm>
                <a:off x="4400092" y="5484052"/>
                <a:ext cx="163800" cy="310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823BE52-A908-4CCE-8D3A-9F1A56E030F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391092" y="5475412"/>
                  <a:ext cx="181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90C77F6-23CC-47FF-9264-7F061EF17E83}"/>
                    </a:ext>
                  </a:extLst>
                </p14:cNvPr>
                <p14:cNvContentPartPr/>
                <p14:nvPr/>
              </p14:nvContentPartPr>
              <p14:xfrm>
                <a:off x="4615372" y="5518972"/>
                <a:ext cx="41760" cy="2336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90C77F6-23CC-47FF-9264-7F061EF17E8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606372" y="5509972"/>
                  <a:ext cx="59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E33A1D8-1A81-43B6-96D8-B22AD915D365}"/>
                    </a:ext>
                  </a:extLst>
                </p14:cNvPr>
                <p14:cNvContentPartPr/>
                <p14:nvPr/>
              </p14:nvContentPartPr>
              <p14:xfrm>
                <a:off x="4735612" y="5621212"/>
                <a:ext cx="129240" cy="103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E33A1D8-1A81-43B6-96D8-B22AD915D36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726972" y="5612212"/>
                  <a:ext cx="146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E6459BF-C0C1-4B7F-9126-0D60DCE27063}"/>
                    </a:ext>
                  </a:extLst>
                </p14:cNvPr>
                <p14:cNvContentPartPr/>
                <p14:nvPr/>
              </p14:nvContentPartPr>
              <p14:xfrm>
                <a:off x="4156732" y="5479732"/>
                <a:ext cx="580680" cy="2671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E6459BF-C0C1-4B7F-9126-0D60DCE270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147732" y="5471092"/>
                  <a:ext cx="59832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28ACCC7-AE84-47C8-AB23-03B3444F791B}"/>
              </a:ext>
            </a:extLst>
          </p:cNvPr>
          <p:cNvGrpSpPr/>
          <p:nvPr/>
        </p:nvGrpSpPr>
        <p:grpSpPr>
          <a:xfrm>
            <a:off x="289972" y="5857732"/>
            <a:ext cx="707760" cy="369360"/>
            <a:chOff x="289972" y="5857732"/>
            <a:chExt cx="7077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6055CF1-7549-4B3A-82B9-11B0DD3A540E}"/>
                    </a:ext>
                  </a:extLst>
                </p14:cNvPr>
                <p14:cNvContentPartPr/>
                <p14:nvPr/>
              </p14:nvContentPartPr>
              <p14:xfrm>
                <a:off x="289972" y="5932252"/>
                <a:ext cx="28800" cy="2307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6055CF1-7549-4B3A-82B9-11B0DD3A540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81332" y="5923252"/>
                  <a:ext cx="4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52A42A8-17DE-493D-8A1F-E4241EB83328}"/>
                    </a:ext>
                  </a:extLst>
                </p14:cNvPr>
                <p14:cNvContentPartPr/>
                <p14:nvPr/>
              </p14:nvContentPartPr>
              <p14:xfrm>
                <a:off x="315892" y="5957092"/>
                <a:ext cx="84960" cy="2322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52A42A8-17DE-493D-8A1F-E4241EB8332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06892" y="5948452"/>
                  <a:ext cx="102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AB31BC9-F2BE-4CD3-BE2F-1E5D15956F0E}"/>
                    </a:ext>
                  </a:extLst>
                </p14:cNvPr>
                <p14:cNvContentPartPr/>
                <p14:nvPr/>
              </p14:nvContentPartPr>
              <p14:xfrm>
                <a:off x="498412" y="6093892"/>
                <a:ext cx="108360" cy="648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AB31BC9-F2BE-4CD3-BE2F-1E5D15956F0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89772" y="6084892"/>
                  <a:ext cx="126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13CFFF9A-FF20-4340-8B96-C142C2E6F33E}"/>
                    </a:ext>
                  </a:extLst>
                </p14:cNvPr>
                <p14:cNvContentPartPr/>
                <p14:nvPr/>
              </p14:nvContentPartPr>
              <p14:xfrm>
                <a:off x="526132" y="5857732"/>
                <a:ext cx="251640" cy="3693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13CFFF9A-FF20-4340-8B96-C142C2E6F33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17132" y="5848732"/>
                  <a:ext cx="2692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65BDB7B-7053-46BB-925E-67101FB55F9E}"/>
                    </a:ext>
                  </a:extLst>
                </p14:cNvPr>
                <p14:cNvContentPartPr/>
                <p14:nvPr/>
              </p14:nvContentPartPr>
              <p14:xfrm>
                <a:off x="793252" y="6072292"/>
                <a:ext cx="204480" cy="152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65BDB7B-7053-46BB-925E-67101FB55F9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84252" y="6063292"/>
                  <a:ext cx="2221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71270732-6904-4D4A-9AB3-4EE1F9C4CBA5}"/>
              </a:ext>
            </a:extLst>
          </p:cNvPr>
          <p:cNvGrpSpPr/>
          <p:nvPr/>
        </p:nvGrpSpPr>
        <p:grpSpPr>
          <a:xfrm>
            <a:off x="1267012" y="5971132"/>
            <a:ext cx="358560" cy="272520"/>
            <a:chOff x="1267012" y="5971132"/>
            <a:chExt cx="35856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9351B58B-5E86-4EC6-B675-69C4E9120A59}"/>
                    </a:ext>
                  </a:extLst>
                </p14:cNvPr>
                <p14:cNvContentPartPr/>
                <p14:nvPr/>
              </p14:nvContentPartPr>
              <p14:xfrm>
                <a:off x="1267012" y="5971132"/>
                <a:ext cx="185040" cy="2725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9351B58B-5E86-4EC6-B675-69C4E9120A5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258372" y="5962492"/>
                  <a:ext cx="202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26B7125-5EFB-4A56-8337-6288A22FF43E}"/>
                    </a:ext>
                  </a:extLst>
                </p14:cNvPr>
                <p14:cNvContentPartPr/>
                <p14:nvPr/>
              </p14:nvContentPartPr>
              <p14:xfrm>
                <a:off x="1553932" y="6108652"/>
                <a:ext cx="71640" cy="1260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26B7125-5EFB-4A56-8337-6288A22FF43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544932" y="6099652"/>
                  <a:ext cx="892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35D6BB77-A067-4683-A1F7-F3DD0F511F1F}"/>
              </a:ext>
            </a:extLst>
          </p:cNvPr>
          <p:cNvGrpSpPr/>
          <p:nvPr/>
        </p:nvGrpSpPr>
        <p:grpSpPr>
          <a:xfrm>
            <a:off x="2148292" y="5997772"/>
            <a:ext cx="456480" cy="172800"/>
            <a:chOff x="2148292" y="5997772"/>
            <a:chExt cx="45648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701B473-0656-436C-B84E-202ED844A9C9}"/>
                    </a:ext>
                  </a:extLst>
                </p14:cNvPr>
                <p14:cNvContentPartPr/>
                <p14:nvPr/>
              </p14:nvContentPartPr>
              <p14:xfrm>
                <a:off x="2148292" y="5997772"/>
                <a:ext cx="159840" cy="1728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701B473-0656-436C-B84E-202ED844A9C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139292" y="5989132"/>
                  <a:ext cx="177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8F5B731-555E-445B-AC20-4B354AEA5610}"/>
                    </a:ext>
                  </a:extLst>
                </p14:cNvPr>
                <p14:cNvContentPartPr/>
                <p14:nvPr/>
              </p14:nvContentPartPr>
              <p14:xfrm>
                <a:off x="2359972" y="6085252"/>
                <a:ext cx="117360" cy="680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8F5B731-555E-445B-AC20-4B354AEA561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351332" y="6076612"/>
                  <a:ext cx="13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1548D1F-38A2-4B83-B9B8-2143E00E7331}"/>
                    </a:ext>
                  </a:extLst>
                </p14:cNvPr>
                <p14:cNvContentPartPr/>
                <p14:nvPr/>
              </p14:nvContentPartPr>
              <p14:xfrm>
                <a:off x="2502532" y="6091372"/>
                <a:ext cx="102240" cy="73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1548D1F-38A2-4B83-B9B8-2143E00E733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493532" y="6082732"/>
                  <a:ext cx="11988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78AD3D91-2370-4225-BA32-3B02E6C03980}"/>
                  </a:ext>
                </a:extLst>
              </p14:cNvPr>
              <p14:cNvContentPartPr/>
              <p14:nvPr/>
            </p14:nvContentPartPr>
            <p14:xfrm>
              <a:off x="2316412" y="6272452"/>
              <a:ext cx="262080" cy="741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78AD3D91-2370-4225-BA32-3B02E6C03980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2307412" y="6263812"/>
                <a:ext cx="2797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586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D8DD-FE92-4488-9FD0-287F96AE68F6}" type="slidenum">
              <a:rPr lang="el-GR" altLang="en-US"/>
              <a:pPr/>
              <a:t>43</a:t>
            </a:fld>
            <a:endParaRPr lang="el-GR" altLang="en-US"/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457200" y="2513319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Υπάρχει διαδρομή προσπέλασης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ευρετήριο) για </a:t>
            </a:r>
            <a:r>
              <a:rPr lang="el-GR" i="1" u="sng" dirty="0">
                <a:latin typeface="Calibri" pitchFamily="34" charset="0"/>
                <a:cs typeface="Calibri" pitchFamily="34" charset="0"/>
              </a:rPr>
              <a:t>ένα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από τα γνωρίσματα που εμφανίζονται σε οποιαδήποτε συνθήκη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411529" y="3596479"/>
            <a:ext cx="807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Calibri" pitchFamily="34" charset="0"/>
                <a:cs typeface="Calibri" pitchFamily="34" charset="0"/>
              </a:rPr>
              <a:t>Χρήση μίας από τις προηγούμενες μεθόδους για την ανάκτηση των εγγραφών που ικανοποιούν αυτήν την συνθήκη και </a:t>
            </a:r>
          </a:p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Calibri" pitchFamily="34" charset="0"/>
                <a:cs typeface="Calibri" pitchFamily="34" charset="0"/>
              </a:rPr>
              <a:t>Έλεγχος για κάθε επιλεγμένη εγγραφή αν ικανοποιεί και τις υπόλοιπες συνθήκες </a:t>
            </a: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411529" y="32339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Calibri" pitchFamily="34" charset="0"/>
                <a:cs typeface="Calibri" pitchFamily="34" charset="0"/>
              </a:rPr>
              <a:t>Επιλογή του γνωρίσματος συνθήκη με τη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μικρότερη</a:t>
            </a:r>
            <a:r>
              <a:rPr lang="el-GR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επιλεκτικότητα (γιατί;)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31110" y="903028"/>
            <a:ext cx="4219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l-GR" sz="28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l-GR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1529" y="5309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με σύζευξη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6685" y="5020887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υπάρχουν </a:t>
            </a:r>
            <a:r>
              <a:rPr lang="el-GR" i="1" u="sng" dirty="0">
                <a:latin typeface="Calibri" pitchFamily="34" charset="0"/>
                <a:cs typeface="Calibri" pitchFamily="34" charset="0"/>
              </a:rPr>
              <a:t>παραπάνω από ένα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ευρετήρια μπορούμε επίσης να υπολογίσουμε πρώτα την τομή των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blocks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που επιστρέφουν ως ταίριασμα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grpSp>
        <p:nvGrpSpPr>
          <p:cNvPr id="616475" name="Group 616474">
            <a:extLst>
              <a:ext uri="{FF2B5EF4-FFF2-40B4-BE49-F238E27FC236}">
                <a16:creationId xmlns:a16="http://schemas.microsoft.com/office/drawing/2014/main" id="{D51490A8-1298-45F3-9882-D1CFC1130E85}"/>
              </a:ext>
            </a:extLst>
          </p:cNvPr>
          <p:cNvGrpSpPr/>
          <p:nvPr/>
        </p:nvGrpSpPr>
        <p:grpSpPr>
          <a:xfrm>
            <a:off x="1911412" y="1651717"/>
            <a:ext cx="6868800" cy="848520"/>
            <a:chOff x="1911412" y="1651717"/>
            <a:chExt cx="686880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DAF882-072D-4814-8239-C9E96AD107C3}"/>
                    </a:ext>
                  </a:extLst>
                </p14:cNvPr>
                <p14:cNvContentPartPr/>
                <p14:nvPr/>
              </p14:nvContentPartPr>
              <p14:xfrm>
                <a:off x="1911412" y="1700317"/>
                <a:ext cx="205920" cy="218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DAF882-072D-4814-8239-C9E96AD107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02772" y="1691677"/>
                  <a:ext cx="223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39234D-E01D-4D28-B080-D9FDE243EB0A}"/>
                    </a:ext>
                  </a:extLst>
                </p14:cNvPr>
                <p14:cNvContentPartPr/>
                <p14:nvPr/>
              </p14:nvContentPartPr>
              <p14:xfrm>
                <a:off x="2144332" y="1838557"/>
                <a:ext cx="152280" cy="136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39234D-E01D-4D28-B080-D9FDE243EB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35692" y="1829557"/>
                  <a:ext cx="169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6E8B26-EB59-48C4-B0E4-E27EF45B463E}"/>
                    </a:ext>
                  </a:extLst>
                </p14:cNvPr>
                <p14:cNvContentPartPr/>
                <p14:nvPr/>
              </p14:nvContentPartPr>
              <p14:xfrm>
                <a:off x="2331532" y="1893637"/>
                <a:ext cx="96120" cy="8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6E8B26-EB59-48C4-B0E4-E27EF45B46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2892" y="1884997"/>
                  <a:ext cx="113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9B67D9-D329-47F2-A2DB-11BB27C08EDB}"/>
                    </a:ext>
                  </a:extLst>
                </p14:cNvPr>
                <p14:cNvContentPartPr/>
                <p14:nvPr/>
              </p14:nvContentPartPr>
              <p14:xfrm>
                <a:off x="2494252" y="1897597"/>
                <a:ext cx="203040" cy="8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9B67D9-D329-47F2-A2DB-11BB27C08E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5252" y="1888957"/>
                  <a:ext cx="22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96E9BA-2CF4-4C79-B681-81B1D8E1C7C1}"/>
                    </a:ext>
                  </a:extLst>
                </p14:cNvPr>
                <p14:cNvContentPartPr/>
                <p14:nvPr/>
              </p14:nvContentPartPr>
              <p14:xfrm>
                <a:off x="2792692" y="1774117"/>
                <a:ext cx="13320" cy="23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96E9BA-2CF4-4C79-B681-81B1D8E1C7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84052" y="1765477"/>
                  <a:ext cx="30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8F266D-3D7B-4E0E-84BE-5EFBBEA33608}"/>
                    </a:ext>
                  </a:extLst>
                </p14:cNvPr>
                <p14:cNvContentPartPr/>
                <p14:nvPr/>
              </p14:nvContentPartPr>
              <p14:xfrm>
                <a:off x="2725372" y="1926037"/>
                <a:ext cx="138600" cy="3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8F266D-3D7B-4E0E-84BE-5EFBBEA336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6372" y="1917397"/>
                  <a:ext cx="15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6A1075-301D-4F84-9E92-123F8AB7DF54}"/>
                    </a:ext>
                  </a:extLst>
                </p14:cNvPr>
                <p14:cNvContentPartPr/>
                <p14:nvPr/>
              </p14:nvContentPartPr>
              <p14:xfrm>
                <a:off x="2891332" y="1894357"/>
                <a:ext cx="140400" cy="19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6A1075-301D-4F84-9E92-123F8AB7DF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2692" y="1885717"/>
                  <a:ext cx="158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1BAAEB-E040-4EA7-9F32-0CC3BE5DCE07}"/>
                    </a:ext>
                  </a:extLst>
                </p14:cNvPr>
                <p14:cNvContentPartPr/>
                <p14:nvPr/>
              </p14:nvContentPartPr>
              <p14:xfrm>
                <a:off x="3130372" y="1902637"/>
                <a:ext cx="156240" cy="8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1BAAEB-E040-4EA7-9F32-0CC3BE5DCE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21372" y="1893637"/>
                  <a:ext cx="173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0432DE-82B0-4A63-8416-EE00B347DD31}"/>
                    </a:ext>
                  </a:extLst>
                </p14:cNvPr>
                <p14:cNvContentPartPr/>
                <p14:nvPr/>
              </p14:nvContentPartPr>
              <p14:xfrm>
                <a:off x="3402892" y="1841437"/>
                <a:ext cx="410760" cy="160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0432DE-82B0-4A63-8416-EE00B347DD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93892" y="1832437"/>
                  <a:ext cx="428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AB4148-E940-43EF-9C4C-E5FFFB64CDA2}"/>
                    </a:ext>
                  </a:extLst>
                </p14:cNvPr>
                <p14:cNvContentPartPr/>
                <p14:nvPr/>
              </p14:nvContentPartPr>
              <p14:xfrm>
                <a:off x="3833452" y="1891837"/>
                <a:ext cx="124200" cy="10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AB4148-E940-43EF-9C4C-E5FFFB64CD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24452" y="1883197"/>
                  <a:ext cx="141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496BEA-CDB6-4C1A-B261-7F9ADE185102}"/>
                    </a:ext>
                  </a:extLst>
                </p14:cNvPr>
                <p14:cNvContentPartPr/>
                <p14:nvPr/>
              </p14:nvContentPartPr>
              <p14:xfrm>
                <a:off x="4028212" y="1890037"/>
                <a:ext cx="307080" cy="10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496BEA-CDB6-4C1A-B261-7F9ADE1851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19212" y="1881397"/>
                  <a:ext cx="324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6FC7B0-7260-46F9-857B-17BAADF3AB61}"/>
                    </a:ext>
                  </a:extLst>
                </p14:cNvPr>
                <p14:cNvContentPartPr/>
                <p14:nvPr/>
              </p14:nvContentPartPr>
              <p14:xfrm>
                <a:off x="4496212" y="1909117"/>
                <a:ext cx="214200" cy="11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6FC7B0-7260-46F9-857B-17BAADF3AB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7212" y="1900477"/>
                  <a:ext cx="23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3130BF-FED9-4B37-8B68-B9F87462D4EB}"/>
                    </a:ext>
                  </a:extLst>
                </p14:cNvPr>
                <p14:cNvContentPartPr/>
                <p14:nvPr/>
              </p14:nvContentPartPr>
              <p14:xfrm>
                <a:off x="4748932" y="1796797"/>
                <a:ext cx="199800" cy="195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3130BF-FED9-4B37-8B68-B9F87462D4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39932" y="1787797"/>
                  <a:ext cx="217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16463" name="Ink 616462">
                  <a:extLst>
                    <a:ext uri="{FF2B5EF4-FFF2-40B4-BE49-F238E27FC236}">
                      <a16:creationId xmlns:a16="http://schemas.microsoft.com/office/drawing/2014/main" id="{8F819628-90B2-4874-A42A-F39418C8F5B1}"/>
                    </a:ext>
                  </a:extLst>
                </p14:cNvPr>
                <p14:cNvContentPartPr/>
                <p14:nvPr/>
              </p14:nvContentPartPr>
              <p14:xfrm>
                <a:off x="2158732" y="2133757"/>
                <a:ext cx="152640" cy="76320"/>
              </p14:xfrm>
            </p:contentPart>
          </mc:Choice>
          <mc:Fallback xmlns="">
            <p:pic>
              <p:nvPicPr>
                <p:cNvPr id="616463" name="Ink 616462">
                  <a:extLst>
                    <a:ext uri="{FF2B5EF4-FFF2-40B4-BE49-F238E27FC236}">
                      <a16:creationId xmlns:a16="http://schemas.microsoft.com/office/drawing/2014/main" id="{8F819628-90B2-4874-A42A-F39418C8F5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9732" y="2124757"/>
                  <a:ext cx="170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16464" name="Ink 616463">
                  <a:extLst>
                    <a:ext uri="{FF2B5EF4-FFF2-40B4-BE49-F238E27FC236}">
                      <a16:creationId xmlns:a16="http://schemas.microsoft.com/office/drawing/2014/main" id="{82CAC4BF-2EDF-4F6C-AA2A-F9A54EBCD959}"/>
                    </a:ext>
                  </a:extLst>
                </p14:cNvPr>
                <p14:cNvContentPartPr/>
                <p14:nvPr/>
              </p14:nvContentPartPr>
              <p14:xfrm>
                <a:off x="2150452" y="2113237"/>
                <a:ext cx="1200240" cy="153720"/>
              </p14:xfrm>
            </p:contentPart>
          </mc:Choice>
          <mc:Fallback xmlns="">
            <p:pic>
              <p:nvPicPr>
                <p:cNvPr id="616464" name="Ink 616463">
                  <a:extLst>
                    <a:ext uri="{FF2B5EF4-FFF2-40B4-BE49-F238E27FC236}">
                      <a16:creationId xmlns:a16="http://schemas.microsoft.com/office/drawing/2014/main" id="{82CAC4BF-2EDF-4F6C-AA2A-F9A54EBCD9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41812" y="2104597"/>
                  <a:ext cx="1217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6465" name="Ink 616464">
                  <a:extLst>
                    <a:ext uri="{FF2B5EF4-FFF2-40B4-BE49-F238E27FC236}">
                      <a16:creationId xmlns:a16="http://schemas.microsoft.com/office/drawing/2014/main" id="{567A38CD-4BB6-4C84-8653-EA9EC7BFD08E}"/>
                    </a:ext>
                  </a:extLst>
                </p14:cNvPr>
                <p14:cNvContentPartPr/>
                <p14:nvPr/>
              </p14:nvContentPartPr>
              <p14:xfrm>
                <a:off x="3330892" y="2064277"/>
                <a:ext cx="976680" cy="263880"/>
              </p14:xfrm>
            </p:contentPart>
          </mc:Choice>
          <mc:Fallback xmlns="">
            <p:pic>
              <p:nvPicPr>
                <p:cNvPr id="616465" name="Ink 616464">
                  <a:extLst>
                    <a:ext uri="{FF2B5EF4-FFF2-40B4-BE49-F238E27FC236}">
                      <a16:creationId xmlns:a16="http://schemas.microsoft.com/office/drawing/2014/main" id="{567A38CD-4BB6-4C84-8653-EA9EC7BFD0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22252" y="2055277"/>
                  <a:ext cx="994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6466" name="Ink 616465">
                  <a:extLst>
                    <a:ext uri="{FF2B5EF4-FFF2-40B4-BE49-F238E27FC236}">
                      <a16:creationId xmlns:a16="http://schemas.microsoft.com/office/drawing/2014/main" id="{B784B3DD-3F1F-4328-BF61-982026678952}"/>
                    </a:ext>
                  </a:extLst>
                </p14:cNvPr>
                <p14:cNvContentPartPr/>
                <p14:nvPr/>
              </p14:nvContentPartPr>
              <p14:xfrm>
                <a:off x="3722572" y="2283517"/>
                <a:ext cx="31320" cy="216720"/>
              </p14:xfrm>
            </p:contentPart>
          </mc:Choice>
          <mc:Fallback xmlns="">
            <p:pic>
              <p:nvPicPr>
                <p:cNvPr id="616466" name="Ink 616465">
                  <a:extLst>
                    <a:ext uri="{FF2B5EF4-FFF2-40B4-BE49-F238E27FC236}">
                      <a16:creationId xmlns:a16="http://schemas.microsoft.com/office/drawing/2014/main" id="{B784B3DD-3F1F-4328-BF61-9820266789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3932" y="2274517"/>
                  <a:ext cx="48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6467" name="Ink 616466">
                  <a:extLst>
                    <a:ext uri="{FF2B5EF4-FFF2-40B4-BE49-F238E27FC236}">
                      <a16:creationId xmlns:a16="http://schemas.microsoft.com/office/drawing/2014/main" id="{11600F97-B21C-43F0-95E8-CE600475ABF6}"/>
                    </a:ext>
                  </a:extLst>
                </p14:cNvPr>
                <p14:cNvContentPartPr/>
                <p14:nvPr/>
              </p14:nvContentPartPr>
              <p14:xfrm>
                <a:off x="3726172" y="2230957"/>
                <a:ext cx="101160" cy="142200"/>
              </p14:xfrm>
            </p:contentPart>
          </mc:Choice>
          <mc:Fallback xmlns="">
            <p:pic>
              <p:nvPicPr>
                <p:cNvPr id="616467" name="Ink 616466">
                  <a:extLst>
                    <a:ext uri="{FF2B5EF4-FFF2-40B4-BE49-F238E27FC236}">
                      <a16:creationId xmlns:a16="http://schemas.microsoft.com/office/drawing/2014/main" id="{11600F97-B21C-43F0-95E8-CE600475AB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17172" y="2222317"/>
                  <a:ext cx="118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6468" name="Ink 616467">
                  <a:extLst>
                    <a:ext uri="{FF2B5EF4-FFF2-40B4-BE49-F238E27FC236}">
                      <a16:creationId xmlns:a16="http://schemas.microsoft.com/office/drawing/2014/main" id="{C907A215-0440-4DE5-A1DA-237CC84C2E3B}"/>
                    </a:ext>
                  </a:extLst>
                </p14:cNvPr>
                <p14:cNvContentPartPr/>
                <p14:nvPr/>
              </p14:nvContentPartPr>
              <p14:xfrm>
                <a:off x="3897532" y="2304037"/>
                <a:ext cx="110520" cy="184320"/>
              </p14:xfrm>
            </p:contentPart>
          </mc:Choice>
          <mc:Fallback xmlns="">
            <p:pic>
              <p:nvPicPr>
                <p:cNvPr id="616468" name="Ink 616467">
                  <a:extLst>
                    <a:ext uri="{FF2B5EF4-FFF2-40B4-BE49-F238E27FC236}">
                      <a16:creationId xmlns:a16="http://schemas.microsoft.com/office/drawing/2014/main" id="{C907A215-0440-4DE5-A1DA-237CC84C2E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88892" y="2295397"/>
                  <a:ext cx="128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EA2291-9A78-4588-A64B-0ED4DF1F2632}"/>
                    </a:ext>
                  </a:extLst>
                </p14:cNvPr>
                <p14:cNvContentPartPr/>
                <p14:nvPr/>
              </p14:nvContentPartPr>
              <p14:xfrm>
                <a:off x="5278132" y="1856917"/>
                <a:ext cx="17640" cy="18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EA2291-9A78-4588-A64B-0ED4DF1F26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69492" y="1847917"/>
                  <a:ext cx="35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9FD3F7-CC56-4C86-AC3F-3BB05CF362E6}"/>
                    </a:ext>
                  </a:extLst>
                </p14:cNvPr>
                <p14:cNvContentPartPr/>
                <p14:nvPr/>
              </p14:nvContentPartPr>
              <p14:xfrm>
                <a:off x="5242852" y="1853677"/>
                <a:ext cx="275400" cy="14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9FD3F7-CC56-4C86-AC3F-3BB05CF362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34212" y="1845037"/>
                  <a:ext cx="293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66021A-E7EB-430C-80C1-09770B8B5371}"/>
                    </a:ext>
                  </a:extLst>
                </p14:cNvPr>
                <p14:cNvContentPartPr/>
                <p14:nvPr/>
              </p14:nvContentPartPr>
              <p14:xfrm>
                <a:off x="5571532" y="1919917"/>
                <a:ext cx="109800" cy="14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66021A-E7EB-430C-80C1-09770B8B53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62892" y="1911277"/>
                  <a:ext cx="127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5F8E94-9691-4AA6-AFA1-39C10F297856}"/>
                    </a:ext>
                  </a:extLst>
                </p14:cNvPr>
                <p14:cNvContentPartPr/>
                <p14:nvPr/>
              </p14:nvContentPartPr>
              <p14:xfrm>
                <a:off x="5741092" y="1825237"/>
                <a:ext cx="408600" cy="18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5F8E94-9691-4AA6-AFA1-39C10F2978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32452" y="1816237"/>
                  <a:ext cx="426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51E77E-23A2-4934-A9B0-7A96643861F4}"/>
                    </a:ext>
                  </a:extLst>
                </p14:cNvPr>
                <p14:cNvContentPartPr/>
                <p14:nvPr/>
              </p14:nvContentPartPr>
              <p14:xfrm>
                <a:off x="6165172" y="1766197"/>
                <a:ext cx="27720" cy="247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51E77E-23A2-4934-A9B0-7A96643861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56532" y="1757197"/>
                  <a:ext cx="45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4472E5-C399-4271-B8CF-24386AB47A23}"/>
                    </a:ext>
                  </a:extLst>
                </p14:cNvPr>
                <p14:cNvContentPartPr/>
                <p14:nvPr/>
              </p14:nvContentPartPr>
              <p14:xfrm>
                <a:off x="6132772" y="1957717"/>
                <a:ext cx="136080" cy="7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4472E5-C399-4271-B8CF-24386AB47A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24132" y="1949077"/>
                  <a:ext cx="153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9F1843-9109-4FB7-B0EF-127FF642C48E}"/>
                    </a:ext>
                  </a:extLst>
                </p14:cNvPr>
                <p14:cNvContentPartPr/>
                <p14:nvPr/>
              </p14:nvContentPartPr>
              <p14:xfrm>
                <a:off x="6317812" y="1969597"/>
                <a:ext cx="172080" cy="6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9F1843-9109-4FB7-B0EF-127FF642C4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08812" y="1960957"/>
                  <a:ext cx="189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4D8A0-8927-4128-8122-F0DCFB1E3608}"/>
                    </a:ext>
                  </a:extLst>
                </p14:cNvPr>
                <p14:cNvContentPartPr/>
                <p14:nvPr/>
              </p14:nvContentPartPr>
              <p14:xfrm>
                <a:off x="6634612" y="1941877"/>
                <a:ext cx="137520" cy="10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4D8A0-8927-4128-8122-F0DCFB1E36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25972" y="1932877"/>
                  <a:ext cx="155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19E11D-A530-4D3D-A066-58E1796B344B}"/>
                    </a:ext>
                  </a:extLst>
                </p14:cNvPr>
                <p14:cNvContentPartPr/>
                <p14:nvPr/>
              </p14:nvContentPartPr>
              <p14:xfrm>
                <a:off x="6884092" y="1937197"/>
                <a:ext cx="37440" cy="116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19E11D-A530-4D3D-A066-58E1796B34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75452" y="1928557"/>
                  <a:ext cx="55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6448" name="Ink 616447">
                  <a:extLst>
                    <a:ext uri="{FF2B5EF4-FFF2-40B4-BE49-F238E27FC236}">
                      <a16:creationId xmlns:a16="http://schemas.microsoft.com/office/drawing/2014/main" id="{DAA317E6-2D1A-4B31-B801-0A5CC2EBB1FF}"/>
                    </a:ext>
                  </a:extLst>
                </p14:cNvPr>
                <p14:cNvContentPartPr/>
                <p14:nvPr/>
              </p14:nvContentPartPr>
              <p14:xfrm>
                <a:off x="6999652" y="1978597"/>
                <a:ext cx="137160" cy="86760"/>
              </p14:xfrm>
            </p:contentPart>
          </mc:Choice>
          <mc:Fallback xmlns="">
            <p:pic>
              <p:nvPicPr>
                <p:cNvPr id="616448" name="Ink 616447">
                  <a:extLst>
                    <a:ext uri="{FF2B5EF4-FFF2-40B4-BE49-F238E27FC236}">
                      <a16:creationId xmlns:a16="http://schemas.microsoft.com/office/drawing/2014/main" id="{DAA317E6-2D1A-4B31-B801-0A5CC2EBB1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90652" y="1969957"/>
                  <a:ext cx="154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6449" name="Ink 616448">
                  <a:extLst>
                    <a:ext uri="{FF2B5EF4-FFF2-40B4-BE49-F238E27FC236}">
                      <a16:creationId xmlns:a16="http://schemas.microsoft.com/office/drawing/2014/main" id="{314A9D27-39A8-462A-9EEF-E21F96532771}"/>
                    </a:ext>
                  </a:extLst>
                </p14:cNvPr>
                <p14:cNvContentPartPr/>
                <p14:nvPr/>
              </p14:nvContentPartPr>
              <p14:xfrm>
                <a:off x="7198732" y="1979317"/>
                <a:ext cx="141840" cy="100800"/>
              </p14:xfrm>
            </p:contentPart>
          </mc:Choice>
          <mc:Fallback xmlns="">
            <p:pic>
              <p:nvPicPr>
                <p:cNvPr id="616449" name="Ink 616448">
                  <a:extLst>
                    <a:ext uri="{FF2B5EF4-FFF2-40B4-BE49-F238E27FC236}">
                      <a16:creationId xmlns:a16="http://schemas.microsoft.com/office/drawing/2014/main" id="{314A9D27-39A8-462A-9EEF-E21F965327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89732" y="1970677"/>
                  <a:ext cx="159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6450" name="Ink 616449">
                  <a:extLst>
                    <a:ext uri="{FF2B5EF4-FFF2-40B4-BE49-F238E27FC236}">
                      <a16:creationId xmlns:a16="http://schemas.microsoft.com/office/drawing/2014/main" id="{76F098E7-39BF-4E39-B896-757F61961ACE}"/>
                    </a:ext>
                  </a:extLst>
                </p14:cNvPr>
                <p14:cNvContentPartPr/>
                <p14:nvPr/>
              </p14:nvContentPartPr>
              <p14:xfrm>
                <a:off x="7423372" y="1992637"/>
                <a:ext cx="106200" cy="81000"/>
              </p14:xfrm>
            </p:contentPart>
          </mc:Choice>
          <mc:Fallback xmlns="">
            <p:pic>
              <p:nvPicPr>
                <p:cNvPr id="616450" name="Ink 616449">
                  <a:extLst>
                    <a:ext uri="{FF2B5EF4-FFF2-40B4-BE49-F238E27FC236}">
                      <a16:creationId xmlns:a16="http://schemas.microsoft.com/office/drawing/2014/main" id="{76F098E7-39BF-4E39-B896-757F61961A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14372" y="1983997"/>
                  <a:ext cx="123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6451" name="Ink 616450">
                  <a:extLst>
                    <a:ext uri="{FF2B5EF4-FFF2-40B4-BE49-F238E27FC236}">
                      <a16:creationId xmlns:a16="http://schemas.microsoft.com/office/drawing/2014/main" id="{9C841759-099A-4B74-A830-CD1D33F70CAB}"/>
                    </a:ext>
                  </a:extLst>
                </p14:cNvPr>
                <p14:cNvContentPartPr/>
                <p14:nvPr/>
              </p14:nvContentPartPr>
              <p14:xfrm>
                <a:off x="7547572" y="1991557"/>
                <a:ext cx="151920" cy="99360"/>
              </p14:xfrm>
            </p:contentPart>
          </mc:Choice>
          <mc:Fallback xmlns="">
            <p:pic>
              <p:nvPicPr>
                <p:cNvPr id="616451" name="Ink 616450">
                  <a:extLst>
                    <a:ext uri="{FF2B5EF4-FFF2-40B4-BE49-F238E27FC236}">
                      <a16:creationId xmlns:a16="http://schemas.microsoft.com/office/drawing/2014/main" id="{9C841759-099A-4B74-A830-CD1D33F70C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38572" y="1982557"/>
                  <a:ext cx="169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6452" name="Ink 616451">
                  <a:extLst>
                    <a:ext uri="{FF2B5EF4-FFF2-40B4-BE49-F238E27FC236}">
                      <a16:creationId xmlns:a16="http://schemas.microsoft.com/office/drawing/2014/main" id="{95190768-B03F-48C8-A47B-5DBAE751D627}"/>
                    </a:ext>
                  </a:extLst>
                </p14:cNvPr>
                <p14:cNvContentPartPr/>
                <p14:nvPr/>
              </p14:nvContentPartPr>
              <p14:xfrm>
                <a:off x="7701652" y="1972117"/>
                <a:ext cx="162360" cy="118800"/>
              </p14:xfrm>
            </p:contentPart>
          </mc:Choice>
          <mc:Fallback xmlns="">
            <p:pic>
              <p:nvPicPr>
                <p:cNvPr id="616452" name="Ink 616451">
                  <a:extLst>
                    <a:ext uri="{FF2B5EF4-FFF2-40B4-BE49-F238E27FC236}">
                      <a16:creationId xmlns:a16="http://schemas.microsoft.com/office/drawing/2014/main" id="{95190768-B03F-48C8-A47B-5DBAE751D6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3012" y="1963117"/>
                  <a:ext cx="180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6456" name="Ink 616455">
                  <a:extLst>
                    <a:ext uri="{FF2B5EF4-FFF2-40B4-BE49-F238E27FC236}">
                      <a16:creationId xmlns:a16="http://schemas.microsoft.com/office/drawing/2014/main" id="{FCB262BC-D6FA-41BD-9369-6EC995180265}"/>
                    </a:ext>
                  </a:extLst>
                </p14:cNvPr>
                <p14:cNvContentPartPr/>
                <p14:nvPr/>
              </p14:nvContentPartPr>
              <p14:xfrm>
                <a:off x="7876972" y="1711477"/>
                <a:ext cx="313200" cy="246240"/>
              </p14:xfrm>
            </p:contentPart>
          </mc:Choice>
          <mc:Fallback xmlns="">
            <p:pic>
              <p:nvPicPr>
                <p:cNvPr id="616456" name="Ink 616455">
                  <a:extLst>
                    <a:ext uri="{FF2B5EF4-FFF2-40B4-BE49-F238E27FC236}">
                      <a16:creationId xmlns:a16="http://schemas.microsoft.com/office/drawing/2014/main" id="{FCB262BC-D6FA-41BD-9369-6EC9951802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67972" y="1702477"/>
                  <a:ext cx="330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6457" name="Ink 616456">
                  <a:extLst>
                    <a:ext uri="{FF2B5EF4-FFF2-40B4-BE49-F238E27FC236}">
                      <a16:creationId xmlns:a16="http://schemas.microsoft.com/office/drawing/2014/main" id="{CBA37868-69F4-44CD-ADF0-CFFB036F8183}"/>
                    </a:ext>
                  </a:extLst>
                </p14:cNvPr>
                <p14:cNvContentPartPr/>
                <p14:nvPr/>
              </p14:nvContentPartPr>
              <p14:xfrm>
                <a:off x="8284492" y="1765477"/>
                <a:ext cx="27360" cy="141480"/>
              </p14:xfrm>
            </p:contentPart>
          </mc:Choice>
          <mc:Fallback xmlns="">
            <p:pic>
              <p:nvPicPr>
                <p:cNvPr id="616457" name="Ink 616456">
                  <a:extLst>
                    <a:ext uri="{FF2B5EF4-FFF2-40B4-BE49-F238E27FC236}">
                      <a16:creationId xmlns:a16="http://schemas.microsoft.com/office/drawing/2014/main" id="{CBA37868-69F4-44CD-ADF0-CFFB036F81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75492" y="1756477"/>
                  <a:ext cx="4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6458" name="Ink 616457">
                  <a:extLst>
                    <a:ext uri="{FF2B5EF4-FFF2-40B4-BE49-F238E27FC236}">
                      <a16:creationId xmlns:a16="http://schemas.microsoft.com/office/drawing/2014/main" id="{0EB821F9-BB3A-4EEF-ABAE-9D6F8CDC9236}"/>
                    </a:ext>
                  </a:extLst>
                </p14:cNvPr>
                <p14:cNvContentPartPr/>
                <p14:nvPr/>
              </p14:nvContentPartPr>
              <p14:xfrm>
                <a:off x="8332732" y="1750717"/>
                <a:ext cx="151920" cy="153000"/>
              </p14:xfrm>
            </p:contentPart>
          </mc:Choice>
          <mc:Fallback xmlns="">
            <p:pic>
              <p:nvPicPr>
                <p:cNvPr id="616458" name="Ink 616457">
                  <a:extLst>
                    <a:ext uri="{FF2B5EF4-FFF2-40B4-BE49-F238E27FC236}">
                      <a16:creationId xmlns:a16="http://schemas.microsoft.com/office/drawing/2014/main" id="{0EB821F9-BB3A-4EEF-ABAE-9D6F8CDC92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24092" y="1741717"/>
                  <a:ext cx="169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6459" name="Ink 616458">
                  <a:extLst>
                    <a:ext uri="{FF2B5EF4-FFF2-40B4-BE49-F238E27FC236}">
                      <a16:creationId xmlns:a16="http://schemas.microsoft.com/office/drawing/2014/main" id="{DB66D37D-164A-47B0-8810-CEAF6BE47A48}"/>
                    </a:ext>
                  </a:extLst>
                </p14:cNvPr>
                <p14:cNvContentPartPr/>
                <p14:nvPr/>
              </p14:nvContentPartPr>
              <p14:xfrm>
                <a:off x="8536852" y="1811197"/>
                <a:ext cx="120600" cy="162000"/>
              </p14:xfrm>
            </p:contentPart>
          </mc:Choice>
          <mc:Fallback xmlns="">
            <p:pic>
              <p:nvPicPr>
                <p:cNvPr id="616459" name="Ink 616458">
                  <a:extLst>
                    <a:ext uri="{FF2B5EF4-FFF2-40B4-BE49-F238E27FC236}">
                      <a16:creationId xmlns:a16="http://schemas.microsoft.com/office/drawing/2014/main" id="{DB66D37D-164A-47B0-8810-CEAF6BE47A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28212" y="1802197"/>
                  <a:ext cx="138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6460" name="Ink 616459">
                  <a:extLst>
                    <a:ext uri="{FF2B5EF4-FFF2-40B4-BE49-F238E27FC236}">
                      <a16:creationId xmlns:a16="http://schemas.microsoft.com/office/drawing/2014/main" id="{81792C05-E313-423C-8430-7404A5E32870}"/>
                    </a:ext>
                  </a:extLst>
                </p14:cNvPr>
                <p14:cNvContentPartPr/>
                <p14:nvPr/>
              </p14:nvContentPartPr>
              <p14:xfrm>
                <a:off x="8672572" y="1651717"/>
                <a:ext cx="107640" cy="345960"/>
              </p14:xfrm>
            </p:contentPart>
          </mc:Choice>
          <mc:Fallback xmlns="">
            <p:pic>
              <p:nvPicPr>
                <p:cNvPr id="616460" name="Ink 616459">
                  <a:extLst>
                    <a:ext uri="{FF2B5EF4-FFF2-40B4-BE49-F238E27FC236}">
                      <a16:creationId xmlns:a16="http://schemas.microsoft.com/office/drawing/2014/main" id="{81792C05-E313-423C-8430-7404A5E328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63932" y="1642717"/>
                  <a:ext cx="125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6469" name="Ink 616468">
                  <a:extLst>
                    <a:ext uri="{FF2B5EF4-FFF2-40B4-BE49-F238E27FC236}">
                      <a16:creationId xmlns:a16="http://schemas.microsoft.com/office/drawing/2014/main" id="{B8B8306D-D8ED-406D-95A8-CD97E4E8B5E6}"/>
                    </a:ext>
                  </a:extLst>
                </p14:cNvPr>
                <p14:cNvContentPartPr/>
                <p14:nvPr/>
              </p14:nvContentPartPr>
              <p14:xfrm>
                <a:off x="5212972" y="2053837"/>
                <a:ext cx="1170360" cy="141480"/>
              </p14:xfrm>
            </p:contentPart>
          </mc:Choice>
          <mc:Fallback xmlns="">
            <p:pic>
              <p:nvPicPr>
                <p:cNvPr id="616469" name="Ink 616468">
                  <a:extLst>
                    <a:ext uri="{FF2B5EF4-FFF2-40B4-BE49-F238E27FC236}">
                      <a16:creationId xmlns:a16="http://schemas.microsoft.com/office/drawing/2014/main" id="{B8B8306D-D8ED-406D-95A8-CD97E4E8B5E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04332" y="2045197"/>
                  <a:ext cx="1188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6470" name="Ink 616469">
                  <a:extLst>
                    <a:ext uri="{FF2B5EF4-FFF2-40B4-BE49-F238E27FC236}">
                      <a16:creationId xmlns:a16="http://schemas.microsoft.com/office/drawing/2014/main" id="{132712D5-C72F-439B-8917-472DCF3D02FE}"/>
                    </a:ext>
                  </a:extLst>
                </p14:cNvPr>
                <p14:cNvContentPartPr/>
                <p14:nvPr/>
              </p14:nvContentPartPr>
              <p14:xfrm>
                <a:off x="6384772" y="2065717"/>
                <a:ext cx="847440" cy="231480"/>
              </p14:xfrm>
            </p:contentPart>
          </mc:Choice>
          <mc:Fallback xmlns="">
            <p:pic>
              <p:nvPicPr>
                <p:cNvPr id="616470" name="Ink 616469">
                  <a:extLst>
                    <a:ext uri="{FF2B5EF4-FFF2-40B4-BE49-F238E27FC236}">
                      <a16:creationId xmlns:a16="http://schemas.microsoft.com/office/drawing/2014/main" id="{132712D5-C72F-439B-8917-472DCF3D02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76132" y="2057077"/>
                  <a:ext cx="865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6471" name="Ink 616470">
                  <a:extLst>
                    <a:ext uri="{FF2B5EF4-FFF2-40B4-BE49-F238E27FC236}">
                      <a16:creationId xmlns:a16="http://schemas.microsoft.com/office/drawing/2014/main" id="{BCB1F102-57D3-425A-AA71-761E88ADE40B}"/>
                    </a:ext>
                  </a:extLst>
                </p14:cNvPr>
                <p14:cNvContentPartPr/>
                <p14:nvPr/>
              </p14:nvContentPartPr>
              <p14:xfrm>
                <a:off x="6654772" y="2268037"/>
                <a:ext cx="13680" cy="186480"/>
              </p14:xfrm>
            </p:contentPart>
          </mc:Choice>
          <mc:Fallback xmlns="">
            <p:pic>
              <p:nvPicPr>
                <p:cNvPr id="616471" name="Ink 616470">
                  <a:extLst>
                    <a:ext uri="{FF2B5EF4-FFF2-40B4-BE49-F238E27FC236}">
                      <a16:creationId xmlns:a16="http://schemas.microsoft.com/office/drawing/2014/main" id="{BCB1F102-57D3-425A-AA71-761E88ADE4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45772" y="2259037"/>
                  <a:ext cx="31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6472" name="Ink 616471">
                  <a:extLst>
                    <a:ext uri="{FF2B5EF4-FFF2-40B4-BE49-F238E27FC236}">
                      <a16:creationId xmlns:a16="http://schemas.microsoft.com/office/drawing/2014/main" id="{336B3229-3269-4D45-9778-EC3BDA3FB4CC}"/>
                    </a:ext>
                  </a:extLst>
                </p14:cNvPr>
                <p14:cNvContentPartPr/>
                <p14:nvPr/>
              </p14:nvContentPartPr>
              <p14:xfrm>
                <a:off x="6660172" y="2231677"/>
                <a:ext cx="142200" cy="151920"/>
              </p14:xfrm>
            </p:contentPart>
          </mc:Choice>
          <mc:Fallback xmlns="">
            <p:pic>
              <p:nvPicPr>
                <p:cNvPr id="616472" name="Ink 616471">
                  <a:extLst>
                    <a:ext uri="{FF2B5EF4-FFF2-40B4-BE49-F238E27FC236}">
                      <a16:creationId xmlns:a16="http://schemas.microsoft.com/office/drawing/2014/main" id="{336B3229-3269-4D45-9778-EC3BDA3FB4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51532" y="2222677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6473" name="Ink 616472">
                  <a:extLst>
                    <a:ext uri="{FF2B5EF4-FFF2-40B4-BE49-F238E27FC236}">
                      <a16:creationId xmlns:a16="http://schemas.microsoft.com/office/drawing/2014/main" id="{B87A319B-24C2-4037-BFBD-BD33F1627D26}"/>
                    </a:ext>
                  </a:extLst>
                </p14:cNvPr>
                <p14:cNvContentPartPr/>
                <p14:nvPr/>
              </p14:nvContentPartPr>
              <p14:xfrm>
                <a:off x="6843772" y="2303317"/>
                <a:ext cx="128160" cy="172800"/>
              </p14:xfrm>
            </p:contentPart>
          </mc:Choice>
          <mc:Fallback xmlns="">
            <p:pic>
              <p:nvPicPr>
                <p:cNvPr id="616473" name="Ink 616472">
                  <a:extLst>
                    <a:ext uri="{FF2B5EF4-FFF2-40B4-BE49-F238E27FC236}">
                      <a16:creationId xmlns:a16="http://schemas.microsoft.com/office/drawing/2014/main" id="{B87A319B-24C2-4037-BFBD-BD33F1627D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34772" y="2294677"/>
                  <a:ext cx="14580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6534" name="Ink 616533">
                <a:extLst>
                  <a:ext uri="{FF2B5EF4-FFF2-40B4-BE49-F238E27FC236}">
                    <a16:creationId xmlns:a16="http://schemas.microsoft.com/office/drawing/2014/main" id="{99AB9059-22C3-461F-AB86-AD425EE134A1}"/>
                  </a:ext>
                </a:extLst>
              </p14:cNvPr>
              <p14:cNvContentPartPr/>
              <p14:nvPr/>
            </p14:nvContentPartPr>
            <p14:xfrm>
              <a:off x="5389012" y="6180877"/>
              <a:ext cx="45360" cy="25560"/>
            </p14:xfrm>
          </p:contentPart>
        </mc:Choice>
        <mc:Fallback xmlns="">
          <p:pic>
            <p:nvPicPr>
              <p:cNvPr id="616534" name="Ink 616533">
                <a:extLst>
                  <a:ext uri="{FF2B5EF4-FFF2-40B4-BE49-F238E27FC236}">
                    <a16:creationId xmlns:a16="http://schemas.microsoft.com/office/drawing/2014/main" id="{99AB9059-22C3-461F-AB86-AD425EE134A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380012" y="6171877"/>
                <a:ext cx="63000" cy="4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443-6205-49E3-A1D4-BDC9324E4F81}" type="slidenum">
              <a:rPr lang="el-GR" altLang="en-US"/>
              <a:pPr/>
              <a:t>44</a:t>
            </a:fld>
            <a:endParaRPr lang="el-GR" altLang="en-US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1066800" y="52578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755550" y="3254515"/>
            <a:ext cx="776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Αν έστω και μία από τις συνθήκες δεν έχει διαδρομή προσπέλασης -&gt; σάρωση όλου του αρχείου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Επιλογή με διάζευξη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28887" y="1490445"/>
            <a:ext cx="4219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 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 </a:t>
            </a:r>
            <a:r>
              <a:rPr lang="el-GR" sz="28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 </a:t>
            </a:r>
            <a:r>
              <a:rPr lang="en-US" sz="2800" b="1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l-GR" sz="280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R)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45</a:t>
            </a:fld>
            <a:endParaRPr lang="el-GR" altLang="en-US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329226" y="1018077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2022-2023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" y="2584937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Εξετάσεις με ανοικτά βιβλία/σημειώσεις.</a:t>
            </a:r>
          </a:p>
        </p:txBody>
      </p:sp>
    </p:spTree>
    <p:extLst>
      <p:ext uri="{BB962C8B-B14F-4D97-AF65-F5344CB8AC3E}">
        <p14:creationId xmlns:p14="http://schemas.microsoft.com/office/powerpoint/2010/main" val="2956104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7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Άσκηση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381" y="1198978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Θεωρείστε ότι τον πίνακα </a:t>
            </a:r>
            <a:r>
              <a:rPr lang="en-US" sz="1600" dirty="0"/>
              <a:t>BOOK </a:t>
            </a:r>
            <a:endParaRPr lang="el-GR" sz="1600" dirty="0"/>
          </a:p>
          <a:p>
            <a:r>
              <a:rPr lang="en-US" sz="1600" dirty="0"/>
              <a:t>BOOK(</a:t>
            </a:r>
            <a:r>
              <a:rPr lang="en-US" sz="1600" u="sng" dirty="0"/>
              <a:t>ISBN</a:t>
            </a:r>
            <a:r>
              <a:rPr lang="en-US" sz="1600" dirty="0"/>
              <a:t>, TITLE, PUB-YEAR)</a:t>
            </a:r>
            <a:endParaRPr lang="el-GR" sz="1600" dirty="0"/>
          </a:p>
          <a:p>
            <a:r>
              <a:rPr lang="el-GR" sz="1600" dirty="0"/>
              <a:t>που έχει πληροφορία για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1.000.000</a:t>
            </a:r>
            <a:r>
              <a:rPr lang="el-GR" sz="1600" dirty="0"/>
              <a:t> βιβλία και είναι </a:t>
            </a:r>
            <a:r>
              <a:rPr lang="el-GR" sz="1600" dirty="0" err="1"/>
              <a:t>αποθηκευμένος</a:t>
            </a:r>
            <a:r>
              <a:rPr lang="el-GR" sz="1600" dirty="0"/>
              <a:t> σε ένα αρχείο στο δίσκο το οποίο είναι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διατεταγμένο ως προς το γνώρισμα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TITLE </a:t>
            </a:r>
            <a:r>
              <a:rPr lang="el-GR" sz="1600" dirty="0"/>
              <a:t>και καταλαμβάνει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20.000</a:t>
            </a:r>
            <a:r>
              <a:rPr lang="el-GR" sz="1600" dirty="0"/>
              <a:t> </a:t>
            </a:r>
            <a:r>
              <a:rPr lang="en-US" sz="1600" dirty="0"/>
              <a:t>blocks</a:t>
            </a:r>
            <a:r>
              <a:rPr lang="el-GR" sz="1600" dirty="0"/>
              <a:t>. </a:t>
            </a:r>
          </a:p>
          <a:p>
            <a:endParaRPr lang="el-GR" sz="1600" dirty="0"/>
          </a:p>
          <a:p>
            <a:r>
              <a:rPr lang="el-GR" sz="1600" dirty="0"/>
              <a:t>Επίσης, έχουμε ένα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B+-δέντρο </a:t>
            </a:r>
            <a:r>
              <a:rPr lang="el-GR" sz="1600" dirty="0"/>
              <a:t>ως ευρετήριο στο γνώρισμα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ISBN </a:t>
            </a:r>
            <a:r>
              <a:rPr lang="el-GR" sz="1600" dirty="0"/>
              <a:t>που έχει τάξη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55</a:t>
            </a:r>
            <a:r>
              <a:rPr lang="el-GR" sz="1600" dirty="0"/>
              <a:t> για τους εσωτερικούς κόμβους και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65 </a:t>
            </a:r>
            <a:r>
              <a:rPr lang="el-GR" sz="1600" dirty="0"/>
              <a:t>για τα φύλλα. Θεωρείστε ότι μπορείτε να χρησιμοποιείστε κάποια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blocks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στη μνήμη</a:t>
            </a:r>
            <a:r>
              <a:rPr lang="el-GR" sz="1600" dirty="0"/>
              <a:t> για την αποθήκευση του ευρετηρίου.</a:t>
            </a:r>
          </a:p>
          <a:p>
            <a:endParaRPr lang="el-GR" sz="1600" dirty="0"/>
          </a:p>
          <a:p>
            <a:pPr marL="400050" indent="-400050">
              <a:buAutoNum type="romanLcParenBoth"/>
            </a:pPr>
            <a:r>
              <a:rPr lang="el-GR" sz="1600" dirty="0"/>
              <a:t>Πόσα </a:t>
            </a:r>
            <a:r>
              <a:rPr lang="en-US" sz="1600" dirty="0"/>
              <a:t>blocks </a:t>
            </a:r>
            <a:r>
              <a:rPr lang="el-GR" sz="1600" dirty="0"/>
              <a:t>στην μνήμη επαρκούν για την αποθήκευση των δύο πρώτων επιπέδων; Απαντήστε τα επόμενα ερωτήματα υποθέτοντας ότι τα δύο πρώτα επίπεδα του Β+-δέντρου είναι στη μνήμη.</a:t>
            </a:r>
          </a:p>
          <a:p>
            <a:r>
              <a:rPr lang="el-GR" sz="1600" dirty="0"/>
              <a:t>(</a:t>
            </a:r>
            <a:r>
              <a:rPr lang="en-US" sz="1600" dirty="0"/>
              <a:t>ii</a:t>
            </a:r>
            <a:r>
              <a:rPr lang="el-GR" sz="1600" dirty="0"/>
              <a:t>) Εκτιμήστε  το κόστος της ερώτησης: </a:t>
            </a:r>
          </a:p>
          <a:p>
            <a:r>
              <a:rPr lang="en-US" sz="1600" dirty="0"/>
              <a:t>		SELECT</a:t>
            </a:r>
            <a:r>
              <a:rPr lang="el-GR" sz="1600" dirty="0"/>
              <a:t> * </a:t>
            </a:r>
            <a:r>
              <a:rPr lang="en-US" sz="1600" dirty="0"/>
              <a:t>FROM BOOK WHERE ISBN</a:t>
            </a:r>
            <a:r>
              <a:rPr lang="el-GR" sz="1600" dirty="0"/>
              <a:t> = 2101010</a:t>
            </a:r>
            <a:r>
              <a:rPr lang="en-US" sz="1600" dirty="0"/>
              <a:t>;</a:t>
            </a:r>
            <a:endParaRPr lang="el-GR" sz="1600" dirty="0"/>
          </a:p>
          <a:p>
            <a:r>
              <a:rPr lang="el-GR" sz="1600" dirty="0"/>
              <a:t>(</a:t>
            </a:r>
            <a:r>
              <a:rPr lang="en-US" sz="1600" dirty="0"/>
              <a:t>iii</a:t>
            </a:r>
            <a:r>
              <a:rPr lang="el-GR" sz="1600" dirty="0"/>
              <a:t>) Θεωρείστε την ερώτηση</a:t>
            </a:r>
            <a:endParaRPr lang="en-US" sz="1600" dirty="0"/>
          </a:p>
          <a:p>
            <a:pPr marL="898525"/>
            <a:r>
              <a:rPr lang="en-US" sz="1600" dirty="0"/>
              <a:t>SELECT</a:t>
            </a:r>
            <a:r>
              <a:rPr lang="el-GR" sz="1600" dirty="0"/>
              <a:t> * </a:t>
            </a:r>
            <a:r>
              <a:rPr lang="en-US" sz="1600" dirty="0"/>
              <a:t>FROM BOOK </a:t>
            </a:r>
          </a:p>
          <a:p>
            <a:pPr marL="898525"/>
            <a:r>
              <a:rPr lang="en-US" sz="1600" dirty="0"/>
              <a:t>WHERE ISBN</a:t>
            </a:r>
            <a:r>
              <a:rPr lang="el-GR" sz="1600" dirty="0"/>
              <a:t> &gt; 1451010 </a:t>
            </a:r>
            <a:r>
              <a:rPr lang="en-US" sz="1600" dirty="0"/>
              <a:t>AND ISBN</a:t>
            </a:r>
            <a:r>
              <a:rPr lang="el-GR" sz="1600" dirty="0"/>
              <a:t> &lt; 8899000 </a:t>
            </a:r>
            <a:r>
              <a:rPr lang="en-US" sz="1600" dirty="0"/>
              <a:t>and TITLE </a:t>
            </a:r>
            <a:r>
              <a:rPr lang="el-GR" sz="1600" dirty="0"/>
              <a:t>= ‘</a:t>
            </a:r>
            <a:r>
              <a:rPr lang="en-US" sz="1600" dirty="0" err="1"/>
              <a:t>SteppenWolf</a:t>
            </a:r>
            <a:r>
              <a:rPr lang="el-GR" sz="1600" dirty="0"/>
              <a:t>’</a:t>
            </a:r>
            <a:r>
              <a:rPr lang="en-US" sz="1600" dirty="0"/>
              <a:t>;</a:t>
            </a:r>
            <a:r>
              <a:rPr lang="el-GR" sz="1600" dirty="0"/>
              <a:t> </a:t>
            </a:r>
            <a:endParaRPr lang="en-US" sz="1600" dirty="0"/>
          </a:p>
          <a:p>
            <a:r>
              <a:rPr lang="el-GR" sz="1600" dirty="0"/>
              <a:t>και ότι υπάρχουν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l-GR" sz="1600" dirty="0"/>
              <a:t> βιβλία με </a:t>
            </a:r>
            <a:r>
              <a:rPr lang="en-US" sz="1600" dirty="0"/>
              <a:t>ISBN </a:t>
            </a:r>
            <a:r>
              <a:rPr lang="el-GR" sz="1600" dirty="0"/>
              <a:t>μεταξύ 1451010 και 8899000 και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l-GR" sz="1600" dirty="0"/>
              <a:t> βιβλία με τίτλο </a:t>
            </a:r>
            <a:r>
              <a:rPr lang="en-US" sz="1600" dirty="0" err="1"/>
              <a:t>SteppenWolf</a:t>
            </a:r>
            <a:r>
              <a:rPr lang="el-GR" sz="1600" dirty="0"/>
              <a:t>. </a:t>
            </a:r>
            <a:endParaRPr lang="en-US" sz="1600" dirty="0"/>
          </a:p>
          <a:p>
            <a:r>
              <a:rPr lang="el-GR" sz="1600" dirty="0"/>
              <a:t>Συμφέρει να χρησιμοποιήσουμε το ευρετήριο για αυτήν την ερώτηση ή όχι και γιατί.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0DFD5F4-C86D-474D-81A8-ECDF128159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43877" y="65087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09A0FB6-8FF4-4F1C-A4DE-6E797A2421EC}"/>
              </a:ext>
            </a:extLst>
          </p:cNvPr>
          <p:cNvSpPr txBox="1">
            <a:spLocks/>
          </p:cNvSpPr>
          <p:nvPr/>
        </p:nvSpPr>
        <p:spPr>
          <a:xfrm>
            <a:off x="3276600" y="650876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000"/>
              <a:t>Ευαγγελία Πιτουρά</a:t>
            </a:r>
          </a:p>
        </p:txBody>
      </p:sp>
    </p:spTree>
    <p:extLst>
      <p:ext uri="{BB962C8B-B14F-4D97-AF65-F5344CB8AC3E}">
        <p14:creationId xmlns:p14="http://schemas.microsoft.com/office/powerpoint/2010/main" val="1982716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57"/>
            <a:ext cx="8229600" cy="826373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Άσκηση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588" y="923730"/>
            <a:ext cx="848152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Έστω μια σχέση R(Α, Β, </a:t>
            </a:r>
            <a:r>
              <a:rPr lang="en-US" sz="1600" dirty="0"/>
              <a:t>C</a:t>
            </a:r>
            <a:r>
              <a:rPr lang="el-GR" sz="1600" dirty="0"/>
              <a:t>) με κλειδί το γνώρισμα Α, η οποία είναι αποθηκευμένη σε ένα διατεταγμένο αρχείο με πεδίο διάταξης το γνώρισμα Β. Υπάρχει  ένα  B+-δέντρο ευρετήριο στο γνώρισμα Α. Το B+-δέντρο είναι τάξης 45 για τους εσωτερικούς κόμβους και 50 για τα φύλλα και έχει συνολικά 4 επίπεδα (συμπεριλαμβανομένου του επιπέδου της ρίζας και των φύλλων). Ο παράγοντας ομαδοποίησης (</a:t>
            </a:r>
            <a:r>
              <a:rPr lang="el-GR" sz="1600" dirty="0" err="1"/>
              <a:t>blocking</a:t>
            </a:r>
            <a:r>
              <a:rPr lang="el-GR" sz="1600" dirty="0"/>
              <a:t> </a:t>
            </a:r>
            <a:r>
              <a:rPr lang="el-GR" sz="1600" dirty="0" err="1"/>
              <a:t>factor</a:t>
            </a:r>
            <a:r>
              <a:rPr lang="el-GR" sz="1600" dirty="0"/>
              <a:t>) για το αρχείο δεδομένων είναι 100 εγγραφές ανά σελίδα. Θεωρήστε ότι το Β+-δέντρο είναι όσο το δυνατόν πιο </a:t>
            </a:r>
            <a:r>
              <a:rPr lang="el-GR" sz="1600" i="1" dirty="0"/>
              <a:t>γεμάτο, </a:t>
            </a:r>
            <a:r>
              <a:rPr lang="el-GR" sz="1600" dirty="0"/>
              <a:t>δηλαδή, έχει το μεγαλύτερο επιτρεπτό αριθμό τιμών σε κάθε κόμβο του.</a:t>
            </a:r>
          </a:p>
          <a:p>
            <a:r>
              <a:rPr lang="el-GR" sz="1600" dirty="0"/>
              <a:t>(α)  Δώστε μια εκτίμηση του κόστους για την εισαγωγή μιας τιμής σε αυτό το δέντρο (δηλαδή, πόσα μπλοκ θα χρειαστεί να διαβάσουμε/γράψουμε) και μια εκτίμηση του μεγέθους του δέντρου που προκύπτει.</a:t>
            </a:r>
          </a:p>
          <a:p>
            <a:r>
              <a:rPr lang="el-GR" sz="1600" dirty="0"/>
              <a:t>(β)  Δώστε μια εκτίμηση του κόστους για τη διαγραφή μιας τιμής σε αυτό το δέντρο (δηλαδή, πόσα μπλοκ θα χρειαστεί να διαβάσουμε/γράψουμε) και μια εκτίμηση του μεγέθους του δέντρου που προκύπτει.</a:t>
            </a:r>
          </a:p>
          <a:p>
            <a:r>
              <a:rPr lang="el-GR" sz="1600" dirty="0"/>
              <a:t>(γ) Αντί για το Β+-δέντρο, κατασκευάζουμε ένα ευρετήριο </a:t>
            </a:r>
            <a:r>
              <a:rPr lang="el-GR" sz="1600" dirty="0" err="1"/>
              <a:t>επεκτατού</a:t>
            </a:r>
            <a:r>
              <a:rPr lang="el-GR" sz="1600" dirty="0"/>
              <a:t> κατακερματισμού. Υποθέστε ότι σε κάθε κάδο (</a:t>
            </a:r>
            <a:r>
              <a:rPr lang="en-US" sz="1600" dirty="0"/>
              <a:t>bucket</a:t>
            </a:r>
            <a:r>
              <a:rPr lang="el-GR" sz="1600" dirty="0"/>
              <a:t>) χωρούν 60 τιμές. Ποιο θα είναι το μικρότερο ολικό βάθος καταλόγου για ένα τέτοιο ευρετήριο;</a:t>
            </a:r>
          </a:p>
          <a:p>
            <a:r>
              <a:rPr lang="el-GR" sz="1600" dirty="0"/>
              <a:t>(δ) Δώστε για καθένα από το (</a:t>
            </a:r>
            <a:r>
              <a:rPr lang="en-US" sz="1600" dirty="0"/>
              <a:t>i</a:t>
            </a:r>
            <a:r>
              <a:rPr lang="el-GR" sz="1600" dirty="0"/>
              <a:t>)-(i</a:t>
            </a:r>
            <a:r>
              <a:rPr lang="en-US" sz="1600" dirty="0"/>
              <a:t>v</a:t>
            </a:r>
            <a:r>
              <a:rPr lang="el-GR" sz="1600" dirty="0"/>
              <a:t>) παρακάτω παράδειγμα μιας </a:t>
            </a:r>
            <a:r>
              <a:rPr lang="en-US" sz="1600" dirty="0"/>
              <a:t>SQL</a:t>
            </a:r>
            <a:r>
              <a:rPr lang="el-GR" sz="1600" dirty="0"/>
              <a:t> ερώτησης για την οποία ο πιο αποδοτικός τρόπος για την εκτέλεση της είναι πάντα</a:t>
            </a:r>
          </a:p>
          <a:p>
            <a:r>
              <a:rPr lang="el-GR" sz="1600" dirty="0"/>
              <a:t>(</a:t>
            </a:r>
            <a:r>
              <a:rPr lang="en-US" sz="1600" dirty="0"/>
              <a:t>i</a:t>
            </a:r>
            <a:r>
              <a:rPr lang="el-GR" sz="1600" dirty="0"/>
              <a:t>) χρήση του </a:t>
            </a:r>
            <a:r>
              <a:rPr lang="en-US" sz="1600" dirty="0"/>
              <a:t>B</a:t>
            </a:r>
            <a:r>
              <a:rPr lang="el-GR" sz="1600" dirty="0"/>
              <a:t>+-δέντρου</a:t>
            </a:r>
          </a:p>
          <a:p>
            <a:r>
              <a:rPr lang="el-GR" sz="1600" dirty="0"/>
              <a:t>(</a:t>
            </a:r>
            <a:r>
              <a:rPr lang="en-US" sz="1600" dirty="0"/>
              <a:t>ii</a:t>
            </a:r>
            <a:r>
              <a:rPr lang="el-GR" sz="1600" dirty="0"/>
              <a:t>) χρήση κατακερματισμού</a:t>
            </a:r>
          </a:p>
          <a:p>
            <a:r>
              <a:rPr lang="el-GR" sz="1600" dirty="0"/>
              <a:t>(</a:t>
            </a:r>
            <a:r>
              <a:rPr lang="el-GR" sz="1600" dirty="0" err="1"/>
              <a:t>ii</a:t>
            </a:r>
            <a:r>
              <a:rPr lang="en-US" sz="1600" dirty="0"/>
              <a:t>i</a:t>
            </a:r>
            <a:r>
              <a:rPr lang="el-GR" sz="1600" dirty="0"/>
              <a:t>) δυαδική αναζήτηση στο αρχείο δεδομένων</a:t>
            </a:r>
          </a:p>
          <a:p>
            <a:r>
              <a:rPr lang="el-GR" sz="1600" dirty="0"/>
              <a:t>(</a:t>
            </a:r>
            <a:r>
              <a:rPr lang="en-US" sz="1600" dirty="0"/>
              <a:t>iv</a:t>
            </a:r>
            <a:r>
              <a:rPr lang="el-GR" sz="1600" dirty="0"/>
              <a:t>) σειριακή ανάγνωση (</a:t>
            </a:r>
            <a:r>
              <a:rPr lang="en-US" sz="1600" dirty="0"/>
              <a:t>scan</a:t>
            </a:r>
            <a:r>
              <a:rPr lang="el-GR" sz="1600" dirty="0"/>
              <a:t>) του αρχείο δεδομένων</a:t>
            </a:r>
          </a:p>
          <a:p>
            <a:endParaRPr lang="el-GR" sz="160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3662" y="6411072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</a:t>
            </a:r>
            <a:r>
              <a:rPr lang="el-GR" altLang="en-US" sz="1000" dirty="0"/>
              <a:t>8-20</a:t>
            </a:r>
            <a:r>
              <a:rPr lang="en-US" altLang="en-US" sz="1000" dirty="0"/>
              <a:t>1</a:t>
            </a:r>
            <a:r>
              <a:rPr lang="el-GR" altLang="en-US" sz="1000" dirty="0"/>
              <a:t>9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00754" y="6411072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000"/>
              <a:t>Ευαγγελία Πιτουρά</a:t>
            </a:r>
            <a:endParaRPr lang="el-G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9528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73234C-23B0-40A5-863B-DA6989B47927}" type="slidenum">
              <a:rPr lang="el-GR" altLang="en-US" smtClean="0"/>
              <a:pPr/>
              <a:t>5</a:t>
            </a:fld>
            <a:endParaRPr lang="el-GR" altLang="en-US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758391" y="1484298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latin typeface="Calibri" pitchFamily="34" charset="0"/>
                <a:cs typeface="Calibri" pitchFamily="34" charset="0"/>
              </a:rPr>
              <a:t>Μια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SQL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ερώτηση μπορεί να μεταφραστεί σε διαφορετικές (ισοδύναμες) εκφράσεις της σχεσιακής άλγεβρας</a:t>
            </a: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597973" y="2457785"/>
            <a:ext cx="6096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SELECT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balance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account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WHERE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balance &lt; 25000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3733800" y="3829979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σ </a:t>
            </a:r>
            <a:r>
              <a:rPr lang="en-US" sz="2400" baseline="-25000" dirty="0">
                <a:latin typeface="Calibri" pitchFamily="34" charset="0"/>
                <a:cs typeface="Calibri" pitchFamily="34" charset="0"/>
              </a:rPr>
              <a:t>balance &lt; 2500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π </a:t>
            </a:r>
            <a:r>
              <a:rPr lang="en-US" sz="2400" baseline="-25000" dirty="0">
                <a:latin typeface="Calibri" pitchFamily="34" charset="0"/>
                <a:cs typeface="Calibri" pitchFamily="34" charset="0"/>
              </a:rPr>
              <a:t>balance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(account))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733800" y="3012533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π </a:t>
            </a:r>
            <a:r>
              <a:rPr lang="en-US" sz="2400" baseline="-25000" dirty="0">
                <a:latin typeface="Calibri" pitchFamily="34" charset="0"/>
                <a:cs typeface="Calibri" pitchFamily="34" charset="0"/>
              </a:rPr>
              <a:t>balance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σ </a:t>
            </a:r>
            <a:r>
              <a:rPr lang="en-US" sz="2400" baseline="-25000" dirty="0">
                <a:latin typeface="Calibri" pitchFamily="34" charset="0"/>
                <a:cs typeface="Calibri" pitchFamily="34" charset="0"/>
              </a:rPr>
              <a:t>balance &lt; 2500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(account))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900113" y="4789026"/>
            <a:ext cx="7430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Με ποιο κριτήριο γίνεται η επιλογή της έκφρασης;</a:t>
            </a:r>
          </a:p>
        </p:txBody>
      </p:sp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900112" y="5392852"/>
            <a:ext cx="7565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i="1" dirty="0">
                <a:latin typeface="Calibri" pitchFamily="34" charset="0"/>
                <a:cs typeface="Calibri" pitchFamily="34" charset="0"/>
              </a:rPr>
              <a:t> Η βελτιστοποίηση είναι το πιο «δύσκολο» βήμα – θα δούμε κάποιους </a:t>
            </a:r>
            <a:r>
              <a:rPr lang="el-GR" sz="1800" i="1" dirty="0" err="1">
                <a:latin typeface="Calibri" pitchFamily="34" charset="0"/>
                <a:cs typeface="Calibri" pitchFamily="34" charset="0"/>
              </a:rPr>
              <a:t>ευριστικούς</a:t>
            </a:r>
            <a:r>
              <a:rPr lang="el-GR" sz="1800" i="1" dirty="0">
                <a:latin typeface="Calibri" pitchFamily="34" charset="0"/>
                <a:cs typeface="Calibri" pitchFamily="34" charset="0"/>
              </a:rPr>
              <a:t> στη συνέχεια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7391" y="14343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Βελτιστοποίηση Ερωτήσεων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D98CBB-6D69-4A34-8F87-7E0AFC1C0C55}" type="slidenum">
              <a:rPr lang="el-GR" altLang="en-US" smtClean="0"/>
              <a:pPr/>
              <a:t>6</a:t>
            </a:fld>
            <a:endParaRPr lang="el-GR" altLang="en-US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19124" y="1481678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Σχέδιο/πλάνο εκτέλεσης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(execution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query plan):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μια ακολουθία από βασικές πράξεις</a:t>
            </a:r>
          </a:p>
          <a:p>
            <a:pPr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Αναπαρίσταται με ένα δέντρο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28600" y="3555575"/>
            <a:ext cx="2459610" cy="1738313"/>
            <a:chOff x="3980567" y="3696977"/>
            <a:chExt cx="2459610" cy="1738313"/>
          </a:xfrm>
        </p:grpSpPr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4230377" y="3696977"/>
              <a:ext cx="2209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π </a:t>
              </a:r>
              <a:r>
                <a:rPr lang="en-US" baseline="-25000" dirty="0">
                  <a:latin typeface="Calibri" pitchFamily="34" charset="0"/>
                  <a:cs typeface="Calibri" pitchFamily="34" charset="0"/>
                </a:rPr>
                <a:t>balance</a:t>
              </a:r>
              <a:endParaRPr lang="el-GR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3980567" y="4244741"/>
              <a:ext cx="18908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1800" dirty="0">
                  <a:latin typeface="Calibri" pitchFamily="34" charset="0"/>
                  <a:cs typeface="Calibri" pitchFamily="34" charset="0"/>
                </a:rPr>
                <a:t>σ </a:t>
              </a:r>
              <a:r>
                <a:rPr lang="en-US" baseline="-25000" dirty="0">
                  <a:latin typeface="Calibri" pitchFamily="34" charset="0"/>
                  <a:cs typeface="Calibri" pitchFamily="34" charset="0"/>
                </a:rPr>
                <a:t>balance &lt; 2500</a:t>
              </a:r>
              <a:endParaRPr lang="el-GR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98" name="Text Box 7"/>
            <p:cNvSpPr txBox="1">
              <a:spLocks noChangeArrowheads="1"/>
            </p:cNvSpPr>
            <p:nvPr/>
          </p:nvSpPr>
          <p:spPr bwMode="auto">
            <a:xfrm>
              <a:off x="4306577" y="5068577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Calibri" pitchFamily="34" charset="0"/>
                  <a:cs typeface="Calibri" pitchFamily="34" charset="0"/>
                </a:rPr>
                <a:t>account</a:t>
              </a:r>
              <a:endParaRPr lang="el-GR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99" name="Line 8"/>
            <p:cNvSpPr>
              <a:spLocks noChangeShapeType="1"/>
            </p:cNvSpPr>
            <p:nvPr/>
          </p:nvSpPr>
          <p:spPr bwMode="auto">
            <a:xfrm>
              <a:off x="4687577" y="407797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4687577" y="4687577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Πλάνο Εκτέλεσης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95926" y="3393847"/>
            <a:ext cx="40869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Φύλλα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σχέσεις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Εσωτερικοί κόμβοι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βασικές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(primitive)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πράξεις της σχεσιακής άλγεβρας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F7709-62A5-4F6C-9F6C-333F7814E9D1}" type="slidenum">
              <a:rPr lang="el-GR" altLang="en-US" smtClean="0"/>
              <a:pPr/>
              <a:t>7</a:t>
            </a:fld>
            <a:endParaRPr lang="el-GR" altLang="en-US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19215" y="1331798"/>
            <a:ext cx="26638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SELECT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A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…, A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FROM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R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…, R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m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WHERE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P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553965" y="1712160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latin typeface="Calibri" pitchFamily="34" charset="0"/>
                <a:cs typeface="Calibri" pitchFamily="34" charset="0"/>
              </a:rPr>
              <a:t>π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A1, A2, …, An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σ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aseline="-250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R</a:t>
            </a:r>
            <a:r>
              <a:rPr lang="el-GR" sz="1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R</a:t>
            </a:r>
            <a:r>
              <a:rPr lang="el-GR" sz="1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… </a:t>
            </a:r>
            <a:r>
              <a:rPr lang="el-GR" sz="1800" b="1" dirty="0">
                <a:latin typeface="Calibri" pitchFamily="34" charset="0"/>
                <a:cs typeface="Calibri" pitchFamily="34" charset="0"/>
              </a:rPr>
              <a:t>x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l-GR" sz="1800" baseline="-25000" dirty="0" err="1">
                <a:latin typeface="Calibri" pitchFamily="34" charset="0"/>
                <a:cs typeface="Calibri" pitchFamily="34" charset="0"/>
              </a:rPr>
              <a:t>m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))</a:t>
            </a:r>
            <a:endParaRPr lang="el-GR" sz="18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75789" y="1995143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2868106" y="1506419"/>
            <a:ext cx="220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Μετάφραση 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1076325" y="5943600"/>
            <a:ext cx="611505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/>
              <a:t>R</a:t>
            </a:r>
            <a:r>
              <a:rPr lang="en-US" sz="1800" baseline="-25000" dirty="0"/>
              <a:t>1</a:t>
            </a:r>
            <a:r>
              <a:rPr lang="en-US" sz="1800" dirty="0"/>
              <a:t> 	      R</a:t>
            </a:r>
            <a:r>
              <a:rPr lang="en-US" sz="1800" baseline="-25000" dirty="0"/>
              <a:t>2</a:t>
            </a:r>
            <a:r>
              <a:rPr lang="en-US" sz="1800" dirty="0"/>
              <a:t>	       R</a:t>
            </a:r>
            <a:r>
              <a:rPr lang="en-US" sz="1800" baseline="-25000" dirty="0"/>
              <a:t>3	</a:t>
            </a:r>
            <a:r>
              <a:rPr lang="en-US" sz="3200" baseline="-25000" dirty="0"/>
              <a:t>…</a:t>
            </a:r>
            <a:r>
              <a:rPr lang="en-US" sz="1800" dirty="0"/>
              <a:t>	                           	</a:t>
            </a:r>
            <a:r>
              <a:rPr lang="en-US" sz="1800" dirty="0" err="1"/>
              <a:t>R</a:t>
            </a:r>
            <a:r>
              <a:rPr lang="en-US" sz="1800" baseline="-25000" dirty="0" err="1"/>
              <a:t>m</a:t>
            </a:r>
            <a:endParaRPr lang="el-GR" sz="1800" baseline="-25000" dirty="0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1247775" y="5505450"/>
            <a:ext cx="352425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H="1" flipV="1">
            <a:off x="1800225" y="5505450"/>
            <a:ext cx="28575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1571625" y="493395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x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2206625" y="4054475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</a:rPr>
              <a:t>x</a:t>
            </a:r>
            <a:endParaRPr lang="el-GR" sz="1800" dirty="0">
              <a:latin typeface="Times New Roman" pitchFamily="18" charset="0"/>
            </a:endParaRPr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flipH="1" flipV="1">
            <a:off x="2466975" y="4476750"/>
            <a:ext cx="485775" cy="150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V="1">
            <a:off x="1866900" y="4410075"/>
            <a:ext cx="3714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2628900" y="3895725"/>
            <a:ext cx="72390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H="1" flipV="1">
            <a:off x="3819525" y="3914775"/>
            <a:ext cx="1924050" cy="212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3413125" y="3641725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x</a:t>
            </a:r>
            <a:endParaRPr lang="el-GR" sz="1800">
              <a:latin typeface="Times New Roman" pitchFamily="18" charset="0"/>
            </a:endParaRP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 flipV="1">
            <a:off x="3552825" y="34861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3400425" y="30861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Times New Roman" pitchFamily="18" charset="0"/>
              </a:rPr>
              <a:t>σ</a:t>
            </a:r>
            <a:r>
              <a:rPr lang="en-US" sz="1800" baseline="-25000">
                <a:latin typeface="Times New Roman" pitchFamily="18" charset="0"/>
              </a:rPr>
              <a:t>P</a:t>
            </a:r>
            <a:endParaRPr lang="el-GR" sz="1800" baseline="-25000">
              <a:latin typeface="Times New Roman" pitchFamily="18" charset="0"/>
            </a:endParaRPr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 flipV="1">
            <a:off x="3568700" y="29019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3038475" y="2562225"/>
            <a:ext cx="1619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dirty="0"/>
              <a:t>π </a:t>
            </a:r>
            <a:r>
              <a:rPr lang="el-GR" sz="1600" baseline="-25000" dirty="0"/>
              <a:t>Α1, Α2, ... </a:t>
            </a:r>
            <a:r>
              <a:rPr lang="en-US" sz="1600" baseline="-25000" dirty="0"/>
              <a:t>An</a:t>
            </a:r>
            <a:endParaRPr lang="el-GR" sz="1600" baseline="-25000" dirty="0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H="1">
            <a:off x="4638674" y="3506771"/>
            <a:ext cx="1149383" cy="846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5905500" y="2857496"/>
            <a:ext cx="2857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Πλάνο εκτέλεσης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Φύλλα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σχέσεις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Εσωτερικοί κόμβοι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βασικές πράξεις της σχεσιακής άλγεβρας</a:t>
            </a:r>
          </a:p>
        </p:txBody>
      </p:sp>
      <p:sp>
        <p:nvSpPr>
          <p:cNvPr id="13338" name="Text Box 27"/>
          <p:cNvSpPr txBox="1">
            <a:spLocks noChangeArrowheads="1"/>
          </p:cNvSpPr>
          <p:nvPr/>
        </p:nvSpPr>
        <p:spPr bwMode="auto">
          <a:xfrm>
            <a:off x="6412583" y="5133779"/>
            <a:ext cx="210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Βελτιστοποίηση του πλάνου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13323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Πλάνο Εκτέλεσης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4FD81-7522-4F4F-8E51-A70E254ABB65}" type="slidenum">
              <a:rPr lang="el-GR" altLang="en-US" smtClean="0"/>
              <a:pPr/>
              <a:t>8</a:t>
            </a:fld>
            <a:endParaRPr lang="el-GR" altLang="en-US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575449" y="172878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Τα διαφορετικά πλάνα εκτέλεσης έχουν και διαφορικό κόστος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650863" y="2711526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Βελτιστοποίηση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: η διαδικασία επιλογής του σχεδίου εκτέλεσης που έχει το μικρότερο κόστος 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443473" y="3800321"/>
            <a:ext cx="8077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Εκτίμηση του κόστους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(συνήθως χρήση στατιστικών στοιχείων)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επιλεξιμότητα</a:t>
            </a:r>
            <a:r>
              <a:rPr lang="el-GR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selectivity):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ποσοστό πλειάδων εισόδου που εμφανίζονται στο αποτέλεσμα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Βελτιστοποίηση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763AB3-92D6-43D8-B145-040A57FC8AE2}" type="slidenum">
              <a:rPr lang="el-GR" altLang="en-US" smtClean="0"/>
              <a:pPr/>
              <a:t>9</a:t>
            </a:fld>
            <a:endParaRPr lang="el-GR" altLang="en-US"/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457200" y="3373431"/>
            <a:ext cx="7943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1.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Διάσπαση των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πράξεων επιλογής με συζευκτικές συνθήκες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σε ακολουθίες πράξεων επιλογής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457200" y="4222575"/>
            <a:ext cx="7991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2.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Μετατοπίζουμε την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πράξη επιλογής όσο πιο κάτω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επιτρέπεται από τα γνωρίσματα που περιλαμβάνονται στη συνθήκη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496824" y="5211726"/>
            <a:ext cx="8010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3.</a:t>
            </a:r>
            <a:r>
              <a:rPr 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Επανα</a:t>
            </a:r>
            <a:r>
              <a:rPr lang="el-GR" dirty="0">
                <a:latin typeface="Calibri" pitchFamily="34" charset="0"/>
                <a:cs typeface="Calibri" pitchFamily="34" charset="0"/>
              </a:rPr>
              <a:t>-διευθέτηση των φύλλων ώστε να εκτελούνται πρώτα οι σχέσεις που έχουν τις πιο περιοριστικές πράξεις επιλογής</a:t>
            </a:r>
          </a:p>
        </p:txBody>
      </p:sp>
      <p:sp>
        <p:nvSpPr>
          <p:cNvPr id="15370" name="Text Box 7"/>
          <p:cNvSpPr txBox="1">
            <a:spLocks noChangeArrowheads="1"/>
          </p:cNvSpPr>
          <p:nvPr/>
        </p:nvSpPr>
        <p:spPr bwMode="auto">
          <a:xfrm>
            <a:off x="786232" y="2212051"/>
            <a:ext cx="730196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  <a:cs typeface="Calibri" pitchFamily="34" charset="0"/>
              </a:rPr>
              <a:t>Γενική ιδέα: εκτέλεση πρώτα των πράξεων με </a:t>
            </a:r>
            <a:r>
              <a:rPr lang="el-GR" sz="1800" i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μικρή </a:t>
            </a:r>
            <a:r>
              <a:rPr lang="el-GR" sz="1800" i="1" dirty="0" err="1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επιλεξιμότητα</a:t>
            </a:r>
            <a:r>
              <a:rPr lang="el-GR" sz="1800" i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i="1" dirty="0">
                <a:latin typeface="Calibri" pitchFamily="34" charset="0"/>
                <a:cs typeface="Calibri" pitchFamily="34" charset="0"/>
              </a:rPr>
              <a:t>ώστε να περιοριστεί το μέγεθος των ενδιάμεσων αποτελεσμάτων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Ευριστικοί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Κανόνες Βελτιστοποίησης Πλάνου Εκτέλεσης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91477" y="6356363"/>
            <a:ext cx="2133600" cy="365125"/>
          </a:xfrm>
          <a:noFill/>
        </p:spPr>
        <p:txBody>
          <a:bodyPr/>
          <a:lstStyle/>
          <a:p>
            <a:r>
              <a:rPr lang="el-GR" altLang="en-US" sz="1000" dirty="0"/>
              <a:t>Βάσεις Δεδομένων 20</a:t>
            </a:r>
            <a:r>
              <a:rPr lang="en-US" altLang="en-US" sz="1000" dirty="0"/>
              <a:t>16</a:t>
            </a:r>
            <a:r>
              <a:rPr lang="el-GR" altLang="en-US" sz="1000" dirty="0"/>
              <a:t>-20</a:t>
            </a:r>
            <a:r>
              <a:rPr lang="en-US" altLang="en-US" sz="1000" dirty="0"/>
              <a:t>17</a:t>
            </a:r>
            <a:endParaRPr lang="el-GR" altLang="en-US" sz="10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000"/>
              <a:t>Ευαγγελία Πιτουρά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3352</Words>
  <Application>Microsoft Office PowerPoint</Application>
  <PresentationFormat>On-screen Show (4:3)</PresentationFormat>
  <Paragraphs>482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Comic Sans MS</vt:lpstr>
      <vt:lpstr>Menlo</vt:lpstr>
      <vt:lpstr>Times New Roman</vt:lpstr>
      <vt:lpstr>Wingdings</vt:lpstr>
      <vt:lpstr>Office Theme</vt:lpstr>
      <vt:lpstr>PowerPoint Presentation</vt:lpstr>
      <vt:lpstr>Επεξεργασία Ερωτήσεων</vt:lpstr>
      <vt:lpstr>Βήματα Επεξεργασίας</vt:lpstr>
      <vt:lpstr>Συντακτική Ανάλυση (parsing) και μετάφραση</vt:lpstr>
      <vt:lpstr>Βελτιστοποίηση Ερωτήσεων</vt:lpstr>
      <vt:lpstr>Πλάνο Εκτέλεσης</vt:lpstr>
      <vt:lpstr>Πλάνο Εκτέλεσης</vt:lpstr>
      <vt:lpstr>Βελτιστοποίηση</vt:lpstr>
      <vt:lpstr>Ευριστικοί Κανόνες Βελτιστοποίησης Πλάνου Εκτέλεσης</vt:lpstr>
      <vt:lpstr>Ευριστικοί Κανόνες Βελτιστοποίησης Πλάνου Εκτέλεσης</vt:lpstr>
      <vt:lpstr>PowerPoint Presentation</vt:lpstr>
      <vt:lpstr>PowerPoint Presentation</vt:lpstr>
      <vt:lpstr>PowerPoint Presentation</vt:lpstr>
      <vt:lpstr>Παράδειγμα</vt:lpstr>
      <vt:lpstr>Φυσικό Πλάνο Εκτέλεσης</vt:lpstr>
      <vt:lpstr>Φυσικό Πλάνο Εκτέλεσης</vt:lpstr>
      <vt:lpstr>PowerPoint Presentation</vt:lpstr>
      <vt:lpstr>Εκτέλεση Ερωτήσεων</vt:lpstr>
      <vt:lpstr>PowerPoint Presentation</vt:lpstr>
      <vt:lpstr>Επεξεργασία Ερωτήσεων</vt:lpstr>
      <vt:lpstr>Αλγόριθμοι για βασικές πράξεις</vt:lpstr>
      <vt:lpstr>Αλγόριθμοι για βασικές πράξεις: στατιστικά στοιχεία</vt:lpstr>
      <vt:lpstr>Αλγόριθμοι για βασικές πράξεις: στατιστικά στοιχεία</vt:lpstr>
      <vt:lpstr>PowerPoint Presentation</vt:lpstr>
      <vt:lpstr>Αλγόριθμοι για την πράξη της επιλογής</vt:lpstr>
      <vt:lpstr>Επιλογή – συνθήκη ισότητας</vt:lpstr>
      <vt:lpstr>Επιλογή – συνθήκη ισότητας</vt:lpstr>
      <vt:lpstr>Επιλογή – συνθήκη ισότητας</vt:lpstr>
      <vt:lpstr>PowerPoint Presentation</vt:lpstr>
      <vt:lpstr>PowerPoint Presentation</vt:lpstr>
      <vt:lpstr>PowerPoint Presentation</vt:lpstr>
      <vt:lpstr>Επιλογή – συνθήκη ισότητας</vt:lpstr>
      <vt:lpstr>Επιλογή – συνθήκη ισότητας</vt:lpstr>
      <vt:lpstr>Επιλογή – συνθήκη ισότητας</vt:lpstr>
      <vt:lpstr>Επιλογή – συνθήκη ισότητας</vt:lpstr>
      <vt:lpstr>Επιλογή – συνθήκη με σύγκριση</vt:lpstr>
      <vt:lpstr>Επιλογή – συνθήκη με σύγκριση</vt:lpstr>
      <vt:lpstr>Επιλογή – συνθήκη με σύγκριση</vt:lpstr>
      <vt:lpstr>PowerPoint Presentation</vt:lpstr>
      <vt:lpstr>Επιλογή – συνθήκη με σύγκριση</vt:lpstr>
      <vt:lpstr>PowerPoint Presentation</vt:lpstr>
      <vt:lpstr>PowerPoint Presentation</vt:lpstr>
      <vt:lpstr>Επιλογή με σύζευξη</vt:lpstr>
      <vt:lpstr>Επιλογή με διάζευξη</vt:lpstr>
      <vt:lpstr>PowerPoint Presentation</vt:lpstr>
      <vt:lpstr>Άσκηση 1</vt:lpstr>
      <vt:lpstr>Άσκηση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slides</dc:title>
  <dc:creator>Evaggelia Pitoura</dc:creator>
  <cp:lastModifiedBy>EVANGELIA PITOURA</cp:lastModifiedBy>
  <cp:revision>507</cp:revision>
  <dcterms:created xsi:type="dcterms:W3CDTF">2013-06-13T09:19:30Z</dcterms:created>
  <dcterms:modified xsi:type="dcterms:W3CDTF">2022-12-29T07:48:34Z</dcterms:modified>
</cp:coreProperties>
</file>