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6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7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2" r:id="rId19"/>
    <p:sldId id="687" r:id="rId20"/>
    <p:sldId id="690" r:id="rId21"/>
    <p:sldId id="686" r:id="rId22"/>
    <p:sldId id="681" r:id="rId23"/>
    <p:sldId id="693" r:id="rId24"/>
    <p:sldId id="684" r:id="rId25"/>
    <p:sldId id="65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3T12:01:08.6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2617,'0'0'2435,"6"0"-4109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3T12:07:37.3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93 784,'0'0'1554,"19"-6"-1279,135-31 782,-23 16-394,187-5 1,135 24-244,-238 3-308,515 19-112,-328 1 45,215 20 76,-151 14 639,-461-53 1847,-14-1-2357,-14 1-1008,-7-2-1201,-2 0-2259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3T12:10:05.2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0 392,'0'0'416,"-32"0"-416,24 0-248,2 0 120,2 0-104,1 4 32,-3 2 200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3T12:11:26.1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5 160,'0'0'120,"-10"-5"-384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03T12:27:33.510"/>
    </inkml:context>
    <inkml:brush xml:id="br0">
      <inkml:brushProperty name="width" value="0.1" units="cm"/>
      <inkml:brushProperty name="height" value="0.1" units="cm"/>
      <inkml:brushProperty name="color" value="#004F8B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03T12:42:23.887"/>
    </inkml:context>
    <inkml:brush xml:id="br0">
      <inkml:brushProperty name="width" value="0.1" units="cm"/>
      <inkml:brushProperty name="height" value="0.1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3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9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7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7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48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84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2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Relationship Id="rId9" Type="http://schemas.openxmlformats.org/officeDocument/2006/relationships/image" Target="../media/image38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customXml" Target="../ink/ink6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9" Type="http://schemas.openxmlformats.org/officeDocument/2006/relationships/image" Target="../media/image2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7" Type="http://schemas.openxmlformats.org/officeDocument/2006/relationships/image" Target="../media/image2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61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20</a:t>
            </a:r>
            <a:r>
              <a:rPr lang="el-GR" altLang="en-US" sz="1050" dirty="0"/>
              <a:t>-20</a:t>
            </a:r>
            <a:r>
              <a:rPr lang="en-US" altLang="en-US" sz="1050" dirty="0"/>
              <a:t>21</a:t>
            </a:r>
            <a:endParaRPr lang="el-GR" altLang="en-US" sz="105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8E2704-C21A-461C-B7AE-F7483EF69607}"/>
                  </a:ext>
                </a:extLst>
              </p14:cNvPr>
              <p14:cNvContentPartPr/>
              <p14:nvPr/>
            </p14:nvContentPartPr>
            <p14:xfrm>
              <a:off x="3999412" y="3798757"/>
              <a:ext cx="252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8E2704-C21A-461C-B7AE-F7483EF696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90412" y="3790117"/>
                <a:ext cx="2016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dirty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552658" y="2539987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809625" y="3616339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913710" y="1417638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τη 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τη 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527050" y="5511924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57200" y="1416050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503238" y="816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714991" y="27273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227680" y="4160197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7998DDC-5C4D-41E2-9DF0-166604036917}"/>
                  </a:ext>
                </a:extLst>
              </p14:cNvPr>
              <p14:cNvContentPartPr/>
              <p14:nvPr/>
            </p14:nvContentPartPr>
            <p14:xfrm>
              <a:off x="2358532" y="1344997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7998DDC-5C4D-41E2-9DF0-16660403691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40892" y="13269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ασφαλούς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{t |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4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/11/201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9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60375" y="1325632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23056" y="2262879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23056" y="3802973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/11/20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20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18263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B4DB6C98-31BF-4433-83B9-E56FB5B88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1" y="4177108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C94938E2-8E23-4546-8628-8945CE27F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91" y="4823221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7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457200" y="4445000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20</a:t>
            </a:r>
            <a:r>
              <a:rPr lang="el-GR" altLang="en-US" sz="1050" dirty="0"/>
              <a:t>-20</a:t>
            </a:r>
            <a:r>
              <a:rPr lang="en-US" altLang="en-US" sz="1050" dirty="0"/>
              <a:t>21</a:t>
            </a:r>
            <a:endParaRPr lang="el-GR" altLang="en-US" sz="105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5992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21</a:t>
            </a:fld>
            <a:endParaRPr lang="el-GR" altLang="en-US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297" y="3224789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4914" y="247785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355939" y="1547334"/>
            <a:ext cx="828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παρακάτω ερώτηση σε σχεσιακό λογισμό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8461" y="166358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7867" name="Ink 77866">
                <a:extLst>
                  <a:ext uri="{FF2B5EF4-FFF2-40B4-BE49-F238E27FC236}">
                    <a16:creationId xmlns:a16="http://schemas.microsoft.com/office/drawing/2014/main" id="{207D8159-533B-4422-BA38-CAF34624A758}"/>
                  </a:ext>
                </a:extLst>
              </p14:cNvPr>
              <p14:cNvContentPartPr/>
              <p14:nvPr/>
            </p14:nvContentPartPr>
            <p14:xfrm>
              <a:off x="1702414" y="2689967"/>
              <a:ext cx="360" cy="360"/>
            </p14:xfrm>
          </p:contentPart>
        </mc:Choice>
        <mc:Fallback>
          <p:pic>
            <p:nvPicPr>
              <p:cNvPr id="77867" name="Ink 77866">
                <a:extLst>
                  <a:ext uri="{FF2B5EF4-FFF2-40B4-BE49-F238E27FC236}">
                    <a16:creationId xmlns:a16="http://schemas.microsoft.com/office/drawing/2014/main" id="{207D8159-533B-4422-BA38-CAF34624A75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84414" y="267196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225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020418" y="418696"/>
            <a:ext cx="53276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26965" y="2797816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1345510" y="2136077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dirty="0"/>
              <a:t>Ευαγγελία </a:t>
            </a:r>
            <a:r>
              <a:rPr lang="el-GR" altLang="en-US" sz="1050" dirty="0" err="1"/>
              <a:t>Πιτουρά</a:t>
            </a:r>
            <a:endParaRPr lang="el-GR" altLang="en-US" sz="105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208236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Δημήτρης.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Δημήτρης.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ερώτηση στη σχεσιακή άλγεβρα είναι μια ακολουθία από πράξεις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ρητά τη σειρά εκτέλεσης των πράξεων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καθορίζει μια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αποτίμησης</a:t>
            </a:r>
            <a:endParaRPr kumimoji="1" lang="el-GR" sz="9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συνθήκη»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πλειάδα έχει πεδίο τιμών μια συγκεκριμένη σχέση μιας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πεδίου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76238" y="10758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ένας τύπος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σύνολο όλων των πλειάδων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αποτιμάται ως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π.χ., {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4813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E7755E41-C711-42FD-847A-0BE914BEDE2B}"/>
                  </a:ext>
                </a:extLst>
              </p14:cNvPr>
              <p14:cNvContentPartPr/>
              <p14:nvPr/>
            </p14:nvContentPartPr>
            <p14:xfrm>
              <a:off x="1598212" y="2867437"/>
              <a:ext cx="1263960" cy="5184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E7755E41-C711-42FD-847A-0BE914BEDE2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589212" y="2858797"/>
                <a:ext cx="1281600" cy="69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 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πλειάδων)</a:t>
            </a: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DA41283-82F5-4D53-BAD6-A01F68C21C85}"/>
                  </a:ext>
                </a:extLst>
              </p14:cNvPr>
              <p14:cNvContentPartPr/>
              <p14:nvPr/>
            </p14:nvContentPartPr>
            <p14:xfrm>
              <a:off x="5927932" y="2485837"/>
              <a:ext cx="21960" cy="3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DA41283-82F5-4D53-BAD6-A01F68C21C8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19292" y="2476837"/>
                <a:ext cx="39600" cy="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232" name="Ink 9231">
                <a:extLst>
                  <a:ext uri="{FF2B5EF4-FFF2-40B4-BE49-F238E27FC236}">
                    <a16:creationId xmlns:a16="http://schemas.microsoft.com/office/drawing/2014/main" id="{22A0B41F-7031-46F0-AD15-B40448DC9396}"/>
                  </a:ext>
                </a:extLst>
              </p14:cNvPr>
              <p14:cNvContentPartPr/>
              <p14:nvPr/>
            </p14:nvContentPartPr>
            <p14:xfrm>
              <a:off x="3450052" y="2650357"/>
              <a:ext cx="3960" cy="1800"/>
            </p14:xfrm>
          </p:contentPart>
        </mc:Choice>
        <mc:Fallback xmlns="">
          <p:pic>
            <p:nvPicPr>
              <p:cNvPr id="9232" name="Ink 9231">
                <a:extLst>
                  <a:ext uri="{FF2B5EF4-FFF2-40B4-BE49-F238E27FC236}">
                    <a16:creationId xmlns:a16="http://schemas.microsoft.com/office/drawing/2014/main" id="{22A0B41F-7031-46F0-AD15-B40448DC9396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441052" y="2641357"/>
                <a:ext cx="21600" cy="19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57200" y="1619251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762000" y="29765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14400" y="35861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990600" y="46529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990600" y="51863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71500" y="2945871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22800" y="44291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2330</TotalTime>
  <Words>2201</Words>
  <Application>Microsoft Office PowerPoint</Application>
  <PresentationFormat>On-screen Show (4:3)</PresentationFormat>
  <Paragraphs>279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Σχεσιακός Λογισμός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Παραδείγματα</vt:lpstr>
      <vt:lpstr>Παραδείγματα</vt:lpstr>
      <vt:lpstr>PowerPoint Presentation</vt:lpstr>
      <vt:lpstr>PowerPoint Presentation</vt:lpstr>
      <vt:lpstr>Παραδείγματα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Evaggelia Pitoura</cp:lastModifiedBy>
  <cp:revision>318</cp:revision>
  <dcterms:created xsi:type="dcterms:W3CDTF">2013-06-13T09:19:30Z</dcterms:created>
  <dcterms:modified xsi:type="dcterms:W3CDTF">2020-11-16T11:56:29Z</dcterms:modified>
</cp:coreProperties>
</file>