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5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2" r:id="rId19"/>
    <p:sldId id="686" r:id="rId20"/>
    <p:sldId id="681" r:id="rId21"/>
    <p:sldId id="683" r:id="rId22"/>
    <p:sldId id="684" r:id="rId23"/>
    <p:sldId id="6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97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4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</a:t>
            </a:r>
            <a:r>
              <a:rPr lang="en-US" altLang="en-US" sz="1050" dirty="0"/>
              <a:t>9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20</a:t>
            </a:r>
            <a:endParaRPr lang="el-GR" altLang="en-US" sz="105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dirty="0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των ηθοποιών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ιεύθυνση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27050" y="5511924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57200" y="1416050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3238" y="81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714991" y="27273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269875" y="3743325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/11/201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9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3" y="389354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1190" y="3251866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488461" y="2604439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παρακάτω ερώτηση σε σχεσιακό λογισμ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5163" y="1490390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</a:t>
            </a:r>
            <a:r>
              <a:rPr lang="el-GR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Δημήτρης.</a:t>
            </a:r>
            <a:endParaRPr lang="el-GR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Δημήτρης.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πεδίου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6238" y="10758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ένας τύπος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σύνολο όλων των πλειάδων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 ως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619251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29765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14400" y="35861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990600" y="46529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990600" y="51863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71500" y="2945871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22800" y="44291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1791</Words>
  <Application>Microsoft Office PowerPoint</Application>
  <PresentationFormat>On-screen Show (4:3)</PresentationFormat>
  <Paragraphs>259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Παράδειγμα</vt:lpstr>
      <vt:lpstr>Παραδείγματα</vt:lpstr>
      <vt:lpstr>Παραδείγματα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303</cp:revision>
  <dcterms:created xsi:type="dcterms:W3CDTF">2013-06-13T09:19:30Z</dcterms:created>
  <dcterms:modified xsi:type="dcterms:W3CDTF">2019-11-18T11:30:35Z</dcterms:modified>
</cp:coreProperties>
</file>