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5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2" r:id="rId19"/>
    <p:sldId id="681" r:id="rId20"/>
    <p:sldId id="683" r:id="rId21"/>
    <p:sldId id="684" r:id="rId22"/>
    <p:sldId id="686" r:id="rId23"/>
    <p:sldId id="65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67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483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2048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844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697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372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</a:t>
            </a:r>
            <a:r>
              <a:rPr lang="en-US" altLang="en-US" sz="1050" dirty="0"/>
              <a:t>8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</a:t>
            </a:r>
            <a:r>
              <a:rPr lang="en-US" altLang="en-US" sz="1050" dirty="0"/>
              <a:t>9</a:t>
            </a:r>
            <a:endParaRPr lang="el-GR" altLang="en-US" sz="105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dirty="0" smtClean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33388" y="34448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των ηθοποιών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758825" y="4598988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1006475" y="1954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ιεύθυνση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527050" y="5511924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57200" y="1416050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503238" y="816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714991" y="27273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269875" y="3743325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merican Beauty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ασφαλούς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{t |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3/11/2012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93675" y="3906838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0025" y="3306763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«Δημήτρης».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163" y="389354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1190" y="3251866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488461" y="2604439"/>
            <a:ext cx="828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παρακάτω ερώτηση σε σχεσιακό λογισμ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65163" y="1490390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στη σχεσιακή άλγεβρα είναι μια ακολουθία από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ρητά τη σειρά εκτέλεσης των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πράξεων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καθορίζει μια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αποτίμησης</a:t>
            </a:r>
            <a:endParaRPr kumimoji="1" lang="el-GR" sz="9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</a:t>
            </a:r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sz="2400" i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 έχει πεδίο τιμών μια συγκεκριμένη σχέση μιας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πεδίου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ένας τύπος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σύνολο όλων των πλειάδων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 ως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{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57200" y="1619251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762000" y="29765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14400" y="35861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990600" y="46529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990600" y="51863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71500" y="2945871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22800" y="44291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1791</Words>
  <Application>Microsoft Office PowerPoint</Application>
  <PresentationFormat>On-screen Show (4:3)</PresentationFormat>
  <Paragraphs>259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Σχεσιακός Λογισμός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Παραδείγματα</vt:lpstr>
      <vt:lpstr>Παραδείγματα</vt:lpstr>
      <vt:lpstr>Παραδείγματα</vt:lpstr>
      <vt:lpstr>Παράδειγμα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301</cp:revision>
  <dcterms:created xsi:type="dcterms:W3CDTF">2013-06-13T09:19:30Z</dcterms:created>
  <dcterms:modified xsi:type="dcterms:W3CDTF">2018-11-14T14:55:59Z</dcterms:modified>
</cp:coreProperties>
</file>