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0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8" r:id="rId32"/>
    <p:sldId id="749" r:id="rId33"/>
    <p:sldId id="757" r:id="rId34"/>
    <p:sldId id="759" r:id="rId35"/>
    <p:sldId id="758" r:id="rId36"/>
    <p:sldId id="794" r:id="rId37"/>
    <p:sldId id="797" r:id="rId38"/>
    <p:sldId id="750" r:id="rId39"/>
    <p:sldId id="751" r:id="rId40"/>
    <p:sldId id="761" r:id="rId41"/>
    <p:sldId id="762" r:id="rId42"/>
    <p:sldId id="763" r:id="rId43"/>
    <p:sldId id="764" r:id="rId44"/>
    <p:sldId id="765" r:id="rId45"/>
    <p:sldId id="746" r:id="rId46"/>
    <p:sldId id="747" r:id="rId47"/>
    <p:sldId id="795" r:id="rId48"/>
    <p:sldId id="768" r:id="rId49"/>
    <p:sldId id="769" r:id="rId50"/>
    <p:sldId id="770" r:id="rId51"/>
    <p:sldId id="773" r:id="rId52"/>
    <p:sldId id="774" r:id="rId53"/>
    <p:sldId id="775" r:id="rId54"/>
    <p:sldId id="776" r:id="rId55"/>
    <p:sldId id="777" r:id="rId56"/>
    <p:sldId id="772" r:id="rId57"/>
    <p:sldId id="778" r:id="rId58"/>
    <p:sldId id="779" r:id="rId59"/>
    <p:sldId id="780" r:id="rId60"/>
    <p:sldId id="782" r:id="rId61"/>
    <p:sldId id="783" r:id="rId62"/>
    <p:sldId id="786" r:id="rId63"/>
    <p:sldId id="787" r:id="rId64"/>
    <p:sldId id="785" r:id="rId65"/>
    <p:sldId id="771" r:id="rId66"/>
    <p:sldId id="788" r:id="rId67"/>
    <p:sldId id="789" r:id="rId68"/>
    <p:sldId id="784" r:id="rId69"/>
    <p:sldId id="790" r:id="rId70"/>
    <p:sldId id="657" r:id="rId71"/>
    <p:sldId id="798" r:id="rId72"/>
    <p:sldId id="799" r:id="rId73"/>
    <p:sldId id="800" r:id="rId74"/>
    <p:sldId id="801" r:id="rId75"/>
    <p:sldId id="802" r:id="rId76"/>
    <p:sldId id="803" r:id="rId77"/>
    <p:sldId id="804" r:id="rId78"/>
    <p:sldId id="767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7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32F69-7828-40A5-B464-FB3F70298687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774097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94546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469060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342497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289013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592775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541591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729251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17</a:t>
            </a:r>
            <a:r>
              <a:rPr lang="el-GR" altLang="en-US" sz="1100" dirty="0" smtClean="0"/>
              <a:t>-20</a:t>
            </a:r>
            <a:r>
              <a:rPr lang="en-US" altLang="en-US" sz="1100" smtClean="0"/>
              <a:t>18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/>
              <a:t>σ</a:t>
            </a:r>
            <a:r>
              <a:rPr lang="el-GR" sz="2400" baseline="-25000" dirty="0" err="1" smtClean="0"/>
              <a:t>Διάρκεια</a:t>
            </a:r>
            <a:r>
              <a:rPr lang="el-GR" sz="2400" baseline="-25000" dirty="0" smtClean="0"/>
              <a:t> </a:t>
            </a:r>
            <a:r>
              <a:rPr lang="el-GR" sz="2400" baseline="-25000" dirty="0"/>
              <a:t>&gt; 100 </a:t>
            </a:r>
            <a:r>
              <a:rPr lang="en-US" sz="2400" baseline="-25000" dirty="0"/>
              <a:t>AND </a:t>
            </a:r>
            <a:r>
              <a:rPr lang="el-GR" sz="2400" baseline="-25000" dirty="0" smtClean="0"/>
              <a:t>Έτος </a:t>
            </a:r>
            <a:r>
              <a:rPr lang="el-GR" sz="2400" baseline="-25000" dirty="0"/>
              <a:t>&gt; 1995</a:t>
            </a:r>
            <a:r>
              <a:rPr lang="el-GR" sz="2400" dirty="0"/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		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προκύπτει είναι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841500" y="3975100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5130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μικρότερο ή ίσο (πότε;)  με την αρχική σχέση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αντιμεταθετική;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μεγαλύτερες των 100 λεπτών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προκύπτουσα σχέση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διπλότιμων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331913" y="2565400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 πληροφορίας από μια βάση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44500" y="1592263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69888" y="2141538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8750" y="271780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539750" y="3294063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34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</a:rPr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9400" y="16732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168400" y="17526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4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9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7599" y="3993671"/>
            <a:ext cx="695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τιμές του </a:t>
            </a:r>
            <a:r>
              <a:rPr lang="en-US" dirty="0" smtClean="0"/>
              <a:t>C2</a:t>
            </a:r>
          </a:p>
          <a:p>
            <a:pPr marL="342900" indent="-342900">
              <a:buAutoNum type="arabicPeriod"/>
            </a:pPr>
            <a:r>
              <a:rPr lang="el-GR" dirty="0" smtClean="0"/>
              <a:t>Τις τιμές του Α1 για τις οποίες το Β1 είναι μικρότερο του 5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τουλάχιστον μια 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όλες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ΣΥΣΤΑΤΙΚΟ</a:t>
            </a:r>
            <a:r>
              <a:rPr lang="el-GR" sz="1000" b="1" dirty="0"/>
              <a:t>	</a:t>
            </a:r>
            <a:r>
              <a:rPr lang="el-GR" sz="1000" b="1" dirty="0" smtClean="0"/>
              <a:t>              ΦΟΙΤΗΤΗΣ</a:t>
            </a:r>
            <a:r>
              <a:rPr lang="el-GR" sz="1000" b="1" dirty="0"/>
              <a:t>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πραγματικές γλώσσες ερωτήσεων (π.χ., SQL) και για την υλοποίησή τους</a:t>
            </a:r>
            <a:endParaRPr kumimoji="1"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9100" y="2159000"/>
            <a:ext cx="835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 όπου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παραλείπουμε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γνώρισμα της δεύτερης σχέσης από το αποτέλεσμα</a:t>
            </a: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ό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νομα-ταινίας     έτος-παραγωγής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36550" y="3587750"/>
            <a:ext cx="849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971550" y="20351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“δύσκολους υπολογισμούς”.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εύκολη και αποδοτική προσπέλαση σε μεγάλα σύνολα δεδομένων.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 smtClean="0"/>
              <a:t>Ο1</a:t>
            </a:r>
            <a:r>
              <a:rPr lang="el-GR" sz="1000" b="1" dirty="0"/>
              <a:t>		</a:t>
            </a:r>
            <a:r>
              <a:rPr lang="el-GR" sz="1000" b="1" dirty="0" smtClean="0"/>
              <a:t>       	Σ1</a:t>
            </a:r>
            <a:r>
              <a:rPr lang="el-GR" sz="1000" b="1" dirty="0"/>
              <a:t>		</a:t>
            </a:r>
            <a:r>
              <a:rPr lang="el-GR" sz="1000" b="1" dirty="0" smtClean="0"/>
              <a:t>	Ο2</a:t>
            </a:r>
            <a:r>
              <a:rPr lang="el-GR" sz="1000" b="1" dirty="0"/>
              <a:t>	</a:t>
            </a:r>
            <a:r>
              <a:rPr lang="el-GR" sz="1000" b="1" dirty="0" smtClean="0"/>
              <a:t>	Σ2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)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σχέσεων:     R              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5516563"/>
            <a:ext cx="7561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«Με απλά λόγια, τις υπο-πλειάδες της </a:t>
            </a:r>
            <a:r>
              <a:rPr lang="en-US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 </a:t>
            </a:r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Χ»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620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88461" y="2841625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σύστημα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412261" y="4425169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27/10/2015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412261" y="4970000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598488" y="2230438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ερώτηση με απλά λόγια – ποιο είναι το αποτέλεσμα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762000" y="1538288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αριστερή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εξωτερική 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είτε της σχέσης στα δεξιά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CA8B-5D39-4587-8489-2E5DDBDE03D0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57188" y="3357563"/>
            <a:ext cx="849788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πίτσες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 που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παραπάνω από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1814513" y="182562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είδος;)</a:t>
            </a:r>
            <a:endParaRPr lang="el-GR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(παραπάνω από δύο</a:t>
            </a:r>
            <a:r>
              <a:rPr lang="en-US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σχέσης (σύνολο από πλειάδες)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 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0223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564661" y="1527797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661" y="246542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84254" y="3736688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45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1650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 smtClean="0"/>
              <a:t>Παίζει1</a:t>
            </a:r>
            <a:endParaRPr lang="el-GR" sz="1200" b="1" dirty="0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40355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887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310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4164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«κομμάτια»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μια σχέση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(σ)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 (π)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467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συνόλου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ένωση, τομή, διαφορά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269390" y="1610816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75692" y="361696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582664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5130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</TotalTime>
  <Words>4178</Words>
  <Application>Microsoft Office PowerPoint</Application>
  <PresentationFormat>On-screen Show (4:3)</PresentationFormat>
  <Paragraphs>1156</Paragraphs>
  <Slides>78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6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Παραδείγματα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Μετονομασία</vt:lpstr>
      <vt:lpstr>Μετονομασία</vt:lpstr>
      <vt:lpstr>Μετονομασία</vt:lpstr>
      <vt:lpstr>Σχεσιακή Άλγεβρα</vt:lpstr>
      <vt:lpstr>Παράδειγμα</vt:lpstr>
      <vt:lpstr>PowerPoint Presentation</vt:lpstr>
      <vt:lpstr>Διαίρεση</vt:lpstr>
      <vt:lpstr>Διαίρεση</vt:lpstr>
      <vt:lpstr>Διαίρεση</vt:lpstr>
      <vt:lpstr>Διαίρεση</vt:lpstr>
      <vt:lpstr>Διαίρεση</vt:lpstr>
      <vt:lpstr>Παράδειγμα</vt:lpstr>
      <vt:lpstr>Παράδειγμα</vt:lpstr>
      <vt:lpstr>Διαίρεση</vt:lpstr>
      <vt:lpstr>PowerPoint Presentation</vt:lpstr>
      <vt:lpstr>Διαίρεση</vt:lpstr>
      <vt:lpstr>Διαίρεση</vt:lpstr>
      <vt:lpstr>Παράδειγμα</vt:lpstr>
      <vt:lpstr>Παράδειγμα</vt:lpstr>
      <vt:lpstr>Εξωτερική Συνένωση</vt:lpstr>
      <vt:lpstr>Παράδειγμα</vt:lpstr>
      <vt:lpstr>Παραδείγματα</vt:lpstr>
      <vt:lpstr>Παράδειγμα</vt:lpstr>
      <vt:lpstr>Αναδρομική Κλειστότητα</vt:lpstr>
      <vt:lpstr>Παραδείγματα</vt:lpstr>
      <vt:lpstr>PowerPoint Presentation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356</cp:revision>
  <dcterms:created xsi:type="dcterms:W3CDTF">2013-06-13T09:19:30Z</dcterms:created>
  <dcterms:modified xsi:type="dcterms:W3CDTF">2017-11-21T09:35:55Z</dcterms:modified>
</cp:coreProperties>
</file>