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0"/>
  </p:notesMasterIdLst>
  <p:sldIdLst>
    <p:sldId id="457" r:id="rId2"/>
    <p:sldId id="1178" r:id="rId3"/>
    <p:sldId id="1179" r:id="rId4"/>
    <p:sldId id="1180" r:id="rId5"/>
    <p:sldId id="1181" r:id="rId6"/>
    <p:sldId id="1182" r:id="rId7"/>
    <p:sldId id="1183" r:id="rId8"/>
    <p:sldId id="1184" r:id="rId9"/>
    <p:sldId id="1185" r:id="rId10"/>
    <p:sldId id="1186" r:id="rId11"/>
    <p:sldId id="1187" r:id="rId12"/>
    <p:sldId id="1188" r:id="rId13"/>
    <p:sldId id="1189" r:id="rId14"/>
    <p:sldId id="1190" r:id="rId15"/>
    <p:sldId id="1191" r:id="rId16"/>
    <p:sldId id="1192" r:id="rId17"/>
    <p:sldId id="1193" r:id="rId18"/>
    <p:sldId id="1194" r:id="rId19"/>
    <p:sldId id="1195" r:id="rId20"/>
    <p:sldId id="1196" r:id="rId21"/>
    <p:sldId id="1197" r:id="rId22"/>
    <p:sldId id="1198" r:id="rId23"/>
    <p:sldId id="1199" r:id="rId24"/>
    <p:sldId id="1200" r:id="rId25"/>
    <p:sldId id="1201" r:id="rId26"/>
    <p:sldId id="1202" r:id="rId27"/>
    <p:sldId id="1203" r:id="rId28"/>
    <p:sldId id="1204" r:id="rId29"/>
    <p:sldId id="1205" r:id="rId30"/>
    <p:sldId id="1206" r:id="rId31"/>
    <p:sldId id="1207" r:id="rId32"/>
    <p:sldId id="1208" r:id="rId33"/>
    <p:sldId id="1209" r:id="rId34"/>
    <p:sldId id="1210" r:id="rId35"/>
    <p:sldId id="1211" r:id="rId36"/>
    <p:sldId id="1212" r:id="rId37"/>
    <p:sldId id="1213" r:id="rId38"/>
    <p:sldId id="127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305802" y="1563593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65114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κλειδί]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Δυαδική </a:t>
            </a:r>
            <a:r>
              <a:rPr lang="el-GR" sz="2800" dirty="0">
                <a:latin typeface="Calibri" pitchFamily="34" charset="0"/>
              </a:rPr>
              <a:t>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</a:t>
            </a:r>
            <a:r>
              <a:rPr lang="el-GR" sz="2800" dirty="0" smtClean="0">
                <a:latin typeface="Calibri" pitchFamily="34" charset="0"/>
              </a:rPr>
              <a:t>δεδομένων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που περιέχουν την τιμή</a:t>
            </a:r>
            <a:endParaRPr lang="el-GR" sz="2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2475" y="2345140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εγγραφές, μέγεθος </a:t>
            </a:r>
            <a:r>
              <a:rPr lang="en-US" sz="2000" dirty="0">
                <a:latin typeface="Calibri" pitchFamily="34" charset="0"/>
              </a:rPr>
              <a:t>block B = 1024 bytes, </a:t>
            </a:r>
            <a:r>
              <a:rPr lang="el-GR" sz="20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</a:t>
            </a:r>
            <a:r>
              <a:rPr lang="el-GR" sz="2000" dirty="0">
                <a:latin typeface="Calibri" pitchFamily="34" charset="0"/>
              </a:rPr>
              <a:t>μη εκτεινόμενη καταχώρηση</a:t>
            </a:r>
            <a:r>
              <a:rPr lang="en-US" sz="2000" dirty="0">
                <a:latin typeface="Calibri" pitchFamily="34" charset="0"/>
              </a:rPr>
              <a:t>, όπ</a:t>
            </a:r>
            <a:r>
              <a:rPr lang="en-US" sz="2000" dirty="0" err="1">
                <a:latin typeface="Calibri" pitchFamily="34" charset="0"/>
              </a:rPr>
              <a:t>ου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πεδίο κλειδιού έχει μέγεθος </a:t>
            </a:r>
            <a:r>
              <a:rPr lang="en-US" sz="2000" dirty="0">
                <a:latin typeface="Calibri" pitchFamily="34" charset="0"/>
              </a:rPr>
              <a:t>V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</a:t>
            </a:r>
            <a:r>
              <a:rPr lang="en-US" sz="2000" dirty="0" err="1">
                <a:latin typeface="Calibri" pitchFamily="34" charset="0"/>
              </a:rPr>
              <a:t>λλά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δεν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είν</a:t>
            </a:r>
            <a:r>
              <a:rPr lang="en-US" sz="2000" dirty="0">
                <a:latin typeface="Calibri" pitchFamily="34" charset="0"/>
              </a:rPr>
              <a:t>αι πεδίο διάταξης</a:t>
            </a:r>
            <a:r>
              <a:rPr lang="el-GR" sz="20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971550" y="51816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</a:t>
            </a:r>
            <a:r>
              <a:rPr lang="el-GR" sz="2400" dirty="0" smtClean="0">
                <a:latin typeface="Calibri" pitchFamily="34" charset="0"/>
              </a:rPr>
              <a:t>ορίζεται </a:t>
            </a:r>
            <a:r>
              <a:rPr lang="el-GR" sz="2400" dirty="0">
                <a:latin typeface="Calibri" pitchFamily="34" charset="0"/>
              </a:rPr>
              <a:t>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20</a:t>
            </a:fld>
            <a:endParaRPr lang="el-GR" altLang="en-US" dirty="0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 smtClean="0">
                <a:latin typeface="Calibri" pitchFamily="34" charset="0"/>
              </a:rPr>
              <a:t>κατά μέσο όρο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3.000/2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 smtClean="0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 1. Πυκνό ευρετήριο: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2. 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</a:t>
            </a:r>
            <a:r>
              <a:rPr lang="el-GR" sz="2400" dirty="0" smtClean="0">
                <a:latin typeface="Calibri" pitchFamily="34" charset="0"/>
              </a:rPr>
              <a:t>ενημερώσεις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κλειδί διάταξης 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 smtClean="0">
                <a:latin typeface="Calibri" pitchFamily="34" charset="0"/>
              </a:rPr>
              <a:t>το κλειδί διάταξης </a:t>
            </a:r>
            <a:r>
              <a:rPr lang="el-GR" sz="2400" dirty="0">
                <a:latin typeface="Calibri" pitchFamily="34" charset="0"/>
              </a:rPr>
              <a:t>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</a:t>
            </a:r>
            <a:r>
              <a:rPr lang="el-GR" sz="2000" dirty="0" smtClean="0">
                <a:latin typeface="Calibri" pitchFamily="34" charset="0"/>
              </a:rPr>
              <a:t>(68 εγγραφές/</a:t>
            </a:r>
            <a:r>
              <a:rPr lang="en-US" sz="2000" dirty="0" smtClean="0">
                <a:latin typeface="Calibri" pitchFamily="34" charset="0"/>
              </a:rPr>
              <a:t>block), </a:t>
            </a:r>
            <a:r>
              <a:rPr lang="el-GR" sz="2000" dirty="0" smtClean="0">
                <a:latin typeface="Calibri" pitchFamily="34" charset="0"/>
              </a:rPr>
              <a:t>45 </a:t>
            </a:r>
            <a:r>
              <a:rPr lang="en-US" sz="2000" dirty="0" smtClean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</a:t>
            </a:r>
            <a:r>
              <a:rPr lang="el-GR" sz="1600" dirty="0" smtClean="0">
                <a:solidFill>
                  <a:srgbClr val="CC0000"/>
                </a:solidFill>
                <a:latin typeface="Calibri" pitchFamily="34" charset="0"/>
              </a:rPr>
              <a:t>διατεταγμένο</a:t>
            </a:r>
            <a:endParaRPr lang="el-GR" sz="160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2608</Words>
  <Application>Microsoft Office PowerPoint</Application>
  <PresentationFormat>On-screen Show (4:3)</PresentationFormat>
  <Paragraphs>495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Comic Sans MS</vt:lpstr>
      <vt:lpstr>Monotype Sorts</vt:lpstr>
      <vt:lpstr>Symbol</vt:lpstr>
      <vt:lpstr>Wingdings</vt:lpstr>
      <vt:lpstr>Office Theme</vt:lpstr>
      <vt:lpstr>PowerPoint Presentation</vt:lpstr>
      <vt:lpstr>Ευρετήρια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PowerPoint Presentation</vt:lpstr>
      <vt:lpstr>Ευρετήρια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383</cp:revision>
  <dcterms:created xsi:type="dcterms:W3CDTF">2013-06-13T09:19:30Z</dcterms:created>
  <dcterms:modified xsi:type="dcterms:W3CDTF">2016-11-29T09:50:30Z</dcterms:modified>
</cp:coreProperties>
</file>