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4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5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5" d="100"/>
          <a:sy n="125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844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647701" y="5570539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512763" y="1477963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668338" y="28606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39750" y="3754438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αυτήν την ερώτηση και σε σχεσιακή άλγεβρα)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«Δημήτρης».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σχεσιακός λογισμός πλειάδων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σχεσιακός λογισμός πεδίου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ένας τύπος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σύνολο όλων των πλειάδων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7704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err="1" smtClean="0"/>
              <a:t>Ευαγγελ</a:t>
            </a:r>
            <a:r>
              <a:rPr lang="en-US" altLang="en-US" dirty="0" smtClean="0"/>
              <a:t>ί</a:t>
            </a:r>
            <a:r>
              <a:rPr lang="el-GR" altLang="en-US" dirty="0" smtClean="0"/>
              <a:t>α </a:t>
            </a:r>
            <a:r>
              <a:rPr lang="en-US" altLang="en-US" dirty="0" smtClean="0"/>
              <a:t>Π</a:t>
            </a:r>
            <a:r>
              <a:rPr lang="el-GR" altLang="en-US" dirty="0" err="1" smtClean="0"/>
              <a:t>ιτουρά</a:t>
            </a:r>
            <a:endParaRPr lang="el-GR" altLang="en-US" dirty="0" smtClean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68313" y="1916113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828675" y="30781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81075" y="36877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1057275" y="47545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1057275" y="52879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23875" y="3001963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89475" y="45307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1820</Words>
  <Application>Microsoft Office PowerPoint</Application>
  <PresentationFormat>On-screen Show (4:3)</PresentationFormat>
  <Paragraphs>251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290</cp:revision>
  <dcterms:created xsi:type="dcterms:W3CDTF">2013-06-13T09:19:30Z</dcterms:created>
  <dcterms:modified xsi:type="dcterms:W3CDTF">2015-10-27T10:45:51Z</dcterms:modified>
</cp:coreProperties>
</file>