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727" r:id="rId2"/>
    <p:sldId id="1297" r:id="rId3"/>
    <p:sldId id="905" r:id="rId4"/>
    <p:sldId id="1524" r:id="rId5"/>
    <p:sldId id="1239" r:id="rId6"/>
    <p:sldId id="1205" r:id="rId7"/>
    <p:sldId id="1525" r:id="rId8"/>
    <p:sldId id="1298" r:id="rId9"/>
    <p:sldId id="1526" r:id="rId10"/>
    <p:sldId id="1055" r:id="rId11"/>
    <p:sldId id="772" r:id="rId12"/>
    <p:sldId id="773" r:id="rId13"/>
    <p:sldId id="1079" r:id="rId14"/>
    <p:sldId id="1040" r:id="rId15"/>
    <p:sldId id="1041" r:id="rId16"/>
    <p:sldId id="1042" r:id="rId17"/>
    <p:sldId id="1043" r:id="rId18"/>
    <p:sldId id="1044" r:id="rId19"/>
    <p:sldId id="1063" r:id="rId20"/>
    <p:sldId id="940" r:id="rId21"/>
    <p:sldId id="1064" r:id="rId22"/>
    <p:sldId id="1065" r:id="rId23"/>
    <p:sldId id="1045" r:id="rId24"/>
    <p:sldId id="1102" r:id="rId25"/>
    <p:sldId id="1072" r:id="rId26"/>
    <p:sldId id="1074" r:id="rId27"/>
    <p:sldId id="1005" r:id="rId28"/>
    <p:sldId id="1007" r:id="rId29"/>
    <p:sldId id="1106" r:id="rId30"/>
    <p:sldId id="1073" r:id="rId31"/>
    <p:sldId id="1108" r:id="rId32"/>
    <p:sldId id="1104" r:id="rId33"/>
    <p:sldId id="1105" r:id="rId34"/>
    <p:sldId id="1107" r:id="rId35"/>
    <p:sldId id="1272" r:id="rId36"/>
    <p:sldId id="1273" r:id="rId37"/>
    <p:sldId id="1088" r:id="rId38"/>
    <p:sldId id="1011" r:id="rId39"/>
    <p:sldId id="1274" r:id="rId40"/>
    <p:sldId id="1111" r:id="rId41"/>
    <p:sldId id="1101" r:id="rId42"/>
    <p:sldId id="1046" r:id="rId43"/>
    <p:sldId id="1047" r:id="rId44"/>
    <p:sldId id="1081" r:id="rId45"/>
    <p:sldId id="1048" r:id="rId46"/>
    <p:sldId id="1134" r:id="rId47"/>
    <p:sldId id="1121" r:id="rId48"/>
    <p:sldId id="1012" r:id="rId49"/>
    <p:sldId id="1049" r:id="rId50"/>
    <p:sldId id="1275" r:id="rId51"/>
    <p:sldId id="1086" r:id="rId52"/>
    <p:sldId id="1112" r:id="rId53"/>
    <p:sldId id="1017" r:id="rId54"/>
    <p:sldId id="1022" r:id="rId55"/>
    <p:sldId id="1018" r:id="rId56"/>
    <p:sldId id="1019" r:id="rId57"/>
    <p:sldId id="1021" r:id="rId58"/>
    <p:sldId id="1135" r:id="rId59"/>
    <p:sldId id="1082" r:id="rId60"/>
    <p:sldId id="1050" r:id="rId61"/>
    <p:sldId id="1136" r:id="rId62"/>
    <p:sldId id="1023" r:id="rId63"/>
    <p:sldId id="1068" r:id="rId64"/>
    <p:sldId id="1024" r:id="rId65"/>
    <p:sldId id="1083" r:id="rId66"/>
    <p:sldId id="1028" r:id="rId67"/>
    <p:sldId id="1133" r:id="rId68"/>
    <p:sldId id="1029" r:id="rId69"/>
    <p:sldId id="1036" r:id="rId70"/>
    <p:sldId id="1084" r:id="rId71"/>
    <p:sldId id="491" r:id="rId72"/>
    <p:sldId id="1061" r:id="rId73"/>
    <p:sldId id="1277" r:id="rId74"/>
    <p:sldId id="1038" r:id="rId75"/>
    <p:sldId id="1062" r:id="rId76"/>
    <p:sldId id="1299" r:id="rId77"/>
    <p:sldId id="1278" r:id="rId78"/>
    <p:sldId id="1292" r:id="rId79"/>
    <p:sldId id="1147" r:id="rId80"/>
    <p:sldId id="1149" r:id="rId81"/>
    <p:sldId id="1151" r:id="rId82"/>
    <p:sldId id="1150" r:id="rId83"/>
    <p:sldId id="1294" r:id="rId84"/>
    <p:sldId id="1154" r:id="rId8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  <p:cmAuthor id="2" name="Evaggelia Pitoura" initials="EP" lastIdx="3" clrIdx="1">
    <p:extLst>
      <p:ext uri="{19B8F6BF-5375-455C-9EA6-DF929625EA0E}">
        <p15:presenceInfo xmlns:p15="http://schemas.microsoft.com/office/powerpoint/2012/main" userId="a4605abc6b429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68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26:58.5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84 0 288,'0'0'800,"-70"0"-576,64 0-32,1 0 240,3 0 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25.8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65 4657,'0'0'2598,"-3"4"-2462,1 0-127,0 0 0,0-1 0,0 1 0,1 0 0,-1 0 0,1 0 0,-1 9-1,2-12 4,-1 1-1,1 0 0,0-1 0,0 1 0,0 0 0,0 0 0,1-1 0,-1 1 0,0 0 0,1-1 0,-1 1 0,1 0 0,0-1 0,-1 1 0,1-1 0,0 1 0,0-1 0,0 1 0,0-1 0,0 1 0,0-1 0,1 0 1,-1 0-1,0 0 0,2 1 0,4 2 57,-1-1 1,1 0 0,0-1 0,0 1-1,0-1 1,0-1 0,0 1 0,1-1-1,-1-1 1,0 1 0,0-1 0,12-1-1,-13 0 13,1 0-1,-1 0 0,0 0 0,1-1 0,-1 0 0,0 0 0,0 0 0,0-1 0,0 0 0,-1 0 0,1-1 1,-1 1-1,10-10 0,-13 11 58,0-1 0,0 0 1,0 0-1,-1 0 0,1 0 1,-1 0-1,0 0 0,0 0 0,0-1 1,0 1-1,-1 0 0,1-1 1,-1 1-1,0 0 0,0-1 1,0-4-1,-1 8-122,1-1 1,0 0-1,0 0 1,-1 0-1,1 1 1,0-1-1,-1 0 1,1 1-1,-1-1 1,1 0 0,-1 1-1,1-1 1,-1 0-1,1 1 1,-1-1-1,0 1 1,1-1-1,-1 1 1,0-1-1,1 1 1,-1 0-1,0-1 1,0 1-1,1 0 1,-1-1-1,0 1 1,0 0-1,0 0 1,0 0-1,-1 0 1,-31-2 48,27 2-51,0 0-31,0 1 0,0-1 0,0 1 1,0 0-1,0 0 0,0 1 0,0 0 0,0 0 1,0 0-1,-9 6 0,12-6 5,0 0 1,1 0-1,-1 0 0,0 0 0,1 1 1,0 0-1,-1-1 0,1 1 1,0 0-1,0 0 0,1 0 0,-1 0 1,1 0-1,-1 1 0,1-1 1,0 0-1,0 1 0,1-1 0,-1 0 1,0 6-1,1-7 1,0 0-1,0 0 1,0 0 0,0-1 0,0 1-1,0 0 1,0 0 0,1-1-1,-1 1 1,1 0 0,-1 0 0,1-1-1,-1 1 1,1-1 0,0 1-1,0 0 1,0-1 0,0 1 0,2 1-1,-1-2-1,0 1-1,1-1 1,-1 0-1,1 1 1,-1-1-1,1 0 1,-1-1-1,1 1 1,0 0-1,-1-1 1,1 1-1,3-1 1,3 1 63,-1 0 0,0-1 0,1 0 0,-1-1 0,0 0 0,1 0 1,-1 0-1,11-4 0,-17 4-30,1 0-1,0-1 1,-1 1 0,0-1-1,1 1 1,-1-1 0,0 0 0,0 1-1,1-1 1,-1 0 0,-1-1-1,1 1 1,0 0 0,-1 0-1,1-1 1,-1 1 0,1-1-1,-1 0 1,0 1 0,0-1 0,-1 0-1,1 1 1,0-1 0,-1 0-1,0 0 1,1 0 0,-2-5-1,2 6 4,-2 1 0,1-1 0,0 0 0,0 1 0,0-1 0,-1 1 0,1-1 0,-1 0 0,0 1 0,1-1 0,-1 1 0,0-1-1,0 1 1,0 0 0,0-1 0,0 1 0,0 0 0,0 0 0,0-1 0,-2 0 0,0 0-12,0 0 0,0 1 0,-1-1 0,1 1 0,0-1 0,-1 1 0,1 0 0,-8-1 0,-3 1-4,1 0-1,-1 1 1,0 0-1,-14 3 1,25-2-14,-1-1 0,1 1 0,0 0 0,0 0 0,1 1 0,-1-1 0,0 1 0,0-1 0,1 1 0,-1 0 0,1 0 1,-1 0-1,1 0 0,0 0 0,0 1 0,0-1 0,0 1 0,0 0 0,0-1 0,-1 4 0,2-4-4,0 0 1,1 0-1,-1 0 0,0-1 1,1 1-1,-1 0 0,1 0 0,0 0 1,-1 0-1,1 1 0,0-1 1,0 0-1,0 0 0,1 0 1,-1 0-1,0 0 0,1 0 1,-1 0-1,1 0 0,0 0 0,0-1 1,0 1-1,0 0 0,0 0 1,0-1-1,0 1 0,0 0 1,1-1-1,-1 1 0,0-1 0,3 2 1,3 1-10,-1 0 1,1 0-1,0-1 1,0 0-1,0 0 1,1-1-1,-1 0 0,1 0 1,10 1-1,-4-2-3,-1 0-1,1-1 0,0 0 0,19-3 0,-29 2 30,0 0 0,0 0 1,-1 0-1,1 0 0,-1 0 0,1-1 1,-1 1-1,1-1 0,-1 0 0,0 0 0,0-1 1,0 1-1,0-1 0,0 1 0,-1-1 0,1 0 1,-1 0-1,4-5 0,-3 2 48,0 1 0,-1-1 0,0 0 0,0 0 0,0 0 0,0-1 0,-1 1 0,0 0 0,-1-1 0,1-8 0,-1 13-44,-1 1-1,1-1 1,0 0-1,0 0 1,-1 1-1,1-1 1,-1 0-1,1 0 1,-1 1-1,0-1 1,0 1-1,0-1 1,0 1-1,0-1 1,0 1-1,0-1 1,0 1-1,-2-2 1,0 1 3,0 0 1,-1 0 0,1 0 0,0 0-1,-1 0 1,0 1 0,1-1-1,-5 0 1,-5-1-11,-1 1 0,1 0-1,-26 0 1,31 2-15,0 0 0,0 1 0,1 0 0,-1 0 0,1 1 0,-1-1 0,1 2 1,0-1-1,0 1 0,-9 4 0,12-4 8,-1 0 0,1 0 0,0 1 0,0-1 0,1 1 0,-1 0 1,1 0-1,-1 0 0,1 0 0,1 1 0,-1-1 0,1 1 0,-1 0 0,1 0 0,-2 10 1,2-11-19,1 1 0,0 0 0,0 0 0,0 0 0,1 1 0,-1-1 0,1 0 0,1 0 0,-1 0 0,1 0 0,0 0 0,2 7 0,-2-9 12,0 0 0,1-1 0,-1 1 0,1-1 0,-1 0 0,1 1 0,0-1 1,0 0-1,0 0 0,0 0 0,1 0 0,-1 0 0,0-1 0,1 1 0,-1-1 0,1 1 0,0-1 1,-1 0-1,1 0 0,0 0 0,0-1 0,5 2 0,1-1-8,0 1 1,0-1-1,0-1 1,0 0-1,0 0 0,0-1 1,0 0-1,14-4 1,-20 5 25,0-1 1,0-1-1,0 1 1,0 0-1,-1-1 1,1 1-1,0-1 1,-1 0-1,1 0 1,-1 0-1,1 0 1,-1 0-1,0-1 1,0 1-1,0-1 1,-1 1-1,1-1 1,0 0-1,-1 0 1,0 0-1,1 0 1,-1 0-1,-1 0 1,1 0-1,0 0 1,-1 0-1,1 0 1,-1-3-1,1 2-2,-1 1 0,0 0 0,0 0 0,0-1-1,0 1 1,0 0 0,-1 0 0,1-1 0,-1 1 0,0 0 0,0 0-1,0 0 1,0 0 0,-1 0 0,1 0 0,-1 0 0,0 1 0,0-1-1,0 0 1,0 1 0,0 0 0,0-1 0,-1 1 0,1 0 0,-1 0 0,1 0-1,-1 1 1,0-1 0,0 0 0,0 1 0,0 0 0,0 0 0,0 0-1,0 0 1,0 0 0,-1 1 0,-4-1 0,-1-1 8,-1 1 0,1 0 0,-1 1 0,0 0 0,1 0 0,-1 1 0,-11 2 0,16-2-23,0 1 0,0 0 0,0 0 0,0 0 0,0 0 0,1 1 0,-1-1-1,1 1 1,-1 1 0,1-1 0,0 1 0,1-1 0,-1 1 0,-4 6 0,4-4 8,0 1-1,0-1 1,0 1 0,1 0 0,0 0-1,1 0 1,-1 0 0,1 0 0,1 1-1,0-1 1,0 0 0,0 1 0,1-1-1,0 1 1,1 10 0,-1-15-5,1 0 1,-1-1-1,1 1 1,0 0-1,0 0 1,0-1-1,0 1 0,0-1 1,1 1-1,-1-1 1,1 0-1,0 1 1,-1-1-1,1 0 1,0 0-1,4 3 1,-2-2-10,1 0 1,0 0 0,0 0 0,0-1-1,0 0 1,0 0 0,11 3 0,0-2-3,0-1 1,1 0-1,-1-1 1,30-2-1,-42 1 21,1-1 1,-1 0-1,1 1 0,-1-2 1,0 1-1,1 0 0,-1-1 1,0 0-1,0 0 0,0 0 1,0 0-1,-1-1 0,1 0 1,-1 1-1,1-1 0,-1 0 1,0-1-1,0 1 0,0-1 1,-1 1-1,5-8 0,-4 3 18,1 0 0,-1 0 0,0 0 0,-1 0 0,0 0 0,0-1 0,-1 1-1,0-1 1,0 1 0,-2-14 0,1 20-11,0 0 0,0-1 0,0 1 0,-1 0 0,1 0 0,-1 0 0,0 0 0,1 0 0,-1 0 0,0 0 0,0 0 0,0 1 0,0-1 0,-1 0 0,1 1 0,0-1 0,-1 0 0,1 1 0,-1-1 0,1 1 0,-1 0 0,0 0 0,0 0 0,0 0 0,-3-2 0,-1 1-7,0 0 0,-1 1 0,1-1 1,-1 1-1,1 1 0,-14-1 0,17 2-11,-1-1 1,1 1 0,0 0-1,0 0 1,0 0-1,0 0 1,0 1-1,0-1 1,0 1-1,0 0 1,0-1-1,1 1 1,-1 0-1,1 1 1,0-1-1,-1 0 1,1 1 0,0 0-1,0-1 1,1 1-1,-1 0 1,0 0-1,1 0 1,0 0-1,-2 6 1,0-3-8,1 1 0,0 0 0,1 0 0,-1 0 0,1-1 0,1 1 0,-1 0 0,1 0 0,1 0 0,-1 0 0,3 13 0,-2-18 10,1 0 1,-1 0 0,0 0-1,1 0 1,-1 0-1,1 0 1,0 0-1,-1 0 1,1 0 0,0-1-1,0 1 1,0-1-1,0 1 1,1-1-1,-1 0 1,0 0 0,1 0-1,-1 0 1,0 0-1,1-1 1,-1 1-1,1-1 1,-1 1 0,1-1-1,-1 0 1,1 0-1,4-1 1,-2 1-3,-1 0 0,1 0 0,-1-1 0,0 0 0,1 1 0,-1-2 0,0 1 0,1 0 0,-1-1 0,0 0 0,0 0 0,0 0 0,0 0 0,-1-1 0,5-3 0,-4 0 39,1 0 0,-2 0 1,1-1-1,-1 1 1,0-1-1,0 0 0,0 0 1,-1 0-1,-1 0 0,1-1 1,-1 1-1,0 0 0,0-1 1,-1 1-1,0 0 0,-1-1 1,1 1-1,-3-10 0,1 14-29,1 1-1,0-1 1,0 1-1,-1 0 1,1 0-1,-1-1 1,0 1-1,0 0 1,0 1-1,0-1 1,0 0-1,0 0 1,0 1-1,-1-1 0,1 1 1,0 0-1,-1 0 1,1 0-1,-1 0 1,0 0-1,1 0 1,-1 1-1,0-1 1,1 1-1,-1 0 1,0 0-1,1 0 1,-1 0-1,0 0 1,1 1-1,-1-1 1,0 1-1,1-1 1,-1 1-1,1 0 1,-1 0-1,1 1 1,-1-1-1,1 0 0,-3 2 1,1 1-16,0 0-1,1 0 1,-1 1-1,1-1 1,0 1-1,0-1 1,0 1 0,1 0-1,0 0 1,0 0-1,0 0 1,0 1-1,1-1 1,0 0 0,0 1-1,0-1 1,1 1-1,0 9 1,0-15 6,0 1 0,1-1 0,-1 1 0,0-1-1,1 0 1,-1 1 0,1-1 0,-1 1 0,0-1 0,1 0 0,-1 1 0,1-1 0,-1 0 0,1 0 0,-1 1 0,1-1-1,-1 0 1,1 0 0,-1 0 0,1 0 0,-1 1 0,1-1 0,-1 0 0,1 0 0,0 0 0,-1 0 0,1 0-1,0-1 1,22 1 22,-17 0-18,0 0 12,0 0-1,-1-1 1,1 1-1,0-1 0,-1-1 1,1 1-1,0-1 1,-1 0-1,0 0 1,0-1-1,1 0 0,-1 1 1,7-7-1,-9 6 1,0 0 0,0 0 0,0 0 0,0 0 0,0-1 0,-1 0 0,1 1-1,-1-1 1,0 0 0,0 0 0,-1 0 0,1 0 0,-1 0 0,0 0 0,0-1 0,0 1 0,-1 0-1,1-9 1,-1 10-3,0 0-1,0 0 0,0 0 0,-1 0 1,1 0-1,-1 0 0,0 0 1,0 0-1,0 0 0,-2-4 1,2 6-5,0-1 1,0 1-1,0 0 0,-1-1 1,1 1-1,0 0 1,-1 0-1,1 0 1,-1 0-1,0 0 1,1 0-1,-1 0 1,0 1-1,1-1 0,-1 0 1,0 1-1,0 0 1,-3-1-1,-3 0-4,0 0 1,-1 1-1,1 0 0,0 0 0,0 1 0,-1 0 0,1 0 0,0 1 0,-14 5 1,19-6-11,0 0 1,0 0 0,0 1 0,0-1 0,0 1 0,1 0-1,-1 0 1,0 0 0,1 0 0,-1 0 0,1 1 0,0-1 0,0 1-1,0 0 1,0-1 0,0 1 0,0 0 0,1 0 0,0 0-1,-1 0 1,1 0 0,0 1 0,1-1 0,-1 0 0,0 0-1,1 7 1,-1-8-1,1 0-1,0-1 0,0 1 1,0 0-1,0 0 1,1 0-1,-1-1 0,0 1 1,1 0-1,-1 0 1,1-1-1,0 1 1,-1 0-1,1-1 0,0 1 1,0-1-1,0 1 1,0-1-1,0 0 0,1 1 1,-1-1-1,0 0 1,1 0-1,-1 0 0,0 0 1,1 0-1,0 0 1,-1 0-1,1 0 0,-1 0 1,1-1-1,0 1 1,0-1-1,-1 1 0,4-1 1,6 3 9,-1-1 0,1 0 0,0-1 0,-1-1 0,1 1 0,0-2 0,16-1 0,-20 0 24,0 1-1,-1-1 1,1 1 0,-1-2 0,1 1 0,-1-1 0,0 0-1,0 0 1,0-1 0,-1 0 0,1 0 0,9-9 0,-12 9 17,-1 1 1,1-1 0,-1 0 0,0 0 0,0 0-1,0-1 1,0 1 0,-1 0 0,0-1 0,0 1 0,0-1-1,0 1 1,-1-1 0,1 0 0,-1 1 0,0-1 0,-2-8-1,2 11-32,-1 0 0,1 0-1,-1 0 1,0 0-1,0 0 1,1 0 0,-1 1-1,0-1 1,-1 0-1,1 1 1,0-1 0,0 0-1,-1 1 1,1 0-1,-1-1 1,1 1 0,-1 0-1,1 0 1,-1-1-1,0 1 1,0 1 0,1-1-1,-1 0 1,0 0-1,0 1 1,0-1 0,0 1-1,-2-1 1,-7-1-13,0 0-1,0 1 1,-18 0 0,25 1 0,1 0 1,-1 1-1,0-1 0,1 0 1,-1 1-1,1 0 1,-1 0-1,1 0 1,0 0-1,-1 1 0,1-1 1,0 1-1,0 0 1,0 0-1,0 0 1,0 0-1,0 1 0,1-1 1,-1 1-1,1-1 1,-1 1-1,1 0 1,0 0-1,-3 6 0,2-1-43,0 0-1,0 0 0,1 0 1,0 0-1,0 1 0,1-1 1,0 1-1,1-1 1,1 15-1,-1-21 40,0 0 0,1 0 0,-1 1-1,1-1 1,0 0 0,-1 0 0,1 0 0,0 0 0,1 0 0,-1 0 0,0 0 0,0 0-1,1 0 1,-1 0 0,1-1 0,0 1 0,-1-1 0,1 1 0,0-1 0,0 1 0,0-1-1,0 0 1,0 0 0,0 0 0,0 0 0,0-1 0,1 1 0,-1 0 0,0-1 0,4 1 0,6 0 16,0 1 0,0-2 0,-1 0 0,21-2 0,-27 1 5,-1 0 0,1 0 0,-1 0-1,0-1 1,0 0 0,1 1 0,-1-2 0,0 1-1,-1 0 1,1-1 0,0 0 0,-1 0 0,1 0-1,-1 0 1,0 0 0,0-1 0,0 0 0,-1 1-1,1-1 1,-1 0 0,0 0 0,2-6 0,-1 3 42,0-1 1,0 1 0,-1-1 0,-1 0 0,1 1 0,-1-1-1,0 0 1,-1 0 0,0 0 0,0 0 0,0 0 0,-3-9-1,3 16-51,0 1-1,-1-1 1,1 1-1,0-1 1,-1 1-1,1-1 1,0 1-1,-1-1 1,1 1-1,0-1 1,-1 1-1,1 0 0,-1-1 1,1 1-1,-1 0 1,1-1-1,-1 1 1,1 0-1,-1 0 1,1-1-1,-1 1 1,1 0-1,-1 0 1,1 0-1,-1 0 1,1 0-1,-1 0 1,0 0-1,1 0 0,-1 0 1,1 0-1,-1 0 1,1 0-1,-1 0 1,1 0-1,-1 1 1,0-1-1,0 1 1,-1-1-2,-1 1 1,1 0-1,0 0 1,0 0 0,0 0-1,-1 1 1,1-1-1,-2 2 1,-2 4-29,0 0 0,1-1-1,0 2 1,0-1 0,0 0 0,1 1 0,0 0-1,1 0 1,-5 14 0,4-7-42,1 0 0,1 1-1,0-1 1,0 26 0,2-40 71,1-1 0,-1 1 0,0-1 0,0 1 0,0-1 0,1 1 1,-1-1-1,0 0 0,1 1 0,-1-1 0,0 1 0,1-1 0,-1 0 0,1 1 0,-1-1 0,0 0 0,1 0 1,-1 1-1,1-1 0,-1 0 0,1 0 0,-1 1 0,1-1 0,-1 0 0,1 0 0,-1 0 0,1 0 0,-1 0 1,1 0-1,-1 0 0,1 0 0,-1 0 0,1 0 0,0 0 0,-1 0 0,1 0 0,-1-1 0,1 1 1,-1 0-1,0 0 0,1-1 0,0 1 0,23-12 68,-18 7-40,-1 0 1,0-1-1,-1 0 0,1 0 1,-1 0-1,0-1 1,-1 1-1,1-1 0,-2 0 1,1 0-1,-1 0 0,1 0 1,-2 0-1,1 0 1,-1-1-1,-1 1 0,1-15 1,-1 21-25,-1 1-1,1-1 1,0 1 0,0 0 0,0-1 0,-1 1 0,1-1 0,0 1-1,-1-1 1,1 1 0,0 0 0,-1-1 0,1 1 0,-1 0-1,1 0 1,0-1 0,-1 1 0,1 0 0,-1 0 0,1-1 0,-1 1-1,1 0 1,-1 0 0,1 0 0,-1 0 0,1 0 0,-1 0 0,1 0-1,-1 0 1,1 0 0,-1 0 0,1 0 0,-1 0 0,-19 3-10,14 1-2,0-1 0,1 1 0,-1 0 0,1 0 0,0 1 0,0-1 0,0 1 0,1 0 0,0 1 0,-7 9 0,5-5-26,0 0-1,0 1 1,1 0 0,1 0 0,-5 16 0,7-17-71,1 1 0,0-1 0,0 17 0,1-21 2,0-5 97,0-1 0,0 1 0,1-1 1,-1 1-1,0-1 0,0 0 0,0 1 0,0-1 1,1 1-1,-1-1 0,0 1 0,1-1 0,-1 0 0,0 1 1,1-1-1,-1 0 0,0 1 0,1-1 0,-1 0 1,0 1-1,1-1 0,-1 0 0,1 0 0,-1 0 1,1 1-1,-1-1 0,1 0 0,21 3-83,-18-3 111,1-1 0,0 1 0,0-1 0,0 0 0,-1 0 0,7-2 1,-7 1-18,-1-1 1,1 1-1,-1 0 1,0-1 0,0 0-1,0 1 1,-1-1 0,1 0-1,-1-1 1,1 1 0,-1 0-1,0-1 1,-1 1 0,3-5-1,-2 1 29,0 0 0,0 0 0,0 0 0,-1 0 0,0 0 0,0-14 0,-1 21-30,0-1-1,0 1 0,0 0 1,0-1-1,0 1 0,0 0 1,0-1-1,-1 1 1,1 0-1,0-1 0,0 1 1,0 0-1,-1 0 0,1-1 1,0 1-1,0 0 0,0 0 1,-1-1-1,1 1 1,0 0-1,-1 0 0,1-1 1,0 1-1,0 0 0,-1 0 1,1 0-1,0 0 1,-1 0-1,1 0 0,0 0 1,-1-1-1,1 1 0,-1 0 1,1 0-1,0 0 0,-1 0 1,1 0-1,0 1 1,-1-1-1,1 0 0,0 0 1,-1 0-1,1 0 0,-1 0 1,0 0 6,-3 1-10,-1 0 1,0 0 0,0 0-1,0 0 1,1 1 0,-1 0 0,1 0-1,-1 0 1,1 0 0,0 1-1,0-1 1,0 1 0,0 0-1,0 1 1,0-1 0,1 0 0,-5 7-1,4-5-31,0 0 1,0 0-1,1 1 0,0 0 1,0-1-1,0 1 0,0 0 0,1 0 1,0 1-1,0-1 0,1 0 1,0 1-1,-1 7 0,3-14 26,0 1-1,1 0 0,-1-1 1,0 1-1,0-1 0,0 1 1,0-1-1,0 0 0,1 1 1,-1-1-1,0 0 1,0 0-1,0 0 0,1 0 1,-1 0-1,0 0 0,0 0 1,2-1-1,-1 1-2,0 0 15,0 0-1,0 0 1,-1-1-1,1 1 1,0 0-1,0-1 1,0 0-1,0 1 1,-1-1-1,1 0 1,0 0-1,-1 0 0,1 0 1,0 0-1,-1 0 1,1 0-1,-1-1 1,0 1-1,1 0 1,-1-1-1,0 1 1,0-1-1,1-2 1,0 1 11,0-1 0,-1 0-1,1 0 1,-1 0 0,0 0 0,0 0 0,0 0 0,-1 0 0,1-7 0,-4 10-6,1 0 1,0 1-1,-1-1 0,1 1 0,0 0 1,-1 0-1,1 0 0,-1 0 0,1 0 0,0 0 1,-4 1-1,2 1-35,0-1 0,0 1 1,0 0-1,0 0 0,0 1 0,0-1 1,0 1-1,1 0 0,-1 0 0,1 0 0,0 0 1,0 0-1,0 1 0,1 0 0,-1-1 1,1 1-1,0 0 0,0 0 0,0 1 0,0-1 1,1 0-1,-1 0 0,1 1 0,0-1 1,0 8-1,2-12 18,-1 1 0,1-1-1,-1 0 1,1 1 0,-1-1 0,1 1 0,-1-1 0,1 0 0,-1 0 0,1 1-1,0-1 1,-1 0 0,1 0 0,0 0 0,-1 0 0,1 0 0,0 1 0,-1-1 0,1 0-1,-1-1 1,2 1 0,23 0-32,-18 0 60,-1 0-10,0-1-1,0 0 1,0 1 0,-1-2 0,1 1-1,0-1 1,0 0 0,-1 0-1,1-1 1,-1 1 0,0-1-1,1 0 1,6-6 0,-9 6 5,1 0 1,-1 0-1,0-1 1,0 1-1,0-1 0,-1 1 1,1-1-1,-1 0 1,0 0-1,0 0 1,0 0-1,0-1 1,-1 1-1,0 0 0,0-1 1,0 1-1,0-1 1,0-6-1,-2 10-16,1 1-1,-1-1 1,1 0 0,-1 1-1,1-1 1,-1 1 0,1-1-1,-1 1 1,1-1-1,-1 1 1,0 0 0,1-1-1,-1 1 1,0 0-1,1-1 1,-1 1 0,0 0-1,0 0 1,1 0 0,-1 0-1,0 0 1,0 0-1,1 0 1,-1 0 0,0 0-1,0 0 1,1 0-1,-1 0 1,-1 1 0,-26 4-173,22-2 175,0 0 1,1 1 0,-1 0-1,1 0 1,0 1 0,0-1 0,0 1-1,-5 8 1,7-9-48,0 0 0,0 0 0,0 0 0,1 1 0,0-1 0,0 1 0,0-1 0,0 1 0,1 0 0,0 0 0,0 0 0,-1 7 0,26-13 6,-19 0 55,0-1-1,0 0 1,0-1-1,0 1 1,0-1-1,-1 0 1,1 0-1,-1-1 1,0 1-1,0-1 1,0 0-1,-1 0 1,1 0-1,-1 0 1,4-8-1,-3 6 38,0-1-1,-1 0 0,0 0 1,-1-1-1,0 1 1,0-1-1,0 1 1,-1-1-1,0 0 1,0-8-1,-8 15 71,2 2-136,0-1 0,0 1 0,1 1 0,-1-1 0,1 1 0,-1 0 0,1 0 0,0 0 0,0 0 0,0 1 0,0 0-1,0 0 1,0 0 0,1 0 0,-1 0 0,-4 7 0,2-3-11,0 1 0,1-1 0,0 1 0,0 0 0,1 0 0,0 0 0,0 0 0,-2 11 0,3 19-471,3-30 235,29-8 247,-27-1 25,-1 0-1,0 0 1,0 0-1,0 0 1,1 0-1,-1 0 1,0 0 0,0 0-1,0 0 1,-1 0-1,1-1 1,0 1-1,0 0 1,-1-1 0,1 1-1,-1-1 1,1 1-1,-1-1 1,1 1-1,-1-1 1,0 1 0,0-1-1,0-2 1,0-38 197,0 39-197,-1 1-12,1 0 0,-1 0 0,1-1 0,-1 1 0,0 0 0,0 0 0,0 1 0,0-1 0,0 0 0,0 0 0,0 0 0,-1 1 0,1-1 0,-1 1 1,1-1-1,-1 1 0,0-1 0,1 1 0,-1 0 0,0 0 0,0 0 0,0 0 0,0 0 0,0 0 0,0 1 0,0-1 0,0 1 0,-2-1 0,-8-1 1,1 0 0,0 1 0,-21 0 0,25 1-22,-1 0 1,1 0-1,0 1 1,-1 1 0,-7 1-1,12-2 19,-1 1 0,1-1-1,0 0 1,0 1 0,0 0-1,0 0 1,1 0 0,-1 0-1,0 0 1,1 0 0,-1 1-1,1-1 1,-2 4 0,7-12 43,0 0 1,0 0-1,0 0 0,-1-1 1,0 0-1,0 1 0,0-10 1,1-2-9,1-36 0,-4 54 43,-1 0-85,0 0 1,0-1 0,0 1 0,1 0-1,-1 0 1,0 0 0,0 0 0,0 0-1,1 1 1,-1-1 0,0 0 0,0 0-1,0 0 1,1 1 0,-1-1-1,0 0 1,1 1 0,-1-1 0,0 1-1,0-1 1,1 1 0,-1-1 0,1 1-1,-1-1 1,1 1 0,-1-1 0,1 1-1,-1 0 1,0 1 0,-14 22-100,13-20 88,-2 6-16,-1 1 0,2 0 0,-1 0 0,2 0 0,-1 0 1,2 1-1,-1-1 0,1 0 0,1 1 0,1 11 0,-1-22 136,4-8 306,1-4-372,0-1 0,-1 0-1,-1 0 1,0-1 0,2-16 0,-1-69 249,-16 100-369,9 0 67,0 0-1,1 1 1,-1-1-1,1 1 1,0-1 0,-1 1-1,1 0 1,0 0-1,1 0 1,-1 0 0,-1 4-1,-15 39-33,15-36-10,0 0 1,1 0-1,0 1 0,1-1 1,0 1-1,1-1 0,0 1 0,0 0 1,4 14-1,-4-23 55,1-1-1,0 1 1,0 0 0,0-1-1,0 1 1,1-1-1,-1 0 1,0 1 0,1-1-1,-1 0 1,1 0 0,-1 0-1,1 0 1,-1 0-1,1 0 1,0 0 0,-1 0-1,1-1 1,0 1 0,0-1-1,-1 1 1,1-1-1,0 0 1,0 0 0,0 1-1,0-1 1,0-1 0,2 1-1,-1 0 14,0 0 0,0-1 0,1 1 0,-1-1 0,0 1 0,0-1 0,0 0 0,0 0 0,0-1 0,0 1 0,0 0 0,-1-1 0,1 0 0,0 0 0,3-3 0,-2 0 6,-1 0 0,0 0 0,0 0 0,-1 0 1,1 0-1,-1-1 0,0 1 0,-1-1 0,1 1 0,0-9 0,0-5 84,-1-34 0,-1 34-83,0 18-14,0 0 0,0 0 1,0 0-1,1 0 0,-1 1 1,0-1-1,0 0 0,0 0 1,-1 0-1,1 0 0,0 0 0,0 1 1,0-1-1,-1 0 0,1 0 1,0 0-1,-1 0 0,1 1 1,-1-1-1,1 0 0,-1 1 0,1-1 1,-1 0-1,1 1 0,-1-1 1,0 0-1,1 1 0,-1-1 1,0 1-1,0-1 0,1 1 1,-1 0-1,0-1 0,0 1 0,0 0 1,0 0-1,1-1 0,-1 1 1,0 0-1,0 0 0,0 0 1,0 0-1,0 0 0,0 0 0,1 0 1,-1 0-1,0 0 0,0 1 1,0-1-1,0 0 0,1 1 1,-2 0-1,-2 0 1,1 1 1,-1-1-1,1 1 1,0 0-1,0 0 1,0 1-1,0-1 1,0 1-1,0-1 0,-4 7 1,3-2-24,1 0 1,0 0-1,0 1 1,1-1-1,0 1 1,1 0-1,-1 0 1,1-1-1,1 1 0,0 0 1,0 0-1,1 10 1,0-15 12,0 0 0,-1 0 1,1 0-1,0 0 0,1-1 0,-1 1 0,0 0 1,1-1-1,0 1 0,-1-1 0,1 1 1,0-1-1,0 0 0,0 0 0,1 0 1,-1 0-1,1 0 0,-1 0 0,1-1 1,-1 1-1,1-1 0,0 0 0,-1 0 0,1 0 1,0 0-1,0 0 0,3 0 0,-2 0 9,1 0 0,-1 0 0,0 0 0,0 0 0,1-1 0,-1 0 0,0 0 0,1 0 0,-1-1 0,0 1 0,0-1 0,1 0 0,-1 0-1,0-1 1,0 1 0,0-1 0,0 0 0,5-3 0,-6 2 12,1-1 0,-1 0 0,0 1 0,0-1 0,0-1 1,0 1-1,-1 0 0,0-1 0,1 1 0,-2-1 0,1 1 0,1-9 0,-1 3 28,0 1-1,-1-1 1,-1 0 0,0 0-1,-1-14 1,0 22-32,1-1 0,0 1 0,-1-1 0,0 1 0,0-1 0,0 1 0,0-1 0,0 1 1,0 0-1,0-1 0,-1 1 0,1 0 0,-1 0 0,0 0 0,0 0 0,0 0 0,0 0 0,0 1 0,0-1 0,0 1 0,0-1 1,0 1-1,-1 0 0,-4-2 0,-1 0 4,-1 1 0,1 0 0,-1 1-1,0 0 1,1 0 0,-12 1 0,16 0-18,0 1-1,0 0 0,0 1 1,0-1-1,1 1 1,-1 0-1,0 0 0,1 0 1,-1 0-1,1 0 1,0 1-1,0-1 0,0 1 1,0 0-1,0 0 0,0 0 1,1 1-1,-1-1 1,1 1-1,-2 4 0,-3 3-2,1 0-1,1 1 0,0 0 0,0 0 1,-4 18-1,9-28-12,-1 0 1,1 1 0,-1-1-1,1 0 1,0 0-1,0 1 1,0-1-1,1 4 1,-1-6 13,0 1 0,0-1 0,1 1 0,-1 0 0,0-1 0,1 1 0,-1-1 0,1 1 1,-1-1-1,1 1 0,-1-1 0,1 1 0,-1-1 0,1 0 0,-1 1 0,1-1 0,0 0 0,-1 1 0,1-1 0,-1 0 0,1 0 0,0 0 1,-1 1-1,1-1 0,0 0 0,-1 0 0,1 0 0,0 0 0,-1 0 0,2-1 0,5 1 8,1 1 2,0-1 1,0-1-1,0 0 1,9-1 0,-14 1-2,0 0 0,0-1 0,1 1 0,-1-1 0,0 0 0,0 1 0,0-1 0,-1 0 0,1-1 1,0 1-1,-1 0 0,4-5 0,-4 4 18,1 1 0,-1-2 0,0 1 0,0 0 1,0 0-1,0-1 0,-1 1 0,1 0 0,-1-1 0,0 0 1,0 1-1,0-1 0,0 0 0,-1 0 0,0-5 1,-1 42-72,-1 21-178,2-53 226,1 0 0,-1 1-1,0-1 1,1 0 0,-1 0 0,1 0-1,0 0 1,-1 0 0,1 0 0,0 0-1,0 0 1,0 0 0,-1 0 0,1 0-1,0-1 1,0 1 0,0 0-1,0-1 1,0 1 0,1 0 0,-1-1-1,0 1 1,0-1 0,0 0 0,0 1-1,1-1 1,-1 0 0,0 0 0,0 0-1,3 0 1,4 1-21,-1-1-1,1 0 1,12-2 0,-19 1 31,0 1 0,0-1-1,0 1 1,0-1 0,0 1 0,-1-1 0,1 1 0,0-1 0,0 0 0,0 0 0,-1 1 0,1-1 0,-1 0-1,1 0 1,0 0 0,-1 0 0,1 0 0,-1 0 0,0 0 0,1 0 0,-1 0 0,0 0 0,0 0 0,1 0-1,-1 0 1,0 0 0,0 0 0,0 0 0,0 0 0,-1 0 0,1 0 0,0 0 0,-1-2 0,1-1-33,0 4 24,0-1 0,0 1-1,-1-1 1,1 1 0,0-1-1,0 1 1,-1-1 0,1 1-1,-1-1 1,1 1 0,0 0 0,-1-1-1,1 1 1,-1 0 0,1-1-1,-1 1 1,1 0 0,-1 0-1,1-1 1,-1 1 0,1 0-1,-1 0 1,1 0 0,-1 0-1,1 0 1,-1 0 0,0 0-1,-19-2 16,19 2-17,-7-1 4,1 1-1,0 0 1,0 1 0,0-1 0,0 1 0,0 1 0,0-1-1,0 1 1,0 1 0,-7 2 0,11-3-7,0 0 0,0 0 0,1 0-1,-1 0 1,1 0 0,-1 0 0,1 1 0,0-1 0,0 1 0,0 0 0,0-1-1,1 1 1,-1 0 0,1 0 0,-1 0 0,1 0 0,0 1 0,0-1-1,1 0 1,-1 0 0,1 0 0,-1 1 0,1-1 0,0 5 0,0-5 12,0-1 0,0 1 0,0 0 1,1 0-1,-1 0 0,1-1 0,0 1 1,-1 0-1,3 3 0,-2-4-5,0-1 0,0 0 0,0 1 0,0-1 0,1 0 0,-1 0 0,0 0-1,1 0 1,-1 0 0,1 0 0,-1 0 0,1 0 0,-1 0 0,1-1 0,0 1 0,3 0 0,6 2-15,1-1 1,0 0-1,0 0 1,0-1 0,0-1-1,0 0 1,21-3-1,-27 2 23,-1 0 0,1 0 0,-1-1 0,0 1 0,0-1-1,1 0 1,-1-1 0,0 1 0,-1-1 0,1 0 0,0 0-1,-1-1 1,0 1 0,0-1 0,0 0 0,0 0 0,0 0 0,5-9-1,-8 9 24,1 0-1,-1 1 1,0-1-1,0 0 1,0 0-1,0 0 0,-1 0 1,1 0-1,-1 1 1,0-1-1,0 0 1,-1-4-1,0 7-29,1 1 0,0-1 0,-1 0 0,1 1 0,-1-1 0,1 1-1,-1-1 1,1 1 0,-1-1 0,1 1 0,-1-1 0,0 1 0,1-1 0,-1 1 0,0 0 0,1 0-1,-1-1 1,0 1 0,1 0 0,-1 0 0,0 0 0,0-1 0,1 1 0,-1 0 0,0 0 0,0 0-1,0 1 1,-27-1-68,23 0 62,1 1-11,1-1 1,-1 1-1,1 0 1,-1 0 0,1 0-1,0 0 1,-1 0-1,1 1 1,0 0-1,0-1 1,0 1 0,0 0-1,0 0 1,1 1-1,-1-1 1,0 1-1,1-1 1,0 1 0,0 0-1,0 0 1,0 0-1,0 0 1,0 0-1,1 0 1,-1 1-1,1-1 1,0 0 0,0 1-1,1-1 1,-2 8-1,6-10 6,0 0 0,-1-1 0,1 1-1,0-1 1,0 0 0,0 0 0,4-1-1,-4 1 10,-1 0 15,0 0 0,-1-1 1,1 0-1,0 1 0,-1-1 0,1 0 0,0 0 0,-1 0 0,0-1 0,1 1 0,-1 0 0,0-1 0,1 0 0,-1 0 1,0 1-1,0-1 0,0 0 0,-1-1 0,1 1 0,0 0 0,-1 0 0,0-1 0,1 1 0,-1-1 0,0 1 0,0-1 1,0 1-1,-1-1 0,1 0 0,-1 0 0,1 1 0,-1-1 0,0 0 0,0 0 0,0 1 0,-1-6 0,0 7-10,1 0 0,-1 0 0,0 0-1,1 0 1,-1-1 0,0 1-1,0 0 1,0 0 0,0 1-1,0-1 1,0 0 0,0 0 0,0 0-1,-1 1 1,1-1 0,0 1-1,0-1 1,-1 1 0,1-1-1,0 1 1,0 0 0,-1-1 0,-1 1-1,-34-2 65,24 1-79,0 1-1,1 1 0,-1 0 1,0 1-1,-16 5 0,27-7 6,-1 1-1,1 0 1,-1 0 0,1 0-1,0 1 1,-1-1 0,1 0-1,0 1 1,0 0 0,0-1-1,0 1 1,0 0 0,0 0-1,0 0 1,1 0 0,-1 1-1,1-1 1,-1 0 0,1 1-1,0-1 1,0 1 0,0-1-1,0 1 1,1-1-1,-1 1 1,1-1 0,-1 1-1,1 0 1,0-1 0,0 1-1,0 0 1,1 3 0,0-5 4,-1 1 1,1-1 0,-1 0-1,1 0 1,-1 0-1,1 0 1,0 0 0,0 0-1,-1 0 1,1-1-1,0 1 1,0 0 0,0 0-1,0-1 1,0 1-1,0 0 1,0-1 0,0 1-1,1-1 1,-1 1-1,0-1 1,0 0 0,0 0-1,0 1 1,1-1-1,1 0 1,37 2-28,-37-2 37,4 1 5,0-1 1,-1-1-1,1 1 1,0-1-1,-1-1 1,1 1-1,-1-1 1,7-3-1,-10 4-6,-1 0 1,0 0-1,0-1 0,0 1 1,0-1-1,-1 1 0,1-1 0,0 0 1,-1 0-1,1 0 0,-1 0 1,1 0-1,-1 0 0,0 0 1,0 0-1,0 0 0,0-1 0,0 1 1,-1 0-1,1-1 0,-1 1 1,0-1-1,1 1 0,-1 0 0,0-5 1,0 5 1,0-1 0,0 1 0,0-1-1,0 1 1,0-1 0,0 1 0,-1-1 0,1 1 0,-1-1 0,0 1 0,0 0 0,0-1 0,0 1 0,0 0 0,0 0 0,-1-1 0,1 1 0,-1 0-1,1 0 1,-1 1 0,0-1 0,0 0 0,0 1 0,0-1 0,0 1 0,0-1 0,0 1 0,0 0 0,0 0 0,-1 0 0,1 0 0,-1 0-1,1 1 1,0-1 0,-1 1 0,1-1 0,-4 1 0,-8-2-11,1 0-1,-1 1 1,1 0-1,-1 1 1,1 1 0,-16 3-1,26-3-9,0 0-1,0 1 1,0-1 0,1 1-1,-1 0 1,1 0 0,-1 0 0,1 0-1,0 0 1,0 1 0,0-1-1,-2 4 1,2-4-23,1-1 1,0 1-1,0-1 1,1 1 0,-1-1-1,0 1 1,0 0-1,1-1 1,-1 1-1,1 0 1,-1-1-1,1 1 1,0 0-1,0 0 1,0-1 0,0 1-1,0 0 1,0 0-1,0-1 1,0 1-1,1 0 1,-1 0-1,2 2 1,1-3 41,0 0 0,1-1 0,-1 1-1,1-1 1,0 0 0,-1 0 0,1 0 0,-1 0 0,1 0 0,-1-1 0,5-1 0,-5 1 4,1-1 1,-1-1 0,0 1 0,0 0 0,0-1-1,0 0 1,0 1 0,-1-1 0,1 0-1,-1 0 1,0-1 0,0 1 0,0 0 0,2-6-1,-1 3 53,0-1-1,0 0 1,-1-1-1,0 1 1,0 0-1,1-13 0,-3 16-49,1-3 37,-1 0 0,0 0 0,0 0 0,-1 0 0,-1-8 0,2 13-44,-1 1 0,1-1 0,-1 1-1,1 0 1,-1-1 0,0 1 0,1 0 0,-1 0 0,0-1 0,0 1 0,0 0 0,0 0 0,0 0-1,0 0 1,0 0 0,0 0 0,0 0 0,0 1 0,-1-1 0,1 0 0,0 1 0,-1-1 0,1 0 0,0 1-1,-1 0 1,1-1 0,-1 1 0,1 0 0,0 0 0,-1 0 0,-1 0 0,0 0-16,0 0 0,1 0 0,-1 0 0,0 1-1,0-1 1,1 1 0,-1-1 0,0 1 0,1 0 0,-1 0 0,1 1 0,-1-1 0,1 0 0,0 1 0,0-1 0,-1 1 0,-1 2-1,1 0-8,0 0 0,0 1-1,0-1 1,0 1-1,0-1 1,1 1 0,0 0-1,-1 6 1,0-3-14,0 0-1,1 1 1,0-1 0,1 1 0,0 0 0,0 0 0,1 0 0,0-1 0,1 13-1,0-18 22,0 0 0,-1 0-1,1 0 1,0 0 0,1 0-1,-1 0 1,0 0-1,1 0 1,0 0 0,-1 0-1,1-1 1,0 1 0,1 0-1,-1-1 1,0 0 0,1 0-1,-1 0 1,1 0 0,0 0-1,-1 0 1,1-1-1,0 1 1,0-1 0,0 0-1,0 0 1,1 0 0,4 1-1,-3-1 19,-1 0-1,1 0 1,-1 0-1,1-1 0,-1 1 1,1-1-1,0-1 1,-1 1-1,1 0 1,-1-1-1,1 0 0,-1 0 1,0-1-1,1 1 1,-1-1-1,0 0 1,0 0-1,0 0 0,0-1 1,0 1-1,0-1 1,-1 0-1,1 0 1,-1 0-1,0-1 0,0 1 1,3-6-1,-1 2 63,0-1 1,-1 1-1,0-1 0,0 0 0,-1-1 0,0 1 0,-1 0 0,0-1 0,0 0 0,-1 1 0,0-1 0,0 0 1,-1 0-1,0 1 0,-3-18 0,3 23-67,-1 0 0,0 1 0,-1-1-1,1 1 1,0-1 0,-1 1 0,1 0 0,-1 0 0,0-1 0,0 1 0,0 0 0,0 0 0,0 1-1,0-1 1,0 0 0,-1 1 0,1-1 0,-1 1 0,1 0 0,-1 0 0,1 0 0,-1 0 0,0 0-1,1 1 1,-1-1 0,0 1 0,0 0 0,0-1 0,-3 2 0,1-2-1,0 1 0,0 1 0,0-1 0,1 1 0,-1-1 0,0 1 0,1 0 0,-1 1 0,1-1 0,-1 1 1,1 0-1,-1 0 0,1 1 0,0-1 0,0 1 0,-5 4 0,3 0-35,0 1 1,1-1 0,0 1-1,0 0 1,0 0-1,1 1 1,0 0-1,1-1 1,0 1-1,1 0 1,-1 0-1,2 1 1,-1-1 0,1 0-1,1 0 1,0 1-1,1 9 1,-1-16 24,0 0 1,1-1 0,0 1-1,-1-1 1,1 1 0,0-1-1,0 0 1,0 1-1,1-1 1,-1 0 0,1 0-1,-1 0 1,1 0 0,0 0-1,-1 0 1,1 0 0,0 0-1,0-1 1,0 1-1,1-1 1,-1 1 0,0-1-1,1 0 1,-1 0 0,0 0-1,1 0 1,2 0 0,4 1 0,1 0 0,-1-1 0,0 0 0,0 0 0,1-1 1,13-2-1,-20 2 15,1-1 0,-1 0 0,1 0 0,-1 0 0,0-1 0,1 1 0,-1-1 0,0 0 0,0 0 0,0 0 0,0 0 0,-1 0 0,1-1 0,0 1 0,-1-1 0,0 0 0,0 1 0,1-1 0,-2 0 0,1-1 0,0 1 0,-1 0 0,2-4 0,0-1 25,-1 1 0,1 0 1,-2 0-1,1-1 0,-1 1 0,0-1 1,-1 1-1,0-1 0,0 0 1,-1-8-1,0 13-23,1 1 1,-1 0-1,1 0 1,-1 0-1,0-1 0,0 1 1,0 0-1,0 0 1,0 0-1,0 0 1,-1 1-1,1-1 0,-1 0 1,1 0-1,-1 1 1,0-1-1,1 1 1,-1 0-1,0-1 1,0 1-1,0 0 0,0 0 1,0 0-1,-4-1 1,-2 0-15,0 0 0,-1 1 0,1 0 0,-1 0 1,-10 1-1,15 1 1,0-1 0,0 1-1,0 0 1,0 0 0,0 0 0,1 1 0,-1 0 0,0-1 0,1 1 0,-1 0-1,1 1 1,-1-1 0,1 1 0,0-1 0,0 1 0,0 0 0,0 0 0,1 0 0,-1 0-1,1 1 1,0-1 0,0 1 0,0 0 0,-1 4 0,-2 2-11,1 1 0,0-1 0,1 1 0,0 0 0,1 0 0,0 0 0,0 20 0,2-28 14,0 0 0,0 0 0,1-1 0,-1 1 1,0 0-1,1-1 0,0 1 0,0-1 0,0 1 0,0-1 1,0 1-1,0-1 0,1 0 0,-1 1 0,1-1 0,0 0 1,2 2-1,-1-1-6,1 0 1,-1-1 0,1 1 0,0-1-1,0 0 1,0 0 0,0 0 0,0-1-1,7 3 1,8-1-19,-1 0-1,1-1 1,36-1 0,-44-1 29,-1 0 38,-8 1-38,0-1-1,0 0 1,0 0 0,0 0 0,1 0 0,-1 0 0,0 0 0,0 0-1,0-1 1,0 1 0,0-1 0,0 0 0,0 0 0,0 1 0,3-3 482,-5 2-614,0 1 1,-1-1-1,1 1 0,0-1 1,-1 1-1,1-1 0,-1 1 1,1-1-1,-1 1 0,1 0 1,0-1-1,-1 1 0,1 0 0,-1-1 1,0 1-1,1 0 0,-1 0 1,1-1-1,-1 1 0,1 0 1,-1 0-1,1 0 0,-1 0 0,0 0 1,1 0-1,-1 0 0,1 0 1,-1 0-1,0 0 0,1 0 1,-1 0-1,1 0 0,-1 0 1,0 1-1,-4-1-1552,-5-2-2121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35.6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414 43 5905,'0'0'3448,"-16"-7"-3115,-56-22 4,70 28-313,-1 0 0,1 0 0,-1 0 0,1 0-1,-1 0 1,1 1 0,-1 0 0,1-1-1,-1 1 1,0 0 0,1 0 0,-1 0-1,1 1 1,-1-1 0,0 1 0,1-1-1,-1 1 1,1 0 0,-1 0 0,1 0 0,0 0-1,-1 0 1,1 1 0,0-1 0,0 1-1,0-1 1,0 1 0,0 0 0,0 0-1,1 0 1,-4 4 0,3-2-15,-1 1-1,1 0 1,0 1-1,0-1 1,1 0-1,-1 1 1,1-1-1,0 0 1,1 1-1,-1-1 1,1 9-1,1-12-4,-1 0 1,1 0-1,-1 0 0,1 0 0,0 0 0,0 0 0,0 0 0,0-1 1,0 1-1,0 0 0,0 0 0,1-1 0,-1 1 0,1-1 0,-1 1 0,1-1 1,-1 0-1,1 0 0,0 1 0,0-1 0,0 0 0,-1-1 0,1 1 1,2 1-1,7 2 56,0-1 1,1 0-1,11 2 1,-22-5-59,29 4 50,0-1 0,0-2 0,44-3 0,-68 2-34,0-1-1,0 0 1,0 0-1,0 0 1,0-1-1,-1 0 1,1 0-1,10-6 1,-14 7-9,0 0 0,0-1 0,0 0 0,0 1-1,0-1 1,0 0 0,0 0 0,-1 0 0,1 0 0,-1 0 0,1 0 0,-1 0 0,0-1 0,0 1 0,0-1 0,0 1 0,0-1 0,0 1-1,-1-1 1,1 1 0,-1-1 0,0-3 0,0 3 1,0 1 0,0 0-1,-1-1 1,1 1 0,0 0 0,-1 0-1,0 0 1,0 0 0,0 0 0,1-1 0,-2 1-1,1 1 1,0-1 0,0 0 0,-1 0-1,1 0 1,-1 1 0,1-1 0,-1 1-1,0-1 1,0 1 0,0-1 0,1 1-1,-1 0 1,0 0 0,-1 0 0,1 0-1,0 1 1,0-1 0,-5 0 0,-6-2 35,0 1 0,-1 1 1,1 0-1,-17 1 0,15 1-48,-5-1-11,0 1 0,1 2 1,-1 0-1,1 1 1,-34 11-1,41-11 26,1 1 0,-1 0 0,1 1 0,0 0 0,0 0-1,1 2 1,0-1 0,0 1 0,1 1 0,-11 11 0,18-18-13,1 0 0,-1 0 0,1 0 0,-1 0 1,1 0-1,0 0 0,0 1 0,0-1 0,0 0 0,0 1 0,1-1 0,-1 0 0,1 1 0,-1-1 1,1 1-1,0 0 0,0-1 0,0 1 0,0-1 0,0 1 0,1-1 0,-1 1 0,2 3 1,0-3-4,0 0 0,-1 0 0,1 0 0,0 0 0,0-1 0,1 1 0,-1-1 0,1 0 0,-1 1 0,1-1 0,-1 0 0,1-1 1,0 1-1,0 0 0,0-1 0,0 0 0,4 2 0,16 3 39,0-2-1,1 0 1,-1-1 0,1-1-1,-1-2 1,35-2 0,-50 1-38,0 1 1,0-2-1,1 1 1,-1-1-1,-1 0 1,1-1-1,0 0 1,-1 0-1,1 0 1,-1-1-1,0 0 1,0-1-1,0 0 1,6-6-1,-8 7 20,-1-1 0,0 1 0,0-1 1,0 0-1,-1 0 0,0-1 0,0 1 0,0-1 0,0 0 0,-1 1 1,0-1-1,0 0 0,-1-1 0,1 1 0,-1 0 0,-1 0 0,1 0 1,-2-11-1,1 16-7,0 0 0,0-1 0,-1 1 0,1 0-1,0 0 1,-1 0 0,1 0 0,-1 0 0,1-1 0,-1 1 0,0 0 0,0 0 0,1 1 0,-1-1 0,0 0 0,0 0 0,0 0 0,0 0 0,0 1 0,0-1 0,0 0-1,0 1 1,0-1 0,0 1 0,0-1 0,-1 1 0,1 0 0,0-1 0,-2 1 0,-4-1 10,-1 0 0,1 0 0,-13 1 0,13 0-38,-6 1 33,1 0-1,-1 0 1,1 2 0,-1-1 0,1 2-1,0-1 1,1 2 0,-22 10 0,18-7-36,1 1 0,1 0-1,0 0 1,0 2 0,1-1 0,-17 19 0,26-25 18,0 0 0,0 1 0,0-1 0,0 0 0,1 1 0,0 0 0,0-1 0,-3 11 0,5-14 1,-1 1 0,1-1 0,0 1 0,0 0 1,-1-1-1,1 1 0,0-1 0,1 1 0,-1 0 0,0-1 0,0 1 0,1-1 0,-1 1 0,1-1 1,-1 1-1,1-1 0,0 1 0,-1-1 0,1 0 0,0 1 0,0-1 0,0 0 0,0 0 0,0 1 0,0-1 1,1 0-1,-1 0 0,0 0 0,1-1 0,-1 1 0,2 1 0,11 3-15,0-1 0,0 0 0,0-1 0,1-1 0,-1 0 0,1-1 0,-1 0 0,1-1-1,28-4 1,-39 3 25,1 0-1,0-1 0,0 1 0,0-1 0,-1 0 0,1 0 0,-1 0 1,0-1-1,1 0 0,-1 0 0,-1 0 0,1 0 0,0 0 1,-1-1-1,5-5 0,-5 6-6,-1 0 0,0-1 0,0 1 0,0 0 1,0-1-1,0 0 0,-1 1 0,1-1 0,-1 0 0,0 0 0,-1 0 1,1 0-1,0 0 0,-1 0 0,0 0 0,0 0 0,0 0 0,-1 0 1,-1-6-1,2 9 3,-1 0 1,1 0-1,0 0 0,-1 1 1,0-1-1,1 0 0,-1 0 1,1 1-1,-1-1 0,0 0 1,0 1-1,1-1 0,-1 1 1,0-1-1,0 1 1,0-1-1,1 1 0,-1-1 1,0 1-1,0 0 0,0-1 1,0 1-1,-2 0 0,-25-2 99,22 3-98,-9 0-11,-1 0-1,1 1 1,0 1 0,0 1-1,1 0 1,-1 1 0,1 1 0,0 0-1,0 1 1,1 0 0,0 1 0,0 1-1,0 0 1,2 0 0,-1 1-1,-12 15 1,20-21 6,0 1 0,1 0-1,-1 0 1,1 0 0,0 0-1,1 0 1,-1 1 0,1-1-1,0 1 1,-1 6 0,2-10-5,1 1 0,0-1 0,-1 0 0,1 0-1,0 1 1,0-1 0,0 0 0,1 0 0,-1 1 0,0-1 0,1 0 0,0 0 0,-1 0 0,1 1 0,0-1 0,0 0-1,0 0 1,0 0 0,1-1 0,-1 1 0,0 0 0,1 0 0,-1-1 0,1 1 0,0-1 0,0 1 0,-1-1 0,4 2-1,3 1 10,0-1 0,0 1-1,0-2 1,0 1-1,1-1 1,-1 0 0,15 0-1,61 0 97,-73-3-67,-4 1-27,0 0-1,1-1 1,-1 0 0,0 0 0,1-1-1,-1 0 1,0 0 0,0-1-1,0 0 1,-1 0 0,1 0 0,-1-1-1,0 0 1,0-1 0,0 1 0,0-1-1,-1 0 1,1 0 0,-1-1 0,-1 0-1,1 0 1,-1 0 0,0 0 0,-1 0-1,1-1 1,-1 0 0,0 0 0,-1 0-1,0 0 1,0 0 0,0 0-1,0-14 1,-1 15 44,0-4-23,0-1-1,-1 1 1,0 0-1,-2-14 1,2 22-17,-1 0 0,1-1 0,-1 1 0,0 0 0,0 0 1,1 0-1,-1 0 0,0 0 0,-1 0 0,1 0 0,0 0 1,-1 0-1,1 0 0,-1 1 0,1-1 0,-1 0 0,0 1 1,0 0-1,1-1 0,-1 1 0,0 0 0,0 0 0,-1 0 1,1 0-1,-2 0 0,-5-1-1,-1 0 1,1 1-1,-1 0 0,1 0 0,-1 1 1,0 1-1,1 0 0,0 0 1,-1 0-1,1 1 0,0 1 0,-1 0 1,1 0-1,1 1 0,-12 5 1,2 1-12,1 1 0,0 0 1,1 1-1,0 1 1,1 0-1,-16 19 0,22-22-20,1 0 0,0 0 0,1 1-1,-9 16 1,14-22 21,0-1 1,0 1-1,0 0 0,0 0 0,1 0 0,0 0 0,0 0 0,0 0 0,1 0 1,-1 0-1,1 0 0,1 1 0,-1-1 0,2 6 0,-1-9-3,-1 0 1,1 0-1,0 0 0,0-1 0,1 1 0,-1 0 0,0 0 0,1-1 0,-1 1 1,1-1-1,-1 0 0,1 1 0,0-1 0,-1 0 0,1 0 0,0 0 0,0 0 0,0 0 1,0 0-1,0 0 0,0-1 0,0 1 0,4-1 0,5 2-21,0 0 0,0-1 0,12-1 0,-22 0 20,8 0 8,0 0 0,0-1 0,0 0 0,0 0 0,0-1 0,-1 0 0,1-1 0,12-5 0,-17 6 4,1-1 1,-1 0-1,1 0 1,-1 0-1,0 0 0,0-1 1,0 0-1,-1 0 1,0 0-1,1 0 0,-1 0 1,0-1-1,-1 1 1,1-1-1,-1 0 1,2-5-1,-1 1-13,0 0 1,-1 0-1,0 0 0,0-1 0,-1 1 1,0 0-1,-1-1 0,0 1 1,-1-11-1,0 17 11,1-1 1,-1 1-1,0 0 0,0 0 1,0-1-1,0 1 1,0 0-1,-1 0 0,1 0 1,-1 0-1,0 0 0,0 1 1,0-1-1,0 0 0,-1 1 1,1 0-1,-1-1 1,1 1-1,-1 0 0,0 0 1,0 1-1,0-1 0,0 0 1,0 1-1,0 0 1,0 0-1,0 0 0,-4-1 1,-3 1-9,1 0 0,-1 0 1,1 1-1,-1 0 1,1 0-1,-1 1 1,1 1-1,-1-1 0,1 2 1,0-1-1,0 1 1,0 1-1,0-1 1,1 2-1,-1-1 0,1 1 1,-11 8-1,12-7 2,0-1 0,1 1 0,0 0 0,0 1 0,0 0 0,1 0 0,0 0 0,0 0 0,1 1 0,0 0 0,0 0 0,1 0 0,0 0 0,0 1 0,1-1 0,0 1 0,1-1 0,0 1 0,-1 9 0,3-14-7,-1-1 0,0 0 1,0 1-1,1-1 0,0 0 0,0 1 0,0-1 1,0 0-1,0 0 0,1 0 0,-1 0 1,1 0-1,0 0 0,0 0 0,0-1 0,2 3 1,1-1 2,-1 0 0,1 0 0,0 0 0,0-1 0,1 0 0,-1 0 0,0 0 0,9 2 0,3 0 20,0 0 0,1-2 0,0 0 0,0 0 0,21-1 0,-23-2-25,0 0 0,1-1 0,-1 0 0,-1-1 0,26-7 0,-34 7 11,-1 0 0,0-1 1,0 0-1,0 0 0,-1-1 0,1 1 0,-1-1 0,0 0 0,0-1 0,0 1 0,0-1 0,-1 0 1,0 0-1,0-1 0,0 1 0,4-9 0,-4 6 25,-1-1 1,0 0-1,0-1 1,-1 1-1,0 0 0,0-1 1,-1 1-1,0-1 1,-2-14-1,1 22-13,0 0 0,0 1 1,0-1-1,-1 0 0,1 1 0,-1-1 0,1 0 1,-1 1-1,0-1 0,0 1 0,1-1 1,-1 1-1,0 0 0,0-1 0,0 1 0,-1 0 1,1 0-1,0 0 0,0 0 0,-1 0 0,1 0 1,-1 0-1,1 0 0,-1 0 0,1 0 1,-1 1-1,1-1 0,-1 1 0,0-1 0,1 1 1,-4-1-1,-7 0 8,1 0 0,-1 0 0,-18 2 0,18-1-8,-1 1-16,1 1 0,-1 1-1,1 0 1,0 0 0,0 1-1,0 1 1,0 0 0,1 0 0,0 1-1,0 1 1,1 0 0,-1 0 0,2 1-1,-1 0 1,1 1 0,0 0 0,1 0-1,0 1 1,-11 18 0,17-25 1,0 0 1,0 1-1,0-1 1,1 1-1,-1 0 1,1-1-1,0 1 1,0 0-1,1 0 0,-1 0 1,1 0-1,0-1 1,0 1-1,0 0 1,0 0-1,1 0 1,-1 0-1,1 0 1,2 6-1,-1-7-2,0 0 0,0 0 0,1 0-1,-1 0 1,0 0 0,1-1 0,0 1 0,0-1-1,0 0 1,0 0 0,0 0 0,0 0 0,0 0-1,1 0 1,-1-1 0,1 0 0,-1 0 0,1 0-1,-1 0 1,7 0 0,3 2 0,1-2 1,0 1-1,0-2 0,-1 0 0,1 0 0,0-2 1,0 1-1,20-7 0,-28 6 10,-1 1-1,1-2 0,-1 1 1,0-1-1,1 0 1,-1 0-1,0 0 1,-1-1-1,1 0 0,-1 1 1,1-2-1,-1 1 1,-1 0-1,1-1 0,0 0 1,-1 0-1,0 0 1,0 0-1,-1-1 1,0 1-1,1-1 0,1-8 1,-3 7 0,1-1 1,-1 1 0,-1 0-1,1-1 1,-2-11 0,1 19-2,0-1 1,0 0-1,-1 1 1,1-1-1,0 0 1,0 1-1,0-1 1,-1 0-1,1 1 1,-1-1-1,1 1 1,0-1-1,-1 1 1,1-1-1,-1 1 1,1-1-1,-1 1 1,1-1-1,-1 1 1,0-1 0,1 1-1,-1 0 1,1-1-1,-1 1 1,0 0-1,1 0 1,-1-1-1,0 1 1,-1 0-1,-23-1 177,17 1-164,-7 1-20,1 0 1,0 1-1,0 1 0,-1 0 0,2 1 1,-1 0-1,-22 11 0,5 0 1,1 2 1,-30 21-1,57-36-8,-27 21-2,29-21-1,-1-1 0,1 0 0,0 1-1,0-1 1,-1 1 0,1-1 0,0 1-1,0 0 1,0-1 0,1 1-1,-1 0 1,0 0 0,1-1 0,-1 1-1,0 4 1,1-6 8,1 1 0,-1 0 0,0-1 0,0 1 1,1-1-1,-1 1 0,0-1 0,1 1 0,-1-1 0,0 1 0,1-1 0,-1 1 0,1-1 0,-1 0 0,1 1 0,-1-1 0,1 0 1,-1 1-1,1-1 0,-1 0 0,1 0 0,-1 1 0,1-1 0,0 0 0,-1 0 0,1 0 0,-1 0 0,1 0 0,0 0 1,0 0-1,25 1 29,-21-1-26,10 0 6,0 0 0,0-1-1,0 0 1,-1-1 0,1-1 0,0 0 0,-1-1 0,0-1 0,0 0 0,0-1 0,-1 0-1,0-1 1,0 0 0,16-13 0,3-9 135,-30 28-148,-2 1-39,-1 1 41,-18 20 30,-15 14-51,-55 75 0,89-110 24,0 0 0,-1 0 0,1 1 0,0-1 0,0 0 0,0 0 0,-1 1 0,1-1 0,0 0 0,0 0 0,0 1 0,0-1 0,-1 0 0,1 1 0,0-1 0,0 0 0,0 0 0,0 1 0,0-1 0,0 0 0,0 1 0,0-1 0,0 0 0,0 1 0,0-1 0,0 0 0,0 0 0,0 1 0,0-1 0,1 0 0,-1 1 0,0-1 0,0 0 0,0 0 0,0 1 0,0-1 0,1 0 0,-1 1 0,14-1-25,17-11 15,-23 6 27,0 0 0,-1 0 1,0-1-1,0 0 0,0-1 1,-1 0-1,10-13 0,-12 14-4,0 1 0,-1-1-1,0 0 1,0 1-1,-1-2 1,1 1-1,-1 0 1,-1 0-1,1-1 1,-1 1 0,1-13-1,-3 19-3,1-1 1,0 0-1,0 1 0,-1-1 0,1 1 1,-1-1-1,1 1 0,0-1 1,-1 1-1,1-1 0,-1 1 0,1-1 1,-1 1-1,1-1 0,-1 1 0,1 0 1,-1-1-1,0 1 0,1 0 0,-1 0 1,1-1-1,-1 1 0,0 0 1,1 0-1,-1 0 0,0 0 0,1 0 1,-1 0-1,0 0 0,1 0 0,-1 0 1,0 0-1,0 0 0,-26 3 72,22-2-87,0 0 1,0 0-1,0 1 0,0 0 1,0 0-1,1 0 0,-1 1 1,1-1-1,-1 1 1,1 0-1,0 1 0,0-1 1,0 1-1,1-1 0,-1 1 1,1 0-1,0 0 1,0 1-1,0-1 0,1 1 1,0-1-1,-1 1 1,2 0-1,-1 0 0,0 0 1,1 0-1,0 0 0,0 0 1,0 8-1,1-11 7,1-1 0,-1 0 0,0 0 0,1 0 0,-1 0 0,0 0 0,1 0 0,-1 0 0,1 0 0,0 0 0,-1 0 0,1 0 0,0-1 0,0 1 0,-1 0 0,1 0 0,0 0 0,0-1 0,0 1 0,0-1-1,0 1 1,0-1 0,0 1 0,0-1 0,0 1 0,0-1 0,0 0 0,0 1 0,0-1 0,3 0 0,39 3-41,-37-3 44,3 0-9,0 0 1,0-1 0,0 0-1,0-1 1,0 0-1,-1 0 1,1 0 0,8-5-1,-12 5 29,0-1-1,-1 0 1,1 0-1,-1 0 0,1-1 1,-1 1-1,0-1 1,0 0-1,-1 0 1,1 0-1,-1-1 1,0 1-1,0-1 0,4-9 1,-5 8-11,1-1 1,-1 1 0,-1-1 0,1 0-1,-1 0 1,0 1 0,0-1-1,-1 0 1,0 0 0,0 0-1,-2-10 1,1 13 1,0 1-1,0-1 1,0 1 0,0-1 0,0 1-1,-1 0 1,1-1 0,-1 1 0,0 0 0,0 0-1,0 0 1,0 0 0,-1 0 0,1 1-1,-1-1 1,0 1 0,1 0 0,-1-1 0,0 1-1,-1 1 1,1-1 0,-7-3 0,2 3-10,0 0 0,-1 0 0,1 1 0,-1 0 0,1 1 0,-1 0 0,0 0 0,1 0 0,-1 1 0,1 1 0,-1 0 0,1 0 0,0 0 0,0 1 0,0 0 0,0 1 0,0-1 0,1 2 0,-1-1 0,1 1 0,0 0 0,-12 12 0,11-10-10,1 1 0,-1 0 0,1 1 0,0-1 1,1 1-1,0 1 0,1-1 0,0 1 0,0 0 0,1 0 0,0 1 0,1-1 0,0 1 0,1 0 0,0 0 0,1 0 0,-1 16 1,2-25-1,0 0 1,1-1 0,-1 1 0,0 0 0,1 0 0,-1-1 0,1 1 0,-1 0-1,1 0 1,0-1 0,0 1 0,0-1 0,0 1 0,0-1 0,0 1 0,0-1-1,0 0 1,1 1 0,-1-1 0,1 0 0,2 2 0,-1-2 8,1 1 1,0 0 0,-1-1 0,1 0-1,0 0 1,0 0 0,0 0 0,0-1-1,7 0 1,-3 0 7,-1 0-1,1-1 1,-1 0-1,1 0 1,-1-1-1,0 0 1,0 0 0,0 0-1,0-1 1,11-6-1,-12 4 1,0 0 0,-1 0 0,0 0 0,0-1 0,0 1 0,0-1 0,-1 0 0,0-1-1,-1 1 1,1-1 0,-1 1 0,0-1 0,-1 0 0,3-11 0,-1-2 51,-1 0 0,-1 0 0,-1 0 0,-1-23 0,-1 36-52,1 1 1,-1-1 0,0 1-1,0-1 1,-1 1 0,0 0-1,0-1 1,-1 1 0,-4-7-1,6 10 4,-1 0 0,0 0-1,0 0 1,-1 0-1,1 0 1,-1 1-1,1-1 1,-1 1 0,0 0-1,0 0 1,0 0-1,0 0 1,0 0 0,0 1-1,-1 0 1,1-1-1,0 1 1,-8-1-1,4 1-10,0 1 0,0-1 0,0 1 0,1 1 0,-1 0 0,0 0 0,0 0 0,0 0 0,0 1-1,1 1 1,-1-1 0,1 1 0,0 0 0,0 0 0,0 1 0,0 0 0,0 0 0,1 0 0,-1 0-1,1 1 1,0 0 0,1 0 0,-6 9 0,3-5-13,1 0 1,1 1-1,-1-1 0,2 1 0,-1 1 0,1-1 1,1 0-1,0 1 0,1 0 0,0 0 1,0 0-1,1 0 0,1 0 0,0 14 1,1-21 4,0 1-1,0-1 1,0 0 0,1 0 0,-1 1 0,1-1 0,0 0 0,0-1-1,1 1 1,-1 0 0,1-1 0,-1 1 0,1-1 0,1 0 0,-1 0-1,0 0 1,1 0 0,-1 0 0,1-1 0,0 0 0,0 0 0,0 0-1,0 0 1,0 0 0,8 1 0,-1 0-13,0 0 0,0-1 0,1 0 0,-1-1 0,0 0 0,1-1 0,-1-1 0,1 1 0,12-4 0,-20 3 23,0 0 1,1-1-1,-1 0 0,0 0 0,0 0 0,0 0 0,-1-1 1,1 0-1,-1 1 0,1-1 0,-1-1 0,0 1 0,0 0 1,0-1-1,0 1 0,-1-1 0,0 0 0,1 0 0,-1 0 1,-1 0-1,1 0 0,-1 0 0,2-5 0,0-2 6,-1 0-1,0-1 1,0 1-1,-1 0 1,-1 0-1,0-1 0,0 1 1,-3-13-1,3 22-6,-1-1 0,0 0 0,0 1 0,0-1 0,0 1-1,0-1 1,-1 1 0,1 0 0,-1-1 0,0 1 0,1 0-1,-1 0 1,0 0 0,0 0 0,0 1 0,-1-1 0,1 0 0,0 1-1,-1 0 1,1-1 0,-1 1 0,1 0 0,-1 0 0,0 1-1,1-1 1,-1 0 0,-4 1 0,0-2 2,-1 2-1,1-1 1,-1 1 0,1 0 0,-1 1 0,1 0-1,-1 0 1,1 0 0,-10 4 0,7 0-5,0-1 1,1 1-1,0 1 1,0 0 0,0 0-1,0 1 1,1 0-1,0 0 1,1 1 0,0 0-1,-9 12 1,10-11-8,1-1 1,-1 1-1,1 0 1,1 1-1,-1-1 1,2 1-1,-1 0 1,1 0-1,1 0 1,0 0-1,-2 20 1,4-26-2,0-1 1,1 0-1,-1 1 1,0-1-1,1 0 1,0 0-1,0 1 1,0-1-1,0 0 1,0 0-1,1 0 1,-1 0-1,1 0 1,0 0-1,0-1 1,0 1-1,3 2 0,-2-2 9,0 0 0,1-1 0,-1 0 0,1 0 0,0 0-1,-1 0 1,1-1 0,0 1 0,0-1 0,0 0-1,0 0 1,0-1 0,8 1 0,-3 0-6,0 0 0,0-1 0,0-1 0,0 1 0,0-2 0,0 1 0,15-5 0,-19 4 12,0-1 0,0 1-1,0-1 1,0 0 0,0-1 0,0 1 0,-1-1-1,0 0 1,1 0 0,-2 0 0,1-1 0,0 1-1,3-7 1,-3 4 2,-1 0 0,0 0 0,0 0 0,0 0 0,-1-1 0,0 1 0,0-1 0,-1 0-1,0 1 1,0-1 0,-1 0 0,0 0 0,-2-13 0,2 20-4,-1-1 0,1 0 0,-1 1 0,0-1 1,1 1-1,-1-1 0,0 1 0,0-1 0,0 1 0,0-1 0,0 1 0,0 0 0,-1 0 1,1 0-1,0 0 0,-1 0 0,1 0 0,-1 0 0,1 0 0,-1 0 0,1 0 0,-1 1 1,1-1-1,-1 1 0,0-1 0,1 1 0,-1 0 0,0 0 0,-2-1 0,-6 0-5,-1 1-1,1 0 0,-17 2 0,22-1-5,0 0-1,0 0 1,1 1-1,-1-1 1,1 1-1,-1 1 1,1-1-1,-1 0 1,1 1-1,0 0 1,0 0-1,0 0 1,1 1 0,-1-1-1,1 1 1,0 0-1,0 0 1,0 0-1,-3 7 1,3-6 2,0 0 0,0 1 0,1 0-1,0-1 1,0 1 0,0 0 0,1 0 0,0 0 0,0 0 0,1 0 0,0 1 0,0-1 0,0 0-1,0 0 1,4 12 0,-4-17 0,1 1 0,0 0 0,0 0 0,0-1 0,1 1 0,-1-1 0,0 1 0,1-1 0,-1 1 0,1-1 0,-1 0 0,1 1 0,-1-1 0,1 0 0,0 0 0,0 0 0,0-1 0,-1 1 0,1 0 0,0-1 0,0 1 0,0-1 0,0 0 0,2 1 0,8 0-1,0 0 0,21-2 0,-25 1 9,-1-1-3,-1 1 0,1-2 0,-1 1 0,0-1 0,0 0 0,0 0-1,1 0 1,-2-1 0,1 0 0,0 0 0,-1-1 0,1 0 0,-1 1 0,0-2-1,0 1 1,-1-1 0,1 1 0,6-11 0,-6 8 15,-1 0 1,0 0-1,0 0 0,0-1 1,-1 1-1,0-1 0,-1 0 1,0 0-1,0 0 1,0 0-1,-1 0 0,-1 0 1,1-1-1,-2-13 0,0 22-14,1-1 1,-1 0-1,0 0 0,0 1 0,0-1 0,0 1 0,0-1 1,1 1-1,-1-1 0,0 1 0,0-1 0,0 1 0,-1 0 1,1-1-1,0 1 0,0 0 0,0 0 0,0 0 0,0 0 1,0 0-1,0 0 0,0 0 0,-2 0 0,-28 4-45,29-3 39,-1 0-1,0 1 0,1-1 1,0 1-1,-1-1 0,1 1 1,0 0-1,0 0 0,0 0 1,0 0-1,0 1 0,0-1 1,1 0-1,-1 1 0,1-1 1,-2 3-1,1 0-18,0 0 1,1 0-1,-1 0 0,1 1 1,0-1-1,0 0 1,0 10-1,1-13 22,1-1 1,-1 0-1,0 1 1,1-1 0,-1 0-1,1 0 1,-1 1-1,1-1 1,0 0-1,0 0 1,-1 0-1,1 0 1,0 0-1,0 0 1,0 0-1,0 0 1,0 0-1,0 0 1,1-1-1,-1 1 1,0 0-1,0-1 1,0 1 0,1-1-1,-1 1 1,0-1-1,1 0 1,-1 1-1,0-1 1,1 0-1,2 0 1,8 1 9,0 0 1,21-1-1,-20-1-6,-5 1 8,-1-1 0,0 0 0,0-1 1,1 1-1,-1-1 0,0-1 0,0 1 0,-1-1 0,1 0 1,-1-1-1,1 0 0,-1 0 0,0 0 0,-1-1 0,1 0 1,-1 0-1,0 0 0,0 0 0,0-1 0,-1 0 0,0 0 1,0 0-1,0-1 0,-1 1 0,0-1 0,0 0 0,-1 0 1,0 0-1,0 0 0,-1 0 0,2-14 0,-2 10-7,-1 7 4,0-1 0,0 0 0,0 1-1,0-1 1,0 1 0,-2-7 0,1 10-5,1 0 1,-1 0-1,1 0 0,-1 0 1,1 0-1,-1 0 0,0 0 1,0 0-1,1 0 0,-1 0 1,0 0-1,0 1 0,0-1 1,0 0-1,0 1 1,0-1-1,0 0 0,0 1 1,0-1-1,-1 1 0,1 0 1,0-1-1,0 1 0,0 0 1,0 0-1,-1 0 0,1 0 1,-2 0-1,-2-1-4,-1 1 1,0 1-1,0-1 0,0 1 1,0 0-1,1 1 0,-1-1 1,1 1-1,-1 0 0,1 0 0,-1 1 1,1 0-1,0 0 0,-5 4 1,1 0-27,0 1 1,0 1-1,1-1 0,0 1 1,-13 20-1,19-26 22,-1 0-1,1 1 1,0-1-1,0 1 1,0 0-1,1-1 1,-1 1-1,1 0 1,0 0-1,0 0 1,1 0-1,-1 0 1,1 0-1,-1 0 1,1 1-1,1 6 1,0-10 4,-1-1 0,1 1 0,-1 0 0,1-1 0,0 1 0,-1-1 0,1 1 0,0 0 0,-1-1 0,1 1 0,0-1 0,0 0 0,-1 1 0,1-1 0,0 0 1,0 1-1,0-1 0,-1 0 0,1 0 0,0 0 0,0 0 0,0 0 0,1 0 0,24 1-89,-19-2 45,0 1 55,0 0 0,0-1 0,0 0 0,0-1 0,-1 1 0,1-1 0,-1-1 0,1 1 0,-1-1 0,0 0 0,0 0 0,0-1 0,0 0 0,-1 0 0,1 0 0,-1-1 0,0 0 0,-1 0 0,8-9 0,-6 6-1,-1-1 0,0 0 0,0 0 0,-1 0 0,0 0 0,0-1 0,-1 0 0,0 1 0,-1-1 0,0 0 0,-1-1 0,1-15 0,-3-20 377,1 46-383,0-1 1,0 1-1,-1 0 0,1-1 1,0 1-1,0 0 1,-1-1-1,1 1 0,0 0 1,-1-1-1,1 1 0,0 0 1,-1 0-1,1-1 0,-1 1 1,1 0-1,0 0 0,-1 0 1,1 0-1,-1 0 1,1 0-1,-1-1 0,1 1 1,0 0-1,-1 0 0,1 0 1,-1 0-1,1 0 0,-1 1 1,0-1-1,-14 3-48,10 0 42,0 0 1,0 1 0,1 0-1,0-1 1,-1 1 0,1 1-1,1-1 1,-1 1 0,1-1-1,-5 9 1,-2 5 12,-13 32 0,19-39-31,0 1 0,1-1 0,0 1 0,1 0 0,0 0 0,0 16 0,2-24 8,0 0 1,1-1 0,-1 1-1,1 0 1,-1-1 0,1 1-1,0-1 1,1 1 0,-1-1 0,1 0-1,1 4 1,-1-5 7,-1-1-1,1 1 1,-1 0-1,1-1 1,0 1 0,-1-1-1,1 1 1,0-1 0,0 0-1,0 0 1,0 0 0,0 0-1,0 0 1,1 0-1,-1-1 1,0 1 0,0-1-1,0 0 1,3 1 0,2-1 6,-1 0 0,0 0 0,0 0 0,1-1 0,-1 0 0,0 0 0,0 0 0,0-1 0,0 0 0,0 0 0,0-1 0,-1 1 0,1-1 0,-1-1 0,1 1 0,-1-1 0,0 0 0,-1 0 0,1 0 0,-1-1 0,0 1 0,0-1 0,0 0 0,0 0 0,-1-1 0,0 1 0,3-8 0,-1-1 25,0 0 0,-1 0 0,0 0 0,-1-1 0,-1 0 0,0 1 0,-1-1 0,-1 0 0,-2-20 0,2 30-18,0 1 0,-1-1 0,0 1 0,1 0 0,-2-1 0,1 1 0,0 0 0,-1 0 0,0-1 0,0 1 0,-3-4 0,4 7 0,0-1 0,0 1 0,0-1 0,-1 1 0,1 0 0,-1 0 0,1 0 0,-1 0 0,1 0 0,-1 0 0,1 0 1,-1 0-1,0 1 0,1-1 0,-1 1 0,0-1 0,0 1 0,0 0 0,1-1 0,-1 1 0,0 0 0,0 0 0,0 0 0,0 1 1,1-1-1,-1 0 0,0 1 0,0-1 0,0 1 0,-1 0 0,-2 2-16,1-1 1,0 1-1,-1 0 1,1 0-1,0 0 1,1 1-1,-1-1 0,0 1 1,1 0-1,0 0 1,0 0-1,0 1 0,-2 4 1,-5 9-40,-14 37 0,20-43 48,0 0 1,0 0-1,1 1 0,0 0 1,1-1-1,1 1 0,0 0 1,1 0-1,0 0 0,1-1 1,3 15-1,-4-26-7,0 1 0,0-1-1,1 0 1,-1 0 0,0 0 0,1 0-1,-1 1 1,1-1 0,-1 0 0,1 0-1,-1 0 1,1 0 0,0 0 0,0 0-1,-1 0 1,1-1 0,0 1 0,0 0-1,0 0 1,0-1 0,0 1 0,0 0-1,0-1 1,0 1 0,0-1 0,1 1-1,-1-1 1,0 0 0,0 0 0,0 1-1,1-1 1,0 0 0,0 0 11,0-1 1,-1 1-1,1-1 1,0 0-1,-1 1 1,1-1-1,0 0 1,-1 0-1,1 0 1,-1 0-1,0 0 1,1 0-1,-1-1 1,0 1-1,0 0 1,1-1-1,-1 1 1,0-1-1,1-2 1,4-10 25,0 0 0,-1-1 0,0 1 0,-1-1 0,-1 0 0,-1-1 0,0 1 0,0 0 0,-2-1 0,0 1 0,-4-28 0,4 43-31,0 0 0,0 0 1,0-1-1,0 1 0,0 0 0,0-1 1,0 1-1,0 0 0,-1 0 1,1-1-1,0 1 0,0 0 0,0 0 1,0-1-1,0 1 0,-1 0 1,1 0-1,0 0 0,0-1 1,0 1-1,-1 0 0,1 0 0,0 0 1,0 0-1,-1 0 0,1-1 1,0 1-1,-1 0 0,1 0 0,0 0 1,0 0-1,-1 0 0,1 0 1,0 0-1,0 0 0,-1 0 0,1 0 1,0 0-1,-1 0 0,1 0 1,0 0-1,0 0 0,-1 0 1,1 1-1,0-1 0,0 0 0,-1 0 1,1 0-1,0 0 0,0 0 1,-1 1-1,1-1 0,0 0 0,0 0 1,0 0-1,-1 1 0,1-1 1,0 0-1,0 1 0,-14 13-63,-3 10 49,2 0 1,-17 35-1,27-47 12,0 0-1,1 0 1,0 1-1,1-1 1,0 1-1,1 0 1,0 23-1,2-40 12,1-1 0,0 1 0,0 0 0,1 0 0,-1 0 0,1 1 1,3-7-1,7-16 60,-8 7-55,-1-1-1,0 1 0,-2-1 0,0-28 1,-2 47-14,1 1 0,0-1 1,0 1-1,0-1 0,-1 1 0,1-1 1,0 1-1,-1-1 0,1 1 0,0-1 1,-1 1-1,1-1 0,-1 1 0,1-1 1,-1 1-1,1 0 0,-1-1 0,1 1 1,-1 0-1,1-1 0,-1 1 1,1 0-1,-1 0 0,0 0 0,1-1 1,-1 1-1,1 0 0,-1 0 0,0 0 1,1 0-1,-1 0 0,0 0 0,1 0 1,-1 0-1,1 1 0,-1-1 1,0 0-1,0 0 0,-2 1-3,0-1 0,0 1 0,0 0 0,0 0 0,0 0 0,0 0-1,-4 2 1,3 1-2,-1 0-1,0 0 1,1 0-1,0 1 0,0-1 1,0 1-1,0 0 1,1 0-1,0 0 0,0 1 1,0-1-1,-2 8 1,2-2-10,0-1 1,0 1 0,1-1-1,0 1 1,1 0-1,0 11 1,1-20 11,1-1 1,-1 1-1,0-1 0,0 1 1,1-1-1,-1 1 1,1-1-1,-1 0 0,1 1 1,0-1-1,-1 0 0,1 1 1,0-1-1,0 0 1,0 0-1,0 0 0,0 0 1,0 0-1,0 0 1,0 0-1,1 0 0,-1 0 1,0 0-1,1-1 0,-1 1 1,0 0-1,1-1 1,-1 1-1,1-1 0,-1 0 1,1 1-1,-1-1 0,2 0 1,7 1-3,-1 0 1,1-1-1,18-2 1,-23 2 21,0-1-10,-1 1 1,1-1-1,-1-1 1,1 1-1,-1-1 1,0 1 0,1-1-1,-1 0 1,0-1-1,0 1 1,0-1-1,-1 0 1,1 0-1,-1 0 1,1 0 0,-1 0-1,0-1 1,0 0-1,-1 0 1,1 1-1,3-8 1,-2 2 9,0 0 0,0 0-1,-1-1 1,0 0 0,-1 1 0,0-1 0,-1 0 0,1-20-1,-2 27-12,0-1 0,0 1 0,0 0 0,0-1-1,-1 1 1,1 0 0,-1 0 0,0 0 0,0-1-1,-2-3 1,2 6-2,0 0 0,0 0-1,0 0 1,0 1-1,0-1 1,0 0 0,0 0-1,0 1 1,0-1 0,-1 1-1,1-1 1,0 1 0,0-1-1,-1 1 1,1 0-1,0-1 1,0 1 0,-1 0-1,1 0 1,0 0 0,0 0-1,-1 0 1,1 1 0,0-1-1,-1 0 1,1 0-1,0 1 1,0-1 0,0 1-1,-3 0 1,-1 2-3,0-1 0,0 1-1,1 0 1,-1 0 0,1 1 0,-1 0-1,1-1 1,0 1 0,0 0 0,1 1 0,-7 8-1,5-5-6,0 0 0,0 1 0,1 0 0,0 0 0,0 0-1,-2 11 1,3-6-24,1 1-1,0-1 1,1 1-1,2 22 0,-1-36 33,1 1 0,-1-1 0,0 0 0,1 1 0,-1-1 0,1 0 0,0 0 0,-1 0 0,1 0-1,0 0 1,0 1 0,-1-1 0,1-1 0,0 1 0,0 0 0,0 0 0,0 0 0,0 0 0,1-1 0,-1 1 0,0 0-1,0-1 1,0 1 0,1-1 0,-1 1 0,0-1 0,0 0 0,1 0 0,-1 1 0,0-1 0,1 0 0,-1 0-1,0 0 1,3-1 0,0 1-2,1 0 1,-1 0-1,1-1 0,-1 0 0,1 0 0,-1 0 0,1-1 0,-1 1 1,6-4-1,-2 0 17,0-1-1,-1 1 1,0-2 0,0 1 0,0-1 0,-1 0 0,0-1 0,0 1-1,-1-1 1,0 0 0,0 0 0,-1-1 0,0 0 0,3-11 0,-1 0 36,-1 0 0,-1 0 0,-1-1 1,0 1-1,-1-33 0,-2 53-44,0 0-1,0 0 1,0-1 0,0 1 0,0 0-1,0 0 1,0-1 0,0 1-1,0 0 1,0-1 0,0 1-1,0 0 1,-1 0 0,1-1-1,0 1 1,0 0 0,0 0 0,0 0-1,0-1 1,-1 1 0,1 0-1,0 0 1,0 0 0,0-1-1,0 1 1,-1 0 0,1 0-1,0 0 1,0 0 0,-1 0-1,1-1 1,0 1 0,0 0 0,-1 0-1,1 0 1,0 0 0,0 0-1,-1 0 1,1 0 0,0 0-1,0 0 1,-1 0 0,1 0-1,0 0 1,0 0 0,-1 0 0,1 0-1,0 0 1,-1 0 0,1 0-1,0 1 1,0-1 0,0 0-1,-1 0 1,1 0 0,0 0-1,-1 1 1,1-1 13,-6 4-36,0 0 0,1 0 0,0 0 0,0 0 0,0 1 0,0 0 0,1 0 0,0 0 0,0 1 0,-5 9 0,-2 0 0,-5 8-28,0 1-1,2 0 0,-13 32 0,21-41 11,0 0-1,2 0 0,0 1 1,0-1-1,1 1 1,1 0-1,0 18 0,2-33 31,0 0 0,0 0 0,0 1 0,0-1-1,0 0 1,1 1 0,-1-1 0,0 0-1,1 0 1,-1 1 0,1-1 0,-1 0 0,1 0-1,-1 0 1,1 1 0,0-1 0,0 0 0,-1 0-1,1 0 1,0 0 0,0 0 0,0-1 0,2 3-1,-1-3 0,0 1 0,0 0 0,0-1 0,0 1 0,0-1 0,0 0-1,0 1 1,0-1 0,0 0 0,1-1 0,-1 1 0,0 0 0,3-1-1,1-1 3,0 1 0,0-1 0,-1-1-1,1 1 1,-1-1 0,1 0 0,-1 0-1,0 0 1,8-8 0,-5 2 38,-2 1 0,1-2 0,-1 1-1,0-1 1,-1 1 0,0-1 0,-1-1 0,0 1 0,-1-1 0,4-19-1,-3 10 11,-2-1-1,0 0 1,-2 0-1,-3-38 0,3 58-35,0-1 0,0 1 0,0 0 0,0-1-1,-1 1 1,1 0 0,0-1 0,-1 1 0,1 0 0,-1-1-1,0 1 1,1 0 0,-1 0 0,0 0 0,0 0-1,0 0 1,0 0 0,0 0 0,0 0 0,0 0-1,0 0 1,0 0 0,0 1 0,0-1 0,0 0-1,-1 1 1,1-1 0,0 1 0,-1-1 0,1 1-1,0 0 1,-1 0 0,1-1 0,-2 1 0,0 0-12,0 1 0,0-1 1,0 0-1,0 1 0,0 0 0,0 0 1,1 0-1,-1 0 0,0 0 0,0 0 1,1 1-1,-1-1 0,1 1 0,-1 0 1,-1 2-1,-5 5-11,0 0 1,1 1-1,0 1 0,0-1 1,1 1-1,1 0 1,0 1-1,0 0 1,1 0-1,1 0 0,0 0 1,1 1-1,0 0 1,1-1-1,-2 26 0,4-37 7,0 0 0,0 1-1,1-1 1,-1 0 0,0 0-1,0 0 1,1 0-1,-1 1 1,1-1 0,-1 0-1,1 0 1,-1 0 0,1 0-1,0 0 1,-1 0-1,1 0 1,0 0 0,0 0-1,0-1 1,0 1 0,0 0-1,0 0 1,0-1-1,0 1 1,0 0 0,0-1-1,0 1 1,0-1 0,0 0-1,0 1 1,1-1-1,-1 0 1,0 0 0,0 0-1,0 0 1,1 1 0,-1-2-1,0 1 1,3 0-1,1-1 11,0 1-1,-1-1 0,1 0 0,0 0 0,0-1 1,0 0-1,-1 1 0,9-6 0,-4 1 8,-1 1-1,-1-2 1,1 1-1,-1-1 1,-1 0-1,1-1 1,-1 0 0,0 0-1,-1 0 1,0 0-1,0-1 1,-1 0-1,0 0 1,0 0-1,-1-1 1,-1 1-1,1-1 1,-1 1-1,-1-1 1,0 0-1,0 0 1,-2-10-1,1 13-4,1-7 8,-1 1 1,-1-1 0,0 0-1,-1 0 1,-5-16-1,6 27-10,0 0 0,0 0-1,0 0 1,-1 0 0,0 0 0,1 0 0,-1 0-1,0 1 1,0-1 0,-1 0 0,1 1-1,0 0 1,-1 0 0,0-1 0,1 1-1,-1 1 1,0-1 0,0 0 0,0 1-1,0 0 1,0-1 0,0 1 0,0 0-1,-1 1 1,1-1 0,0 0 0,-5 1-1,1-1-5,1 1-1,0 0 1,-1 1-1,1-1 1,0 1-1,0 0 1,-1 1-1,1-1 1,0 1-1,0 1 1,0-1-1,1 1 1,-1 0-1,1 0 1,-1 1-1,1-1 1,0 1-1,1 0 0,-1 1 1,0-1-1,1 1 1,-4 6-1,-1-1-7,1 1 0,0 0 0,1 0 0,0 1 0,1 0 0,0 0 0,1 1 0,0-1 0,1 1 0,1 0-1,0 0 1,0 1 0,2-1 0,-1 0 0,2 1 0,1 23 0,0-34-1,0 0-1,0 0 1,0 0 0,0 0-1,1-1 1,-1 1-1,1 0 1,-1-1 0,1 1-1,0-1 1,0 0 0,0 1-1,0-1 1,1 0 0,-1 0-1,1-1 1,-1 1 0,1 0-1,-1-1 1,1 0-1,0 1 1,0-1 0,0 0-1,0 0 1,0-1 0,0 1-1,0-1 1,5 1 0,-2 0 10,1-1 0,-1 1 0,1-1 0,0-1 0,-1 1 0,1-1 0,-1 0 0,1-1 0,-1 1 0,1-1 0,-1-1 1,8-3-1,-8 2 5,0 0 0,0-1 1,-1 1-1,1-1 1,-1 0-1,0-1 0,-1 1 1,1-1-1,-1 0 1,0 0-1,0-1 1,-1 1-1,0-1 0,0 1 1,2-12-1,-1 2 18,-1 0 1,-1 0-1,0 0 0,-1 0 0,-3-31 1,2 44-12,0 0 0,-1 0 1,1-1-1,-1 1 0,1 0 1,-1 0-1,0 0 0,-1 0 1,1 0-1,0 0 0,-1 1 1,1-1-1,-1 0 1,0 1-1,0-1 0,0 1 1,-4-4-1,2 4-5,1-1 0,-1 1 0,0 0 0,0 1 0,0-1 0,0 1 1,0-1-1,0 1 0,0 0 0,-1 1 0,1-1 0,-8 1 0,2-1 1,0 1 1,1 0-1,-1 0 1,0 1-1,0 0 1,0 1-1,1 0 1,-1 0-1,1 1 0,-1 1 1,-12 6-1,10-3-14,0 0 0,0 2-1,0 0 1,1 0-1,0 1 1,1 0 0,0 0-1,-13 20 1,17-22 2,1 1 0,1-1 0,0 1 0,0 0 0,0 0 0,1 1 0,1-1 0,0 0 0,0 1 0,1 0 0,0-1 0,0 1 0,2 18 0,-1-25 1,1 1 1,0 0-1,0-1 0,0 1 1,0-1-1,1 1 1,-1-1-1,1 1 1,0-1-1,0 0 0,0 0 1,0 0-1,1 0 1,-1 0-1,1-1 1,0 1-1,0-1 0,-1 0 1,2 1-1,-1-1 1,0-1-1,0 1 1,1 0-1,-1-1 1,1 0-1,-1 0 0,7 2 1,8 0-1,0 0-1,0 0 1,1-2 0,21-1 0,-33 1 13,0-2-1,0 1 1,0-1 0,0 0-1,0 0 1,0-1 0,0 0 0,0 0-1,-1-1 1,1 0 0,-1 0-1,1-1 1,-1 1 0,0-1 0,-1 0-1,1-1 1,-1 0 0,0 0-1,0 0 1,0 0 0,-1-1 0,0 1-1,0-1 1,0 0 0,-1-1-1,1 1 1,-2-1 0,1 1-1,-1-1 1,0 0 0,0 0 0,1-13-1,-2 7 14,0 0-1,-1 0 0,0 0 0,-1 0 0,-1 0 1,0 0-1,0 0 0,-7-17 0,7 25-12,0 1 0,0-1-1,-1 1 1,1-1 0,-1 1-1,0 0 1,-1 0 0,1 0-1,-1 0 1,1 1 0,-1 0 0,0-1-1,0 1 1,-1 1 0,1-1-1,0 1 1,-1-1 0,0 1-1,0 0 1,1 1 0,-1-1-1,0 1 1,0 0 0,-8 0-1,0 0-8,1 0-1,-1 2 1,1-1-1,-1 1 1,1 1-1,-1 0 1,1 1-1,0 0 0,0 1 1,0 1-1,1 0 1,-1 0-1,1 1 1,1 0-1,-1 1 1,1 0-1,0 1 0,0 0 1,1 1-1,0 0 1,1 0-1,-13 19 1,15-20 0,2 0-1,-1 0 1,1 0 0,0 1 0,1 0 0,-1-1 0,2 1-1,-1 1 1,0 8 0,2-13 1,1 0-1,-1 0 1,1 0 0,0 0-1,1 0 1,-1 0 0,1-1 0,0 1-1,0 0 1,0 0 0,1-1-1,-1 1 1,1-1 0,0 1-1,1-1 1,-1 0 0,1 0-1,5 7 1,-1-5-8,-1 0 1,1-1-1,1 0 0,-1 0 1,1-1-1,-1 0 0,1 0 1,1 0-1,-1-1 0,0-1 1,17 4-1,2-2-15,0-1 1,42-1-1,-60-2 29,-1 0-1,1-1 0,0 0 0,-1 0 1,0-1-1,1 0 0,-1-1 0,0 0 1,0 0-1,0-1 0,0 0 0,-1 0 1,0-1-1,0 0 0,0 0 0,0 0 1,-1-1-1,0 0 0,0 0 0,0-1 1,-1 0-1,0 0 0,0 0 0,-1-1 1,0 1-1,0-1 0,-1 0 0,0 0 1,0 0-1,-1-1 0,2-10 0,-2 5 10,-1 0 1,0-1-1,0 1 0,-2 0 0,0-1 0,0 1 0,-2 0 0,-5-23 0,6 31-13,0 0-1,-1 1 0,1-1 0,-1 1 1,0 0-1,0 0 0,-1 0 0,0 0 0,0 1 1,0-1-1,0 1 0,0 0 0,-1 0 0,0 0 1,0 1-1,0 0 0,0 0 0,-1 0 0,1 1 1,-1-1-1,1 1 0,-1 1 0,-8-3 0,-3 1 3,0 1-1,0 1 1,-1 0-1,1 1 0,0 1 1,-1 1-1,1 0 1,0 1-1,0 1 0,1 0 1,-23 10-1,26-8-14,0 0-1,0 0 1,1 1-1,0 1 1,1 0 0,0 1-1,0 0 1,1 1-1,0 0 1,0 0 0,1 1-1,1 1 1,0-1-1,-10 19 1,15-23 13,-1 0 1,1 1-1,1 0 1,-1 0-1,1 0 0,1 0 1,-1 0-1,2 0 1,-1 1-1,1 14 1,1-18-4,-1-1 0,1 1 1,0-1-1,1 1 1,-1-1-1,1 1 1,0-1-1,0 0 1,0 1-1,0-1 1,1 0-1,0-1 1,0 1-1,0 0 1,0-1-1,0 0 1,1 0-1,0 0 1,6 5-1,0-3-18,1 0 1,-1 0-1,1-1 0,0 0 0,0-1 0,0 0 0,18 2 0,7-2-9,38-1 0,-64-2 36,0-1-1,-1 0 1,1 0 0,-1-1 0,1 0 0,-1 0-1,0-1 1,0-1 0,0 1 0,0-1-1,0-1 1,-1 0 0,13-9 0,-15 8-7,0 1 1,0-1 0,0-1-1,-1 1 1,0-1-1,0 0 1,-1 0 0,1 0-1,-2-1 1,1 1 0,-1-1-1,0 0 1,-1 0-1,0 0 1,0-1 0,1-8-1,-1-1 15,0-1 0,-2 1 0,0-1 0,0 1-1,-5-20 1,4 32-13,0 1 0,0-1 0,-1 1 0,1 0 0,-2 0 0,1 0 0,0 0 0,-1 0 0,0 0 0,0 1 0,0 0 0,-1-1 0,1 1 0,-1 0 0,0 0 0,0 1 0,-1-1 0,1 1-1,-1 0 1,1 0 0,-10-3 0,3 2 1,-1 0-1,0 2 0,0-1 0,0 1 1,0 1-1,0 0 0,-1 1 1,1 0-1,-21 4 0,13-1-7,0 1-1,0 1 0,1 1 1,0 0-1,-20 11 1,7-1-14,1 1 1,1 2-1,-31 25 1,46-33 12,1 1 0,0 1 0,1 1 0,1 0 0,0 0 0,1 1 0,-16 29 0,24-38 5,0 1 0,1-1 0,-1 1 0,1 0 0,1 0 0,-1 0 0,1 0 0,0 0-1,1 0 1,0 10 0,1-12 1,-1-1-1,1 1 0,0-1 1,0 0-1,0 0 0,1 1 1,-1-1-1,1 0 0,0 0 1,0-1-1,1 1 0,-1 0 1,1-1-1,0 1 0,0-1 1,0 0-1,6 4 0,2 1-14,1-1-1,0 0 0,0-1 1,0 0-1,1-1 1,0-1-1,0 0 0,1-1 1,19 3-1,0-2 18,0-2 0,60-4 0,-80 1 3,0-1 0,0 0 1,-1-1-1,1-1 1,-1 0-1,0 0 1,0-1-1,0-1 0,-1 0 1,1 0-1,-2-2 1,1 1-1,-1-1 1,0 0-1,0-1 0,-1-1 1,-1 1-1,1-1 1,-2-1-1,1 1 0,-1-1 1,-1 0-1,0-1 1,-1 0-1,0 0 1,-1 0-1,0 0 0,0-1 1,-2 0-1,3-23 1,-3 16 17,-1 0 0,-1-1 0,-1 1 0,-4-25 0,5 40-23,-1 0 0,-1 0 0,1 0 0,-1 0 1,0 0-1,0 1 0,0-1 0,-1 0 0,1 1 0,-1 0 0,0 0 0,-1 0 0,1 0 0,-1 0 0,1 1 0,-1 0 1,0-1-1,-1 1 0,1 1 0,0-1 0,-1 1 0,-5-3 0,-4 1 2,0 1 0,0 1 0,0 0 0,0 1 0,0 0 0,-1 1 0,1 1 0,0 0 0,0 1 0,0 0-1,0 1 1,-27 10 0,23-5-16,0 1-1,0 0 1,1 1-1,0 1 0,1 1 1,0 0-1,0 1 1,-19 22-1,27-27 13,1 0 0,0 1-1,1 0 1,0 0 0,1 0 0,0 0 0,0 1-1,1 0 1,0 0 0,0 1 0,1-1 0,1 0 0,0 1-1,0 0 1,1-1 0,1 1 0,0 16 0,1-23 0,0 1 0,0-1 0,0 0 0,0 0 0,1 0 0,-1 0 0,1 0 0,0 0 0,1 0 0,-1-1 0,1 1 0,-1-1 0,4 4 0,0-1-7,0-1 1,0 0 0,0-1 0,1 0 0,-1 1 0,14 4 0,-3-2-5,1-1-1,0-1 1,0 0-1,0-2 1,27 3-1,-25-4 20,-1-1-1,1-1 1,0-1-1,0-1 1,-1 0-1,1-2 0,21-6 1,-33 7-2,1 0-1,-1 0 1,0-1 0,-1 0-1,1-1 1,-1 0 0,1 0-1,-2 0 1,1-1 0,0 0-1,-1 0 1,0-1 0,-1 0-1,0 0 1,0 0 0,0-1-1,-1 1 1,5-13 0,-4 4 17,0 0 1,-2 0-1,0-1 1,0 1-1,-2-1 1,0 0-1,-1 0 1,-4-29-1,4 40-21,-1 0 1,0-1-1,0 1 1,-1 0-1,0 1 1,0-1-1,0 0 0,-1 0 1,1 1-1,-2 0 1,1-1-1,0 1 1,-1 0-1,0 1 0,0-1 1,-1 1-1,1-1 1,-1 2-1,0-1 1,0 0-1,0 1 0,0 0 1,-1 0-1,1 0 1,-1 1-1,0 0 1,0 0-1,0 0 1,0 1-1,-8-1 0,-8-1 6,-1 2 0,0 1-1,1 0 1,-1 2-1,1 1 1,-1 0-1,1 2 1,-28 9 0,33-8-22,-1 1-1,1 1 1,0 0 0,1 1 0,-1 1 0,2 0 0,0 1 0,0 1 0,1 1 0,-17 18 0,25-24 12,1 0 1,1 0 0,-1 1 0,1-1-1,0 1 1,1 0 0,0 0 0,0 0-1,1 0 1,0 1 0,-2 11 0,4-15 2,-1 0 1,1 0 0,0 1-1,0-1 1,1 0 0,0 0-1,0 0 1,0 0 0,0 0 0,1 0-1,-1 0 1,1 0 0,1 0-1,-1-1 1,1 1 0,0-1-1,0 0 1,0 0 0,6 6-1,1-1-8,1-1 0,0-1-1,1 0 1,0 0 0,0-1 0,1-1-1,-1 0 1,1-1 0,0 0-1,0-1 1,22 3 0,2-2 6,0-2 0,1-1-1,36-4 1,-64 2 10,0 0 0,-1-1 0,0 0 0,1-1 0,-1 0 0,0 0 0,0-1 0,0 0 0,-1 0 0,1-1 0,-1 0 0,0-1 0,-1 0 0,1 0 0,-1 0 0,0-1 0,-1 0 0,0-1 0,0 1 0,0-1 0,-1-1 0,0 1 0,-1 0 0,0-1 0,0 0 0,-1 0 0,0 0 0,0-1 0,-1 1 0,-1-1 0,1-11 0,0 8 11,-1-1 0,0 0 0,-2 1 0,1-1 0,-6-26 0,5 36-14,0 0 1,-1 0 0,1 1 0,-1-1 0,0 0-1,0 1 1,0-1 0,0 1 0,-1 0-1,1 0 1,-1 0 0,0 0 0,0 0 0,0 0-1,0 1 1,0-1 0,-1 1 0,1 0-1,-1 0 1,0 1 0,1-1 0,-1 1-1,0-1 1,-5 0 0,-10-2 0,0 2-1,0 0 1,0 1 0,-1 0-1,1 2 1,0 0 0,-1 2-1,1 0 1,1 1 0,-1 1-1,0 0 1,1 1 0,-34 18-1,32-14-19,2 2-1,0 0 0,0 1 1,1 0-1,-23 23 0,35-30 10,0 0 0,0-1 0,0 1 0,0 1 0,1-1 0,0 1 0,1 0 0,-1 0 0,1 0 0,1 0-1,-1 0 1,1 1 0,1-1 0,-1 1 0,1 0 0,0-1 0,1 1 0,1 13 0,-1-17 3,1-1-1,0 1 1,0-1 0,0 1-1,1-1 1,-1 0 0,1 0-1,0 1 1,0-1 0,0 0-1,0-1 1,0 1 0,1 0 0,2 2-1,1 0-1,-1-1 1,1 0-1,1 0 0,-1 0 0,1-1 1,10 5-1,1-3-23,0 1 1,0-2-1,1 0 0,28 1 1,-24-3 16,0-1 0,0-1 0,0-2 1,0 0-1,33-7 0,-47 7 14,-1-1 0,1 0 1,-1 0-1,0-1 0,0 0 0,-1 0 1,1-1-1,-1 0 0,0 0 0,0 0 0,-1-1 1,0 0-1,0-1 0,0 0 0,-1 1 1,1-2-1,5-11 0,-6 7 5,0 0-1,0-1 1,-2 0 0,1 1 0,-2-2-1,0 1 1,0 0 0,-1 0 0,-1-22-1,0 31 0,0 1-1,-1-1 0,1 1 0,0-1 0,-1 1 1,0-1-1,0 1 0,0-1 0,0 1 1,-1 0-1,1-1 0,-1 1 0,0 0 0,1 0 1,-2 0-1,1 0 0,0 1 0,-1-1 0,1 0 1,-1 1-1,0 0 0,1 0 0,-1-1 1,0 2-1,0-1 0,-1 0 0,1 1 0,0-1 1,-5 0-1,-7-2-15,0 1-1,-1 0 1,1 1 0,-1 1-1,-20 1 1,22 1-8,0 0-1,0 0 1,0 2-1,1-1 1,-1 2 0,1 0-1,0 0 1,0 1-1,0 1 1,1 0-1,-1 1 1,2 1 0,-1-1-1,1 2 1,0-1-1,1 2 1,-13 13 0,20-19-84,0 0 1,1 0 0,-1 0 0,1 0 0,0 0 0,0 1 0,1-1 0,-1 1 0,1-1-1,-1 8 1,0 1-1275,1 1 0,2 17 0,-1-26 816,2 25-3951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41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321 242 1168,'0'0'6879,"-2"-6"-5992,-6-20 246,7 24-1037,1 1 0,-1 0 0,0 0 0,0 0 0,0 0-1,0 0 1,0 0 0,0 0 0,0 0 0,0 0 0,-1 0 0,1 1-1,0-1 1,0 0 0,-1 1 0,1-1 0,0 1 0,-1 0-1,1-1 1,-3 1 0,-30-1 745,26 1-730,-4 0-13,1 0 0,0 1 0,0 1 0,0 0-1,1 0 1,-20 7 0,25-7-85,1 0 1,0 0-1,0 0 1,0 1-1,0-1 0,0 1 1,1 0-1,-1 0 0,1 0 1,0 1-1,0-1 0,0 1 1,0-1-1,0 1 1,1 0-1,0 0 0,0 1 1,0-1-1,-1 5 0,2-7-17,0 0 0,0 1 0,0-1 0,1 1 0,-1-1 0,1 1 0,0-1 0,0 0 0,0 1 0,0-1-1,0 1 1,0-1 0,1 1 0,-1-1 0,1 1 0,0-1 0,0 0 0,-1 1 0,1-1 0,1 0 0,-1 0 0,0 0-1,1 0 1,1 2 0,0-1 1,1-1 0,-1 1-1,1-1 1,0 0 0,0 0 0,0 0-1,0-1 1,0 0 0,0 0-1,0 0 1,1 0 0,-1 0 0,6-1-1,7 2-10,0-1 0,0-1 0,0-1 0,0 0-1,0-1 1,0-1 0,27-8 0,-39 9 21,1 0 0,-1 0 0,1 0 0,-1-1 0,0 0 0,0 0 0,0 0 0,-1-1 0,1 1 0,-1-1 1,0 0-1,0-1 0,0 1 0,0-1 0,-1 1 0,0-1 0,0 0 0,0 0 0,-1-1 0,1 1 0,-1 0 0,-1-1 0,1 0 0,-1 1 1,0-1-1,1-7 0,-1 8 21,-1-1 1,0 0-1,0 1 1,0-1 0,-1 0-1,0 1 1,0-1-1,0 1 1,-1-1 0,0 1-1,-3-7 1,4 9-11,-1 1 1,0-1 0,0 0-1,-1 1 1,1 0 0,0-1-1,-1 1 1,1 0 0,-1 0-1,0 0 1,0 1 0,0-1-1,0 1 1,0-1 0,0 1-1,0 0 1,0 0-1,0 0 1,-1 1 0,-5-1-1,2 1-10,1 0-1,-1 0 1,0 0-1,0 1 1,1 1-1,-1-1 1,0 1-1,1 0 1,0 0-1,-1 1 1,1 0-1,0 0 1,0 0-1,1 1 1,-1 0-1,1 0 1,-1 0-1,1 1 1,1-1-1,-1 1 1,1 1-1,-1-1 1,2 1-1,-1-1 1,-5 13-1,6-13-19,1-1 0,0 1 0,0 0 0,1-1 0,0 1-1,0 0 1,0 0 0,0 0 0,1 0 0,-1 10 0,2-13 6,-1 0 0,0 0 0,1 0 0,-1 0 0,1 0 0,-1-1 0,1 1 0,0 0 0,0 0 0,0 0 0,0 0 0,0-1 0,0 1 0,1-1 0,-1 1 0,0-1 0,1 1 0,-1-1 0,1 0 0,0 1 0,-1-1 0,1 0 0,0 0 0,0 0 0,0-1 0,-1 1 0,1 0 0,3 0 0,3 1 8,0 0-1,0-1 0,0 0 0,0 0 0,0-1 0,1 0 0,-1-1 0,0 1 0,0-2 0,0 1 1,0-1-1,0 0 0,0-1 0,-1 0 0,1 0 0,-1 0 0,0-1 0,1 0 0,-2-1 0,1 1 1,-1-1-1,1-1 0,-1 1 0,-1-1 0,1 0 0,-1-1 0,0 1 0,0-1 0,-1 0 0,0 0 1,0 0-1,-1-1 0,0 1 0,0-1 0,-1 0 0,0 0 0,0 0 0,-1 0 0,1-10 0,-1-50 504,-1 68-492,0-1 1,-1 0 0,1 1 0,0-1 0,0 1-1,0-1 1,0 0 0,-1 1 0,1-1 0,0 1-1,-1-1 1,1 1 0,0-1 0,-1 1-1,1-1 1,0 1 0,-1-1 0,1 1 0,-1 0-1,1-1 1,-1 1 0,1 0 0,-1-1 0,1 1-1,-1 0 1,0 0 0,1-1 0,-1 1 0,1 0-1,-1 0 1,0 0 0,1 0 0,-1 0 0,1 0-1,-1 0 1,0 0 0,1 0 0,-1 0 0,0 0-1,1 0 1,-1 0 0,1 1 0,-1-1 0,1 0-1,-2 1 1,-1 0 1,-1 0-1,0 0 0,1 1 1,-1-1-1,1 1 0,0 0 1,-5 3-1,-2 5-18,0 0-1,0 1 1,1 0-1,-15 23 1,-26 53-45,42-71 40,0 1-1,2 0 1,-1 0-1,2 0 0,1 0 1,0 1-1,1 0 1,0 0-1,1 20 0,2-36-8,0 0 0,0 0-1,0-1 1,1 1 0,-1 0-1,0 0 1,1-1 0,-1 1-1,1 0 1,0-1 0,0 1-1,-1-1 1,1 1 0,0-1 0,0 1-1,0-1 1,1 1 0,-1-1-1,0 0 1,0 0 0,3 2-1,-1-1-4,0-1-1,0 1 0,0-1 0,0 0 1,0 0-1,1 0 0,-1 0 1,0-1-1,1 1 0,5-1 0,-2 1 16,-1-2-1,1 1 1,0-1-1,-1 0 1,1 0-1,-1-1 0,1 0 1,-1 0-1,0 0 1,0-1-1,8-4 1,-6 0 2,0 0 0,0 0 0,-1 0 0,0-1 0,0 0 1,-1 0-1,0-1 0,-1 1 0,0-1 0,0-1 1,4-10-1,-4 5 78,0-1 1,-1 0 0,-1 0-1,0 0 1,-2 0 0,1-24-1,-2 40-54,-1-1 0,1 0-1,0 0 1,-1 0 0,1 1-1,-1-1 1,1 0 0,-1 0-1,1 1 1,-1-1 0,0 0-1,1 1 1,-1-1 0,0 1 0,1-1-1,-1 1 1,0-1 0,0 1-1,1-1 1,-1 1 0,0 0-1,0-1 1,0 1 0,0 0-1,0 0 1,1 0 0,-1 0-1,0 0 1,0 0 0,0 0-1,0 0 1,-1 0 0,-4 0-2,1 0 0,0 0-1,0 1 1,0 0 0,-6 1 0,3 2-7,1-1-1,0 1 0,0 0 1,0 0-1,1 1 1,0 0-1,-1 0 1,2 0-1,-1 1 0,1 0 1,-7 10-1,-1 1-14,1 1 0,1 1-1,-9 21 1,14-28 3,1-1-1,1 1 1,0 0-1,0 1 1,1-1-1,1 1 1,0-1-1,1 1 1,0 22-1,1-34 1,0-1-1,0 1 0,1 0 0,-1-1 0,0 1 1,0-1-1,0 1 0,1 0 0,-1-1 0,0 1 0,1-1 1,-1 1-1,0-1 0,1 0 0,-1 1 0,1-1 1,-1 1-1,1-1 0,-1 0 0,1 1 0,-1-1 1,1 0-1,-1 1 0,1-1 0,0 0 0,22 3-81,-18-3 79,-1 0-1,1-1 1,0 0-1,-1 0 1,1 0-1,0-1 1,5-2-1,-5 0 16,1 0 0,-1 0-1,0-1 1,0 0-1,-1 0 1,0 0-1,1-1 1,-2 1 0,1-1-1,-1 0 1,0 0-1,0 0 1,0-1-1,-1 1 1,0-1 0,2-11-1,-1 2-3,-1-1-1,0 1 0,-1-1 1,-1 1-1,-3-31 0,2 44 9,1 0 1,-1 0-1,0 0 0,0 0 0,0 0 0,0 0 0,-1 0 0,1 0 0,-1 1 0,0-1 0,0 0 0,0 1 0,0 0 0,0-1 1,0 1-1,0 0 0,-1 0 0,1 0 0,-1 0 0,0 1 0,1-1 0,-1 1 0,0-1 0,0 1 0,0 0 0,0 0 0,0 1 1,-6-2-1,4 2-9,0-1 0,0 1 0,0 0 0,0 0 0,0 0-1,0 1 1,0 0 0,0 0 0,0 0 0,0 0 0,0 1 0,0 0 0,1 0 0,-1 0 0,1 1 0,-1-1 0,-4 5 0,-1 2-1,1 1-1,0-1 1,0 1-1,1 1 1,1 0-1,0 0 1,0 0-1,1 1 1,1 0-1,-1 0 1,2 1 0,0-1-1,1 1 1,0 0-1,0 0 1,2 0-1,0 0 1,1 27-1,0-37-7,1 0-1,-1 0 1,1 0-1,0-1 0,0 1 1,1 0-1,-1 0 1,1-1-1,-1 1 1,1-1-1,0 1 1,0-1-1,0 0 0,0 1 1,0-1-1,0 0 1,1 0-1,-1-1 1,1 1-1,-1-1 1,1 1-1,0-1 0,-1 0 1,1 0-1,0 0 1,0 0-1,0 0 1,3 0-1,10 2-9,0-1-1,-1-1 1,1-1-1,15 0 1,-31 0 14,5 0-3,0-1 0,0 1 0,-1-1 0,1 0 0,-1 0 0,1-1 0,-1 1 0,1-1 0,-1 0 0,0 0 0,1 0 0,-1-1 0,0 1 0,4-5 0,-3 2 5,-1 1 1,1-1 0,-1-1-1,-1 1 1,1 0 0,-1-1-1,0 0 1,0 0 0,3-8-1,-1-5 21,0-1-1,-1 1 0,-1-1 1,-1 0-1,-1-34 0,-1 51-16,0 0-1,0-1 1,0 1-1,-1 0 1,1-1-1,-1 1 1,0 0-1,0 0 0,0 0 1,-1 0-1,1 0 1,-1 0-1,0 0 1,1 0-1,-1 0 1,-1 1-1,1-1 0,-4-3 1,2 3 3,0 0 0,0 1 0,0 0 0,0 0 0,0 0 0,-1 0 0,1 1 0,0-1 0,-1 1 0,1 0 0,-1 1 0,0-1 0,-5 1 0,4-1 1,0 1 0,-1 0 0,1 1 0,-1 0 0,1 0 0,0 0 0,0 0 0,-1 1 0,1 0 0,0 1 0,1-1 0,-1 1 0,0 0 0,1 0 0,-1 1 0,1 0 0,0 0 0,0 0 0,1 0 0,-1 1 0,1 0 1,-4 6-1,-1 0-23,1 1 1,0 0 0,1 1 0,0-1 0,1 2 0,-4 14 0,7-20 16,0 1 0,1 0 0,0 0-1,1 0 1,0 1 0,1-1 0,-1 0 0,2 0 0,-1 0 0,4 15 0,-3-20-13,1-1 1,0 1 0,0-1-1,0 1 1,0-1 0,0 0-1,1 0 1,-1 0 0,1 0-1,0 0 1,0-1 0,0 1-1,0-1 1,0 0 0,0 0 0,1 0-1,-1 0 1,1-1 0,0 1-1,-1-1 1,1 0 0,0 0-1,0 0 1,5 0 0,-3 0 6,0 0 0,1 0 0,-1-1 0,0 0 0,0 0 0,1 0 0,-1-1 0,0 0 0,0 0 0,0-1 0,0 0 0,0 0 0,0 0 0,8-5 0,-8 2 2,0 0 0,0-1 0,-1 1 0,0-1-1,0 0 1,-1-1 0,0 1 0,0-1 0,0 0 0,-1 1 0,0-2-1,0 1 1,-1 0 0,0-1 0,2-11 0,-1-2 33,0 0 1,-2 1-1,-1-1 1,-3-33-1,3 50-17,-1 0 0,0 1 0,0-1 0,-1 1 0,1-1-1,-1 1 1,1-1 0,-1 1 0,0 0 0,-1 0 0,1 0 0,0 0 0,-1 0 0,0 0-1,1 1 1,-1-1 0,0 1 0,0 0 0,-1 0 0,1 0 0,0 0 0,-1 0-1,1 1 1,-1 0 0,1-1 0,-1 1 0,0 1 0,0-1 0,1 0 0,-1 1 0,0 0-1,0 0 1,0 0 0,1 0 0,-1 1 0,0 0 0,0-1 0,1 1 0,-1 1-1,0-1 1,1 0 0,0 1 0,-6 3 0,2 1-13,0 0-1,0 0 1,1 1 0,0 0-1,1 0 1,0 1 0,0-1-1,0 1 1,1 0 0,-5 11-1,2 0-29,0 1 0,1 0 1,-5 31-1,8-36 27,1 1 1,0 0 0,2 0 0,0 0 0,0 0 0,2 0-1,4 24 1,-5-35-10,1 0-1,-1-1 1,1 1-1,0-1 1,0 0 0,0 1-1,1-1 1,0 0-1,-1 0 1,1-1-1,1 1 1,-1 0 0,0-1-1,1 0 1,0 0-1,0 0 1,0 0-1,0-1 1,0 1 0,0-1-1,1 0 1,-1-1-1,1 1 1,-1-1-1,1 0 1,0 0-1,0 0 1,9 0 0,-7 0 2,0-1 1,1 0-1,-1 0 1,0-1 0,0 1-1,1-2 1,-1 1-1,0-1 1,0 0-1,8-4 1,-10 3 14,-1 1 0,0-1 0,-1 0 0,1 0 0,0 0 0,-1-1-1,0 1 1,0-1 0,0 0 0,0 0 0,0 0 0,-1 0 0,0 0 0,0 0 0,0-1 0,2-8 0,0-4-4,0-1 1,-2 0 0,0 1 0,-1-1 0,-1-19 0,0 22-3,0 11 6,0 0 1,-1 0 0,1 0 0,-1 0-1,1 0 1,-1 0 0,0 0-1,-1 1 1,1-1 0,-1 0 0,1 1-1,-1-1 1,0 1 0,0 0 0,-1-1-1,1 1 1,-1 0 0,0 0-1,1 1 1,-1-1 0,-5-3 0,3 3 3,0 1 0,1 0 1,-1 0-1,0 0 1,-1 0-1,1 1 0,0 0 1,0 0-1,-1 0 0,1 0 1,-1 1-1,1 0 1,0 1-1,-1-1 0,-7 2 1,9-1-10,-1 1 0,1 0 1,0-1-1,0 1 0,0 1 1,0-1-1,0 1 0,0-1 1,0 1-1,1 0 0,0 0 1,-1 1-1,1-1 0,0 1 1,1 0-1,-1-1 0,1 1 1,-1 0-1,1 1 0,-1 3 1,-2 3-8,1 0 0,1 0 1,-1 1-1,2-1 0,0 1 0,-1 20 1,2-25-12,1 0 1,0 0 0,1-1 0,-1 1 0,1 0-1,1 0 1,-1-1 0,4 9 0,-3-12 7,-1 0 1,1-1-1,0 1 0,0 0 1,0-1-1,0 1 1,0-1-1,1 0 1,-1 0-1,1 0 1,-1 0-1,1 0 0,0 0 1,0-1-1,0 1 1,0-1-1,0 0 1,0 0-1,4 1 1,0 0-13,0 0 0,0-1 0,0 0 0,0 0 0,0-1 0,1 0 0,-1 0 0,0 0 0,0-1 0,0 0 1,0-1-1,8-2 0,-10 2 19,0 0 0,-1-1 0,1 1 0,0-1 0,-1 0 0,0-1 0,0 1 0,0-1 0,0 1 0,-1-1 0,1 0 0,-1-1 0,0 1 0,0-1 0,0 1 0,3-10 0,-1-1 8,-1 1 0,0-1 0,-1 0 0,-1 0 1,0 0-1,-1 0 0,-1-1 0,0 1 0,-5-30 1,3 38 4,0 0 0,0 1 0,0-1 0,-1 0 0,0 1-1,0 0 1,-1-1 0,0 1 0,0 1 0,0-1 0,-1 1 0,1-1 0,-1 1 0,-1 0 0,1 1 0,-1 0 0,0 0 0,0 0 0,-12-6 0,8 5-4,-1 1 0,1 1 0,-1 0 0,1 0 0,-1 1 0,0 0 0,0 1 1,0 0-1,0 1 0,0 0 0,0 0 0,-14 3 0,17 0-3,-1-1 1,1 1-1,0 0 0,0 1 1,0-1-1,1 2 1,-1-1-1,1 1 1,0 0-1,0 1 0,1-1 1,0 1-1,0 1 1,0-1-1,-5 9 1,6-8-16,0 0 1,1 0 0,0 0-1,0 1 1,1 0-1,0-1 1,0 1 0,1 0-1,0 0 1,0 1 0,1-1-1,0 0 1,0 1 0,1-1-1,2 15 1,-2-21 6,1 0 0,0 1 0,-1-1 0,1 0 0,0 1 0,1-1 0,-1 0 0,0 0 0,1 0 0,-1 0 0,1 0 0,-1-1 0,1 1 0,0 0 0,0-1 0,0 1 0,0-1 0,0 0 0,0 1 0,0-1 0,0 0 0,1 0 0,-1 0 0,0-1 0,1 1 0,3 0 0,6 1 5,0 0-1,1-1 1,22-2-1,-34 1-3,6 0 2,-1-1 0,0 0 0,0-1 0,1 1-1,-1-1 1,0 0 0,0-1 0,-1 1 0,1-1 0,0 0 0,-1-1 0,0 0 0,0 1 0,0-1 0,0-1 0,-1 1 0,1-1 0,-1 0 0,0 0 0,-1 0 0,1 0 0,-1-1 0,4-8 0,-1-1 33,0 0 0,0 0 0,-2 0 0,0-1 0,0 1 0,-2-1 0,0 0 0,0-21 0,-2 16-16,0 1-1,-2-1 1,-6-32 0,7 47 5,-1 0 0,0 0 0,0 0 0,0 1 0,-1-1 0,0 0 0,0 1-1,-1 0 1,1 0 0,-1 0 0,0 0 0,0 1 0,-1 0 0,1-1 0,-1 2 0,-8-7 0,8 8-11,1 0 1,-1 0-1,0 0 1,0 1-1,1-1 1,-1 1-1,0 0 1,0 1-1,0-1 0,0 1 1,-1 0-1,1 0 1,0 1-1,-9 1 1,7 0-18,1-1 1,-1 1-1,1 1 0,0-1 1,0 1-1,0 0 1,0 1-1,0-1 1,1 1-1,-8 7 0,5-4 5,1 0 0,0 1 0,1-1 0,0 1 0,0 1 0,0-1 0,1 1 0,1 0 0,-1 0 0,2 1 0,-1-1 0,1 1 0,0 0 0,1 0 0,1 0 0,-1 0 0,1 11 0,1-17-10,0-1 1,0 1 0,1-1-1,0 0 1,-1 1 0,1-1 0,0 0-1,0 1 1,1-1 0,-1 0-1,1 0 1,0 0 0,-1 0-1,1 0 1,4 3 0,-2-2-4,0 0 0,0 0 0,1-1 1,0 0-1,-1 0 0,1 0 1,0 0-1,9 2 0,2 0 4,-1-1 0,1 0 0,-1-1 0,1-1 0,29 0-1,-32-2 3,-1 0-1,1-1 1,-1-1-1,1 0 1,-1 0-1,0-1 1,14-6-1,-19 6 7,-1 0-1,0 0 1,1-1 0,-2 0 0,1-1-1,0 1 1,-1-1 0,0 0-1,0 0 1,0-1 0,-1 1 0,0-1-1,0 0 1,3-7 0,-1 1 16,-1 0 0,-1 0 0,-1-1 0,1 0 0,-2 1 0,0-1 0,0 0 0,-1 0 0,-1 0 0,0 0 0,-4-22 0,3 30-6,0 0 0,0 0 0,-1 0 0,1 0 0,-1 0 0,-1 1 0,1-1 0,0 1 0,-1 0 0,0-1 0,0 1 0,-1 1 0,1-1 0,-1 0 0,1 1 0,-1 0 0,0-1 0,0 2 0,-1-1 0,1 0 0,-1 1 0,1 0 0,-1 0 0,0 0 0,0 1 0,0-1 0,1 1 0,-1 0 0,-1 1 0,1-1 0,0 1 0,0 0 0,0 0 0,0 1 0,0-1 0,0 1 0,0 0 0,0 1 0,0-1 0,1 1 0,-10 4 0,3 1-10,0 0 0,0 1 0,1 0 0,0 0 0,0 1 0,1 1 0,-14 18 0,12-15-1,2 2 0,0-1 1,0 1-1,1 1 0,-9 24 1,14-30-10,1 0 1,-1-1 0,2 1-1,-1 0 1,1 0-1,1 0 1,0 15-1,1-21 5,-1 0-1,1 1 1,0-1-1,0 0 1,0 0-1,1 0 0,-1 0 1,1 0-1,0-1 1,0 1-1,0 0 1,1-1-1,-1 1 0,1-1 1,0 0-1,0 0 1,0 0-1,0 0 1,6 3-1,-3-2-12,1-1-1,0 1 1,0-2-1,0 1 0,0-1 1,0 0-1,13 1 1,52 0 13,-55-3-9,-10 0 11,0 0 0,0-1 0,0 0 0,0-1 0,0 0 0,0 0 0,0 0 0,0-1 0,-1 0 0,1 0 0,-1 0 0,0-1 0,0 0 0,0 0 0,-1-1 0,1 0 0,-1 0 0,0 0 0,5-7 0,-4 4 16,0-1 0,-1 0 0,0 0 0,-1 0 0,1 0 1,-2-1-1,1 0 0,-1 0 0,-1 0 0,0 0 0,-1 0 0,1-21 0,-1 25 4,-1 0 0,0 1 0,-1-1 0,0 0 0,0 0-1,0 0 1,0 1 0,-4-9 0,4 12 2,-1-1 1,1 1 0,-1 0-1,0 0 1,1 0-1,-1 1 1,0-1-1,0 0 1,0 1-1,-1-1 1,1 1 0,0 0-1,0-1 1,-1 1-1,1 0 1,-1 1-1,1-1 1,-1 0 0,1 1-1,-1-1 1,1 1-1,-4 0 1,0-1-21,-1 1 1,1 0-1,-1 0 0,0 0 1,1 1-1,-1 0 0,1 0 1,-1 1-1,1 0 0,0 0 1,0 1-1,0-1 0,0 1 1,-8 5-1,5-1 0,0 0 0,1 1 0,0-1 1,0 2-1,0-1 0,1 1 0,-10 17 0,13-19 4,0-1 0,0 2-1,1-1 1,0 0 0,1 1-1,-3 9 1,5-15-10,-1 1 1,1-1-1,-1 1 1,1-1-1,0 0 0,0 1 1,0-1-1,0 1 0,1-1 1,-1 1-1,1-1 1,-1 0-1,1 1 0,0-1 1,0 0-1,0 0 0,0 1 1,0-1-1,1 0 1,-1 0-1,0 0 0,1 0 1,0-1-1,1 3 0,4 1 5,1-1-1,-1 0 0,1 0 0,0 0 1,0-1-1,0 0 0,0-1 0,0 0 1,14 2-1,8-1 35,42-1-1,-59-2-31,-12 0 5,-1 0 0,0 0 0,0 0-1,0 0 1,1 0 0,-1 0 0,0 0 0,0-1 0,0 1 0,0 0 0,1 0 0,-1 0 0,0 0 0,0 0 0,0 0 0,0 0-1,0-1 1,1 1 0,-1 0 0,0 0 0,0 0 0,0 0 0,0 0 0,0-1 0,0 1 0,0 0 0,0 0 0,0 0 0,0 0-1,0-1 1,0 1 0,0 0 0,1 0 0,-1 0 0,0-1 0,-1 1 0,1 0 0,0 0 0,0 0 0,0-1 0,0 1-1,0 0 1,0 0 0,0 0 0,0 0 0,0-1 0,0 1 0,0 0 0,0 0 0,0 0 0,-1 0 0,1 0 0,0-1 0,0 1-1,0 0 1,0 0 0,0 0 0,-1 0 0,1 0 0,0 0 0,0 0 0,-1 0 0,-5 0-8,0 1 0,0 1 0,0-1 0,0 1 0,0 0 0,0 0 0,1 1 0,-1 0 0,1 0 0,-1 0 1,1 1-1,0-1 0,0 1 0,-8 9 0,4-4-11,0 1 0,1 0 1,0 0-1,1 1 0,0 0 0,-8 16 1,13-24 10,1 1-1,-1 0 1,1 0 0,0 0-1,0 0 1,0 0 0,1 0 0,-1 5-1,1-8 4,0 0-1,0 0 0,0 0 1,1 0-1,-1 0 0,0 0 1,0 0-1,1 0 0,-1 0 1,1 0-1,-1-1 0,1 1 1,-1 0-1,1 0 0,-1 0 0,1-1 1,0 1-1,-1 0 0,1 0 1,0-1-1,0 1 0,-1-1 1,1 1-1,0-1 0,0 1 1,0-1-1,0 0 0,0 1 1,0-1-1,0 0 0,0 1 1,0-1-1,0 0 0,0 0 0,0 0 1,1 0-1,12 1-10,0-1 1,1-1-1,-1 0 1,0 0-1,1-1 0,-1-1 1,16-6-1,-22 6 11,-1 0 0,1-1 0,0 0 0,-1 0 1,0-1-1,0 0 0,-1 0 0,1-1 0,-1 1 0,0-1 0,-1-1 0,1 1 0,6-13 0,-10 17-1,3-5 9,-1 0-1,1 0 1,-1 0 0,-1-1-1,0 0 1,0 1-1,0-1 1,-1 0-1,0-1 1,0 1 0,0-17-1,-2 25-6,0 0 1,0 0-1,0 0 0,0 0 0,0 0 0,0 0 1,0 0-1,0 0 0,0 0 0,-1 0 0,1 0 1,0-1-1,0 1 0,0 0 0,0 0 1,0 0-1,0 0 0,0 0 0,0 0 0,0 0 1,-1 0-1,1 0 0,0 0 0,0 0 0,0 0 1,0 0-1,0 0 0,0 0 0,0 0 1,0 0-1,0 0 0,-1 0 0,1 0 0,0 0 1,0 0-1,0 0 0,0 0 0,0 0 0,0 1 1,0-1-1,0 0 0,0 0 0,0 0 1,-1 0-1,1 0 0,0 0 0,0 0 0,0 0 1,0 0-1,0 0 0,0 0 0,0 1 0,0-1 1,0 0-1,0 0 0,0 0 0,0 0 1,0 0-1,0 0 0,0 0 0,0 0 0,0 0 1,0 1-1,0-1 0,0 0 0,0 0 0,0 0 1,0 0 0,-22 27-26,1 1 0,2 0 0,1 1 1,1 2-1,-15 36 0,30-62-27,0-1 0,0 1 0,1 0 0,-1 0 0,1 0 0,1 0 0,-1 0 0,1 9 0,1-13 32,1-1 0,-1 1 0,1-1 0,0 0 0,-1 1 0,1-1 1,0 0-1,-1 0 0,1 0 0,-1 0 0,1 0 0,3-1 1,-5 1 15,5-1-3,0-1 1,0 0-1,0 1 1,0-1-1,-1-1 1,1 1-1,-1-1 1,1 0-1,-1 0 1,0 0-1,0 0 1,0-1-1,-1 0 1,7-8-1,-1 1 64,0-1-1,-1 0 1,-1 0-1,7-17 1,-6 8-15,-2 1-1,-1-1 1,0 0 0,-2-1-1,0 1 1,-2 0 0,0-1-1,-1 1 1,-4-23 0,4 43-38,0 0 1,-1 1 0,1-1 0,0 0-1,-1 1 1,1-1 0,-1 1 0,1-1-1,-1 0 1,1 1 0,-1-1 0,1 1-1,-1-1 1,1 1 0,-1 0-1,0-1 1,1 1 0,-1-1 0,0 1-1,1 0 1,-1 0 0,0-1 0,1 1-1,-1 0 1,0 0 0,0 0 0,1 0-1,-1 0 1,0 0 0,0 0 0,1 0-1,-1 0 1,0 0 0,0 0-1,1 1 1,-1-1 0,0 0 0,1 0-1,-2 1 1,-30 12-9,12 1-10,1 0 1,1 2-1,0 0 1,2 2-1,-1 0 1,2 0-1,1 1 1,-21 36-1,35-55-4,-1 1 1,0 0-1,1 0 0,-1 0 1,1 0-1,-1 0 0,1 0 1,0 1-1,-1-1 0,1 0 1,0 0-1,0 0 0,0 0 1,0 0-1,0 0 0,0 0 1,0 0-1,0 1 0,0-1 1,1 2-1,0-3 7,-1 1 0,1-1 0,-1 1 1,1-1-1,0 1 0,-1-1 0,1 1 0,0-1 0,-1 0 0,1 1 1,0-1-1,0 0 0,-1 0 0,1 0 0,0 1 0,0-1 0,-1 0 1,1 0-1,0 0 0,0 0 0,-1 0 0,2-1 0,3 1 5,1-1 0,-1-1-1,0 1 1,1-1 0,-1 0 0,0 0-1,5-3 1,2-2 59,0-2-1,-1 1 1,0-1-1,-1-1 1,0 0-1,0 0 1,-1-1-1,0 0 1,-1-1-1,0 0 1,7-16-1,-7 11 57,-1 0 0,-1 0-1,-1 0 1,0 0 0,-1-1-1,-1 0 1,-1 0 0,0-27-1,-10 49-40,-10 16-74,0 1 1,2 1-1,-27 47 1,22-36-15,-24 43 9,4 1-1,-35 89 1,76-166-7,0 1 1,-1-1-1,1 0 1,0 1-1,0 0 1,-1-1-1,1 1 1,0-1-1,0 1 0,0-1 1,-1 1-1,1-1 1,0 1-1,0 0 1,0-1-1,0 1 1,0-1-1,0 1 1,0-1-1,1 1 1,-1 0-1,0 0 0,10-7-87,15-22 179,-23 26-87,9-12 40,0-1-1,-1 0 1,-1-1-1,0 0 1,-1 0-1,-1-1 0,0 0 1,-2 0-1,0 0 1,0-1-1,-2 0 1,0 0-1,-2 0 0,0-34 1,-12 54-66,4 2 38,0 1 1,0 0-1,0 0 1,1 0-1,0 1 1,0-1-1,-10 14 1,-33 50-11,48-67 12,-4 3-93,1 1-1,0 0 1,1 1 0,0-1 0,0 0-1,0 1 1,1 0 0,0 0 0,0 0-1,-2 12 1,5-18 5,-1-1-1,0 1 1,0 0 0,1-1-1,-1 1 1,1 0-1,-1-1 1,0 1-1,1 0 1,-1-1-1,1 1 1,-1-1 0,1 1-1,0-1 1,-1 1-1,1-1 1,-1 1-1,1-1 1,0 0 0,-1 1-1,1-1 1,0 0-1,0 0 1,-1 1-1,1-1 1,0 0 0,0 0-1,-1 0 1,1 0-1,0 0 1,1 0-1,30 0-3767,-24 0 864,3 0-4092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52.6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654 454 544,'0'0'3197,"1"-9"-2445,9-32 116,-2 8 1170,-1 1 1,6-61-1,-13 82-1689,0 2-39,0 0-1,0 0 1,-1 0 0,0 0-1,-4-16 1,4 23-252,0 0 0,0-1 0,-1 1 1,1 0-1,0-1 0,-1 1 0,0 0 1,1 0-1,-1 0 0,0 0 1,0 0-1,0 1 0,0-1 0,0 1 1,0-1-1,-1 1 0,1 0 0,-1 0 1,1 0-1,0 0 0,-1 0 0,0 0 1,1 1-1,-5-1 0,0 0-38,0 1-1,-1 0 0,1 0 1,0 1-1,0 0 0,0 0 0,0 1 1,0 0-1,0 0 0,0 1 1,0 0-1,1 0 0,-1 0 1,1 1-1,0 0 0,0 0 1,0 0-1,1 1 0,0 0 1,-8 9-1,2-2-1,1 1 0,0 0 1,1 1-1,0 0 0,1 1 0,1-1 0,0 2 1,-5 16-1,9-23-16,1-1 0,0 1 0,0 0-1,1-1 1,0 1 0,1 0 0,0 12 0,0-19-2,1 1 0,-1 0 0,1-1-1,-1 1 1,1-1 0,0 0-1,0 1 1,0-1 0,1 0 0,-1 1-1,0-1 1,1 0 0,-1 0 0,1 0-1,0 0 1,0-1 0,0 1 0,0 0-1,0-1 1,0 1 0,0-1 0,0 0-1,1 1 1,-1-1 0,0 0-1,1-1 1,-1 1 0,5 1 0,4 0 9,0 0 0,0-1 0,0 0 0,1-1-1,-1 0 1,0-1 0,0 0 0,0-1 0,0 0 0,0 0 0,0-1 0,-1-1 0,1 0 0,-1 0 0,0-1 0,0-1 0,13-9 0,-13 8 2,-1-1 1,1-1-1,-2 1 1,1-2-1,-1 1 1,0-1-1,-1-1 1,0 1 0,-1-1-1,0 0 1,-1 0-1,0-1 1,-1 0-1,0 0 1,3-18-1,-4 6 90,-1 0-1,0-33 1,-2 49-81,0 5-3,0 1 0,0-1 0,0 1 1,-1 0-1,1-1 0,-1 1 0,1 0 1,-1-1-1,0 1 0,1 0 0,-1 0 1,0-1-1,-1 1 0,1 0 0,0 0 1,0 0-1,-1 1 0,0-1 0,-2-2 0,1 2 12,0 0-1,0 0 1,-1 0-1,1 1 0,-1 0 1,1 0-1,-1 0 0,1 0 1,-1 0-1,0 0 1,-7 1-1,1 0-20,1 0 1,-1 0-1,0 1 1,0 1-1,1 0 1,-1 0-1,0 1 0,1 0 1,0 0-1,0 1 1,0 1-1,0-1 1,1 1-1,-15 12 0,10-6-18,1 0 0,1 1 0,0 0 0,0 1 0,1 0 0,1 0 0,0 1 0,-8 18 0,13-24 0,1 0 0,-1 0 0,1 1 0,1 0 0,0-1 0,0 1 0,1 0 0,0 0 0,0 11 0,1-18-8,0-1-1,0 1 1,1-1 0,-1 1-1,0-1 1,1 1 0,-1-1 0,1 1-1,-1-1 1,1 1 0,0-1-1,-1 0 1,1 1 0,0-1 0,0 0-1,0 0 1,0 1 0,0-1-1,2 2 1,0-2-5,0 1 0,0 0 0,0-1 1,0 0-1,0 1 0,0-1 0,0-1 0,0 1 0,4 0 0,3 1-11,1-2-1,-1 0 1,0 0-1,1 0 1,12-4-1,-15 2 32,0 0 0,0-1-1,0 0 1,0-1 0,-1 0-1,0 0 1,0-1 0,0 1-1,0-1 1,-1-1 0,1 1-1,-1-1 1,-1-1 0,1 1-1,-1-1 1,0 1 0,-1-1-1,6-12 1,0-2 27,0 0 1,-2 0-1,0-1 0,-2 0 1,6-36-1,-8 29 304,0-55-1,-5 83-297,0 1 0,0 0-1,0 0 1,0 0 0,0 0 0,0 0 0,0 0-1,-1 0 1,1 0 0,0 1 0,0-1 0,0 0 0,-2 1-1,-2 2-7,0 0-1,1 0 0,-1 0 0,0 1 1,1-1-1,0 1 0,0 0 1,-5 5-1,-27 41-41,27-37 30,-6 9-43,1 1 1,1 0-1,-14 36 1,22-48 20,1 1 0,1 0 0,0 0 0,1 0 0,0 0 0,0 0 0,2 0 0,-1 0 0,4 24 0,-3-34 1,1 0 1,0 0-1,0 0 0,0 0 0,0 0 0,0 0 0,0 0 0,0 0 0,1 0 1,-1-1-1,1 1 0,-1 0 0,1-1 0,0 1 0,0-1 0,-1 0 0,1 1 0,0-1 1,0 0-1,0 0 0,1-1 0,-1 1 0,0 0 0,0-1 0,0 1 0,0-1 0,5 1 1,1 0-27,1-1 0,-1 1 1,0-1-1,0-1 0,1 0 1,11-2-1,-13 0 37,0 1 0,0-1 0,0-1-1,-1 1 1,1-1 0,-1 0 0,0-1 0,0 0 0,0 1 0,-1-2-1,0 1 1,0-1 0,0 0 0,-1 0 0,0 0 0,0 0 0,0-1-1,-1 0 1,4-9 0,-1 0-2,0-1 0,-1 0 0,0-1 1,-2 1-1,0-1 0,1-35 0,-4 51 16,0 1 0,0 0 0,0 0 0,0 0 1,0 0-1,0 0 0,0 0 0,0 0 0,0 0 0,0 0 0,-1 0 0,1 0 1,0 0-1,-1 0 0,1 0 0,-1 0 0,1 0 0,-1 0 0,0 0 0,-1-1 1,0 1 5,0 1-1,0-1 1,0 1 0,0 0 0,-1 0 0,1 0 0,0 0 0,0 0 0,0 0 0,-3 1 0,0 0-21,-1 0 1,1 1-1,-1-1 1,1 1-1,-1 1 1,1-1-1,0 1 0,0-1 1,1 2-1,-1-1 1,-4 4-1,-10 9-12,-19 23 1,28-29 11,-10 12 29,0 1 0,1 1 0,-28 48 0,35-45-237,12-26 203,0-1 1,0 1 0,0 0-1,0-1 1,0 1 0,0-1-1,0 1 1,0-1 0,0 1-1,0-1 1,0 1 0,0-1-1,0 1 1,1-1 0,-1 1-1,0-1 1,0 1 0,1-1-1,-1 1 1,0-1-1,1 1 1,-1-1 0,0 1-1,1-1 1,-1 0 0,0 1-1,1-1 1,-1 0 0,1 1-1,-1-1 1,1 0 0,-1 0-1,1 1 1,-1-1 0,1 0-1,-1 0 1,1 0 0,-1 0-1,1 0 1,-1 0 0,1 1-1,-1-1 1,1 0 0,-1-1-1,1 1 1,0 0 0,8 1 0,0-1 1,0-1 0,0 0 0,0 0-1,-1 0 1,1-1 0,-1 0 0,1-1-1,-1 0 1,0-1 0,0 1 0,0-1-1,0-1 1,-1 1 0,8-8 0,-2 1 11,0-2 0,-1 1 0,0-2 1,-1 1-1,-1-2 0,0 1 1,-1-1-1,-1-1 0,0 0 0,-1 0 1,0 0-1,4-20 0,-11 33 9,5-27 60,-5 29-63,0 0 1,0 1-1,0-1 0,0 0 1,0 0-1,0 1 1,0-1-1,-1 0 1,1 0-1,0 1 0,-1-1 1,1 0-1,0 1 1,-1-1-1,1 1 1,-1-1-1,1 0 0,-1 1 1,1-1-1,-1 1 1,1-1-1,-1 1 1,0 0-1,1-1 0,-1 1 1,0 0-1,1-1 1,-1 1-1,0 0 0,0 0 1,1-1-1,-1 1 1,0 0-1,1 0 1,-2 0-1,-12 0-1,0 0 0,0 1 0,0 0 0,0 2 0,0-1 0,0 2 0,0-1 0,1 2 0,0 0 0,0 1 0,0 0 0,1 1 0,0 0 0,-19 15 0,7-3-33,1 1-1,1 1 1,1 1 0,1 1-1,-32 47 1,45-62 15,2 1-1,-1 0 1,1 0 0,1 0 0,-1 1-1,2-1 1,-1 1 0,1 0-1,1 0 1,-3 20 0,5-28-5,0 0 1,0-1-1,1 1 1,-1 0-1,0-1 0,1 1 1,-1-1-1,1 1 1,-1 0-1,1-1 1,0 1-1,0-1 1,-1 0-1,1 1 1,0-1-1,0 0 1,1 1-1,-1-1 0,0 0 1,0 0-1,1 0 1,-1 0-1,0 0 1,1 0-1,-1-1 1,1 1-1,-1 0 1,1-1-1,-1 1 1,1-1-1,0 1 0,1-1 1,8 2-19,0-1 1,0 0 0,21 0-1,-19-2 4,3 1-1,1 0 1,-1-2-1,0 0 0,1-1 1,-1-1-1,27-9 0,-31 8 43,-1 0 0,0-1 0,0-1 0,-1 1 0,0-2 0,0 1 0,-1-1 1,0-1-1,14-16 0,-13 12-28,0 0 1,-1-1-1,10-20 1,-15 26 28,-1 1 1,0-2 0,0 1 0,-1 0-1,0 0 1,0-1 0,-1 1 0,1-10-1,-2 17-7,0 1 0,0-1-1,-1 1 1,1-1 0,0 1-1,0-1 1,0 1 0,0-1-1,-1 1 1,1-1 0,0 1-1,0 0 1,-1-1 0,1 1-1,0-1 1,-1 1 0,1 0-1,0-1 1,-1 1 0,1 0-1,-1-1 1,1 1 0,-1 0-1,1 0 1,0 0 0,-1-1-1,1 1 1,-1 0 0,1 0-1,-1 0 1,1 0 0,-1 0-1,0 0 1,-21 0 156,15 0-195,-2 1 20,-1 1 0,1 0 0,0 0 1,0 1-1,0 0 0,0 1 0,0 0 1,1 0-1,0 1 0,0 0 0,0 0 1,0 1-1,-7 8 0,-9 9 9,1 0 0,-30 39 0,29-30 7,-37 61 0,55-82-24,0 0 0,1 0 0,1 0 0,-1 0 1,2 1-1,0 0 0,0 0 0,1 0 0,1 0 1,-1 15-1,2-26 11,0 1 0,1-1 0,-1 1 0,1-1 0,-1 1 0,1-1 0,-1 0 0,1 1 0,0-1 0,0 0 1,-1 0-1,1 1 0,0-1 0,0 0 0,0 0 0,0 0 0,1 0 0,-1 0 0,0 0 0,0 0 0,1-1 0,-1 1 0,0 0 0,1-1 1,-1 1-1,1-1 0,-1 1 0,0-1 0,1 0 0,2 1 0,7 0-36,-1 0 0,1 0-1,15-2 1,-11 1 8,-2-1 30,0 0 1,-1-1-1,1 0 0,-1 0 0,1-2 1,-1 0-1,0 0 0,-1-1 1,1 0-1,-1-1 0,0 0 1,0-1-1,-1 0 0,1-1 0,-2 0 1,1-1-1,-1 0 0,11-14 1,-9 9 6,-1 0 0,0-1 1,-1 0-1,-1-1 0,0 0 1,-1 0-1,-1 0 1,-1-1-1,0 0 0,-1 0 1,0-1-1,1-31 0,-5 46 3,0 0 1,1 0-1,-1 0 0,-1 0 0,1-1 0,0 1 0,-1 0 0,1 0 1,-1 0-1,0 0 0,-2-4 0,2 5 3,-1 1 1,1 0-1,-1 0 1,1 0-1,-1 0 0,0 0 1,0 0-1,1 0 0,-1 1 1,0-1-1,0 1 1,0-1-1,0 1 0,0 0 1,1-1-1,-1 1 1,0 0-1,0 0 0,-4 1 1,-2 0-9,1 0 1,-1 0 0,0 1 0,1 0-1,-1 0 1,1 0 0,-1 1 0,1 1-1,0-1 1,1 1 0,-1 0 0,0 1-1,1-1 1,0 1 0,-7 8 0,-7 8-36,0 1 0,-28 42 0,27-35 49,2 2 1,-16 33-1,29-52-18,0 2-1,1-1 1,1 1-1,0-1 1,1 1-1,0 0 1,1 0-1,0 16 1,2-29-5,0 0-1,0 1 1,1-1 0,-1 0 0,0 1 0,1-1 0,-1 0 0,0 0 0,1 1 0,0-1 0,-1 0-1,1 0 1,0 0 0,-1 0 0,1 0 0,0 0 0,0 0 0,0 0 0,0 0 0,0 0 0,0-1-1,0 1 1,0 0 0,0-1 0,1 1 0,-1 0 0,0-1 0,0 0 0,0 1 0,1-1 0,-1 0-1,0 1 1,2-1 0,6 1 6,-1-1-1,1 1 0,0-1 1,8-2-1,-11 2 1,3-2 1,0 1 0,0-1 1,0 0-1,0-1 0,-1 0 0,1-1 1,-1 0-1,0 0 0,0-1 0,0 1 1,-1-2-1,1 1 0,-1-1 0,0 0 1,-1-1-1,0 0 0,0 0 0,0 0 1,6-12-1,-3 4 15,-1 0 0,0 0 0,-2-1 0,0 0 0,0 0 0,-1 0 0,-1-1 0,-1 0 0,2-28 0,-4 31-3,0-1-5,-1 0 0,0 0 0,-3-19 0,3 32 1,-1 1 0,1-1 1,-1 1-1,0-1 0,0 1 0,1-1 1,-1 1-1,0-1 0,0 1 1,-1 0-1,1-1 0,0 1 0,0 0 1,0 0-1,-1 0 0,1 0 1,-1 0-1,1 0 0,-1 0 0,1 1 1,-1-1-1,1 0 0,-1 1 1,0-1-1,1 1 0,-1 0 1,0 0-1,1-1 0,-1 1 0,0 0 1,-2 1-1,-1-1-1,0 0 1,0 1-1,1-1 1,-1 1-1,1 0 0,-1 1 1,1-1-1,-1 1 1,1 0-1,-8 4 0,2 2-17,0 1 0,1 0 0,0 1 0,0 0 0,1 0 0,0 1 0,1-1 0,0 2 0,-6 13 0,5-7 5,0 1 0,2-1 0,0 1 0,0 1 0,-3 28 0,8-38 7,0 0 0,0 1 0,1-1 0,0 0 0,3 18 0,-2-25-5,0-1 0,0 1 0,0 0 0,0 0 0,0-1 1,1 1-1,-1 0 0,1-1 0,-1 0 0,1 1 0,0-1 0,0 0 0,0 0 0,0 0 0,1 0 1,-1 0-1,1 0 0,-1-1 0,1 1 0,-1-1 0,1 0 0,0 0 0,5 2 0,-2-1-4,1 0 0,-1-1 0,1 0 0,0 0 0,-1-1 0,1 1 0,0-1 0,-1-1-1,1 1 1,0-1 0,-1 0 0,1-1 0,-1 0 0,12-4 0,-12 3 17,-1 0 1,0-1 0,0 1-1,0-1 1,0 0-1,0 0 1,-1-1-1,0 1 1,0-1 0,0 0-1,-1 0 1,1 0-1,-1-1 1,-1 1 0,1-1-1,2-7 1,0-4-11,-1 0 0,-1 0 0,0-1 0,-1 1 0,-1-1 0,-1 0 0,0 0 0,-3-17 0,2 31 3,0 0 0,0 1 0,0-1 0,0 0 0,-1 1 0,1-1 0,-1 1 0,0 0 0,0 0 0,0 0 0,0 0 0,-1 0 0,1 0 0,-1 0 0,0 1 0,0-1 0,0 1 0,0 0 0,0 0 0,0 0 0,-1 0 0,1 0 0,-1 1 0,1 0 0,-1 0 0,1 0 0,-1 0 0,0 0 0,0 1 0,1-1 0,-1 1 0,0 0 0,0 0 0,1 1 0,-1-1 0,0 1 0,0 0 0,1 0 0,-1 0 0,1 0 0,-1 1 0,1-1 0,-1 1 0,1 0 0,0 0 0,0 0 0,-5 4 0,1 2-3,-1 0 1,1 0 0,1 1-1,0 0 1,0 0 0,1 1-1,0-1 1,0 1 0,1 0-1,-5 19 1,5-11-24,0 0 0,1 0 0,1 0 0,1 1 0,1 28 0,1-44 22,-1 0 0,0 0-1,1-1 1,-1 1 0,1 0 0,0 0 0,0-1 0,0 1-1,0 0 1,1-1 0,-1 1 0,1-1 0,-1 1-1,1-1 1,0 0 0,0 0 0,0 0 0,0 0-1,0 0 1,0 0 0,1-1 0,-1 1 0,4 1 0,0 0-11,0-1 0,0 0 0,0-1 0,-1 0 0,1 0 1,1 0-1,-1 0 0,0-1 0,0 0 0,7-1 0,-10 1 8,0-1 0,-1 1 0,1-1-1,0 0 1,0 1 0,-1-1 0,1-1-1,0 1 1,-1 0 0,0 0 0,1-1-1,-1 0 1,0 1 0,1-1 0,-1 0-1,2-3 1,-1 1 12,0-1-1,0 1 1,0-1-1,-1 1 1,0-1-1,0 0 1,0 0-1,1-7 1,1-7 19,-1-1-1,-1 0 1,-1-32 0,-1 45-40,0 4 11,0 1-1,0-1 1,0 0 0,0 1 0,-1-1 0,1 1-1,-1-1 1,0 0 0,1 1 0,-1 0 0,0-1-1,-1 1 1,1-1 0,0 1 0,-3-3 0,3 4 9,-1-1 1,0 1 0,0-1 0,0 1 0,0 0 0,-1 0 0,1 0 0,0 0-1,0 0 1,-1 1 0,1-1 0,0 1 0,-1-1 0,1 1 0,-1 0 0,1 0 0,-3 0-1,1 1-8,-1-1 1,1 1-1,0 0 0,0 0 0,0 1 0,0-1 0,1 1 0,-1 0 0,0 0 0,1 0 0,-1 0 0,1 1 0,0-1 0,-1 1 0,1 0 0,1 0 0,-1 0 0,-2 4 0,-5 6-22,0 1 0,2 0 0,-10 19 0,13-24 21,1 2 0,-1-1 0,2 0 0,-1 1-1,2 0 1,-1 0 0,1 0 0,1 0 0,0 0 0,1 0 0,0 0 0,1 11 0,0-20-13,0 0 1,0 0-1,0 0 0,0 0 1,0 0-1,0 0 0,0 0 1,1-1-1,-1 1 0,0-1 1,1 1-1,0-1 0,-1 1 1,1-1-1,0 0 0,-1 0 1,1 0-1,0 0 0,0 0 1,0 0-1,0 0 0,0-1 1,0 1-1,0-1 0,4 1 1,7 1-36,0-1 1,0 0 0,13-1 0,-15 0 44,-7 0 15,1 0 0,-1 0 0,0 0-1,1-1 1,-1 0 0,1 1 0,-1-2-1,0 1 1,0 0 0,0-1 0,0 0-1,0 0 1,0 0 0,0 0 0,0-1 0,-1 1-1,1-1 1,-1 0 0,0 0 0,0 0-1,0-1 1,0 1 0,-1-1 0,1 0-1,-1 1 1,0-1 0,0 0 0,0 0-1,-1 0 1,1-1 0,-1 1 0,0 0 0,0-1-1,0 1 1,-1 0 0,0-7 0,-14 11 215,11 0-224,0 1 0,-1 0-1,1 0 1,0 0 0,0 1 0,0-1-1,0 1 1,0 0 0,0-1-1,0 1 1,0 0 0,1 1 0,-1-1-1,1 0 1,-1 1 0,1 0 0,0-1-1,0 1 1,0 0 0,-2 6 0,-2 2-3,0 1 1,0 0 0,2 0 0,-5 15-1,7-22-15,1 0 1,0 0-1,0 0 0,1 0 0,-1 0 0,1 0 0,0 0 0,0 0 0,1 0 0,1 6 1,-2-9 3,1 0 1,0-1 0,0 1 0,0 0 0,0 0-1,0-1 1,0 1 0,0 0 0,1-1 0,-1 1 0,1-1-1,-1 0 1,1 1 0,-1-1 0,1 0 0,0 0-1,0 0 1,-1 0 0,1 0 0,0-1 0,0 1 0,0 0-1,0-1 1,0 0 0,0 1 0,3-1 0,2 1-14,-1 0 1,1 0 0,0-1 0,0 0-1,-1-1 1,1 1 0,11-3 0,-16 2 29,0 0 0,0 0 1,0 0-1,0 0 0,0 0 1,0 0-1,0 0 0,-1-1 1,1 1-1,0-1 0,-1 1 1,1-1-1,-1 0 0,0 1 1,1-1-1,-1 0 0,0 0 0,0 0 1,0 0-1,0 0 0,-1 0 1,1 0-1,-1-1 0,1 1 1,-1 0-1,1-4 0,-1 4 12,1 0 0,-1 0 0,0 0 0,0 0-1,0 0 1,0-1 0,0 1 0,-1 0 0,1 0 0,0 0-1,-1 0 1,0 0 0,1 0 0,-1 0 0,0 0 0,0 0-1,0 0 1,0 1 0,0-1 0,-1 0 0,1 1 0,-1-1-1,1 0 1,-1 1 0,-2-2 0,-1 0 0,0 1 1,0 0 0,0 0-1,0 1 1,0-1-1,-1 1 1,1 0 0,-1 1-1,-5-1 1,0 0 7,1 1 1,-1-1-1,1 2 1,-1-1-1,1 2 1,-12 2-1,19-3-27,1-1 0,0 1 0,-1 0 0,1 1 0,0-1 0,-1 0 0,1 1-1,0-1 1,0 1 0,0 0 0,0-1 0,1 1 0,-1 0 0,0 0 0,1 0 0,-1 1 0,1-1 0,0 0 0,0 1 0,0-1-1,0 0 1,0 1 0,0-1 0,1 1 0,-1-1 0,1 1 0,-1 0 0,1-1 0,0 1 0,1 3 0,-2-3 0,1 0 0,0 0 1,1 0-1,-1 0 0,0 1 1,1-1-1,0 0 0,0 0 1,0 0-1,0 0 0,0 0 1,1 0-1,-1-1 0,1 1 1,0 0-1,0-1 0,0 1 1,0-1-1,0 0 0,0 1 1,1-1-1,-1 0 0,1 0 1,-1-1-1,1 1 0,0 0 1,0-1-1,0 0 0,0 0 1,0 0-1,0 0 0,3 1 1,-1-1-11,0 0 1,0 1 0,0-2 0,0 1-1,0 0 1,0-1 0,0 0-1,0 0 1,10-2 0,-13 1 20,0 0 1,0 1-1,0-1 1,0 0 0,0 0-1,0 0 1,0 0-1,-1-1 1,1 1-1,0 0 1,-1-1 0,1 1-1,-1-1 1,1 1-1,-1-1 1,0 0 0,0 0-1,0 1 1,0-1-1,0 0 1,0 0-1,0 0 1,-1 0 0,1 0-1,0-3 1,1-6 22,0 0 0,-1-1 0,-1 1-1,0 0 1,0 0 0,-4-20 0,3 26-10,0 0-1,0 0 1,0 1 0,-1-1-1,1 0 1,-1 1-1,-1-1 1,1 1-1,-1-1 1,1 1 0,-1 0-1,0 0 1,-1 1-1,1-1 1,-1 0-1,1 1 1,-7-4 0,9 6-20,0 1 0,0-1 1,-1 0-1,1 1 1,0-1-1,0 1 1,-1-1-1,1 1 1,0 0-1,-1 0 1,1 0-1,-1-1 1,1 1-1,0 0 1,-1 1-1,1-1 1,0 0-1,-1 0 0,1 1 1,0-1-1,-2 1 1,0 0-2,1 1 0,0-1-1,0 1 1,0-1 0,0 1 0,1 0 0,-1 0 0,0-1-1,1 1 1,-3 5 0,-1 1-5,1 1 0,0 0 0,0 0 0,-4 19 0,5-13-16,0 1 1,1-1-1,1 1 0,0 0 0,4 29 1,-3-44 15,0 0 0,0 0 0,0 0 0,0 0 1,0 0-1,1 0 0,-1 0 0,0 0 0,1 0 0,-1 0 1,1 0-1,-1-1 0,1 1 0,0 0 0,-1 0 0,1 0 1,0 0-1,-1-1 0,1 1 0,0 0 0,0-1 0,0 1 1,0-1-1,-1 1 0,1-1 0,0 1 0,0-1 0,0 0 1,0 1-1,0-1 0,0 0 0,0 0 0,0 0 0,0 1 1,0-1-1,1 0 0,-1-1 0,0 1 0,0 0 0,0 0 1,1-1-1,0 1-7,1-1 1,-1 0-1,1 0 1,-1 0-1,0 0 0,0 0 1,1 0-1,-1-1 1,0 1-1,0-1 1,0 1-1,0-1 0,-1 0 1,1 0-1,2-3 1,0-2 25,-1-1-1,0 0 1,0 0 0,-1 0 0,0 0 0,0 0 0,-1 0 0,0-12-1,0-5 68,-4-37-1,2 56-74,0-1 0,0 1 0,0 0-1,-1-1 1,0 1 0,-1 0 0,1 0 0,-1 0-1,0 1 1,0-1 0,-1 0 0,0 1 0,0 0-1,0 0 1,0 0 0,-7-5 0,10 10-8,1-1 1,-1 1 0,1 0-1,-1-1 1,0 1-1,1 0 1,-1 0 0,1-1-1,-1 1 1,0 0-1,1 0 1,-1 0-1,0 0 1,1-1 0,-1 1-1,0 0 1,1 0-1,-1 1 1,0-1 0,1 0-1,-1 0 1,0 0-1,1 0 1,-1 0-1,0 1 1,1-1 0,-2 1-1,1 0 0,0 0-1,0 0 0,0 0 0,0 1 1,0-1-1,0 0 0,0 0 1,0 1-1,1-1 0,-1 1 0,0 1 1,-2 5-9,1 1 0,1-1 1,-2 12-1,2-10-11,1 0 0,0 0 0,0 0 0,1 0-1,0 0 1,1 0 0,0 0 0,0 0 0,5 10 0,-5-16 6,-1 0 0,1-1 1,0 1-1,0-1 0,0 0 1,1 0-1,-1 0 0,1 0 1,0 0-1,0 0 0,0 0 1,0-1-1,0 0 0,0 1 1,1-1-1,-1-1 1,1 1-1,-1 0 0,1-1 1,0 0-1,0 0 0,0 0 1,-1 0-1,1 0 0,0-1 1,7 0-1,-9 0 17,0 0 0,0 0 0,0 0 0,0 0 0,0 0 0,0-1 0,0 1 0,0-1 0,0 0 0,0 1 0,-1-1 0,1 0 0,0 0 0,0 0 0,0 0-1,-1-1 1,3-1 0,-1-1 36,0 0 0,0 0-1,-1 0 1,1-1 0,3-8-1,-2 4 18,-1 0 0,0 0-1,0 0 1,-1 0 0,0-1-1,-1 1 1,1-17 0,-1 34-60,0-1 1,1 1 0,0-1-1,0 0 1,1 1-1,0-1 1,0 0-1,0-1 1,1 1 0,0-1-1,1 1 1,6 7-1,-7-10-8,0 0-1,0 0 1,0 0-1,1-1 0,0 0 1,-1 0-1,1 0 1,0 0-1,1-1 0,-1 1 1,0-2-1,1 1 0,-1 0 1,1-1-1,0 0 1,-1 0-1,8-1 0,-12 0 23,0 0 0,0-1 0,0 0 0,0 1 0,0-1 0,-1 1 0,1-1 0,0 0 0,-1 0 0,1 1 0,0-1 0,-1 0 0,1 0 0,-1 0 0,1 0 0,-1 0 0,1 0 0,-1 0 0,0 0 0,0 0 0,1 0 0,-1 0 0,0 0 0,0 0 0,0 0 0,0 0 0,0 0 0,0 0 0,-1-1 1,0-34 10,0 31-15,-1 0-1,1 1 1,-1-1-1,0 1 0,0-1 1,-1 1-1,1 0 1,-1 0-1,0 0 0,0 0 1,0 1-1,0-1 1,-1 1-1,1-1 1,-1 1-1,0 1 0,0-1 1,-5-2-1,0 0 1,1 0 0,-1 1 0,0 0 0,-1 1 0,1 0 1,0 0-1,-1 1 0,-10-1 0,11 2-11,0 0 0,0 1 0,0 0 0,1 1 0,-1 0 0,-17 4 0,23-4 5,-1 0 0,1 1 1,0-1-1,0 1 0,-1 0 0,1 0 0,1 0 0,-1 1 1,0-1-1,0 0 0,1 1 0,0 0 0,-1 0 0,1 0 1,0 0-1,0 0 0,1 0 0,-1 0 0,-1 5 0,1-4-1,0 1 0,1-1 0,0 1 0,0 0 0,0-1 0,0 1 0,1 0 0,-1-1 0,1 1 0,0 0 0,1 0 0,-1-1 0,3 7 0,-2-8-9,0 1 0,1-1 0,-1 1 0,1-1 0,0 0 0,0 0 0,0 0 0,1 0 0,-1 0 0,1-1 0,-1 1 0,1-1 0,0 1 0,0-1 0,0 0 0,7 3 0,-1-1 6,0 0 1,0 0-1,1-1 1,0-1 0,-1 0-1,15 2 1,59-1-41,-66-3 12,-14 0 36,0 0-1,1 0 0,-1-1 1,1 1-1,-1-1 0,0 1 1,1-1-1,-1 0 0,0 0 1,0-1-1,0 1 0,0-1 1,0 0-1,0 1 0,0-1 1,0 0-1,-1-1 0,1 1 1,-1 0-1,0-1 0,1 0 1,-1 1-1,0-1 0,-1 0 1,1 0-1,0 0 0,-1 0 1,0 0-1,1 0 0,-1-1 1,-1 1-1,1 0 0,0-1 1,-1 1-1,0 0 0,1-1 1,-2-4-1,1 2 19,0 0 0,0 0 1,0 0-1,-1 0 0,0 1 0,0-1 0,-1 0 0,0 1 1,-3-9-1,3 10-22,-1 1 1,0-1-1,1 1 1,-1 0-1,-1 0 0,1 0 1,0 0-1,-1 0 1,1 1-1,-1-1 1,0 1-1,0 0 1,-5-2-1,-4-1 12,-1 1 0,0 1 0,1 0 1,-1 0-1,0 2 0,-1-1 0,1 2 0,0 0 0,-19 3 0,28-3-9,0 1-1,1-1 0,-1 1 0,1 1 1,-1-1-1,1 1 0,-1-1 0,1 1 1,0 1-1,0-1 0,0 0 0,0 1 1,0 0-1,1 0 0,-1 0 0,1 0 1,0 1-1,-5 5 0,5-3-8,-1-1-1,1 1 0,0 1 1,1-1-1,-1 0 1,1 1-1,0-1 1,1 1-1,0-1 0,0 1 1,0 0-1,1 7 1,0-11 9,1 0 1,-1 1 0,1-1-1,0 0 1,0 0-1,0 0 1,1-1 0,-1 1-1,1 0 1,-1 0 0,1-1-1,0 1 1,0-1-1,0 1 1,0-1 0,1 0-1,-1 0 1,1 0 0,-1 0-1,1 0 1,-1-1-1,1 1 1,0-1 0,6 2-1,2 2-10,1-1-1,-1-1 1,1 0 0,0-1-1,17 2 1,-15-2-19,0-1 0,0-1 0,0 0 0,-1-1 0,25-5 0,-34 5 33,-1 0 0,0 0 0,1 0 0,-1-1 0,0 1-1,0-1 1,0 0 0,0 0 0,0 0 0,-1 0 0,1 0 0,-1-1-1,1 1 1,-1-1 0,0 0 0,0 1 0,0-1 0,0 0 0,-1 0-1,1 0 1,-1-1 0,1 1 0,-1 0 0,0-1 0,-1 1-1,1 0 1,0-1 0,-1-4 0,1 1-5,-1 1 0,0 0-1,0 0 1,0-1 0,-1 1 0,0 0 0,0 0-1,-3-9 1,3 11 10,-1 1-1,0-1 0,0 1 1,0 0-1,0 0 0,-1 0 1,1 0-1,-1 0 1,0 0-1,0 0 0,0 1 1,0 0-1,0-1 0,-6-2 1,-3 0-17,-1 0 0,1 0 0,-1 1 0,0 1 0,0 0 1,0 1-1,0 0 0,-1 1 0,1 1 0,-1 0 0,1 0 0,-22 5 0,30-4 5,-1 1 0,1 0-1,0 0 1,0 0 0,0 1-1,0 0 1,1-1-1,-1 2 1,1-1 0,0 0-1,0 1 1,0 0-1,0 0 1,0 0 0,1 1-1,0-1 1,0 1 0,0 0-1,0-1 1,1 1-1,0 0 1,0 1 0,0-1-1,1 0 1,0 0 0,0 1-1,-1 9 1,2-14-9,0 1 0,1-1 0,-1 0 0,0 1 1,0-1-1,1 0 0,-1 1 0,1-1 0,-1 0 0,1 0 0,-1 1 1,1-1-1,0 0 0,0 0 0,-1 0 0,1 0 0,0 0 1,0 0-1,2 2 0,0-1 2,0-1-1,0 1 1,0 0 0,0-1 0,0 0-1,1 0 1,5 2 0,5-1-6,0 0 0,28-1 0,-37-1-1,2 0 5,1 0-1,0-1 1,0 1 0,-1-2 0,1 1 0,0-1-1,-1 0 1,0-1 0,1 1 0,6-5 0,-10 5 13,-1-1 0,1 0 0,-1 1 1,0-1-1,0 0 0,0 0 0,0-1 1,0 1-1,-1-1 0,1 1 0,-1-1 1,0 0-1,0 0 0,-1 0 0,1 0 0,-1 0 1,0 0-1,0 0 0,0-1 0,0-3 1,0 2 1,0 1 1,-1 0-1,0-1 1,0 1-1,0-1 1,0 1-1,-1-1 1,0 1 0,0-1-1,0 1 1,-1 0-1,0 0 1,0 0-1,0 0 1,-1 0-1,1 0 1,-1 0-1,0 1 1,-1-1-1,1 1 1,-1 0 0,0 0-1,0 0 1,0 1-1,0-1 1,-1 1-1,1 0 1,-1 1-1,0-1 1,0 1-1,0-1 1,0 2 0,0-1-1,-1 0 1,1 1-1,-6-1 1,-6-1 0,0 1 1,0 0 0,0 1 0,0 1-1,-1 1 1,-31 5 0,43-5-5,0 0 1,0 1 0,0 0 0,0 0-1,1 0 1,-1 0 0,1 1 0,-1 0-1,1 0 1,0 1 0,0-1 0,0 1-1,1 0 1,0 1 0,-1-1 0,1 1-1,1 0 1,-1-1 0,1 2-1,0-1 1,0 0 0,-3 9 0,5-12-4,0 1 0,0-1 0,0 1 0,1-1 0,-1 0 1,1 1-1,0-1 0,0 1 0,0-1 0,0 1 0,0-1 0,0 1 1,1-1-1,-1 1 0,1-1 0,1 4 0,-1-4-2,0 0-1,1-1 0,-1 1 1,0 0-1,1-1 1,-1 1-1,1-1 1,0 0-1,-1 1 1,1-1-1,0 0 1,0 0-1,0 0 0,0 0 1,3 1-1,7 0-18,0 1 0,0-1 0,0-1 0,0-1 0,18 0 0,-13 0 15,-10 0 13,0-1 0,1 1 0,-1-1 1,1 0-1,-1-1 0,0 0 0,0 0 0,0-1 0,0 0 0,0 0 0,10-6 1,-13 6-4,0 0 0,0 0 0,0-1 0,-1 0 1,1 0-1,-1 0 0,1 0 0,-2 0 0,1 0 1,0-1-1,-1 0 0,0 1 0,0-1 0,0 0 1,0 0-1,-1 0 0,1-8 0,0 6 16,-1-1-1,0 0 1,-1 1-1,0-1 0,0 0 1,-1 0-1,0 1 1,-2-9-1,2 12-9,-1 0-1,1 0 1,-1 1-1,0-1 1,0 1 0,0-1-1,-1 1 1,1 0-1,-1 0 1,1 0 0,-1 0-1,0 0 1,0 1-1,-1-1 1,1 1 0,0 0-1,-6-2 1,-2-1-14,-1 2 1,1-1 0,-1 1 0,0 1 0,0 0-1,-1 1 1,1 0 0,0 1 0,-16 1-1,2-1 3,13 1 0,1 0 1,-1 0-1,1 1 1,-1 1-1,1 0 1,0 0-1,-13 6 1,17-5-2,1-1-1,-1 1 1,0 1-1,1-1 1,0 1-1,0 1 1,1-1-1,-1 1 1,1 0-1,0 1 1,-6 9-1,11-15 3,0 0 0,0 1-1,0-1 1,0 1 0,0-1-1,0 1 1,1-1 0,-1 1-1,1 0 1,-1-1 0,1 1-1,-1 0 1,1-1 0,0 1-1,0 0 1,0-1 0,0 1-1,0 0 1,0 0 0,1 2-1,0-3-2,0 1 0,0-1-1,0 0 1,0 1 0,0-1 0,0 0-1,0 0 1,0 0 0,1 0-1,-1 0 1,0 0 0,1 0 0,-1-1-1,1 1 1,-1 0 0,1-1-1,2 1 1,8 2-21,0-1 0,1-1 0,-1 0 0,19-1 0,-20-1 36,-3 1-15,0 0 1,0 0-1,0-1 0,0-1 0,0 1 0,0-1 0,0-1 0,-1 1 0,1-1 1,8-5-1,-13 6 12,0 0 1,1-1 0,-1 1 0,0-1-1,-1 1 1,1-1 0,0 0-1,-1 0 1,0-1 0,1 1 0,-1 0-1,-1-1 1,1 1 0,0-1 0,-1 1-1,0-1 1,0 0 0,0 0-1,0 0 1,0 1 0,-1-1 0,0-8-1,0 10-11,1-2 21,-1 0 1,-1 0-1,1 1 0,0-1 0,-1 0 0,-1-5 1,1 8-14,0-1 0,1 1 0,-1 0 1,0 0-1,0 0 0,0 0 1,0 0-1,0 0 0,0 0 1,0 0-1,0 0 0,0 0 1,-1 0-1,1 0 0,0 1 1,0-1-1,-1 1 0,1-1 0,-1 1 1,-1-1-1,-7-2-3,0 1-1,0 1 1,0-1 0,0 2 0,0-1-1,0 1 1,0 1 0,0 0-1,0 0 1,0 1 0,0 0-1,0 1 1,0 0 0,1 1 0,0 0-1,0 0 1,0 1 0,-10 7-1,12-7 2,1 0 0,0 0 0,0 1 0,-9 12 0,13-15-7,1-1-1,-1 0 1,1 1 0,-1-1-1,1 0 1,0 1 0,0 0-1,0-1 1,1 1 0,-1-1-1,1 1 1,-1 0 0,1 0-1,0-1 1,0 1-1,0 0 1,0-1 0,2 6-1,-2-7 2,1 1-1,0-1 0,0 0 1,0 0-1,-1 1 1,1-1-1,1 0 0,-1 0 1,0 0-1,0 0 0,0 0 1,0 0-1,1 0 0,-1-1 1,0 1-1,1 0 1,-1-1-1,1 1 0,-1-1 1,1 1-1,1-1 0,35 6-73,-35-6 76,18 2-7,1-1 1,-1-1 0,1-1 0,-1-1 0,1-1-1,28-7 1,-42 8 7,-1-1 1,0 0-1,0 0 0,0 0 1,-1-1-1,1 0 0,-1-1 0,0 1 1,8-8-1,-10 8 10,-1-1 1,1 1 0,-1-1-1,0 0 1,0 0-1,0 0 1,-1 0 0,1-1-1,-1 1 1,-1-1-1,1 1 1,-1-1-1,1-10 1,-1 10-7,0-1 0,-1 1 0,0-1 0,0 1 0,-1 0 0,1-1 0,-1 1 0,-4-11-1,4 14-1,0 1-1,-1-1 0,0 0 1,1 1-1,-1-1 0,0 1 0,0-1 1,0 1-1,-1 0 0,1 0 1,-1 0-1,1 0 0,-1 0 0,1 1 1,-1-1-1,0 1 0,0 0 0,0 0 1,-5-2-1,-7 0 4,-1 0-1,1 1 1,-1 1 0,0 0 0,-18 2-1,5-1-2,12 1-20,1 0 1,-1 0-1,1 2 1,-1 0-1,-17 6 1,24-6 8,0 1 1,0 0 0,1 1-1,0-1 1,0 2 0,0-1 0,1 2-1,0-1 1,-11 11 0,16-14 7,1 0 0,-1 0-1,1 1 1,0-1 0,0 0 0,0 1 0,0-1 0,1 1 0,-3 7 0,4-10-4,0 1 0,0-1 0,-1 1 0,1 0 0,0-1 0,0 1 0,0-1 0,0 1-1,1-1 1,-1 1 0,0-1 0,1 1 0,-1-1 0,1 1 0,-1-1 0,1 1 0,0-1 0,0 0 0,0 1 0,-1-1-1,1 0 1,0 0 0,1 1 0,-1-1 0,0 0 0,0 0 0,3 1 0,3 2-19,0 0 0,1-1 0,0 0 0,0 0 0,0-1 0,0 0-1,0-1 1,11 2 0,72 0-65,-70-3 58,83-5-119,-89 3 147,-1 0-1,1-1 1,-1-1-1,0-1 1,14-6-1,-12 4 29,-1 0 0,0-2 0,0 0-1,-1 0 1,15-14 0,-24 18-15,0 1 1,0-1-1,0 0 1,-1-1 0,0 1-1,0-1 1,-1 0 0,1 0-1,-1 0 1,0 0-1,-1-1 1,0 1 0,0-1-1,0 1 1,1-12 0,-2 15-1,-1-1 1,1 1-1,-1 0 1,0-1-1,0 1 1,0 0-1,-1-1 1,1 1 0,-1 0-1,0 0 1,0-1-1,0 1 1,0 0-1,0 0 1,-1 0-1,1 0 1,-1 1-1,0-1 1,0 0 0,0 1-1,0-1 1,-1 1-1,1-1 1,0 1-1,-1 0 1,0 0-1,1 0 1,-1 1 0,0-1-1,-4-1 1,-6-2-10,0 0 0,-1 1 0,0 1 0,1 0 0,-1 1 0,-1 0 0,1 1 0,0 1 0,-16 1 0,9 0 0,11-1-7,1 0 1,-1 1 0,1 1 0,0 0-1,-1 0 1,-13 5 0,20-6 3,0 1 1,0-1-1,0 0 1,1 1-1,-1-1 1,0 1-1,1 0 0,-1 0 1,1 0-1,-1 0 1,1 0-1,0 1 1,0-1-1,0 1 0,0 0 1,1-1-1,-1 1 1,1 0-1,-1 0 1,1 0-1,0 0 0,0 0 1,-1 5-1,2-6-4,0 0-1,0 0 1,0-1-1,1 1 0,-1 0 1,0 0-1,1 0 1,-1 0-1,1 0 1,0 0-1,-1-1 1,1 1-1,0 0 0,0 0 1,0-1-1,0 1 1,1-1-1,-1 1 1,0-1-1,1 1 1,-1-1-1,1 0 1,-1 0-1,1 0 0,-1 0 1,1 0-1,0 0 1,2 1-1,5 2-8,1-1 0,0 0 0,0 0 0,12 1 0,-18-4 9,39 6-56,1-2 0,75-3 0,-112-1 66,0-1 0,1 0-1,-1 0 1,0 0 0,0-1-1,0 0 1,0 0 0,0-1-1,8-4 1,-12 5 5,0 0 1,0 0-1,0 0 0,0-1 0,0 1 0,0-1 1,-1 0-1,1 0 0,-1 0 0,0 0 0,1 0 1,-2 0-1,1-1 0,0 1 0,-1-1 1,1 1-1,-1-1 0,1-7 0,0 5 12,-2 0-1,1 0 0,0-1 1,-1 1-1,0 0 1,-1 0-1,1-1 1,-1 1-1,-1 0 0,-2-10 1,2 13-14,1 0 0,-1-1 1,0 1-1,0 0 0,0 1 0,-1-1 1,1 0-1,-1 1 0,1-1 0,-1 1 1,0 0-1,0-1 0,0 1 0,0 1 1,0-1-1,-1 0 0,1 1 0,0 0 1,-7-2-1,-4 0-18,-1 0 0,1 0 1,-1 2-1,0 0 0,-26 1 1,33 1 15,0-1 0,0 1 0,0 1 0,1 0 0,-1 0 1,0 0-1,1 1 0,-1 0 0,1 1 0,0 0 1,0 0-1,-7 5 0,13-8-9,-1 0 0,1 0-1,-1 1 1,1-1 0,0 0 0,0 0 0,0 1-1,0-1 1,0 1 0,0-1 0,0 1-1,0-1 1,0 1 0,1 0 0,-1-1 0,1 1-1,-1 0 1,1 0 0,0-1 0,-1 1 0,1 0-1,0 0 1,0 0 0,1-1 0,-1 1 0,0 0-1,1 3 1,1-2-2,-1-1 0,0 1 0,1-1 0,0 0 0,-1 0 0,1 0 0,0 0 0,0 0 0,0 0 0,1 0 0,-1 0 0,0-1 0,1 1 0,-1-1 0,1 0 0,3 2 0,9 2 14,1 0 0,-1-2 1,1 0-1,0 0 1,20 0-1,81-5 11,-110 2-24,0-1-1,-1 0 0,1 0 0,-1 0 1,0-1-1,1 0 0,-1-1 1,0 1-1,0-1 0,0 0 0,7-6 1,-10 7 20,1-1 0,-1 0 0,0 0 1,0 0-1,0 0 0,-1-1 0,1 1 1,-1-1-1,0 0 0,1 0 0,-2 1 1,1-1-1,0-1 0,-1 1 1,0 0-1,0 0 0,1-9 0,-1 6 4,-1 0-1,1 0 0,-1 0 1,-1 0-1,0 0 1,-2-12-1,2 16-12,0 0 0,0 1 0,-1-1 0,1 0 0,-1 1 0,0-1 0,0 1 0,0 0 0,0 0 0,0 0 0,0 0 0,0 0 0,-1 0 0,1 0 0,-1 0 1,1 1-1,-1 0 0,-3-2 0,-8-2-1,-1 1 1,0 0-1,0 1 1,0 1 0,0 0-1,0 1 1,-1 1 0,1 1-1,0 0 1,-1 0-1,1 2 1,-18 4 0,24-4-12,0 0 0,0 1 0,0 0 0,1 0 0,-1 1 1,1 0-1,-8 6 0,13-9 4,1 0 1,0 0-1,0 0 1,0 0-1,0 0 1,0 0-1,0 0 1,0 1-1,1-1 1,-1 1-1,1-1 1,0 1-1,0 0 1,0 0-1,0-1 1,0 1-1,0 0 1,1 0-1,-1 0 0,1 0 1,0 0-1,0 0 1,0 0-1,0-1 1,1 1-1,-1 0 1,2 4-1,0-4 0,0 0-1,0 0 1,0 0-1,0 0 1,1 0-1,-1 0 1,1-1 0,0 1-1,-1-1 1,1 0-1,0 0 1,1 0-1,-1 0 1,0-1-1,0 1 1,1-1-1,6 2 1,6 2-16,0-1-1,24 3 1,-9-4 49,56-3 0,-84 0-30,0 0 0,0 0 0,0 0-1,1-1 1,-1 0 0,0 1 0,-1-1 0,1 0-1,0-1 1,0 1 0,0 0 0,-1-1-1,1 0 1,0 1 0,-1-1 0,0 0 0,1 0-1,-1 0 1,0-1 0,0 1 0,0 0-1,0-1 1,-1 0 0,3-3 0,-2 0 9,0 0-1,0 0 1,0-1 0,-1 1-1,0-1 1,0 1 0,0-1 0,-1 1-1,0-1 1,-1-8 0,1 12 0,-1 1 0,0 0 0,1-1 0,-1 1 0,0 0 0,0 0 0,0 0 0,0 0 0,0 0 0,-1 0 0,1 0 0,-1 0 0,1 0 0,-1 1 0,0-1 0,1 0 0,-1 1 0,0 0 0,0-1 0,0 1 0,0 0 0,-1 0 0,1 0 0,0 0 0,0 0 0,0 1 0,-5-2 0,-6 0-38,0 0 0,0 1 0,-23 0 0,31 1 17,-9 1 13,1 0 1,0 0-1,0 2 1,0-1-1,0 2 0,0 0 1,1 0-1,0 1 0,-1 1 1,-18 12-1,17-9 4,0 1-1,1 0 0,1 1 1,0 0-1,0 1 1,1 0-1,1 1 0,-12 18 1,17-24-21,1 1 1,1-1 0,-1 1 0,1 0-1,0 0 1,-1 10 0,3-15 10,0 0 0,1-1 0,0 1 0,-1 0 0,1-1 0,0 1 1,0 0-1,1-1 0,-1 1 0,1 0 0,-1-1 0,1 1 0,0 0 0,0-1 1,0 1-1,0-1 0,0 0 0,1 1 0,-1-1 0,1 0 0,-1 0 0,1 0 0,2 3 1,3-1-2,0 1 0,0-1 0,0-1 1,1 1-1,-1-1 0,1 0 0,0-1 0,0 0 1,0 0-1,0-1 0,8 1 0,19 0-29,44-3-1,-48 0 21,-21 1 14,-1 0 1,0-1-1,1 0 1,-1-1 0,0 0-1,0-1 1,0 0 0,0 0-1,-1-1 1,1 0-1,-1 0 1,0-1 0,0 0-1,-1 0 1,1-1 0,-1 0-1,0-1 1,-1 1-1,1-1 1,-1-1 0,-1 1-1,1-1 1,-2 0 0,1 0-1,-1 0 1,0-1-1,0 1 1,-1-1 0,0 0-1,-1 0 1,2-19 0,-3 22 13,0-1 1,-1 0-1,0 0 1,0 1 0,-1-1-1,1 0 1,-2 1 0,1-1-1,-3-7 1,2 11-6,0 0 1,1 0-1,-1 0 0,0 0 0,0 1 1,-1-1-1,1 1 0,-1 0 1,1-1-1,-1 1 0,0 0 1,0 0-1,1 1 0,-1-1 0,-1 1 1,1-1-1,0 1 0,0 0 1,0 0-1,-5 0 0,-8-2-10,0 0 0,0 1 0,0 1 0,-1 1 0,1 0 0,0 1 0,0 1 0,-1 1 0,1 0 0,1 1 0,-1 0 0,0 2 0,1 0 0,-22 12 0,15-6-2,1 0 1,1 2-1,0 1 1,1 0-1,1 1 1,0 2-1,1-1 1,1 2-1,-14 21 1,24-32-1,1 1-1,0-1 1,1 1 0,-7 18-1,10-25-5,0 0-1,1 0 0,-1 0 0,1 1 1,-1-1-1,1 0 0,0 0 0,0 0 1,0 0-1,0 0 0,0 0 0,0 0 1,0 1-1,1-1 0,-1 0 0,1 0 1,0 0-1,-1 0 0,1 0 0,0 0 1,0-1-1,0 1 0,1 0 0,-1 0 1,0-1-1,1 1 0,-1 0 0,1-1 1,2 2-1,3 1-5,0-1 0,1 1 1,0-2-1,0 1 0,0-1 0,0 0 1,0-1-1,16 1 0,74-3-8,-69 0-23,-12 0 56,-1-1 1,1 0 0,-1-1-1,0-1 1,0 0 0,-1-1-1,1-1 1,-1-1 0,0 0-1,-1 0 1,16-12 0,-21 13-3,-1-1 1,0 0 0,0 0 0,0-1-1,-1 0 1,0 0 0,0-1 0,-1 1 0,0-2-1,0 1 1,-1-1 0,-1 1 0,0-1-1,0 0 1,-1-1 0,0 1 0,3-20 0,-5 20 16,0 0 1,-1 1-1,0-1 0,-2-13 1,2 20-18,-1 1 1,1 0-1,-1-1 1,0 1-1,1 0 1,-1-1-1,0 1 1,-1 0-1,1 0 1,0 0-1,-1 0 1,1 0-1,-1 0 1,1 1-1,-1-1 1,0 0-1,0 1 1,0-1-1,0 1 1,0 0-1,0-1 1,-4 0-1,-9-2 9,-1 0 0,0 1 0,1 1 0,-1 1 0,0 0 0,-1 1 0,-23 4 0,35-4-22,-14 2-2,1 1-1,0 1 1,0 0 0,0 1 0,0 1 0,1 1 0,0 1-1,0 0 1,1 1 0,-21 15 0,12-6 4,1 2 0,1 0-1,1 1 1,1 2 0,-28 37 0,42-51 4,0 0 0,1 1 0,0 0 0,0 1 0,2-1 1,-1 1-1,1 0 0,1 0 0,0 0 0,0 1 0,1-1 0,-1 23 0,3-29-12,1 0 0,-1 0 0,1 0 0,0 0-1,0 0 1,1 0 0,-1 0 0,1 0 0,0 0-1,0 0 1,1-1 0,0 1 0,0-1 0,0 0 0,0 0-1,0 0 1,1 0 0,0 0 0,0-1 0,0 0-1,0 0 1,0 0 0,1 0 0,-1 0 0,7 2-1,6 2-9,0-1-1,-1 0 0,2-2 0,-1 1 1,0-2-1,25 2 0,-10-3-21,1 0 0,-1-2 0,1-2-1,-1-1 1,0-1 0,33-9 0,-51 9 46,-1 0-1,0-1 1,0-1 0,0 0 0,-1-1 0,0 0 0,13-11 0,-17 12 9,-1-1 1,0 0 0,0-1 0,0 1-1,-1-1 1,0-1 0,-1 1 0,1-1-1,-2 0 1,8-19 0,-8 16-4,-1 0 0,0-1 0,0 1 1,-1-1-1,-1 1 0,0-1 0,-1 0 0,0 0 1,-1 1-1,-1-1 0,-3-14 0,3 19-5,0-1-1,-1 1 0,0 0 1,-1 0-1,0 0 1,0 0-1,-1 1 1,0-1-1,0 1 1,0 1-1,-1-1 1,0 1-1,-1 0 0,1 0 1,-1 0-1,-15-8 1,9 8 6,-1 0-1,1 2 1,-1-1 0,-1 2-1,1-1 1,0 2 0,-1 0-1,0 1 1,-28 1 0,33 0-11,-1 1 0,0 0 0,0 1 0,1 0 0,-1 0 1,1 1-1,0 1 0,-1 0 0,2 0 0,-16 9 1,11-3-2,0-1 0,1 2 0,0 0 0,1 1 0,0 0 0,-11 15 1,8-8 8,2 0 0,0 1 1,1 0-1,-14 34 1,20-39-6,0 0-1,2 1 1,0 0 0,0 0 0,2 0 0,0 0-1,0 23 1,2-34-10,1 0 0,-1 1 0,1-1 1,0 0-1,0 0 0,1 0 0,-1 0 0,1 0 0,0 0 0,0-1 0,1 1 0,0-1 0,-1 1 0,1-1 0,1 0 1,-1 0-1,1 0 0,-1-1 0,1 1 0,0-1 0,1 0 0,-1 0 0,0 0 0,1-1 0,0 1 0,-1-1 0,10 2 1,5 2-33,1-1 1,0-1-1,0-1 1,0-1 0,38-1-1,-45-1 38,-1 0-1,1-1 1,0-1 0,0 0-1,-1-1 1,1 0 0,-1-1-1,0 0 1,0-1 0,0 0-1,-1-1 1,0-1 0,0 0-1,-1 0 1,1-1 0,-1 0-1,-1-1 1,0 0 0,0 0-1,-1-1 1,0 0 0,-1-1-1,0 1 1,0-1 0,-1-1-1,-1 1 1,6-18 0,-5 5 5,-1 0 1,-1-1 0,-1 0-1,-2 0 1,0 0 0,-6-47-1,4 61 9,-1 1-1,0 0 0,0-1 0,-1 1 0,0 1 1,-1-1-1,0 0 0,-1 1 0,0 0 0,0 0 0,-1 0 1,0 1-1,0 0 0,-11-10 0,11 13 2,1 0 0,-1 0-1,-1 1 1,1 0 0,-1 0-1,1 1 1,-1 0 0,0 0 0,0 1-1,-1 0 1,1 0 0,0 0-1,-1 1 1,1 0 0,-1 0 0,1 1-1,-1 0 1,1 1 0,-1-1-1,-10 4 1,9-2-14,-1 2 0,1-1 1,0 1-1,0 0 0,1 1 0,0 0 0,-1 0 0,2 1 1,-1 0-1,1 0 0,-1 1 0,-8 11 0,-3 5 8,2 1 0,-28 47 0,26-36 4,1 0 0,-19 58 0,30-75-23,2 2-1,1-1 1,0 0 0,1 1-1,1 0 1,1 0 0,2 20-1,-1-35 9,1 0 0,0 0-1,0 1 1,1-1-1,-1 0 1,1 0-1,0 0 1,0 0-1,1-1 1,0 1 0,0-1-1,0 1 1,0-1-1,0 0 1,1 0-1,0-1 1,0 1-1,0-1 1,0 1 0,0-1-1,1-1 1,0 1-1,-1-1 1,1 1-1,0-1 1,9 2-1,3 1-9,0-2 0,0 0 0,1-1 0,-1 0 0,1-1 0,-1-1 0,18-3-1,-22 2 24,-1-2-1,1 1 0,-1-1 0,1-1 0,-1 0 0,0-1 0,-1 0 0,1-1 0,-1 0 1,0-1-1,-1 0 0,1-1 0,-1 0 0,-1-1 0,0 0 0,0 0 0,10-14 0,-9 8 4,0 0 0,0-1-1,-2 0 1,0-1 0,-1 0-1,0 0 1,-2 0 0,0-1-1,-1 1 1,0-1 0,1-30-1,-4 26 10,-1-1-1,0 1 1,-2 0-1,-1 0 0,-9-41 1,9 54-12,0 1 1,0 0 0,0 0-1,-1 0 1,-1 0 0,1 1-1,-1 0 1,0 0 0,-1 0-1,1 0 1,-1 1 0,-1 0-1,1 0 1,-1 1 0,0 0-1,-1 0 1,-14-8 0,13 9-2,-1 1 1,1-1-1,-1 1 0,0 1 1,0 0-1,0 0 1,0 1-1,0 1 1,-1-1-1,1 1 1,0 1-1,0 0 1,0 1-1,0 0 1,0 0-1,0 1 1,1 0-1,-1 1 1,1 0-1,0 0 1,0 1-1,0 0 1,1 1-1,-1 0 1,1 0-1,1 1 0,-12 13 1,0 1-19,1 0 0,1 2 1,2 0-1,0 1 0,-18 40 0,26-47 5,0 1 0,0 0 0,2 0 0,0 0 1,2 1-1,0 0 0,1 0 0,0 0 0,2 21 0,1-34-1,-1 0-1,1-1 1,0 0 0,1 1 0,0-1 0,-1 0-1,1 0 1,1 0 0,-1 0 0,1 0-1,0 0 1,0-1 0,1 1 0,-1-1 0,1 0-1,0 0 1,0 0 0,0-1 0,0 1-1,1-1 1,0 0 0,-1 0 0,1-1 0,0 1-1,8 2 1,4 0-23,0-1-1,-1 0 1,1-1 0,1 0-1,-1-2 1,0 0 0,19-2-1,-25 0 34,1 0 0,-1-1 0,1 0-1,-1-1 1,1 0 0,-1-1 0,-1 0 0,1 0-1,0-1 1,-1-1 0,0 0 0,0-1-1,-1 1 1,0-2 0,15-14 0,-15 12 4,-1 0 0,1-1 0,-2 0 0,1 0 0,-2-1 0,0 0 1,0 0-1,-1-1 0,0 0 0,-1 0 0,-1 0 0,0 0 0,2-19 0,-2 9 14,-2 0-1,0 0 1,-1 0 0,-2 1-1,-5-32 1,6 49-16,0 0 0,-1-1 1,1 1-1,-1 0 0,-1 0 1,1 0-1,-1 0 0,0 1 0,0-1 1,0 1-1,0 0 0,-1 0 1,0 0-1,0 0 0,0 0 1,0 1-1,-1 0 0,1 0 1,-1 0-1,0 0 0,1 1 0,-2 0 1,1 0-1,0 0 0,0 0 1,0 1-1,-1 0 0,-5 0 1,1 0-2,0 0 0,0 1 1,0 0-1,0 0 1,0 1-1,0 1 0,0 0 1,0 0-1,0 1 1,1 0-1,-1 0 0,1 1 1,0 1-1,0-1 1,1 2-1,-1-1 0,1 1 1,0 0-1,1 1 1,0 0-1,0 0 1,-7 9-1,-1 2-18,0 1 0,2 1 1,0 0-1,1 1 0,2 0 0,0 1 1,1 0-1,1 0 0,1 1 0,1 0 1,1 0-1,-3 42 0,7-58 16,1 0-1,0 0 1,0 0-1,1 1 1,0-1-1,1 0 1,-1-1-1,1 1 1,0 0-1,1 0 1,3 7-1,-3-9-1,1-1-1,-1 1 1,1-1-1,0 0 1,0 1-1,0-2 1,0 1-1,1 0 1,-1-1-1,1 0 1,0 0-1,0 0 1,0-1-1,6 3 1,1-1-12,0-1 0,0 0-1,0 0 1,0-1 0,0-1 0,1 0 0,-1-1-1,0 0 1,1-1 0,15-2 0,-18 1 10,0 0 1,-1-1-1,1 0 0,-1 0 0,1-1 1,-1-1-1,0 1 0,-1-1 1,1-1-1,-1 0 0,0 0 1,14-14-1,-15 12 31,0-1-1,0-1 1,-1 1 0,0-1 0,-1 0-1,0 0 1,0-1 0,-1 0 0,-1 1-1,5-24 1,-4 7-15,-2-1-1,-1 0 1,-2-37 0,0 52-6,-1 1 1,0 0-1,0-1 1,-1 1-1,0 0 1,-1 0-1,-1 1 1,0-1-1,-1 1 1,-12-20-1,13 24-4,0 1-1,0 0 0,-1 0 0,0 0 0,0 1 0,0 0 0,-1 0 0,1 0 0,-1 1 0,0 0 0,-1 0 0,1 1 1,0 0-1,-1 0 0,0 1 0,0 0 0,-15-2 0,15 3-7,-1 1 1,1 0-1,0 0 1,-1 1-1,1 0 0,0 0 1,0 1-1,0 0 0,0 1 1,0 0-1,0 0 1,1 0-1,-9 6 0,6-2 7,-1 0-1,1 1 1,1 1-1,0 0 1,0 0-1,1 1 1,-15 20-1,6-3 9,2 1 0,0 0 0,2 1 0,1 1 0,-13 49 0,19-53-29,1 1-1,0-1 1,2 1 0,2 0-1,0 0 1,6 53 0,-4-71 13,1-1 0,1 1 0,-1-1 1,1 1-1,1-1 0,-1 0 1,1 0-1,1 0 0,0-1 0,0 0 1,0 1-1,1-2 0,0 1 0,0-1 1,1 0-1,-1 0 0,1-1 1,1 1-1,8 4 0,-6-5-13,1 0-1,-1-1 0,1 0 1,0 0-1,0-1 1,0-1-1,0 0 0,0 0 1,1-1-1,-1-1 1,0 0-1,1 0 0,-1-1 1,19-4-1,-21 3 24,-1-1 0,1 0 0,-1-1 0,0 0 0,0 0 0,-1 0-1,1-1 1,-1 0 0,0-1 0,0 0 0,-1 0 0,0 0 0,0-1 0,0 0 0,8-13 0,-7 8 12,0 1 0,-1-1 1,-1-1-1,0 1 0,-1-1 1,0 1-1,-1-1 1,0 0-1,1-26 0,-3 20-17,-1-1 0,0 1 0,-2 0 0,-4-25 0,5 39 10,-1-1-1,1 0 1,-1 1 0,0 0 0,-1-1 0,1 1 0,-1 0 0,0 0-1,0 1 1,-1-1 0,1 1 0,-1-1 0,0 1 0,0 0 0,-1 0-1,1 1 1,-1-1 0,-9-4 0,10 6-15,-1 0 0,1 1-1,-1 0 1,1 0 0,-1 0 0,1 0 0,-1 0-1,0 1 1,1 0 0,-1 0 0,0 0 0,1 1-1,-1 0 1,0 0 0,1 0 0,-1 0 0,1 1-1,0-1 1,-1 1 0,1 0 0,0 1 0,0-1-1,0 1 1,0-1 0,1 1 0,-1 0 0,1 1-1,-4 3 1,-3 6 8,1 0-1,0 1 1,0 0-1,2 1 1,0 0-1,0 0 1,2 0-1,0 1 1,0 0-1,2 0 1,0 0-1,0 0 1,2 0-1,0 18 1,1-29-13,0-1 0,0 0 0,0 0 0,0 0 0,1 1 0,0-1 1,0 0-1,0 0 0,0 0 0,1 0 0,-1 0 0,1-1 0,0 1 1,0 0-1,1-1 0,-1 1 0,1-1 0,-1 0 0,1 0 0,0 0 1,0 0-1,1 0 0,-1-1 0,1 1 0,-1-1 0,1 0 0,5 2 1,3 1-3,0 0 0,1-1 0,-1-1 1,1 0-1,-1-1 0,20 1 0,76-4-140,-98 0 141,-1 0 1,0 0-1,0-1 1,0-1 0,0 1-1,0-1 1,0-1-1,0 0 1,-1 0-1,0-1 1,0 0-1,13-10 1,-16 10 16,1 0 0,-1 0 1,0-1-1,0 0 0,-1 1 1,0-2-1,0 1 0,0 0 0,-1-1 1,0 0-1,0 0 0,-1 0 0,0 0 1,0 0-1,-1 0 0,2-12 0,-3 15-2,1 0-1,-1 0 0,0 0 0,0 0 0,-1 0 0,1 0 0,-1 0 1,0 0-1,0 0 0,0 0 0,-2-4 0,1 6-7,0 0 0,1 0-1,-1 0 1,0 0 0,0 0 0,0 1 0,0-1-1,0 0 1,-1 1 0,1 0 0,0-1-1,-1 1 1,1 0 0,-1 0 0,1 1 0,-1-1-1,0 0 1,-2 0 0,-4-1 7,0 1 0,0-1 0,-1 2 0,1-1 0,0 1 0,-1 1 1,1-1-1,0 1 0,0 1 0,0 0 0,0 0 0,0 1 0,0 0 0,1 1 0,-1 0 1,1 0-1,0 0 0,0 1 0,0 1 0,1-1 0,0 1 0,0 1 0,-9 9 0,2 1-12,0 0-1,2 0 0,0 2 0,1-1 0,-10 23 0,15-27 4,0 0 0,2 0 0,-1 1 0,2 0-1,0 0 1,1-1 0,0 1 0,1 19 0,1-32 2,1 1 0,-1 0-1,0-1 1,1 1 0,-1-1 0,1 1 0,0-1 0,0 0 0,0 1 0,0-1 0,0 0-1,0 1 1,1-1 0,-1 0 0,1 0 0,0 0 0,-1 0 0,1-1 0,0 1 0,0 0 0,0-1-1,0 1 1,1-1 0,-1 0 0,0 0 0,0 0 0,1 0 0,-1 0 0,4 1 0,6 0-30,1 1 0,-1-2 0,1 0 1,21-1-1,-25 0-6,-2 1 41,-1-2 0,1 1 0,-1-1 0,1 0 0,-1 0 0,0-1 1,0 1-1,0-1 0,0-1 0,0 1 0,0-1 0,0 0 0,-1-1 0,1 1 0,-1-1 1,0 0-1,0-1 0,-1 1 0,1-1 0,-1 0 0,0 0 0,0 0 0,-1 0 1,1-1-1,-1 1 0,0-1 0,-1 0 0,1 0 0,-1 0 0,2-10 0,-2 7-6,-1-1-1,1 1 0,-2-1 1,1 1-1,-1-1 0,-1 1 0,1-1 1,-2 1-1,1 0 0,-2-1 0,1 1 1,-6-12-1,5 14 0,0 1 1,-1 0-1,0 0 1,0 1-1,0-1 1,-1 1-1,0 0 0,0 0 1,0 0-1,-1 1 1,1 0-1,-1 0 1,0 0-1,0 1 0,-1 0 1,1 0-1,-11-3 1,0 1 5,-1 1 0,1 0 0,-1 1 0,0 1 1,0 1-1,0 0 0,0 2 0,1 0 0,-1 1 0,0 0 1,0 2-1,-21 6 0,26-6 2,1 1-1,0 0 1,0 0-1,1 2 1,0-1-1,0 1 1,0 1 0,1 0-1,0 0 1,0 1-1,1 1 1,1-1 0,-1 1-1,2 1 1,-1 0-1,1 0 1,-8 17-1,14-24-8,-1-1 0,1 1-1,-1 0 1,1-1 0,0 1 0,1 0-1,-1 0 1,1 0 0,-1 0-1,1 0 1,1 5 0,-1-7 3,1 0 1,-1-1 0,1 1-1,0-1 1,-1 1 0,1 0-1,0-1 1,0 0 0,0 1-1,0-1 1,0 0 0,1 1 0,-1-1-1,0 0 1,0 0 0,1 0-1,-1 0 1,1 0 0,-1 0-1,1-1 1,-1 1 0,1 0-1,0-1 1,-1 1 0,1-1-1,3 1 1,8 1-4,0 1-1,1-2 1,-1 0 0,1-1-1,-1 0 1,1-1-1,-1 0 1,1-1 0,-1-1-1,25-8 1,-31 9 7,0-1 1,-1 0-1,1-1 0,-1 0 1,0 0-1,0 0 0,0 0 1,0-1-1,-1 0 0,0-1 1,0 1-1,0-1 1,-1 0-1,1 0 0,-2 0 1,1 0-1,-1-1 0,0 0 1,0 0-1,0 0 0,2-12 1,-3 10 16,-1 1 1,1-1 0,-1 0 0,-1 0-1,0 0 1,0 0 0,-1 0 0,0 0-1,0 1 1,-6-18 0,5 22-14,0-1 1,0 1-1,0 0 1,-1 0-1,0 0 1,1 1-1,-1-1 1,0 1-1,-1-1 1,1 1-1,-1 0 1,0 0-1,1 1 1,-1-1-1,0 1 1,0 0-1,-1 0 1,1 0-1,0 0 1,-1 1-1,1 0 1,-8-2-1,2 1 0,0 1-1,0-1 1,0 2-1,0-1 0,0 1 1,0 1-1,1 0 1,-1 0-1,0 1 0,0 0 1,0 1-1,1 0 1,-1 1-1,1 0 0,0 0 1,0 1-1,1 0 1,-1 0-1,1 1 0,0 0 1,1 1-1,-1-1 1,1 2-1,1-1 0,-1 1 1,1 0-1,1 0 1,-10 18-1,12-21 0,1 1 0,-1 0-1,1 0 1,1 0 0,-1 0-1,1 0 1,0 0 0,0 7 0,1-10-2,0 0 0,0-1 1,0 1-1,0-1 1,1 1-1,-1-1 1,1 1-1,0-1 0,0 1 1,-1-1-1,2 0 1,-1 1-1,0-1 1,0 0-1,1 0 0,-1 0 1,1 0-1,0 0 1,-1 0-1,1 0 1,0-1-1,3 3 0,5 1-10,1 0 1,0 0-1,0-1 0,0 0 0,0-1 0,1 0 0,-1-1 0,22 1 0,101-3-164,-111-1 173,-11 1-3,-1-1 0,0-1 0,0 0 0,1 0 0,-1-1-1,-1-1 1,1 0 0,0 0 0,-1-1 0,14-9 0,-18 11 3,-1-1-1,0 0 1,0-1-1,0 1 1,-1-1-1,0 0 1,1 0 0,-2 0-1,1 0 1,-1-1-1,1 1 1,-2-1-1,1 0 1,0 0 0,-1 0-1,0 0 1,-1-1-1,0 1 1,2-11-1,-3 12 7,0 0-1,0 1 1,0-1-1,0 0 1,-1 0-1,0 1 0,0-1 1,0 0-1,0 1 1,-3-6-1,3 7 4,-1 1 0,0-1 0,0 1 0,0-1 0,0 1 0,0 0 0,-1-1 0,1 1 0,-1 0 0,1 1 0,-1-1 0,0 0 0,1 1 0,-1 0-1,0-1 1,-5 0 0,-8-1-19,1 0-1,-1 1 0,0 1 1,1 0-1,-1 1 0,-27 4 1,35-3 14,0 1 1,0 0 0,0 0 0,1 1-1,-1 0 1,0 0 0,1 1-1,0 0 1,0 0 0,0 1-1,0 0 1,1 0 0,0 0 0,0 1-1,0 0 1,1 0 0,0 1-1,0-1 1,1 1 0,-7 13-1,3-4-4,0 1-1,2-1 0,0 1 0,1 0 0,1 1 0,0-1 0,2 1 0,-2 28 0,4-40-4,-1-1-1,1 1 0,0-1 0,1 0 1,0 1-1,-1-1 0,2 0 0,-1 1 1,0-1-1,1 0 0,0 0 0,0 0 1,1-1-1,0 1 0,-1 0 0,1-1 0,1 1 1,-1-1-1,1 0 0,-1 0 0,1-1 1,0 1-1,1-1 0,5 4 0,2 0-3,1-1 0,0 0 0,1 0-1,-1-2 1,1 0 0,0 0 0,0-1-1,22 2 1,6-3-57,70-3-1,-103 0 74,0 0 1,1-1-1,-1 0 0,0-1 0,1 1 0,-1-2 0,-1 1 0,1-1 0,-1-1 0,16-9 0,-19 10 0,0 0 0,0 0 0,-1 0-1,1-1 1,-1 0 0,0 1 0,0-1 0,-1-1-1,1 1 1,-1 0 0,0-1 0,-1 0-1,1 0 1,-1 0 0,0 0 0,-1 0 0,2-8-1,-3 12 1,0 1 0,0-1-1,0 0 1,0 1-1,0-1 1,0 1-1,-1-1 1,1 0 0,0 1-1,-1-1 1,1 1-1,-1-1 1,0 1 0,1-1-1,-1 1 1,0 0-1,0-1 1,0 1 0,0 0-1,0 0 1,0-1-1,0 1 1,-1 0 0,1 0-1,0 0 1,-1 1-1,1-1 1,0 0-1,-1 0 1,1 1 0,-1-1-1,1 1 1,-1-1-1,-2 1 1,-5-2 56,-1 0-1,0 1 1,0 1-1,-14 0 1,10 0-39,7 0-27,-1 1-1,1-1 1,0 1-1,-1 0 1,1 1-1,0 0 1,0 0-1,0 1 1,0 0-1,0 0 1,0 0-1,-10 8 0,10-5-1,1-1 0,-1 2 0,1-1-1,0 1 1,0 0 0,1 0 0,0 0-1,1 1 1,-1 0 0,-4 12-1,4-9 1,1 1 0,0 0-1,1 0 1,0 1-1,1-1 1,0 1-1,1-1 1,0 1-1,1-1 1,3 24-1,-2-34-5,-1 1 0,1-1-1,0 1 1,0-1-1,1 1 1,-1-1-1,0 0 1,1 0 0,-1 0-1,1 1 1,0-1-1,0-1 1,0 1-1,0 0 1,0 0 0,0-1-1,0 1 1,0-1-1,1 0 1,-1 0-1,0 0 1,1 0 0,-1 0-1,1 0 1,4 0-1,6 2-25,1-2 1,0 0-1,24-1 0,-20 0 8,-13 0 29,0 0 1,0-1-1,0 1 1,0-1-1,0 0 0,0-1 1,-1 1-1,1-1 1,-1 0-1,1 0 0,-1 0 1,1-1-1,-1 1 0,0-1 1,0 0-1,0 0 1,-1-1-1,1 1 0,-1-1 1,4-5-1,-2 2 0,-1 0 0,0 0-1,-1-1 1,1 1 0,-1-1 0,-1 0 0,0 0-1,0 0 1,0 0 0,-1 0 0,1-14-1,-2 14 17,0-1 0,0 1 0,-1 0-1,0 0 1,0 0 0,-1 0-1,0 0 1,-3-8 0,3 11-9,0 1 0,-1 0-1,1 0 1,-1 0 0,0 0 0,-1 0 0,1 0 0,-1 1-1,1 0 1,-1-1 0,0 1 0,0 1 0,0-1 0,-8-3-1,6 3 0,0 0 1,-1 0-1,0 1 0,1-1 0,-1 1 0,0 1 0,0 0 0,0 0 0,0 0 0,0 1 0,0 0 0,0 0 0,0 0 0,0 1 0,1 0 0,-1 1 1,0 0-1,0 0 0,1 0 0,-1 1 0,1-1 0,-1 2 0,1-1 0,0 1 0,1 0 0,-1 0 0,1 0 0,-1 1 0,1 0 0,-6 8 0,4-4-15,1 1 0,0 0 0,1 1 0,-6 14 0,9-19-2,0-1 1,0 1-1,1 0 1,0 0 0,0 0-1,1 0 1,-1 0 0,1 0-1,0 0 1,2 8-1,-1-13 0,-1 1 0,1-1 0,0 0 0,0 0 0,0 1 0,0-1 0,0 0 0,0 0-1,1 0 1,-1 0 0,0-1 0,0 1 0,1 0 0,-1 0 0,1-1 0,-1 1 0,0-1 0,1 1-1,-1-1 1,1 0 0,-1 1 0,1-1 0,-1 0 0,1 0 0,0 0 0,2 0 0,44-3-15,-41 1 35,-1 0-1,1 0 1,-1 0-1,0-1 1,0 0 0,0 0-1,0-1 1,0 1-1,-1-1 1,1-1 0,-1 1-1,0-1 1,-1 0-1,1 0 1,-1 0 0,0 0-1,6-10 1,-4 4 11,0 0 1,-1-1 0,0 1 0,-1-1-1,0 0 1,-1 0 0,0 0 0,2-24-1,-3 5-31,-2 0 0,-4-42 0,2 56 11,-1 1 0,-1-1 0,0 1-1,-2 0 1,1 0 0,-10-16 0,7 17 3,-1 0 0,0 0 0,-1 0-1,-1 1 1,0 1 0,-1 0 0,0 1 0,-1 0 0,-27-20 0,28 25-3,-1 0 0,1 1-1,-1 0 1,0 1 0,0 0 0,-1 1 0,1 1-1,-1 0 1,0 0 0,0 2 0,0 0 0,-25 1-1,30 1-2,1 1 0,-1-1-1,1 2 1,0-1 0,-1 1 0,1 0-1,1 1 1,-1 0 0,0 0-1,1 1 1,0 0 0,0 0-1,0 1 1,1-1 0,0 2-1,-7 7 1,8-8-1,1 0 0,-1 0 0,1 0 0,1 0 0,-1 1 1,1-1-1,0 1 0,0 0 0,1 0 0,0 0 0,0 0 0,1 0 0,0 0 0,0 1 0,1-1 0,0 0 0,0 1 1,1-1-1,2 13 0,-2-17-4,1 1 1,-1-1-1,1 0 1,0 0-1,0 0 1,0 0-1,1 0 1,-1 0-1,1-1 1,-1 1-1,1-1 1,0 0-1,0 1 1,0-1-1,0-1 1,0 1-1,1 0 1,-1-1-1,1 0 1,-1 1-1,1-1 1,-1-1-1,7 2 1,10 1-47,0-1 0,41 0 1,-51-2 56,0 0-1,-1-1-1,0 0 0,0-1 0,-1 0 1,1 0-1,0-1 0,0 0 0,-1 0 1,0-1-1,0 0 0,0-1 0,0 0 1,-1 0-1,1 0 0,-1-1 1,-1 0-1,1-1 0,9-12 0,-7 8 1,-2 0 0,0 0 0,0-1 0,-1 0 0,0 0-1,-1-1 1,-1 0 0,0 1 0,0-2 0,-1 1 0,-1 0-1,1-17 1,-2 12 24,-1 1-1,-1 0 1,0 0-1,-1-1 1,-1 1-1,0 0 1,-7-18-1,7 28-15,1 1-1,-1 0 0,-1 0 0,1 0 1,-1 0-1,0 0 0,0 1 1,0 0-1,-1-1 0,0 2 0,0-1 1,0 1-1,-1-1 0,1 2 0,-1-1 1,0 0-1,0 1 0,0 0 1,-1 1-1,1-1 0,-7 0 0,0-1-8,0 2 1,-1 0-1,1 0 0,0 2 0,0-1 0,-1 2 0,1 0 0,0 0 0,-1 1 0,1 1 0,-13 4 0,17-4-1,0 1-1,0 0 1,0 0-1,0 1 1,1 0-1,0 1 1,0 0-1,0 0 1,0 0-1,1 1 1,1 1 0,-1-1-1,1 1 1,0 0-1,-6 12 1,9-16-8,1 0 0,0 0 1,1 1-1,-1-1 0,1 0 1,0 1-1,0-1 1,0 1-1,1-1 0,-1 8 1,2-10-3,-1 1 1,0-1 0,1 0-1,-1 0 1,1 0 0,-1 0-1,1 0 1,0 0 0,0 0-1,0 0 1,0 0 0,0 0-1,1 0 1,-1 0 0,1-1-1,-1 1 1,1-1 0,-1 1-1,1-1 1,0 0 0,0 1-1,2 0 1,5 3 3,0-2 0,0 1 0,1-1 0,-1-1 0,1 1 0,16 0 0,61 0-24,-67-3 14,-12 0 14,0 0 0,0-1 1,0 0-1,0 0 0,0-1 0,0 0 0,0 0 1,-1-1-1,1 0 0,-1 0 0,1-1 0,10-7 1,-13 7 3,0 0 1,-1 0-1,0-1 1,0 1-1,0-1 1,0 0-1,-1 0 1,0 0-1,0-1 1,0 1-1,0-1 0,-1 0 1,0 1-1,-1-1 1,1 0-1,-1 0 1,1-10-1,-1 4 8,0-1-1,-1 1 1,0-1-1,-1 1 0,0-1 1,-1 1-1,0-1 1,-1 1-1,-6-15 0,7 22-6,-1-1 0,0 1-1,0 0 1,0-1 0,-1 1-1,1 1 1,-1-1-1,-1 1 1,1-1 0,0 1-1,-1 0 1,0 1 0,0-1-1,0 1 1,-1 0 0,1 0-1,-1 1 1,1 0-1,-1 0 1,0 0 0,-7-1-1,-4 0-4,0 1 0,0 1 1,0 0-1,-1 1 0,1 1 0,0 1 0,0 1 0,0 0 0,1 1 0,-1 0 0,1 2 0,0 0 0,0 1 0,1 0 0,-29 19 0,26-14 1,1 1 0,0 0 0,1 1 0,1 1 0,1 1 0,0 0 0,0 0 0,2 2 0,0 0 0,1 0 0,1 1 0,-11 29 0,17-39-1,2 0-1,-1 0 0,1 0 0,0 0 0,0 17 0,2-22 1,0 0 0,0 0 0,1-1 0,-1 1 0,1 0 0,0 0 0,0 0 0,0-1 0,1 1 0,-1-1 0,1 1 0,0-1 0,0 1 0,0-1-1,0 0 1,4 4 0,1-1-3,0-1 0,0 1-1,1-1 1,0 0 0,0-1-1,0 0 1,1 0 0,-1-1-1,1 0 1,0 0 0,16 2-1,8-1-26,64 2 0,-66-5 47,0-2-1,-1 0 0,1-2 1,-1-2-1,34-9 1,-55 12-11,-1-1 0,1 0 0,0-1 0,-1 0 0,0 0 0,0-1 0,0 0 0,-1 0 0,1-1 0,-1 0 0,-1 0 0,1-1 0,-1 1 0,0-2 0,-1 1 0,1-1 0,-1 1 0,-1-1 0,0-1 0,0 1 0,5-15 0,-6 11 20,0-1 1,-1 1-1,0-1 0,0 0 1,-2 1-1,1-1 0,-3-17 0,1 24-17,1 1-1,-1-1 0,-1 1 0,1-1 0,-1 1 1,0 0-1,0 0 0,-1 0 0,1 0 1,-1 0-1,0 0 0,0 1 0,-1 0 0,1-1 1,-1 1-1,0 0 0,0 1 0,-1-1 1,-5-3-1,1 2-3,-1 1 0,1 0 1,-1 0-1,0 1 0,0 0 1,0 1-1,-1 0 0,-13 0 1,-5 1 27,-53 5 0,64-2-36,0 2 1,1 0-1,-1 1 0,1 1 1,-1 1-1,2 0 0,-1 1 1,1 1-1,0 1 0,1 0 1,-23 20-1,9-4-10,1 1 1,1 1-1,2 1 0,-33 49 0,47-61 14,1 1-1,0-1 1,-7 20-1,13-27-5,1 0 0,0-1 0,1 1 0,0 0 0,0 1 0,1-1 0,1 17 0,0-23 2,0 0 0,1-1 1,0 1-1,0 0 0,0 0 1,0-1-1,0 1 0,1-1 1,0 1-1,0-1 0,0 0 1,0 1-1,0-1 0,0 0 1,1-1-1,0 1 0,-1 0 1,1-1-1,0 1 0,1-1 1,-1 0-1,0 0 0,0 0 1,1 0-1,-1-1 1,8 3-1,5 1-21,0-1 1,1-1-1,-1-1 1,33 2-1,-15-3 23,0-1 0,0-1 0,0-2 0,0-2 0,-1-1 0,34-10 0,-53 12 2,0-1 1,-1-1-1,1 0 0,-1 0 0,0-2 0,-1 0 0,0 0 0,0-1 0,-1 0 1,0-1-1,0 0 0,-1-1 0,-1 0 0,0-1 0,0 0 0,10-19 0,-16 23 29,0 1 0,0 0-1,-1-1 1,1 1 0,-2-1-1,1 0 1,-1 0-1,0 1 1,-1-1 0,-1-14-1,1 20-20,0 0-1,-1 0 1,0 0-1,1 0 1,-1-1-1,0 1 1,0 0-1,0 0 1,0 0-1,0 1 1,-1-1-1,1 0 1,0 0-1,-1 1 1,0-1-1,1 1 1,-1-1-1,0 1 1,0 0-1,0-1 1,1 1-1,-1 0 1,0 0-1,-1 1 1,1-1-1,0 0 1,0 1-1,-3-1 1,-8-2-4,1 1 1,-1 1-1,-22 0 1,31 1 0,-14 0 17,0 1 0,0 1 0,0 0-1,0 1 1,0 1 0,1 1 0,0 1 0,0 0 0,0 1-1,1 0 1,0 2 0,-26 17 0,11-4-8,2 1 0,-40 41 0,56-50-3,0 0-1,1 2 1,0-1 0,1 1-1,1 1 1,-12 28 0,20-41-9,0 0 1,0 1 0,1 0 0,0-1 0,0 1-1,0 0 1,1-1 0,-1 1 0,1 0-1,0 0 1,0-1 0,1 1 0,1 5 0,-1-7-4,0 0 1,0 0 0,1 0 0,-1-1 0,1 1-1,0 0 1,-1-1 0,1 1 0,1-1 0,-1 0-1,0 0 1,0 0 0,1 0 0,-1 0 0,1 0 0,0-1-1,-1 1 1,1-1 0,0 0 0,4 1 0,13 4-7,2-1 1,-1-1 0,0-2-1,1 0 1,-1-1 0,32-2 0,-12 0 2,-24 1 9,0-2 0,-1 0 1,1-1-1,-1 0 0,0-2 1,0 1-1,0-2 0,18-9 1,-25 11-3,-1-1 1,0 1-1,0-1 1,0-1 0,-1 1-1,0-1 1,0 0 0,0-1-1,-1 0 1,0 0 0,0 0-1,-1-1 1,0 0 0,0 0-1,-1 0 1,4-10 0,-7 14 15,0 0 1,0 0 0,0 0-1,0 0 1,-1 0 0,1 1-1,-1-1 1,0 0-1,0 0 1,-1 0 0,-1-7-1,2 9-14,-1-1-1,0 1 1,0 0-1,-1 0 1,1 0-1,0 0 1,-1 0-1,1 1 0,-1-1 1,0 0-1,1 1 1,-1-1-1,0 1 1,0 0-1,0-1 0,0 1 1,0 0-1,0 0 1,0 0-1,-3 0 1,-7-3-11,0 1 0,-1 0 0,1 1 0,0 0 1,-1 1-1,0 0 0,1 1 0,-1 1 0,1 0 1,-1 1-1,1 0 0,0 0 0,-1 2 0,1-1 1,1 2-1,-1 0 0,1 0 0,-1 1 0,-14 10 1,9-3-3,0 1 1,1 0 0,1 1 0,0 1 0,-20 27-1,28-33 9,1 0-1,-1 0 0,2 1 0,-1 0 0,2 0 1,-1 0-1,2 1 0,-1 0 0,2-1 0,-1 1 1,0 16-1,3-25 1,0 0 0,1-1 0,-1 1 0,0 0 0,1 0 0,0 0 0,0 0 0,0-1 0,0 1 0,0 0 0,0-1 0,0 1 0,1-1 0,0 0 0,-1 1 0,1-1 0,0 0 0,0 0 0,0 0 0,0 0 0,1 0 0,-1-1 0,0 1 0,1 0 0,-1-1 0,1 0 0,0 0 0,-1 0 1,1 0-1,0 0 0,4 0 0,9 3-19,0-2 0,1 0 1,-1-1-1,22-1 1,-26 0-10,7 0 22,0-1 0,-1-1 0,1 0 0,-1-1-1,1-2 1,23-8 0,-31 9 12,-1 0-1,0-1 1,0-1-1,0 0 1,0 0 0,-1-1-1,0 0 1,-1-1-1,0 0 1,0 0-1,13-18 1,-16 18-9,0 0-1,0 0 1,-1 0 0,4-13 0,-6 17 15,-1 0 1,0-1-1,0 1 1,-1 0-1,1 0 1,-1 0-1,1 0 1,-2-1-1,1 1 1,0 0-1,-1 0 1,-1-6 0,2 9-8,-1-1-1,0 1 1,1 0 0,-1 0 0,0 0 0,0 0 0,1 0 0,-1 0 0,0 0 0,0 0 0,0 1 0,0-1 0,0 0 0,-1 1 0,1-1 0,0 0-1,0 1 1,0-1 0,-1 1 0,1 0 0,0-1 0,-3 1 0,-32-2-25,27 2 16,-5 0-17,-1 1 0,1 0 0,-1 1 0,1 1 0,0 0-1,-21 8 1,28-8 17,-1 0-1,1 1 0,0 0 0,0 0 0,0 1 0,0-1 0,1 2 0,0-1 0,0 1 0,0 0 1,1 0-1,0 0 0,-5 9 0,8-13-14,1 0 0,0 1 1,-1-1-1,1 0 0,0 1 0,0-1 0,1 1 1,-1 0-1,1-1 0,-1 1 0,1-1 0,0 1 1,0 0-1,0-1 0,0 1 0,1 5 1,0-6-28,-1 0 0,1-1 0,0 1 0,0 0 0,0 0 0,1-1 0,-1 1 0,0 0 0,0-1 0,1 0 0,-1 1 0,1-1 0,-1 0 0,1 1 0,0-1 0,0 0 0,-1 0 0,1-1 0,0 1 0,0 0 0,4 0 0,12 3-1237,1-1 1,0-1-1,0 0 1,0-2-1,30-2 1,-24-2-2972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2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168 197 40,'-4'0'6945,"-15"-4"-6554,13 3-303,0-1 0,0 1 0,0 1 0,0-1 0,0 1 0,-9 1 0,-1-1-102,15 0 15,-1 1 0,0 0 0,1-1 0,-1 1 0,0 0 0,1 0 0,-1 0 0,1 0 0,0 0 0,-1 0 0,1 0 0,0 1 0,0-1 0,0 0 0,-1 1 0,1-1 1,1 1-1,-1-1 0,0 1 0,0 0 0,1-1 0,-1 1 0,1 0 0,-1 2 0,-2 4-24,1 0 1,0 1-1,-2 14 1,3-18 31,1 1 1,0-1 0,0 0 0,0 1-1,1-1 1,1 9 0,-1-12-7,0 0 0,-1-1 0,1 1 0,0 0 0,0-1 0,0 1 0,1 0 0,-1-1 1,0 0-1,1 1 0,-1-1 0,1 0 0,-1 1 0,1-1 0,-1 0 0,1 0 0,0-1 0,-1 1 0,1 0 1,0 0-1,3 0 0,14 4-50,1-1 0,0-1 0,0-1-1,0-1 1,0 0 0,40-5 0,-60 4 45,1-1-1,0 1 1,0 0-1,0-1 1,0 1-1,-1-1 1,1 0-1,0 1 0,0-1 1,-1 0-1,1 1 1,0-1-1,-1 0 1,1 0-1,-1 1 1,1-1-1,-1 0 1,0 0-1,1 0 0,-1 0 1,0 0-1,1 0 1,-1 0-1,0 1 1,0-1-1,0 0 1,0 0-1,0-1 1,0-34 125,0 26-87,0 8-11,-1 0-1,1 0 1,-1 0 0,0 0 0,0 0 0,1 0 0,-1 0 0,0 1 0,-1-1-1,1 0 1,0 1 0,0-1 0,-1 0 0,1 1 0,-1 0 0,1-1 0,-1 1 0,0 0-1,1 0 1,-1 0 0,0 0 0,0 0 0,0 0 0,-2-1 0,-8-2 20,0 0-1,-19-4 1,28 7-45,-11-1 47,0 0 0,0 1 0,-20 1 0,14 0-51,17 1 3,0-1 1,0 0-1,0 1 1,0 0-1,0-1 1,0 1 0,0 0-1,1 1 1,-1-1-1,0 0 1,0 1-1,1 0 1,-1-1-1,1 1 1,0 0-1,-1 0 1,1 1-1,0-1 1,0 0-1,-2 4 1,2-2-5,-1 0 0,1 0 0,0 0 0,0 1 0,0-1-1,0 1 1,1 0 0,-1-1 0,1 1 0,1 0 0,-1 8 0,0-10-4,1 0 1,0 0-1,0 0 0,0 0 1,1 0-1,-1 0 0,1 0 1,0 0-1,0 0 0,0 0 1,0-1-1,0 1 0,0 0 1,1-1-1,-1 1 0,1-1 0,0 1 1,0-1-1,0 0 0,0 0 1,0 0-1,0 0 0,1 0 1,-1 0-1,1 0 0,-1-1 1,1 0-1,-1 1 0,1-1 0,3 1 1,7 2-71,-1 0 0,1-1 0,-1 0 0,1-1 1,0 0-1,0-1 0,0-1 0,14 0 0,-27 0 77,1-1 2,0 1 0,-1-1 0,1 1 0,0-1 1,0 1-1,-1-1 0,1 1 0,0-1 0,-1 0 0,1 1 1,-1-1-1,1 0 0,-1 0 0,1 1 0,-1-1 0,1 0 1,-1 0-1,0 0 0,0 1 0,1-1 0,-1 0 0,0 0 1,0-1-1,5-26 160,-4 24-119,22-154 1241,-21 145-1181,33-180 2115,-34 192-1322,-1 10-430,0 30-352,2 35-125,3-32-5,1 0 1,3-1 0,14 43 0,11 51 28,-31-128-218,0-12-799,0-8-1929,-2 0-1805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2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9 1328,'0'0'3798,"-12"-8"-1300,10 8-2476,-1 0-1,0 0 0,0 0 1,1 0-1,-1 0 1,0 1-1,0-1 0,1 1 1,-1 0-1,0 0 0,1 0 1,-1 0-1,1 0 1,0 0-1,-1 1 0,1-1 1,0 1-1,0 0 0,-1-1 1,2 1-1,-1 0 1,0 0-1,0 0 0,0 1 1,1-1-1,0 0 1,-1 1-1,1-1 0,0 1 1,0-1-1,0 1 0,-1 3 1,2-5-36,-1 1-146,0 0 0,1 0-1,-1 0 1,0 0 0,1 0-1,-1 1 1,1-1 0,0 0-1,0 0 1,0 0 0,0 1-1,0-1 1,0 0 0,0 0-1,1 0 1,0 4 0,6-1-2182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2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83 3209,'0'0'2860,"2"-4"-2389,5-16-108,-7 18-213,0 1 0,1 0 1,-1-1-1,1 1 0,-1 0 0,1-1 1,0 1-1,-1 0 0,1 0 0,0 0 0,0 0 1,0 0-1,0 0 0,0 0 0,4-2 3558,-18 12-3569,-58 58-55,71-66 109,3-11 215,20-32-344,-18 35-43,0 0 0,-1 0 0,0-1 1,0 0-1,4-14 0,-8 19-42,0 2-79,-1 7-2217,-8 8-1173,-4 4 460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4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145 159 224,'-2'0'10630,"-13"1"-10611,5 1 49,-1 0 1,1 1-1,0 0 0,0 1 0,-17 8 1,24-11-69,-1 1 0,1-1 1,0 1-1,0 0 0,0 0 0,1 1 1,-1-1-1,1 0 0,-1 1 1,1 0-1,0-1 0,-1 1 0,2 0 1,-1 0-1,0 0 0,0 0 1,1 1-1,0-1 0,0 0 0,0 1 1,-1 3-1,1 1 12,1-1 0,0 0 0,0 1 0,1-1 0,3 15 0,-3-18-9,1-1 0,-1 1 0,1 0 0,0-1 1,0 1-1,0-1 0,1 1 0,-1-1 1,1 0-1,0 0 0,0 0 0,4 3 0,4 2 2,0 0 0,0 0 0,1-2 0,0 1 0,0-1 0,0-1 0,1 0 0,13 3 0,-3-4-119,0 0 0,0-1 0,43 0 1,-65-3 105,1-1 0,0 1 0,-1-1 0,1 1 0,-1-1 0,1 1 0,-1-1 0,1 0 1,-1 0-1,0 0 0,1 0 0,-1 0 0,0 0 0,1 0 0,-1 0 0,0 0 0,0-1 0,0 1 0,0 0 1,0-1-1,-1 1 0,1-1 0,0 1 0,-1-1 0,1 1 0,-1-1 0,1 1 0,-1-1 0,0 0 0,1-1 1,1-8 44,-1 0 1,0-1 0,-1-11-1,0 22-28,1-4 47,-1-1-1,0 1 0,0 0 0,-1-1 1,1 1-1,-1 0 0,0-1 0,-1 1 0,1 0 1,-1 0-1,0 0 0,0 0 0,-1 1 1,1-1-1,-1 1 0,0-1 0,-1 1 1,1 0-1,-1 0 0,1 0 0,-1 1 0,0-1 1,-7-3-1,4 1-22,0 1 0,-1 0-1,0 0 1,0 1 0,0 0 0,0 1-1,-1-1 1,0 2 0,1-1 0,-1 1 0,0 1-1,0-1 1,0 2 0,-1-1 0,1 1 0,-15 2-1,21-1-34,0 0 0,1 0 0,-1 1-1,1-1 1,-1 1 0,1-1-1,0 1 1,-1 0 0,1 0 0,0 0-1,0 0 1,0 0 0,1 1-1,-1-1 1,0 0 0,1 1 0,0 0-1,-1-1 1,1 1 0,0 0 0,0-1-1,0 7 1,-2 3-21,1 0-1,0 0 1,1 0-1,0 13 1,1-20 22,0 3-31,0 0 0,0 1 0,1-1 0,2 8 0,-2-12 17,0-1 0,1 0 0,-1 1-1,1-1 1,0 0 0,0 0 0,0 0-1,0 0 1,0-1 0,1 1 0,-1 0 0,4 2-1,-1-1-27,1 0-1,0 0 0,0 0 1,0-1-1,0 0 0,1 0 0,-1-1 1,1 1-1,0-1 0,9 1 1,-1-1-62,0 0 1,0-1-1,26-2 0,-37 0 104,-1 0-1,-1 0 1,1 0-1,0 0 0,0 0 1,0 0-1,0-1 0,-1 1 1,1-1-1,-1 0 0,1 0 1,-1 0-1,0 0 1,0 0-1,0-1 0,0 1 1,0 0-1,1-4 0,5-5 48,-1-1-1,8-20 1,19-57 384,35-147 0,-63 218 148,-8 30-164,-5 31-300,-11 69 175,-6 168 0,19-228-210,3-48-455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155 377 5393,'0'0'3240,"-18"-4"-2942,-53-11 29,69 14-303,0 1 0,1-1 0,-1 1 0,0 0 0,0 0 0,0-1-1,0 1 1,0 0 0,0 1 0,0-1 0,0 0 0,0 1 0,0-1 0,0 1 0,0-1 0,0 1 0,0 0 0,1 0 0,-1 0-1,0 0 1,1 0 0,-1 0 0,0 0 0,1 1 0,0-1 0,-1 1 0,1-1 0,0 1 0,-1-1 0,1 1 0,0 0 0,0-1-1,0 3 1,-1 2 72,0 1 0,1-1 0,-1 1-1,1-1 1,1 1 0,0 12 0,0-17-69,0 2-1,1-1 0,0 1 0,0 0 1,0-1-1,0 1 0,1-1 0,0 1 0,0-1 0,0 1 0,0-1 1,0 0-1,0 0 0,1 0 0,-1-1 0,1 1 0,0-1 1,0 1-1,0-1 0,0 0 0,0 0 0,1 0 0,3 1 0,5 4-10,0-2-1,0 0 0,1-1 1,-1 0-1,18 3 0,-11-4-31,-1-1-1,1 0 0,-1-2 0,1 0 0,18-3 0,-35 2 12,0 1 1,0-1-1,0 0 0,-1 1 1,1-1-1,0 0 0,0 0 1,-1 0-1,1 0 0,-1-1 1,1 1-1,-1 0 0,1-1 1,-1 1-1,0 0 0,0-1 0,0 0 1,1 1-1,-2-1 0,1 0 1,0 0-1,0 1 0,0-1 1,-1 0-1,1 0 0,-1 0 1,1-2-1,0-6 33,0 0 1,0 0-1,-2-20 0,0 23 13,1 2-16,-1 0 1,0 1 0,0-1-1,0 0 1,0 1-1,-1 0 1,0-1 0,0 1-1,0 0 1,0 0-1,-1 0 1,0 0 0,0 0-1,0 1 1,0-1 0,0 1-1,-1 0 1,-3-3-1,1 2 0,1 0 0,0 1 0,-1 0 0,0 0 0,0 1-1,0-1 1,0 1 0,0 0 0,0 1 0,0 0 0,-1 0-1,-10-1 1,11 2-21,-1 0-13,-1 0-1,1 0 1,-1 1 0,-11 2-1,16-2 6,0 1 0,1-1-1,-1 0 1,0 1 0,0-1 0,1 1-1,-1 0 1,1 0 0,0 0 0,-1 0-1,1 0 1,0 1 0,-3 4 0,1-2-29,1 1 0,-1 0 0,1 0 0,1 0 0,-1 0 0,1 1 0,0-1 0,0 1 0,-1 11 0,3-15 16,0-1-1,0 1 1,0-1-1,0 1 1,0 0-1,0-1 1,1 1-1,-1 0 1,1-1-1,0 1 1,-1-1-1,1 1 1,0-1-1,1 0 1,-1 1 0,0-1-1,1 0 1,-1 0-1,1 0 1,0 0-1,0 0 1,0 0-1,0 0 1,0-1-1,0 1 1,0-1-1,3 2 1,3 1-40,1-1-1,-1 0 1,1 0 0,0-1 0,0 0 0,0-1-1,0 0 1,0 0 0,1-1 0,-1 0 0,0-1-1,0 0 1,0 0 0,0-1 0,0 0 0,0 0-1,0-1 1,-1-1 0,1 1 0,-1-1 0,0-1 0,0 1-1,0-1 1,-1-1 0,8-6 0,1-5 114,-1-2 1,-1 0-1,0 0 1,-1-1 0,-2-1-1,0 0 1,9-24-1,1-13 498,21-89-1,-37 127-327,-2 10 219,0 0 1,-1-1 0,2-19 435,-4 38-974,-3 33 137,-12 73 0,2-25-3,1 240 197,12-298-237,0-31 90,-1 0-277,0 0 0,1 0 0,-1 0 0,1 0 0,-1 0 0,1 0 0,-1 0-1,1-1 1,-1 1 0,1 0 0,-1 0 0,1-1 0,-1 1 0,1 0 0,-1 0 0,1-1-1,0 1 1,-1-1 0,1 1 0,-1 0 0,1-1 0,0 1 0,-1-1 0,1 1-1,0-1 1,-8-11-5673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5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33 4137,'0'0'9371,"4"-16"-8851,1 13-518,-1 1 0,1 0 0,0 0 0,0 0 0,0 1 0,0 0 0,0 0 0,10-1-1,46 2-20,-32 1-97,-23-1 111,-1 0-1,0 1 1,0-1 0,0 1 0,0 0 0,0 1 0,0-1 0,0 1 0,0 0-1,-1 0 1,1 0 0,0 1 0,-1 0 0,0 0 0,0 0 0,0 0 0,0 1-1,4 4 1,-4-3 1,0 1 1,-1-1-1,1 1 0,-1 0 0,0-1 0,-1 1 1,0 1-1,0-1 0,0 0 0,0 1 0,-1-1 0,0 0 1,-1 1-1,1 8 0,-1-11 14,1 1 0,-1 0 1,-1 0-1,1 0 0,0 0 0,-1-1 1,0 1-1,0 0 0,-1-1 0,1 1 1,-1 0-1,0-1 0,0 0 0,-1 1 1,1-1-1,-1 0 0,0 0 0,0-1 1,0 1-1,0-1 0,-5 4 0,-12 8-8,-1-1-1,0-1 1,-1-1-1,0-1 1,-26 8-1,-40 22-182,87-41 171,1 0 0,0 0 0,-1 0 0,1 0 0,0 0 0,-1 0 0,1 1 0,0-1 0,0 0 0,-1 0 0,1 0 0,0 1 0,0-1 0,0 0 0,-1 0 0,1 1 0,0-1-1,0 0 1,0 0 0,-1 1 0,1-1 0,0 0 0,0 1 0,0-1 0,0 0 0,0 0 0,0 1 0,0-1 0,0 0 0,0 1 0,0-1 0,0 1 0,8 6-77,17 3 146,-24-10-62,28 7 232,0-1 1,59 5-1,2-8-1380,-30-3-3340,-32 0 947,-16 0 796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23:08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1768,'0'0'2522,"0"0"-2449,0 0 0,0-1 0,0 1 0,0 0 0,0 0 0,0 0 0,0-1 0,0 1 0,0 0 0,0 0 0,0-1 0,0 1 0,0 0-1,0 0 1,0 0 0,0-1 0,0 1 0,0 0 0,0 0 0,0 0 0,0-1 0,0 1 0,1 0 0,-1 0 0,0 0 0,0 0 0,0-1 0,0 1 0,0 0 0,1 0 0,-1 0-1,0-1 1,10 0-1086,2-1-726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5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1 520,'0'0'8687,"0"8"-8408,-5 221 2458,14-247-1436,-4 2-1304,0 0 0,1 0 0,0 1 0,17-29 0,-19 37-2,0 0 1,1 1-1,0-1 0,0 1 0,1 0 0,0 0 0,0 1 0,0 0 0,1 0 0,-1 0 0,1 1 0,10-5 1,-16 8 1,1 1 1,0-1-1,-1 0 1,1 1-1,0-1 1,0 1-1,0-1 1,-1 1-1,1 0 1,0 0-1,0 0 1,0 0-1,0 0 1,0 0-1,-1 1 1,1-1 0,0 1-1,0-1 1,-1 1-1,1-1 1,0 1-1,-1 0 1,1 0-1,0 0 1,-1 0-1,1 0 1,-1 0-1,0 0 1,1 1-1,-1-1 1,0 0-1,0 1 1,0-1 0,0 1-1,0 0 1,0-1-1,0 1 1,0 0-1,-1-1 1,1 1-1,0 2 1,2 8 4,0 0 0,-1 0 1,0 0-1,0 22 1,-2 53 150,0-87-152,0 0 0,1 1-1,-1-1 1,0 0 0,0 0 0,0 1 0,0-1-1,0 0 1,1 0 0,-1 0 0,0 1 0,0-1 0,0 0-1,1 0 1,-1 0 0,0 0 0,0 1 0,1-1 0,-1 0-1,0 0 1,0 0 0,1 0 0,-1 0 0,0 0 0,1 0-1,-1 0 1,0 0 0,0 0 0,1 0 0,-1 0-1,0 0 1,0 0 0,1 0 0,-1 0 0,0 0 0,0 0-1,1 0 1,-1-1 0,0 1 0,0 0 0,1 0 0,-1 0-1,0 0 1,0-1 0,1 1 0,-1 0 0,0 0 0,14-8 112,12-15 11,29-32-1,14-13-211,-59 60 109,1 0-1,-1 0 0,1 1 0,1 0 0,12-5 0,-23 11-26,1 0 0,-1 1 0,1-1 0,0 0 0,-1 1 0,1 0 0,0-1 0,-1 1 0,1 0 0,0 0 0,0 0 0,-1 0 0,1 0 0,0 0 0,0 0 0,-1 1 0,1-1 0,0 1 0,-1-1 0,1 1 0,-1-1 0,1 1 0,-1 0 0,1 0 0,-1 0 0,1 0 0,-1 0 0,0 0 0,1 0 0,-1 1 0,0-1 0,0 0 0,0 1 0,0-1 0,0 1 0,0-1 0,-1 1 0,2 2 0,2 6 94,-1 0 1,0 1-1,-1-1 0,3 21 1,-5-28-50,3 21 116,-2 0 1,-1 1-1,-1-1 0,-1 0 1,-8 40-1,10-64-231,0 1-1,-1-1 1,1 1-1,0-1 0,0 1 1,0 0-1,0-1 1,0 1-1,0-1 1,0 1-1,0 0 0,0-1 1,0 1-1,0-1 1,0 1-1,0-1 1,0 1-1,1-1 1,-1 1-1,0 0 0,0-1 1,1 1-1,-1-1 1,0 1-1,1-1 1,-1 0-1,1 2 0,15-1-3704,-8-1 2654,10 0-3251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7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136 456 1768,'0'0'5522,"0"-4"-4833,-2-13-54,2 17-551,0 0 0,0-1 1,-1 1-1,1 0 0,0-1 1,0 1-1,-1 0 0,1 0 1,0-1-1,-1 1 0,1 0 0,-1 0 1,1-1-1,0 1 0,-1 0 1,1 0-1,0 0 0,-1 0 1,1-1-1,-1 1 0,1 0 0,-1 0 1,1 0-1,0 0 0,-1 0 1,1 0-1,-1 0 0,1 0 1,-1 1-1,-12 0 442,9 1-493,-1 0 1,1 0-1,0 0 0,0 0 1,1 1-1,-1 0 0,0 0 1,1 0-1,0 0 0,0 0 1,0 0-1,0 1 0,0 0 1,-3 5-1,0 2 52,0-1 0,0 1 0,1 0 1,-4 16-1,6-14-57,0 0 1,1 1 0,0-1 0,1 27 0,1-38-33,0 0 1,1-1 0,-1 1-1,0 0 1,1 0-1,-1 0 1,1 0 0,-1-1-1,1 1 1,0 0 0,0 0-1,0-1 1,0 1-1,0-1 1,0 1 0,0-1-1,0 1 1,1-1 0,1 2-1,0-1-12,1 0-1,-1 0 1,1 0-1,0 0 1,-1 0-1,1-1 1,0 0-1,7 2 1,0-1-20,1-1 0,0 0 0,0-1 0,0 0 0,16-2 0,-25 1 32,1 0 1,-1 1-1,0-1 1,0 0-1,0-1 1,0 1-1,0 0 1,0-1-1,0 0 0,0 0 1,-1 0-1,1 0 1,0 0-1,-1 0 1,3-4-1,-1 1-11,-1 0-1,0 0 1,0 0-1,0 0 1,-1 0 0,0-1-1,3-11 1,-1 1-15,-2-1 0,0 1 0,-1-1 0,0 1 0,-3-20 0,1 32 40,0 0 1,0-1-1,0 1 1,0 0 0,-1 0-1,0 0 1,0 0-1,0 0 1,0 0 0,0 1-1,-1-1 1,0 1-1,0-1 1,0 1 0,0 0-1,0 0 1,-1 0-1,1 1 1,-8-5 0,8 6-4,0-1 0,0 0 0,0 1 0,0 0 0,0 0 0,-1 0 0,1 0 1,0 0-1,-1 1 0,1-1 0,-1 1 0,1 0 0,0 0 0,-1 0 0,1 1 0,-1-1 1,1 1-1,0 0 0,-1 0 0,1 0 0,0 0 0,0 0 0,0 1 0,0 0 0,0-1 1,-4 4-1,-1 2-15,0 1 1,1 0-1,-1 0 1,2 1-1,-1 0 1,1 0-1,1 1 1,0-1-1,0 1 1,-3 11 0,3-7-11,1 1 1,0-1 0,1 1 0,1 0 0,1 0 0,0 28 0,1-41-7,0 0 1,1 1-1,-1-1 0,1 0 0,-1 1 0,1-1 1,0 0-1,0 0 0,-1 0 0,2 0 0,-1 1 0,0-1 1,0-1-1,1 1 0,-1 0 0,1 0 0,0 0 1,2 1-1,-1 0-8,1-1 0,0 0 0,-1 0 1,1 0-1,0-1 0,0 1 0,0-1 0,0 0 1,0 0-1,4 0 0,-1 0 8,0-1 1,0 1-1,-1-1 1,1-1-1,0 1 1,0-1-1,-1 0 0,1-1 1,-1 0-1,1 0 1,-1 0-1,0-1 1,6-3-1,3-5 16,-1-1 0,-1 0 0,0-1 1,0 0-1,-2-1 0,0-1 0,0 0 0,-1 0 0,8-19 0,4-11 29,-3 0-1,16-55 1,-20 49 483,-2 0 1,-2 0 0,-3-1-1,4-105 1,-12 157-381,-1 9-23,-5 24-116,-13 41 0,-3 14 23,9-1 251,5 2 1,5 158-1,3-237-225,0 0 0,1 0-1,1 0 1,-1 0 0,2 0-1,-1-1 1,1 1 0,1-1-1,0 1 1,0-1 0,1 0-1,0-1 1,0 1 0,1-1-1,0 0 1,0-1 0,1 1-1,0-1 1,1 0 0,10 7-1,-12-11-764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1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42 223 744,'0'0'6348,"-6"2"-5752,-17 3 68,17-3 1952,2-15-456,2-8-2139,1 0-1,1 0 1,1 0 0,0 0-1,2 0 1,0 1-1,2-1 1,6-19 0,-11 39-23,0 1 0,0-1 0,0 1 1,1-1-1,-1 1 0,0-1 1,0 1-1,0-1 0,1 1 1,-1-1-1,0 1 0,0-1 0,1 1 1,-1 0-1,0-1 0,1 1 1,-1-1-1,1 1 0,-1 0 1,1 0-1,-1-1 0,0 1 0,1 0 1,-1-1-1,1 1 0,-1 0 1,1 0-1,-1 0 0,1 0 1,-1 0-1,1 0 0,-1 0 0,1-1 1,0 1-1,-1 1 0,1-1 1,-1 0-1,1 0 0,-1 0 1,1 0-1,-1 0 0,1 0 0,-1 1 1,1-1-1,-1 0 0,1 0 1,-1 1-1,0-1 0,1 0 1,-1 1-1,1-1 0,-1 0 0,0 1 1,1-1-1,-1 0 0,0 1 1,1-1-1,-1 1 0,0-1 1,0 1-1,1 0 0,22 39-121,-16-27 105,9 12 12,1 0 1,22 25 0,-32-42 3,0-1 1,1 1-1,0-1 0,0-1 1,1 0-1,-1 0 1,1 0-1,1-1 0,16 7 1,-24-11 9,0 0-1,0-1 1,0 1 0,0-1 0,1 1 0,-1-1-1,0 0 1,0 0 0,0 0 0,0 0 0,0 0-1,0 0 1,0-1 0,0 1 0,3-2 0,-4 2 8,1-1 0,-1 0 0,0 0 0,0 0 0,0 0 0,0 0 0,0-1 0,0 1 1,0 0-1,0 0 0,0-1 0,0 1 0,-1-1 0,1 1 0,0 0 0,-1-1 0,0 1 0,1-1 0,-1-2 1,1 3 5,6-22-1109,-6 22 688,1 0 0,-1-1-1,0 1 1,1 0 0,-1 0 0,1 0 0,-1 1 0,1-1 0,-1 0 0,1 1-1,0-1 1,2 0 0,5-3-2444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2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4 5497,'0'0'5233,"-4"-3"-5146,159 97 151,-99-62-163,-42-25-77,-11-6 5,1 0-1,-1 1 1,0 0 0,0-1-1,0 1 1,0 1-1,0-1 1,0 0 0,0 1-1,2 2 1,-5-3 6,0-1 1,0 0-1,0 1 1,0-1-1,0 0 1,0 1-1,0-1 0,-1 0 1,1 0-1,0 1 1,-1-1-1,1 0 0,-1 0 1,0 0-1,1 1 1,-1-1-1,0 0 0,0 0 1,1 0-1,-1 0 1,0 0-1,0-1 1,0 1-1,0 0 0,-2 1 1,1 0 13,-88 74 163,-21 19 173,94-78-321,1-1 1,1 2-1,1 0 1,-15 25 0,27-39-473,0 0 1,1 0 0,-1 0 0,1 1-1,0-1 1,0 0 0,1 1 0,-1-1 0,1 1-1,0-1 1,0 6 0,0-2-674,0 0-4574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3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9 3913,'0'0'3237,"0"0"-3096,0 0 0,0 0 0,0-1 0,0 1 0,0 0 0,0 0 0,0-1 0,0 1 0,0 0 0,0 0 0,0 0 0,0-1 1,0 1-1,-1 0 0,1 0 0,0 0 0,0-1 0,0 1 0,0 0 0,0 0 0,0 0 0,-1-1 0,1 1 0,0 0 0,0 0 0,0 0 1,-1 0-1,1 0 0,0 0 0,0-1 0,0 1 0,-1 0 0,1 0 0,0 0 0,0 0 0,-1 0 0,-22-1-23,15 0-124,0 1 0,-1-1 0,1 2 0,-15 1 0,22-1-4,0-1 1,1 1-1,-1 0 0,0-1 0,0 1 0,1 0 0,-1-1 0,1 1 0,-1 0 0,0 0 0,1 0 1,-1-1-1,1 1 0,0 0 0,-1 0 0,1 0 0,0 0 0,0 0 0,-1 0 0,1 0 0,0 0 1,0 0-1,0 0 0,0 0 0,0 0 0,0-1 0,0 1 0,1 0 0,-1 0 0,0 0 1,0 0-1,1 1 0,0 1-36,-1-1 1,1 1-1,0 0 0,0-1 1,0 1-1,0-1 1,0 0-1,1 1 1,-1-1-1,1 0 0,1 2 1,16 9-80,1-1 1,0-1-1,35 15 1,10 4 135,-64-30-8,0 1-1,-1-1 0,1 0 1,0 1-1,0-1 1,0 1-1,0-1 1,0 1-1,-1 0 1,1-1-1,0 1 1,-1 0-1,1-1 1,0 1-1,-1 0 1,1 0-1,-1 0 1,1 0-1,-1-1 1,1 1-1,-1 0 1,0 0-1,1 2 1,-1-2 10,-1 0 1,1-1 0,0 1-1,-1 0 1,1 0 0,-1 0 0,1-1-1,-1 1 1,0 0 0,1 0-1,-1-1 1,0 1 0,1 0 0,-1-1-1,0 1 1,0-1 0,1 1 0,-1-1-1,-2 1 1,-4 2 96,-1 0-1,0 0 1,0-1-1,-12 2 1,-8-1 94,-50-1 1,52-2-1909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3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46 4081,'0'0'5281,"-1"-3"-4509,0 1-696,-1-1 0,0 1 0,0-1 0,0 1 0,-1 0 0,1 0 0,-1 0 0,1 0 0,-1 0 0,1 0 0,-1 1 0,0-1 0,0 1 0,0 0 0,0 0 0,0 0 0,0 0 0,0 0 0,-5 0 0,-12-2-779,-35-2 0,-7 4-5351,56 1 3948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4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23 3673,'0'0'4555,"-2"-3"-4249,-1 1-191,0 0 1,0 0 0,0 1-1,0-1 1,0 1-1,0 0 1,-1 0 0,1 0-1,0 0 1,-1 0-1,1 1 1,-1 0 0,1-1-1,-1 1 1,1 0-1,-1 1 1,1-1 0,-6 2-1,6-1-114,0 0-1,1 0 1,-1 1-1,1-1 1,-1 1-1,1-1 1,0 1-1,0 0 1,-1 0-1,1 0 1,1 0-1,-1 0 1,0 0-1,0 1 1,1-1-1,-1 1 1,0 2-1,-3 5 9,0 1 0,1-1 0,-3 12-1,5-17-27,1 0 0,0 1 0,0-1 1,0 1-1,0-1 0,1 1 0,0 0 0,0-1 0,1 1 0,-1-1 0,2 6 0,-1-8-6,0-1 1,0 0-1,1 0 0,-1 1 1,0-1-1,1 0 0,-1 0 1,1-1-1,0 1 0,-1 0 1,1 0-1,0-1 0,0 1 1,0-1-1,0 0 0,1 1 1,-1-1-1,0 0 0,0 0 1,1 0-1,-1-1 0,1 1 0,-1-1 1,1 1-1,-1-1 0,3 0 1,2 1 16,-1 0 1,1 0-1,0-1 1,-1 0-1,1-1 1,0 1-1,-1-1 1,11-3-1,-15 3 42,1-1 0,0 1-1,0-1 1,-1 1 0,1-1 0,-1 0 0,1 0-1,-1 0 1,0 0 0,0-1 0,0 1-1,0 0 1,0-1 0,-1 0 0,1 1-1,-1-1 1,1 0 0,-1 0 0,0 0-1,1-3 1,0-5 155,0 0-1,0 0 1,-1 0-1,0 0 0,-1 0 1,-3-21-1,3 30-209,-1-1 0,0 1 0,0-1 0,0 1 1,0 0-1,0-1 0,0 1 0,-1 0 0,1 0 0,-1-1 0,0 1 0,0 1 0,0-1 0,0 0 0,0 0 0,0 1 0,0-1 1,-3-1-1,2 1-350,0 1 0,0-1 1,0 1-1,-1-1 0,1 1 1,0 0-1,-1 0 0,1 1 1,-1-1-1,1 1 1,-1-1-1,1 1 0,-5 1 1,-4 4-2198,4 10-551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4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85 215 2561,'0'0'2771,"1"-20"-1843,1-7-609,1-86 1676,-7 83-395,4 29-1497,0-1 1,0 1-1,-1 0 1,1-1-1,-1 1 1,1 0-1,-1-1 0,1 1 1,-1 0-1,0 0 1,0 0-1,1 0 1,-1-1-1,0 1 0,0 0 1,0 1-1,0-1 1,-1 0-1,0-1 1,1 2-87,0 0 1,0-1 0,1 1 0,-1 0 0,0 0 0,0 0 0,0 0 0,1 0-1,-1 0 1,0 0 0,0 1 0,0-1 0,1 0 0,-1 0 0,0 0 0,0 1-1,1-1 1,-1 0 0,0 1 0,1-1 0,-1 1 0,0-1 0,1 1 0,-1-1-1,0 1 1,1 0 0,-1-1 0,1 1 0,-1-1 0,1 1 0,-1 1 0,-11 27-117,9-21 144,-5 16-41,1 1 0,2 0 0,0 0 0,-2 38 0,5 105-46,3-94 131,1-66 352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5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 3209,'0'0'3016,"115"-21"-3008,-87 21-8,9-4-264,-8 2-912,-6 0-856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5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3929,'0'0'4491,"0"5"-4314,0 193 3041,0-194-3179,0-1 1,1 1-1,0-1 1,0 1-1,0-1 1,2 5-1,3 15-3516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0:25:31.8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 4441,'0'0'2228,"19"-7"-2145,-14 5-93,146-45-253,-117 38 54,-24 5 195,1 1 0,0 1 1,0 0-1,18-1 0,-28 3 25,0 0 0,0 1 0,0-1-1,0 0 1,0 1 0,1-1-1,-1 1 1,0-1 0,0 1 0,0-1-1,0 1 1,0 0 0,-1 0 0,1-1-1,0 1 1,0 0 0,0 0 0,-1 0-1,1 0 1,0 0 0,-1 0 0,1 0-1,0 2 1,10 30 303,-9-27-322,3 16 181,0 0-1,-2 0 1,2 44-1,-5-66-47,4-13 825,-1 1-960,0-1 1,1 1-1,11-22 1,-14 31 4,1-1 1,0 1 0,0 0-1,1-1 1,-1 1 0,1 0-1,0 0 1,-1 1 0,1-1-1,0 1 1,1-1 0,-1 1-1,0 0 1,1 0 0,-1 0-1,8-2 1,-10 3 12,0 1 0,0 0-1,0 0 1,0-1 0,0 1 0,0 0 0,0 0 0,0 0 0,0 0-1,0 0 1,0 0 0,0 0 0,0 0 0,0 1 0,0-1 0,0 0-1,0 0 1,0 1 0,0-1 0,0 1 0,0-1 0,0 1 0,0-1-1,-1 1 1,1 0 0,0-1 0,0 1 0,-1 0 0,1 0 0,0 0-1,-1-1 1,1 2 0,1 3 58,0-1-1,-1 0 0,0 1 0,1 0 1,-2-1-1,1 6 0,6 18 120,-3-27-240,0 0-1,1-1 1,-1 0-1,0 0 0,8-2 1,-6 1 61,1-1 1,-1 0-1,1-1 0,-1 0 1,0 0-1,0 0 0,0-1 1,10-7-1,-9 5 9,0 1 1,1 0 0,0 1-1,10-5 1,-17 10 80,0 1-1,1-1 1,-2 1 0,1-1 0,0 1 0,0 0 0,0-1 0,-1 1 0,1 0 0,-1-1-1,0 1 1,1 2 0,-1-2 22,2 4-273,0 0-1,0-1 1,0 1 0,0 0-1,1-1 1,0 0 0,4 6-1,-5-8-78,0-1 0,1 1-1,-1-1 1,1 0 0,0 1 0,-1-1-1,1 0 1,0-1 0,0 1 0,0 0-1,1-1 1,-1 0 0,4 1 0,19 5-2062,-3-3-1371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46 4369,'0'0'3414,"-18"7"-3377,-53 22 59,70-28-92,-1 0 0,1-1 0,-1 1 0,1 0 0,0 0 0,0 0 0,-1 0 0,1 0 0,0 0 0,0 0 0,0 0 0,0 0 0,0 1 0,0-1-1,0 0 1,1 1 0,-1-1 0,0 1 0,1-1 0,-1 1 0,1-1 0,0 1 0,-1-1 0,1 1 0,0-1 0,0 1 0,0-1 0,0 1 0,0 0 0,0-1 0,0 1-1,1 2 1,0 4 17,-1-6-19,0 0-1,1 0 1,-1 0-1,0-1 1,1 1 0,-1 0-1,1 0 1,-1-1-1,1 1 1,0-1-1,0 1 1,0 0 0,0-1-1,0 1 1,0-1-1,0 0 1,0 1-1,1-1 1,-1 0 0,0 0-1,1 0 1,-1 0-1,1 0 1,-1 0-1,1 0 1,0-1 0,-1 1-1,1 0 1,0-1-1,2 1 1,6 1-4,0 0 0,0-1 0,0 0 0,12-1 0,-15 0 30,-5 0 12,1-1 1,-1 1-1,0 0 0,1-1 1,-1 1-1,0-1 1,1 0-1,-1 1 0,0-1 1,0 0-1,0-1 1,0 1-1,0 0 0,0-1 1,0 1-1,0-1 1,0 1-1,0-1 0,-1 0 1,1 0-1,-1 0 1,0 0-1,1 0 0,-1 0 1,0 0-1,0 0 1,0 0-1,0-1 0,-1 1 1,1 0-1,-1-1 1,1-2-1,0 2 20,-1-1 1,0 0-1,1 1 0,-1-1 1,-1 1-1,1-1 0,0 1 1,-1-1-1,0 0 0,0 1 1,0 0-1,0-1 0,-1 1 1,1 0-1,-1-1 0,0 1 1,0 0-1,0 0 0,0 1 1,0-1-1,-4-3 0,-2 0-146,-1 0-1,1 0 0,-1 1 0,0 0 0,-1 0 1,1 1-1,-18-5 0,16 6-820,0 1-1,0 1 1,0-1-1,-12 2 1,14 0-1767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4793,'0'0'2184,"22"129"-1855,-9-104-329,3-2 216,1-3-216,1-5-160,3-3 144,-1-3-625,5-7-495,-5-2-432,-7 0-1577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7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3065,'0'0'4041,"107"116"-3697,-79-93-336,-1 0 248,0-6-256,-2-3-96,9-5-120,-11-5-873,-3-4-767</inkml:trace>
  <inkml:trace contextRef="#ctx0" brushRef="#br0" timeOffset="1">324 22 5417,'0'0'3161,"-127"58"-2249,98-37-752,2 1-32,1 1-128,3-2-208,1 0-368,-5 4-656,4-6-313,3-5-831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6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49 568,'0'0'3353,"0"-24"-327,0 21-2677,0 3-229,0-1-1,0 0 1,0 0 0,1 1 0,-1-1 0,0 0-1,0 0 1,0 0 0,0 1 0,0-1 0,-1 0 0,1 0-1,0 0 1,0 1 0,0-1 0,-1 0 0,1 0-1,0 1 1,-1-1 0,1 0 0,-1 1 0,1-1-1,-1 0 1,1 1 0,-1-1 0,1 1 0,-1-1-1,-1 0 377,2 1-466,-1 0-1,1 0 0,0 0 1,0 0-1,-1 0 0,1 0 0,0 0 1,0 0-1,-1 0 0,1 0 1,0 0-1,0 0 0,0 0 1,-1 0-1,1 0 0,0 0 0,0 0 1,0 1-1,-1-1 0,1 0 1,0 0-1,0 0 0,0 0 1,0 1-1,-1-1 0,1 0 1,0 0-1,0 0 0,0 1 0,0-1 1,0 0-1,0 0 0,0 1 1,-8 29-22,1 0 0,2 1 0,-3 61 0,5-46 80,-4 38-50,-43 608 288,31-280-116,16-212 25,4-124-314,0-52 129,1 0 0,11 45 0,-7-45-1,-2 0 0,3 47 1,-8-21-12,4 92 290,-1-126-293,0 0 1,1 0 0,1-1 0,0 1-1,1-1 1,12 25 0,-16-37-10,0-2-30,-1 1 0,1 0 0,0-1 0,0 1 0,0 0 0,0-1-1,0 1 1,0-1 0,0 1 0,1-1 0,-1 0 0,0 1-1,1-1 1,-1 0 0,3 1 0,-4-2 76,1 0-24,0 0-44,-1 0-28,0-48-3223,0 21-2288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7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86 3489,'0'0'3444,"-2"-6"-2995,-2 0-169,-2-9-235,4-2 2737,5 16-2765,-1 0-1,1-1 1,-1 1 0,1 0-1,-1 0 1,1 1 0,0-1 0,-1 0-1,1 1 1,5-1 0,-3 1-4,60-10 35,69 0 1,5-1-80,-138 11 24,0 0 0,0 0 0,0 0 0,0 0 0,1 1 0,-1-1 0,0 0 1,0 1-1,0-1 0,0 0 0,0 1 0,0 0 0,0-1 0,0 1 0,0-1 0,0 1 1,0 0-1,0 0 0,0 0 0,0 0 0,-1-1 0,1 1 0,0 0 0,-1 0 0,1 0 1,-1 1-1,1-1 0,-1 0 0,1 0 0,-1 0 0,0 0 0,1 0 0,-1 0 0,0 2 1,2 7 34,-1-1 0,0 1 0,0 12-1,-1-12-37,-9 319 173,-1-69-100,-23 585 1195,31-494-405,6-296-493,17 75 0,-15-97-327,-2-6 4,2 0 0,1 0 0,18 44 0,-24-67-7,0 0 1,0-1 0,0 1 0,-1-1 0,1 1 0,-1 0 0,-1 3-1,1-6 116,-18-1-145,-364-9 75,245 9-291,135 1 67,1-1 0,0 0 0,-1 0-1,1 1 1,0-1 0,-1 0 0,1 1 0,0-1-1,0 1 1,-1 0 0,1-1 0,0 1-1,0 0 1,0 0 0,0 0 0,0 0-1,0 0 1,0 0 0,0 0 0,0 0 0,1 0-1,-1 0 1,-1 3 0,0-1-896,-6 8-3746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3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4081,'0'0'4001,"78"-12"-3633,-43 12-296,4 0 208,0 0-280,4 0 0,0 0-48,0 6-32,-4 3-432,0 3-560,-12 1-1009,-7-3-551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4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5673,'0'0'3009,"105"0"-2657,-64 0-336,0 0 144,0 0-160,0 0-56,-2 0-96,-4 0-712,-4 0-385,-9 0-823,-10 0-1065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4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4817,'0'0'2393,"142"0"-1649,-93 0-392,2 0 8,-3 4-224,-3-2-128,-6 2 64,-8 0-72,-7-2-360,-10 4-704,-5-1-1161,-9-1-720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4721,'0'0'2601,"115"0"-2121,-68 0 104,2 0-344,1 0-232,1 0 96,-4 0-104,-6 0-16,-4 0-272,-2 0-816,-10 0-577,-9 0-1391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9:52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30 184,'0'0'272,"0"-4"-408,0 1 72,0 1-48,0 0 128,0-2-16,0 2 0,2-6-56,2 4-48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1 4585,'0'0'2056,"-127"98"-2104,98-69 48,3 0-464,9-8-448,9-7-656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 4185,'0'0'952,"-129"121"-952,102-92 8,6 0-64,7-6-520,10-9-664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6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 5089,'0'0'1768,"-84"143"-1680,63-103 17,-7 12-105,9-10-321,1-7-1447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9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1 142 1560,'0'0'4091,"6"-17"-3586,22-51 22,-26 65-253,-1-1 1,1 1-1,-1 0 0,0-1 1,0 1-1,0-1 1,0 1-1,-1-1 0,1 0 1,-1 1-1,0-5 1,-1-3 2729,1 20-2873,-11 171 27,0-22-226,10 370 191,24-239-36,-1 21 68,-24 74 521,-4-332-170,6-52-392,0 1-54,-3 2-111,0 1 0,1-1 0,-1 1 0,1 0 0,0 0 0,0 0 0,0 0 0,1 1 0,0-1 0,-1 0 0,2 1 0,-1-1 0,0 0 0,1 1 0,0 6 0,22-12-1859,-20 0 1750,1 0 0,-1-1 0,0 1 0,1-1 0,-1 1 0,0-1 0,0 0 0,0 0 1,0 0-1,0 0 0,0 0 0,-1 0 0,1-1 0,-1 1 0,1-1 0,0-2 0,3-4-426,15-25-1536,-4 1-54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0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11 1344,'0'0'5324,"-2"-1"-4817,-8-8 1893,20 9-2088,47 1-212,104 14-1,-61-2-45,49 10-2,-148-23-49,0 1 1,1 0 0,-1-1 0,0 1 0,0 0-1,1 0 1,-1 0 0,0 0 0,0 0 0,0 0-1,0 0 1,0 0 0,-1 0 0,1 0 0,0 1-1,0-1 1,-1 0 0,1 1 0,-1-1 0,1 0 0,-1 1-1,1 1 1,5 36 199,-5-30-135,3 61 349,-4 80-1,-2-24-351,6 995 412,-6-604 950,-29-517-1200,-6-3-234,0-1 1,0-2-1,-70-20 1,71 16-4,0 1 1,0 2-1,-75-5 1,98 12 7,6 0-5,0 1 0,0-1 0,0-1 0,0 1 0,1-1-1,-1 0 1,-10-4 0,17 5-174,0 0-1,0-1 1,-1 1-1,1 0 1,0-1-1,0 1 1,-1 0-1,1-1 1,0 1-1,0 0 1,0-1-1,0 1 1,0-1-1,-1 1 1,1-1-1,0 1 1,0 0-1,0-1 1,0 1-1,0-1 1,0 1-1,0-1 1,1 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5217,'0'0'1304,"142"4"-1232,-91-2-72,-2 2 168,-5 0-160,-1-1-16,0 3 8,-11-4-1240,-11 2-488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4961,'0'0'1928,"127"14"-1319,-86-9-217,4-1-120,2 0-168,-2 0 0,-3-2-208,-5 0-120,-1 4-656,-11 1-449,-11-3-1207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4705,'0'0'2953,"115"21"-2601,-72-17-216,4 0-56,-2 2-160,0-4-72,7 2-560,-13-2-241,-9 1-1239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3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2721,'0'0'3976,"111"0"-3207,-80 2-153,0 0-456,0 0 16,3 0-176,-1-2 0,2 0-472,-8 0-1057,-7 0-1519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7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1 4729,'0'0'1184,"-93"110"-1176,63-75-8,1 3 104,2-5-96,5-2-16,5-4-184,9-6-592,6-8-344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0:42:09.26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8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1 4585,'0'0'920,"-109"112"-872,76-73 160,-6 16-208,12-10-656,5-7-728</inkml:trace>
  <inkml:trace contextRef="#ctx0" brushRef="#br0" timeOffset="1">402 236 1296,'0'0'2849,"-123"106"-3273,84-69-480,4-6-1913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2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4 3873,'0'0'4214,"1"-4"-3450,0 8-213,-1 43 305,-18 712 2649,1-205-2685,14-512-684,-2-1 0,-1 1-1,-22 75 1,-8 53-1,31-121-75,2 50 1,3-99-180,0-3-1051,0 1 1048,1-1 1,-1 1 0,1 0 0,0 0 0,0 0-1,0 0 1,0 0 0,0 0 0,0 0 0,0 0-1,1 0 1,1-2 0,4-5-409,13-24-1751,-1-3-768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2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 1800,'-2'-1'7334,"-10"0"-8329,2 6-727,-1 4-1094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3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1 1 4097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3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 4097,'-77'91'661,"62"-72"181,18-23-331,29 1-52,0 0 1,50 4-1,-27 0-50,359-1 1747,-413 0-2139,0 0 0,-1 0 0,1 0 0,-1 1 0,1-1 0,-1 0 0,1 0 0,-1 1 0,1-1 0,-1 0 0,0 1 0,1-1 0,-1 1 0,1-1 0,-1 0 0,0 1 0,1-1 0,-1 1 0,0-1 0,1 1 0,-1-1 0,0 1 0,0-1 0,0 1 0,1-1 0,-1 2 0,4 19 491,-3-14-391,6 48 364,-3 0 0,-4 94 0,-1-60-337,-8 264 93,1-107-108,-15 79 627,10-176-492,-13 66 489,-4 70 358,4 41-816,26-321-2192,-1-8 594,2-13-645,-1 5-263,0-12-3187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4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4673,'0'0'4113,"4"16"-3518,-3-12-580,24 134 1949,-23-103-1456,-1-17-365,0 0 0,1 0 0,7 25 0,-8-42-145,-1 0 0,0 0 1,1-1-1,-1 1 0,1 0 0,0-1 1,-1 1-1,1 0 0,-1-1 0,1 1 1,0-1-1,-1 1 0,1-1 0,0 0 0,0 1 1,-1-1-1,1 0 0,0 1 0,0-1 1,0 0-1,-1 0 0,1 0 0,0 1 1,1-1-1,24 0 25,-18 0-18,208-19 18,-104 6-29,-10 11 252,-65 2-9,-37 0-313,9 0-5237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9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4585,'0'0'1272,"117"4"-1064,-52-2 480,3 0-295,2 2-265,-4 2 56,-5 1-184,-12 1-64,-6 5-505,-14-1-999,-14-2-384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5033,'0'0'3945,"128"0"-3145,-85 0-440,4 0 64,0 0-192,0 0-216,-6 0 144,-4-4-160,-8 2-200,-10-1-552,-5 3-624,-12 0-128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4849,'0'0'3465,"119"46"-3049,-78-42-144,2-4 152,2 0-240,-2 0 88,2 0-112,-1 0-152,-1 0-16,-6 0-328,-1 0-888,-13 0-561,-9 0-2119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4121,'0'0'4033,"127"0"-3857,-88 0-168,2 2 72,0-2-24,0 2-56,-2 0 0,-4 0-536,-2 0-192,-7 0-833,-11 0-711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50:18.9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44 624,'0'0'1592,"-8"-29"-1592,8 27 0,0-2-104,0 0-64,-2-1-768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9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0 4113,'0'0'2456,"-121"100"-1855,94-83-345,4-2-184,3-5 64,6-2-136,7-4-8,3-2-480,10-2-2857,7-2 184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0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0 2761,'0'0'1648,"-117"86"-1640,94-68-16,11-1-72,6-5-568,6-5-865</inkml:trace>
  <inkml:trace contextRef="#ctx0" brushRef="#br0" timeOffset="1">402 21 5105,'0'0'1904,"-101"110"-1904,73-78 0,-1-5-208,4 2-816,7-11-344,7-5 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0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1 4785,'0'0'1256,"-111"129"-2744,97-110-1569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5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 5657,'0'0'3976,"1"11"-3381,6 49 146,-4 0 0,-6 108 0,-32 132 146,8 96-121,16-155-662,-41 352 1002,42-415-2165,10-278-5148,0 59 1832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6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14 600,'0'0'7324,"4"-2"-7132,5-1-31,1 0 0,-1 1 0,1 1 0,0-1 0,0 2 0,-1-1 0,1 1 0,15 2 0,7-1 45,304-1 249,-335 1-448,0 0 0,0-1 0,0 1-1,0 0 1,0 0 0,0 0 0,0-1 0,-1 1-1,1 0 1,0 0 0,-1 0 0,1 0 0,-1 0-1,1 1 1,-1-1 0,1 0 0,-1 2 0,8 23 338,-2 7-54,-1 0-1,-2 0 0,-2 0 0,-2 39 0,0-12-95,-11 524 1151,12-538-1244,-10 509 426,2-103-3,8-397-531,-5-28-55,5-26-53,-19-1 162,-5-2-85,-49-8-1,-4-1 80,-23 6 23,-107 7 1,116 12 227,26-3-1415,21-8-2697,35-3-66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7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4001,'0'0'4661,"5"0"-2686,174-1 261,-90 0-3560,0 1-5573,-82 0 3077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7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4961,'0'0'3222,"8"1"-2794,263-8 1250,-177 5-4846,-72 2 781,-5 0-1867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8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4561,'0'0'4693,"3"5"-3938,-1-2-693,1-1 0,0 1 0,-1-1 1,1 1-1,0-1 0,0 0 0,1 0 0,-1 0 1,0-1-1,1 1 0,-1-1 0,1 0 0,-1 0 0,1 0 1,-1 0-1,1 0 0,0-1 0,6 0 0,179 4 286,-112-5-584,-55 0-1261,1 0 0,-1-1 0,25-6 0,-36 5-1192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8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1640,'0'0'7906,"115"0"-7402,-80 0-328,2 0-176,4 0 104,2 0-104,-2 0-112,0 0-328,8 0-488,-12 4-112,-10-4-1113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9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4761,'0'0'4145,"65"4"-3673,-34-4-112,2 0-360,4 0 0,2 0-120,0 0-720,16-13-264,-10-1-1041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07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204 263 2601,'0'0'3151,"-6"-17"-1045,3 15-2016,1 1 0,-1-1 0,1 1 0,-1 0 0,1 0 0,-1 0 0,0 0 1,0 1-1,1-1 0,-1 1 0,0-1 0,0 1 0,1 0 0,-1 0 0,0 0 0,0 1 1,0-1-1,-2 2 0,1-1-55,-1 1 1,1 0-1,0 0 1,0 0-1,0 0 1,1 1-1,-1-1 1,0 1-1,1 0 1,-5 5-1,3-1-49,-1-1-1,1 1 1,1 0-1,-1 0 1,1 0-1,1 1 1,-1 0-1,1-1 1,0 1-1,1 0 1,-3 15-1,5 29 36,0-51-17,0 0 0,1 0 0,-1 0 0,0 0 0,1 0 0,-1 0 0,1-1 0,-1 1 0,1 0 0,-1 0 0,1 0 0,0-1 0,0 1 0,-1 0 0,1-1 0,0 1 0,0-1 0,0 1 0,-1-1 0,1 1-1,0-1 1,0 1 0,0-1 0,0 0 0,0 1 0,0-1 0,0 0 0,0 0 0,0 0 0,0 0 0,0 0 0,2 0 0,37-1 292,-38 1-288,3-1 16,-1 0 0,0 0 0,0 0 0,0-1 0,0 1 0,0-1 0,0 0 0,0 0 0,-1 0 0,1 0 0,-1-1 0,1 0 0,-1 0-1,0 0 1,0 0 0,0 0 0,-1 0 0,1-1 0,-1 1 0,0-1 0,0 0 0,3-7 0,-2 4 27,0-1 0,-1 1 0,0-1 0,0 1-1,-1-1 1,0 1 0,0-1 0,-1 0 0,0 0 0,0 1 0,-1-1 0,-1-9-1,1 16-29,1-1-1,-1 1 1,0 0-1,0-1 1,1 1 0,-1 0-1,0-1 1,0 1-1,0 0 1,0 0-1,-1 0 1,1 0-1,0 0 1,0 0-1,-1 0 1,1 0-1,0 1 1,-1-1-1,1 0 1,-1 1-1,1-1 1,-1 1-1,1 0 1,-1-1-1,1 1 1,-1 0-1,1 0 1,-1 0-1,1 0 1,-1 0-1,0 0 1,-1 1-1,-1-1-16,0 1 0,0 0-1,1-1 1,-1 1 0,0 1 0,1-1-1,-1 0 1,1 1 0,-1 0 0,1 0-1,0 0 1,-4 2 0,3 1-14,0-1 1,0 1-1,0 0 1,0 1-1,1-1 0,0 1 1,0-1-1,0 1 1,1 0-1,0 0 0,0 0 1,1 0-1,-1 0 1,1 1-1,1-1 1,-1 0-1,1 1 0,0-1 1,0 0-1,3 13 1,-2-18 5,0 0 1,0 1 0,-1-1 0,1 0-1,0 0 1,0 0 0,1-1 0,-1 1 0,0 0-1,0 0 1,0 0 0,1-1 0,-1 1-1,0-1 1,1 1 0,-1-1 0,0 1-1,1-1 1,-1 0 0,0 0 0,1 0 0,-1 0-1,1 0 1,2 0 0,-1 0 4,-1 0 0,1 0 0,0 0-1,0-1 1,0 1 0,-1-1 0,1 1 0,0-1 0,-1 0 0,1 0-1,0 0 1,2-2 0,-2 0 13,0 0 0,-1 0-1,0 0 1,1 0 0,-1-1-1,0 1 1,-1 0 0,1-1 0,-1 0-1,1 1 1,-1-1 0,0 0-1,1-6 1,-1-5 59,1 0 0,-2-18 0,-1 18-74,2 13 8,-1 1 1,0-1 0,0 0-1,0 1 1,-1-1-1,1 0 1,0 0 0,-1 1-1,1-1 1,-1 0 0,1 1-1,-1-1 1,0 1-1,1-1 1,-1 1 0,0-1-1,0 1 1,0 0 0,-1-1-1,1 1 1,0 0-1,0 0 1,-1 0 0,1 0-1,-1 0 1,1 0 0,-1 0-1,1 0 1,-1 0-1,1 1 1,-1-1 0,0 1-1,1-1 1,-1 1-1,0 0 1,1 0 0,-1-1-1,0 1 1,-2 1 0,0-1-2,0 0 0,0 1 0,-1 0 0,1 0 0,0 0 0,0 0 0,0 1 0,0 0 1,0-1-1,0 2 0,1-1 0,-1 0 0,0 1 0,1-1 0,-3 4 0,0 1-30,0 0 0,1 1 0,0-1 0,0 1 0,1 0 0,0 0 0,0 0 0,1 1 0,0-1 0,1 1-1,0 0 1,0 0 0,1 0 0,0 0 0,0 0 0,2 11 0,-1-18 4,0-1 1,0 1-1,0-1 1,0 1-1,1-1 1,-1 1-1,0-1 1,1 0-1,0 1 1,-1-1-1,1 0 1,0 1-1,-1-1 1,1 0-1,0 0 1,0 0-1,0 0 1,0 1-1,0-1 1,2 1-1,0 0 4,0-1 0,0 1-1,0-1 1,0 0-1,0 1 1,0-1 0,0-1-1,1 1 1,3 0-1,-2 0 24,1-1 0,0 1 0,0-1 0,0-1 0,-1 1 0,1-1 0,0 0 0,-1 0 0,1-1 0,10-4 0,-11 3 8,-1 0 0,1 0 1,-1 0-1,0 0 0,0-1 1,-1 0-1,1 0 0,-1 0 1,1 0-1,-1 0 0,0-1 1,-1 1-1,1-1 0,-1 0 1,0 0-1,2-7 0,-2 1 32,0 1 0,0-1 0,-1 0-1,-1 1 1,1-1 0,-2 0 0,-1-12-1,1 20-27,1-1 0,-1 1-1,1 0 1,-1 0-1,-1-1 1,1 1 0,0 0-1,-1 0 1,1 0 0,-1 1-1,0-1 1,0 0 0,0 0-1,0 1 1,0 0-1,-1-1 1,1 1 0,-1 0-1,0 0 1,1 0 0,-6-2-1,1 1 13,0 0-1,0 1 0,0 0 1,0 0-1,-1 1 0,1 0 1,0 0-1,-13 1 0,18 0-27,-1 0 0,0 0 1,1 0-1,-1 1 0,1-1 0,-1 1 0,1 0 0,-1 0 1,1 0-1,-1 0 0,1 0 0,0 1 0,0-1 0,-1 0 1,1 1-1,-3 3 0,2-1-14,0 0 0,0 0-1,0 0 1,1 0 0,-1 0 0,1 0-1,0 1 1,-2 8 0,1-3-24,1 1 1,0-1 0,1 1-1,0 0 1,1 0-1,0 0 1,3 20-1,-2-28 17,0-1-1,0 1 0,0 0 1,0-1-1,0 1 0,1 0 0,-1-1 1,1 0-1,0 1 0,-1-1 1,1 0-1,0 0 0,1 0 0,-1 0 1,0 0-1,0 0 0,1-1 1,-1 1-1,1-1 0,-1 0 0,1 0 1,0 0-1,4 1 0,-1 0 0,1 0 0,-1-1 0,1 0 0,-1 0 0,1-1 0,-1 0 1,1 0-1,0-1 0,9-1 0,-14 1 22,1 0 1,-1 1-1,0-1 1,1 0 0,-1-1-1,0 1 1,0 0 0,0-1-1,0 1 1,0-1-1,0 0 1,0 1 0,0-1-1,-1 0 1,1 0-1,-1 0 1,1 0 0,-1-1-1,0 1 1,0 0 0,0-1-1,0 1 1,0 0-1,-1-1 1,1-2 0,1-7 4,0 0 0,-1-1 0,-1-23 0,-1 19 50,1 14-54,0 1 0,-1-1 1,1 1-1,-1 0 1,0-1-1,1 1 0,-1-1 1,-1 1-1,1 0 1,0 0-1,0 0 0,-1 0 1,1 0-1,-1 0 1,0 0-1,0 0 0,1 0 1,-1 1-1,0-1 1,0 1-1,-1 0 0,1-1 1,0 1-1,0 0 0,-1 0 1,1 0-1,0 1 1,-1-1-1,1 0 0,-1 1 1,1 0-1,-1 0 1,1-1-1,-1 1 0,1 1 1,-1-1-1,1 0 1,-1 1-1,1-1 0,-1 1 1,1 0-1,0 0 1,-1 0-1,1 0 0,0 0 1,0 0-1,-1 0 1,1 1-1,0-1 0,-2 4 1,-1 0-18,1 0 1,1 0 0,-1 1 0,1-1-1,0 1 1,0 0 0,1 0 0,-1 0-1,1 0 1,1 1 0,-2 8 0,1 3-63,0 1 0,2 32 0,0-48 57,1-1 0,-1 0 0,0 1 0,1-1 0,-1 1 0,1-1 0,0 0 0,0 0 1,0 0-1,0 1 0,0-1 0,0 0 0,1 0 0,-1 0 0,1-1 0,-1 1 1,1 0-1,0 0 0,0-1 0,-1 1 0,1-1 0,0 0 0,0 1 0,1-1 0,-1 0 1,2 1-1,2-1-5,0 1 1,0 0 0,1-1 0,-1 0 0,0-1-1,0 1 1,1-1 0,11-1 0,-15 0 28,-1 0 0,1 0 0,-1 1 0,1-1 0,-1-1 0,1 1 0,-1 0 0,0-1 0,1 1 0,-1-1 0,0 1 0,0-1 0,0 0 0,0 0 0,-1 0 0,1 0 0,0-1 0,-1 1 0,0 0 0,1-1 0,-1 1 0,0-1 0,0 1 0,0-1 1,-1 1-1,1-1 0,0-3 0,2-9 91,-1 0 1,-1 0 0,0-22 0,-1 33-83,0 2 2,0 1 1,0-1 0,0 0 0,0 1-1,-1-1 1,1 0 0,0 1 0,-1-1-1,0 0 1,1 1 0,-1-1 0,0 1-1,0-1 1,1 1 0,-1-1 0,0 1-1,0 0 1,-1-1 0,1 1 0,0 0-1,0 0 1,-1 0 0,1 0 0,-1 0-1,1 0 1,-1 0 0,1 0 0,-1 1-1,1-1 1,-1 1 0,0-1 0,1 1-1,-4-1 1,3 1-12,-1 0 1,1 0-1,-1 0 0,1 0 1,-1 0-1,1 1 1,-1-1-1,1 1 0,0-1 1,-1 1-1,1 0 0,0 0 1,-1 0-1,1 1 0,0-1 1,0 0-1,0 1 0,0-1 1,0 1-1,0 0 0,1 0 1,-3 2-1,0 3-33,0-1-1,0 1 1,1 0-1,0 0 1,1 0-1,-1 0 1,2 0-1,-1 1 1,1-1-1,0 0 1,0 1-1,1-1 1,0 1-1,0-1 0,1 8 1,0-13 14,-1-1 1,0 1-1,1-1 1,-1 1-1,1-1 0,0 0 1,-1 1-1,1-1 1,0 0-1,0 0 0,-1 0 1,1 1-1,0-1 1,0 0-1,1 0 0,-1 0 1,0 0-1,0-1 1,3 3-1,-1-2 2,0 0 0,0 1 0,0-1 0,1 0 0,-1-1-1,0 1 1,1-1 0,5 1 0,-5-1 14,0 0 0,-1 0 0,1 0-1,-1-1 1,1 1 0,-1-1 0,1 0 0,-1 0-1,1 0 1,-1 0 0,0-1 0,0 1 0,1-1-1,-1 0 1,0 0 0,0 0 0,3-4 0,-3 3 10,-1-1 0,0 0 1,0 0-1,-1 1 0,1-1 1,-1 0-1,0 0 0,0-1 1,0 1-1,0 0 0,-1 0 1,0 0-1,0-1 0,0 1 1,-1-6-1,1 9-4,-1 0 0,1 0-1,0 1 1,-1-1 0,1 0 0,-1 1 0,1-1 0,-1 0 0,1 1-1,-1-1 1,0 0 0,1 1 0,-1-1 0,0 1 0,1-1-1,-1 1 1,0 0 0,0-1 0,1 1 0,-1 0 0,0-1 0,0 1-1,0 0 1,0 0 0,1 0 0,-1 0 0,0 0 0,-1 0-1,-31 0-37,24 0 67,7 0-40,0 0-1,0 0 1,0 0-1,0 1 1,-1-1-1,1 0 0,0 1 1,0 0-1,0-1 1,0 1-1,1 0 1,-1 0-1,0 0 1,0 0-1,0 0 0,1 1 1,-1-1-1,1 1 1,-1-1-1,1 1 1,-1-1-1,1 1 1,0 0-1,-2 2 0,1 1-36,0 0-1,1-1 0,-1 1 0,1 0 0,0 0 0,0 1 0,1-1 0,-1 10 1,2-14 34,-1 0-1,0 0 1,0 0 0,1 0 0,-1 0 0,1 0 0,-1 0 0,1 0 0,-1 0 0,1 0 0,0-1 0,-1 1 0,1 0 0,0 0 0,-1-1-1,1 1 1,0 0 0,0-1 0,0 1 0,0-1 0,0 1 0,0-1 0,0 1 0,0-1 0,0 1 0,0-1 0,0 0 0,0 0 0,0 0-1,2 0 1,36 3-122,-35-3 124,3 0 10,-1 0 0,0 0 1,0 0-1,0-1 1,0 0-1,0 0 1,8-3-1,-12 3-5,-1 0 0,1 0 0,-1 0 0,1 0 0,-1-1 1,1 1-1,-1 0 0,0-1 0,0 1 0,0 0 0,0-1 0,0 1 0,0-1 0,0 0 0,0 1 0,-1-1 0,1 0 0,-1 0 0,1 1 0,-1-1 0,1 0 0,-1 0 1,0 0-1,0 1 0,0-1 0,0 0 0,0 0 0,-1 0 0,0-2 0,1 3 4,0 0-1,-1 0 1,1 0 0,-1 0-1,1 0 1,-1 0 0,0 0 0,1 0-1,-1 0 1,0 0 0,0 1-1,0-1 1,0 0 0,1 0-1,-1 1 1,0-1 0,0 0 0,0 1-1,0-1 1,0 1 0,-1 0-1,1-1 1,0 1 0,0 0-1,-2-1 1,-32-3 15,33 4-23,-7 0-17,0 0 1,0 0-1,0 0 0,1 1 1,-1 1-1,-13 3 1,20-4 13,0-1-1,-1 1 1,1 0 0,0 0-1,0 1 1,0-1 0,0 0 0,0 1-1,0-1 1,0 1 0,0 0 0,1 0-1,-1 0 1,1-1 0,-1 1-1,1 1 1,0-1 0,0 0 0,0 0-1,0 0 1,0 1 0,0-1 0,1 0-1,-1 1 1,1-1 0,-1 0-1,1 1 1,0 4 0,0-6-6,1 1 1,-1-1-1,0 1 1,1-1 0,-1 1-1,1-1 1,-1 1-1,1-1 1,0 0-1,0 1 1,0-1-1,0 0 1,0 0-1,0 1 1,0-1 0,0 0-1,0 0 1,0 0-1,0 0 1,1-1-1,-1 1 1,0 0-1,1 0 1,-1-1-1,1 1 1,-1-1-1,1 1 1,-1-1 0,1 0-1,-1 0 1,4 1-1,2 0-28,0-1 1,0 1-1,0-1 0,0-1 1,0 1-1,8-3 0,-14 3 41,-1 0 0,1 0-1,-1 0 1,0-1-1,1 1 1,-1 0-1,0 0 1,1-1-1,-1 1 1,0 0-1,0 0 1,1-1 0,-1 1-1,0 0 1,0-1-1,1 1 1,-1-1-1,0 1 1,0 0-1,0-1 1,0 1 0,0 0-1,0-1 1,0 1-1,0-1 1,1 1-1,-1 0 1,0-1-1,-1 1 1,1-1-1,0 1 1,0 0 0,0-1-1,0 1 1,0-1-1,0 1 1,0 0-1,-1-1 1,1 1-1,0-1 2,0 0-1,-1 0 0,1 1 0,0-1 0,-1 0 0,1 1 1,-1-1-1,1 0 0,0 1 0,-1-1 0,0 1 1,1-1-1,-1 1 0,1-1 0,-1 1 0,0-1 0,1 1 1,-1-1-1,0 1 0,1 0 0,-1-1 0,-1 1 0,-1 0-13,-2-1 13,0 0 0,-1 1 0,1 0 0,0 0 0,-1 1 0,-5 1 0,9-2-19,1 0 0,0 1 0,0-1 0,0 1-1,0 0 1,0-1 0,0 1 0,0 0 0,0 0 0,0 0 0,0-1 0,0 1 0,0 0 0,0 0 0,0 0 0,1 0 0,-1 1 0,1-1 0,-1 0 0,0 0 0,1 0 0,0 0 0,-1 1 0,1-1 0,0 0 0,0 0 0,0 1 0,-1-1 0,1 0 0,1 3 0,-1-3 5,1 0 0,-1 0 0,1 0 1,-1 0-1,1 0 0,0 0 0,-1 0 0,1-1 0,0 1 1,0 0-1,-1 0 0,1-1 0,0 1 0,0 0 0,0-1 0,0 1 1,0-1-1,0 1 0,0-1 0,0 0 0,0 1 0,0-1 0,1 0 1,-1 0-1,0 0 0,0 1 0,0-1 0,1-1 0,37 4-78,-36-3 89,0 0-20,0 0 23,0 0 1,0 1-1,0-1 1,0 0-1,0-1 1,0 1-1,0 0 1,0-1-1,0 0 1,-1 1-1,1-1 1,0 0-1,0-1 1,-1 1-1,1 0 1,0-1-1,-1 0 1,0 1-1,1-1 1,-1 0-1,0 0 1,0 0-1,3-4 1,-5 6-62,0 1-201,0 1 225,0 0 0,1 0 0,-1 0 0,0 0 0,1 0 0,-1 0 0,1 0 0,-1-1 0,1 1 0,0 0 0,0 0 0,0-1 0,0 1-1,0-1 1,0 1 0,1-1 0,-1 1 0,0-1 0,1 0 0,-1 1 0,1-1 0,-1 0 0,1 0 0,0 0 0,-1 0 0,5 1 0,-2-1 19,1 0 0,0 0 0,0 0 0,0 0 0,0-1 0,0 0 0,-1 0 0,1 0 1,0-1-1,6 0 0,-10 0 31,1 1 0,-1-1 1,0 0-1,1 1 0,-1-1 1,0 0-1,1 0 0,-1 0 1,0 0-1,0 0 1,0 0-1,0 0 0,0 0 1,0 0-1,0-1 0,0 1 1,0 0-1,-1-1 0,1 1 1,0 0-1,-1-1 0,0 1 1,1-1-1,-1 1 1,1-4-1,0-4 138,0-1 0,0 1 1,-2-11-1,1 10 80,-1 2-148,0 0 0,0 0-1,-1 0 1,0 0 0,-1 0 0,0 0-1,0 1 1,-1-1 0,0 1 0,0 0-1,-1 0 1,1 0 0,-2 1-1,-7-9 1,-3-2 25,-1 2 0,0 0 0,-1 1 0,-21-13 0,37 25-110,0 1 0,-1-1 1,1 1-1,-1-1 1,1 1-1,-1 0 0,0 0 1,1 0-1,-1 1 0,0-1 1,1 1-1,-1-1 1,0 1-1,0 0 0,0 0 1,1 0-1,-1 0 1,0 1-1,0-1 0,1 1 1,-1-1-1,0 1 1,1 0-1,-1 0 0,0 0 1,1 1-1,0-1 1,-1 1-1,1-1 0,0 1 1,0 0-1,-1 0 0,1 0 1,1 0-1,-1 0 1,0 0-1,0 0 0,1 1 1,0-1-1,-3 5 1,0 2-66,0 0 0,0 1 0,1-1 1,0 1-1,1 0 0,0 0 0,0-1 1,1 1-1,0 0 0,1 0 1,0 1-1,3 17 0,-2-27 55,0 1-1,0 0 1,-1-1-1,1 1 1,0-1 0,0 0-1,0 1 1,1-1-1,-1 0 1,0 1-1,0-1 1,1 0 0,-1 0-1,1 0 1,-1 0-1,1 0 1,-1-1-1,1 1 1,-1 0 0,1-1-1,0 1 1,-1-1-1,1 0 1,0 1-1,0-1 1,-1 0 0,1 0-1,0 0 1,-1 0-1,1 0 1,2-1-1,0 1 15,0-1 0,1 1 0,-1-1 0,0 0-1,0 0 1,-1 0 0,1 0 0,0-1 0,0 1 0,0-1-1,-1 0 1,6-4 0,-4 0 30,1 0 0,-1-1 1,-1 1-1,1-1 0,-1 0 0,0 0 0,0-1 1,-1 1-1,0-1 0,-1 0 0,3-10 0,-2-3 157,0 0 0,-1-1 0,-2-22 0,-14 45-91,10 0-108,1 0 0,0 0 0,-1 0 0,1 1 0,0 0 0,0 0 0,0 0 0,0 0 1,0 0-1,0 0 0,1 1 0,-1-1 0,1 1 0,0 0 0,0 0 0,0 0 0,-3 5 1,2-2-28,0-1 1,0 1 0,1 0 0,0 0 0,0 0 0,0 0 0,1 0 0,0 0 0,0 9 0,1-15 30,0 0 0,-1 0 0,1 0 0,0 1 0,0-1 0,0 0 0,0 0 0,0 0 0,0 0-1,0 0 1,0 1 0,0-1 0,0 0 0,0 0 0,0 0 0,0 0 0,0 0 0,0 1 0,1-1 0,-1 0 0,0 0 0,0 0 0,0 0 0,0 0 0,0 0 0,0 1 0,0-1 0,0 0 0,0 0 0,1 0 0,-1 0 0,0 0 0,0 0 0,0 0 0,0 0 0,0 0-1,0 1 1,1-1 0,-1 0 0,0 0 0,0 0 0,0 0 0,0 0 0,0 0 0,1 0 0,-1 0 0,0 0 0,0 0 0,0 0 0,0 0 0,0 0 0,1 0 0,-1 0 0,0 0 0,0 0 0,0-1 0,0 1 0,0 0 0,1 0 0,-1 0 0,0 0 0,12-11 31,10-17 96,-16 19-49,0-1 0,0 0 0,-1 0 0,0 0 0,-1-1 0,0 1 0,0-1 0,-1 0 0,-1 0 0,0 0 0,0 0 0,-1-1 0,-1-15 0,0 26-68,0 1 0,-1 0 1,1-1-1,0 1 0,-1-1 0,1 1 1,0 0-1,-1-1 0,1 1 0,-1 0 0,1 0 1,0-1-1,-1 1 0,1 0 0,-1 0 1,1 0-1,-1 0 0,1-1 0,-1 1 0,1 0 1,-1 0-1,1 0 0,-1 0 0,1 0 1,-1 0-1,1 0 0,-1 0 0,0 1 0,-17 1-121,13 1 109,1 0-1,-1-1 0,1 1 0,0 1 1,0-1-1,0 1 0,1-1 0,-1 1 1,1 0-1,0 0 0,0 1 0,-3 5 1,2-4-85,1 0 1,0 1-1,1-1 1,0 1-1,0-1 1,0 1 0,1 0-1,-1 0 1,1 9-1,11-17 101,-6-1 20,0 0 1,-1 0 0,1 0-1,-1-1 1,0 1 0,0-1 0,0 0-1,0 0 1,-1 0 0,1 0 0,-1-1-1,1 1 1,-1-1 0,3-6 0,-2 2 17,0 1 1,0-1-1,0 0 1,-1 1 0,0-1-1,1-14 1,-3 11 49,1 1-51,0-1 0,-1 1-1,-3-19 1,3 28-41,0 0-1,-1 0 0,1 0 0,-1-1 1,1 1-1,-1 0 0,0 0 0,0 0 1,1 0-1,-1 0 0,0 0 1,0 1-1,0-1 0,0 0 0,0 0 1,0 1-1,0-1 0,0 0 0,0 1 1,0-1-1,-1 1 0,1-1 0,0 1 1,0 0-1,0-1 0,-1 1 0,1 0 1,-2 0-1,1 0-13,0 0-1,0 0 1,0 0 0,0 0 0,0 0-1,0 1 1,0-1 0,1 0 0,-1 1-1,0 0 1,0-1 0,0 1 0,0 0-1,1 0 1,-1 0 0,0 0 0,-1 2-1,1-1-31,-1 0 0,1 1 0,0-1 0,0 0-1,1 1 1,-1 0 0,0-1 0,1 1 0,-1 0-1,1 0 1,0 0 0,0 0 0,-1 4 0,2-7-108,6-1 117,-2-2 56,1 0-1,-1-1 1,0 1 0,0-1 0,0 0 0,0 0-1,-1-1 1,1 1 0,-1-1 0,0 1-1,0-1 1,-1 0 0,3-7 0,-4 6 16,-1 5 51,-1 6-102,0-1 1,0 0-1,0 0 0,0 0 0,-1 0 1,0 0-1,1-1 0,-6 8 0,2-1-14,-4 7 16,0 0 0,2 1 0,0 0-1,1 0 1,1 1 0,1 0 0,0 0 0,2 0 0,-1 34 0,3-52 7,0 0 1,0-1 0,0 1-1,0 0 1,0 0-1,0 0 1,1 0 0,-1 0-1,0 0 1,1-1-1,-1 1 1,0 0 0,1 0-1,-1-1 1,1 1 0,-1 0-1,1 0 1,0-1-1,-1 1 1,1-1 0,-1 1-1,1 0 1,0-1 0,0 1-1,-1-1 1,1 0-1,0 1 1,0-1 0,0 0-1,0 1 1,-1-1 0,2 0-1,32 1 68,-21-1-99,-11-1 32,0 1-1,1-1 1,-1 1-1,0-1 0,0 0 1,0 0-1,0 0 1,0 0-1,0 0 0,-1 0 1,1 0-1,0-1 1,-1 1-1,1-1 0,0 1 1,1-3-1,-2 3 5,0-1-1,0 1 1,0 0-1,0 0 0,0-1 1,0 1-1,-1-1 1,1 1-1,0-1 0,-1 1 1,0-1-1,1 1 1,-1-1-1,0 0 1,1 1-1,-1-1 0,0 1 1,0-1-1,0 0 1,-1 1-1,1-1 0,0 1 1,-1-4-1,-1 5 3,0-1 0,1 1-1,-1-1 1,0 1-1,1 0 1,-1 0 0,0-1-1,0 1 1,0 0 0,1 1-1,-1-1 1,-2 0-1,2 1 6,-1-1-13,1 0 0,-1 1 0,1 0-1,-1-1 1,1 1 0,-1 0-1,1 0 1,-1 1 0,1-1 0,0 0-1,0 1 1,0-1 0,0 1-1,0 0 1,0 0 0,0-1 0,0 1-1,1 1 1,-1-1 0,1 0-1,0 0 1,-1 0 0,1 1 0,0-1-1,0 1 1,-1 3 0,0 4-33,-1 1 1,1-1-1,1 1 0,0-1 1,0 13-1,2-22 30,-1 0 1,1 0-1,0 0 0,-1-1 0,1 1 1,0 0-1,-1-1 0,1 1 0,0-1 1,0 1-1,-1 0 0,1-1 1,0 0-1,0 1 0,0-1 0,0 1 1,0-1-1,0 0 0,0 0 1,0 0-1,0 0 0,0 1 0,0-1 1,-1 0-1,1 0 0,0-1 0,0 1 1,2 0-1,1 0 21,0 0 0,-1-1 0,1 1 0,0-1 0,-1 0 0,8-2 0,-3-3 24,-7 6-5,-3 2-30,1-1 1,0 0-1,0 1 0,0-1 0,0 1 0,0-1 0,0 1 1,0 0-1,1-1 0,-1 1 0,1 0 0,-1-1 0,0 4 1,1-4-23,0 1 0,-1-1 0,1 1 0,0-1 0,0 0 0,0 1 0,0-1 1,0 1-1,0-1 0,1 0 0,-1 1 0,0-1 0,1 1 0,-1-1 0,2 2 1,-1-2 12,0 0 1,0-1 0,0 1 0,0-1 0,1 1 0,-1-1 0,0 1 0,0-1-1,1 0 1,-1 0 0,0 0 0,1 1 0,-1-1 0,0 0 0,3-1 0,-3 1 7,-1 0 0,0-1 1,1 1-1,-1 0 0,1-1 1,-1 1-1,1-1 0,-1 1 1,0 0-1,1-1 0,-1 1 1,0-1-1,1 1 0,-1-1 1,0 1-1,0-1 1,0 1-1,1-1 0,-1 1 1,0-1-1,0 1 0,0-1 1,0 0-1,0 1 0,0-1 1,0 1-1,0-1 0,0 1 1,0-1-1,0 1 0,0-1 1,-1 1-1,1-1 0,0 1 1,0-1-1,-1 1 0,1-1 1,0 1-1,0-1 0,-1 1 1,1-1-1,0 1 1,-1 0-1,1-1 0,-1 1 1,1-1-1,-1 1 0,1 0 1,-1-1-1,-1 1-2,-1 0 0,1 0 0,0 0 0,0 0 0,0 0 0,0 1 0,0-1 1,0 1-1,0-1 0,0 1 0,0 0 0,0 0 0,-3 2 0,4-2-10,-1 0-1,1 1 1,0-1 0,1 1-1,-1-1 1,0 1 0,0-1-1,1 1 1,-1 0 0,1-1-1,-1 1 1,1 0 0,-1-1-1,1 1 1,0 0 0,0-1-1,0 1 1,0 2 0,0-2-2,0 0 1,0 0 0,0 0-1,0-1 1,0 1 0,1 0 0,-1 0-1,0 0 1,1 0 0,-1-1 0,1 1-1,0 0 1,0-1 0,1 4-1,0-4 8,-1 0-1,1 0 0,0 0 1,0 0-1,-1 0 1,1-1-1,0 1 0,0 0 1,0-1-1,0 0 0,0 1 1,0-1-1,0 0 1,3 0-1,1 1 15,1-1 0,0 0 0,-1 0 0,1-1 0,0 1 0,-1-1 0,7-3 0,-11 4-9,0-1 1,0 0 0,-1 1 0,1-1 0,0 0-1,-1 0 1,1-1 0,-1 1 0,1 0-1,-1 0 1,0-1 0,0 1 0,1-1 0,-1 1-1,0-1 1,0 1 0,0-1 0,-1 0 0,1 1-1,0-1 1,-1 0 0,1 0 0,-1 0 0,1 1-1,-1-1 1,0 0 0,0 0 0,0 0-1,0-2 1,0 4 0,0-1 0,0 0 0,-1 1 1,1-1-1,0 0 0,-1 1 0,1-1 0,-1 1 0,1-1 0,-1 1 0,1-1 0,-1 1 0,1-1 0,-1 1 0,1-1 0,-1 1 0,0 0 0,1-1 1,-1 1-1,1 0 0,-1-1 0,0 1 0,1 0 0,-1 0 0,0 0 0,0 0 0,1 0 0,-2 0 0,-26-3-35,22 3 30,-5 0-13,0 0 1,0 0-1,0 1 1,0 1 0,0 0-1,-19 6 1,25-7 10,1 1 0,-1 0 0,1 0 0,0 1 0,0-1 0,0 1 0,0 0 1,0 0-1,0 0 0,1 0 0,0 1 0,-1 0 0,1-1 0,0 1 0,1 0 0,-1 1 0,1-1 0,-3 6 0,5-9-1,0-1-1,-1 1 0,1 0 1,0-1-1,0 1 0,0 0 1,-1-1-1,1 1 0,0 0 1,0-1-1,0 1 1,0 0-1,0 0 0,0-1 1,0 1-1,1 0 0,-1-1 1,0 1-1,0 0 0,0-1 1,1 1-1,-1 0 0,0-1 1,1 1-1,-1-1 0,0 1 1,1-1-1,-1 1 1,1 0-1,-1-1 0,1 0 1,-1 1-1,1-1 0,0 1 1,-1-1-1,1 0 0,-1 1 1,1-1-1,0 0 0,-1 1 1,1-1-1,0 0 0,-1 0 1,1 0-1,1 0 1,5 1 23,0 0 1,0-1-1,0 0 1,7-1 0,1 0-46,-7 1 42,0 0 0,1 0 1,-1 0-1,0-1 0,0-1 0,1 1 0,-1-1 1,0-1-1,0 0 0,-1 0 0,1 0 1,-1-1-1,1 0 0,-1 0 0,0-1 1,-1 0-1,11-9 0,-40 14 87,11-1-98,9 1-12,0-1 0,1 1 0,-1 0 0,0 0 0,0 0 0,0 0 0,0 0 0,0 1 0,1-1 0,-1 1 0,0 0 0,0 0 0,1 0 0,-5 2 0,6-2-129,1-1 1,0 1 0,0 0-1,0-1 1,0 1 0,0-1 0,0 1-1,0 0 1,0-1 0,1 1-1,-1-1 1,0 1 0,0-1-1,0 1 1,1 0 0,-1-1 0,0 1-1,1-1 1,-1 1 0,0-1-1,1 0 1,-1 1 0,0-1-1,1 1 1,-1-1 0,1 0-1,-1 1 1,1-1 0,-1 0 0,1 1-1,-1-1 1,2 0 0,8 7-2394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1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0 5601,'0'0'1416,"-110"67"-1343,93-51-154,5-1-63,4-5-384,5-3-272,3-5-768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2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 5049,'0'0'1528,"-62"72"-3776,85-72 1344,2 0-1505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2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 4657,'0'0'1704,"-68"66"-4096,90-66 944,-1 0-1073</inkml:trace>
  <inkml:trace contextRef="#ctx0" brushRef="#br0" timeOffset="1">68 1 3369,'90'35'2000,"-104"-23"-1088,1 3-336,-3 2 305,1 1-457,3 1-320,2-4 80,6-3-184,0-1 0,4-5-200,0-4-424,0 0 208,0 0-241,0 0-167,6-2-248,2 0-80,-2 0-1353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12.1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162 265 4729,'0'0'51,"1"4"75,0-1-76,0 0 0,0-1 0,0 0 0,0 1 0,1-1 0,-1 0-1,1 0 1,-1 1 0,1-1 0,0 0 0,0-1 0,2 3-1,-3-3 4,0 0-1,0-1 1,0 1-1,0 0 1,0-1-1,1 1 1,-1-1-1,0 1 1,0-1-1,1 0 1,-1 1-1,0-1 1,0 0-1,1 0 1,-1 0-1,0 0 1,1 0-1,-1 0 1,0 0-1,1-1 1,-1 1-1,0 0 1,0-1-1,0 1 1,1-1-1,-1 1 1,0-1-1,0 0 1,0 1-1,0-1 1,0 0-1,2-1 1,1-2 64,-1 0 0,1 0 0,-1 0 0,0 0 0,0-1 0,0 1 0,-1-1 0,0 0 0,0 0 0,0 0 1,0 0-1,1-9 0,-1 1 352,0 1 0,-1-1 1,-1 1-1,-1-16 1,1 27-446,0 0 0,0 0 0,0 0 1,-1 1-1,1-1 0,0 0 1,0 0-1,-1 1 0,1-1 0,-1 0 1,1 0-1,0 1 0,-1-1 0,0 0 1,1 1-1,-1-1 0,1 1 0,-1-1 1,0 1-1,1-1 0,-1 1 0,0-1 1,0 1-1,-25-6 83,20 6-109,-1 0 0,0 1 1,0 0-1,1 0 0,-11 3 1,10-1-17,1 0 1,0 0-1,0 1 1,0 0 0,1 0-1,-1 0 1,1 1-1,0 0 1,0 0 0,0 0-1,1 1 1,0-1 0,0 1-1,1 0 1,-1 0-1,1 0 1,0 1 0,1-1-1,0 1 1,0 0-1,0-1 1,1 1 0,0 0-1,0 0 1,0 0 0,1 0-1,0 0 1,3 13-1,-3-17 10,1 0-1,0-1 1,-1 1-1,1-1 0,1 1 1,-1-1-1,0 1 0,1-1 1,-1 0-1,1 0 1,-1 1-1,1-1 0,0-1 1,0 1-1,0 0 1,0 0-1,0-1 0,1 1 1,-1-1-1,0 1 0,5 1 1,-1-1 4,0 0 0,0-1 0,0 1 0,0-1 0,0 0 0,1-1 0,-1 0 0,9 0 0,-13 0 12,0-1-1,-1 1 1,1-1-1,0 0 1,-1 1-1,1-1 1,0 0-1,-1 0 1,1 0-1,-1 0 1,0 0-1,1 0 1,-1-1-1,0 1 1,0 0-1,1-1 1,-1 1-1,0-1 1,0 1-1,-1-1 1,1 1-1,0-1 1,0 0-1,-1 1 1,1-1-1,-1 0 1,0 0-1,1 1 1,-1-4-1,1-4 84,0-1 0,-1 1-1,1-1 1,-3-12 0,2 19-80,-1 0 0,0 0 0,0 0 0,0 0 0,0 1 0,0-1 1,-1 0-1,1 0 0,-1 1 0,1-1 0,-1 1 0,0-1 0,0 1 0,0 0 0,-1-1 1,1 1-1,-1 0 0,1 1 0,-1-1 0,1 0 0,-1 1 0,0-1 0,0 1 0,-5-1 1,0-1-4,0 1 1,0 0-1,0 1 1,-1-1-1,1 2 1,0-1-1,-1 1 1,-8 2 0,14-2-14,1 0 1,0 1-1,0 0 1,0 0-1,0-1 1,0 1-1,0 0 1,0 1-1,0-1 1,0 0-1,0 0 1,0 1-1,1-1 1,-1 1-1,1 0 0,-1 0 1,1-1-1,0 1 1,-1 0-1,1 0 1,0 0-1,0 0 1,0 0-1,0 3 1,-1 2-33,0 1 0,0-1 1,1 0-1,0 1 0,-1 14 0,3-21 30,0 0 1,-1 0-1,1 0 0,0 0 1,0 0-1,-1-1 0,1 1 1,0 0-1,0-1 0,0 1 1,0 0-1,0-1 0,0 1 0,0-1 1,0 1-1,0-1 0,0 0 1,0 0-1,0 1 0,0-1 1,0 0-1,0 0 0,1 0 1,-1 0-1,0 0 0,0 0 1,1-1-1,4 2-19,0-1 1,-1-1-1,1 1 1,9-3-1,-11 1 45,0 0 0,0 0 0,0 0 0,0-1 0,-1 0-1,1 1 1,-1-1 0,0 0 0,0-1 0,0 1-1,0 0 1,-1-1 0,1 0 0,-1 0 0,0 1-1,0-1 1,-1 0 0,3-8 0,0 1 41,-2 1 0,1 0 0,-2-1 1,1 0-1,-1 1 0,-1-20 0,0 29-46,0 0-1,-1 0 0,1 0 0,0 0 0,0 0 1,-1 0-1,1 0 0,-1 0 0,1 0 1,0 0-1,-1 0 0,0 0 0,1 0 1,-1 1-1,0-1 0,1 0 0,-1 0 1,0 0-1,0 1 0,0-1 0,0 1 0,-1-2 1,0 1-8,0 0 0,-1 0 1,1 1-1,0-1 0,-1 1 1,1-1-1,-1 1 0,1 0 0,-5 0 1,2 0-13,0 0 1,1 1 0,-1 0-1,0 0 1,0 0-1,1 0 1,-1 1 0,0 0-1,-7 4 1,6-1-14,0 0 0,0 0 0,0 1 0,1 0 0,0 0 0,0 0 0,1 0 0,0 1 0,0 0 1,0 0-1,1 0 0,0 0 0,1 0 0,-1 1 0,1-1 0,1 1 0,-1 0 0,1-1 0,1 1 0,-1 0 1,2 9-1,-1-16 8,1 0 0,-1 1 0,1-1 0,-1 0 1,1 0-1,0 0 0,-1 0 0,1 1 0,0-1 1,0 0-1,0 0 0,0-1 0,0 1 0,0 0 0,0 0 1,0 0-1,0-1 0,0 1 0,0 0 0,1-1 1,-1 1-1,0-1 0,0 1 0,1-1 0,-1 0 1,0 0-1,2 1 0,40 1 43,-37-2-51,0 0 22,0 0 0,0-1 1,0 0-1,0 0 0,0 0 0,0-1 0,0 0 0,0 0 0,-1 0 0,1-1 0,-1 0 0,0 0 1,1-1-1,-1 1 0,-1-1 0,1 0 0,-1 0 0,1-1 0,5-7 0,-5 4 40,0 1-1,0-1 1,-1 0-1,0-1 0,-1 1 1,0-1-1,0 1 1,-1-1-1,0 0 0,0 0 1,-1 0-1,0-15 1,0 21-29,-1 1 1,0-1 0,0 1 0,0 0 0,-1-1-1,1 1 1,0 0 0,-1-1 0,0 1-1,0 0 1,1-1 0,-1 1 0,0 0-1,-1 0 1,1 0 0,0 0 0,-1 0 0,1 0-1,-1 0 1,1 0 0,-1 1 0,0-1-1,0 1 1,0-1 0,0 1 0,0 0 0,0 0-1,0 0 1,0 0 0,-1 0 0,1 0-1,0 0 1,-1 1 0,1-1 0,0 1-1,-1 0 1,1-1 0,-5 2 0,-3-2-27,0 0 1,0 1 0,0 0-1,0 1 1,1 0 0,-14 4-1,19-4 7,0 0-1,0 1 0,1-1 1,-1 1-1,0 0 1,1 1-1,0-1 0,-1 0 1,1 1-1,0 0 0,0 0 1,0 0-1,1 0 0,-1 0 1,1 1-1,0-1 0,0 1 1,-2 4-1,1-1-24,0-1 0,0 1 0,1 1 0,0-1-1,1 0 1,0 0 0,0 1 0,0-1 0,1 9 0,0-14 20,0 0-1,1 0 1,-1 0 0,0 1 0,1-1 0,-1 0 0,1 0-1,-1 0 1,1 0 0,0 0 0,0-1 0,0 1 0,0 0-1,0 0 1,1-1 0,-1 1 0,0 0 0,1-1-1,0 1 1,-1-1 0,1 0 0,0 1 0,-1-1 0,1 0-1,0 0 1,0 0 0,0-1 0,0 1 0,0 0 0,0-1-1,0 1 1,0-1 0,0 1 0,4-1 0,1 1 8,0-1 0,-1 0 0,1 0 0,14-3 1,-19 2 2,1 0 1,0 0 0,-1 0 0,1-1 0,0 1 0,-1-1 0,0 1-1,1-1 1,-1 0 0,0 0 0,0 0 0,0 0 0,0 0-1,2-3 1,0 0 45,-1-1 0,0 1 0,0 0 1,0-1-1,0 0 0,-1 0 0,0 0 0,0 0 0,-1 0 0,1 0 0,-1 0 0,-1 0 0,1-8 0,-14 16 20,8 2-80,-1 1 0,1-1 1,0 1-1,0 0 0,1 0 1,-1 0-1,1 1 1,0-1-1,-3 8 0,0 0-37,0 0 0,1 1 0,-6 18 0,9-22 14,1 1 1,0-1-1,0 1 0,1 0 1,1 0-1,0-1 0,2 21 1,-1-30 26,-1 0 0,1 1-1,0-1 1,-1 0 0,1 0 0,0 0 0,0 0 0,0 0 0,0-1 0,0 1 0,0 0 0,0 0 0,0-1 0,0 1 0,0 0 0,1-1 0,-1 1 0,0-1 0,0 0 0,1 1-1,-1-1 1,0 0 0,0 0 0,1 0 0,-1 0 0,0 0 0,1 0 0,0 0 0,3 0 7,-1 0 0,0 0 0,0-1 0,0 1 0,0-1 0,1 0 0,-1-1 1,4 0-1,-4-1 15,0 0 1,0 0 0,0-1-1,-1 1 1,1-1 0,-1 0-1,0 0 1,0 0 0,0 0-1,0 0 1,-1-1 0,0 1-1,0-1 1,0 0 0,3-9-1,-3 6 6,0-1-1,-1 1 1,0-1-1,0 1 1,-1-1-1,0 1 1,0-1-1,-3-15 1,3 23-13,-1 0 0,1-1 0,-1 1 0,0 0 0,0 0 0,1 0 0,-1 0 0,0 0 0,0 0 0,0 0 0,0 0 0,0 0 0,0 0 0,0 1 0,0-1 0,0 0 0,-1 1 0,1-1 0,0 1 0,0-1 0,-1 1 0,1 0 0,0-1 0,-1 1 0,1 0 0,-2 0 0,0 0-19,0-1 1,0 1-1,-1 0 0,1 0 0,0 1 0,0-1 0,0 1 0,0 0 1,0-1-1,0 1 0,-3 2 0,1 0 13,1 0 0,0 1 0,0-1 0,0 1 0,1 0 0,-1 0 1,1 0-1,0 0 0,0 1 0,0-1 0,1 1 0,-1 0 0,1-1 0,0 1 0,1 0 0,-2 6 0,-1 4-31,1 1 0,1-1 0,1 1 0,0 19-1,1-34 29,0 1 0,0-1 0,0 1 0,0 0 0,1-1-1,-1 1 1,1-1 0,-1 1 0,1-1 0,0 1 0,-1-1-1,1 0 1,0 1 0,0-1 0,0 0 0,0 0 0,0 1 0,0-1-1,1 0 1,0 1 0,1 0-7,0-1-1,0 1 1,0-1 0,0 1-1,0-1 1,0 0 0,1 0-1,-1 0 1,5 0 0,-4 0 1,0-1 1,0 1 0,0-1-1,-1 0 1,1 0 0,0-1-1,0 1 1,0-1 0,-1 0-1,1 0 1,0 0 0,-1-1-1,1 1 1,-1-1 0,1 1-1,-1-1 1,0 0 0,4-4-1,-3 1 25,-1 0 0,0-1-1,0 0 1,0 0 0,0 1-1,-1-1 1,0-1 0,-1 1-1,1 0 1,-1 0 0,0-1-1,-1 1 1,1-1 0,-1 1-1,-2-11 1,2 16-7,0 0 1,0 0-1,0-1 1,0 1-1,-1 0 1,1 0-1,-1-1 1,1 1-1,-1 0 0,1 0 1,-1 0-1,1 0 1,-1 0-1,0 0 1,0 0-1,0 0 1,0 0-1,1 0 0,-1 0 1,0 0-1,0 1 1,-2-2-1,0 1-3,0 0 0,1 0 0,-1 0 0,0 0 0,0 1 0,0-1 0,1 1-1,-1 0 1,0 0 0,-3 0 0,1 0-8,-1 1-1,1-1 1,0 1-1,0 1 1,-1-1-1,1 1 1,0 0-1,1 0 1,-1 0-1,-9 6 1,10-4-6,-1 0 1,1 0-1,0 0 1,0 0-1,1 1 0,-1 0 1,1-1-1,0 1 1,0 1-1,1-1 1,0 0-1,0 1 1,0-1-1,0 1 1,1-1-1,0 1 1,0 0-1,0 0 1,1 8-1,0-13-1,0 1 0,1-1 0,-1 1 0,1-1 0,-1 0 0,1 1 0,0-1 0,-1 0 0,1 1 0,0-1 0,0 0 0,0 0-1,0 0 1,0 0 0,0 0 0,0 0 0,0 0 0,1 0 0,-1 0 0,0-1 0,1 1 0,-1 0 0,0-1 0,1 1 0,-1-1 0,0 1 0,1-1 0,-1 0 0,1 0 0,2 1 0,8 0-40,-1 0 1,22 0 0,-26-1 72,-5-1-22,0 1 1,0-1 0,0 1-1,0-1 1,0 0 0,0 0 0,0 0-1,0 0 1,-1 0 0,1 0-1,0-1 1,-1 1 0,1 0 0,-1-1-1,1 1 1,-1-1 0,0 0-1,0 1 1,0-1 0,0 0-1,0 0 1,0 0 0,0 0 0,0 0-1,-1 0 1,1 0 0,-1 0-1,1 0 1,-1 0 0,0-2 0,1 1 15,-1 1 0,1-1 0,-1 0 1,0 1-1,0-1 0,0 1 1,0-1-1,-1 0 0,1 1 1,0-1-1,-1 1 0,0-1 0,0 1 1,0-1-1,0 1 0,0 0 1,0-1-1,0 1 0,-1 0 1,1 0-1,-1 0 0,0 0 0,0 0 1,-3-2-1,1 2-23,0 0 1,-1 1-1,1-1 0,0 1 0,-1 0 1,1 1-1,-1-1 0,1 1 0,-1 0 1,0 0-1,1 0 0,-1 1 1,1-1-1,-1 1 0,1 0 0,-1 1 1,1-1-1,0 1 0,0 0 0,-1 0 1,1 0-1,1 0 0,-1 1 1,0-1-1,0 1 0,1 0 0,0 0 1,0 1-1,0-1 0,0 1 0,0-1 1,-3 7-1,5-8-2,0-1 0,0 0 0,1 1 0,-1-1 1,0 0-1,1 1 0,-1-1 0,1 1 0,0-1 0,-1 1 0,1-1 0,0 1 0,0-1 1,0 1-1,0 0 0,0-1 0,0 1 0,1-1 0,-1 1 0,0-1 0,1 1 0,-1-1 0,1 0 1,0 1-1,-1-1 0,1 1 0,0-1 0,0 0 0,0 0 0,0 0 0,0 1 0,0-1 1,0 0-1,0 0 0,0 0 0,1 0 0,-1-1 0,0 1 0,1 0 0,-1 0 0,0-1 1,1 1-1,-1-1 0,1 1 0,-1-1 0,1 0 0,1 0 0,9 3-3,0-2 1,1 0-1,-1 0 0,20-2 0,-26 0 5,-3 1 9,0 0 1,0 0-1,0-1 1,0 0 0,0 1-1,0-1 1,-1 0-1,1 0 1,0-1 0,0 1-1,-1-1 1,1 1-1,-1-1 1,1 0 0,-1 0-1,0 0 1,1 0-1,-1 0 1,0 0 0,-1-1-1,1 1 1,0-1-1,-1 1 1,1-1 0,-1 0-1,0 0 1,2-5-1,0-2 52,-1-1-1,0 0 1,-1 0-1,0 0 1,-1 0-1,-1-15 1,1 25-51,0-1 0,0 0 0,0 0 0,-1 1 0,1-1 0,-1 0 0,1 1 0,-1-1 0,0 0 0,1 1-1,-1-1 1,0 1 0,0-1 0,0 1 0,0-1 0,0 1 0,-1 0 0,1 0 0,0-1 0,-1 1 0,1 0 0,-1 0 0,1 0 0,-1 1 0,1-1 0,-1 0 0,0 0 0,1 1 0,-1-1 0,0 1-1,1 0 1,-1-1 0,0 1 0,0 0 0,-2 0 0,0 0-8,1 0 0,-1 1 0,1-1 0,-1 1 0,1-1 0,-1 1 0,1 0 0,-1 1-1,1-1 1,0 1 0,0-1 0,0 1 0,0 0 0,0 0 0,0 0 0,0 0 0,-2 4 0,1-2-14,1 1 1,0-1 0,0 1 0,0 0-1,1 0 1,0 0 0,0 0 0,0 1-1,0-1 1,1 0 0,0 1-1,0-1 1,0 1 0,1 5 0,3-10 1,1 0 0,-1 0 1,0-1-1,1 0 0,-1 0 1,1 0-1,-1 0 0,4 0 1,-4-1 24,0 0 0,1 0 1,-1-1-1,0 1 0,0 0 1,0-1-1,0 0 0,0 0 1,0 0-1,-1 0 0,1 0 1,-1 0-1,1-1 0,-1 0 1,0 1-1,3-6 0,2-2 53,0-1-1,-1 1 1,7-18-1,-8 13-11,-1 0 0,-1 0 0,0 0-1,-1-1 1,0 1 0,-1-1 0,-1-16 0,-1 32-49,1 0 0,0-1 0,0 1 0,-1 0 1,1-1-1,0 1 0,-1 0 0,1-1 0,-1 1 1,1 0-1,0-1 0,-1 1 0,1 0 0,-1 0 0,1 0 1,0-1-1,-1 1 0,1 0 0,-1 0 0,1 0 0,-1 0 1,1 0-1,-1 0 0,1 0 0,-1 0 0,1 0 1,-1 0-1,-17 1-89,16-1 65,-2 1 6,0 0 1,-1 0-1,1 0 0,0 1 1,0 0-1,0 0 1,1 0-1,-1 0 1,0 0-1,1 1 0,-1 0 1,1 0-1,0 0 1,0 0-1,0 0 0,0 0 1,1 1-1,-5 6 1,3-3-19,-1 1 1,1 0-1,0 0 1,1 0-1,0 1 1,0-1-1,1 0 1,-2 13-1,4-20 28,0-1 1,0 1-1,-1-1 0,1 0 0,0 1 0,0-1 0,0 1 1,0-1-1,0 1 0,0-1 0,0 1 0,0-1 1,0 1-1,0-1 0,0 1 0,0-1 0,0 1 0,0-1 1,0 0-1,1 1 0,-1-1 0,0 1 0,0-1 0,0 1 1,1-1-1,-1 0 0,0 1 0,1-1 0,-1 0 0,0 1 1,1-1-1,-1 0 0,0 1 0,1-1 0,-1 0 0,1 0 1,-1 1-1,0-1 0,1 0 0,-1 0 0,1 0 0,-1 0 1,1 1-1,-1-1 0,1 0 0,-1 0 0,1 0 0,-1 0 1,1 0-1,-1 0 0,1 0 0,-1-1 0,0 1 0,1 0 1,-1 0-1,1 0 0,-1 0 0,1-1 0,-1 1 0,1 0 1,-1 0-1,0-1 0,1 1 0,-1-1 0,4-1 55,0 0 0,0-1-1,0 0 1,-1 0 0,6-5 0,-3 0-17,1 0 0,-2 0 0,1 0 0,-1-1 1,0 0-1,0 0 0,-1-1 0,3-11 0,-3 6 30,-1 0 1,-1-1-1,0 1 0,-1-26 0,-1 40-56,1 0 0,-1 0 0,0 0-1,0 0 1,0 0 0,0 0 0,0 0 0,-1 0 0,1 0 0,0 0 0,0 0 0,-1 1 0,1-1 0,0 0 0,-1 0 0,1 0 0,-1 0 0,1 1-1,-2-2 1,2 2-9,-1 0-1,1 0 0,-1 0 0,1 0 0,-1 0 0,1 0 0,-1 0 0,1 0 0,-1 0 1,1 0-1,-1 0 0,1 0 0,0 1 0,-1-1 0,1 0 0,-1 0 0,1 1 0,-1-1 1,1 0-1,0 1 0,-1-1 0,1 0 0,0 1 0,-1-1 0,1 1 0,-22 32-235,17-24 205,0 1 0,1 1 1,0-1-1,1 0 0,0 1 0,1 0 0,0 0 0,1 0 0,0 0 0,1-1 0,0 1 0,3 21 0,-3-30 28,1-1-1,0 0 1,-1 0-1,1 0 1,0 0 0,0 0-1,0 0 1,0 0 0,0 0-1,0 0 1,0 0-1,0 0 1,0-1 0,0 1-1,0 0 1,1-1 0,-1 1-1,0-1 1,0 1-1,1-1 1,-1 0 0,0 1-1,1-1 1,-1 0 0,0 0-1,3 0 1,-2 0 21,1 0 1,-1 0-1,1 0 1,-1 0-1,1 0 0,-1-1 1,1 1-1,-1-1 1,1 0-1,-1 0 1,1 0-1,-1 0 1,4-2-1,-2-1 5,0-1 0,0 1 0,0-1 0,-1 0 0,1 0 0,-1 0 0,-1 0 0,1 0 0,-1-1 0,0 1 0,0-1 0,0 0 0,-1 1 0,1-10 0,1-6 120,-2 0-1,-2-36 1,1 55-139,0-1 1,-1 1-1,1-1 1,0 1-1,-1 0 0,0-1 1,1 1-1,-1 0 1,0 0-1,0 0 1,0-1-1,0 1 1,-1 0-1,1 0 1,0 1-1,-1-1 0,0 0 1,1 0-1,-1 1 1,0-1-1,0 1 1,0-1-1,0 1 1,0 0-1,0 0 1,0 0-1,0 0 0,0 0 1,-1 0-1,1 1 1,0-1-1,-1 1 1,1 0-1,0-1 1,-1 1-1,1 0 1,-1 0-1,1 1 0,0-1 1,-1 0-1,1 1 1,0 0-1,0-1 1,-1 1-1,1 0 1,0 0-1,0 0 1,0 0-1,0 1 0,0-1 1,0 0-1,0 1 1,0 0-1,1-1 1,-2 3-1,-7 6-44,2 1 1,-1-1-1,2 2 0,-1-1 0,1 1 1,1 0-1,1 1 0,-1-1 0,2 1 1,0 0-1,0 1 0,1-1 0,1 0 0,0 1 1,1 19-1,1-32 35,0 0-1,0-1 1,0 1 0,1-1-1,-1 1 1,0 0 0,1-1-1,-1 1 1,0-1 0,1 1-1,-1-1 1,1 1 0,-1-1-1,1 1 1,-1-1 0,1 1-1,-1-1 1,1 0 0,0 1-1,-1-1 1,1 0 0,0 1-1,-1-1 1,1 0 0,-1 0-1,1 0 1,0 1 0,0-1-1,-1 0 1,1 0 0,0 0-1,-1 0 1,2-1 0,25 0 42,-22-1-33,-1 1 0,1-1 0,0 0 0,0 0 0,-1-1 1,1 1-1,-1-1 0,0 0 0,1 0 0,-1-1 0,-1 1 1,1-1-1,-1 0 0,1 0 0,-1 0 0,4-8 0,-2 4 15,0 0-1,-1 0 0,0 0 0,0-1 1,-1 0-1,-1 0 0,1 0 1,1-14-1,-3-43 340,-1 66-349,-1 0 1,1-1 0,0 1-1,0-1 1,0 1-1,-1 0 1,1-1 0,0 1-1,-1 0 1,1-1-1,0 1 1,-1 0 0,1 0-1,0-1 1,-1 1-1,1 0 1,0 0 0,-1 0-1,1 0 1,-1-1-1,1 1 1,0 0 0,-1 0-1,1 0 1,-1 0-1,1 0 1,-1 0 0,1 0-1,-1 0 1,1 0-1,0 0 1,-1 0 0,1 0-1,-1 1 1,-18 4-65,12 0 38,0 1 0,0 0 0,1 0 0,0 0 0,1 1 0,-1 0-1,1 0 1,-5 9 0,-1 4 22,-18 42 0,27-54-11,-1 0 0,1 0 0,0 0 0,1 0 0,0 0 0,0 1 0,1 10 0,0-19 166,6 0-44,-6 4-505,0-1 0,1 0 0,-1 0 0,1 0 0,-1 0 0,1 0 0,0 0 0,0 0 0,0 0 0,1 0-1,-1 0 1,1-1 0,-1 1 0,5 4 0,4 4-3495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18.3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219 96 4745,'0'0'3442,"-14"6"-3390,-46 20-40,57-25-2,0 1-1,0 1 1,0-1-1,0 0 0,1 1 1,-1-1-1,1 1 1,-1 0-1,1 0 1,0 0-1,0 0 1,0 0-1,1 0 1,-1 0-1,1 1 1,0-1-1,-1 1 1,2-1-1,-1 1 1,0-1-1,1 1 1,-1-1-1,1 1 0,0 0 1,0-1-1,1 1 1,-1 0-1,2 3 1,-2-6 1,1 1 1,-1-1-1,1 1 1,0-1 0,-1 0-1,1 1 1,0-1-1,0 0 1,0 0-1,0 1 1,0-1-1,0 0 1,0 0 0,0 0-1,1 0 1,-1 0-1,0-1 1,1 1-1,-1 0 1,0-1-1,1 1 1,-1-1-1,1 1 1,-1-1 0,1 1-1,-1-1 1,4 0-1,6 1 75,-1 0 0,22-1 1,-19-1-78,-9 1 4,1 0 1,0 0 0,-1-1-1,0 0 1,1 0-1,-1 0 1,1 0 0,-1-1-1,0 0 1,0 0 0,0 0-1,0 0 1,0-1 0,6-5-1,-8 6 29,1 0-1,-1-1 0,0 1 1,-1 0-1,1-1 0,0 0 1,-1 1-1,1-1 1,-1 0-1,0 0 0,0 0 1,0 0-1,0 0 0,-1 0 1,1 0-1,-1 0 1,0 0-1,1 0 0,-2 0 1,1-1-1,0 1 0,-1-4 1,0 6-25,1 0 0,0 1 0,-1-1 1,1 0-1,0 1 0,-1-1 0,1 0 1,-1 1-1,1-1 0,-1 1 0,0-1 0,1 1 1,-1-1-1,1 1 0,-1-1 0,0 1 0,0 0 1,1-1-1,-1 1 0,0 0 0,1 0 0,-1-1 1,0 1-1,0 0 0,0 0 0,0 0 0,-25-1 73,20 1-91,-5 0-18,0 1-1,0 0 0,0 0 0,0 1 1,1 1-1,-1-1 0,-16 8 0,20-7 14,1 1-1,-1-1 0,1 1 0,0 1 1,0-1-1,0 1 0,1 0 1,-1 0-1,1 1 0,0 0 0,1-1 1,-6 10-1,8-12-13,0 1 0,0 0-1,1 1 1,-1-1 0,1 0 0,0 0 0,0 1-1,0-1 1,1 7 0,-1-9 8,1 0 1,0-1-1,0 1 0,1 0 0,-1 0 1,0-1-1,1 1 0,-1 0 1,1-1-1,-1 1 0,1 0 0,0-1 1,0 1-1,-1 0 0,1-1 0,0 0 1,1 1-1,-1-1 0,0 0 1,0 1-1,1-1 0,-1 0 0,0 0 1,1 0-1,2 1 0,7 2 25,1 0 0,-1-2 0,1 1 1,0-2-1,0 1 0,0-2 0,0 1 0,0-2 0,0 1 0,15-4 0,-22 3 12,-1-1-1,0 1 0,1-1 1,-1 0-1,0 0 1,0 0-1,0-1 1,-1 1-1,1-1 0,0 0 1,-1 0-1,0 0 1,0-1-1,0 1 1,0-1-1,0 1 0,-1-1 1,0 0-1,1 0 1,-1 0-1,-1-1 1,1 1-1,-1 0 0,1-1 1,-1 1-1,-1-1 1,1 1-1,-1-1 0,1 1 1,-1-1-1,0 1 1,-1-1-1,1 0 1,-2-4-1,0 6-15,1 0-1,-1 0 1,0 1 0,0 0-1,0-1 1,0 1 0,0 0-1,-1 0 1,1 0-1,-1 0 1,1 0 0,-1 0-1,0 1 1,1-1 0,-1 1-1,0 0 1,0 0 0,0 0-1,0 0 1,0 1 0,0-1-1,0 1 1,-6 0-1,3-1-12,1 1 0,0 0 0,0 0 0,0 0 0,0 1 0,0-1-1,0 1 1,0 1 0,0-1 0,0 1 0,1-1 0,-1 1 0,-8 6-1,7-3-21,0 0-1,0 1 0,1 0 1,0 0-1,-8 13 0,12-17 22,-1 1-1,0 0 1,1 0 0,0 0-1,0 0 1,0 0-1,0 1 1,0-1 0,1 0-1,-1 0 1,1 1-1,0-1 1,0 0 0,0 1-1,0-1 1,2 6-1,-2-8 3,1 0 0,0-1-1,0 1 1,-1 0-1,1-1 1,0 1-1,0-1 1,0 1 0,-1-1-1,1 0 1,0 1-1,0-1 1,0 0-1,0 1 1,0-1 0,0 0-1,0 0 1,0 0-1,0 0 1,0 0 0,0 0-1,1 0 1,24-2 28,-22 1-10,1-1-1,-1 1 1,0-1-1,0 0 1,0-1 0,0 1-1,0-1 1,0 1-1,-1-1 1,1 0 0,-1 0-1,0-1 1,1 1 0,-2-1-1,1 0 1,0 1-1,-1-1 1,0 0 0,3-8-1,0 3 28,-1-1 0,-1 0 0,0 0-1,0 0 1,-1 0 0,-1-1 0,2-18 0,-3 26-23,0-9 59,0 1-1,-1-1 1,0 1 0,-5-22 0,5 30-71,0 1-1,0 0 1,0-1-1,0 1 0,0-1 1,0 1-1,-1 0 1,1 0-1,-1 0 0,1 0 1,-1 0-1,0 0 1,0 0-1,0 0 1,0 1-1,0-1 0,0 1 1,0 0-1,-1-1 1,1 1-1,0 0 1,-1 0-1,1 1 0,-1-1 1,1 0-1,-1 1 1,1-1-1,-4 1 1,-1 0-5,0 0 0,0 1 0,0 0 0,0 0 1,0 0-1,0 1 0,1 0 0,-1 0 0,0 1 1,1 0-1,0 0 0,0 0 0,0 1 0,0 0 1,0 0-1,1 1 0,0-1 0,0 1 1,0 0-1,-6 9 0,6-7-12,0 0 1,0 1-1,1-1 0,0 1 1,0 1-1,1-1 0,0 0 1,0 1-1,1-1 0,0 1 1,1 0-1,0 0 1,0-1-1,1 1 0,1 16 1,-1-22 0,1-1 1,0 1 0,0-1-1,0 0 1,0 1 0,0-1 0,0 0-1,1 1 1,-1-1 0,1 0 0,0 0-1,-1 0 1,1-1 0,0 1 0,0 0-1,0-1 1,0 1 0,1-1-1,-1 1 1,0-1 0,0 0 0,1 0-1,-1 0 1,5 1 0,4 0-28,-1 1-1,1-1 1,0-1 0,16 1-1,-18-1 40,0-1 0,-1 0-1,1 0 1,-1-1-1,1 0 1,-1-1-1,1 0 1,-1 0-1,0 0 1,0-1 0,0-1-1,0 1 1,-1-1-1,1-1 1,-1 1-1,0-1 1,0 0-1,-1-1 1,1 0-1,-1 0 1,8-11 0,-9 10 29,0-1 1,-1 1 0,0-1 0,-1 0 0,1 0 0,-2 0 0,1-1 0,-1 1 0,0-1 0,-1 1 0,0-1 0,0 1 0,-1-1 0,-1-9 0,1 17-23,0 1 0,0-1 1,0 0-1,0 1 0,0-1 0,0 0 0,-1 0 0,1 1 0,0-1 0,-1 1 0,1-1 0,0 0 1,-1 1-1,1-1 0,-1 1 0,1-1 0,-1 0 0,1 1 0,-1-1 0,1 1 0,-1 0 0,0-1 1,1 1-1,-1 0 0,1-1 0,-1 1 0,0 0 0,1-1 0,-1 1 0,0 0 0,0 0 1,1 0-1,-2 0 0,-1 0-3,1-1-1,-1 1 1,1 0 0,0 1 0,-1-1 0,1 0 0,0 1-1,-1 0 1,1-1 0,-3 2 0,-7 6-15,0 1 0,2 0 0,-1 0 0,1 1 0,0 0 0,-15 21 0,23-28 3,-11 13-12,1 0 1,0 0 0,2 1-1,0 0 1,1 1 0,0 1-1,2-1 1,0 1-1,1 0 1,1 0 0,1 1-1,1 0 1,0 0 0,1 20-1,2-39 14,0 0 0,0 0-1,0-1 1,1 1 0,-1 0-1,0 0 1,1 0 0,-1-1-1,0 1 1,1 0 0,-1-1-1,1 1 1,-1 0 0,1-1-1,0 1 1,-1-1 0,1 1-1,0-1 1,-1 1 0,1-1-1,0 1 1,-1-1 0,1 0-1,0 1 1,0-1 0,0 0-1,-1 0 1,1 1 0,0-1-1,0 0 1,0 0 0,-1 0-1,1 0 1,0 0 0,1 0-1,1 0 4,0-1-1,0 1 0,0 0 1,0-1-1,0 1 1,0-1-1,-1 0 0,1 0 1,0 0-1,3-1 1,0-3 2,0-1 1,0 1 0,0-1-1,-1 0 1,1 0 0,-1 0 0,-1-1-1,1 1 1,-1-1 0,-1-1 0,4-7-1,-1 0 31,0 0 0,-1 0 0,-1-1 0,4-26 0,-7-7 18,-1 49-50,0 0 0,0 0 0,0-1-1,0 1 1,-1 0 0,1 0 0,0-1 0,0 1 0,0 0 0,0 0 0,0 0 0,-1-1 0,1 1 0,0 0 0,0 0 0,0 0 0,-1-1 0,1 1 0,0 0 0,0 0 0,0 0 0,-1 0 0,1 0 0,0 0 0,0-1-1,-1 1 1,1 0 0,0 0 0,0 0 0,-1 0 0,1 0 0,0 0 0,-1 0 0,1 0 0,0 0 0,0 0 0,-1 0 0,1 0 0,0 1 0,0-1 0,-1 0 0,1 0 0,0 0 0,0 0 0,-1 0 0,1 0-1,0 1 1,0-1 0,-1 0 0,1 0 0,-6 3-10,1 0 1,0 0 0,0 1 0,0 0-1,0-1 1,1 1 0,-1 1 0,1-1-1,0 1 1,1 0 0,-7 9 0,7-10 1,1 1 0,-1-1 0,1 1 0,0 0 0,0 0 0,0 0 0,0 0 0,1 0 0,0 0 0,0 0 0,1 1 0,-1-1 0,1 0 0,1 7 0,0-12 4,-1 1 1,1 0 0,0 0 0,1-1 0,-1 1-1,0 0 1,0-1 0,0 1 0,0-1 0,0 0-1,1 1 1,-1-1 0,0 0 0,0 0 0,0 0-1,1 0 1,-1 0 0,0 0 0,0 0 0,1 0-1,1-1 1,1 1-1,0 0 8,1 0 0,-1-1 0,0 0 1,0 1-1,0-2 0,1 1 1,-1 0-1,0-1 0,-1 0 1,1 0-1,0 0 0,0 0 0,-1-1 1,0 1-1,1-1 0,-1 0 1,0 0-1,0 0 0,0 0 0,-1-1 1,3-3-1,-1 0 9,0 0-1,0 0 1,-1 0-1,0 0 1,-1 0-1,0-1 1,0 1-1,0-1 1,-1 1-1,0-1 1,0-8-1,-1 14-3,0 1-1,0-1 0,0 0 0,0 0 0,0 1 0,0-1 1,-1 0-1,1 0 0,0 1 0,-1-1 0,0 0 0,1 1 1,-1-1-1,0 1 0,0-1 0,-2-2 0,2 3-6,-1 0-1,1 1 0,-1-1 1,0 0-1,1 1 1,-1-1-1,0 1 0,0 0 1,1 0-1,-1-1 0,0 1 1,0 0-1,1 0 1,-1 1-1,0-1 0,0 0 1,-2 1-1,0 0-9,0 1 1,0-1-1,1 1 1,-1 0-1,0 0 1,1 0-1,-1 0 0,1 0 1,0 1-1,-1 0 1,1-1-1,1 1 1,-1 0-1,0 1 0,1-1 1,-1 0-1,1 1 1,0-1-1,-3 8 1,2-4-4,0 0 0,1 0 1,-1 1-1,1-1 0,0 1 1,1-1-1,0 1 0,0 0 1,1 13-1,1-20 6,-1 1 0,1-1 1,0 0-1,-1 0 0,1 0 0,0 0 1,0 0-1,0 0 0,0-1 0,0 1 0,0 0 1,0 0-1,0-1 0,0 1 0,0 0 0,0-1 1,0 1-1,0-1 0,1 0 0,-1 1 1,0-1-1,0 0 0,0 0 0,1 0 0,-1 0 1,0 0-1,0 0 0,3 0 0,37-2-31,-37 1 44,-1 0 0,1-1 0,-1 1 0,0 0 0,1-1 0,-1 0 1,0 0-1,0 0 0,0 0 0,0 0 0,0-1 0,-1 1 0,1-1 1,-1 0-1,0 1 0,0-1 0,1 0 0,2-7 0,-2 4 47,0 0 0,-1-1 0,1 1 0,-1-1-1,0 0 1,-1 1 0,0-1 0,1-14 0,-17 24 98,-5 10-194,0 1 0,1 1 0,1 1 0,1 0 0,-29 35 0,43-47-1,-1 0 0,1 0-1,0 0 1,0 0-1,1 0 1,-1 1-1,1-1 1,0 1 0,0 0-1,0-1 1,1 1-1,-1 0 1,1 0-1,0 6 1,4-10 35,1 0 0,-1-1-1,1 1 1,-1-1 0,1 1 0,-1-1 0,1-1 0,4 1 0,-7-1-3,5 1 6,-1-1 1,1-1-1,-1 1 1,0-1-1,1 0 1,-1 0-1,0-1 0,0 0 1,0 1-1,-1-2 1,1 1-1,-1 0 1,5-6-1,-3 4 24,0-1-1,-1 0 0,0 0 1,0 0-1,-1-1 1,1 1-1,-1-1 1,5-14-1,-9 20-16,1 1-1,-1-1 1,0 1 0,1-1-1,-1 0 1,0 1-1,0-1 1,1 0 0,-1 1-1,0-1 1,0 0 0,0 0-1,0 1 1,0-1 0,0 0-1,0 1 1,0-1 0,0 0-1,-1 1 1,1-1-1,0 0 1,0 1 0,-1-1-1,0-1 1,1 2-3,-1 0 0,0 0 1,1 0-1,-1 0 0,0 0 0,1 0 1,-1 0-1,0 0 0,0 0 0,1 0 0,-1 0 1,0 0-1,1 1 0,-1-1 0,0 0 0,1 1 1,-1-1-1,0 0 0,0 1 0,-34 25-37,34-25 33,-9 7 9,-29 27-73,36-31 52,-1-1 0,2 1 0,-1-1 1,0 1-1,1 0 0,0 0 0,0 0 0,0 0 0,-2 6 1,19-10-54,-6-1 82,-1-1 0,1 0 1,-1 0-1,0-1 1,1 0-1,-1 0 0,10-7 1,-1 1-1,-1-2 0,21-16 0,-30 22 3,0-1 1,0 0-1,0-1 1,-1 1-1,0-1 1,-1-1-1,1 1 1,-1-1-1,5-10 1,-10 16-12,-5 10-12,-3 1 28,-11 16-33,0 0-1,-27 52 1,46-76 43,5-7-51,7-11 103,-1 0 0,-1-1 0,0 0 0,-2 0 0,0-1 0,0 0-1,-2-1 1,-1 0 0,0 0 0,-2 0 0,0 0 0,-1-1 0,-1-27 0,-12 55-195,4 2 81,-1 1 0,2 0-1,-1 1 1,1-1 0,-8 22-1,-18 61-35,26-72-53,0 1 0,2 0 0,1-1 0,-2 39 0,5-62 125,1 1 0,-1-1 0,1 0 0,0 1 0,0-1 0,-1 1 0,1-1-1,0 1 1,0 0 0,0-1 0,0 1 0,2-2 0,3-4 21,10-18 64,-2 0-1,0-2 1,-2 1-1,0-2 0,-2 0 1,-1 0-1,-2-1 1,6-34-1,-14 184-340,2-55 195,-2-7 52,2 68-96,-1-126 84,0 1 0,0-1 1,1 0-1,-1 1 0,0-1 0,1 0 0,-1 1 0,1-1 1,-1 0-1,1 1 0,-1-1 0,1 0 0,0 0 0,0 0 0,1 2 1,-2-3 10,0 0 0,0 0 0,1 1 0,-1-1 0,0 0 0,0 0 0,0 0 0,1 0 0,-1 0 0,0 0 0,0 0 0,1 0 0,-1 0 0,0 0 1,0 0-1,1 0 0,-1 0 0,0 0 0,0 0 0,1 0 0,-1 0 0,0 0 0,0 0 0,1 0 0,-1 0 0,0 0 0,0 0 0,0 0 0,1-1 0,-1 1 0,7-13 47,-3-4-34,-1 0 0,-1-1 1,-1 1-1,0-1 0,-1 0 1,-4-23-1,3 32 7,0 0 0,0 0 0,-1 1 0,0-1 0,-1 0-1,0 0 1,-1 1 0,1 0 0,-1 0 0,-1 0 0,-7-11 0,11 18-23,0 1 1,0-1-1,0 0 0,0 1 1,0-1-1,1 1 0,-1-1 1,0 1-1,0 0 0,0-1 1,0 1-1,0 0 0,0 0 1,-1 0-1,1-1 0,0 1 1,0 0-1,0 1 1,0-1-1,0 0 0,0 0 1,0 0-1,0 0 0,0 1 1,0-1-1,0 1 0,0-1 1,0 0-1,0 1 0,0 0 1,-1 0-1,-27 23-26,26-20 36,-8 7 3,-2 0-34,1 0 0,0 2-1,2-1 1,-1 1-1,-15 27 1,25-39 2,1-1 0,0 0 1,0 0-1,0 1 0,0-1 0,0 0 0,0 0 0,0 0 0,0 1 1,0-1-1,0 0 0,0 0 0,0 1 0,0-1 0,0 0 0,0 0 1,0 1-1,0-1 0,0 0 0,0 0 0,0 1 0,0-1 1,0 0-1,0 0 0,0 0 0,0 1 0,1-1 0,-1 0 0,0 0 1,0 0-1,0 1 0,0-1 0,1 0 0,-1 0 0,0 0 1,0 0-1,0 0 0,1 1 0,-1-1 0,13 1-100,-12-1 133,0 0 0,0 0 0,0 0 0,0 0 0,0 0 0,0-1-1,0 1 1,0 0 0,0-1 0,0 1 0,-1 0 0,1-1 0,0 1-1,0-1 1,0 1 0,0-1 0,-1 0 0,1 1 0,0-1 0,-1 0-1,1 1 1,0-1 0,-1 0 0,1-1 0,-7 0 90,-100 2-74,105 0 16,23-1-67,-14-1 50,0 0 0,-1-1 0,1 0 1,12-7-1,-17 9-13,-1-1 0,1 1 0,-1-1 0,1 1 0,-1-1 0,0 0 0,1 0 0,-1 0 0,0-1 0,0 1 0,-1 0 0,1-1 0,0 1 0,-1-1 0,0 1 0,2-5 0,-3 7-10,0-1 1,0 1-1,0 0 1,0-1 0,0 1-1,0-1 1,0 1-1,0-1 1,0 1 0,0 0-1,-1-1 1,1 1-1,0-1 1,0 1 0,0 0-1,-1-1 1,1 1-1,0 0 1,0-1-1,-1 1 1,1 0 0,0-1-1,-1 1 1,1 0-1,0 0 1,-1-1 0,1 1-1,-1 0 1,1 0-1,0 0 1,-1 0 0,1-1-1,-1 1 1,1 0-1,-1 0 1,1 0 0,0 0-1,-1 0 1,0 0-1,-23 0-29,16 1 18,4-1 5,1 0 1,-1 0-1,1 1 0,-1 0 1,0 0-1,1 0 0,0 0 1,-1 1-1,1-1 0,0 1 1,0 0-1,0-1 1,0 2-1,0-1 0,0 0 1,0 0-1,1 1 0,-1 0 1,1-1-1,0 1 0,0 0 1,0 0-1,-3 6 0,2-3-2,0 1 0,1-1 0,0 1 0,0 0 0,0 0-1,1 0 1,0 0 0,0 0 0,1 0 0,-1 0 0,2 11 0,0-17 8,-1 1 0,1-1 1,-1 1-1,1-1 1,0 1-1,0-1 1,-1 0-1,1 1 1,0-1-1,0 0 0,0 0 1,0 0-1,1 1 1,-1-1-1,0 0 1,0-1-1,1 1 1,-1 0-1,0 0 0,1 0 1,-1-1-1,1 1 1,-1-1-1,1 1 1,-1-1-1,1 0 1,2 1-1,6 0 15,0 0 1,0 0-1,11-1 0,-15 0-3,2 0 0,-1 0 1,0-1 0,1 0 0,-1 0 0,0 0 0,0-1 0,13-5 0,-16 5-2,0 0-1,-1 0 1,0 0 0,1 0 0,-1-1-1,0 1 1,0-1 0,0 0 0,-1 0 0,1 0-1,-1 0 1,0 0 0,1-1 0,-1 1-1,-1-1 1,3-6 0,-3 8 3,0 0 1,0 0-1,0 0 0,-1 0 1,1-1-1,-1 1 1,0 0-1,0-1 0,1 1 1,-1 0-1,-1 0 1,1-1-1,0 1 0,-1 0 1,1 0-1,-1-1 0,1 1 1,-2-2-1,1 2-7,-1 0-1,1 1 1,-1-1-1,1 1 1,-1-1 0,0 1-1,1 0 1,-1-1-1,0 1 1,0 0-1,0 0 1,0 1 0,0-1-1,0 0 1,0 0-1,0 1 1,0-1-1,-4 1 1,-4-2-14,0 1 1,0 0-1,0 0 1,-1 1-1,1 1 1,0 0-1,0 0 1,-16 5-1,23-5 4,0 0-1,0 0 1,-1 1 0,1-1-1,1 1 1,-1 0 0,0 0 0,0 0-1,1 0 1,-1 0 0,1 1-1,-1-1 1,1 1 0,0-1-1,0 1 1,1 0 0,-1 0-1,0 0 1,1 0 0,0 0-1,-1 0 1,1 0 0,1 1 0,-1-1-1,0 0 1,1 1 0,-1-1-1,1 0 1,1 5 0,-1-6-1,0 1 0,0-1 1,0 1-1,1-1 0,-1 1 1,1-1-1,0 0 0,0 1 1,0-1-1,0 0 0,0 0 1,0 0-1,1 0 0,-1 0 1,1 0-1,-1 0 1,1 0-1,0 0 0,0-1 1,0 1-1,0-1 0,0 1 1,0-1-1,0 0 0,0 0 1,0 0-1,1 0 0,-1 0 1,0-1-1,5 2 0,7 1-7,0-1-1,0-1 1,0 0-1,17-1 1,-19 0 51,-9 0-42,-1 0 1,0 0-1,0 0 1,1-1 0,-1 1-1,0-1 1,0 1 0,0-1-1,1 0 1,-1 0 0,0 0-1,0 0 1,0 0-1,-1 0 1,1 0 0,0-1-1,0 1 1,-1-1 0,1 1-1,0-1 1,-1 0 0,0 0-1,1 1 1,1-5-1,-1 1 15,0 0 1,0 0-1,-1-1 0,0 1 0,0-1 0,0 1 0,0-1 0,-1-10 0,0 15-9,0 0 0,0 0 0,0 0 1,0 0-1,-1 0 0,1 0 0,0-1 0,-1 1 0,1 0 0,-1 0 1,1 0-1,-1 0 0,0 0 0,1 0 0,-1 1 0,0-1 1,0 0-1,1 0 0,-1 0 0,0 1 0,-2-2 0,0 0-12,0 1 0,0-1 0,0 1 0,0 0 0,0 0 0,0 0 0,-6-1 0,2 2 1,1-1 1,-1 1-1,0 0 0,0 0 1,1 0-1,-1 1 1,-10 3-1,15-3 1,-1 0 0,0 1 1,1-1-1,-1 1 0,1 0 0,0-1 1,0 1-1,-1 0 0,1 1 0,0-1 0,1 0 1,-1 0-1,0 1 0,1-1 0,-1 1 1,1 0-1,0-1 0,0 1 0,0 0 1,0 0-1,0 0 0,1 0 0,-1 0 0,1-1 1,0 6-1,7-7-34,-1-1 51,0 0 1,0 0 0,-1-1-1,1 0 1,0 0 0,-1 0-1,1 0 1,-1-1 0,0 0-1,1 0 1,-1-1 0,0 0-1,0 1 1,0-2 0,-1 1-1,1 0 1,-1-1 0,0 0-1,0 0 1,0 0 0,0-1-1,-1 1 1,4-7 0,-5 8 18,-1 1 0,0-1 1,-1 0-1,1 0 0,0 1 1,-1-1-1,1 0 0,-1 0 1,0 0-1,0-4 0,0 3 21,-1 4-47,0-1-1,1 0 1,-1 1 0,0-1 0,0 0 0,0 1 0,1-1 0,-1 1 0,0-1 0,0 1 0,0 0-1,0-1 1,0 1 0,0 0 0,0 0 0,0-1 0,0 1 0,0 0 0,0 0 0,0 0-1,0 0 1,0 0 0,-2 1 0,-26 0-70,26 0 60,0-1 1,0 1-1,0 0 0,1-1 0,-1 1 0,0 1 0,0-1 0,1 0 0,-1 1 0,1-1 0,-1 1 1,1 0-1,0 0 0,-1 0 0,1 0 0,0 0 0,1 0 0,-1 1 0,0-1 0,-1 3 0,1-1-18,0 1-1,0-1 1,0 0 0,0 1-1,1-1 1,0 1-1,0 0 1,0-1-1,1 1 1,0 0-1,0 9 1,0-13 21,1 0 0,-1 0 1,1 0-1,-1 0 0,1 0 1,-1 0-1,1 0 1,0 0-1,-1 0 0,1 0 1,0-1-1,0 1 0,0 0 1,-1 0-1,1-1 0,0 1 1,0-1-1,0 1 1,0 0-1,0-1 0,0 0 1,1 1-1,-1-1 0,0 0 1,0 1-1,2-1 1,33 4-31,-34-4 20,9 1 27,-1-1 0,1 0 0,-1-1-1,0 0 1,19-5 0,-24 4 9,0 0 1,1 0 0,-2 0-1,1-1 1,0 0 0,0 0-1,-1 0 1,0-1-1,1 0 1,-2 1 0,1-1-1,6-9 1,-6 8 24,0-1 0,-1 0 0,0 0 1,0 0-1,0 0 0,-1-1 0,1 1 0,-2-1 0,3-10 1,-2-3 161,0-39 1,-3 43-210,1 10 16,0 0 1,0-1-1,-1 1 1,0 0 0,0 1-1,-1-1 1,0 0-1,0 0 1,0 1-1,-1-1 1,0 1-1,0-1 1,0 1-1,-5-5 1,7 9-26,1 0 0,-1 0 0,0 1 0,0-1 0,0 0 0,0 1 0,0-1 0,0 0 1,-1 1-1,1 0 0,0-1 0,0 1 0,0 0 0,0-1 0,0 1 0,-1 0 0,1 0 0,0 0 0,0 0 0,0 0 0,-1 0 0,1 0 1,0 1-1,0-1 0,0 0 0,0 1 0,-1-1 0,1 0 0,0 1 0,-1 0 0,-2 1-22,1 1 0,0-1-1,-1 1 1,1-1 0,0 1 0,0 0-1,-3 5 1,-5 7-1,1-1 0,0 1 0,2 1 0,0 0 1,0 0-1,1 1 0,2-1 0,-1 1 0,2 1 0,0-1 0,1 1 0,1-1 0,0 21 0,2-37 25,0 0 0,0 1 0,1-1 0,-1 0-1,0 1 1,1-1 0,-1 0 0,1 0 0,-1 0-1,1 1 1,0-1 0,-1 0 0,1 0 0,0 0-1,0 0 1,0 0 0,0 0 0,0 0 0,0 0-1,0 0 1,0-1 0,0 1 0,0 0 0,0-1-1,0 1 1,1-1 0,-1 1 0,0-1 0,1 1-1,-1-1 1,0 0 0,0 0 0,1 0 0,-1 1-1,3-2 1,0 2 4,0-1 0,0-1 1,0 1-1,0-1 0,0 1 0,0-1 0,0 0 0,0 0 1,-1-1-1,1 1 0,5-4 0,-2 0 44,1-2 1,-1 1-1,0-1 0,-1 0 0,1 0 1,-1-1-1,-1 1 0,0-1 1,0-1-1,0 1 0,-1-1 1,0 0-1,4-16 0,-2 4 81,-1 0-1,-1-1 1,-1 0-1,0-42 1,-2 30-46,0 20 45,0 1 0,-1-1 0,-3-16 0,3 30-124,0-1 0,0 1 0,0 0 0,0 0 0,0 0 0,0-1 0,0 1 0,0 0 0,0 0 0,0 0 0,0 0 0,0-1 0,-1 1 0,1 0 0,0 0 0,0 0 1,0 0-1,0 0 0,0-1 0,0 1 0,0 0 0,-1 0 0,1 0 0,0 0 0,0 0 0,0 0 0,0 0 0,0-1 0,-1 1 0,1 0 0,0 0 0,0 0 0,0 0 0,-1 0 0,1 0 1,0 0-1,0 0 0,0 0 0,-1 0 0,-6 5-101,-4 10 42,-2 12 8,2 0 1,1 1 0,1 0 0,2 1 0,0 0-1,2 0 1,2 1 0,0-1 0,3 37-1,0-70 79,1 0 0,0-1-1,0 1 1,1-1 0,-1 1-1,5-8 1,3-10 95,-5 7-80,-1-1 0,3-31 1,-6 40-32,0 0-1,0 0 1,0 0 0,-1 0 0,0 1 0,0-1-1,-1 0 1,1 1 0,-5-10 0,5 14-9,-1-1-1,1 1 1,-1-1 0,1 1 0,-1 0 0,0 0-1,0 0 1,0 0 0,0 0 0,0 0-1,0 1 1,-1-1 0,1 1 0,-1-1-1,1 1 1,-1 0 0,1 0 0,-1 0-1,0 0 1,0 0 0,1 1 0,-1-1 0,0 1-1,0 0 1,0 0 0,1 0 0,-1 0-1,0 0 1,0 1 0,0-1 0,1 1-1,-1 0 1,-5 2 0,-1 0-1,1 1 0,-1 1 0,1-1 0,-1 1 0,1 1 1,1-1-1,-1 1 0,-11 12 0,11-10-19,0 1 0,0 0 0,1 0 1,0 1-1,1 0 0,0 0 0,1 1 0,-1-1 0,2 1 1,0 0-1,0 1 0,1-1 0,1 0 0,-1 1 0,0 18 1,4-29 6,-1 0 1,0-1-1,1 1 1,-1 0-1,1 0 1,-1 0-1,1-1 1,-1 1 0,1 0-1,-1-1 1,1 1-1,0 0 1,-1-1-1,1 1 1,0-1-1,0 1 1,-1-1 0,1 1-1,0-1 1,0 0-1,0 1 1,0-1-1,-1 0 1,1 0-1,0 0 1,0 1 0,0-1-1,0 0 1,0 0-1,0 0 1,0 0-1,1-1 1,34-2 42,-30 1-16,1-1 0,-1 0-1,0 0 1,0 0-1,0 0 1,0-1 0,-1 0-1,0-1 1,0 1-1,0-1 1,0 0 0,7-9-1,-5 3 23,1 1-1,-2-1 0,1 0 1,-2 0-1,1-1 0,3-12 1,-5 5 7,0-1 0,-1 1 1,-1-1-1,0 1 0,-3-24 1,1 40-47,1 0 11,-1-1 0,-1 1 0,1 0 0,0-1 0,-1 1 0,1 0 0,-1 0 0,0-1 0,0 1 0,-1 0 0,1 0 0,-1 0 0,1 0 0,-1 0 0,0 1 0,0-1 0,-2-2 0,1 3-1,0-1 0,0 1 0,0 0 0,-1 1-1,1-1 1,0 1 0,-1-1 0,1 1 0,-1 0 0,1 0 0,-1 1 0,0-1 0,1 1 0,-1 0 0,-5 0 0,3 0-6,0 2 1,0-1-1,0 0 1,1 1-1,-1 0 0,1 1 1,-1-1-1,1 1 1,0 0-1,0 0 1,0 1-1,0-1 1,0 1-1,1 0 1,0 1-1,0-1 1,-7 10-1,3-4-22,1 1-1,0 0 1,0 0-1,1 0 1,0 1-1,1 0 1,-5 18-1,8-22 25,0 0 0,1 1 0,0-1 0,0 1 0,1-1 0,0 1 0,2 11 0,-2-17-5,0-1 1,1 1-1,0-1 1,-1 0-1,1 1 1,0-1-1,0 0 1,0 1-1,1-1 1,-1 0-1,1 0 1,-1 0-1,1 0 1,-1 0-1,1-1 1,0 1-1,0 0 1,0-1-1,0 1 1,0-1-1,0 0 1,1 1-1,-1-1 1,0 0-1,1-1 1,-1 1-1,1 0 1,3 0-1,0 0 6,1 0 0,0-1 0,0 1-1,0-1 1,-1-1 0,1 1 0,0-1 0,0-1-1,-1 1 1,1-1 0,0 0 0,-1-1-1,0 1 1,0-1 0,1 0 0,7-7 0,-7 5 6,-1 0 1,0-1 0,0 0 0,-1 0 0,0 0 0,0-1 0,0 1 0,-1-1 0,0 0 0,-1-1 0,1 1 0,-1-1 0,3-13 0,-2 4 3,-1 0 1,-1 0 0,-1-1-1,-1 1 1,-2-25 0,2 40-6,0-1 1,-1 1 0,1-1-1,-1 1 1,0-1 0,0 1-1,0 0 1,0-1 0,0 1-1,0 0 1,-1 0 0,1 0-1,-1 0 1,1 0 0,-1 0-1,0 0 1,0 0 0,0 1-1,0-1 1,0 1 0,0 0-1,0-1 1,-1 1 0,1 0 0,0 0-1,-1 0 1,1 1 0,-1-1-1,1 1 1,-3-1 0,-2 0-13,1 0 1,-1 1-1,1 0 1,-1 0-1,1 0 1,-1 1 0,1 0-1,-1 0 1,1 1-1,0 0 1,-7 2-1,-2 5 4,0 0-1,1 0 1,0 1-1,1 1 0,0 1 1,0-1-1,1 2 1,1 0-1,1 0 1,-1 1-1,2 0 0,0 1 1,1 0-1,0 0 1,-10 32-1,16-40-15,0 1 1,0-1-1,1 1 0,0-1 1,1 1-1,-1-1 0,2 1 1,-1 0-1,1-1 0,1 9 1,-1-13 9,0 0 1,1 0-1,-1 0 0,0 0 1,1 0-1,0 0 0,0 0 1,0 0-1,0 0 0,0-1 1,0 0-1,1 1 0,-1-1 1,1 0-1,0 0 0,0 0 1,0 0-1,0-1 1,0 1-1,0-1 0,0 0 1,0 1-1,0-2 0,5 2 1,0 0-1,0-1 1,0 0-1,0 0 1,0-1 0,1 0-1,-1 0 1,0-1 0,0 0-1,0 0 1,0-1-1,0 0 1,0 0 0,0-1-1,-1 0 1,14-8-1,-16 8 11,0-1 0,0 0 0,0 1 0,-1-2 0,0 1 0,0 0 0,0-1 0,0 0 0,0 0 0,-1 0 1,0-1-1,0 1 0,-1-1 0,1 1 0,-1-1 0,-1 0 0,1 0 0,-1 0 0,0 0 0,0 0 0,0 0 0,-1-6 0,0 8-22,0 2 17,0-1 1,0 0-1,0 1 0,0-1 0,-1 1 0,1-1 0,-1 1 1,-1-5-1,2 6 1,-1 0 1,0 0-1,0 1 0,0-1 1,0 0-1,1 0 0,-1 1 1,0-1-1,0 0 0,0 1 1,0-1-1,-1 1 0,1-1 1,0 1-1,0 0 1,0 0-1,0-1 0,0 1 1,0 0-1,-1 0 0,1 0 1,-2 0-1,-4 0 1,0 0 0,0 0 0,0 0 0,0 1-1,1 0 1,-1 1 0,0 0 0,0 0 0,1 0 0,-1 0 0,1 1 0,0 0-1,0 1 1,0 0 0,0 0 0,0 0 0,1 0 0,-8 8 0,1-1-28,1 1-1,0 0 1,0 0 0,-10 17 0,18-23 22,-1 0 1,1 0-1,0 0 1,1 0 0,-1 0-1,1 1 1,1-1-1,-1 1 1,1 0-1,0-1 1,0 1 0,1 0-1,0 6 1,1-11-2,-1-1 0,1 0 0,-1 0 1,1 1-1,-1-1 0,1 0 0,0 0 0,-1 0 1,1 0-1,0 0 0,0 0 0,0 0 1,0 0-1,0 0 0,0-1 0,0 1 1,0 0-1,0-1 0,0 1 0,1 0 0,-1-1 1,0 0-1,0 1 0,0-1 0,1 0 1,1 1-1,37 4 25,-37-5-32,7 0-207,29 3 266,-37-3-289,-1 0-1,1 0 0,-1 1 1,1-1-1,0 1 1,-1-1-1,1 1 0,-1-1 1,0 1-1,1 0 1,-1 0-1,1 0 1,-1-1-1,0 2 0,0-1 1,0 0-1,1 0 1,0 2-1,-1 3-3891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5.14165" TargetMode="External"/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openai.com/blog/gpt-3-apps/" TargetMode="External"/><Relationship Id="rId4" Type="http://schemas.openxmlformats.org/officeDocument/2006/relationships/hyperlink" Target="https://openai.com/blog/openai-licenses-gpt-3-technology-to-microsoft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GPT-3 is a Transformer model introduced by </a:t>
            </a:r>
            <a:r>
              <a:rPr lang="en-US" sz="1100" spc="-5" dirty="0" err="1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May 2020 as a follow up to their earlier GPT and GPT-2. The company made a big splash by introducing the model in a </a:t>
            </a:r>
            <a:r>
              <a:rPr lang="en-US" sz="1100" u="sng" spc="-5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preprint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 which they claimed that the model was so powerful that they were not in a position to release it to the world. Since then, the model has not only been released, but also commercialized through a very large </a:t>
            </a:r>
            <a:r>
              <a:rPr lang="en-US" sz="1100" u="sng" spc="-5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partnership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between </a:t>
            </a:r>
            <a:r>
              <a:rPr lang="en-US" sz="1100" spc="-5" dirty="0" err="1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Microsoft. GPT-3 powers over </a:t>
            </a:r>
            <a:r>
              <a:rPr lang="en-US" sz="1100" u="sng" spc="-5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300 different applications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is the foundation for </a:t>
            </a:r>
            <a:r>
              <a:rPr lang="en-US" sz="1100" spc="-5" dirty="0" err="1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OpenAI’s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commercial strategy (which is a lot to say for a company that has received over $1B in funding).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0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0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t-SNE plot</a:t>
            </a:r>
          </a:p>
          <a:p>
            <a:r>
              <a:rPr lang="en-US" dirty="0"/>
              <a:t>a </a:t>
            </a:r>
            <a:r>
              <a:rPr lang="en-US" dirty="0">
                <a:hlinkClick r:id="rId3" tooltip="Nonlinear dimensionality reduction"/>
              </a:rPr>
              <a:t>nonlinear dimensionality reduction</a:t>
            </a:r>
            <a:r>
              <a:rPr lang="en-US" dirty="0"/>
              <a:t> technique well-suited for embedding high-dimensional data for visualization in a low-dimensional space of two or three dimensions. Specifically, it models each high-dimensional object by a two- or three-dimensional point in such a way that similar objects are modeled by nearby points and dissimilar objects are modeled by distant points with high probability.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20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7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21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4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t-SNE plot</a:t>
            </a:r>
          </a:p>
          <a:p>
            <a:r>
              <a:rPr lang="en-US" dirty="0"/>
              <a:t>a </a:t>
            </a:r>
            <a:r>
              <a:rPr lang="en-US" dirty="0">
                <a:hlinkClick r:id="rId3" tooltip="Nonlinear dimensionality reduction"/>
              </a:rPr>
              <a:t>nonlinear dimensionality reduction</a:t>
            </a:r>
            <a:r>
              <a:rPr lang="en-US" dirty="0"/>
              <a:t> technique well-suited for embedding high-dimensional data for visualization in a low-dimensional space of two or three dimensions. Specifically, it models each high-dimensional object by a two- or three-dimensional point in such a way that similar objects are modeled by nearby points and dissimilar objects are modeled by distant points with high probability.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2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/>
              <a:t>28/3/2025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/>
              <a:t>28/3/2025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/>
              <a:t>28/3/2025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/>
              <a:t>28/3/2025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/>
              <a:t>28/3/2025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/>
              <a:t>28/3/2025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209C-0F2D-4A2B-81C1-73B1EF730F5E}" type="datetime1">
              <a:rPr lang="el-GR" smtClean="0"/>
              <a:t>28/3/2025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50.png"/><Relationship Id="rId7" Type="http://schemas.openxmlformats.org/officeDocument/2006/relationships/image" Target="../media/image8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10" Type="http://schemas.openxmlformats.org/officeDocument/2006/relationships/image" Target="../media/image1110.png"/><Relationship Id="rId4" Type="http://schemas.openxmlformats.org/officeDocument/2006/relationships/image" Target="../media/image500.png"/><Relationship Id="rId9" Type="http://schemas.openxmlformats.org/officeDocument/2006/relationships/image" Target="../media/image10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0" Type="http://schemas.openxmlformats.org/officeDocument/2006/relationships/image" Target="../media/image178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3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uriyadeepan.github.io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7/06/word-embeddings-count-word2veec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162" Type="http://schemas.openxmlformats.org/officeDocument/2006/relationships/image" Target="../media/image4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9" Type="http://schemas.openxmlformats.org/officeDocument/2006/relationships/customXml" Target="../ink/ink3.xml"/><Relationship Id="rId48" Type="http://schemas.openxmlformats.org/officeDocument/2006/relationships/image" Target="../media/image38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50.png"/><Relationship Id="rId7" Type="http://schemas.openxmlformats.org/officeDocument/2006/relationships/image" Target="../media/image81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500.png"/><Relationship Id="rId9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png"/><Relationship Id="rId5" Type="http://schemas.openxmlformats.org/officeDocument/2006/relationships/customXml" Target="../ink/ink4.xml"/><Relationship Id="rId4" Type="http://schemas.openxmlformats.org/officeDocument/2006/relationships/image" Target="../media/image20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55" Type="http://schemas.openxmlformats.org/officeDocument/2006/relationships/image" Target="../media/image65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0.png"/><Relationship Id="rId5" Type="http://schemas.openxmlformats.org/officeDocument/2006/relationships/image" Target="../media/image2160.png"/><Relationship Id="rId4" Type="http://schemas.openxmlformats.org/officeDocument/2006/relationships/image" Target="../media/image21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0.png"/><Relationship Id="rId7" Type="http://schemas.openxmlformats.org/officeDocument/2006/relationships/image" Target="../media/image1500.png"/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1.png"/><Relationship Id="rId5" Type="http://schemas.openxmlformats.org/officeDocument/2006/relationships/image" Target="../media/image1311.png"/><Relationship Id="rId4" Type="http://schemas.openxmlformats.org/officeDocument/2006/relationships/image" Target="../media/image12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0.png"/><Relationship Id="rId7" Type="http://schemas.openxmlformats.org/officeDocument/2006/relationships/image" Target="../media/image1500.png"/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5" Type="http://schemas.openxmlformats.org/officeDocument/2006/relationships/image" Target="../media/image1311.png"/><Relationship Id="rId4" Type="http://schemas.openxmlformats.org/officeDocument/2006/relationships/image" Target="../media/image12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0.png"/><Relationship Id="rId3" Type="http://schemas.openxmlformats.org/officeDocument/2006/relationships/image" Target="../media/image7400.png"/><Relationship Id="rId7" Type="http://schemas.openxmlformats.org/officeDocument/2006/relationships/image" Target="../media/image2400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0.png"/><Relationship Id="rId5" Type="http://schemas.openxmlformats.org/officeDocument/2006/relationships/image" Target="../media/image2300.png"/><Relationship Id="rId4" Type="http://schemas.openxmlformats.org/officeDocument/2006/relationships/image" Target="../media/image811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1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.xml"/><Relationship Id="rId21" Type="http://schemas.openxmlformats.org/officeDocument/2006/relationships/customXml" Target="../ink/ink16.xml"/><Relationship Id="rId42" Type="http://schemas.openxmlformats.org/officeDocument/2006/relationships/image" Target="../media/image10220.png"/><Relationship Id="rId63" Type="http://schemas.openxmlformats.org/officeDocument/2006/relationships/customXml" Target="../ink/ink37.xml"/><Relationship Id="rId84" Type="http://schemas.openxmlformats.org/officeDocument/2006/relationships/image" Target="../media/image10440.png"/><Relationship Id="rId16" Type="http://schemas.openxmlformats.org/officeDocument/2006/relationships/image" Target="../media/image10080.png"/><Relationship Id="rId107" Type="http://schemas.openxmlformats.org/officeDocument/2006/relationships/customXml" Target="../ink/ink59.xml"/><Relationship Id="rId11" Type="http://schemas.openxmlformats.org/officeDocument/2006/relationships/customXml" Target="../ink/ink11.xml"/><Relationship Id="rId32" Type="http://schemas.openxmlformats.org/officeDocument/2006/relationships/image" Target="../media/image10170.png"/><Relationship Id="rId37" Type="http://schemas.openxmlformats.org/officeDocument/2006/relationships/customXml" Target="../ink/ink24.xml"/><Relationship Id="rId53" Type="http://schemas.openxmlformats.org/officeDocument/2006/relationships/customXml" Target="../ink/ink32.xml"/><Relationship Id="rId58" Type="http://schemas.openxmlformats.org/officeDocument/2006/relationships/image" Target="../media/image10310.png"/><Relationship Id="rId74" Type="http://schemas.openxmlformats.org/officeDocument/2006/relationships/image" Target="../media/image10390.png"/><Relationship Id="rId79" Type="http://schemas.openxmlformats.org/officeDocument/2006/relationships/customXml" Target="../ink/ink45.xml"/><Relationship Id="rId102" Type="http://schemas.openxmlformats.org/officeDocument/2006/relationships/image" Target="../media/image10530.png"/><Relationship Id="rId123" Type="http://schemas.openxmlformats.org/officeDocument/2006/relationships/customXml" Target="../ink/ink67.xml"/><Relationship Id="rId128" Type="http://schemas.openxmlformats.org/officeDocument/2006/relationships/image" Target="../media/image10660.png"/><Relationship Id="rId5" Type="http://schemas.openxmlformats.org/officeDocument/2006/relationships/customXml" Target="../ink/ink8.xml"/><Relationship Id="rId90" Type="http://schemas.openxmlformats.org/officeDocument/2006/relationships/image" Target="../media/image10470.png"/><Relationship Id="rId95" Type="http://schemas.openxmlformats.org/officeDocument/2006/relationships/customXml" Target="../ink/ink53.xml"/><Relationship Id="rId22" Type="http://schemas.openxmlformats.org/officeDocument/2006/relationships/image" Target="../media/image10120.png"/><Relationship Id="rId27" Type="http://schemas.openxmlformats.org/officeDocument/2006/relationships/customXml" Target="../ink/ink19.xml"/><Relationship Id="rId43" Type="http://schemas.openxmlformats.org/officeDocument/2006/relationships/customXml" Target="../ink/ink27.xml"/><Relationship Id="rId48" Type="http://schemas.openxmlformats.org/officeDocument/2006/relationships/image" Target="../media/image10250.png"/><Relationship Id="rId64" Type="http://schemas.openxmlformats.org/officeDocument/2006/relationships/image" Target="../media/image10340.png"/><Relationship Id="rId69" Type="http://schemas.openxmlformats.org/officeDocument/2006/relationships/customXml" Target="../ink/ink40.xml"/><Relationship Id="rId113" Type="http://schemas.openxmlformats.org/officeDocument/2006/relationships/customXml" Target="../ink/ink62.xml"/><Relationship Id="rId118" Type="http://schemas.openxmlformats.org/officeDocument/2006/relationships/image" Target="../media/image10610.png"/><Relationship Id="rId134" Type="http://schemas.openxmlformats.org/officeDocument/2006/relationships/image" Target="../media/image10690.png"/><Relationship Id="rId80" Type="http://schemas.openxmlformats.org/officeDocument/2006/relationships/image" Target="../media/image10420.png"/><Relationship Id="rId85" Type="http://schemas.openxmlformats.org/officeDocument/2006/relationships/customXml" Target="../ink/ink48.xml"/><Relationship Id="rId12" Type="http://schemas.openxmlformats.org/officeDocument/2006/relationships/image" Target="../media/image10060.png"/><Relationship Id="rId17" Type="http://schemas.openxmlformats.org/officeDocument/2006/relationships/customXml" Target="../ink/ink14.xml"/><Relationship Id="rId33" Type="http://schemas.openxmlformats.org/officeDocument/2006/relationships/customXml" Target="../ink/ink22.xml"/><Relationship Id="rId38" Type="http://schemas.openxmlformats.org/officeDocument/2006/relationships/image" Target="../media/image10200.png"/><Relationship Id="rId59" Type="http://schemas.openxmlformats.org/officeDocument/2006/relationships/customXml" Target="../ink/ink35.xml"/><Relationship Id="rId103" Type="http://schemas.openxmlformats.org/officeDocument/2006/relationships/customXml" Target="../ink/ink57.xml"/><Relationship Id="rId108" Type="http://schemas.openxmlformats.org/officeDocument/2006/relationships/image" Target="../media/image10560.png"/><Relationship Id="rId124" Type="http://schemas.openxmlformats.org/officeDocument/2006/relationships/image" Target="../media/image10640.png"/><Relationship Id="rId129" Type="http://schemas.openxmlformats.org/officeDocument/2006/relationships/customXml" Target="../ink/ink70.xml"/><Relationship Id="rId54" Type="http://schemas.openxmlformats.org/officeDocument/2006/relationships/image" Target="../media/image10280.png"/><Relationship Id="rId70" Type="http://schemas.openxmlformats.org/officeDocument/2006/relationships/image" Target="../media/image10370.png"/><Relationship Id="rId75" Type="http://schemas.openxmlformats.org/officeDocument/2006/relationships/customXml" Target="../ink/ink43.xml"/><Relationship Id="rId91" Type="http://schemas.openxmlformats.org/officeDocument/2006/relationships/customXml" Target="../ink/ink51.xml"/><Relationship Id="rId96" Type="http://schemas.openxmlformats.org/officeDocument/2006/relationships/image" Target="../media/image10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30.png"/><Relationship Id="rId23" Type="http://schemas.openxmlformats.org/officeDocument/2006/relationships/customXml" Target="../ink/ink17.xml"/><Relationship Id="rId28" Type="http://schemas.openxmlformats.org/officeDocument/2006/relationships/image" Target="../media/image10150.png"/><Relationship Id="rId49" Type="http://schemas.openxmlformats.org/officeDocument/2006/relationships/customXml" Target="../ink/ink30.xml"/><Relationship Id="rId114" Type="http://schemas.openxmlformats.org/officeDocument/2006/relationships/image" Target="../media/image10590.png"/><Relationship Id="rId119" Type="http://schemas.openxmlformats.org/officeDocument/2006/relationships/customXml" Target="../ink/ink65.xml"/><Relationship Id="rId44" Type="http://schemas.openxmlformats.org/officeDocument/2006/relationships/image" Target="../media/image10230.png"/><Relationship Id="rId60" Type="http://schemas.openxmlformats.org/officeDocument/2006/relationships/image" Target="../media/image10320.png"/><Relationship Id="rId65" Type="http://schemas.openxmlformats.org/officeDocument/2006/relationships/customXml" Target="../ink/ink38.xml"/><Relationship Id="rId81" Type="http://schemas.openxmlformats.org/officeDocument/2006/relationships/customXml" Target="../ink/ink46.xml"/><Relationship Id="rId86" Type="http://schemas.openxmlformats.org/officeDocument/2006/relationships/image" Target="../media/image10450.png"/><Relationship Id="rId130" Type="http://schemas.openxmlformats.org/officeDocument/2006/relationships/image" Target="../media/image10670.png"/><Relationship Id="rId13" Type="http://schemas.openxmlformats.org/officeDocument/2006/relationships/customXml" Target="../ink/ink12.xml"/><Relationship Id="rId18" Type="http://schemas.openxmlformats.org/officeDocument/2006/relationships/image" Target="../media/image10090.png"/><Relationship Id="rId39" Type="http://schemas.openxmlformats.org/officeDocument/2006/relationships/customXml" Target="../ink/ink25.xml"/><Relationship Id="rId109" Type="http://schemas.openxmlformats.org/officeDocument/2006/relationships/customXml" Target="../ink/ink60.xml"/><Relationship Id="rId34" Type="http://schemas.openxmlformats.org/officeDocument/2006/relationships/image" Target="../media/image10180.png"/><Relationship Id="rId50" Type="http://schemas.openxmlformats.org/officeDocument/2006/relationships/image" Target="../media/image10260.png"/><Relationship Id="rId55" Type="http://schemas.openxmlformats.org/officeDocument/2006/relationships/customXml" Target="../ink/ink33.xml"/><Relationship Id="rId76" Type="http://schemas.openxmlformats.org/officeDocument/2006/relationships/image" Target="../media/image10400.png"/><Relationship Id="rId97" Type="http://schemas.openxmlformats.org/officeDocument/2006/relationships/customXml" Target="../ink/ink54.xml"/><Relationship Id="rId104" Type="http://schemas.openxmlformats.org/officeDocument/2006/relationships/image" Target="../media/image10540.png"/><Relationship Id="rId120" Type="http://schemas.openxmlformats.org/officeDocument/2006/relationships/image" Target="../media/image10620.png"/><Relationship Id="rId125" Type="http://schemas.openxmlformats.org/officeDocument/2006/relationships/customXml" Target="../ink/ink68.xml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92" Type="http://schemas.openxmlformats.org/officeDocument/2006/relationships/image" Target="../media/image10480.png"/><Relationship Id="rId2" Type="http://schemas.openxmlformats.org/officeDocument/2006/relationships/image" Target="../media/image38.png"/><Relationship Id="rId29" Type="http://schemas.openxmlformats.org/officeDocument/2006/relationships/customXml" Target="../ink/ink20.xml"/><Relationship Id="rId24" Type="http://schemas.openxmlformats.org/officeDocument/2006/relationships/image" Target="../media/image10130.png"/><Relationship Id="rId40" Type="http://schemas.openxmlformats.org/officeDocument/2006/relationships/image" Target="../media/image10210.png"/><Relationship Id="rId45" Type="http://schemas.openxmlformats.org/officeDocument/2006/relationships/customXml" Target="../ink/ink28.xml"/><Relationship Id="rId66" Type="http://schemas.openxmlformats.org/officeDocument/2006/relationships/image" Target="../media/image10350.png"/><Relationship Id="rId87" Type="http://schemas.openxmlformats.org/officeDocument/2006/relationships/customXml" Target="../ink/ink49.xml"/><Relationship Id="rId110" Type="http://schemas.openxmlformats.org/officeDocument/2006/relationships/image" Target="../media/image10570.png"/><Relationship Id="rId115" Type="http://schemas.openxmlformats.org/officeDocument/2006/relationships/customXml" Target="../ink/ink63.xml"/><Relationship Id="rId131" Type="http://schemas.openxmlformats.org/officeDocument/2006/relationships/customXml" Target="../ink/ink71.xml"/><Relationship Id="rId61" Type="http://schemas.openxmlformats.org/officeDocument/2006/relationships/customXml" Target="../ink/ink36.xml"/><Relationship Id="rId82" Type="http://schemas.openxmlformats.org/officeDocument/2006/relationships/image" Target="../media/image10430.png"/><Relationship Id="rId19" Type="http://schemas.openxmlformats.org/officeDocument/2006/relationships/customXml" Target="../ink/ink15.xml"/><Relationship Id="rId14" Type="http://schemas.openxmlformats.org/officeDocument/2006/relationships/image" Target="../media/image10070.png"/><Relationship Id="rId30" Type="http://schemas.openxmlformats.org/officeDocument/2006/relationships/image" Target="../media/image10160.png"/><Relationship Id="rId35" Type="http://schemas.openxmlformats.org/officeDocument/2006/relationships/customXml" Target="../ink/ink23.xml"/><Relationship Id="rId56" Type="http://schemas.openxmlformats.org/officeDocument/2006/relationships/image" Target="../media/image10290.png"/><Relationship Id="rId77" Type="http://schemas.openxmlformats.org/officeDocument/2006/relationships/customXml" Target="../ink/ink44.xml"/><Relationship Id="rId100" Type="http://schemas.openxmlformats.org/officeDocument/2006/relationships/image" Target="../media/image10520.png"/><Relationship Id="rId105" Type="http://schemas.openxmlformats.org/officeDocument/2006/relationships/customXml" Target="../ink/ink58.xml"/><Relationship Id="rId126" Type="http://schemas.openxmlformats.org/officeDocument/2006/relationships/image" Target="../media/image10650.png"/><Relationship Id="rId8" Type="http://schemas.openxmlformats.org/officeDocument/2006/relationships/image" Target="../media/image10040.png"/><Relationship Id="rId51" Type="http://schemas.openxmlformats.org/officeDocument/2006/relationships/customXml" Target="../ink/ink31.xml"/><Relationship Id="rId72" Type="http://schemas.openxmlformats.org/officeDocument/2006/relationships/image" Target="../media/image10380.png"/><Relationship Id="rId93" Type="http://schemas.openxmlformats.org/officeDocument/2006/relationships/customXml" Target="../ink/ink52.xml"/><Relationship Id="rId98" Type="http://schemas.openxmlformats.org/officeDocument/2006/relationships/image" Target="../media/image10510.png"/><Relationship Id="rId121" Type="http://schemas.openxmlformats.org/officeDocument/2006/relationships/customXml" Target="../ink/ink66.xml"/><Relationship Id="rId3" Type="http://schemas.openxmlformats.org/officeDocument/2006/relationships/customXml" Target="../ink/ink7.xml"/><Relationship Id="rId25" Type="http://schemas.openxmlformats.org/officeDocument/2006/relationships/customXml" Target="../ink/ink18.xml"/><Relationship Id="rId46" Type="http://schemas.openxmlformats.org/officeDocument/2006/relationships/image" Target="../media/image10240.png"/><Relationship Id="rId67" Type="http://schemas.openxmlformats.org/officeDocument/2006/relationships/customXml" Target="../ink/ink39.xml"/><Relationship Id="rId116" Type="http://schemas.openxmlformats.org/officeDocument/2006/relationships/image" Target="../media/image10600.png"/><Relationship Id="rId20" Type="http://schemas.openxmlformats.org/officeDocument/2006/relationships/image" Target="../media/image10110.png"/><Relationship Id="rId41" Type="http://schemas.openxmlformats.org/officeDocument/2006/relationships/customXml" Target="../ink/ink26.xml"/><Relationship Id="rId62" Type="http://schemas.openxmlformats.org/officeDocument/2006/relationships/image" Target="../media/image10330.png"/><Relationship Id="rId83" Type="http://schemas.openxmlformats.org/officeDocument/2006/relationships/customXml" Target="../ink/ink47.xml"/><Relationship Id="rId88" Type="http://schemas.openxmlformats.org/officeDocument/2006/relationships/image" Target="../media/image10460.png"/><Relationship Id="rId111" Type="http://schemas.openxmlformats.org/officeDocument/2006/relationships/customXml" Target="../ink/ink61.xml"/><Relationship Id="rId132" Type="http://schemas.openxmlformats.org/officeDocument/2006/relationships/image" Target="../media/image10680.png"/><Relationship Id="rId15" Type="http://schemas.openxmlformats.org/officeDocument/2006/relationships/customXml" Target="../ink/ink13.xml"/><Relationship Id="rId36" Type="http://schemas.openxmlformats.org/officeDocument/2006/relationships/image" Target="../media/image10190.png"/><Relationship Id="rId57" Type="http://schemas.openxmlformats.org/officeDocument/2006/relationships/customXml" Target="../ink/ink34.xml"/><Relationship Id="rId106" Type="http://schemas.openxmlformats.org/officeDocument/2006/relationships/image" Target="../media/image10550.png"/><Relationship Id="rId127" Type="http://schemas.openxmlformats.org/officeDocument/2006/relationships/customXml" Target="../ink/ink69.xml"/><Relationship Id="rId10" Type="http://schemas.openxmlformats.org/officeDocument/2006/relationships/image" Target="../media/image10050.png"/><Relationship Id="rId31" Type="http://schemas.openxmlformats.org/officeDocument/2006/relationships/customXml" Target="../ink/ink21.xml"/><Relationship Id="rId52" Type="http://schemas.openxmlformats.org/officeDocument/2006/relationships/image" Target="../media/image10270.png"/><Relationship Id="rId73" Type="http://schemas.openxmlformats.org/officeDocument/2006/relationships/customXml" Target="../ink/ink42.xml"/><Relationship Id="rId78" Type="http://schemas.openxmlformats.org/officeDocument/2006/relationships/image" Target="../media/image10410.png"/><Relationship Id="rId94" Type="http://schemas.openxmlformats.org/officeDocument/2006/relationships/image" Target="../media/image10490.png"/><Relationship Id="rId99" Type="http://schemas.openxmlformats.org/officeDocument/2006/relationships/customXml" Target="../ink/ink55.xml"/><Relationship Id="rId101" Type="http://schemas.openxmlformats.org/officeDocument/2006/relationships/customXml" Target="../ink/ink56.xml"/><Relationship Id="rId122" Type="http://schemas.openxmlformats.org/officeDocument/2006/relationships/image" Target="../media/image10630.png"/><Relationship Id="rId4" Type="http://schemas.openxmlformats.org/officeDocument/2006/relationships/image" Target="../media/image10020.png"/><Relationship Id="rId9" Type="http://schemas.openxmlformats.org/officeDocument/2006/relationships/customXml" Target="../ink/ink10.xml"/><Relationship Id="rId26" Type="http://schemas.openxmlformats.org/officeDocument/2006/relationships/image" Target="../media/image10140.png"/><Relationship Id="rId47" Type="http://schemas.openxmlformats.org/officeDocument/2006/relationships/customXml" Target="../ink/ink29.xml"/><Relationship Id="rId68" Type="http://schemas.openxmlformats.org/officeDocument/2006/relationships/image" Target="../media/image10360.png"/><Relationship Id="rId89" Type="http://schemas.openxmlformats.org/officeDocument/2006/relationships/customXml" Target="../ink/ink50.xml"/><Relationship Id="rId112" Type="http://schemas.openxmlformats.org/officeDocument/2006/relationships/image" Target="../media/image10580.png"/><Relationship Id="rId133" Type="http://schemas.openxmlformats.org/officeDocument/2006/relationships/customXml" Target="../ink/ink7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mrehurek.com/gensim/models/word2vec.html" TargetMode="External"/><Relationship Id="rId2" Type="http://schemas.openxmlformats.org/officeDocument/2006/relationships/hyperlink" Target="https://code.google.com/archive/p/word2vec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ensorflow.org/tutorials/text/word_embeddings" TargetMode="External"/><Relationship Id="rId4" Type="http://schemas.openxmlformats.org/officeDocument/2006/relationships/hyperlink" Target="https://fasttext.cc/docs/en/crawl-vectors.html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aueb.gr:7000/resources/" TargetMode="External"/><Relationship Id="rId2" Type="http://schemas.openxmlformats.org/officeDocument/2006/relationships/hyperlink" Target="https://huggingface.co/nlpaueb/bert-base-greek-uncased-v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467600" cy="22098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3200" dirty="0">
                <a:solidFill>
                  <a:schemeClr val="bg1"/>
                </a:solidFill>
                <a:ea typeface="ＭＳ Ｐゴシック" pitchFamily="-112" charset="-128"/>
              </a:rPr>
              <a:t>Σημασιολογική Ανάκτηση Πληροφορίας.</a:t>
            </a:r>
            <a:r>
              <a:rPr lang="en-US" sz="3200" dirty="0">
                <a:solidFill>
                  <a:schemeClr val="bg1"/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bg1"/>
                </a:solidFill>
                <a:ea typeface="ＭＳ Ｐゴシック" pitchFamily="-112" charset="-128"/>
              </a:rPr>
              <a:t>Ενσωματώσεις (</a:t>
            </a:r>
            <a:r>
              <a:rPr lang="en-US" sz="3200" dirty="0">
                <a:solidFill>
                  <a:schemeClr val="bg1"/>
                </a:solidFill>
                <a:ea typeface="ＭＳ Ｐゴシック" pitchFamily="-112" charset="-128"/>
              </a:rPr>
              <a:t>embeddings).</a:t>
            </a:r>
            <a:r>
              <a:rPr lang="el-GR" sz="3200" dirty="0">
                <a:solidFill>
                  <a:schemeClr val="bg1"/>
                </a:solidFill>
                <a:ea typeface="ＭＳ Ｐゴシック" pitchFamily="-112" charset="-128"/>
              </a:rPr>
              <a:t> </a:t>
            </a:r>
            <a:endParaRPr lang="en-US" sz="3200" dirty="0">
              <a:solidFill>
                <a:schemeClr val="bg1"/>
              </a:solidFill>
              <a:ea typeface="ＭＳ Ｐゴシック" pitchFamily="-112" charset="-128"/>
            </a:endParaRPr>
          </a:p>
          <a:p>
            <a:pPr eaLnBrk="1" hangingPunct="1"/>
            <a:endParaRPr lang="en-US" sz="3200" dirty="0">
              <a:solidFill>
                <a:schemeClr val="bg1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4876800" y="6332262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2024-2025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A4D3468-FC3E-4C24-B845-80F910B2DD24}"/>
              </a:ext>
            </a:extLst>
          </p:cNvPr>
          <p:cNvGrpSpPr/>
          <p:nvPr/>
        </p:nvGrpSpPr>
        <p:grpSpPr>
          <a:xfrm>
            <a:off x="2123728" y="2780928"/>
            <a:ext cx="3888432" cy="2768766"/>
            <a:chOff x="5551722" y="3284985"/>
            <a:chExt cx="2967287" cy="24807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DFB449-9A2C-423D-A241-8515F312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3" y="3284985"/>
              <a:ext cx="2938896" cy="20806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AB93F9-97E2-47B3-B763-E567FD7491E2}"/>
                </a:ext>
              </a:extLst>
            </p:cNvPr>
            <p:cNvSpPr txBox="1"/>
            <p:nvPr/>
          </p:nvSpPr>
          <p:spPr>
            <a:xfrm>
              <a:off x="5551722" y="5365609"/>
              <a:ext cx="296728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Books on Wikipedia colored  by genre in two dimensions. Source: </a:t>
              </a:r>
              <a:r>
                <a:rPr lang="en-US" sz="1000" b="1" dirty="0" err="1">
                  <a:solidFill>
                    <a:schemeClr val="accent1">
                      <a:lumMod val="75000"/>
                    </a:schemeClr>
                  </a:solidFill>
                </a:rPr>
                <a:t>Koehrsen</a:t>
              </a:r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 2018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CD351-DD51-4005-AF56-0D0257EC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AC9B-AC6C-4F69-8BD9-E9C4372D4096}"/>
              </a:ext>
            </a:extLst>
          </p:cNvPr>
          <p:cNvSpPr txBox="1"/>
          <p:nvPr/>
        </p:nvSpPr>
        <p:spPr>
          <a:xfrm>
            <a:off x="624991" y="620688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400" dirty="0"/>
              <a:t>Διανυσματική αναπαράσταση λέξεων </a:t>
            </a:r>
            <a:endParaRPr lang="el-G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A3FA3-29F7-66CA-39DD-D1529BABBCFD}"/>
              </a:ext>
            </a:extLst>
          </p:cNvPr>
          <p:cNvSpPr txBox="1"/>
          <p:nvPr/>
        </p:nvSpPr>
        <p:spPr>
          <a:xfrm>
            <a:off x="1475656" y="4766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212646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mbeddings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406627" y="3062657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83754" y="3062657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93027" y="3062657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321676" y="3296199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130259" y="2466681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39752" y="2530008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83254" y="2530008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604229" y="2530008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89390" y="3992610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10266" y="395226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4996" y="3932721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9978" y="1292215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1" name="Rectangle 20"/>
          <p:cNvSpPr/>
          <p:nvPr/>
        </p:nvSpPr>
        <p:spPr>
          <a:xfrm>
            <a:off x="4848700" y="2362009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84F93B-12D7-47B1-94C0-82AC19781DAE}"/>
              </a:ext>
            </a:extLst>
          </p:cNvPr>
          <p:cNvGrpSpPr/>
          <p:nvPr/>
        </p:nvGrpSpPr>
        <p:grpSpPr>
          <a:xfrm>
            <a:off x="395536" y="4432790"/>
            <a:ext cx="3338200" cy="1065439"/>
            <a:chOff x="395536" y="4432790"/>
            <a:chExt cx="3338200" cy="1065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34EB69-CEAE-4214-B97B-E1352D41B816}"/>
                </a:ext>
              </a:extLst>
            </p:cNvPr>
            <p:cNvSpPr txBox="1"/>
            <p:nvPr/>
          </p:nvSpPr>
          <p:spPr>
            <a:xfrm>
              <a:off x="395536" y="4432790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words: document occurrences, k-grams,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528459-248B-4F8B-BFDA-838E3952967C}"/>
                </a:ext>
              </a:extLst>
            </p:cNvPr>
            <p:cNvSpPr txBox="1"/>
            <p:nvPr/>
          </p:nvSpPr>
          <p:spPr>
            <a:xfrm>
              <a:off x="395536" y="5159675"/>
              <a:ext cx="33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documents: length, words,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2838C0-1DC4-4329-AB6D-CAA825063EF5}"/>
              </a:ext>
            </a:extLst>
          </p:cNvPr>
          <p:cNvSpPr txBox="1"/>
          <p:nvPr/>
        </p:nvSpPr>
        <p:spPr>
          <a:xfrm>
            <a:off x="4572000" y="4844065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</a:t>
            </a:r>
          </a:p>
          <a:p>
            <a:r>
              <a:rPr lang="en-US" dirty="0"/>
              <a:t>Learning to rank</a:t>
            </a:r>
          </a:p>
          <a:p>
            <a:r>
              <a:rPr lang="en-US" dirty="0"/>
              <a:t>Clustering</a:t>
            </a:r>
            <a:endParaRPr lang="el-GR" dirty="0"/>
          </a:p>
          <a:p>
            <a:endParaRPr lang="el-GR" dirty="0"/>
          </a:p>
          <a:p>
            <a:r>
              <a:rPr lang="en-US" dirty="0"/>
              <a:t>Query answering, machine translation</a:t>
            </a:r>
          </a:p>
        </p:txBody>
      </p:sp>
    </p:spTree>
    <p:extLst>
      <p:ext uri="{BB962C8B-B14F-4D97-AF65-F5344CB8AC3E}">
        <p14:creationId xmlns:p14="http://schemas.microsoft.com/office/powerpoint/2010/main" val="389316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6620" y="6242391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Embeddings: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375230" y="2967316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52357" y="2967316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61630" y="2967316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290279" y="3200858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98862" y="2371340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08355" y="2434667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51857" y="2434667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572832" y="2434667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57993" y="3897269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72100" y="386158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98862" y="3881506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8" name="Shape 132"/>
          <p:cNvSpPr txBox="1"/>
          <p:nvPr/>
        </p:nvSpPr>
        <p:spPr>
          <a:xfrm>
            <a:off x="3674419" y="5162922"/>
            <a:ext cx="5112568" cy="498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Automatically learn the features (</a:t>
            </a:r>
            <a:r>
              <a:rPr lang="en-GB" sz="2000" dirty="0" err="1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80" y="1196752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1" name="Rectangle 20"/>
          <p:cNvSpPr/>
          <p:nvPr/>
        </p:nvSpPr>
        <p:spPr>
          <a:xfrm>
            <a:off x="4817303" y="2266668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Shape 127"/>
          <p:cNvSpPr/>
          <p:nvPr/>
        </p:nvSpPr>
        <p:spPr>
          <a:xfrm>
            <a:off x="38863" y="3586931"/>
            <a:ext cx="3048769" cy="2023255"/>
          </a:xfrm>
          <a:prstGeom prst="mathMultiply">
            <a:avLst>
              <a:gd name="adj1" fmla="val 597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7AA417-1BF1-4C5E-B2F7-3926759361B6}"/>
              </a:ext>
            </a:extLst>
          </p:cNvPr>
          <p:cNvGrpSpPr/>
          <p:nvPr/>
        </p:nvGrpSpPr>
        <p:grpSpPr>
          <a:xfrm>
            <a:off x="495898" y="4306172"/>
            <a:ext cx="2789266" cy="1163530"/>
            <a:chOff x="944470" y="4580920"/>
            <a:chExt cx="2789266" cy="11635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A691EF-E3F8-449C-806E-F59CF7BD2B6A}"/>
                </a:ext>
              </a:extLst>
            </p:cNvPr>
            <p:cNvSpPr txBox="1"/>
            <p:nvPr/>
          </p:nvSpPr>
          <p:spPr>
            <a:xfrm>
              <a:off x="944470" y="4580920"/>
              <a:ext cx="2789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words: document occurrences, k-grams.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5F2966-3A1E-490A-87DB-DAB4C91164F7}"/>
                </a:ext>
              </a:extLst>
            </p:cNvPr>
            <p:cNvSpPr txBox="1"/>
            <p:nvPr/>
          </p:nvSpPr>
          <p:spPr>
            <a:xfrm>
              <a:off x="944470" y="5159675"/>
              <a:ext cx="2789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documents: length, words,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569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70E55-6D66-4E70-8B13-7DEAE004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F5208-4806-4DF0-92F6-83BC892092C4}"/>
              </a:ext>
            </a:extLst>
          </p:cNvPr>
          <p:cNvSpPr txBox="1"/>
          <p:nvPr/>
        </p:nvSpPr>
        <p:spPr>
          <a:xfrm>
            <a:off x="1403648" y="278092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Πως θα πάρουμε αυτά τα διανύσματα;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490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5AB2-2C67-43FE-AA4A-CE20350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8171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One-hot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7C2AE-0E6F-4E3F-A8AB-676E436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/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Διατάσσουμε τις λέξεις αλφαβητικά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2000" dirty="0"/>
                  <a:t> διάνυσμα που έχει παντού 0 </a:t>
                </a:r>
                <a:r>
                  <a:rPr lang="en-US" sz="2000" dirty="0"/>
                  <a:t> </a:t>
                </a:r>
                <a:r>
                  <a:rPr lang="el-GR" sz="2000" dirty="0"/>
                  <a:t>και μόνο ένα 1 στη θέση που αντιστοιχεί στη θέση της λέξης στη διάταξη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blipFill>
                <a:blip r:embed="rId2"/>
                <a:stretch>
                  <a:fillRect l="-847" t="-223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3B8A3EC-43C8-42D1-8712-468120FF5351}"/>
              </a:ext>
            </a:extLst>
          </p:cNvPr>
          <p:cNvGrpSpPr/>
          <p:nvPr/>
        </p:nvGrpSpPr>
        <p:grpSpPr>
          <a:xfrm>
            <a:off x="472598" y="3062444"/>
            <a:ext cx="1864449" cy="1815177"/>
            <a:chOff x="472598" y="3062444"/>
            <a:chExt cx="1864449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/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𝑎𝑎𝑟𝑑𝑣𝑎𝑟𝑘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5236" t="-26087" r="-11518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/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/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blipFill>
                <a:blip r:embed="rId6"/>
                <a:stretch>
                  <a:fillRect l="-13333" t="-28261" r="-34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FD196-ACEC-491B-B63C-404AD36E5384}"/>
              </a:ext>
            </a:extLst>
          </p:cNvPr>
          <p:cNvGrpSpPr/>
          <p:nvPr/>
        </p:nvGrpSpPr>
        <p:grpSpPr>
          <a:xfrm>
            <a:off x="6948264" y="3111901"/>
            <a:ext cx="1848780" cy="1815177"/>
            <a:chOff x="472598" y="3132436"/>
            <a:chExt cx="1848780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/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𝑧𝑒𝑟𝑏𝑎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blipFill>
                  <a:blip r:embed="rId8"/>
                  <a:stretch>
                    <a:fillRect l="-7194" t="-26087" r="-1654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/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/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blipFill>
                <a:blip r:embed="rId10"/>
                <a:stretch>
                  <a:fillRect l="-11236" t="-28889" r="-2584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055193-6774-4C3D-9810-DA1596436305}"/>
              </a:ext>
            </a:extLst>
          </p:cNvPr>
          <p:cNvSpPr txBox="1"/>
          <p:nvPr/>
        </p:nvSpPr>
        <p:spPr>
          <a:xfrm>
            <a:off x="5442101" y="3426277"/>
            <a:ext cx="128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..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FFBFB-9A69-4B01-AF6E-FFBF51DA516B}"/>
              </a:ext>
            </a:extLst>
          </p:cNvPr>
          <p:cNvSpPr txBox="1"/>
          <p:nvPr/>
        </p:nvSpPr>
        <p:spPr>
          <a:xfrm>
            <a:off x="827584" y="551723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Κάθε λέξη ένα διαφορετικό σύμβολο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 (|</a:t>
            </a:r>
            <a:r>
              <a:rPr lang="en-US" dirty="0"/>
              <a:t>V| </a:t>
            </a:r>
            <a:r>
              <a:rPr lang="el-GR" dirty="0"/>
              <a:t>όσες οι λέξεις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Καμία πληροφορία για ομοιότητα</a:t>
            </a:r>
          </a:p>
        </p:txBody>
      </p:sp>
    </p:spTree>
    <p:extLst>
      <p:ext uri="{BB962C8B-B14F-4D97-AF65-F5344CB8AC3E}">
        <p14:creationId xmlns:p14="http://schemas.microsoft.com/office/powerpoint/2010/main" val="341942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4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Term-Document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5C10AA0-0E5A-4597-A875-8A811A34D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69390"/>
              </p:ext>
            </p:extLst>
          </p:nvPr>
        </p:nvGraphicFramePr>
        <p:xfrm>
          <a:off x="3347864" y="2492896"/>
          <a:ext cx="384048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968A7F-B709-4DC5-B75A-6AF7DEED179D}"/>
              </a:ext>
            </a:extLst>
          </p:cNvPr>
          <p:cNvSpPr txBox="1"/>
          <p:nvPr/>
        </p:nvSpPr>
        <p:spPr>
          <a:xfrm>
            <a:off x="323528" y="336141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d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b d c 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281A2-9C16-4CDB-B639-EC293D1EF57D}"/>
              </a:ext>
            </a:extLst>
          </p:cNvPr>
          <p:cNvSpPr/>
          <p:nvPr/>
        </p:nvSpPr>
        <p:spPr>
          <a:xfrm>
            <a:off x="3275856" y="3942256"/>
            <a:ext cx="3840480" cy="301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/>
              <p:nvPr/>
            </p:nvSpPr>
            <p:spPr>
              <a:xfrm>
                <a:off x="405880" y="735302"/>
                <a:ext cx="8280920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  <a:r>
                  <a:rPr lang="en-US" sz="2000" dirty="0"/>
                  <a:t> </a:t>
                </a:r>
                <a:r>
                  <a:rPr lang="el-GR" sz="2000" dirty="0"/>
                  <a:t>και </a:t>
                </a:r>
                <a:r>
                  <a:rPr lang="en-US" sz="2000" dirty="0"/>
                  <a:t>|</a:t>
                </a:r>
                <a:r>
                  <a:rPr lang="el-GR" sz="2000" dirty="0"/>
                  <a:t>Μ</a:t>
                </a:r>
                <a:r>
                  <a:rPr lang="en-US" sz="2000" dirty="0"/>
                  <a:t>|</a:t>
                </a:r>
                <a:r>
                  <a:rPr lang="el-GR" sz="2000" dirty="0"/>
                  <a:t> έγγραφα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Κατασκευάζουμε ένα </a:t>
                </a:r>
                <a:r>
                  <a:rPr lang="en-US" sz="2000" dirty="0"/>
                  <a:t>|</a:t>
                </a:r>
                <a:r>
                  <a:rPr lang="en-US" sz="2000" dirty="0" err="1"/>
                  <a:t>V|x</a:t>
                </a:r>
                <a:r>
                  <a:rPr lang="en-US" sz="2000" dirty="0"/>
                  <a:t> M </a:t>
                </a:r>
                <a:r>
                  <a:rPr lang="el-GR" sz="2000" dirty="0"/>
                  <a:t>πίνακα με τις εμφανίσεις των λέξεων στα έγγραφα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80" y="735302"/>
                <a:ext cx="8280920" cy="1642757"/>
              </a:xfrm>
              <a:prstGeom prst="rect">
                <a:avLst/>
              </a:prstGeom>
              <a:blipFill>
                <a:blip r:embed="rId2"/>
                <a:stretch>
                  <a:fillRect l="-810" t="-223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179512" y="29313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1AB01-2273-4036-BDCD-C0F9053C5AC7}"/>
              </a:ext>
            </a:extLst>
          </p:cNvPr>
          <p:cNvSpPr txBox="1"/>
          <p:nvPr/>
        </p:nvSpPr>
        <p:spPr>
          <a:xfrm>
            <a:off x="7260352" y="33017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Word vector for 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01459-919C-471C-8F02-93919DD50099}"/>
              </a:ext>
            </a:extLst>
          </p:cNvPr>
          <p:cNvCxnSpPr>
            <a:endCxn id="7" idx="3"/>
          </p:cNvCxnSpPr>
          <p:nvPr/>
        </p:nvCxnSpPr>
        <p:spPr>
          <a:xfrm flipH="1">
            <a:off x="7188344" y="3970224"/>
            <a:ext cx="912048" cy="122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F3A649-FFEF-4E05-ABAD-52EB4C8CAA1D}"/>
              </a:ext>
            </a:extLst>
          </p:cNvPr>
          <p:cNvSpPr txBox="1"/>
          <p:nvPr/>
        </p:nvSpPr>
        <p:spPr>
          <a:xfrm>
            <a:off x="323528" y="47808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r>
              <a:rPr lang="el-GR" dirty="0"/>
              <a:t> = 6, </a:t>
            </a:r>
            <a:r>
              <a:rPr lang="en-US" dirty="0"/>
              <a:t>|</a:t>
            </a:r>
            <a:r>
              <a:rPr lang="el-GR" dirty="0"/>
              <a:t>Μ</a:t>
            </a:r>
            <a:r>
              <a:rPr lang="en-US" dirty="0"/>
              <a:t>|</a:t>
            </a:r>
            <a:r>
              <a:rPr lang="el-GR" dirty="0"/>
              <a:t> =5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2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Term-Document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D35F6-2CB9-4713-A164-D383B36F5E8E}"/>
              </a:ext>
            </a:extLst>
          </p:cNvPr>
          <p:cNvSpPr txBox="1"/>
          <p:nvPr/>
        </p:nvSpPr>
        <p:spPr>
          <a:xfrm>
            <a:off x="755576" y="227687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Μπορούμε αντί για 0-1 να έχουμε το </a:t>
            </a:r>
            <a:r>
              <a:rPr lang="en-US" sz="2800" dirty="0" err="1"/>
              <a:t>tf</a:t>
            </a:r>
            <a:r>
              <a:rPr lang="en-US" sz="2800" dirty="0"/>
              <a:t> </a:t>
            </a:r>
            <a:r>
              <a:rPr lang="el-GR" sz="2800" dirty="0"/>
              <a:t>ή και το </a:t>
            </a:r>
            <a:r>
              <a:rPr lang="en-US" sz="2800" dirty="0" err="1"/>
              <a:t>tf-idf</a:t>
            </a:r>
            <a:r>
              <a:rPr lang="en-US" sz="2800" dirty="0"/>
              <a:t> </a:t>
            </a:r>
            <a:r>
              <a:rPr lang="el-GR" sz="2800" dirty="0"/>
              <a:t>βάρος</a:t>
            </a:r>
          </a:p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A351-7291-4BB4-9BD4-B33D1E25CD78}"/>
              </a:ext>
            </a:extLst>
          </p:cNvPr>
          <p:cNvSpPr txBox="1"/>
          <p:nvPr/>
        </p:nvSpPr>
        <p:spPr>
          <a:xfrm>
            <a:off x="971600" y="3288467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/>
              <a:t>Πολλές διαστάσεις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/>
              <a:t>Πρόβλημα κλιμάκωσης με τον αριθμό των εγγράφων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95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85" y="6389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Window-based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/>
              <p:nvPr/>
            </p:nvSpPr>
            <p:spPr>
              <a:xfrm>
                <a:off x="477888" y="866682"/>
                <a:ext cx="82089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Κατασκευάζουμε ένα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affinity-matrix</a:t>
                </a:r>
                <a:r>
                  <a:rPr lang="el-GR" sz="2000" dirty="0">
                    <a:solidFill>
                      <a:srgbClr val="FF0000"/>
                    </a:solidFill>
                  </a:rPr>
                  <a:t> για τις λέξεις</a:t>
                </a:r>
                <a:r>
                  <a:rPr lang="el-GR" sz="2000" dirty="0"/>
                  <a:t>: για δύο λέξεις, μετράμε τον αριθμό των φορών που αυτές οι δύο λέξεις εμφανίζονται μαζί σε έγγραφα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Συγκεκριμένα, μετράμε τον αριθμό των φορών που κάθε λέξη εμφανίζεται μέσα σε ένα </a:t>
                </a:r>
                <a:r>
                  <a:rPr lang="el-GR" sz="2000" i="1" dirty="0">
                    <a:solidFill>
                      <a:srgbClr val="FF0000"/>
                    </a:solidFill>
                  </a:rPr>
                  <a:t>παράθυρο</a:t>
                </a:r>
                <a:r>
                  <a:rPr lang="el-GR" sz="2000" dirty="0"/>
                  <a:t> συγκεκριμένου μεγέθους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γύρω από τη λέξη ενδιαφέροντος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8" y="866682"/>
                <a:ext cx="8208912" cy="1938992"/>
              </a:xfrm>
              <a:prstGeom prst="rect">
                <a:avLst/>
              </a:prstGeom>
              <a:blipFill>
                <a:blip r:embed="rId2"/>
                <a:stretch>
                  <a:fillRect l="-668" t="-1572" r="-81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755576" y="3244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/>
              <p:nvPr/>
            </p:nvSpPr>
            <p:spPr>
              <a:xfrm>
                <a:off x="749061" y="5551061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= 1 (</a:t>
                </a:r>
                <a:r>
                  <a:rPr lang="el-GR" dirty="0"/>
                  <a:t>σε απόσταση 1)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1" y="5551061"/>
                <a:ext cx="7632848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B4609192-525D-4738-8948-DBCA1C72C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81108"/>
              </p:ext>
            </p:extLst>
          </p:nvPr>
        </p:nvGraphicFramePr>
        <p:xfrm>
          <a:off x="3347864" y="3175407"/>
          <a:ext cx="384048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234172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183789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1394437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330952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476789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2954148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5091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4661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969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4056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65610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8228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78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93883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228D002-825B-4E7E-9CF8-3CF9C3E5B8B9}"/>
              </a:ext>
            </a:extLst>
          </p:cNvPr>
          <p:cNvSpPr txBox="1"/>
          <p:nvPr/>
        </p:nvSpPr>
        <p:spPr>
          <a:xfrm>
            <a:off x="395536" y="384917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d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 a b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b d c 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86683F-C000-4801-BFEE-E136ECEF07D3}"/>
              </a:ext>
            </a:extLst>
          </p:cNvPr>
          <p:cNvSpPr/>
          <p:nvPr/>
        </p:nvSpPr>
        <p:spPr>
          <a:xfrm>
            <a:off x="3779912" y="4293096"/>
            <a:ext cx="324036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3AC8FE8-5742-4746-AD1E-3246D6B9B2FC}"/>
                  </a:ext>
                </a:extLst>
              </p14:cNvPr>
              <p14:cNvContentPartPr/>
              <p14:nvPr/>
            </p14:nvContentPartPr>
            <p14:xfrm>
              <a:off x="3671756" y="2497002"/>
              <a:ext cx="3060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3AC8FE8-5742-4746-AD1E-3246D6B9B2F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63116" y="2488002"/>
                <a:ext cx="48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99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726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Window-based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755576" y="3244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/>
              <p:nvPr/>
            </p:nvSpPr>
            <p:spPr>
              <a:xfrm>
                <a:off x="848272" y="5033288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= </a:t>
                </a:r>
                <a:r>
                  <a:rPr lang="el-GR" dirty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72" y="5033288"/>
                <a:ext cx="7632848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228D002-825B-4E7E-9CF8-3CF9C3E5B8B9}"/>
              </a:ext>
            </a:extLst>
          </p:cNvPr>
          <p:cNvSpPr txBox="1"/>
          <p:nvPr/>
        </p:nvSpPr>
        <p:spPr>
          <a:xfrm>
            <a:off x="395536" y="384917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I enjoy flying.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I like NLP.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I like deep learning.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EF89C-6645-454F-9FDD-91C5FDE2F7BF}"/>
              </a:ext>
            </a:extLst>
          </p:cNvPr>
          <p:cNvSpPr txBox="1"/>
          <p:nvPr/>
        </p:nvSpPr>
        <p:spPr>
          <a:xfrm>
            <a:off x="446962" y="13043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Λέξεις όπως </a:t>
            </a:r>
            <a:r>
              <a:rPr lang="en-US" dirty="0"/>
              <a:t>apple, orange, mango, </a:t>
            </a:r>
            <a:r>
              <a:rPr lang="el-GR" dirty="0" err="1"/>
              <a:t>κλπ</a:t>
            </a:r>
            <a:r>
              <a:rPr lang="en-US" dirty="0"/>
              <a:t> </a:t>
            </a:r>
            <a:r>
              <a:rPr lang="el-GR" dirty="0"/>
              <a:t>μαζί με λέξεις όπως </a:t>
            </a:r>
            <a:r>
              <a:rPr lang="en-US" dirty="0"/>
              <a:t>eat, grow, cultivate,  slice, </a:t>
            </a:r>
            <a:r>
              <a:rPr lang="el-GR" dirty="0" err="1"/>
              <a:t>κλπ</a:t>
            </a:r>
            <a:r>
              <a:rPr lang="en-US" dirty="0"/>
              <a:t> </a:t>
            </a:r>
            <a:r>
              <a:rPr lang="el-GR" dirty="0"/>
              <a:t>και το ανάποδο</a:t>
            </a:r>
            <a:endParaRPr lang="en-US" dirty="0"/>
          </a:p>
        </p:txBody>
      </p:sp>
      <p:pic>
        <p:nvPicPr>
          <p:cNvPr id="7" name="Picture 6" descr="A picture containing clock, photo, display, room&#10;&#10;Description automatically generated">
            <a:extLst>
              <a:ext uri="{FF2B5EF4-FFF2-40B4-BE49-F238E27FC236}">
                <a16:creationId xmlns:a16="http://schemas.microsoft.com/office/drawing/2014/main" id="{21B6E40A-D259-4D87-94E8-86277DF56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30" y="2876345"/>
            <a:ext cx="5637453" cy="2526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49D065-06FF-4385-9EE6-6D9EEA63557B}"/>
              </a:ext>
            </a:extLst>
          </p:cNvPr>
          <p:cNvSpPr txBox="1"/>
          <p:nvPr/>
        </p:nvSpPr>
        <p:spPr>
          <a:xfrm>
            <a:off x="549896" y="557178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197525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DAB93-3E1D-4485-B966-39A5A0E6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82AA7-F981-4367-8AA8-D3B0C3E3D69E}"/>
              </a:ext>
            </a:extLst>
          </p:cNvPr>
          <p:cNvSpPr txBox="1"/>
          <p:nvPr/>
        </p:nvSpPr>
        <p:spPr>
          <a:xfrm>
            <a:off x="1187624" y="242088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Θα μπορούσαμε να χρησιμοποιήσουμε μια τεχνική για να μειώσουμε τις διαστάσεις </a:t>
            </a:r>
            <a:r>
              <a:rPr lang="en-US" sz="2400" dirty="0"/>
              <a:t>(dimensionality reduction) (</a:t>
            </a:r>
            <a:r>
              <a:rPr lang="el-GR" sz="2400" dirty="0"/>
              <a:t>πχ </a:t>
            </a:r>
            <a:r>
              <a:rPr lang="en-US" sz="2400" dirty="0"/>
              <a:t>PCA analysis – SVD)</a:t>
            </a:r>
          </a:p>
        </p:txBody>
      </p:sp>
    </p:spTree>
    <p:extLst>
      <p:ext uri="{BB962C8B-B14F-4D97-AF65-F5344CB8AC3E}">
        <p14:creationId xmlns:p14="http://schemas.microsoft.com/office/powerpoint/2010/main" val="254048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13582-B748-D25C-C94E-3385C3FF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B1F2B-2F9D-28BA-7315-E22875D9538F}"/>
              </a:ext>
            </a:extLst>
          </p:cNvPr>
          <p:cNvSpPr txBox="1"/>
          <p:nvPr/>
        </p:nvSpPr>
        <p:spPr>
          <a:xfrm>
            <a:off x="1259632" y="1412776"/>
            <a:ext cx="5293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Διαβάθμιση βασισμένη σε </a:t>
            </a:r>
            <a:r>
              <a:rPr lang="en-US" sz="2400" dirty="0" err="1"/>
              <a:t>tf-idf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l-GR" sz="2400" dirty="0"/>
              <a:t>Άσκηση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Embeddings </a:t>
            </a:r>
            <a:r>
              <a:rPr lang="el-GR" sz="2400" dirty="0"/>
              <a:t>(ενσωματώσεις)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140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06" y="123825"/>
            <a:ext cx="8229600" cy="738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sz="2200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n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>
                <a:cs typeface="Times New Roman" pitchFamily="18" charset="0"/>
              </a:rPr>
              <a:t>eigenvals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: left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  : right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15975" y="1530350"/>
            <a:ext cx="7720013" cy="1955800"/>
            <a:chOff x="426" y="864"/>
            <a:chExt cx="4863" cy="1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941" name="Object 5"/>
                <p:cNvSpPr txBox="1"/>
                <p:nvPr/>
              </p:nvSpPr>
              <p:spPr bwMode="auto">
                <a:xfrm>
                  <a:off x="426" y="864"/>
                  <a:ext cx="4863" cy="1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 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 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  <m:e/>
                              </m:mr>
                              <m:mr>
                                <m:e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</m:mr>
                              <m:mr>
                                <m:e/>
                                <m:e/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/>
                              </m:mr>
                              <m:mr>
                                <m:e/>
                                <m:e/>
                                <m:e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5941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" y="864"/>
                  <a:ext cx="4863" cy="12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1839" y="1652"/>
              <a:ext cx="5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</a:rPr>
                <a:t>n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3110" y="1652"/>
              <a:ext cx="4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</a:rPr>
                <a:t>n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3991" y="1628"/>
              <a:ext cx="5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n×n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5945" name="Object 9"/>
              <p:cNvSpPr txBox="1"/>
              <p:nvPr/>
            </p:nvSpPr>
            <p:spPr bwMode="auto">
              <a:xfrm>
                <a:off x="735012" y="4149080"/>
                <a:ext cx="1508125" cy="4206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00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594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012" y="4149080"/>
                <a:ext cx="1508125" cy="420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946" name="Object 10"/>
              <p:cNvSpPr txBox="1"/>
              <p:nvPr/>
            </p:nvSpPr>
            <p:spPr bwMode="auto">
              <a:xfrm>
                <a:off x="615950" y="4805363"/>
                <a:ext cx="1746250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5946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50" y="4805363"/>
                <a:ext cx="1746250" cy="473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6C264C-CE2D-4A95-94D5-ECE835E6A224}"/>
              </a:ext>
            </a:extLst>
          </p:cNvPr>
          <p:cNvSpPr txBox="1"/>
          <p:nvPr/>
        </p:nvSpPr>
        <p:spPr>
          <a:xfrm>
            <a:off x="194390" y="5397321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Cut the singular values at some index r (get the largest r such values)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ECDEE-9AE0-4D04-8DD6-6D8C7A3776D0}"/>
              </a:ext>
            </a:extLst>
          </p:cNvPr>
          <p:cNvSpPr txBox="1"/>
          <p:nvPr/>
        </p:nvSpPr>
        <p:spPr>
          <a:xfrm>
            <a:off x="149224" y="980728"/>
            <a:ext cx="312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dimension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to dimension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54232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06" y="12382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b="1" dirty="0">
                <a:solidFill>
                  <a:srgbClr val="009900"/>
                </a:solidFill>
              </a:rPr>
              <a:t>r</a:t>
            </a:r>
            <a:r>
              <a:rPr 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sz="2200" dirty="0"/>
              <a:t>: rank of matrix </a:t>
            </a:r>
            <a:r>
              <a:rPr lang="en-US" sz="2200" dirty="0">
                <a:solidFill>
                  <a:srgbClr val="0066FF"/>
                </a:solidFill>
              </a:rPr>
              <a:t>A (the number of the non zero values)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>
                <a:cs typeface="Times New Roman" pitchFamily="18" charset="0"/>
              </a:rPr>
              <a:t>eigenvals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: left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 (first r columns, </a:t>
            </a:r>
            <a:endParaRPr lang="el-GR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l-GR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ranked by </a:t>
            </a:r>
            <a:r>
              <a:rPr lang="el-GR" sz="2200" dirty="0">
                <a:cs typeface="Times New Roman" pitchFamily="18" charset="0"/>
              </a:rPr>
              <a:t>σ</a:t>
            </a:r>
            <a:r>
              <a:rPr lang="en-US" sz="2200" dirty="0">
                <a:cs typeface="Times New Roman" pitchFamily="18" charset="0"/>
              </a:rPr>
              <a:t> 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  : right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 (first r rows)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15975" y="1530350"/>
            <a:ext cx="7720013" cy="1955800"/>
            <a:chOff x="426" y="864"/>
            <a:chExt cx="4863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26" y="864"/>
            <a:ext cx="4863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708360" imgH="939600" progId="Equation.3">
                    <p:embed/>
                  </p:oleObj>
                </mc:Choice>
                <mc:Fallback>
                  <p:oleObj name="Equation" r:id="rId3" imgW="3708360" imgH="939600" progId="Equation.3">
                    <p:embed/>
                    <p:pic>
                      <p:nvPicPr>
                        <p:cNvPr id="29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864"/>
                          <a:ext cx="4863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n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710092"/>
              </p:ext>
            </p:extLst>
          </p:nvPr>
        </p:nvGraphicFramePr>
        <p:xfrm>
          <a:off x="544512" y="4420394"/>
          <a:ext cx="1508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295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" y="4420394"/>
                        <a:ext cx="1508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498475" y="5378450"/>
          <a:ext cx="17462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15640" progId="Equation.3">
                  <p:embed/>
                </p:oleObj>
              </mc:Choice>
              <mc:Fallback>
                <p:oleObj name="Equation" r:id="rId7" imgW="799920" imgH="215640" progId="Equation.3">
                  <p:embed/>
                  <p:pic>
                    <p:nvPicPr>
                      <p:cNvPr id="295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378450"/>
                        <a:ext cx="17462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2270125" y="6046788"/>
          <a:ext cx="46529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33360" imgH="228600" progId="Equation.3">
                  <p:embed/>
                </p:oleObj>
              </mc:Choice>
              <mc:Fallback>
                <p:oleObj name="Equation" r:id="rId9" imgW="2133360" imgH="228600" progId="Equation.3">
                  <p:embed/>
                  <p:pic>
                    <p:nvPicPr>
                      <p:cNvPr id="295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6046788"/>
                        <a:ext cx="46529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18B091-C025-40E6-AAD6-144BFE1D2ECC}"/>
                  </a:ext>
                </a:extLst>
              </p:cNvPr>
              <p:cNvSpPr txBox="1"/>
              <p:nvPr/>
            </p:nvSpPr>
            <p:spPr>
              <a:xfrm>
                <a:off x="184150" y="1186546"/>
                <a:ext cx="31266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best approximation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(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Frobernius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norm)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18B091-C025-40E6-AAD6-144BFE1D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" y="1186546"/>
                <a:ext cx="3126631" cy="646331"/>
              </a:xfrm>
              <a:prstGeom prst="rect">
                <a:avLst/>
              </a:prstGeom>
              <a:blipFill>
                <a:blip r:embed="rId12"/>
                <a:stretch>
                  <a:fillRect l="-1559" t="-5660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2C6F51-DF37-4B48-A86D-ADFF16A13388}"/>
                  </a:ext>
                </a:extLst>
              </p:cNvPr>
              <p:cNvSpPr txBox="1"/>
              <p:nvPr/>
            </p:nvSpPr>
            <p:spPr>
              <a:xfrm>
                <a:off x="2060575" y="1361776"/>
                <a:ext cx="2741583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l-GR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2C6F51-DF37-4B48-A86D-ADFF16A13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75" y="1361776"/>
                <a:ext cx="2741583" cy="818366"/>
              </a:xfrm>
              <a:prstGeom prst="rect">
                <a:avLst/>
              </a:prstGeom>
              <a:blipFill>
                <a:blip r:embed="rId1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58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15EEE-78F8-43B0-A837-9A2AB97C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F8399-779E-4DB2-9772-1F3D156F6C35}"/>
              </a:ext>
            </a:extLst>
          </p:cNvPr>
          <p:cNvSpPr txBox="1"/>
          <p:nvPr/>
        </p:nvSpPr>
        <p:spPr>
          <a:xfrm>
            <a:off x="971600" y="126876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Αλλά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/>
              <a:t>Δύσκολο να ενημερώσουμε, πχ, αλλάζουν οι διαστάσεις συχνά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/>
              <a:t>Αραιός πίνακας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/>
              <a:t>Πολύ μεγάλες διαστάσεις 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80AB5-F65B-416B-85F0-593E67F601B2}"/>
              </a:ext>
            </a:extLst>
          </p:cNvPr>
          <p:cNvSpPr txBox="1"/>
          <p:nvPr/>
        </p:nvSpPr>
        <p:spPr>
          <a:xfrm>
            <a:off x="827584" y="4221088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Θα δούμε μια τεχνική που βασίζεται σε επαναληπτικές μεθόδους</a:t>
            </a:r>
            <a:r>
              <a:rPr lang="en-US" sz="2800" dirty="0"/>
              <a:t> – </a:t>
            </a:r>
            <a:endParaRPr lang="el-GR" sz="2800" dirty="0"/>
          </a:p>
          <a:p>
            <a:r>
              <a:rPr lang="el-GR" sz="2800" dirty="0"/>
              <a:t>Θα «μάθουμε» αυτά τα διανύσματα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724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FB48-4B20-4C3B-9742-EA53F83F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560C9-83C5-4DDD-A22F-97E93074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08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5908F-1735-4390-B172-577A451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38498-A42D-4EC9-B177-1BE1FDBF8505}"/>
              </a:ext>
            </a:extLst>
          </p:cNvPr>
          <p:cNvSpPr txBox="1"/>
          <p:nvPr/>
        </p:nvSpPr>
        <p:spPr>
          <a:xfrm>
            <a:off x="621904" y="48206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Στόχος: Διανυσματική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r>
              <a:rPr lang="el-GR" sz="2800" dirty="0"/>
              <a:t> </a:t>
            </a:r>
            <a:r>
              <a:rPr lang="en-US" sz="2800" dirty="0"/>
              <a:t>(representation) </a:t>
            </a:r>
            <a:r>
              <a:rPr lang="el-GR" sz="2800" dirty="0"/>
              <a:t>λέξεων –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κατανεμημένη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distributed)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8D7BD-FEB5-44AA-B55E-412BEC87A6EF}"/>
              </a:ext>
            </a:extLst>
          </p:cNvPr>
          <p:cNvGrpSpPr/>
          <p:nvPr/>
        </p:nvGrpSpPr>
        <p:grpSpPr>
          <a:xfrm>
            <a:off x="1547664" y="2780928"/>
            <a:ext cx="5184576" cy="523220"/>
            <a:chOff x="1691680" y="2996952"/>
            <a:chExt cx="51845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7E95EA-52A4-4E33-9D27-87D204E52D38}"/>
                </a:ext>
              </a:extLst>
            </p:cNvPr>
            <p:cNvSpPr txBox="1"/>
            <p:nvPr/>
          </p:nvSpPr>
          <p:spPr>
            <a:xfrm>
              <a:off x="1691680" y="2996952"/>
              <a:ext cx="108012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λέξη</a:t>
              </a:r>
              <a:endParaRPr lang="en-US" sz="2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4B5F8-8534-47EE-B1A2-4E4FA65CF4B0}"/>
                </a:ext>
              </a:extLst>
            </p:cNvPr>
            <p:cNvSpPr txBox="1"/>
            <p:nvPr/>
          </p:nvSpPr>
          <p:spPr>
            <a:xfrm>
              <a:off x="4427984" y="2996952"/>
              <a:ext cx="244827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διάνυσμα</a:t>
              </a:r>
              <a:endParaRPr lang="en-US" sz="2800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12B15F6-0E2B-42A5-9AEC-171304661B12}"/>
                </a:ext>
              </a:extLst>
            </p:cNvPr>
            <p:cNvSpPr/>
            <p:nvPr/>
          </p:nvSpPr>
          <p:spPr>
            <a:xfrm>
              <a:off x="3131840" y="3067219"/>
              <a:ext cx="100811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AE1D96-1B23-4C1C-AB31-C0DAD6761DA5}"/>
              </a:ext>
            </a:extLst>
          </p:cNvPr>
          <p:cNvSpPr txBox="1"/>
          <p:nvPr/>
        </p:nvSpPr>
        <p:spPr>
          <a:xfrm>
            <a:off x="5248961" y="185797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6BFDD-ED81-4C75-AE7D-B0FC52AAC2C8}"/>
              </a:ext>
            </a:extLst>
          </p:cNvPr>
          <p:cNvCxnSpPr/>
          <p:nvPr/>
        </p:nvCxnSpPr>
        <p:spPr>
          <a:xfrm flipH="1">
            <a:off x="5652120" y="2372911"/>
            <a:ext cx="288032" cy="3547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1A1E1F-FC06-4D3B-A73A-5E424BE33954}"/>
              </a:ext>
            </a:extLst>
          </p:cNvPr>
          <p:cNvSpPr txBox="1"/>
          <p:nvPr/>
        </p:nvSpPr>
        <p:spPr>
          <a:xfrm>
            <a:off x="827584" y="489131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Στόχος: παρόμοιες λέξεις -&gt; παρόμοια διανύσματα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F59F9-8FAD-41A6-A2F0-72F594D189EF}"/>
              </a:ext>
            </a:extLst>
          </p:cNvPr>
          <p:cNvSpPr txBox="1"/>
          <p:nvPr/>
        </p:nvSpPr>
        <p:spPr>
          <a:xfrm>
            <a:off x="4427984" y="35010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dense, low dimension</a:t>
            </a:r>
          </a:p>
        </p:txBody>
      </p:sp>
    </p:spTree>
    <p:extLst>
      <p:ext uri="{BB962C8B-B14F-4D97-AF65-F5344CB8AC3E}">
        <p14:creationId xmlns:p14="http://schemas.microsoft.com/office/powerpoint/2010/main" val="2094612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9A3FC-6E20-4248-BFE0-2DED4286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29F987-D2AF-44FB-9155-60F40CED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0542"/>
            <a:ext cx="8450121" cy="6382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96E91-9D5D-4C19-ADBB-6EA070A72DEE}"/>
              </a:ext>
            </a:extLst>
          </p:cNvPr>
          <p:cNvSpPr txBox="1"/>
          <p:nvPr/>
        </p:nvSpPr>
        <p:spPr>
          <a:xfrm>
            <a:off x="6553200" y="683010"/>
            <a:ext cx="183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Είσοδος κείμενα</a:t>
            </a:r>
            <a:r>
              <a:rPr lang="en-US" dirty="0"/>
              <a:t>, </a:t>
            </a:r>
            <a:r>
              <a:rPr lang="el-GR" dirty="0"/>
              <a:t>προτάσεις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B7EABAB-3FF7-4870-BC6C-24010C70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53895"/>
            <a:ext cx="1980431" cy="1041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239D1-3F0A-4001-9FF2-AB091DA7B578}"/>
              </a:ext>
            </a:extLst>
          </p:cNvPr>
          <p:cNvSpPr txBox="1"/>
          <p:nvPr/>
        </p:nvSpPr>
        <p:spPr>
          <a:xfrm>
            <a:off x="6876256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news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D5E55-64CE-4964-8C68-7277C3E30301}"/>
              </a:ext>
            </a:extLst>
          </p:cNvPr>
          <p:cNvSpPr txBox="1"/>
          <p:nvPr/>
        </p:nvSpPr>
        <p:spPr>
          <a:xfrm>
            <a:off x="6588224" y="27902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2A08A-D6A4-0E07-585E-33360C6C4309}"/>
              </a:ext>
            </a:extLst>
          </p:cNvPr>
          <p:cNvSpPr txBox="1"/>
          <p:nvPr/>
        </p:nvSpPr>
        <p:spPr>
          <a:xfrm>
            <a:off x="6588224" y="4329699"/>
            <a:ext cx="2411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l-GR" sz="2000" dirty="0">
                <a:solidFill>
                  <a:srgbClr val="FF0000"/>
                </a:solidFill>
              </a:rPr>
              <a:t>συνήθως μεταξύ του 50 και του 300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41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CB805-6512-475E-ABFD-C7A0C6C8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98FF44-A68F-4C1D-A378-DCAF3735A6CA}"/>
              </a:ext>
            </a:extLst>
          </p:cNvPr>
          <p:cNvGrpSpPr/>
          <p:nvPr/>
        </p:nvGrpSpPr>
        <p:grpSpPr>
          <a:xfrm>
            <a:off x="179512" y="389619"/>
            <a:ext cx="8686800" cy="5972756"/>
            <a:chOff x="0" y="269328"/>
            <a:chExt cx="9144000" cy="6252108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335E88-907D-468D-9514-59F48748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9328"/>
              <a:ext cx="9144000" cy="62521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CB63E4-9465-443A-A650-A83923EEB313}"/>
                </a:ext>
              </a:extLst>
            </p:cNvPr>
            <p:cNvSpPr txBox="1"/>
            <p:nvPr/>
          </p:nvSpPr>
          <p:spPr>
            <a:xfrm>
              <a:off x="3347864" y="87510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42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510F0-42CD-428C-BB30-4C9E409C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4A192-5B52-429F-8597-E0FF0AD8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" y="423036"/>
            <a:ext cx="9144000" cy="5432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A1A94-3FB4-40C6-9992-51062E880B70}"/>
              </a:ext>
            </a:extLst>
          </p:cNvPr>
          <p:cNvSpPr txBox="1"/>
          <p:nvPr/>
        </p:nvSpPr>
        <p:spPr>
          <a:xfrm>
            <a:off x="4283968" y="5923998"/>
            <a:ext cx="440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http://suriyadeepan.github.io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C43CF-43C4-44B5-BF1C-2AD086A9D9F7}"/>
              </a:ext>
            </a:extLst>
          </p:cNvPr>
          <p:cNvSpPr txBox="1"/>
          <p:nvPr/>
        </p:nvSpPr>
        <p:spPr>
          <a:xfrm>
            <a:off x="2555776" y="3542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2-διάστατα </a:t>
            </a:r>
            <a:r>
              <a:rPr lang="en-US" dirty="0"/>
              <a:t>embeddings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08B23-0D0E-4854-A990-D4109870F79C}"/>
              </a:ext>
            </a:extLst>
          </p:cNvPr>
          <p:cNvSpPr txBox="1"/>
          <p:nvPr/>
        </p:nvSpPr>
        <p:spPr>
          <a:xfrm>
            <a:off x="395536" y="5855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t-SNE plot</a:t>
            </a:r>
          </a:p>
        </p:txBody>
      </p:sp>
    </p:spTree>
    <p:extLst>
      <p:ext uri="{BB962C8B-B14F-4D97-AF65-F5344CB8AC3E}">
        <p14:creationId xmlns:p14="http://schemas.microsoft.com/office/powerpoint/2010/main" val="303813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62980-F11E-42EF-82CD-1895B9A8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4DE65-2921-4CD3-9F25-1AD4C80C46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104456" cy="36484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391CE5-8E60-418D-97AE-A444F6D8C6E8}"/>
              </a:ext>
            </a:extLst>
          </p:cNvPr>
          <p:cNvSpPr txBox="1"/>
          <p:nvPr/>
        </p:nvSpPr>
        <p:spPr>
          <a:xfrm>
            <a:off x="755576" y="5486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Apple: </a:t>
            </a:r>
            <a:r>
              <a:rPr lang="el-GR" dirty="0"/>
              <a:t>φρούτο και εταιρεία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031EE-B04A-43C0-9BBC-58B9E65A9609}"/>
              </a:ext>
            </a:extLst>
          </p:cNvPr>
          <p:cNvSpPr txBox="1"/>
          <p:nvPr/>
        </p:nvSpPr>
        <p:spPr>
          <a:xfrm>
            <a:off x="1331640" y="53732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en-US" sz="16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16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F0C04-C2FD-4BC3-85E4-267BAC11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B4EF6-E485-43DA-86B0-7DFE82A97C6B}"/>
              </a:ext>
            </a:extLst>
          </p:cNvPr>
          <p:cNvSpPr txBox="1"/>
          <p:nvPr/>
        </p:nvSpPr>
        <p:spPr>
          <a:xfrm>
            <a:off x="683568" y="1124744"/>
            <a:ext cx="6408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Σε προηγούμενα μαθήματα είδαμε</a:t>
            </a:r>
          </a:p>
          <a:p>
            <a:endParaRPr lang="en-US" sz="2800" dirty="0"/>
          </a:p>
          <a:p>
            <a:r>
              <a:rPr lang="en-US" sz="2800" dirty="0"/>
              <a:t>Lemmatization</a:t>
            </a:r>
            <a:endParaRPr lang="el-GR" sz="2800" dirty="0"/>
          </a:p>
          <a:p>
            <a:r>
              <a:rPr lang="en-US" sz="2800" dirty="0"/>
              <a:t>Stemming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/>
              <a:t>Λέξεις σημασιολογικά κοντινές</a:t>
            </a:r>
          </a:p>
        </p:txBody>
      </p:sp>
    </p:spTree>
    <p:extLst>
      <p:ext uri="{BB962C8B-B14F-4D97-AF65-F5344CB8AC3E}">
        <p14:creationId xmlns:p14="http://schemas.microsoft.com/office/powerpoint/2010/main" val="4940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7974"/>
            <a:ext cx="7886700" cy="13255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2"/>
                </a:solidFill>
              </a:rPr>
              <a:t>Στάθμιση </a:t>
            </a:r>
            <a:r>
              <a:rPr lang="en-US" dirty="0" err="1">
                <a:solidFill>
                  <a:schemeClr val="accent2"/>
                </a:solidFill>
              </a:rPr>
              <a:t>tf-idf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3"/>
              <p:cNvSpPr txBox="1"/>
              <p:nvPr/>
            </p:nvSpPr>
            <p:spPr bwMode="auto">
              <a:xfrm>
                <a:off x="2760028" y="4479283"/>
                <a:ext cx="3281044" cy="9080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score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9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0028" y="4479283"/>
                <a:ext cx="3281044" cy="9080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91FC10-31A1-6110-134F-48F1FF3276DF}"/>
                  </a:ext>
                </a:extLst>
              </p:cNvPr>
              <p:cNvSpPr txBox="1"/>
              <p:nvPr/>
            </p:nvSpPr>
            <p:spPr>
              <a:xfrm>
                <a:off x="2411760" y="5303838"/>
                <a:ext cx="4824536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91FC10-31A1-6110-134F-48F1FF327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303838"/>
                <a:ext cx="4824536" cy="681982"/>
              </a:xfrm>
              <a:prstGeom prst="rect">
                <a:avLst/>
              </a:prstGeom>
              <a:blipFill>
                <a:blip r:embed="rId3"/>
                <a:stretch>
                  <a:fillRect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7CF4A1-1DEC-E5F7-F3F9-30CB57CF630E}"/>
                  </a:ext>
                </a:extLst>
              </p:cNvPr>
              <p:cNvSpPr txBox="1"/>
              <p:nvPr/>
            </p:nvSpPr>
            <p:spPr>
              <a:xfrm flipH="1">
                <a:off x="737397" y="2085570"/>
                <a:ext cx="1250885" cy="2946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7CF4A1-1DEC-E5F7-F3F9-30CB57CF6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7397" y="2085570"/>
                <a:ext cx="1250885" cy="294696"/>
              </a:xfrm>
              <a:prstGeom prst="rect">
                <a:avLst/>
              </a:prstGeom>
              <a:blipFill>
                <a:blip r:embed="rId4"/>
                <a:stretch>
                  <a:fillRect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E65C87-A3D5-F076-1952-FAC90E4A864B}"/>
                  </a:ext>
                </a:extLst>
              </p:cNvPr>
              <p:cNvSpPr txBox="1"/>
              <p:nvPr/>
            </p:nvSpPr>
            <p:spPr>
              <a:xfrm>
                <a:off x="1988282" y="2075419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#εμφανίσεις του όρου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στο έγγραφο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E65C87-A3D5-F076-1952-FAC90E4A8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282" y="2075419"/>
                <a:ext cx="4824536" cy="369332"/>
              </a:xfrm>
              <a:prstGeom prst="rect">
                <a:avLst/>
              </a:prstGeom>
              <a:blipFill>
                <a:blip r:embed="rId5"/>
                <a:stretch>
                  <a:fillRect l="-10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6104FE-3E12-1D26-02F3-0B7B423D55D3}"/>
                  </a:ext>
                </a:extLst>
              </p:cNvPr>
              <p:cNvSpPr txBox="1"/>
              <p:nvPr/>
            </p:nvSpPr>
            <p:spPr>
              <a:xfrm>
                <a:off x="2020606" y="3342935"/>
                <a:ext cx="1839982" cy="563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6104FE-3E12-1D26-02F3-0B7B423D5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606" y="3342935"/>
                <a:ext cx="1839982" cy="56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A370387-C5E5-84DE-B4E4-04968D89DED4}"/>
              </a:ext>
            </a:extLst>
          </p:cNvPr>
          <p:cNvSpPr txBox="1"/>
          <p:nvPr/>
        </p:nvSpPr>
        <p:spPr>
          <a:xfrm>
            <a:off x="863137" y="1522540"/>
            <a:ext cx="330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Term frequency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FB9D3-3C62-EB44-34B9-19314C99F44C}"/>
              </a:ext>
            </a:extLst>
          </p:cNvPr>
          <p:cNvSpPr txBox="1"/>
          <p:nvPr/>
        </p:nvSpPr>
        <p:spPr>
          <a:xfrm>
            <a:off x="850642" y="2731740"/>
            <a:ext cx="4441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Inverse document frequency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idf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CCCD20-C9CE-B2DE-C91A-72EAD4F49B6B}"/>
              </a:ext>
            </a:extLst>
          </p:cNvPr>
          <p:cNvSpPr/>
          <p:nvPr/>
        </p:nvSpPr>
        <p:spPr>
          <a:xfrm>
            <a:off x="2156814" y="4459008"/>
            <a:ext cx="4020466" cy="14401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0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4C6B4-3C16-4C8B-A6EF-25130BFA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9EDC1-083D-43DA-9B57-C6723CAA7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661"/>
            <a:ext cx="9036514" cy="4070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428C94-D626-4954-9A74-5EA6345AEB70}"/>
              </a:ext>
            </a:extLst>
          </p:cNvPr>
          <p:cNvSpPr txBox="1"/>
          <p:nvPr/>
        </p:nvSpPr>
        <p:spPr>
          <a:xfrm>
            <a:off x="2486931" y="3039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Ομοιότητα/απόσταση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146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F4D44-BC42-4427-A85D-A7488B33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0DE84-77D3-4D12-B58E-24C0F5D4A90A}"/>
              </a:ext>
            </a:extLst>
          </p:cNvPr>
          <p:cNvSpPr txBox="1"/>
          <p:nvPr/>
        </p:nvSpPr>
        <p:spPr>
          <a:xfrm>
            <a:off x="477888" y="141277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Παράδειγμα: Έστω ότι έχουμε τον πίνακα </a:t>
            </a:r>
            <a:r>
              <a:rPr lang="en-US" sz="2400" dirty="0"/>
              <a:t>W </a:t>
            </a:r>
            <a:r>
              <a:rPr lang="el-GR" sz="2400" dirty="0"/>
              <a:t>με τα </a:t>
            </a:r>
            <a:r>
              <a:rPr lang="en-US" sz="2400" dirty="0"/>
              <a:t>embeddings </a:t>
            </a:r>
            <a:r>
              <a:rPr lang="el-GR" sz="2400" dirty="0"/>
              <a:t>όλων των λέξεων, πως θα βρούμε την ποιο όμοια λέξη με το </a:t>
            </a:r>
            <a:r>
              <a:rPr lang="en-US" sz="2400" dirty="0"/>
              <a:t>“dog”?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766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EA9EE5-CAD1-411D-B7C0-D38876BC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E38246-DDA6-4CFB-8E3B-B9C7613F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3" y="1085579"/>
            <a:ext cx="8026813" cy="5270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15773-1CF7-459F-A3C0-0837987CD890}"/>
              </a:ext>
            </a:extLst>
          </p:cNvPr>
          <p:cNvSpPr txBox="1"/>
          <p:nvPr/>
        </p:nvSpPr>
        <p:spPr>
          <a:xfrm>
            <a:off x="1043608" y="4766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TIP: </a:t>
            </a:r>
            <a:r>
              <a:rPr lang="el-GR" sz="2000" dirty="0"/>
              <a:t>Όπου μπορούμε χρησιμοποιούμε πράξεις πινάκων. Γιατί;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49BAE-23BD-478A-A134-9DABB705E031}"/>
              </a:ext>
            </a:extLst>
          </p:cNvPr>
          <p:cNvSpPr txBox="1"/>
          <p:nvPr/>
        </p:nvSpPr>
        <p:spPr>
          <a:xfrm>
            <a:off x="5652120" y="494116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|V| x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E5B70-7F4E-44E8-99A2-6420778B0176}"/>
              </a:ext>
            </a:extLst>
          </p:cNvPr>
          <p:cNvSpPr txBox="1"/>
          <p:nvPr/>
        </p:nvSpPr>
        <p:spPr>
          <a:xfrm>
            <a:off x="3707904" y="2420888"/>
            <a:ext cx="509972" cy="249299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..</a:t>
            </a:r>
          </a:p>
          <a:p>
            <a:endParaRPr lang="en-US" sz="1200" b="1" dirty="0"/>
          </a:p>
          <a:p>
            <a:r>
              <a:rPr lang="en-US" sz="1200" b="1" dirty="0"/>
              <a:t>bark</a:t>
            </a:r>
          </a:p>
          <a:p>
            <a:r>
              <a:rPr lang="en-US" sz="1200" b="1" dirty="0"/>
              <a:t>…</a:t>
            </a:r>
          </a:p>
          <a:p>
            <a:r>
              <a:rPr lang="en-US" sz="1200" b="1" dirty="0"/>
              <a:t>cat</a:t>
            </a:r>
          </a:p>
          <a:p>
            <a:r>
              <a:rPr lang="en-US" sz="1200" b="1" dirty="0"/>
              <a:t>chair</a:t>
            </a:r>
          </a:p>
          <a:p>
            <a:r>
              <a:rPr lang="en-US" sz="1200" b="1" dirty="0"/>
              <a:t>..</a:t>
            </a:r>
          </a:p>
          <a:p>
            <a:r>
              <a:rPr lang="en-US" sz="1200" b="1" dirty="0" err="1"/>
              <a:t>june</a:t>
            </a:r>
            <a:endParaRPr lang="en-US" sz="1200" b="1" dirty="0"/>
          </a:p>
          <a:p>
            <a:r>
              <a:rPr lang="en-US" sz="1200" b="1" dirty="0"/>
              <a:t>..</a:t>
            </a:r>
          </a:p>
          <a:p>
            <a:endParaRPr lang="en-US" sz="1200" b="1" dirty="0"/>
          </a:p>
          <a:p>
            <a:r>
              <a:rPr lang="en-US" sz="1200" b="1" dirty="0"/>
              <a:t>sun</a:t>
            </a:r>
          </a:p>
          <a:p>
            <a:r>
              <a:rPr lang="en-US" sz="1200" b="1" dirty="0"/>
              <a:t>..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093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A19A0-87CC-486C-8FD1-F38E7038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E6C50F-93C5-4FFA-8042-6DC473B2A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2" y="1403246"/>
            <a:ext cx="8261775" cy="4051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63C09-BB00-47DF-8D1E-620004B34C24}"/>
              </a:ext>
            </a:extLst>
          </p:cNvPr>
          <p:cNvSpPr txBox="1"/>
          <p:nvPr/>
        </p:nvSpPr>
        <p:spPr>
          <a:xfrm>
            <a:off x="1331640" y="54868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Λέξη ποιο όμοια σε πολλές άλλες;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8691F4-B683-4AA8-896A-08F024DBCE21}"/>
                  </a:ext>
                </a:extLst>
              </p14:cNvPr>
              <p14:cNvContentPartPr/>
              <p14:nvPr/>
            </p14:nvContentPartPr>
            <p14:xfrm>
              <a:off x="1730636" y="6346620"/>
              <a:ext cx="9000" cy="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8691F4-B683-4AA8-896A-08F024DBCE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21996" y="6337980"/>
                <a:ext cx="266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E6F5D20-249C-41E2-B3A7-4119A05232C9}"/>
                  </a:ext>
                </a:extLst>
              </p14:cNvPr>
              <p14:cNvContentPartPr/>
              <p14:nvPr/>
            </p14:nvContentPartPr>
            <p14:xfrm>
              <a:off x="1196396" y="94122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E6F5D20-249C-41E2-B3A7-4119A05232C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87396" y="9322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43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70E55-6D66-4E70-8B13-7DEAE004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F5208-4806-4DF0-92F6-83BC892092C4}"/>
              </a:ext>
            </a:extLst>
          </p:cNvPr>
          <p:cNvSpPr txBox="1"/>
          <p:nvPr/>
        </p:nvSpPr>
        <p:spPr>
          <a:xfrm>
            <a:off x="1043608" y="23488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Πως θα πάρουμε αυτόν τον πίνακα;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612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67" y="62246"/>
            <a:ext cx="8003232" cy="864096"/>
          </a:xfrm>
        </p:spPr>
        <p:txBody>
          <a:bodyPr/>
          <a:lstStyle/>
          <a:p>
            <a:r>
              <a:rPr lang="en-US" dirty="0"/>
              <a:t>Basic Idea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7E1EB1AD-18A0-4C90-91BB-0BB3D5B28D22}"/>
              </a:ext>
            </a:extLst>
          </p:cNvPr>
          <p:cNvGrpSpPr/>
          <p:nvPr/>
        </p:nvGrpSpPr>
        <p:grpSpPr>
          <a:xfrm>
            <a:off x="451853" y="1628800"/>
            <a:ext cx="8229600" cy="4953000"/>
            <a:chOff x="617484" y="772115"/>
            <a:chExt cx="82296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617484" y="772115"/>
              <a:ext cx="8229600" cy="49530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You can get a lot of value by representing a word by means of its neighbors (distributional semantics)</a:t>
              </a:r>
            </a:p>
            <a:p>
              <a:r>
                <a:rPr lang="en-US" sz="2800" dirty="0">
                  <a:solidFill>
                    <a:srgbClr val="3A87FF"/>
                  </a:solidFill>
                </a:rPr>
                <a:t>“You shall know a word by the company it keeps”</a:t>
              </a:r>
            </a:p>
            <a:p>
              <a:pPr algn="r"/>
              <a:r>
                <a:rPr lang="en-US" sz="1600" dirty="0"/>
                <a:t>(J. R. Firth 1957: 11)</a:t>
              </a:r>
            </a:p>
            <a:p>
              <a:endParaRPr lang="en-US" sz="2800" dirty="0"/>
            </a:p>
            <a:p>
              <a:r>
                <a:rPr lang="en-US" sz="2800" dirty="0"/>
                <a:t>One</a:t>
              </a:r>
              <a:r>
                <a:rPr lang="en-US" sz="2800" dirty="0">
                  <a:solidFill>
                    <a:prstClr val="black"/>
                  </a:solidFill>
                </a:rPr>
                <a:t> of the most successful ideas of modern statistical NLP</a:t>
              </a:r>
            </a:p>
            <a:p>
              <a:pPr marL="0" indent="0">
                <a:buNone/>
              </a:pPr>
              <a:endParaRPr lang="en-US" dirty="0"/>
            </a:p>
          </p:txBody>
        </p:sp>
        <p:pic>
          <p:nvPicPr>
            <p:cNvPr id="9" name="Picture 4" descr="https://upload.wikimedia.org/wikipedia/commons/thumb/c/c3/John_Rupert_Firth.png/220px-John_Rupert_Firth.png">
              <a:extLst>
                <a:ext uri="{FF2B5EF4-FFF2-40B4-BE49-F238E27FC236}">
                  <a16:creationId xmlns:a16="http://schemas.microsoft.com/office/drawing/2014/main" id="{EF5CD5A7-8647-4F9F-BE47-44BF42BF16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93"/>
            <a:stretch/>
          </p:blipFill>
          <p:spPr bwMode="auto">
            <a:xfrm>
              <a:off x="6012160" y="2204864"/>
              <a:ext cx="780056" cy="81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3289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94A7AB-4724-4D17-A318-B3764904DFC8}"/>
              </a:ext>
            </a:extLst>
          </p:cNvPr>
          <p:cNvSpPr txBox="1">
            <a:spLocks/>
          </p:cNvSpPr>
          <p:nvPr/>
        </p:nvSpPr>
        <p:spPr>
          <a:xfrm>
            <a:off x="539552" y="109969"/>
            <a:ext cx="8003232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Basic Idea</a:t>
            </a:r>
            <a:endParaRPr lang="el-GR" dirty="0"/>
          </a:p>
        </p:txBody>
      </p: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29E3AB57-5231-483A-8178-42ADC3B47737}"/>
              </a:ext>
            </a:extLst>
          </p:cNvPr>
          <p:cNvGrpSpPr/>
          <p:nvPr/>
        </p:nvGrpSpPr>
        <p:grpSpPr>
          <a:xfrm>
            <a:off x="569681" y="3429000"/>
            <a:ext cx="7704856" cy="786864"/>
            <a:chOff x="837928" y="1859340"/>
            <a:chExt cx="7704856" cy="7868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62C695-8008-4C74-913A-2947BD1934E2}"/>
                </a:ext>
              </a:extLst>
            </p:cNvPr>
            <p:cNvSpPr txBox="1"/>
            <p:nvPr/>
          </p:nvSpPr>
          <p:spPr>
            <a:xfrm>
              <a:off x="837928" y="1859340"/>
              <a:ext cx="7704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She reached up to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pluck a ripe </a:t>
              </a:r>
              <a:r>
                <a:rPr lang="en-US" b="1" dirty="0">
                  <a:solidFill>
                    <a:srgbClr val="FF0000"/>
                  </a:solidFill>
                </a:rPr>
                <a:t>apple</a:t>
              </a:r>
              <a:r>
                <a:rPr lang="en-US" dirty="0"/>
                <a:t>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from the tree</a:t>
              </a:r>
              <a:r>
                <a:rPr lang="en-US" dirty="0"/>
                <a:t>, its sweet aroma filling the air.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F5F6B61-ADD3-47D5-B1D1-FC290E50C2FD}"/>
                </a:ext>
              </a:extLst>
            </p:cNvPr>
            <p:cNvCxnSpPr>
              <a:cxnSpLocks/>
            </p:cNvCxnSpPr>
            <p:nvPr/>
          </p:nvCxnSpPr>
          <p:spPr>
            <a:xfrm>
              <a:off x="2699792" y="2276872"/>
              <a:ext cx="284385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902F3B-4E05-46F7-BA5D-B3055742C360}"/>
                </a:ext>
              </a:extLst>
            </p:cNvPr>
            <p:cNvSpPr txBox="1"/>
            <p:nvPr/>
          </p:nvSpPr>
          <p:spPr>
            <a:xfrm>
              <a:off x="2699792" y="2276872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	Window = 3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C24A8D-E54A-4EE6-99FD-7681538392A0}"/>
                </a:ext>
              </a:extLst>
            </p:cNvPr>
            <p:cNvCxnSpPr>
              <a:cxnSpLocks/>
            </p:cNvCxnSpPr>
            <p:nvPr/>
          </p:nvCxnSpPr>
          <p:spPr>
            <a:xfrm>
              <a:off x="4355976" y="1859340"/>
              <a:ext cx="118766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2">
              <a:extLst>
                <a:ext uri="{FF2B5EF4-FFF2-40B4-BE49-F238E27FC236}">
                  <a16:creationId xmlns:a16="http://schemas.microsoft.com/office/drawing/2014/main" id="{BA307907-55C8-41D6-8D3B-24439360DB70}"/>
                </a:ext>
              </a:extLst>
            </p:cNvPr>
            <p:cNvCxnSpPr>
              <a:cxnSpLocks/>
            </p:cNvCxnSpPr>
            <p:nvPr/>
          </p:nvCxnSpPr>
          <p:spPr>
            <a:xfrm>
              <a:off x="2555776" y="1859340"/>
              <a:ext cx="104365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7FDE838-092F-40A2-B371-423DAF36AC54}"/>
              </a:ext>
            </a:extLst>
          </p:cNvPr>
          <p:cNvSpPr txBox="1"/>
          <p:nvPr/>
        </p:nvSpPr>
        <p:spPr>
          <a:xfrm>
            <a:off x="349254" y="1147968"/>
            <a:ext cx="79980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word is defined by its context</a:t>
            </a:r>
            <a:endParaRPr lang="el-GR" sz="2800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Context</a:t>
            </a:r>
            <a:r>
              <a:rPr lang="en-US" sz="2800" dirty="0">
                <a:solidFill>
                  <a:prstClr val="black"/>
                </a:solidFill>
              </a:rPr>
              <a:t>: words that appear in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fixed length window </a:t>
            </a:r>
            <a:r>
              <a:rPr lang="en-US" sz="2800" dirty="0">
                <a:solidFill>
                  <a:prstClr val="black"/>
                </a:solidFill>
              </a:rPr>
              <a:t>around the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013A24-5816-44E8-AF8A-BFDB9027F559}"/>
                  </a:ext>
                </a:extLst>
              </p:cNvPr>
              <p:cNvSpPr txBox="1"/>
              <p:nvPr/>
            </p:nvSpPr>
            <p:spPr>
              <a:xfrm>
                <a:off x="349254" y="5824714"/>
                <a:ext cx="75410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Use the many contexts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to represent a word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013A24-5816-44E8-AF8A-BFDB9027F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4" y="5824714"/>
                <a:ext cx="7541055" cy="400110"/>
              </a:xfrm>
              <a:prstGeom prst="rect">
                <a:avLst/>
              </a:prstGeom>
              <a:blipFill>
                <a:blip r:embed="rId2"/>
                <a:stretch>
                  <a:fillRect l="-808" t="-7576" b="-25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C216373-B7FC-42F6-9934-EFD2F4873B35}"/>
              </a:ext>
            </a:extLst>
          </p:cNvPr>
          <p:cNvSpPr txBox="1"/>
          <p:nvPr/>
        </p:nvSpPr>
        <p:spPr>
          <a:xfrm>
            <a:off x="595341" y="4639777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enjoyed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crisp and juicy </a:t>
            </a:r>
            <a:r>
              <a:rPr lang="en-US" b="1" dirty="0">
                <a:solidFill>
                  <a:srgbClr val="FF0000"/>
                </a:solidFill>
              </a:rPr>
              <a:t>apple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a snack </a:t>
            </a:r>
            <a:r>
              <a:rPr lang="en-US" dirty="0"/>
              <a:t>this afternoon.</a:t>
            </a:r>
            <a:endParaRPr lang="el-GR" dirty="0"/>
          </a:p>
        </p:txBody>
      </p:sp>
      <p:cxnSp>
        <p:nvCxnSpPr>
          <p:cNvPr id="23" name="Straight Arrow Connector 12">
            <a:extLst>
              <a:ext uri="{FF2B5EF4-FFF2-40B4-BE49-F238E27FC236}">
                <a16:creationId xmlns:a16="http://schemas.microsoft.com/office/drawing/2014/main" id="{7AC2CED5-C06A-4259-9908-3F130051F6ED}"/>
              </a:ext>
            </a:extLst>
          </p:cNvPr>
          <p:cNvCxnSpPr>
            <a:cxnSpLocks/>
          </p:cNvCxnSpPr>
          <p:nvPr/>
        </p:nvCxnSpPr>
        <p:spPr>
          <a:xfrm>
            <a:off x="3635896" y="4645859"/>
            <a:ext cx="9361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2">
            <a:extLst>
              <a:ext uri="{FF2B5EF4-FFF2-40B4-BE49-F238E27FC236}">
                <a16:creationId xmlns:a16="http://schemas.microsoft.com/office/drawing/2014/main" id="{86C9E0E6-1107-404C-A93E-B166476C1963}"/>
              </a:ext>
            </a:extLst>
          </p:cNvPr>
          <p:cNvCxnSpPr>
            <a:cxnSpLocks/>
          </p:cNvCxnSpPr>
          <p:nvPr/>
        </p:nvCxnSpPr>
        <p:spPr>
          <a:xfrm>
            <a:off x="1835696" y="4645859"/>
            <a:ext cx="10436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D01CFCA-EB88-4D91-B904-E16B2BD2DB47}"/>
              </a:ext>
            </a:extLst>
          </p:cNvPr>
          <p:cNvSpPr txBox="1"/>
          <p:nvPr/>
        </p:nvSpPr>
        <p:spPr>
          <a:xfrm>
            <a:off x="1835696" y="502793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	Window = 3 </a:t>
            </a:r>
          </a:p>
        </p:txBody>
      </p:sp>
      <p:cxnSp>
        <p:nvCxnSpPr>
          <p:cNvPr id="27" name="Straight Arrow Connector 6">
            <a:extLst>
              <a:ext uri="{FF2B5EF4-FFF2-40B4-BE49-F238E27FC236}">
                <a16:creationId xmlns:a16="http://schemas.microsoft.com/office/drawing/2014/main" id="{EA9A0EFB-75FC-4F5C-92FE-A056993F105F}"/>
              </a:ext>
            </a:extLst>
          </p:cNvPr>
          <p:cNvCxnSpPr>
            <a:cxnSpLocks/>
          </p:cNvCxnSpPr>
          <p:nvPr/>
        </p:nvCxnSpPr>
        <p:spPr>
          <a:xfrm>
            <a:off x="1835696" y="5009109"/>
            <a:ext cx="284385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471E5B-CA63-46DC-A380-C52F4C6ADD5D}"/>
              </a:ext>
            </a:extLst>
          </p:cNvPr>
          <p:cNvSpPr txBox="1"/>
          <p:nvPr/>
        </p:nvSpPr>
        <p:spPr>
          <a:xfrm>
            <a:off x="3412180" y="301911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</a:t>
            </a:r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B3C08-0B65-4D26-93CD-9A732EFA6360}"/>
              </a:ext>
            </a:extLst>
          </p:cNvPr>
          <p:cNvSpPr txBox="1"/>
          <p:nvPr/>
        </p:nvSpPr>
        <p:spPr>
          <a:xfrm>
            <a:off x="2963317" y="43081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9348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F0C26-6097-4A6C-AF60-341C96CEAE30}"/>
              </a:ext>
            </a:extLst>
          </p:cNvPr>
          <p:cNvSpPr txBox="1"/>
          <p:nvPr/>
        </p:nvSpPr>
        <p:spPr>
          <a:xfrm>
            <a:off x="971600" y="1219969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Κάθε λέξη δύο διανυσματικές αναπαραστάσεις</a:t>
            </a:r>
            <a:r>
              <a:rPr lang="en-US" sz="2000" dirty="0"/>
              <a:t>: </a:t>
            </a:r>
            <a:endParaRPr lang="el-GR" sz="2000" dirty="0"/>
          </a:p>
          <a:p>
            <a:r>
              <a:rPr lang="el-GR" sz="2000" dirty="0"/>
              <a:t>(1) </a:t>
            </a:r>
            <a:r>
              <a:rPr lang="en-US" sz="2000" dirty="0"/>
              <a:t>center (2) context</a:t>
            </a:r>
          </a:p>
          <a:p>
            <a:r>
              <a:rPr lang="el-GR" sz="2000" dirty="0"/>
              <a:t>Δηλαδή</a:t>
            </a:r>
            <a:r>
              <a:rPr lang="en-US" sz="2000" dirty="0"/>
              <a:t>, </a:t>
            </a:r>
            <a:r>
              <a:rPr lang="el-GR" sz="2000" dirty="0"/>
              <a:t>έχουμε 2 |</a:t>
            </a:r>
            <a:r>
              <a:rPr lang="en-US" sz="2000" dirty="0"/>
              <a:t>V| x d </a:t>
            </a:r>
            <a:r>
              <a:rPr lang="el-GR" sz="2000" dirty="0"/>
              <a:t>πίνακες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A41B-5F36-4C3B-AE1F-11F7868A131C}"/>
              </a:ext>
            </a:extLst>
          </p:cNvPr>
          <p:cNvSpPr txBox="1"/>
          <p:nvPr/>
        </p:nvSpPr>
        <p:spPr>
          <a:xfrm>
            <a:off x="683568" y="2564904"/>
            <a:ext cx="80032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διάνυσμα </a:t>
            </a:r>
            <a:r>
              <a:rPr lang="el-GR" dirty="0"/>
              <a:t>της</a:t>
            </a:r>
            <a:r>
              <a:rPr lang="en-US" dirty="0"/>
              <a:t> </a:t>
            </a:r>
            <a:r>
              <a:rPr lang="el-GR" dirty="0"/>
              <a:t>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διανύσματα </a:t>
            </a:r>
            <a:r>
              <a:rPr lang="en-US" dirty="0"/>
              <a:t>(</a:t>
            </a:r>
            <a:r>
              <a:rPr lang="el-GR" dirty="0"/>
              <a:t>δηλαδή, το άθροισμα των </a:t>
            </a:r>
            <a:r>
              <a:rPr lang="en-US" dirty="0"/>
              <a:t>context </a:t>
            </a:r>
            <a:r>
              <a:rPr lang="el-GR" dirty="0"/>
              <a:t>διανυσμάτων) των λέξεων που εμφανίζονται ως </a:t>
            </a:r>
            <a:r>
              <a:rPr lang="en-US" dirty="0"/>
              <a:t>context </a:t>
            </a:r>
            <a:r>
              <a:rPr lang="el-GR" dirty="0"/>
              <a:t>της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διάνυσμα </a:t>
            </a:r>
            <a:r>
              <a:rPr lang="el-GR" dirty="0"/>
              <a:t>της 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διανύσματα </a:t>
            </a:r>
            <a:r>
              <a:rPr lang="el-GR" dirty="0"/>
              <a:t>των λέξεων</a:t>
            </a:r>
            <a:r>
              <a:rPr lang="en-US" dirty="0"/>
              <a:t> </a:t>
            </a:r>
            <a:r>
              <a:rPr lang="el-GR" dirty="0"/>
              <a:t>που εμφανίζονται ως κεντρικές της</a:t>
            </a:r>
          </a:p>
          <a:p>
            <a:endParaRPr lang="el-GR" i="1" dirty="0"/>
          </a:p>
          <a:p>
            <a:r>
              <a:rPr lang="en-US" sz="2400" dirty="0"/>
              <a:t>Learning: </a:t>
            </a:r>
            <a:r>
              <a:rPr lang="el-GR" sz="2400" dirty="0"/>
              <a:t>παραδείγματα κειμένου και προσπαθούμε να «μάθουμε» αυτά τα διανύσματα (βάρη)</a:t>
            </a:r>
            <a:r>
              <a:rPr lang="en-US" sz="2400" dirty="0"/>
              <a:t>, </a:t>
            </a:r>
            <a:r>
              <a:rPr lang="el-GR" sz="2400" dirty="0"/>
              <a:t>δηλαδή να μάθουμε αυτούς τους 2 πίνακες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70889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Word2Vec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8072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between every word and its context words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algorithms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Skip-grams (SG)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context </a:t>
            </a:r>
            <a:r>
              <a:rPr lang="en-US" dirty="0"/>
              <a:t>words given the center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Continuous Bag of Words (CBOW)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center </a:t>
            </a:r>
            <a:r>
              <a:rPr lang="en-US" dirty="0"/>
              <a:t>word from a bag-of-words context</a:t>
            </a:r>
          </a:p>
          <a:p>
            <a:pPr marL="800100" lvl="2" indent="0">
              <a:buFont typeface="Arial" pitchFamily="34" charset="0"/>
              <a:buNone/>
            </a:pPr>
            <a:endParaRPr lang="en-US" sz="300" dirty="0"/>
          </a:p>
          <a:p>
            <a:pPr marL="88900" lvl="2" indent="0">
              <a:buFont typeface="Arial" pitchFamily="34" charset="0"/>
              <a:buNone/>
            </a:pPr>
            <a:r>
              <a:rPr lang="en-US" i="1" dirty="0"/>
              <a:t>Position independent </a:t>
            </a:r>
            <a:r>
              <a:rPr lang="en-US" dirty="0"/>
              <a:t>(do not account for distance from center)</a:t>
            </a:r>
          </a:p>
          <a:p>
            <a:pPr marL="114300" indent="0">
              <a:buFont typeface="Arial" pitchFamily="34" charset="0"/>
              <a:buNone/>
            </a:pPr>
            <a:endParaRPr lang="en-US" sz="2400" dirty="0"/>
          </a:p>
          <a:p>
            <a:pPr marL="11430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training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Hierarchical </a:t>
            </a:r>
            <a:r>
              <a:rPr lang="en-US" sz="2400" dirty="0" err="1"/>
              <a:t>softmax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Negative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623731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Tomas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Ilya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Sutskever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Kai Chen, Gregory S.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Corrado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Jeffrey Dean: </a:t>
            </a:r>
            <a:r>
              <a:rPr lang="en-GB" sz="1200" i="1" dirty="0">
                <a:solidFill>
                  <a:schemeClr val="accent3">
                    <a:lumMod val="75000"/>
                  </a:schemeClr>
                </a:solidFill>
              </a:rPr>
              <a:t>Distributed Representations of Words and Phrases and their Compositionality.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NIPS 2013: 3111-3119</a:t>
            </a:r>
          </a:p>
        </p:txBody>
      </p:sp>
    </p:spTree>
    <p:extLst>
      <p:ext uri="{BB962C8B-B14F-4D97-AF65-F5344CB8AC3E}">
        <p14:creationId xmlns:p14="http://schemas.microsoft.com/office/powerpoint/2010/main" val="1218235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ACBB8-BAC1-4C42-AE70-E2E9A2A43E05}"/>
              </a:ext>
            </a:extLst>
          </p:cNvPr>
          <p:cNvSpPr txBox="1"/>
          <p:nvPr/>
        </p:nvSpPr>
        <p:spPr>
          <a:xfrm>
            <a:off x="899359" y="34172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pluck a ripe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_____ </a:t>
            </a:r>
            <a:r>
              <a:rPr lang="el-GR" dirty="0"/>
              <a:t> </a:t>
            </a:r>
            <a:r>
              <a:rPr lang="en-US" dirty="0"/>
              <a:t>from the tree</a:t>
            </a:r>
            <a:endParaRPr lang="el-GR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D576EF-5433-4C16-89D4-B2CA20708591}"/>
              </a:ext>
            </a:extLst>
          </p:cNvPr>
          <p:cNvSpPr txBox="1"/>
          <p:nvPr/>
        </p:nvSpPr>
        <p:spPr>
          <a:xfrm>
            <a:off x="827584" y="41875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  <a:r>
              <a:rPr lang="en-US" dirty="0"/>
              <a:t>apple </a:t>
            </a:r>
            <a:r>
              <a:rPr lang="el-GR" dirty="0"/>
              <a:t>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CEA4D-9F84-40A0-B91B-1A0D35468456}"/>
              </a:ext>
            </a:extLst>
          </p:cNvPr>
          <p:cNvSpPr txBox="1"/>
          <p:nvPr/>
        </p:nvSpPr>
        <p:spPr>
          <a:xfrm>
            <a:off x="539552" y="162880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 reached up to pluck a ripe </a:t>
            </a:r>
            <a:r>
              <a:rPr lang="en-US" b="1" dirty="0">
                <a:solidFill>
                  <a:srgbClr val="FF0000"/>
                </a:solidFill>
              </a:rPr>
              <a:t>apple</a:t>
            </a:r>
            <a:r>
              <a:rPr lang="en-US" dirty="0"/>
              <a:t> from the tree, its sweet aroma filling the air.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A8030-9A8D-4DFB-9B88-1EDA50AB6276}"/>
              </a:ext>
            </a:extLst>
          </p:cNvPr>
          <p:cNvSpPr txBox="1"/>
          <p:nvPr/>
        </p:nvSpPr>
        <p:spPr>
          <a:xfrm>
            <a:off x="2014875" y="21436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	Window = 3 </a:t>
            </a:r>
          </a:p>
        </p:txBody>
      </p:sp>
      <p:cxnSp>
        <p:nvCxnSpPr>
          <p:cNvPr id="15" name="Straight Arrow Connector 12">
            <a:extLst>
              <a:ext uri="{FF2B5EF4-FFF2-40B4-BE49-F238E27FC236}">
                <a16:creationId xmlns:a16="http://schemas.microsoft.com/office/drawing/2014/main" id="{6156EF82-3613-4D6D-B203-BEBD52CB4462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4175956" y="1628800"/>
            <a:ext cx="11516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2">
            <a:extLst>
              <a:ext uri="{FF2B5EF4-FFF2-40B4-BE49-F238E27FC236}">
                <a16:creationId xmlns:a16="http://schemas.microsoft.com/office/drawing/2014/main" id="{48CCCB88-E01D-4308-B2CC-328E4759F5C0}"/>
              </a:ext>
            </a:extLst>
          </p:cNvPr>
          <p:cNvCxnSpPr>
            <a:cxnSpLocks/>
          </p:cNvCxnSpPr>
          <p:nvPr/>
        </p:nvCxnSpPr>
        <p:spPr>
          <a:xfrm>
            <a:off x="2411760" y="1628800"/>
            <a:ext cx="10436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89D00119-D5DE-45C6-9303-EAC7D0727F88}"/>
              </a:ext>
            </a:extLst>
          </p:cNvPr>
          <p:cNvSpPr txBox="1">
            <a:spLocks/>
          </p:cNvSpPr>
          <p:nvPr/>
        </p:nvSpPr>
        <p:spPr>
          <a:xfrm>
            <a:off x="539552" y="109969"/>
            <a:ext cx="8003232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Basic Idea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44871-9620-4F2C-B72D-E3A2589C7645}"/>
              </a:ext>
            </a:extLst>
          </p:cNvPr>
          <p:cNvSpPr txBox="1"/>
          <p:nvPr/>
        </p:nvSpPr>
        <p:spPr>
          <a:xfrm>
            <a:off x="4518981" y="334965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CBOW</a:t>
            </a:r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53B366-0688-49FD-BFC2-0B765ADAD581}"/>
              </a:ext>
            </a:extLst>
          </p:cNvPr>
          <p:cNvSpPr txBox="1"/>
          <p:nvPr/>
        </p:nvSpPr>
        <p:spPr>
          <a:xfrm>
            <a:off x="4889717" y="41588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Skipgram</a:t>
            </a:r>
            <a:endParaRPr lang="el-GR" dirty="0"/>
          </a:p>
        </p:txBody>
      </p:sp>
      <p:cxnSp>
        <p:nvCxnSpPr>
          <p:cNvPr id="21" name="Straight Arrow Connector 6">
            <a:extLst>
              <a:ext uri="{FF2B5EF4-FFF2-40B4-BE49-F238E27FC236}">
                <a16:creationId xmlns:a16="http://schemas.microsoft.com/office/drawing/2014/main" id="{91AF7182-3B6D-454E-ADA6-37FB35E99E7E}"/>
              </a:ext>
            </a:extLst>
          </p:cNvPr>
          <p:cNvCxnSpPr>
            <a:cxnSpLocks/>
          </p:cNvCxnSpPr>
          <p:nvPr/>
        </p:nvCxnSpPr>
        <p:spPr>
          <a:xfrm>
            <a:off x="2483768" y="1988840"/>
            <a:ext cx="284385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09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FAB0B-6A79-9726-F8F6-C1C24CB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233A2-6878-3A4E-E216-2D90129FEDE1}"/>
              </a:ext>
            </a:extLst>
          </p:cNvPr>
          <p:cNvSpPr txBox="1"/>
          <p:nvPr/>
        </p:nvSpPr>
        <p:spPr>
          <a:xfrm>
            <a:off x="1259632" y="1124744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ώτημα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b c		q b c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d a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c d e c 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</a:t>
            </a:r>
            <a:r>
              <a:rPr lang="en-US" dirty="0"/>
              <a:t>b e a b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d  e</a:t>
            </a:r>
          </a:p>
        </p:txBody>
      </p:sp>
    </p:spTree>
    <p:extLst>
      <p:ext uri="{BB962C8B-B14F-4D97-AF65-F5344CB8AC3E}">
        <p14:creationId xmlns:p14="http://schemas.microsoft.com/office/powerpoint/2010/main" val="703184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5DC69-4367-4E07-BCD3-4DBEDE30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53550-2289-4C75-B1EC-AED7AF59178E}"/>
              </a:ext>
            </a:extLst>
          </p:cNvPr>
          <p:cNvSpPr txBox="1"/>
          <p:nvPr/>
        </p:nvSpPr>
        <p:spPr>
          <a:xfrm>
            <a:off x="1403648" y="170080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Συμβολισμοί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270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5AB2-2C67-43FE-AA4A-CE20350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8171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One-hot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7C2AE-0E6F-4E3F-A8AB-676E436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/>
              <p:nvPr/>
            </p:nvSpPr>
            <p:spPr>
              <a:xfrm>
                <a:off x="539552" y="942301"/>
                <a:ext cx="7920880" cy="195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Διατάσσουμε τις λέξεις αλφαβητικά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2000" dirty="0"/>
                  <a:t> διάνυσμα που έχει παντού 0 </a:t>
                </a:r>
                <a:r>
                  <a:rPr lang="en-US" sz="2000" dirty="0"/>
                  <a:t> </a:t>
                </a:r>
                <a:r>
                  <a:rPr lang="el-GR" sz="2000" dirty="0"/>
                  <a:t>και μόνο έναν 1 στη θέση που αντιστοιχεί στη θέση της λέξης στη διάταξη </a:t>
                </a: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Aka indicator vector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2301"/>
                <a:ext cx="7920880" cy="1950534"/>
              </a:xfrm>
              <a:prstGeom prst="rect">
                <a:avLst/>
              </a:prstGeom>
              <a:blipFill>
                <a:blip r:embed="rId2"/>
                <a:stretch>
                  <a:fillRect l="-847" t="-1875" b="-46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3B8A3EC-43C8-42D1-8712-468120FF5351}"/>
              </a:ext>
            </a:extLst>
          </p:cNvPr>
          <p:cNvGrpSpPr/>
          <p:nvPr/>
        </p:nvGrpSpPr>
        <p:grpSpPr>
          <a:xfrm>
            <a:off x="410768" y="3595566"/>
            <a:ext cx="1864449" cy="1815177"/>
            <a:chOff x="472598" y="3062444"/>
            <a:chExt cx="1864449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/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𝑎𝑎𝑟𝑑𝑣𝑎𝑟𝑘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5236" t="-26087" r="-11518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/>
              <p:nvPr/>
            </p:nvSpPr>
            <p:spPr>
              <a:xfrm>
                <a:off x="2967914" y="3621732"/>
                <a:ext cx="647223" cy="1838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14" y="3621732"/>
                <a:ext cx="647223" cy="1838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/>
              <p:nvPr/>
            </p:nvSpPr>
            <p:spPr>
              <a:xfrm>
                <a:off x="2493946" y="4229246"/>
                <a:ext cx="453513" cy="2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946" y="4229246"/>
                <a:ext cx="453513" cy="280553"/>
              </a:xfrm>
              <a:prstGeom prst="rect">
                <a:avLst/>
              </a:prstGeom>
              <a:blipFill>
                <a:blip r:embed="rId6"/>
                <a:stretch>
                  <a:fillRect l="-13333" t="-28261" r="-34667" b="-47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FD196-ACEC-491B-B63C-404AD36E5384}"/>
              </a:ext>
            </a:extLst>
          </p:cNvPr>
          <p:cNvGrpSpPr/>
          <p:nvPr/>
        </p:nvGrpSpPr>
        <p:grpSpPr>
          <a:xfrm>
            <a:off x="6886434" y="3645023"/>
            <a:ext cx="1848780" cy="1815177"/>
            <a:chOff x="472598" y="3132436"/>
            <a:chExt cx="1848780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/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𝑧𝑒𝑟𝑏𝑎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blipFill>
                  <a:blip r:embed="rId8"/>
                  <a:stretch>
                    <a:fillRect l="-7194" t="-26087" r="-1654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/>
              <p:nvPr/>
            </p:nvSpPr>
            <p:spPr>
              <a:xfrm>
                <a:off x="4572000" y="3645024"/>
                <a:ext cx="673224" cy="181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45024"/>
                <a:ext cx="673224" cy="18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/>
              <p:nvPr/>
            </p:nvSpPr>
            <p:spPr>
              <a:xfrm>
                <a:off x="4003189" y="4208996"/>
                <a:ext cx="545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189" y="4208996"/>
                <a:ext cx="545855" cy="276999"/>
              </a:xfrm>
              <a:prstGeom prst="rect">
                <a:avLst/>
              </a:prstGeom>
              <a:blipFill>
                <a:blip r:embed="rId10"/>
                <a:stretch>
                  <a:fillRect l="-11236" t="-28261" r="-25843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055193-6774-4C3D-9810-DA1596436305}"/>
              </a:ext>
            </a:extLst>
          </p:cNvPr>
          <p:cNvSpPr txBox="1"/>
          <p:nvPr/>
        </p:nvSpPr>
        <p:spPr>
          <a:xfrm>
            <a:off x="5380271" y="3959399"/>
            <a:ext cx="128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.. .</a:t>
            </a:r>
          </a:p>
        </p:txBody>
      </p:sp>
    </p:spTree>
    <p:extLst>
      <p:ext uri="{BB962C8B-B14F-4D97-AF65-F5344CB8AC3E}">
        <p14:creationId xmlns:p14="http://schemas.microsoft.com/office/powerpoint/2010/main" val="2605101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Look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1554" y="3234550"/>
            <a:ext cx="4320479" cy="2192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752094" y="40906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11674" y="21203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|V|</a:t>
            </a:r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06166" y="252095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66206" y="3269087"/>
            <a:ext cx="432048" cy="2138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Left Brace 13"/>
          <p:cNvSpPr/>
          <p:nvPr/>
        </p:nvSpPr>
        <p:spPr>
          <a:xfrm rot="5400000">
            <a:off x="4452860" y="711010"/>
            <a:ext cx="533851" cy="4176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4215730" y="3105729"/>
            <a:ext cx="360040" cy="246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1668" y="5681313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68" y="5681313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5294" r="-44118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80173" y="2785303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258" y="1265278"/>
                <a:ext cx="82884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Each word </a:t>
                </a:r>
                <a:r>
                  <a:rPr lang="en-US" sz="2400" dirty="0"/>
                  <a:t>is assigned </a:t>
                </a:r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 d-dimensional vector</a:t>
                </a:r>
              </a:p>
              <a:p>
                <a:r>
                  <a:rPr lang="en-US" sz="2400" dirty="0"/>
                  <a:t>Learn embedding matrix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Z</a:t>
                </a:r>
                <a:r>
                  <a:rPr lang="en-US" sz="2400" dirty="0"/>
                  <a:t>: each column </a:t>
                </a:r>
                <a:r>
                  <a:rPr lang="en-US" sz="2400" i="1" dirty="0"/>
                  <a:t>i</a:t>
                </a:r>
                <a:r>
                  <a:rPr lang="en-US" sz="2400" dirty="0"/>
                  <a:t> is the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of word </a:t>
                </a:r>
                <a:r>
                  <a:rPr lang="en-US" sz="2400" i="1" dirty="0"/>
                  <a:t>i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8" y="1265278"/>
                <a:ext cx="8288460" cy="1200329"/>
              </a:xfrm>
              <a:prstGeom prst="rect">
                <a:avLst/>
              </a:prstGeom>
              <a:blipFill>
                <a:blip r:embed="rId4"/>
                <a:stretch>
                  <a:fillRect l="-1177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48258" y="415792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Dimension/size of the embedding</a:t>
            </a:r>
            <a:endParaRPr lang="el-GR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A34BCE-B3C2-46F2-B3A4-962C8D4287F1}"/>
              </a:ext>
            </a:extLst>
          </p:cNvPr>
          <p:cNvSpPr txBox="1"/>
          <p:nvPr/>
        </p:nvSpPr>
        <p:spPr>
          <a:xfrm>
            <a:off x="216024" y="150144"/>
            <a:ext cx="3564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|V| number of words </a:t>
            </a:r>
          </a:p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 size of embedding</a:t>
            </a:r>
          </a:p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 size of the window (context)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2061E5-83B1-4334-9878-CF5D851DD89F}"/>
                  </a:ext>
                </a:extLst>
              </p14:cNvPr>
              <p14:cNvContentPartPr/>
              <p14:nvPr/>
            </p14:nvContentPartPr>
            <p14:xfrm>
              <a:off x="3967316" y="3649500"/>
              <a:ext cx="2520" cy="1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2061E5-83B1-4334-9878-CF5D851DD8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8676" y="3640860"/>
                <a:ext cx="2016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506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3184365"/>
            <a:ext cx="3168352" cy="1694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980315" y="233129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5735" y="3140341"/>
            <a:ext cx="376107" cy="1882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4286" r="-40000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60179" y="2845811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𝐸𝑁𝐶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264437" y="5245819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One-hot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indicator vector</a:t>
            </a:r>
            <a:r>
              <a:rPr lang="en-US" dirty="0"/>
              <a:t>, all 0s but position </a:t>
            </a:r>
            <a:r>
              <a:rPr lang="en-US" i="1" dirty="0"/>
              <a:t>i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6015" y="2376509"/>
                <a:ext cx="1785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𝑣𝑒𝑐𝑡𝑜𝑟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5" y="2376509"/>
                <a:ext cx="1785682" cy="276999"/>
              </a:xfrm>
              <a:prstGeom prst="rect">
                <a:avLst/>
              </a:prstGeom>
              <a:blipFill>
                <a:blip r:embed="rId5"/>
                <a:stretch>
                  <a:fillRect l="-2730" r="-68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1009120"/>
            <a:ext cx="47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Encoder is an embedding lookup</a:t>
            </a:r>
            <a:endParaRPr lang="el-GR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678FF6-2168-425C-94AA-0C3D3C5246BD}"/>
              </a:ext>
            </a:extLst>
          </p:cNvPr>
          <p:cNvSpPr txBox="1"/>
          <p:nvPr/>
        </p:nvSpPr>
        <p:spPr>
          <a:xfrm>
            <a:off x="1697731" y="621490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</a:t>
            </a:r>
            <a:r>
              <a:rPr lang="en-US" dirty="0" err="1"/>
              <a:t>x|V</a:t>
            </a:r>
            <a:r>
              <a:rPr lang="en-US" dirty="0"/>
              <a:t>|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DE7AD85-076A-4745-9EC8-47D2E6506F5F}"/>
              </a:ext>
            </a:extLst>
          </p:cNvPr>
          <p:cNvSpPr txBox="1"/>
          <p:nvPr/>
        </p:nvSpPr>
        <p:spPr>
          <a:xfrm>
            <a:off x="4552786" y="626388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 x 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4F251D-CBF7-411D-8A03-BC1E7F4A7140}"/>
              </a:ext>
            </a:extLst>
          </p:cNvPr>
          <p:cNvSpPr txBox="1"/>
          <p:nvPr/>
        </p:nvSpPr>
        <p:spPr>
          <a:xfrm>
            <a:off x="1361823" y="579330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matrix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596042-B25C-4E6D-A707-3F85114D9864}"/>
              </a:ext>
            </a:extLst>
          </p:cNvPr>
          <p:cNvSpPr txBox="1"/>
          <p:nvPr/>
        </p:nvSpPr>
        <p:spPr>
          <a:xfrm>
            <a:off x="6309319" y="3284984"/>
            <a:ext cx="9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CD66FF-5CDD-49C5-ABC9-42796DCE3A4C}"/>
              </a:ext>
            </a:extLst>
          </p:cNvPr>
          <p:cNvSpPr txBox="1"/>
          <p:nvPr/>
        </p:nvSpPr>
        <p:spPr>
          <a:xfrm>
            <a:off x="6867781" y="60792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x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BA35668-4040-4D48-BC66-C2014AFB0B61}"/>
                  </a:ext>
                </a:extLst>
              </p:cNvPr>
              <p:cNvSpPr txBox="1"/>
              <p:nvPr/>
            </p:nvSpPr>
            <p:spPr>
              <a:xfrm>
                <a:off x="5060364" y="2765844"/>
                <a:ext cx="673224" cy="2419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BA35668-4040-4D48-BC66-C2014AFB0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364" y="2765844"/>
                <a:ext cx="673224" cy="2419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03DB95-63C1-4739-AC8E-DB04CEBF2850}"/>
                  </a:ext>
                </a:extLst>
              </p:cNvPr>
              <p:cNvSpPr txBox="1"/>
              <p:nvPr/>
            </p:nvSpPr>
            <p:spPr>
              <a:xfrm>
                <a:off x="7279776" y="3068960"/>
                <a:ext cx="529541" cy="1371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03DB95-63C1-4739-AC8E-DB04CEBF2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76" y="3068960"/>
                <a:ext cx="529541" cy="1371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74501C25-2AF0-4593-92EA-347577470CE2}"/>
              </a:ext>
            </a:extLst>
          </p:cNvPr>
          <p:cNvSpPr txBox="1"/>
          <p:nvPr/>
        </p:nvSpPr>
        <p:spPr>
          <a:xfrm>
            <a:off x="6741878" y="524828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</a:t>
            </a:r>
          </a:p>
          <a:p>
            <a:r>
              <a:rPr lang="en-US" dirty="0"/>
              <a:t>the </a:t>
            </a:r>
            <a:r>
              <a:rPr lang="en-US" i="1" dirty="0" err="1"/>
              <a:t>i</a:t>
            </a:r>
            <a:r>
              <a:rPr lang="en-US" dirty="0" err="1"/>
              <a:t>-th</a:t>
            </a:r>
            <a:r>
              <a:rPr lang="en-US" dirty="0"/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2574069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4641-95C3-4950-B2FA-CC77C6F0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/>
          <a:lstStyle/>
          <a:p>
            <a:r>
              <a:rPr lang="en-US" dirty="0"/>
              <a:t>CBOW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19942-9F99-4030-950E-569CAE23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63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502" y="1242256"/>
                <a:ext cx="78388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sz="2400" dirty="0"/>
                  <a:t>number of words 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size of embedding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size of the window (context)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02" y="1242256"/>
                <a:ext cx="7838877" cy="1200329"/>
              </a:xfrm>
              <a:prstGeom prst="rect">
                <a:avLst/>
              </a:prstGeom>
              <a:blipFill>
                <a:blip r:embed="rId2"/>
                <a:stretch>
                  <a:fillRect l="-70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29DF136-DBAD-405F-8B2D-6CB9ABCA2CC5}"/>
              </a:ext>
            </a:extLst>
          </p:cNvPr>
          <p:cNvSpPr txBox="1"/>
          <p:nvPr/>
        </p:nvSpPr>
        <p:spPr>
          <a:xfrm>
            <a:off x="457200" y="2930253"/>
            <a:ext cx="82296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Use a window of context words to predict the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97514-A253-4370-A5AE-28C48523159F}"/>
                  </a:ext>
                </a:extLst>
              </p:cNvPr>
              <p:cNvSpPr txBox="1"/>
              <p:nvPr/>
            </p:nvSpPr>
            <p:spPr>
              <a:xfrm>
                <a:off x="539552" y="4509120"/>
                <a:ext cx="691276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context words</a:t>
                </a:r>
              </a:p>
              <a:p>
                <a:r>
                  <a:rPr lang="en-US" sz="2800" b="1" dirty="0"/>
                  <a:t>Output: </a:t>
                </a:r>
                <a:r>
                  <a:rPr lang="en-US" sz="2800" dirty="0"/>
                  <a:t>center word</a:t>
                </a:r>
              </a:p>
              <a:p>
                <a:r>
                  <a:rPr lang="en-US" sz="2800" i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each represented as a one-hot vector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97514-A253-4370-A5AE-28C485231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09120"/>
                <a:ext cx="6912768" cy="1384995"/>
              </a:xfrm>
              <a:prstGeom prst="rect">
                <a:avLst/>
              </a:prstGeom>
              <a:blipFill>
                <a:blip r:embed="rId3"/>
                <a:stretch>
                  <a:fillRect l="-1853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3C5A50-345B-4234-8CFD-A3AD625387F3}"/>
                  </a:ext>
                </a:extLst>
              </p14:cNvPr>
              <p14:cNvContentPartPr/>
              <p14:nvPr/>
            </p14:nvContentPartPr>
            <p14:xfrm>
              <a:off x="1418156" y="70578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3C5A50-345B-4234-8CFD-A3AD625387F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09516" y="6967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285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AC2D0-5C44-46CF-9605-6F4AF4D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21A86-F83F-49E5-846F-2373D69EAF92}"/>
              </a:ext>
            </a:extLst>
          </p:cNvPr>
          <p:cNvSpPr/>
          <p:nvPr/>
        </p:nvSpPr>
        <p:spPr>
          <a:xfrm>
            <a:off x="2699792" y="1124744"/>
            <a:ext cx="321261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/>
              <p:nvPr/>
            </p:nvSpPr>
            <p:spPr>
              <a:xfrm>
                <a:off x="1519922" y="980728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22" y="980728"/>
                <a:ext cx="673224" cy="1058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/>
              <p:nvPr/>
            </p:nvSpPr>
            <p:spPr>
              <a:xfrm>
                <a:off x="1610339" y="3226218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39" y="3226218"/>
                <a:ext cx="673224" cy="1058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A09596E9-141E-4C6B-A4D8-9B4C4D023D43}"/>
              </a:ext>
            </a:extLst>
          </p:cNvPr>
          <p:cNvSpPr/>
          <p:nvPr/>
        </p:nvSpPr>
        <p:spPr>
          <a:xfrm>
            <a:off x="1186171" y="1124744"/>
            <a:ext cx="477767" cy="302433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1F00-7450-4BC1-836A-39FF79CF935B}"/>
              </a:ext>
            </a:extLst>
          </p:cNvPr>
          <p:cNvSpPr txBox="1"/>
          <p:nvPr/>
        </p:nvSpPr>
        <p:spPr>
          <a:xfrm>
            <a:off x="6128434" y="1268760"/>
            <a:ext cx="22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1-hot vector of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/>
              <p:nvPr/>
            </p:nvSpPr>
            <p:spPr>
              <a:xfrm>
                <a:off x="6330339" y="2045802"/>
                <a:ext cx="673224" cy="1057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339" y="2045802"/>
                <a:ext cx="673224" cy="1057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E1B5B9-09E6-4E1E-BD11-333AB4429BD2}"/>
              </a:ext>
            </a:extLst>
          </p:cNvPr>
          <p:cNvSpPr txBox="1"/>
          <p:nvPr/>
        </p:nvSpPr>
        <p:spPr>
          <a:xfrm>
            <a:off x="1303898" y="647110"/>
            <a:ext cx="2151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1-hot vectors of context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1D52F-F4A3-4B9B-87C4-E07D0883C934}"/>
              </a:ext>
            </a:extLst>
          </p:cNvPr>
          <p:cNvSpPr txBox="1"/>
          <p:nvPr/>
        </p:nvSpPr>
        <p:spPr>
          <a:xfrm>
            <a:off x="799842" y="225550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25BE9-583F-458E-AB08-DF857D853515}"/>
              </a:ext>
            </a:extLst>
          </p:cNvPr>
          <p:cNvSpPr txBox="1"/>
          <p:nvPr/>
        </p:nvSpPr>
        <p:spPr>
          <a:xfrm>
            <a:off x="1766816" y="2147601"/>
            <a:ext cx="2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</a:t>
            </a:r>
          </a:p>
          <a:p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950374-9199-45B9-8A5F-AD0E544187B9}"/>
              </a:ext>
            </a:extLst>
          </p:cNvPr>
          <p:cNvCxnSpPr/>
          <p:nvPr/>
        </p:nvCxnSpPr>
        <p:spPr>
          <a:xfrm>
            <a:off x="2009129" y="1340768"/>
            <a:ext cx="590913" cy="169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100227-16AD-4DE0-8568-83F6B5895B8D}"/>
              </a:ext>
            </a:extLst>
          </p:cNvPr>
          <p:cNvCxnSpPr/>
          <p:nvPr/>
        </p:nvCxnSpPr>
        <p:spPr>
          <a:xfrm flipV="1">
            <a:off x="2193146" y="3086500"/>
            <a:ext cx="416229" cy="486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53FCE-D088-42D3-B0E3-964887678D4A}"/>
              </a:ext>
            </a:extLst>
          </p:cNvPr>
          <p:cNvCxnSpPr>
            <a:cxnSpLocks/>
          </p:cNvCxnSpPr>
          <p:nvPr/>
        </p:nvCxnSpPr>
        <p:spPr>
          <a:xfrm>
            <a:off x="6012160" y="2563099"/>
            <a:ext cx="476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3C813E-3711-4344-92CD-A31F7DDB33BF}"/>
              </a:ext>
            </a:extLst>
          </p:cNvPr>
          <p:cNvSpPr txBox="1"/>
          <p:nvPr/>
        </p:nvSpPr>
        <p:spPr>
          <a:xfrm>
            <a:off x="5861856" y="4109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2D3E6-09EB-430D-A703-1B9F6EF1E25E}"/>
              </a:ext>
            </a:extLst>
          </p:cNvPr>
          <p:cNvSpPr txBox="1"/>
          <p:nvPr/>
        </p:nvSpPr>
        <p:spPr>
          <a:xfrm>
            <a:off x="827584" y="366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77533-F639-4AA1-805C-56E1AA477941}"/>
              </a:ext>
            </a:extLst>
          </p:cNvPr>
          <p:cNvSpPr txBox="1"/>
          <p:nvPr/>
        </p:nvSpPr>
        <p:spPr>
          <a:xfrm>
            <a:off x="467544" y="4886352"/>
            <a:ext cx="8003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>
                <a:solidFill>
                  <a:srgbClr val="FF0000"/>
                </a:solidFill>
              </a:rPr>
              <a:t>Εκπαίδευση </a:t>
            </a:r>
            <a:r>
              <a:rPr lang="en-US" sz="1600" i="1" dirty="0">
                <a:solidFill>
                  <a:srgbClr val="FF0000"/>
                </a:solidFill>
              </a:rPr>
              <a:t>(learning)</a:t>
            </a:r>
            <a:endParaRPr lang="el-GR" sz="16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Δίνουμε </a:t>
            </a: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</a:rPr>
              <a:t>δεδομένα εκπαίδευσης</a:t>
            </a:r>
            <a:r>
              <a:rPr lang="en-US" sz="1600" dirty="0"/>
              <a:t>:</a:t>
            </a:r>
            <a:r>
              <a:rPr lang="el-GR" sz="1600" dirty="0"/>
              <a:t> (κείμενο</a:t>
            </a:r>
            <a:r>
              <a:rPr lang="en-US" sz="1600" dirty="0"/>
              <a:t>) </a:t>
            </a:r>
            <a:r>
              <a:rPr lang="el-GR" sz="1600" dirty="0"/>
              <a:t>δηλαδή </a:t>
            </a:r>
            <a:r>
              <a:rPr lang="el-GR" sz="1600" dirty="0" err="1"/>
              <a:t>συμφραζόμενες</a:t>
            </a:r>
            <a:r>
              <a:rPr lang="el-GR" sz="1600" dirty="0"/>
              <a:t> λέξεις για τις οποίες ξέρουμε την κεντρική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/>
              <a:t>και μαθαίνουμε αυτά τα διανύσματα (βάρη) (δηλαδή, τους 2 πίνακες)</a:t>
            </a:r>
            <a:r>
              <a:rPr lang="en-US" sz="1600" dirty="0"/>
              <a:t> </a:t>
            </a:r>
            <a:r>
              <a:rPr lang="el-GR" sz="1600" dirty="0"/>
              <a:t>ώστε να </a:t>
            </a: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</a:rPr>
              <a:t>ελαχιστοποιούν το «λάθος» </a:t>
            </a:r>
            <a:r>
              <a:rPr lang="el-GR" sz="1600" dirty="0"/>
              <a:t>στα δεδομένα εκπαίδευσης, δηλαδή να «βρίσκουν» την κεντρική λέξη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B3A83-12B1-42C5-8FA3-D8E0EB0E4F3E}"/>
              </a:ext>
            </a:extLst>
          </p:cNvPr>
          <p:cNvSpPr txBox="1"/>
          <p:nvPr/>
        </p:nvSpPr>
        <p:spPr>
          <a:xfrm>
            <a:off x="3965104" y="214826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47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80FB4-D9B9-47CE-8EB3-A574C8E4A59A}"/>
                  </a:ext>
                </a:extLst>
              </p:cNvPr>
              <p:cNvSpPr txBox="1"/>
              <p:nvPr/>
            </p:nvSpPr>
            <p:spPr>
              <a:xfrm>
                <a:off x="4319972" y="1719175"/>
                <a:ext cx="673224" cy="1802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80FB4-D9B9-47CE-8EB3-A574C8E4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719175"/>
                <a:ext cx="673224" cy="18026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F114C5A-E4DD-4C50-921D-4BF33A1B0B79}"/>
              </a:ext>
            </a:extLst>
          </p:cNvPr>
          <p:cNvSpPr txBox="1"/>
          <p:nvPr/>
        </p:nvSpPr>
        <p:spPr>
          <a:xfrm>
            <a:off x="1375048" y="30653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D0BEA0-D72F-44CE-92E0-DBFD2AC4ED67}"/>
              </a:ext>
            </a:extLst>
          </p:cNvPr>
          <p:cNvSpPr/>
          <p:nvPr/>
        </p:nvSpPr>
        <p:spPr>
          <a:xfrm>
            <a:off x="2779204" y="309670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35AAB8-038B-484C-A82D-C6D4EA134D18}"/>
                  </a:ext>
                </a:extLst>
              </p:cNvPr>
              <p:cNvSpPr txBox="1"/>
              <p:nvPr/>
            </p:nvSpPr>
            <p:spPr>
              <a:xfrm>
                <a:off x="4344658" y="3797484"/>
                <a:ext cx="673224" cy="1936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35AAB8-038B-484C-A82D-C6D4EA134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58" y="3797484"/>
                <a:ext cx="673224" cy="1936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71A3AB7-EB43-45EE-A962-86FE09C6CEEE}"/>
              </a:ext>
            </a:extLst>
          </p:cNvPr>
          <p:cNvSpPr txBox="1"/>
          <p:nvPr/>
        </p:nvSpPr>
        <p:spPr>
          <a:xfrm>
            <a:off x="5508104" y="4581128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ED472-4191-47E0-8D51-9290522A8079}"/>
              </a:ext>
            </a:extLst>
          </p:cNvPr>
          <p:cNvSpPr txBox="1"/>
          <p:nvPr/>
        </p:nvSpPr>
        <p:spPr>
          <a:xfrm>
            <a:off x="5436096" y="2493934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7292D5-4F20-45E0-893B-C722899785A0}"/>
              </a:ext>
            </a:extLst>
          </p:cNvPr>
          <p:cNvSpPr txBox="1">
            <a:spLocks/>
          </p:cNvSpPr>
          <p:nvPr/>
        </p:nvSpPr>
        <p:spPr>
          <a:xfrm>
            <a:off x="297880" y="165787"/>
            <a:ext cx="8229600" cy="55614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A8A62-F779-453D-A61A-1BFDC74BE05B}"/>
              </a:ext>
            </a:extLst>
          </p:cNvPr>
          <p:cNvSpPr txBox="1"/>
          <p:nvPr/>
        </p:nvSpPr>
        <p:spPr>
          <a:xfrm>
            <a:off x="327361" y="805056"/>
            <a:ext cx="859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Learns </a:t>
            </a:r>
            <a:r>
              <a:rPr lang="en-US" sz="2400" dirty="0">
                <a:solidFill>
                  <a:srgbClr val="FF0000"/>
                </a:solidFill>
              </a:rPr>
              <a:t>two matrices </a:t>
            </a:r>
            <a:r>
              <a:rPr lang="en-US" sz="2400" dirty="0"/>
              <a:t>(</a:t>
            </a:r>
            <a:r>
              <a:rPr lang="en-US" sz="2400" u="sng" dirty="0"/>
              <a:t>two embeddings per word</a:t>
            </a:r>
            <a:r>
              <a:rPr lang="en-US" sz="2400" dirty="0"/>
              <a:t>, one when context, one when center)</a:t>
            </a:r>
          </a:p>
        </p:txBody>
      </p:sp>
    </p:spTree>
    <p:extLst>
      <p:ext uri="{BB962C8B-B14F-4D97-AF65-F5344CB8AC3E}">
        <p14:creationId xmlns:p14="http://schemas.microsoft.com/office/powerpoint/2010/main" val="3348760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23528" y="1142828"/>
            <a:ext cx="859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Learns </a:t>
            </a:r>
            <a:r>
              <a:rPr lang="en-US" sz="2400" dirty="0">
                <a:solidFill>
                  <a:srgbClr val="FF0000"/>
                </a:solidFill>
              </a:rPr>
              <a:t>two matrices </a:t>
            </a:r>
            <a:r>
              <a:rPr lang="en-US" sz="2400" dirty="0"/>
              <a:t>(</a:t>
            </a:r>
            <a:r>
              <a:rPr lang="en-US" sz="2400" u="sng" dirty="0"/>
              <a:t>two embeddings per word</a:t>
            </a:r>
            <a:r>
              <a:rPr lang="en-US" sz="2400" dirty="0"/>
              <a:t>, one when context, one when center)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1389" y="5326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587150" y="2087774"/>
            <a:ext cx="342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center word</a:t>
            </a:r>
            <a:endParaRPr lang="el-GR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42626" y="2692316"/>
            <a:ext cx="3024336" cy="2692645"/>
            <a:chOff x="683568" y="3472659"/>
            <a:chExt cx="3024336" cy="2692645"/>
          </a:xfrm>
        </p:grpSpPr>
        <p:sp>
          <p:nvSpPr>
            <p:cNvPr id="14" name="Rectangle 13"/>
            <p:cNvSpPr/>
            <p:nvPr/>
          </p:nvSpPr>
          <p:spPr>
            <a:xfrm>
              <a:off x="683568" y="4005064"/>
              <a:ext cx="3024336" cy="1944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688" y="3861048"/>
              <a:ext cx="216024" cy="2304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27684" y="347265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i</a:t>
              </a:r>
              <a:endParaRPr lang="el-GR" i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51736" y="4124705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220486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endParaRPr lang="el-GR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78759" y="2436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W’</a:t>
            </a:r>
            <a:endParaRPr lang="el-G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0751" y="2412743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3446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341480" y="3337604"/>
            <a:ext cx="302433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 rot="5400000">
            <a:off x="1757606" y="2355637"/>
            <a:ext cx="21602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356677" y="33267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endParaRPr lang="el-GR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05986" y="3940039"/>
            <a:ext cx="173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context word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193853" y="3511446"/>
            <a:ext cx="288032" cy="42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554794" y="2597409"/>
            <a:ext cx="599499" cy="48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2732" y="5961135"/>
            <a:ext cx="385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|V| x d context embeddings</a:t>
            </a:r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input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8650" y="5732040"/>
            <a:ext cx="348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 x |V|  center embeddings</a:t>
            </a:r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output</a:t>
            </a:r>
            <a:endParaRPr lang="el-GR" sz="2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40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97514-A253-4370-A5AE-28C48523159F}"/>
              </a:ext>
            </a:extLst>
          </p:cNvPr>
          <p:cNvSpPr txBox="1"/>
          <p:nvPr/>
        </p:nvSpPr>
        <p:spPr>
          <a:xfrm>
            <a:off x="323045" y="1196752"/>
            <a:ext cx="8388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Intuition</a:t>
            </a:r>
          </a:p>
          <a:p>
            <a:r>
              <a:rPr lang="en-US" sz="2800" dirty="0"/>
              <a:t>The W’-embedding of the </a:t>
            </a:r>
            <a:r>
              <a:rPr lang="en-US" sz="2800" i="1" dirty="0"/>
              <a:t>center word </a:t>
            </a:r>
            <a:r>
              <a:rPr lang="en-US" sz="2800" dirty="0"/>
              <a:t>should be </a:t>
            </a:r>
            <a:r>
              <a:rPr lang="en-US" sz="2800" i="1" dirty="0">
                <a:solidFill>
                  <a:srgbClr val="FF0000"/>
                </a:solidFill>
              </a:rPr>
              <a:t>similar</a:t>
            </a:r>
            <a:r>
              <a:rPr lang="en-US" sz="2800" dirty="0"/>
              <a:t> to  the (average of) the W-embeddings of its </a:t>
            </a:r>
            <a:r>
              <a:rPr lang="en-US" sz="2800" i="1" dirty="0"/>
              <a:t>context words </a:t>
            </a:r>
          </a:p>
          <a:p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For similarity, we will use cosine (</a:t>
            </a:r>
            <a:r>
              <a:rPr lang="en-US" sz="2400" dirty="0">
                <a:solidFill>
                  <a:srgbClr val="FF0000"/>
                </a:solidFill>
              </a:rPr>
              <a:t>dot product</a:t>
            </a:r>
            <a:r>
              <a:rPr lang="en-US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 will take the </a:t>
            </a:r>
            <a:r>
              <a:rPr lang="en-US" sz="2400" dirty="0">
                <a:solidFill>
                  <a:srgbClr val="FF0000"/>
                </a:solidFill>
              </a:rPr>
              <a:t>average</a:t>
            </a:r>
            <a:r>
              <a:rPr lang="en-US" sz="2400" dirty="0"/>
              <a:t> of the W-embeddings of the context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282DF-A924-43B1-A178-19B6F183929D}"/>
              </a:ext>
            </a:extLst>
          </p:cNvPr>
          <p:cNvSpPr txBox="1"/>
          <p:nvPr/>
        </p:nvSpPr>
        <p:spPr>
          <a:xfrm>
            <a:off x="371873" y="4861146"/>
            <a:ext cx="829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We want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similarity close to one for the center word </a:t>
            </a:r>
            <a:r>
              <a:rPr lang="en-US" sz="2400" i="1" dirty="0"/>
              <a:t>and close to 0 for all other words</a:t>
            </a:r>
          </a:p>
        </p:txBody>
      </p:sp>
    </p:spTree>
    <p:extLst>
      <p:ext uri="{BB962C8B-B14F-4D97-AF65-F5344CB8AC3E}">
        <p14:creationId xmlns:p14="http://schemas.microsoft.com/office/powerpoint/2010/main" val="369524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826FA-4C43-4D62-B509-E034AE39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60" y="-2676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Okapi BM25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8E0FA51-8EE0-4634-96AC-8D9AB57B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D08D0-F553-4BBA-9D88-24F533332FDC}"/>
                  </a:ext>
                </a:extLst>
              </p:cNvPr>
              <p:cNvSpPr txBox="1"/>
              <p:nvPr/>
            </p:nvSpPr>
            <p:spPr>
              <a:xfrm>
                <a:off x="494198" y="1277779"/>
                <a:ext cx="7744941" cy="107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𝑓𝑑𝑓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𝑎𝑣𝑔𝑑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D08D0-F553-4BBA-9D88-24F53333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8" y="1277779"/>
                <a:ext cx="7744941" cy="1078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271F-DBEA-49B7-8DE6-7ED775170951}"/>
                  </a:ext>
                </a:extLst>
              </p:cNvPr>
              <p:cNvSpPr txBox="1"/>
              <p:nvPr/>
            </p:nvSpPr>
            <p:spPr>
              <a:xfrm>
                <a:off x="2103388" y="2797696"/>
                <a:ext cx="4719369" cy="790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𝑓𝑑𝑓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271F-DBEA-49B7-8DE6-7ED775170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388" y="2797696"/>
                <a:ext cx="4719369" cy="790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C28BC-06F7-4EFB-8BC1-3EF806B734BB}"/>
                  </a:ext>
                </a:extLst>
              </p:cNvPr>
              <p:cNvSpPr txBox="1"/>
              <p:nvPr/>
            </p:nvSpPr>
            <p:spPr>
              <a:xfrm>
                <a:off x="467922" y="4002764"/>
                <a:ext cx="7239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document length in words</a:t>
                </a:r>
                <a:endParaRPr lang="en-US" b="0" i="1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𝑎𝑣𝑔𝑑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average document length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parameter, if no 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1.2, 2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parameter, if no learning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number of documents in the collection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C28BC-06F7-4EFB-8BC1-3EF806B73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22" y="4002764"/>
                <a:ext cx="7239000" cy="1938992"/>
              </a:xfrm>
              <a:prstGeom prst="rect">
                <a:avLst/>
              </a:prstGeom>
              <a:blipFill>
                <a:blip r:embed="rId5"/>
                <a:stretch>
                  <a:fillRect l="-1348" t="-2830" b="-62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9AAE0F3-F7C1-4D07-96C9-D292D966FCE6}"/>
              </a:ext>
            </a:extLst>
          </p:cNvPr>
          <p:cNvSpPr txBox="1"/>
          <p:nvPr/>
        </p:nvSpPr>
        <p:spPr>
          <a:xfrm>
            <a:off x="6324600" y="4098863"/>
            <a:ext cx="2143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Based on the probabilistic retrieval model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534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4" y="3555341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8021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802143" cy="356444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8021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802143" cy="356444"/>
              </a:xfrm>
              <a:prstGeom prst="rect">
                <a:avLst/>
              </a:prstGeom>
              <a:blipFill>
                <a:blip r:embed="rId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3" y="4127225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d-dim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31165" y="3459409"/>
                <a:ext cx="8818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65" y="3459409"/>
                <a:ext cx="881843" cy="356444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660720" y="416370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01354" y="1686811"/>
            <a:ext cx="152798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We must learn W and W</a:t>
            </a:r>
            <a:r>
              <a:rPr lang="en-US" sz="1013" baseline="30000" dirty="0">
                <a:solidFill>
                  <a:srgbClr val="FF0000"/>
                </a:solidFill>
              </a:rPr>
              <a:t>’</a:t>
            </a:r>
            <a:r>
              <a:rPr lang="en-US" sz="1013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632339" y="1935020"/>
            <a:ext cx="1033006" cy="93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5345" y="1935020"/>
            <a:ext cx="1106742" cy="152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1FCACC-E92F-4EE3-9633-ED68A3A80A84}"/>
              </a:ext>
            </a:extLst>
          </p:cNvPr>
          <p:cNvSpPr txBox="1"/>
          <p:nvPr/>
        </p:nvSpPr>
        <p:spPr>
          <a:xfrm>
            <a:off x="899592" y="404664"/>
            <a:ext cx="35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sat</a:t>
            </a:r>
            <a:r>
              <a:rPr lang="en-US" dirty="0"/>
              <a:t> on window size = 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2AACBA9-CC2B-4908-92D7-5A31B68A6DD9}"/>
              </a:ext>
            </a:extLst>
          </p:cNvPr>
          <p:cNvSpPr txBox="1"/>
          <p:nvPr/>
        </p:nvSpPr>
        <p:spPr>
          <a:xfrm>
            <a:off x="536371" y="2515605"/>
            <a:ext cx="15392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Index of cat in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4555BD-AC75-4188-B173-F1D2445602FA}"/>
                  </a:ext>
                </a:extLst>
              </p:cNvPr>
              <p:cNvSpPr txBox="1"/>
              <p:nvPr/>
            </p:nvSpPr>
            <p:spPr>
              <a:xfrm>
                <a:off x="6911750" y="3062513"/>
                <a:ext cx="1656371" cy="33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4555BD-AC75-4188-B173-F1D24456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750" y="3062513"/>
                <a:ext cx="1656371" cy="334707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918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011" y="558905"/>
                <a:ext cx="8432333" cy="522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window size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one hot vector for context words,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dirty="0"/>
                  <a:t> one hot vector for the center word</a:t>
                </a:r>
              </a:p>
              <a:p>
                <a:endParaRPr lang="en-US" dirty="0"/>
              </a:p>
              <a:p>
                <a:r>
                  <a:rPr lang="en-US" dirty="0"/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.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INPUT: </a:t>
                </a:r>
                <a:r>
                  <a:rPr lang="en-US" dirty="0"/>
                  <a:t>the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vectors </a:t>
                </a:r>
                <a:r>
                  <a:rPr lang="en-US" dirty="0"/>
                  <a:t>for the </a:t>
                </a:r>
                <a:r>
                  <a:rPr lang="en-US" i="1" dirty="0"/>
                  <a:t>2m</a:t>
                </a:r>
                <a:r>
                  <a:rPr lang="en-US" dirty="0"/>
                  <a:t> context words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GET THE EMBEDDINGS </a:t>
                </a:r>
                <a:r>
                  <a:rPr lang="en-US" i="1" dirty="0"/>
                  <a:t>of the context words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3.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TAKE THE SUM </a:t>
                </a:r>
                <a:r>
                  <a:rPr lang="en-US" dirty="0"/>
                  <a:t>these vectors (average)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4.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COMPUTE SIMILARITY: </a:t>
                </a:r>
                <a:r>
                  <a:rPr lang="en-US" i="1" dirty="0"/>
                  <a:t>dot product W’ (all center vectors) and context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i="1" dirty="0"/>
                  <a:t> (generate score vector </a:t>
                </a:r>
                <a:r>
                  <a:rPr lang="en-US" dirty="0"/>
                  <a:t>z</a:t>
                </a:r>
                <a:r>
                  <a:rPr lang="en-US" i="1" dirty="0"/>
                  <a:t>)</a:t>
                </a:r>
              </a:p>
              <a:p>
                <a:r>
                  <a:rPr lang="en-US" dirty="0"/>
                  <a:t>z = W’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i="1" dirty="0"/>
                  <a:t> </a:t>
                </a:r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5. Turn the </a:t>
                </a:r>
                <a:r>
                  <a:rPr lang="en-US" i="1" dirty="0"/>
                  <a:t>score vector 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i="1" dirty="0" err="1"/>
                  <a:t>softmax</a:t>
                </a:r>
                <a:r>
                  <a:rPr lang="en-US" i="1" dirty="0"/>
                  <a:t>(z)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" y="558905"/>
                <a:ext cx="8432333" cy="5220083"/>
              </a:xfrm>
              <a:prstGeom prst="rect">
                <a:avLst/>
              </a:prstGeom>
              <a:blipFill>
                <a:blip r:embed="rId2"/>
                <a:stretch>
                  <a:fillRect l="-578" t="-701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5616" y="574420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We want this to be close to 1 for the center word</a:t>
            </a:r>
          </a:p>
        </p:txBody>
      </p:sp>
    </p:spTree>
    <p:extLst>
      <p:ext uri="{BB962C8B-B14F-4D97-AF65-F5344CB8AC3E}">
        <p14:creationId xmlns:p14="http://schemas.microsoft.com/office/powerpoint/2010/main" val="1397524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450BC-DC88-461F-8375-C1F355C4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E88B0-FD84-4EDE-8F38-FDEC9FE2E040}"/>
                  </a:ext>
                </a:extLst>
              </p:cNvPr>
              <p:cNvSpPr txBox="1"/>
              <p:nvPr/>
            </p:nvSpPr>
            <p:spPr>
              <a:xfrm>
                <a:off x="1475656" y="1282947"/>
                <a:ext cx="4866288" cy="62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E88B0-FD84-4EDE-8F38-FDEC9FE2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282947"/>
                <a:ext cx="4866288" cy="628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D3273C-7CB2-43BE-ACDF-FB330263AF9F}"/>
              </a:ext>
            </a:extLst>
          </p:cNvPr>
          <p:cNvSpPr txBox="1"/>
          <p:nvPr/>
        </p:nvSpPr>
        <p:spPr>
          <a:xfrm>
            <a:off x="884688" y="2523915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Εκθετικό για να είναι θετικό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Ενισχύει την πιθανότητα της μεγαλύτερης τιμής (</a:t>
            </a:r>
            <a:r>
              <a:rPr lang="en-US" sz="2000" dirty="0"/>
              <a:t>max)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Κάποια πιθανότητα και στις μικρότερες τιμές </a:t>
            </a:r>
            <a:r>
              <a:rPr lang="en-US" sz="2000" dirty="0"/>
              <a:t>(soft)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88A2A-748C-4E53-A6A8-AED40FFC9638}"/>
              </a:ext>
            </a:extLst>
          </p:cNvPr>
          <p:cNvSpPr txBox="1"/>
          <p:nvPr/>
        </p:nvSpPr>
        <p:spPr>
          <a:xfrm>
            <a:off x="467544" y="47667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Απεικόνιση κατανομών οποιοδήποτε τιμών σε κατανομές πιθανοτήτων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CBE90F-7277-4C2D-8F3D-332DBC150487}"/>
                  </a:ext>
                </a:extLst>
              </p14:cNvPr>
              <p14:cNvContentPartPr/>
              <p14:nvPr/>
            </p14:nvContentPartPr>
            <p14:xfrm>
              <a:off x="7584260" y="3947308"/>
              <a:ext cx="3960" cy="1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CBE90F-7277-4C2D-8F3D-332DBC1504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5260" y="3938308"/>
                <a:ext cx="21600" cy="338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CFD68642-9B8A-CACE-AE91-FD90ED6AD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16" y="4102070"/>
            <a:ext cx="7668487" cy="13234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&gt;&gt;&gt;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&gt;&gt;&gt;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2.0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3.0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4.0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2.0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3.0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&gt;&gt;&gt;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17171"/>
                </a:solidFill>
                <a:effectLst/>
                <a:latin typeface="Courier New" panose="02070309020205020404" pitchFamily="49" charset="0"/>
              </a:rPr>
              <a:t>array([0.02364054, 0.06426166, 0.1746813, 0.474833, 0.02364054,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17171"/>
                </a:solidFill>
                <a:effectLst/>
                <a:latin typeface="Courier New" panose="02070309020205020404" pitchFamily="49" charset="0"/>
              </a:rPr>
              <a:t>0.06426166, 0.1746813])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704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4" y="3555341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8021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802143" cy="356444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8021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802143" cy="356444"/>
              </a:xfrm>
              <a:prstGeom prst="rect">
                <a:avLst/>
              </a:prstGeom>
              <a:blipFill>
                <a:blip r:embed="rId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3" y="4127225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31165" y="3459409"/>
                <a:ext cx="8818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65" y="3459409"/>
                <a:ext cx="881843" cy="356444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660720" y="416370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01354" y="1686811"/>
            <a:ext cx="152798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We must learn W and W</a:t>
            </a:r>
            <a:r>
              <a:rPr lang="en-US" sz="1013" baseline="30000" dirty="0">
                <a:solidFill>
                  <a:srgbClr val="FF0000"/>
                </a:solidFill>
              </a:rPr>
              <a:t>’</a:t>
            </a:r>
            <a:r>
              <a:rPr lang="en-US" sz="1013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632339" y="1935020"/>
            <a:ext cx="1033006" cy="93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5345" y="1935020"/>
            <a:ext cx="1106742" cy="152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1FCACC-E92F-4EE3-9633-ED68A3A80A84}"/>
              </a:ext>
            </a:extLst>
          </p:cNvPr>
          <p:cNvSpPr txBox="1"/>
          <p:nvPr/>
        </p:nvSpPr>
        <p:spPr>
          <a:xfrm>
            <a:off x="899592" y="404664"/>
            <a:ext cx="35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sat</a:t>
            </a:r>
            <a:r>
              <a:rPr lang="en-US" dirty="0"/>
              <a:t> on window size = 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2AACBA9-CC2B-4908-92D7-5A31B68A6DD9}"/>
              </a:ext>
            </a:extLst>
          </p:cNvPr>
          <p:cNvSpPr txBox="1"/>
          <p:nvPr/>
        </p:nvSpPr>
        <p:spPr>
          <a:xfrm>
            <a:off x="536371" y="2515605"/>
            <a:ext cx="15392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Index of cat in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4555BD-AC75-4188-B173-F1D2445602FA}"/>
                  </a:ext>
                </a:extLst>
              </p:cNvPr>
              <p:cNvSpPr txBox="1"/>
              <p:nvPr/>
            </p:nvSpPr>
            <p:spPr>
              <a:xfrm>
                <a:off x="6911750" y="3062513"/>
                <a:ext cx="1656371" cy="33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4555BD-AC75-4188-B173-F1D24456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750" y="3062513"/>
                <a:ext cx="1656371" cy="334707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793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4972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d-dim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683403" y="2958122"/>
                <a:ext cx="709168" cy="365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403" y="2958122"/>
                <a:ext cx="709168" cy="365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761074" y="4040151"/>
                <a:ext cx="709168" cy="365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074" y="4040151"/>
                <a:ext cx="709168" cy="365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709168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709168" cy="344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361601" y="1842888"/>
            <a:ext cx="139974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Contain word’s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4897353" y="1966993"/>
            <a:ext cx="464248" cy="29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365983" y="3423680"/>
                <a:ext cx="709168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983" y="3423680"/>
                <a:ext cx="709168" cy="3347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946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083934" y="3541737"/>
            <a:ext cx="2487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196062" y="1797131"/>
            <a:ext cx="154305" cy="133731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2534796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2534796" cy="344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8682" y="1800386"/>
          <a:ext cx="185166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083934" y="3541737"/>
            <a:ext cx="2487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196062" y="1797131"/>
            <a:ext cx="154305" cy="133731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2425921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2425921" cy="344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8682" y="1800386"/>
          <a:ext cx="185166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730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365330" y="4396736"/>
                <a:ext cx="452240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013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330" y="4396736"/>
                <a:ext cx="452240" cy="2482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1" y="4302870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41473" y="3448909"/>
                <a:ext cx="1664430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575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473" y="3448909"/>
                <a:ext cx="1664430" cy="577081"/>
              </a:xfrm>
              <a:prstGeom prst="rect">
                <a:avLst/>
              </a:prstGeom>
              <a:blipFill rotWithShape="0"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318084" y="463442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9058" y="4038385"/>
                <a:ext cx="287836" cy="248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58" y="4038385"/>
                <a:ext cx="287836" cy="2482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7244374" y="3001306"/>
          <a:ext cx="185166" cy="1851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44374" y="4942234"/>
                <a:ext cx="316753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13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74" y="4942234"/>
                <a:ext cx="316753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110658" y="2238306"/>
                <a:ext cx="1874103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13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1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1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013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013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658" y="2238306"/>
                <a:ext cx="1874103" cy="248209"/>
              </a:xfrm>
              <a:prstGeom prst="rect">
                <a:avLst/>
              </a:prstGeom>
              <a:blipFill rotWithShape="0">
                <a:blip r:embed="rId8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2474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F05D9-7A57-41FB-96A3-650F6155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C4DED-B445-4AF0-85DD-127DF7FAE4CA}"/>
              </a:ext>
            </a:extLst>
          </p:cNvPr>
          <p:cNvSpPr/>
          <p:nvPr/>
        </p:nvSpPr>
        <p:spPr>
          <a:xfrm>
            <a:off x="1043608" y="184482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We can consider either W (context) or W’ (center) as the word’s representation.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Or even take the average.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Use the model to predict a missing word</a:t>
            </a:r>
          </a:p>
        </p:txBody>
      </p:sp>
    </p:spTree>
    <p:extLst>
      <p:ext uri="{BB962C8B-B14F-4D97-AF65-F5344CB8AC3E}">
        <p14:creationId xmlns:p14="http://schemas.microsoft.com/office/powerpoint/2010/main" val="12247671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2DC6-DEE6-4DDC-94B2-6819BC14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/>
          <a:lstStyle/>
          <a:p>
            <a:r>
              <a:rPr lang="en-US" dirty="0"/>
              <a:t>SKIPGRAM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DA6F5-B893-4F62-873C-D7A6A4C8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8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2"/>
                </a:solidFill>
              </a:rPr>
              <a:t>Στάθμιση στο διανυσματικό χώρο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9552" y="1371600"/>
            <a:ext cx="7696200" cy="2057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κάθε εγγράφου ως ένα 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του ερωτήματος ως ένα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Υπολογισμός της </a:t>
            </a:r>
            <a:r>
              <a:rPr lang="en-US" dirty="0">
                <a:ea typeface="ＭＳ Ｐゴシック" charset="-128"/>
              </a:rPr>
              <a:t>(cosine) </a:t>
            </a:r>
            <a:r>
              <a:rPr lang="el-GR" dirty="0">
                <a:ea typeface="ＭＳ Ｐゴシック" charset="-128"/>
              </a:rPr>
              <a:t>ομοιότητας για κάθε ζεύγος ερωτήματος, εγγράφου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Διάταξη των εγγράφων με βάση την ομοιότητα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94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Skipgram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43011" y="871463"/>
            <a:ext cx="843233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Given the center word,   predict (or, generate) the context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F25AC-BBB9-45BF-9591-039D1758EF1E}"/>
              </a:ext>
            </a:extLst>
          </p:cNvPr>
          <p:cNvSpPr txBox="1"/>
          <p:nvPr/>
        </p:nvSpPr>
        <p:spPr>
          <a:xfrm>
            <a:off x="343011" y="234888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Input: center word</a:t>
            </a:r>
          </a:p>
          <a:p>
            <a:r>
              <a:rPr lang="en-US" sz="2800" dirty="0"/>
              <a:t>Output: 2m context word</a:t>
            </a:r>
          </a:p>
          <a:p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each represented as a one-hot vector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9DC5D-FB5C-4106-9674-2D9E283ED758}"/>
              </a:ext>
            </a:extLst>
          </p:cNvPr>
          <p:cNvSpPr txBox="1"/>
          <p:nvPr/>
        </p:nvSpPr>
        <p:spPr>
          <a:xfrm>
            <a:off x="467544" y="3976040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Learn two matrices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800" dirty="0"/>
              <a:t>: d x |V|, input matrix, word representation as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</a:t>
            </a:r>
            <a:r>
              <a:rPr lang="en-US" sz="2800" dirty="0"/>
              <a:t> word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W’</a:t>
            </a:r>
            <a:r>
              <a:rPr lang="en-US" sz="2800" dirty="0"/>
              <a:t>: |V| x d, output matrix, word representation as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sz="2800" dirty="0"/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33395441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AC2D0-5C44-46CF-9605-6F4AF4D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21A86-F83F-49E5-846F-2373D69EAF92}"/>
              </a:ext>
            </a:extLst>
          </p:cNvPr>
          <p:cNvSpPr/>
          <p:nvPr/>
        </p:nvSpPr>
        <p:spPr>
          <a:xfrm>
            <a:off x="2523016" y="1232130"/>
            <a:ext cx="321261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1F00-7450-4BC1-836A-39FF79CF935B}"/>
              </a:ext>
            </a:extLst>
          </p:cNvPr>
          <p:cNvSpPr txBox="1"/>
          <p:nvPr/>
        </p:nvSpPr>
        <p:spPr>
          <a:xfrm>
            <a:off x="395536" y="583856"/>
            <a:ext cx="22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1-hot vector of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/>
              <p:nvPr/>
            </p:nvSpPr>
            <p:spPr>
              <a:xfrm>
                <a:off x="1193952" y="1787017"/>
                <a:ext cx="673224" cy="1057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2" y="1787017"/>
                <a:ext cx="673224" cy="1057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E1B5B9-09E6-4E1E-BD11-333AB4429BD2}"/>
              </a:ext>
            </a:extLst>
          </p:cNvPr>
          <p:cNvSpPr txBox="1"/>
          <p:nvPr/>
        </p:nvSpPr>
        <p:spPr>
          <a:xfrm>
            <a:off x="6227357" y="566507"/>
            <a:ext cx="2151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1-hot vectors of context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/>
              <p:nvPr/>
            </p:nvSpPr>
            <p:spPr>
              <a:xfrm>
                <a:off x="6374091" y="950477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091" y="950477"/>
                <a:ext cx="673224" cy="1058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/>
              <p:nvPr/>
            </p:nvSpPr>
            <p:spPr>
              <a:xfrm>
                <a:off x="6464508" y="3195967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508" y="3195967"/>
                <a:ext cx="673224" cy="1058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A31D52F-F4A3-4B9B-87C4-E07D0883C934}"/>
              </a:ext>
            </a:extLst>
          </p:cNvPr>
          <p:cNvSpPr txBox="1"/>
          <p:nvPr/>
        </p:nvSpPr>
        <p:spPr>
          <a:xfrm>
            <a:off x="7731141" y="23659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25BE9-583F-458E-AB08-DF857D853515}"/>
              </a:ext>
            </a:extLst>
          </p:cNvPr>
          <p:cNvSpPr txBox="1"/>
          <p:nvPr/>
        </p:nvSpPr>
        <p:spPr>
          <a:xfrm>
            <a:off x="6620985" y="2117350"/>
            <a:ext cx="2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</a:t>
            </a:r>
          </a:p>
          <a:p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53FCE-D088-42D3-B0E3-964887678D4A}"/>
              </a:ext>
            </a:extLst>
          </p:cNvPr>
          <p:cNvCxnSpPr>
            <a:cxnSpLocks/>
          </p:cNvCxnSpPr>
          <p:nvPr/>
        </p:nvCxnSpPr>
        <p:spPr>
          <a:xfrm>
            <a:off x="1935446" y="2332111"/>
            <a:ext cx="476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3C813E-3711-4344-92CD-A31F7DDB33BF}"/>
              </a:ext>
            </a:extLst>
          </p:cNvPr>
          <p:cNvSpPr txBox="1"/>
          <p:nvPr/>
        </p:nvSpPr>
        <p:spPr>
          <a:xfrm>
            <a:off x="5868144" y="1686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2D3E6-09EB-430D-A703-1B9F6EF1E25E}"/>
              </a:ext>
            </a:extLst>
          </p:cNvPr>
          <p:cNvSpPr txBox="1"/>
          <p:nvPr/>
        </p:nvSpPr>
        <p:spPr>
          <a:xfrm>
            <a:off x="755576" y="21475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77533-F639-4AA1-805C-56E1AA477941}"/>
              </a:ext>
            </a:extLst>
          </p:cNvPr>
          <p:cNvSpPr txBox="1"/>
          <p:nvPr/>
        </p:nvSpPr>
        <p:spPr>
          <a:xfrm>
            <a:off x="467544" y="4737980"/>
            <a:ext cx="8003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50000"/>
                  </a:schemeClr>
                </a:solidFill>
              </a:rPr>
              <a:t>Εκπαίδευση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(learning)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/>
              <a:t>Δίνουμε δεδομένα εκπαίδευσης (κείμενο, δηλαδή κεντρικές λέξεις για τις οποίες ξέρουμε τις </a:t>
            </a:r>
            <a:r>
              <a:rPr lang="el-GR" dirty="0" err="1"/>
              <a:t>συμφραζόμενες</a:t>
            </a:r>
            <a:r>
              <a:rPr lang="en-US" dirty="0"/>
              <a:t> </a:t>
            </a:r>
            <a:r>
              <a:rPr lang="el-GR" dirty="0"/>
              <a:t>λέξεις)</a:t>
            </a:r>
          </a:p>
          <a:p>
            <a:r>
              <a:rPr lang="en-US" dirty="0"/>
              <a:t>M</a:t>
            </a:r>
            <a:r>
              <a:rPr lang="el-GR" dirty="0" err="1"/>
              <a:t>αθαίνουμε</a:t>
            </a:r>
            <a:r>
              <a:rPr lang="el-GR" dirty="0"/>
              <a:t> αυτά τα διανύσματα (βάρη) (δηλαδή, τους 2 πίνακες)</a:t>
            </a:r>
            <a:r>
              <a:rPr lang="en-US" dirty="0"/>
              <a:t> </a:t>
            </a:r>
            <a:r>
              <a:rPr lang="el-GR" dirty="0"/>
              <a:t>ώστε να ελαχιστοποιούν το «λάθος» στα δεδομένα εκπαίδευσης, δηλαδή να «βρίσκουν» τις </a:t>
            </a:r>
            <a:r>
              <a:rPr lang="el-GR" dirty="0" err="1"/>
              <a:t>συμφραζόμενες</a:t>
            </a:r>
            <a:r>
              <a:rPr lang="el-GR" dirty="0"/>
              <a:t> λέξεις</a:t>
            </a:r>
            <a:endParaRPr lang="en-US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B56D13E-3C63-4C88-85EF-DAF08E3FCD07}"/>
              </a:ext>
            </a:extLst>
          </p:cNvPr>
          <p:cNvSpPr/>
          <p:nvPr/>
        </p:nvSpPr>
        <p:spPr>
          <a:xfrm>
            <a:off x="7137732" y="1124744"/>
            <a:ext cx="530612" cy="29523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B84B43-8145-4FE4-8568-6236007BE61A}"/>
              </a:ext>
            </a:extLst>
          </p:cNvPr>
          <p:cNvCxnSpPr>
            <a:endCxn id="4" idx="1"/>
          </p:cNvCxnSpPr>
          <p:nvPr/>
        </p:nvCxnSpPr>
        <p:spPr>
          <a:xfrm flipV="1">
            <a:off x="5900262" y="1479853"/>
            <a:ext cx="473829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BC7AA6-28A9-4A14-865B-63ED6D7750C8}"/>
              </a:ext>
            </a:extLst>
          </p:cNvPr>
          <p:cNvCxnSpPr>
            <a:endCxn id="5" idx="1"/>
          </p:cNvCxnSpPr>
          <p:nvPr/>
        </p:nvCxnSpPr>
        <p:spPr>
          <a:xfrm>
            <a:off x="5863156" y="3356992"/>
            <a:ext cx="601352" cy="368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E8BF99-BD41-4807-97BD-32848AD77052}"/>
              </a:ext>
            </a:extLst>
          </p:cNvPr>
          <p:cNvSpPr txBox="1"/>
          <p:nvPr/>
        </p:nvSpPr>
        <p:spPr>
          <a:xfrm>
            <a:off x="3567948" y="22686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Skipgram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051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Skipgram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467" y="1355483"/>
                <a:ext cx="8432333" cy="502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one hot vector for context words</a:t>
                </a:r>
              </a:p>
              <a:p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Input: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 </a:t>
                </a:r>
                <a:r>
                  <a:rPr lang="en-US" sz="2000" dirty="0"/>
                  <a:t>of the center word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2. Get the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embedding</a:t>
                </a:r>
                <a:r>
                  <a:rPr lang="en-US" sz="2000" i="1" dirty="0"/>
                  <a:t> of the center word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3. Generate a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score</a:t>
                </a:r>
                <a:r>
                  <a:rPr lang="en-US" sz="2000" i="1" dirty="0"/>
                  <a:t> vector for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each context word </a:t>
                </a:r>
              </a:p>
              <a:p>
                <a:r>
                  <a:rPr lang="en-US" sz="2000" dirty="0"/>
                  <a:t>z = </a:t>
                </a:r>
                <a:r>
                  <a:rPr lang="en-US" sz="2000" i="1" dirty="0"/>
                  <a:t>W’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i="1" dirty="0"/>
              </a:p>
              <a:p>
                <a:endParaRPr lang="en-US" sz="2000" dirty="0"/>
              </a:p>
              <a:p>
                <a:r>
                  <a:rPr lang="en-US" sz="2000" dirty="0"/>
                  <a:t>5. Turn the </a:t>
                </a:r>
                <a:r>
                  <a:rPr lang="en-US" sz="2000" i="1" dirty="0"/>
                  <a:t>score vector into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:r>
                  <a:rPr lang="en-US" sz="2000" i="1" dirty="0" err="1"/>
                  <a:t>softmax</a:t>
                </a:r>
                <a:r>
                  <a:rPr lang="en-US" sz="2000" i="1" dirty="0"/>
                  <a:t>(z)</a:t>
                </a:r>
              </a:p>
              <a:p>
                <a:endParaRPr lang="en-US" sz="2000" i="1" dirty="0"/>
              </a:p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We want this to be close to 1 for the context words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7" y="1355483"/>
                <a:ext cx="8432333" cy="5029582"/>
              </a:xfrm>
              <a:prstGeom prst="rect">
                <a:avLst/>
              </a:prstGeom>
              <a:blipFill>
                <a:blip r:embed="rId2"/>
                <a:stretch>
                  <a:fillRect l="-79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852936"/>
            <a:ext cx="2640300" cy="2791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E1947-813F-4A15-8414-839A5BA7089B}"/>
              </a:ext>
            </a:extLst>
          </p:cNvPr>
          <p:cNvSpPr txBox="1"/>
          <p:nvPr/>
        </p:nvSpPr>
        <p:spPr>
          <a:xfrm>
            <a:off x="343011" y="871463"/>
            <a:ext cx="843233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Given the center word,   predict (or, generate) the context words</a:t>
            </a:r>
          </a:p>
        </p:txBody>
      </p:sp>
    </p:spTree>
    <p:extLst>
      <p:ext uri="{BB962C8B-B14F-4D97-AF65-F5344CB8AC3E}">
        <p14:creationId xmlns:p14="http://schemas.microsoft.com/office/powerpoint/2010/main" val="792953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5673C-D840-4548-BDB2-FC499B62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EF72CE-DA03-4E16-955E-C1F210A57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45" y="418945"/>
            <a:ext cx="6020109" cy="6020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2F9D61-0BF2-41BD-BA84-C60B0E903B55}"/>
                  </a:ext>
                </a:extLst>
              </p14:cNvPr>
              <p14:cNvContentPartPr/>
              <p14:nvPr/>
            </p14:nvContentPartPr>
            <p14:xfrm>
              <a:off x="3383756" y="2494620"/>
              <a:ext cx="123480" cy="18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2F9D61-0BF2-41BD-BA84-C60B0E903B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5116" y="2485620"/>
                <a:ext cx="1411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697164-17C8-4AEB-8370-C9690E5FF0C3}"/>
                  </a:ext>
                </a:extLst>
              </p14:cNvPr>
              <p14:cNvContentPartPr/>
              <p14:nvPr/>
            </p14:nvContentPartPr>
            <p14:xfrm>
              <a:off x="4897916" y="2966220"/>
              <a:ext cx="9612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697164-17C8-4AEB-8370-C9690E5FF0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8916" y="2957220"/>
                <a:ext cx="1137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43E6F8-D3F8-46E7-A624-0E4DFE9C1626}"/>
                  </a:ext>
                </a:extLst>
              </p14:cNvPr>
              <p14:cNvContentPartPr/>
              <p14:nvPr/>
            </p14:nvContentPartPr>
            <p14:xfrm>
              <a:off x="5061356" y="2916180"/>
              <a:ext cx="164880" cy="185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43E6F8-D3F8-46E7-A624-0E4DFE9C16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2716" y="2907540"/>
                <a:ext cx="182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F15726-E7DB-4F42-A335-68D135B1A940}"/>
                  </a:ext>
                </a:extLst>
              </p14:cNvPr>
              <p14:cNvContentPartPr/>
              <p14:nvPr/>
            </p14:nvContentPartPr>
            <p14:xfrm>
              <a:off x="3793796" y="2541060"/>
              <a:ext cx="149760" cy="146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F15726-E7DB-4F42-A335-68D135B1A9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5156" y="2532060"/>
                <a:ext cx="167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BF81F8-613A-4CC4-9900-A284263DF560}"/>
                  </a:ext>
                </a:extLst>
              </p14:cNvPr>
              <p14:cNvContentPartPr/>
              <p14:nvPr/>
            </p14:nvContentPartPr>
            <p14:xfrm>
              <a:off x="3894956" y="3825180"/>
              <a:ext cx="264960" cy="24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BF81F8-613A-4CC4-9900-A284263DF5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6316" y="3816180"/>
                <a:ext cx="282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AE65368-4860-4752-8A1E-E0D49EFAD92A}"/>
                  </a:ext>
                </a:extLst>
              </p14:cNvPr>
              <p14:cNvContentPartPr/>
              <p14:nvPr/>
            </p14:nvContentPartPr>
            <p14:xfrm>
              <a:off x="5854076" y="5369220"/>
              <a:ext cx="208080" cy="24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AE65368-4860-4752-8A1E-E0D49EFAD9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5436" y="5360220"/>
                <a:ext cx="2257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0B9D59-975E-49B1-A854-9FDC39C34F26}"/>
                  </a:ext>
                </a:extLst>
              </p14:cNvPr>
              <p14:cNvContentPartPr/>
              <p14:nvPr/>
            </p14:nvContentPartPr>
            <p14:xfrm>
              <a:off x="5213996" y="5277780"/>
              <a:ext cx="379440" cy="44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0B9D59-975E-49B1-A854-9FDC39C34F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05356" y="5269140"/>
                <a:ext cx="397080" cy="45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73C5FF0-940D-42E7-87C9-A23D36719CDC}"/>
              </a:ext>
            </a:extLst>
          </p:cNvPr>
          <p:cNvGrpSpPr/>
          <p:nvPr/>
        </p:nvGrpSpPr>
        <p:grpSpPr>
          <a:xfrm>
            <a:off x="3828356" y="2478420"/>
            <a:ext cx="124920" cy="170640"/>
            <a:chOff x="3828356" y="2478420"/>
            <a:chExt cx="12492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EE7A82D-9839-4001-855C-C88332957BAE}"/>
                    </a:ext>
                  </a:extLst>
                </p14:cNvPr>
                <p14:cNvContentPartPr/>
                <p14:nvPr/>
              </p14:nvContentPartPr>
              <p14:xfrm>
                <a:off x="3828356" y="2478420"/>
                <a:ext cx="124920" cy="17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EE7A82D-9839-4001-855C-C88332957B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19356" y="2469780"/>
                  <a:ext cx="142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90D431-D7BD-409A-A6BC-8DC342B6CA7E}"/>
                    </a:ext>
                  </a:extLst>
                </p14:cNvPr>
                <p14:cNvContentPartPr/>
                <p14:nvPr/>
              </p14:nvContentPartPr>
              <p14:xfrm>
                <a:off x="3857876" y="2566980"/>
                <a:ext cx="32040" cy="3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90D431-D7BD-409A-A6BC-8DC342B6CA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49236" y="2558340"/>
                  <a:ext cx="496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B38B3C-40F4-4C16-A074-7DDEB8CED716}"/>
              </a:ext>
            </a:extLst>
          </p:cNvPr>
          <p:cNvGrpSpPr/>
          <p:nvPr/>
        </p:nvGrpSpPr>
        <p:grpSpPr>
          <a:xfrm>
            <a:off x="4977116" y="2846700"/>
            <a:ext cx="161280" cy="293400"/>
            <a:chOff x="4977116" y="2846700"/>
            <a:chExt cx="16128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0EE216-FB03-44F4-8C50-0CE3DFC7B129}"/>
                    </a:ext>
                  </a:extLst>
                </p14:cNvPr>
                <p14:cNvContentPartPr/>
                <p14:nvPr/>
              </p14:nvContentPartPr>
              <p14:xfrm>
                <a:off x="4990436" y="2846700"/>
                <a:ext cx="30600" cy="4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0EE216-FB03-44F4-8C50-0CE3DFC7B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81796" y="2837700"/>
                  <a:ext cx="48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92E698-A28D-480D-9F09-9F43EB71B453}"/>
                    </a:ext>
                  </a:extLst>
                </p14:cNvPr>
                <p14:cNvContentPartPr/>
                <p14:nvPr/>
              </p14:nvContentPartPr>
              <p14:xfrm>
                <a:off x="4977116" y="2958660"/>
                <a:ext cx="161280" cy="18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92E698-A28D-480D-9F09-9F43EB71B4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68116" y="2950020"/>
                  <a:ext cx="17892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4F48C0-5AF7-4DB4-A5B9-B4FF8E575D5E}"/>
                  </a:ext>
                </a:extLst>
              </p14:cNvPr>
              <p14:cNvContentPartPr/>
              <p14:nvPr/>
            </p14:nvContentPartPr>
            <p14:xfrm>
              <a:off x="3970196" y="3853260"/>
              <a:ext cx="186480" cy="220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4F48C0-5AF7-4DB4-A5B9-B4FF8E575D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61556" y="3844260"/>
                <a:ext cx="20412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9BED157-1C4B-482F-934A-344B7C1DFFBC}"/>
              </a:ext>
            </a:extLst>
          </p:cNvPr>
          <p:cNvGrpSpPr/>
          <p:nvPr/>
        </p:nvGrpSpPr>
        <p:grpSpPr>
          <a:xfrm>
            <a:off x="5142356" y="5436900"/>
            <a:ext cx="427680" cy="185760"/>
            <a:chOff x="5142356" y="5436900"/>
            <a:chExt cx="4276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3AF93E-38C2-4FAC-A3E6-9BE213389F49}"/>
                    </a:ext>
                  </a:extLst>
                </p14:cNvPr>
                <p14:cNvContentPartPr/>
                <p14:nvPr/>
              </p14:nvContentPartPr>
              <p14:xfrm>
                <a:off x="5142356" y="5436900"/>
                <a:ext cx="133560" cy="15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3AF93E-38C2-4FAC-A3E6-9BE213389F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33716" y="5428260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7B18AD-AFDC-41FB-BD00-B2BD5C4799AC}"/>
                    </a:ext>
                  </a:extLst>
                </p14:cNvPr>
                <p14:cNvContentPartPr/>
                <p14:nvPr/>
              </p14:nvContentPartPr>
              <p14:xfrm>
                <a:off x="5362676" y="5503860"/>
                <a:ext cx="207360" cy="118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7B18AD-AFDC-41FB-BD00-B2BD5C4799A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54036" y="5495220"/>
                  <a:ext cx="22500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2FEF7C1-2280-4708-843B-2DE7C54BA663}"/>
                  </a:ext>
                </a:extLst>
              </p14:cNvPr>
              <p14:cNvContentPartPr/>
              <p14:nvPr/>
            </p14:nvContentPartPr>
            <p14:xfrm>
              <a:off x="5886836" y="5351940"/>
              <a:ext cx="165960" cy="296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2FEF7C1-2280-4708-843B-2DE7C54BA66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77836" y="5343300"/>
                <a:ext cx="18360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514C434-9405-49F7-83F0-2AF01E3142D5}"/>
              </a:ext>
            </a:extLst>
          </p:cNvPr>
          <p:cNvGrpSpPr/>
          <p:nvPr/>
        </p:nvGrpSpPr>
        <p:grpSpPr>
          <a:xfrm>
            <a:off x="6378596" y="3005460"/>
            <a:ext cx="294480" cy="197280"/>
            <a:chOff x="6378596" y="3005460"/>
            <a:chExt cx="29448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6B8B97-72AA-4E8B-B922-8AC92EF4D543}"/>
                    </a:ext>
                  </a:extLst>
                </p14:cNvPr>
                <p14:cNvContentPartPr/>
                <p14:nvPr/>
              </p14:nvContentPartPr>
              <p14:xfrm>
                <a:off x="6378596" y="3055500"/>
                <a:ext cx="123480" cy="8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6B8B97-72AA-4E8B-B922-8AC92EF4D5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69596" y="3046500"/>
                  <a:ext cx="141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10C0E4-8BAF-48F7-92CD-8A29EF1D41C8}"/>
                    </a:ext>
                  </a:extLst>
                </p14:cNvPr>
                <p14:cNvContentPartPr/>
                <p14:nvPr/>
              </p14:nvContentPartPr>
              <p14:xfrm>
                <a:off x="6557516" y="3005460"/>
                <a:ext cx="115560" cy="19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10C0E4-8BAF-48F7-92CD-8A29EF1D41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48876" y="2996820"/>
                  <a:ext cx="1332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513012-65E2-46E7-9E38-69037CD4B0A8}"/>
              </a:ext>
            </a:extLst>
          </p:cNvPr>
          <p:cNvGrpSpPr/>
          <p:nvPr/>
        </p:nvGrpSpPr>
        <p:grpSpPr>
          <a:xfrm>
            <a:off x="6247916" y="3372300"/>
            <a:ext cx="843480" cy="181800"/>
            <a:chOff x="6247916" y="3372300"/>
            <a:chExt cx="84348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D45EE8-CE31-4AE2-8CCB-BE03F25F375D}"/>
                    </a:ext>
                  </a:extLst>
                </p14:cNvPr>
                <p14:cNvContentPartPr/>
                <p14:nvPr/>
              </p14:nvContentPartPr>
              <p14:xfrm>
                <a:off x="6247916" y="3429900"/>
                <a:ext cx="76680" cy="7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D45EE8-CE31-4AE2-8CCB-BE03F25F37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38916" y="3420900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D838A6-97D5-4A6B-B442-F2E1B0E91ADF}"/>
                    </a:ext>
                  </a:extLst>
                </p14:cNvPr>
                <p14:cNvContentPartPr/>
                <p14:nvPr/>
              </p14:nvContentPartPr>
              <p14:xfrm>
                <a:off x="6272036" y="3406140"/>
                <a:ext cx="72720" cy="1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D838A6-97D5-4A6B-B442-F2E1B0E91A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63396" y="3397140"/>
                  <a:ext cx="90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A0830B-F96D-42E3-9A59-ED765439562B}"/>
                    </a:ext>
                  </a:extLst>
                </p14:cNvPr>
                <p14:cNvContentPartPr/>
                <p14:nvPr/>
              </p14:nvContentPartPr>
              <p14:xfrm>
                <a:off x="6370676" y="3449700"/>
                <a:ext cx="64440" cy="74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A0830B-F96D-42E3-9A59-ED76543956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62036" y="3440700"/>
                  <a:ext cx="82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48C7AC-45AA-4FCB-A6D5-9385969BF4F9}"/>
                    </a:ext>
                  </a:extLst>
                </p14:cNvPr>
                <p14:cNvContentPartPr/>
                <p14:nvPr/>
              </p14:nvContentPartPr>
              <p14:xfrm>
                <a:off x="6516836" y="3372300"/>
                <a:ext cx="33120" cy="16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48C7AC-45AA-4FCB-A6D5-9385969BF4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07836" y="3363300"/>
                  <a:ext cx="50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97C19D-935B-4BC8-801F-456A3D7EC9DB}"/>
                    </a:ext>
                  </a:extLst>
                </p14:cNvPr>
                <p14:cNvContentPartPr/>
                <p14:nvPr/>
              </p14:nvContentPartPr>
              <p14:xfrm>
                <a:off x="6475796" y="3476340"/>
                <a:ext cx="83880" cy="1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97C19D-935B-4BC8-801F-456A3D7EC9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66796" y="3467700"/>
                  <a:ext cx="101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9FF518-AF92-4055-919D-2DCD83C7C28D}"/>
                    </a:ext>
                  </a:extLst>
                </p14:cNvPr>
                <p14:cNvContentPartPr/>
                <p14:nvPr/>
              </p14:nvContentPartPr>
              <p14:xfrm>
                <a:off x="6613316" y="3400740"/>
                <a:ext cx="5400" cy="9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9FF518-AF92-4055-919D-2DCD83C7C2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04676" y="3392100"/>
                  <a:ext cx="2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C0B427-9946-401D-9CCE-F2911B9C4159}"/>
                    </a:ext>
                  </a:extLst>
                </p14:cNvPr>
                <p14:cNvContentPartPr/>
                <p14:nvPr/>
              </p14:nvContentPartPr>
              <p14:xfrm>
                <a:off x="6562916" y="3439980"/>
                <a:ext cx="264960" cy="6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C0B427-9946-401D-9CCE-F2911B9C41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53916" y="3430980"/>
                  <a:ext cx="282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F41519-7AF7-440B-97B0-5F3F739FF5FA}"/>
                    </a:ext>
                  </a:extLst>
                </p14:cNvPr>
                <p14:cNvContentPartPr/>
                <p14:nvPr/>
              </p14:nvContentPartPr>
              <p14:xfrm>
                <a:off x="6846596" y="3445020"/>
                <a:ext cx="69120" cy="65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F41519-7AF7-440B-97B0-5F3F739FF5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37596" y="3436380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DB602BE-974E-4092-BEB0-CE8BC1B4CDFC}"/>
                    </a:ext>
                  </a:extLst>
                </p14:cNvPr>
                <p14:cNvContentPartPr/>
                <p14:nvPr/>
              </p14:nvContentPartPr>
              <p14:xfrm>
                <a:off x="6903476" y="3456180"/>
                <a:ext cx="66960" cy="84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DB602BE-974E-4092-BEB0-CE8BC1B4CD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94476" y="3447540"/>
                  <a:ext cx="84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A28CA5-39C4-4326-AD10-7DB99DA8D4A4}"/>
                    </a:ext>
                  </a:extLst>
                </p14:cNvPr>
                <p14:cNvContentPartPr/>
                <p14:nvPr/>
              </p14:nvContentPartPr>
              <p14:xfrm>
                <a:off x="6974396" y="3465180"/>
                <a:ext cx="117000" cy="8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A28CA5-39C4-4326-AD10-7DB99DA8D4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65396" y="3456540"/>
                  <a:ext cx="1346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E839CD-532F-4CBA-BB6B-5709B54631CC}"/>
              </a:ext>
            </a:extLst>
          </p:cNvPr>
          <p:cNvGrpSpPr/>
          <p:nvPr/>
        </p:nvGrpSpPr>
        <p:grpSpPr>
          <a:xfrm>
            <a:off x="6809156" y="1046700"/>
            <a:ext cx="229320" cy="870120"/>
            <a:chOff x="6809156" y="1046700"/>
            <a:chExt cx="229320" cy="87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CF73CC-8DF9-4C22-A3B0-E5556F46C820}"/>
                    </a:ext>
                  </a:extLst>
                </p14:cNvPr>
                <p14:cNvContentPartPr/>
                <p14:nvPr/>
              </p14:nvContentPartPr>
              <p14:xfrm>
                <a:off x="6823916" y="1093140"/>
                <a:ext cx="45360" cy="82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CF73CC-8DF9-4C22-A3B0-E5556F46C8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14916" y="1084500"/>
                  <a:ext cx="6300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5F3110C-3EB6-48AF-9488-2A8CD573BA51}"/>
                    </a:ext>
                  </a:extLst>
                </p14:cNvPr>
                <p14:cNvContentPartPr/>
                <p14:nvPr/>
              </p14:nvContentPartPr>
              <p14:xfrm>
                <a:off x="6819236" y="1046700"/>
                <a:ext cx="207720" cy="82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5F3110C-3EB6-48AF-9488-2A8CD573BA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10236" y="1038060"/>
                  <a:ext cx="22536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C330824-4443-4AB6-8AA2-A5E2026FCA9D}"/>
                    </a:ext>
                  </a:extLst>
                </p14:cNvPr>
                <p14:cNvContentPartPr/>
                <p14:nvPr/>
              </p14:nvContentPartPr>
              <p14:xfrm>
                <a:off x="6877916" y="1226700"/>
                <a:ext cx="160560" cy="18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C330824-4443-4AB6-8AA2-A5E2026FCA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69276" y="1217700"/>
                  <a:ext cx="178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6BADD4D-45DF-4CD5-9FBF-1D211985C8A6}"/>
                    </a:ext>
                  </a:extLst>
                </p14:cNvPr>
                <p14:cNvContentPartPr/>
                <p14:nvPr/>
              </p14:nvContentPartPr>
              <p14:xfrm>
                <a:off x="6877196" y="1381500"/>
                <a:ext cx="14724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6BADD4D-45DF-4CD5-9FBF-1D211985C8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68556" y="1372860"/>
                  <a:ext cx="164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6A3855-13AC-47EE-B7D9-93499D5C5799}"/>
                    </a:ext>
                  </a:extLst>
                </p14:cNvPr>
                <p14:cNvContentPartPr/>
                <p14:nvPr/>
              </p14:nvContentPartPr>
              <p14:xfrm>
                <a:off x="6809156" y="1529100"/>
                <a:ext cx="163440" cy="11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6A3855-13AC-47EE-B7D9-93499D5C57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00516" y="1520460"/>
                  <a:ext cx="18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7C649F0-8747-46F0-8D43-A8B44E06FBAE}"/>
                    </a:ext>
                  </a:extLst>
                </p14:cNvPr>
                <p14:cNvContentPartPr/>
                <p14:nvPr/>
              </p14:nvContentPartPr>
              <p14:xfrm>
                <a:off x="6818516" y="1687140"/>
                <a:ext cx="18504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7C649F0-8747-46F0-8D43-A8B44E06FB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09516" y="1678500"/>
                  <a:ext cx="20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F6BFD78-9BCB-4E31-80A0-4299F7E71BDC}"/>
                    </a:ext>
                  </a:extLst>
                </p14:cNvPr>
                <p14:cNvContentPartPr/>
                <p14:nvPr/>
              </p14:nvContentPartPr>
              <p14:xfrm>
                <a:off x="6862076" y="1410660"/>
                <a:ext cx="74880" cy="69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F6BFD78-9BCB-4E31-80A0-4299F7E71B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53076" y="1402020"/>
                  <a:ext cx="92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0BE2DC-4ACA-46C9-B44F-19A207CB1E1F}"/>
                    </a:ext>
                  </a:extLst>
                </p14:cNvPr>
                <p14:cNvContentPartPr/>
                <p14:nvPr/>
              </p14:nvContentPartPr>
              <p14:xfrm>
                <a:off x="6890876" y="1420380"/>
                <a:ext cx="70560" cy="78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0BE2DC-4ACA-46C9-B44F-19A207CB1E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81876" y="1411740"/>
                  <a:ext cx="88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40CC5C-9A2D-48A8-B730-7B2D7037FAEA}"/>
                    </a:ext>
                  </a:extLst>
                </p14:cNvPr>
                <p14:cNvContentPartPr/>
                <p14:nvPr/>
              </p14:nvContentPartPr>
              <p14:xfrm>
                <a:off x="6944876" y="1448820"/>
                <a:ext cx="61560" cy="112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40CC5C-9A2D-48A8-B730-7B2D7037FA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35876" y="1440180"/>
                  <a:ext cx="792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2F3E1E2-72BA-4C20-AD8E-88A3B883EAED}"/>
              </a:ext>
            </a:extLst>
          </p:cNvPr>
          <p:cNvGrpSpPr/>
          <p:nvPr/>
        </p:nvGrpSpPr>
        <p:grpSpPr>
          <a:xfrm>
            <a:off x="6967196" y="2118420"/>
            <a:ext cx="251640" cy="765720"/>
            <a:chOff x="6967196" y="2118420"/>
            <a:chExt cx="25164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BCF919-51C3-4062-84D1-9CCECA3A359B}"/>
                    </a:ext>
                  </a:extLst>
                </p14:cNvPr>
                <p14:cNvContentPartPr/>
                <p14:nvPr/>
              </p14:nvContentPartPr>
              <p14:xfrm>
                <a:off x="6967196" y="2170260"/>
                <a:ext cx="47520" cy="713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BCF919-51C3-4062-84D1-9CCECA3A35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58556" y="2161260"/>
                  <a:ext cx="651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85D69B2-4D44-4FD0-8C43-FD401F815B68}"/>
                    </a:ext>
                  </a:extLst>
                </p14:cNvPr>
                <p14:cNvContentPartPr/>
                <p14:nvPr/>
              </p14:nvContentPartPr>
              <p14:xfrm>
                <a:off x="7020476" y="2118420"/>
                <a:ext cx="198360" cy="75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85D69B2-4D44-4FD0-8C43-FD401F815B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11476" y="2109780"/>
                  <a:ext cx="2160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0CDA61-0E51-4446-8F6F-568EAFE5F96F}"/>
                    </a:ext>
                  </a:extLst>
                </p14:cNvPr>
                <p14:cNvContentPartPr/>
                <p14:nvPr/>
              </p14:nvContentPartPr>
              <p14:xfrm>
                <a:off x="7021916" y="2285460"/>
                <a:ext cx="153360" cy="1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0CDA61-0E51-4446-8F6F-568EAFE5F96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13276" y="2276820"/>
                  <a:ext cx="17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51B7C7-2FBB-4CB9-B48C-F7AC23D6D670}"/>
                    </a:ext>
                  </a:extLst>
                </p14:cNvPr>
                <p14:cNvContentPartPr/>
                <p14:nvPr/>
              </p14:nvContentPartPr>
              <p14:xfrm>
                <a:off x="6972956" y="2442780"/>
                <a:ext cx="165240" cy="1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51B7C7-2FBB-4CB9-B48C-F7AC23D6D6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63956" y="2434140"/>
                  <a:ext cx="182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6CB2EE-6775-4EE5-B4D3-6A47D32C84F1}"/>
                    </a:ext>
                  </a:extLst>
                </p14:cNvPr>
                <p14:cNvContentPartPr/>
                <p14:nvPr/>
              </p14:nvContentPartPr>
              <p14:xfrm>
                <a:off x="6989876" y="2609820"/>
                <a:ext cx="149760" cy="1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6CB2EE-6775-4EE5-B4D3-6A47D32C84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80876" y="2601180"/>
                  <a:ext cx="167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491877-998B-4280-8495-C65156E24DB7}"/>
                    </a:ext>
                  </a:extLst>
                </p14:cNvPr>
                <p14:cNvContentPartPr/>
                <p14:nvPr/>
              </p14:nvContentPartPr>
              <p14:xfrm>
                <a:off x="7037396" y="2768580"/>
                <a:ext cx="127440" cy="3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491877-998B-4280-8495-C65156E24DB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28756" y="2759940"/>
                  <a:ext cx="145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6F5790-F7CA-41EB-A0F6-023A1CB89006}"/>
                    </a:ext>
                  </a:extLst>
                </p14:cNvPr>
                <p14:cNvContentPartPr/>
                <p14:nvPr/>
              </p14:nvContentPartPr>
              <p14:xfrm>
                <a:off x="7061876" y="2265300"/>
                <a:ext cx="82440" cy="11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6F5790-F7CA-41EB-A0F6-023A1CB890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53236" y="2256660"/>
                  <a:ext cx="100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C50B6A-4AD7-4297-8C7D-513D922A0348}"/>
                    </a:ext>
                  </a:extLst>
                </p14:cNvPr>
                <p14:cNvContentPartPr/>
                <p14:nvPr/>
              </p14:nvContentPartPr>
              <p14:xfrm>
                <a:off x="7059356" y="2338020"/>
                <a:ext cx="145080" cy="147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C50B6A-4AD7-4297-8C7D-513D922A03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50356" y="2329380"/>
                  <a:ext cx="1627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E923047-CFEC-49E2-82FB-9C727042743B}"/>
              </a:ext>
            </a:extLst>
          </p:cNvPr>
          <p:cNvGrpSpPr/>
          <p:nvPr/>
        </p:nvGrpSpPr>
        <p:grpSpPr>
          <a:xfrm>
            <a:off x="7235396" y="3242340"/>
            <a:ext cx="289080" cy="862200"/>
            <a:chOff x="7235396" y="3242340"/>
            <a:chExt cx="289080" cy="8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3BE775-9F63-4B97-932A-98FBE893DE04}"/>
                    </a:ext>
                  </a:extLst>
                </p14:cNvPr>
                <p14:cNvContentPartPr/>
                <p14:nvPr/>
              </p14:nvContentPartPr>
              <p14:xfrm>
                <a:off x="7235396" y="3333780"/>
                <a:ext cx="43920" cy="693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3BE775-9F63-4B97-932A-98FBE893DE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26756" y="3324780"/>
                  <a:ext cx="615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157091D-0701-4D7D-945C-94F8D75246A7}"/>
                    </a:ext>
                  </a:extLst>
                </p14:cNvPr>
                <p14:cNvContentPartPr/>
                <p14:nvPr/>
              </p14:nvContentPartPr>
              <p14:xfrm>
                <a:off x="7307756" y="3242340"/>
                <a:ext cx="12960" cy="5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157091D-0701-4D7D-945C-94F8D75246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99116" y="3233340"/>
                  <a:ext cx="3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D7D636F-9CB9-4EE1-B735-9ED0D18A1476}"/>
                    </a:ext>
                  </a:extLst>
                </p14:cNvPr>
                <p14:cNvContentPartPr/>
                <p14:nvPr/>
              </p14:nvContentPartPr>
              <p14:xfrm>
                <a:off x="7320356" y="3242700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D7D636F-9CB9-4EE1-B735-9ED0D18A14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11716" y="32340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BEDCFA-68FE-4FBC-B2A0-A8CBCDC82288}"/>
                    </a:ext>
                  </a:extLst>
                </p14:cNvPr>
                <p14:cNvContentPartPr/>
                <p14:nvPr/>
              </p14:nvContentPartPr>
              <p14:xfrm>
                <a:off x="7287596" y="3242700"/>
                <a:ext cx="232560" cy="861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BEDCFA-68FE-4FBC-B2A0-A8CBCDC8228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78596" y="3234060"/>
                  <a:ext cx="250200" cy="87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0795143-913E-4EE1-B11A-3306FC266472}"/>
                    </a:ext>
                  </a:extLst>
                </p14:cNvPr>
                <p14:cNvContentPartPr/>
                <p14:nvPr/>
              </p14:nvContentPartPr>
              <p14:xfrm>
                <a:off x="7268516" y="3959460"/>
                <a:ext cx="206640" cy="109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0795143-913E-4EE1-B11A-3306FC26647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59516" y="3950820"/>
                  <a:ext cx="224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8129962-7926-4E4E-84AC-97DC3F46465D}"/>
                    </a:ext>
                  </a:extLst>
                </p14:cNvPr>
                <p14:cNvContentPartPr/>
                <p14:nvPr/>
              </p14:nvContentPartPr>
              <p14:xfrm>
                <a:off x="7314236" y="3372300"/>
                <a:ext cx="210240" cy="25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8129962-7926-4E4E-84AC-97DC3F4646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05236" y="3363660"/>
                  <a:ext cx="227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DB841F-1F8F-47FE-B8F6-03C4397966E3}"/>
                    </a:ext>
                  </a:extLst>
                </p14:cNvPr>
                <p14:cNvContentPartPr/>
                <p14:nvPr/>
              </p14:nvContentPartPr>
              <p14:xfrm>
                <a:off x="7309196" y="3583620"/>
                <a:ext cx="163800" cy="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DB841F-1F8F-47FE-B8F6-03C4397966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00556" y="3574620"/>
                  <a:ext cx="181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4E34732-79A2-408E-82DD-41B461282D25}"/>
                    </a:ext>
                  </a:extLst>
                </p14:cNvPr>
                <p14:cNvContentPartPr/>
                <p14:nvPr/>
              </p14:nvContentPartPr>
              <p14:xfrm>
                <a:off x="7272836" y="3725820"/>
                <a:ext cx="192240" cy="1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4E34732-79A2-408E-82DD-41B461282D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63836" y="3717180"/>
                  <a:ext cx="20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E0537A-74F8-47C3-B9D7-6F2F4E1F5833}"/>
                    </a:ext>
                  </a:extLst>
                </p14:cNvPr>
                <p14:cNvContentPartPr/>
                <p14:nvPr/>
              </p14:nvContentPartPr>
              <p14:xfrm>
                <a:off x="7283996" y="3883140"/>
                <a:ext cx="157680" cy="5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E0537A-74F8-47C3-B9D7-6F2F4E1F58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74996" y="3874500"/>
                  <a:ext cx="175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74C2F8-BBFB-4BE8-9D90-D1441B12DAF0}"/>
                    </a:ext>
                  </a:extLst>
                </p14:cNvPr>
                <p14:cNvContentPartPr/>
                <p14:nvPr/>
              </p14:nvContentPartPr>
              <p14:xfrm>
                <a:off x="7306316" y="3276540"/>
                <a:ext cx="78480" cy="56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74C2F8-BBFB-4BE8-9D90-D1441B12DA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97676" y="3267540"/>
                  <a:ext cx="96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E19C4C-CECB-426B-BF6E-77D16070EEEB}"/>
                    </a:ext>
                  </a:extLst>
                </p14:cNvPr>
                <p14:cNvContentPartPr/>
                <p14:nvPr/>
              </p14:nvContentPartPr>
              <p14:xfrm>
                <a:off x="7339436" y="3302820"/>
                <a:ext cx="145080" cy="90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E19C4C-CECB-426B-BF6E-77D16070EEE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0436" y="3293820"/>
                  <a:ext cx="162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A7F54DA-DA2D-4463-8E69-ED656E765A10}"/>
                    </a:ext>
                  </a:extLst>
                </p14:cNvPr>
                <p14:cNvContentPartPr/>
                <p14:nvPr/>
              </p14:nvContentPartPr>
              <p14:xfrm>
                <a:off x="7460756" y="3336300"/>
                <a:ext cx="45360" cy="53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A7F54DA-DA2D-4463-8E69-ED656E765A1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52116" y="3327660"/>
                  <a:ext cx="630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02B3CE5-AB9F-4A4C-BF9A-D6934C47CE77}"/>
              </a:ext>
            </a:extLst>
          </p:cNvPr>
          <p:cNvGrpSpPr/>
          <p:nvPr/>
        </p:nvGrpSpPr>
        <p:grpSpPr>
          <a:xfrm>
            <a:off x="7154036" y="4361580"/>
            <a:ext cx="268920" cy="776880"/>
            <a:chOff x="7154036" y="4361580"/>
            <a:chExt cx="2689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ABAECDF-BDEE-42B6-9846-B4D86F52E4EB}"/>
                    </a:ext>
                  </a:extLst>
                </p14:cNvPr>
                <p14:cNvContentPartPr/>
                <p14:nvPr/>
              </p14:nvContentPartPr>
              <p14:xfrm>
                <a:off x="7189676" y="4415580"/>
                <a:ext cx="50040" cy="722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ABAECDF-BDEE-42B6-9846-B4D86F52E4E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81036" y="4406940"/>
                  <a:ext cx="6768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EC4D06-71FF-48B9-B2E8-86E380BD7B2B}"/>
                    </a:ext>
                  </a:extLst>
                </p14:cNvPr>
                <p14:cNvContentPartPr/>
                <p14:nvPr/>
              </p14:nvContentPartPr>
              <p14:xfrm>
                <a:off x="7154036" y="4361580"/>
                <a:ext cx="268920" cy="732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EC4D06-71FF-48B9-B2E8-86E380BD7B2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45036" y="4352580"/>
                  <a:ext cx="28656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0EE6CE2-DC27-4A05-B9A3-3FA8D1F79D96}"/>
                    </a:ext>
                  </a:extLst>
                </p14:cNvPr>
                <p14:cNvContentPartPr/>
                <p14:nvPr/>
              </p14:nvContentPartPr>
              <p14:xfrm>
                <a:off x="7268516" y="4489020"/>
                <a:ext cx="133200" cy="1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0EE6CE2-DC27-4A05-B9A3-3FA8D1F79D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59516" y="4480380"/>
                  <a:ext cx="150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22A0BF-108C-49DD-8472-46CD2E85FF8B}"/>
                    </a:ext>
                  </a:extLst>
                </p14:cNvPr>
                <p14:cNvContentPartPr/>
                <p14:nvPr/>
              </p14:nvContentPartPr>
              <p14:xfrm>
                <a:off x="7225676" y="4582620"/>
                <a:ext cx="148680" cy="3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22A0BF-108C-49DD-8472-46CD2E85FF8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16676" y="4573980"/>
                  <a:ext cx="166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0DFCA5E-38EE-4637-B037-615A4B31C4CC}"/>
                    </a:ext>
                  </a:extLst>
                </p14:cNvPr>
                <p14:cNvContentPartPr/>
                <p14:nvPr/>
              </p14:nvContentPartPr>
              <p14:xfrm>
                <a:off x="7205876" y="4697460"/>
                <a:ext cx="166680" cy="1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0DFCA5E-38EE-4637-B037-615A4B31C4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97236" y="4688460"/>
                  <a:ext cx="184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28FDF03-B381-40D1-BB75-DC88222EB86B}"/>
                    </a:ext>
                  </a:extLst>
                </p14:cNvPr>
                <p14:cNvContentPartPr/>
                <p14:nvPr/>
              </p14:nvContentPartPr>
              <p14:xfrm>
                <a:off x="7217396" y="4823100"/>
                <a:ext cx="168120" cy="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28FDF03-B381-40D1-BB75-DC88222EB8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08396" y="4814460"/>
                  <a:ext cx="185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C6B29A-69F7-4ACF-919F-532643514865}"/>
                    </a:ext>
                  </a:extLst>
                </p14:cNvPr>
                <p14:cNvContentPartPr/>
                <p14:nvPr/>
              </p14:nvContentPartPr>
              <p14:xfrm>
                <a:off x="7228556" y="4905540"/>
                <a:ext cx="123840" cy="1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C6B29A-69F7-4ACF-919F-53264351486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19556" y="4896900"/>
                  <a:ext cx="141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A428D5-6EFB-4D87-BEA6-22AB151DB7D9}"/>
                    </a:ext>
                  </a:extLst>
                </p14:cNvPr>
                <p14:cNvContentPartPr/>
                <p14:nvPr/>
              </p14:nvContentPartPr>
              <p14:xfrm>
                <a:off x="7267076" y="4725180"/>
                <a:ext cx="54360" cy="42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A428D5-6EFB-4D87-BEA6-22AB151DB7D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58436" y="4716180"/>
                  <a:ext cx="72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869318-550C-45AB-B471-A6420252D72A}"/>
                    </a:ext>
                  </a:extLst>
                </p14:cNvPr>
                <p14:cNvContentPartPr/>
                <p14:nvPr/>
              </p14:nvContentPartPr>
              <p14:xfrm>
                <a:off x="7266356" y="4755780"/>
                <a:ext cx="22680" cy="2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869318-550C-45AB-B471-A6420252D7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57716" y="4747140"/>
                  <a:ext cx="4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472797-86D8-45AA-994F-46F6EC076204}"/>
                    </a:ext>
                  </a:extLst>
                </p14:cNvPr>
                <p14:cNvContentPartPr/>
                <p14:nvPr/>
              </p14:nvContentPartPr>
              <p14:xfrm>
                <a:off x="7329716" y="4756500"/>
                <a:ext cx="57240" cy="61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472797-86D8-45AA-994F-46F6EC0762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20716" y="4747860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25971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-1"/>
            <a:ext cx="9144002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87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54BE-5D66-422C-A9E3-F07735F1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el-GR" dirty="0"/>
              <a:t>Αποτελέσματα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1532F-C484-4690-997D-67A1255C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2998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525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These representations are </a:t>
            </a:r>
            <a:r>
              <a:rPr lang="en-US" i="1" dirty="0"/>
              <a:t>very good </a:t>
            </a:r>
            <a:r>
              <a:rPr lang="en-US" dirty="0"/>
              <a:t>at encoding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dimensions of similarity</a:t>
            </a:r>
            <a:r>
              <a:rPr lang="en-US" dirty="0"/>
              <a:t>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Analogies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to </a:t>
            </a:r>
            <a:r>
              <a:rPr lang="en-US" dirty="0">
                <a:solidFill>
                  <a:srgbClr val="92D05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282189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6064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Analogies</a:t>
            </a:r>
            <a:r>
              <a:rPr lang="en-US" dirty="0"/>
              <a:t> testing dimensions of similarity can be solved quite well just by doing vector subtraction in the embedding space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Syntactically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apple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apples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car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cars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family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families</a:t>
            </a:r>
            <a:r>
              <a:rPr lang="en-US" i="1" dirty="0"/>
              <a:t> </a:t>
            </a:r>
            <a:endParaRPr lang="en-US" dirty="0"/>
          </a:p>
          <a:p>
            <a:pPr lvl="1"/>
            <a:r>
              <a:rPr lang="en-US" dirty="0"/>
              <a:t>Similarly for verb and adjective morphological forms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Semantically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shirt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clothing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chair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furniture</a:t>
            </a:r>
            <a:r>
              <a:rPr lang="en-US" i="1" dirty="0"/>
              <a:t> 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king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man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queen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woman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691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4286906" y="2485799"/>
            <a:ext cx="3854277" cy="3509368"/>
            <a:chOff x="-1" y="-215542"/>
            <a:chExt cx="5481576" cy="4991100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0" imgH="0" progId="MSGraph.Chart.8">
                    <p:embed/>
                  </p:oleObj>
                </mc:Choice>
                <mc:Fallback>
                  <p:oleObj name="Chart" r:id="rId2" imgW="0" imgH="0" progId="MSGraph.Chart.8">
                    <p:embed/>
                    <p:pic>
                      <p:nvPicPr>
                        <p:cNvPr id="26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>
                  <a:solidFill>
                    <a:srgbClr val="0365C0"/>
                  </a:solidFill>
                </a:rPr>
                <a:t>king</a:t>
              </a:r>
              <a:endParaRPr lang="en-US"/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dirty="0">
                  <a:solidFill>
                    <a:srgbClr val="0365C0"/>
                  </a:solidFill>
                </a:rPr>
                <a:t>man</a:t>
              </a:r>
              <a:endParaRPr lang="en-US" dirty="0"/>
            </a:p>
          </p:txBody>
        </p:sp>
        <p:sp>
          <p:nvSpPr>
            <p:cNvPr id="29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dirty="0">
                  <a:solidFill>
                    <a:srgbClr val="0365C0"/>
                  </a:solidFill>
                </a:rPr>
                <a:t>woman</a:t>
              </a:r>
              <a:endParaRPr lang="en-US" dirty="0"/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1259632" y="692696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algn="l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Test for linear relationships, examined by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et al.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26853" y="3033625"/>
            <a:ext cx="3042791" cy="1560463"/>
            <a:chOff x="-1" y="0"/>
            <a:chExt cx="4326079" cy="2219326"/>
          </a:xfrm>
        </p:grpSpPr>
        <p:sp>
          <p:nvSpPr>
            <p:cNvPr id="32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>
                  <a:solidFill>
                    <a:srgbClr val="0365C0"/>
                  </a:solidFill>
                </a:rPr>
                <a:t>man</a:t>
              </a:r>
              <a:endParaRPr lang="en-US" sz="1600"/>
            </a:p>
          </p:txBody>
        </p:sp>
        <p:sp>
          <p:nvSpPr>
            <p:cNvPr id="33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 dirty="0">
                  <a:solidFill>
                    <a:srgbClr val="0365C0"/>
                  </a:solidFill>
                </a:rPr>
                <a:t>woman</a:t>
              </a:r>
              <a:endParaRPr lang="en-US" sz="1600" dirty="0"/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[ 0.20 0.20 ]</a:t>
              </a:r>
              <a:endParaRPr lang="en-US" sz="1600"/>
            </a:p>
          </p:txBody>
        </p:sp>
        <p:sp>
          <p:nvSpPr>
            <p:cNvPr id="35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[ 0.60 0.30 ]</a:t>
              </a:r>
              <a:endParaRPr lang="en-US" sz="1600"/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 dirty="0">
                  <a:solidFill>
                    <a:srgbClr val="0365C0"/>
                  </a:solidFill>
                </a:rPr>
                <a:t>king</a:t>
              </a:r>
              <a:endParaRPr lang="en-US" sz="1600" dirty="0"/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[ 0.30 0.70 ]</a:t>
              </a:r>
              <a:endParaRPr lang="en-US" sz="1600"/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12737" y="3020230"/>
            <a:ext cx="3527227" cy="2385342"/>
            <a:chOff x="0" y="0"/>
            <a:chExt cx="5016354" cy="3393123"/>
          </a:xfrm>
        </p:grpSpPr>
        <p:sp>
          <p:nvSpPr>
            <p:cNvPr id="39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[ 0.70 0.80 ]</a:t>
              </a:r>
              <a:endParaRPr lang="en-US" sz="1600"/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41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 dirty="0"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/>
              </a:p>
            </p:txBody>
          </p:sp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/>
                  <a:t>+</a:t>
                </a:r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/>
                  <a:t>+</a:t>
                </a:r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endParaRPr lang="en-US" sz="1400"/>
              </a:p>
            </p:txBody>
          </p:sp>
        </p:grpSp>
      </p:grp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568808" y="1589249"/>
            <a:ext cx="2634258" cy="1099467"/>
            <a:chOff x="-1" y="-1"/>
            <a:chExt cx="3746184" cy="1562578"/>
          </a:xfrm>
        </p:grpSpPr>
        <p:sp>
          <p:nvSpPr>
            <p:cNvPr id="46" name="AutoShape 32"/>
            <p:cNvSpPr>
              <a:spLocks/>
            </p:cNvSpPr>
            <p:nvPr/>
          </p:nvSpPr>
          <p:spPr bwMode="auto">
            <a:xfrm>
              <a:off x="0" y="991076"/>
              <a:ext cx="3746183" cy="5715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100">
                  <a:solidFill>
                    <a:srgbClr val="0365C0"/>
                  </a:solidFill>
                </a:rPr>
                <a:t>man:woman :: king:?</a:t>
              </a:r>
              <a:endParaRPr lang="en-US"/>
            </a:p>
          </p:txBody>
        </p:sp>
        <p:grpSp>
          <p:nvGrpSpPr>
            <p:cNvPr id="47" name="Group 33"/>
            <p:cNvGrpSpPr>
              <a:grpSpLocks/>
            </p:cNvGrpSpPr>
            <p:nvPr/>
          </p:nvGrpSpPr>
          <p:grpSpPr bwMode="auto">
            <a:xfrm>
              <a:off x="1050470" y="0"/>
              <a:ext cx="1905001" cy="659130"/>
              <a:chOff x="0" y="0"/>
              <a:chExt cx="1905000" cy="659130"/>
            </a:xfrm>
          </p:grpSpPr>
          <p:sp>
            <p:nvSpPr>
              <p:cNvPr id="48" name="AutoShape 34"/>
              <p:cNvSpPr>
                <a:spLocks/>
              </p:cNvSpPr>
              <p:nvPr/>
            </p:nvSpPr>
            <p:spPr bwMode="auto">
              <a:xfrm>
                <a:off x="5867" y="0"/>
                <a:ext cx="1893266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/>
                  <a:t>a:b :: c:?</a:t>
                </a:r>
              </a:p>
            </p:txBody>
          </p:sp>
          <p:sp>
            <p:nvSpPr>
              <p:cNvPr id="49" name="AutoShape 35"/>
              <p:cNvSpPr>
                <a:spLocks/>
              </p:cNvSpPr>
              <p:nvPr/>
            </p:nvSpPr>
            <p:spPr bwMode="auto">
              <a:xfrm>
                <a:off x="0" y="13969"/>
                <a:ext cx="1905000" cy="6451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3511144" y="1386480"/>
            <a:ext cx="4543759" cy="949895"/>
            <a:chOff x="-1" y="0"/>
            <a:chExt cx="7179962" cy="1350557"/>
          </a:xfrm>
        </p:grpSpPr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0" y="675278"/>
              <a:ext cx="1115716" cy="1"/>
            </a:xfrm>
            <a:prstGeom prst="lin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600"/>
            </a:p>
          </p:txBody>
        </p:sp>
        <p:pic>
          <p:nvPicPr>
            <p:cNvPr id="52" name="Picture 38" descr="pasted-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780" y="0"/>
              <a:ext cx="5016355" cy="1350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3" name="AutoShape 39"/>
            <p:cNvSpPr>
              <a:spLocks/>
            </p:cNvSpPr>
            <p:nvPr/>
          </p:nvSpPr>
          <p:spPr bwMode="auto">
            <a:xfrm>
              <a:off x="1711086" y="91096"/>
              <a:ext cx="5468875" cy="1168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54" name="AutoShape 29"/>
          <p:cNvSpPr>
            <a:spLocks/>
          </p:cNvSpPr>
          <p:nvPr/>
        </p:nvSpPr>
        <p:spPr bwMode="auto">
          <a:xfrm>
            <a:off x="684176" y="5019007"/>
            <a:ext cx="915820" cy="428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300" dirty="0">
                <a:solidFill>
                  <a:srgbClr val="0365C0"/>
                </a:solidFill>
              </a:rPr>
              <a:t>queen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73E26-5BDC-4034-8991-1E275F87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8F69DC8-1F63-46E4-8BCF-79D3C3785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040"/>
            <a:ext cx="9144000" cy="32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CEDE6-A911-9435-F52D-28110D25F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ED2363-79F8-9A1A-6718-42F04D0F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7BECF-4C05-131A-B974-9D361F854019}"/>
              </a:ext>
            </a:extLst>
          </p:cNvPr>
          <p:cNvSpPr txBox="1"/>
          <p:nvPr/>
        </p:nvSpPr>
        <p:spPr>
          <a:xfrm>
            <a:off x="1259632" y="1124744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ώτημα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b c		q b c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d a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c d e c 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</a:t>
            </a:r>
            <a:r>
              <a:rPr lang="en-US" dirty="0"/>
              <a:t>b e a b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d  e</a:t>
            </a:r>
          </a:p>
        </p:txBody>
      </p:sp>
    </p:spTree>
    <p:extLst>
      <p:ext uri="{BB962C8B-B14F-4D97-AF65-F5344CB8AC3E}">
        <p14:creationId xmlns:p14="http://schemas.microsoft.com/office/powerpoint/2010/main" val="35078318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62B-30A5-49DF-AD78-EFB8043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9" y="2492896"/>
            <a:ext cx="8229600" cy="1143000"/>
          </a:xfrm>
        </p:spPr>
        <p:txBody>
          <a:bodyPr/>
          <a:lstStyle/>
          <a:p>
            <a:r>
              <a:rPr lang="el-GR" dirty="0"/>
              <a:t>Κάποιες εφαρμογές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D2762-D851-4A44-A769-93D1A90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73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vs. local embedding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ED1119-9518-4879-90FA-347AEB820A5E}"/>
              </a:ext>
            </a:extLst>
          </p:cNvPr>
          <p:cNvGrpSpPr/>
          <p:nvPr/>
        </p:nvGrpSpPr>
        <p:grpSpPr>
          <a:xfrm>
            <a:off x="827584" y="1249362"/>
            <a:ext cx="5814857" cy="5334000"/>
            <a:chOff x="827584" y="1249362"/>
            <a:chExt cx="5814857" cy="533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249362"/>
              <a:ext cx="5454817" cy="5334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0A3833-5246-4A89-A322-9A0D355C312D}"/>
                </a:ext>
              </a:extLst>
            </p:cNvPr>
            <p:cNvSpPr txBox="1"/>
            <p:nvPr/>
          </p:nvSpPr>
          <p:spPr>
            <a:xfrm>
              <a:off x="827584" y="5085184"/>
              <a:ext cx="15121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[Diaz 2016]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8FDCAF-0EAE-4574-B9E5-8C3094EE1339}"/>
              </a:ext>
            </a:extLst>
          </p:cNvPr>
          <p:cNvSpPr txBox="1"/>
          <p:nvPr/>
        </p:nvSpPr>
        <p:spPr>
          <a:xfrm>
            <a:off x="5652120" y="124936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Πάνω </a:t>
            </a:r>
            <a:r>
              <a:rPr lang="el-GR" sz="2000" i="1" dirty="0">
                <a:solidFill>
                  <a:srgbClr val="FF0000"/>
                </a:solidFill>
              </a:rPr>
              <a:t>σε ποια συλλογή </a:t>
            </a:r>
            <a:r>
              <a:rPr lang="en-US" sz="2000" dirty="0"/>
              <a:t>(corpus) </a:t>
            </a:r>
            <a:r>
              <a:rPr lang="el-GR" sz="2000" dirty="0"/>
              <a:t>φτιάχνουμε τα </a:t>
            </a:r>
            <a:r>
              <a:rPr lang="en-US" sz="2000" dirty="0"/>
              <a:t>embeddings</a:t>
            </a:r>
            <a:r>
              <a:rPr lang="el-GR" sz="2000" dirty="0"/>
              <a:t>;</a:t>
            </a:r>
            <a:endParaRPr lang="en-US" sz="2000" dirty="0"/>
          </a:p>
          <a:p>
            <a:r>
              <a:rPr lang="el-GR" sz="2000" dirty="0"/>
              <a:t>Προτάσεις από ποια κείμενα θα χρησιμοποιήσουμε;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8122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F4B07-25CE-4A03-8FDF-5B9BA0F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0762FC-F617-422B-AEBB-8427146534B3}"/>
              </a:ext>
            </a:extLst>
          </p:cNvPr>
          <p:cNvSpPr/>
          <p:nvPr/>
        </p:nvSpPr>
        <p:spPr>
          <a:xfrm>
            <a:off x="1366664" y="5388138"/>
            <a:ext cx="457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https://code.google.com/archive/p/word2vec/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E4F0F-516E-4024-B8B6-3E82380856C8}"/>
              </a:ext>
            </a:extLst>
          </p:cNvPr>
          <p:cNvSpPr txBox="1"/>
          <p:nvPr/>
        </p:nvSpPr>
        <p:spPr>
          <a:xfrm>
            <a:off x="199450" y="74561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Train and create embeddings based on a local collection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5E960-93EE-491B-9B5C-494D269452CE}"/>
              </a:ext>
            </a:extLst>
          </p:cNvPr>
          <p:cNvSpPr txBox="1"/>
          <p:nvPr/>
        </p:nvSpPr>
        <p:spPr>
          <a:xfrm>
            <a:off x="801942" y="135204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 implementation in </a:t>
            </a:r>
            <a:r>
              <a:rPr lang="en-US" dirty="0" err="1"/>
              <a:t>gensim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993FD-C71A-4820-8AE3-9F30D8A22454}"/>
              </a:ext>
            </a:extLst>
          </p:cNvPr>
          <p:cNvSpPr/>
          <p:nvPr/>
        </p:nvSpPr>
        <p:spPr>
          <a:xfrm>
            <a:off x="1499846" y="176817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https://radimrehurek.com/gensim/models/word2vec.html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5C550-166F-4A4E-8621-F86FD5A78904}"/>
              </a:ext>
            </a:extLst>
          </p:cNvPr>
          <p:cNvSpPr txBox="1"/>
          <p:nvPr/>
        </p:nvSpPr>
        <p:spPr>
          <a:xfrm>
            <a:off x="323528" y="37890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Use pretrained embeddings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34CEA-AFE6-4EBA-9AFA-4741A66C3A46}"/>
              </a:ext>
            </a:extLst>
          </p:cNvPr>
          <p:cNvSpPr txBox="1"/>
          <p:nvPr/>
        </p:nvSpPr>
        <p:spPr>
          <a:xfrm>
            <a:off x="1366664" y="457133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https://fasttext.cc/docs/en/crawl-vectors.html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4DF2A-5222-4DAF-BA5F-4540E6BD89B4}"/>
              </a:ext>
            </a:extLst>
          </p:cNvPr>
          <p:cNvSpPr txBox="1"/>
          <p:nvPr/>
        </p:nvSpPr>
        <p:spPr>
          <a:xfrm>
            <a:off x="1150640" y="4211293"/>
            <a:ext cx="54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Pretrained embeddings for 157 languages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3D159-80D3-4328-A5A3-051AD0AB7952}"/>
              </a:ext>
            </a:extLst>
          </p:cNvPr>
          <p:cNvSpPr txBox="1"/>
          <p:nvPr/>
        </p:nvSpPr>
        <p:spPr>
          <a:xfrm>
            <a:off x="1150640" y="5029530"/>
            <a:ext cx="54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3B6C96-16B0-47BF-BDCE-DB3057EE1102}"/>
              </a:ext>
            </a:extLst>
          </p:cNvPr>
          <p:cNvSpPr/>
          <p:nvPr/>
        </p:nvSpPr>
        <p:spPr>
          <a:xfrm>
            <a:off x="1486571" y="275629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https://www.tensorflow.org/tutorials/text/word_embeddings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9E0E5-79C3-4434-8B13-ECEDB83F2EC6}"/>
              </a:ext>
            </a:extLst>
          </p:cNvPr>
          <p:cNvSpPr txBox="1"/>
          <p:nvPr/>
        </p:nvSpPr>
        <p:spPr>
          <a:xfrm>
            <a:off x="847522" y="227332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Tensorflow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351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F4977-53FB-1D8B-0C07-393B86C8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27F29C8-7BBF-4D53-539B-287ED1218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640" y="1628800"/>
            <a:ext cx="904875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E78FA4-7839-E56D-AC37-14DE7B3B442C}"/>
              </a:ext>
            </a:extLst>
          </p:cNvPr>
          <p:cNvSpPr txBox="1"/>
          <p:nvPr/>
        </p:nvSpPr>
        <p:spPr>
          <a:xfrm>
            <a:off x="2987824" y="170080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Hugging Face</a:t>
            </a:r>
          </a:p>
        </p:txBody>
      </p:sp>
    </p:spTree>
    <p:extLst>
      <p:ext uri="{BB962C8B-B14F-4D97-AF65-F5344CB8AC3E}">
        <p14:creationId xmlns:p14="http://schemas.microsoft.com/office/powerpoint/2010/main" val="21947082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296BD-AD07-457A-A997-67F9C2ED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9751D-5EFE-484D-87E5-011C437506FB}"/>
              </a:ext>
            </a:extLst>
          </p:cNvPr>
          <p:cNvSpPr txBox="1"/>
          <p:nvPr/>
        </p:nvSpPr>
        <p:spPr>
          <a:xfrm>
            <a:off x="395536" y="260648"/>
            <a:ext cx="8352928" cy="631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Finding the degree of similarity between two words.</a:t>
            </a:r>
            <a:br>
              <a:rPr lang="en-US" sz="2800" dirty="0">
                <a:solidFill>
                  <a:srgbClr val="59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model.similarity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woman','man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0.73723527   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Finding odd one out.</a:t>
            </a:r>
            <a:b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model.doesnt_match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('breakfast cereal dinner 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lunch';.split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'cereal'</a:t>
            </a:r>
            <a:endParaRPr lang="en-US" sz="2400" dirty="0">
              <a:solidFill>
                <a:srgbClr val="59585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Amazing things like </a:t>
            </a:r>
            <a:r>
              <a:rPr lang="en-US" sz="2800" dirty="0" err="1">
                <a:solidFill>
                  <a:srgbClr val="595858"/>
                </a:solidFill>
                <a:cs typeface="Times New Roman" panose="02020603050405020304" pitchFamily="18" charset="0"/>
              </a:rPr>
              <a:t>woman+king-man</a:t>
            </a: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 =queen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model.most_similar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(positive=['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woman','king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'],negative=['man'],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topn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=1)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queen: 0.508</a:t>
            </a:r>
            <a:endParaRPr lang="en-US" sz="2400" dirty="0">
              <a:solidFill>
                <a:srgbClr val="59585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Probability of a text under the model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model.score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(['The fox jumped over the lazy 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dog'.split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()])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0.21</a:t>
            </a:r>
            <a:endParaRPr lang="el-GR" dirty="0">
              <a:solidFill>
                <a:srgbClr val="C7254E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ανεκτική ανάκτηση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(1)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επέκταση ερωτήματος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ή/και (2)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context-dependent 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διόρθωση λάθους, όπου θα μπορούσαμε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να χρησιμοποιήσουμε και το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query log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και γενικά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query suggestions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367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8AE91-6293-4F4E-845D-D37FED28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2D280-2CA4-469A-94B6-4FCFD01609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5" y="2424112"/>
            <a:ext cx="285623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70D32-62DE-40F8-B092-0B9EC917F901}"/>
              </a:ext>
            </a:extLst>
          </p:cNvPr>
          <p:cNvSpPr txBox="1"/>
          <p:nvPr/>
        </p:nvSpPr>
        <p:spPr>
          <a:xfrm>
            <a:off x="2411760" y="465313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bilingual embedding with </a:t>
            </a:r>
            <a:r>
              <a:rPr lang="en-US" sz="1400" dirty="0" err="1"/>
              <a:t>chinese</a:t>
            </a:r>
            <a:r>
              <a:rPr lang="en-US" sz="1400" dirty="0"/>
              <a:t> in green and </a:t>
            </a:r>
            <a:r>
              <a:rPr lang="en-US" sz="1400" dirty="0" err="1"/>
              <a:t>english</a:t>
            </a:r>
            <a:r>
              <a:rPr lang="en-US" sz="1400" dirty="0"/>
              <a:t> in yellow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DAA59-C967-4A18-91B5-027475C3C5A9}"/>
              </a:ext>
            </a:extLst>
          </p:cNvPr>
          <p:cNvSpPr txBox="1"/>
          <p:nvPr/>
        </p:nvSpPr>
        <p:spPr>
          <a:xfrm>
            <a:off x="683568" y="90872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Improve language </a:t>
            </a:r>
            <a:r>
              <a:rPr lang="en-US" sz="2800" dirty="0">
                <a:solidFill>
                  <a:srgbClr val="C00000"/>
                </a:solidFill>
              </a:rPr>
              <a:t>translation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9507E-48E1-48CB-B9DF-8B7566DF2A4A}"/>
              </a:ext>
            </a:extLst>
          </p:cNvPr>
          <p:cNvSpPr txBox="1"/>
          <p:nvPr/>
        </p:nvSpPr>
        <p:spPr>
          <a:xfrm>
            <a:off x="539552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aligning the word embeddings for the two languages</a:t>
            </a:r>
          </a:p>
        </p:txBody>
      </p:sp>
    </p:spTree>
    <p:extLst>
      <p:ext uri="{BB962C8B-B14F-4D97-AF65-F5344CB8AC3E}">
        <p14:creationId xmlns:p14="http://schemas.microsoft.com/office/powerpoint/2010/main" val="13667346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1116B-1934-5CA0-C92D-D60BCDD7D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E66A5B-A736-DE1D-8884-C7B3249E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42FA9-832E-4514-5BC3-F27DC78EF393}"/>
              </a:ext>
            </a:extLst>
          </p:cNvPr>
          <p:cNvSpPr txBox="1"/>
          <p:nvPr/>
        </p:nvSpPr>
        <p:spPr>
          <a:xfrm>
            <a:off x="1259632" y="1412776"/>
            <a:ext cx="5293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>
                    <a:lumMod val="65000"/>
                  </a:schemeClr>
                </a:solidFill>
              </a:rPr>
              <a:t>Διαβάθμιση βασισμένη σε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tf-idf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2400" dirty="0">
                <a:solidFill>
                  <a:schemeClr val="bg1">
                    <a:lumMod val="65000"/>
                  </a:schemeClr>
                </a:solidFill>
              </a:rPr>
              <a:t>Άσκηση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Embeddings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Retrieval Augmented Generation </a:t>
            </a:r>
          </a:p>
        </p:txBody>
      </p:sp>
    </p:spTree>
    <p:extLst>
      <p:ext uri="{BB962C8B-B14F-4D97-AF65-F5344CB8AC3E}">
        <p14:creationId xmlns:p14="http://schemas.microsoft.com/office/powerpoint/2010/main" val="8047643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D2B26DB-DEDB-45B8-A1B8-3E2A2ECB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  <p:pic>
        <p:nvPicPr>
          <p:cNvPr id="5" name="Εικόνα 4" descr="Εικόνα που περιέχει κείμενο, στιγμιότυπο οθόνης, διάγραμμα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611E8F84-466D-4808-BDB6-2C2871E0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9" y="2306143"/>
            <a:ext cx="6618298" cy="2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51599B-8A88-4791-9513-D9F9B68EB717}"/>
              </a:ext>
            </a:extLst>
          </p:cNvPr>
          <p:cNvSpPr txBox="1"/>
          <p:nvPr/>
        </p:nvSpPr>
        <p:spPr>
          <a:xfrm>
            <a:off x="978039" y="508518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context (prompt), predict the next word (the most probable one)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27455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5C17515-7C8B-4012-A5EB-5390BEB0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pic>
        <p:nvPicPr>
          <p:cNvPr id="4" name="Εικόνα 3" descr="Εικόνα που περιέχει κείμενο, διάγραμμα, στιγμιότυπο οθόνης, ορθογώνιο παραλληλόγραμμο&#10;&#10;Περιγραφή που δημιουργήθηκε αυτόματα">
            <a:extLst>
              <a:ext uri="{FF2B5EF4-FFF2-40B4-BE49-F238E27FC236}">
                <a16:creationId xmlns:a16="http://schemas.microsoft.com/office/drawing/2014/main" id="{4FCAEC72-4925-4656-A532-827D0A5A7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5" y="1037270"/>
            <a:ext cx="8503929" cy="47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995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5C98-0357-40DE-9673-90462F89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67D8C-314C-4119-85FF-9264E88D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934EB-6CF4-4776-88E5-E2BAD719B9CB}"/>
              </a:ext>
            </a:extLst>
          </p:cNvPr>
          <p:cNvSpPr txBox="1"/>
          <p:nvPr/>
        </p:nvSpPr>
        <p:spPr>
          <a:xfrm>
            <a:off x="899592" y="1417638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 class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 </a:t>
            </a:r>
            <a:r>
              <a:rPr lang="en-US" sz="2400" dirty="0"/>
              <a:t>models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An instance of 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decoder-encoder</a:t>
            </a:r>
            <a:r>
              <a:rPr lang="en-US" sz="2400" dirty="0"/>
              <a:t> model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First introduced in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“Attention is All you Need” </a:t>
            </a:r>
            <a:r>
              <a:rPr lang="en-US" sz="2400" dirty="0"/>
              <a:t>paper by Google researchers in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Original designed for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 translation</a:t>
            </a:r>
            <a:r>
              <a:rPr lang="en-US" sz="2400" dirty="0"/>
              <a:t>, particularly from English to German. But, generalized to other language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7386F-7ACC-4873-92F5-A0B6D7D48E69}"/>
              </a:ext>
            </a:extLst>
          </p:cNvPr>
          <p:cNvSpPr txBox="1"/>
          <p:nvPr/>
        </p:nvSpPr>
        <p:spPr>
          <a:xfrm>
            <a:off x="422893" y="479211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Attention Mechanisms</a:t>
            </a:r>
            <a:r>
              <a:rPr lang="en-US" dirty="0"/>
              <a:t> </a:t>
            </a:r>
          </a:p>
          <a:p>
            <a:r>
              <a:rPr lang="en-US" dirty="0"/>
              <a:t>allow the model </a:t>
            </a:r>
            <a:r>
              <a:rPr lang="en-US" dirty="0">
                <a:solidFill>
                  <a:srgbClr val="FF0000"/>
                </a:solidFill>
              </a:rPr>
              <a:t>to weigh </a:t>
            </a:r>
            <a:r>
              <a:rPr lang="en-US" dirty="0"/>
              <a:t>the importance of different words or phrases in the text.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28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664E7-CFBD-0CEE-B8B1-C43562A38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1E343-CE9C-BBA2-FF6C-E1B8217F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0AD2A-7898-FA8A-4282-6215E890D871}"/>
              </a:ext>
            </a:extLst>
          </p:cNvPr>
          <p:cNvSpPr txBox="1"/>
          <p:nvPr/>
        </p:nvSpPr>
        <p:spPr>
          <a:xfrm>
            <a:off x="1259632" y="1412776"/>
            <a:ext cx="5293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>
                    <a:lumMod val="65000"/>
                  </a:schemeClr>
                </a:solidFill>
              </a:rPr>
              <a:t>Διαβάθμιση βασισμένη σε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tf-idf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2400" dirty="0">
                <a:solidFill>
                  <a:schemeClr val="bg1">
                    <a:lumMod val="65000"/>
                  </a:schemeClr>
                </a:solidFill>
              </a:rPr>
              <a:t>Άσκηση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n-US" sz="2400" dirty="0">
                <a:solidFill>
                  <a:srgbClr val="FF0000"/>
                </a:solidFill>
              </a:rPr>
              <a:t>Embeddings (</a:t>
            </a:r>
            <a:r>
              <a:rPr lang="el-GR" sz="2400" dirty="0">
                <a:solidFill>
                  <a:srgbClr val="FF0000"/>
                </a:solidFill>
              </a:rPr>
              <a:t>ενσωματώσεις)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Retrieval Augmented Generation </a:t>
            </a:r>
          </a:p>
        </p:txBody>
      </p:sp>
    </p:spTree>
    <p:extLst>
      <p:ext uri="{BB962C8B-B14F-4D97-AF65-F5344CB8AC3E}">
        <p14:creationId xmlns:p14="http://schemas.microsoft.com/office/powerpoint/2010/main" val="19468370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6982A-B047-47A2-9246-F2A0A54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0CAAD-4442-447F-A618-59D09EF17A62}"/>
              </a:ext>
            </a:extLst>
          </p:cNvPr>
          <p:cNvSpPr txBox="1"/>
          <p:nvPr/>
        </p:nvSpPr>
        <p:spPr>
          <a:xfrm>
            <a:off x="436280" y="1189625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maps an </a:t>
            </a:r>
            <a:r>
              <a:rPr lang="en-US" sz="2000" i="1" spc="-5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000" i="1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sequence 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a sequence of continuous </a:t>
            </a:r>
            <a:r>
              <a:rPr lang="en-US" sz="2000" i="1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representations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which is then fed into a decoder.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ecoder: </a:t>
            </a:r>
            <a:r>
              <a:rPr lang="en-US" sz="2000" spc="-5" dirty="0">
                <a:solidFill>
                  <a:srgbClr val="292929"/>
                </a:solidFill>
                <a:cs typeface="Times New Roman" panose="02020603050405020304" pitchFamily="18" charset="0"/>
              </a:rPr>
              <a:t>re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ceives the </a:t>
            </a:r>
            <a:r>
              <a:rPr lang="en-US" sz="2000" i="1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output of the encoder 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together with the </a:t>
            </a:r>
            <a:r>
              <a:rPr lang="en-US" sz="2000" i="1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decoder output at the previous time step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to generate an </a:t>
            </a:r>
            <a:r>
              <a:rPr lang="en-US" sz="2000" i="1" spc="-5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2000" i="1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sequence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spc="-5" dirty="0">
              <a:solidFill>
                <a:srgbClr val="29292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ointly trained to minimize the conditional log-likelihood. </a:t>
            </a: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endParaRPr lang="en-US" sz="2000" spc="-5" dirty="0">
              <a:solidFill>
                <a:srgbClr val="29292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Once trained, the encoder/decoder can 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generate an output given an input sequence, or 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 score a pair of input/output sequences.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8431DC-AB93-4E51-A572-5977F49953A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Encoder/decoder architecture</a:t>
            </a:r>
          </a:p>
        </p:txBody>
      </p:sp>
      <p:pic>
        <p:nvPicPr>
          <p:cNvPr id="4" name="Εικόνα 3" descr="Εικόνα που περιέχει κείμενο, στιγμιότυπο οθόνης, διάγραμμα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B1021D1-54D3-45BD-9159-1286C43D8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57" y="4570872"/>
            <a:ext cx="3500894" cy="21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25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6982A-B047-47A2-9246-F2A0A54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6F75B6E-5071-47BF-AC16-C2569FDAC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80" y="783673"/>
            <a:ext cx="4328208" cy="577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10CAAD-4442-447F-A618-59D09EF17A62}"/>
              </a:ext>
            </a:extLst>
          </p:cNvPr>
          <p:cNvSpPr txBox="1"/>
          <p:nvPr/>
        </p:nvSpPr>
        <p:spPr>
          <a:xfrm>
            <a:off x="395536" y="1628800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Initially, </a:t>
            </a:r>
            <a:r>
              <a:rPr lang="en-US" sz="2000" spc="-5" dirty="0">
                <a:solidFill>
                  <a:srgbClr val="2929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 = 6 layers</a:t>
            </a: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has two sub layers: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multi-head attention layer, and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simple feed forward network. </a:t>
            </a:r>
          </a:p>
          <a:p>
            <a:pPr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adds a third sublayer</a:t>
            </a:r>
            <a:r>
              <a:rPr lang="en-US" sz="2000" spc="-5" dirty="0">
                <a:solidFill>
                  <a:srgbClr val="2929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another multi-head attention layer over the output of the Encoder.</a:t>
            </a:r>
          </a:p>
          <a:p>
            <a:pPr marR="0">
              <a:lnSpc>
                <a:spcPts val="2400"/>
              </a:lnSpc>
              <a:spcAft>
                <a:spcPts val="0"/>
              </a:spcAft>
            </a:pPr>
            <a:endParaRPr lang="en-US" sz="2000" spc="-5" dirty="0">
              <a:solidFill>
                <a:srgbClr val="29292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masked to prevent attention to subsequent positions.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positional encodings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00176-DB93-4046-B6B9-E5F8B5811ED5}"/>
              </a:ext>
            </a:extLst>
          </p:cNvPr>
          <p:cNvSpPr txBox="1">
            <a:spLocks/>
          </p:cNvSpPr>
          <p:nvPr/>
        </p:nvSpPr>
        <p:spPr>
          <a:xfrm>
            <a:off x="539552" y="-228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Encoder/decoder 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818C2-85AC-469A-336A-10942DFD602E}"/>
              </a:ext>
            </a:extLst>
          </p:cNvPr>
          <p:cNvSpPr txBox="1"/>
          <p:nvPr/>
        </p:nvSpPr>
        <p:spPr>
          <a:xfrm>
            <a:off x="107504" y="6387455"/>
            <a:ext cx="611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https://jalammar.github.io/illustrated-transformer/</a:t>
            </a:r>
          </a:p>
        </p:txBody>
      </p:sp>
    </p:spTree>
    <p:extLst>
      <p:ext uri="{BB962C8B-B14F-4D97-AF65-F5344CB8AC3E}">
        <p14:creationId xmlns:p14="http://schemas.microsoft.com/office/powerpoint/2010/main" val="21499223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FC2A6-C27D-4596-A9CE-B383946E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98BC9-2726-4377-9A48-CFC8AD21AC46}"/>
              </a:ext>
            </a:extLst>
          </p:cNvPr>
          <p:cNvSpPr txBox="1"/>
          <p:nvPr/>
        </p:nvSpPr>
        <p:spPr>
          <a:xfrm>
            <a:off x="395536" y="1417638"/>
            <a:ext cx="8137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Pretrained Transformer models </a:t>
            </a:r>
            <a:r>
              <a:rPr lang="en-US" sz="2000" dirty="0"/>
              <a:t>can adapt to tasks they have not been trained on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Re-use</a:t>
            </a:r>
            <a:r>
              <a:rPr lang="en-US" sz="2000" i="1" dirty="0"/>
              <a:t> </a:t>
            </a:r>
            <a:r>
              <a:rPr lang="en-US" sz="2000" dirty="0"/>
              <a:t>the pretrained model on a new task, by adapting it with a much smaller data set (fine tuning)</a:t>
            </a:r>
          </a:p>
          <a:p>
            <a:pPr marR="0">
              <a:lnSpc>
                <a:spcPts val="2400"/>
              </a:lnSpc>
              <a:spcAft>
                <a:spcPts val="0"/>
              </a:spcAft>
            </a:pPr>
            <a:endParaRPr lang="en-US" sz="2000" dirty="0"/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E2304D-87CE-4D95-ACB5-BD7E2415385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Transfer learning</a:t>
            </a:r>
          </a:p>
        </p:txBody>
      </p:sp>
      <p:pic>
        <p:nvPicPr>
          <p:cNvPr id="6" name="Εικόνα 5" descr="Εικόνα που περιέχει κείμενο, διάγραμμα, στιγμιότυπο οθόνη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803F144-04C5-4273-A852-1DF21DECC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15014"/>
            <a:ext cx="5940152" cy="33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939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FC2A6-C27D-4596-A9CE-B383946E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98BC9-2726-4377-9A48-CFC8AD21AC46}"/>
              </a:ext>
            </a:extLst>
          </p:cNvPr>
          <p:cNvSpPr txBox="1"/>
          <p:nvPr/>
        </p:nvSpPr>
        <p:spPr>
          <a:xfrm>
            <a:off x="368234" y="1163097"/>
            <a:ext cx="8137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ts val="2400"/>
              </a:lnSpc>
              <a:spcAft>
                <a:spcPts val="0"/>
              </a:spcAft>
            </a:pPr>
            <a:endParaRPr lang="en-US" sz="2000" dirty="0"/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Integrated into the main AI frameworks (e.g., </a:t>
            </a:r>
            <a:r>
              <a:rPr lang="en-US" sz="2000" dirty="0" err="1"/>
              <a:t>Pytorch</a:t>
            </a:r>
            <a:r>
              <a:rPr lang="en-US" sz="2000" dirty="0"/>
              <a:t>, </a:t>
            </a:r>
            <a:r>
              <a:rPr lang="en-US" sz="2000" dirty="0" err="1"/>
              <a:t>Tensorflow</a:t>
            </a:r>
            <a:r>
              <a:rPr lang="en-US" sz="2000" dirty="0"/>
              <a:t>)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Huggingface</a:t>
            </a:r>
            <a:r>
              <a:rPr lang="en-US" sz="2000" dirty="0"/>
              <a:t>, a startup commercializing an open-source Transformers library.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Llama</a:t>
            </a: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E2304D-87CE-4D95-ACB5-BD7E2415385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Additional Links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DD726-A69F-4C99-AA76-87B41AC461F7}"/>
              </a:ext>
            </a:extLst>
          </p:cNvPr>
          <p:cNvSpPr txBox="1"/>
          <p:nvPr/>
        </p:nvSpPr>
        <p:spPr>
          <a:xfrm>
            <a:off x="1007096" y="41490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https://www.youtube.com/watch?app=desktop&amp;v=_6R7Ym6Vy_I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F92BF-AC62-4F6B-8381-7CDFD669230E}"/>
              </a:ext>
            </a:extLst>
          </p:cNvPr>
          <p:cNvSpPr txBox="1"/>
          <p:nvPr/>
        </p:nvSpPr>
        <p:spPr>
          <a:xfrm>
            <a:off x="405442" y="3672378"/>
            <a:ext cx="838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What is generative AI and how does it work?  The Turing Lectures with Mirella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Lapata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996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FA082CC-1F73-4674-B6F0-F8A68C74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B17AB-3C35-45AB-AE9C-B5A54E32A601}"/>
              </a:ext>
            </a:extLst>
          </p:cNvPr>
          <p:cNvSpPr txBox="1"/>
          <p:nvPr/>
        </p:nvSpPr>
        <p:spPr>
          <a:xfrm>
            <a:off x="395536" y="98072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Pretrained transformer for Greek language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https://huggingface.co/nlpaueb/bert-base-greek-uncased-v1</a:t>
            </a:r>
            <a:endParaRPr lang="el-GR" dirty="0"/>
          </a:p>
          <a:p>
            <a:endParaRPr lang="el-GR" dirty="0"/>
          </a:p>
          <a:p>
            <a:r>
              <a:rPr lang="en-US" dirty="0"/>
              <a:t>Embeddings for Greek Language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http://archive.aueb.gr:7000/resources/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23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41337-AD14-A0F2-0D8B-772FF29BE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4D8D0-F2CE-CEDF-F056-ADBF06EE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06BE6-7ABD-ED60-52BE-76F3822AB370}"/>
              </a:ext>
            </a:extLst>
          </p:cNvPr>
          <p:cNvSpPr txBox="1"/>
          <p:nvPr/>
        </p:nvSpPr>
        <p:spPr>
          <a:xfrm>
            <a:off x="624991" y="620688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400" dirty="0"/>
              <a:t>Διανυσματική αναπαράσταση λέξεων </a:t>
            </a:r>
            <a:endParaRPr lang="el-G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02300-16AB-B56B-9682-C09EDDFDBF00}"/>
              </a:ext>
            </a:extLst>
          </p:cNvPr>
          <p:cNvSpPr txBox="1"/>
          <p:nvPr/>
        </p:nvSpPr>
        <p:spPr>
          <a:xfrm>
            <a:off x="1475656" y="4766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Word embeddings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A6FE1-4224-2976-D5FF-B405A26DECE1}"/>
              </a:ext>
            </a:extLst>
          </p:cNvPr>
          <p:cNvSpPr txBox="1"/>
          <p:nvPr/>
        </p:nvSpPr>
        <p:spPr>
          <a:xfrm>
            <a:off x="454113" y="192584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Στόχος: Διανυσματική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r>
              <a:rPr lang="el-GR" sz="2800" dirty="0"/>
              <a:t> </a:t>
            </a:r>
            <a:r>
              <a:rPr lang="en-US" sz="2800" dirty="0"/>
              <a:t>(representation) </a:t>
            </a:r>
            <a:r>
              <a:rPr lang="el-GR" sz="2800" dirty="0"/>
              <a:t>λέξεων –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κατανεμημένη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distributed)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2CB70C-29C6-5CC1-4B3F-69895E2CB388}"/>
              </a:ext>
            </a:extLst>
          </p:cNvPr>
          <p:cNvGrpSpPr/>
          <p:nvPr/>
        </p:nvGrpSpPr>
        <p:grpSpPr>
          <a:xfrm>
            <a:off x="1475656" y="4614705"/>
            <a:ext cx="5184576" cy="523220"/>
            <a:chOff x="1691680" y="2996952"/>
            <a:chExt cx="5184576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932A3-4DD8-A16E-B5AE-8DDE36CD069C}"/>
                </a:ext>
              </a:extLst>
            </p:cNvPr>
            <p:cNvSpPr txBox="1"/>
            <p:nvPr/>
          </p:nvSpPr>
          <p:spPr>
            <a:xfrm>
              <a:off x="1691680" y="2996952"/>
              <a:ext cx="108012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λέξη</a:t>
              </a:r>
              <a:endParaRPr lang="en-US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996CE9-DB47-4F90-C31B-42408A8807E8}"/>
                </a:ext>
              </a:extLst>
            </p:cNvPr>
            <p:cNvSpPr txBox="1"/>
            <p:nvPr/>
          </p:nvSpPr>
          <p:spPr>
            <a:xfrm>
              <a:off x="4427984" y="2996952"/>
              <a:ext cx="244827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διάνυσμα</a:t>
              </a:r>
              <a:endParaRPr lang="en-US" sz="2800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1EC48ED9-C9E2-101E-6859-560FDC210457}"/>
                </a:ext>
              </a:extLst>
            </p:cNvPr>
            <p:cNvSpPr/>
            <p:nvPr/>
          </p:nvSpPr>
          <p:spPr>
            <a:xfrm>
              <a:off x="3131840" y="3067219"/>
              <a:ext cx="100811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6AC3BEF-E860-6001-A38E-3F22BAC05EDF}"/>
              </a:ext>
            </a:extLst>
          </p:cNvPr>
          <p:cNvSpPr txBox="1"/>
          <p:nvPr/>
        </p:nvSpPr>
        <p:spPr>
          <a:xfrm>
            <a:off x="5176953" y="36917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95ECCC-FDFC-AFE6-8D49-74FE64E07BF1}"/>
              </a:ext>
            </a:extLst>
          </p:cNvPr>
          <p:cNvCxnSpPr/>
          <p:nvPr/>
        </p:nvCxnSpPr>
        <p:spPr>
          <a:xfrm flipH="1">
            <a:off x="5580112" y="4206688"/>
            <a:ext cx="288032" cy="3547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F95759-573B-94CB-9A61-A944366398C0}"/>
              </a:ext>
            </a:extLst>
          </p:cNvPr>
          <p:cNvSpPr txBox="1"/>
          <p:nvPr/>
        </p:nvSpPr>
        <p:spPr>
          <a:xfrm>
            <a:off x="575556" y="589038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Στόχος: παρόμοιες λέξεις -&gt; παρόμοια διανύσματα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564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4286</Words>
  <Application>Microsoft Office PowerPoint</Application>
  <PresentationFormat>On-screen Show (4:3)</PresentationFormat>
  <Paragraphs>1234</Paragraphs>
  <Slides>84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9" baseType="lpstr">
      <vt:lpstr>ＭＳ ゴシック</vt:lpstr>
      <vt:lpstr>ＭＳ Ｐゴシック</vt:lpstr>
      <vt:lpstr>Arial</vt:lpstr>
      <vt:lpstr>Calibri</vt:lpstr>
      <vt:lpstr>Cambria Math</vt:lpstr>
      <vt:lpstr>Consolas</vt:lpstr>
      <vt:lpstr>Courier New</vt:lpstr>
      <vt:lpstr>Georgia</vt:lpstr>
      <vt:lpstr>Helvetica Neue Light</vt:lpstr>
      <vt:lpstr>Palatino Linotype</vt:lpstr>
      <vt:lpstr>Times New Roman</vt:lpstr>
      <vt:lpstr>Wingdings</vt:lpstr>
      <vt:lpstr>Office Theme</vt:lpstr>
      <vt:lpstr>Equation</vt:lpstr>
      <vt:lpstr>Chart</vt:lpstr>
      <vt:lpstr>PowerPoint Presentation</vt:lpstr>
      <vt:lpstr>PowerPoint Presentation</vt:lpstr>
      <vt:lpstr>Στάθμιση tf-idf</vt:lpstr>
      <vt:lpstr>PowerPoint Presentation</vt:lpstr>
      <vt:lpstr>Okapi BM25</vt:lpstr>
      <vt:lpstr>Στάθμιση στο διανυσματικό χώρο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One-hot vectors</vt:lpstr>
      <vt:lpstr> Term-Document co-occurrence matrix</vt:lpstr>
      <vt:lpstr> Term-Document co-occurrence matrix</vt:lpstr>
      <vt:lpstr> Window-based co-occurrence matrix</vt:lpstr>
      <vt:lpstr> Window-based co-occurrence matrix</vt:lpstr>
      <vt:lpstr>PowerPoint Presentation</vt:lpstr>
      <vt:lpstr>Singular Value Decomposition</vt:lpstr>
      <vt:lpstr>Singular Value Decomposition</vt:lpstr>
      <vt:lpstr>PowerPoint Presentation</vt:lpstr>
      <vt:lpstr>word2vec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Idea</vt:lpstr>
      <vt:lpstr>PowerPoint Presentation</vt:lpstr>
      <vt:lpstr>PowerPoint Presentation</vt:lpstr>
      <vt:lpstr>Word2Vec</vt:lpstr>
      <vt:lpstr>PowerPoint Presentation</vt:lpstr>
      <vt:lpstr>PowerPoint Presentation</vt:lpstr>
      <vt:lpstr>One-hot vectors</vt:lpstr>
      <vt:lpstr>Look up</vt:lpstr>
      <vt:lpstr>Look up</vt:lpstr>
      <vt:lpstr>CBOW</vt:lpstr>
      <vt:lpstr>CBOW</vt:lpstr>
      <vt:lpstr>PowerPoint Presentation</vt:lpstr>
      <vt:lpstr>PowerPoint Presentation</vt:lpstr>
      <vt:lpstr>CBOW</vt:lpstr>
      <vt:lpstr>CBOW</vt:lpstr>
      <vt:lpstr>PowerPoint Presentation</vt:lpstr>
      <vt:lpstr>CBOW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SKIPGRAM</vt:lpstr>
      <vt:lpstr>Skipgram</vt:lpstr>
      <vt:lpstr>PowerPoint Presentation</vt:lpstr>
      <vt:lpstr>Skipgram</vt:lpstr>
      <vt:lpstr>PowerPoint Presentation</vt:lpstr>
      <vt:lpstr>PowerPoint Presentation</vt:lpstr>
      <vt:lpstr>Αποτελέσματα</vt:lpstr>
      <vt:lpstr>PowerPoint Presentation</vt:lpstr>
      <vt:lpstr>PowerPoint Presentation</vt:lpstr>
      <vt:lpstr>PowerPoint Presentation</vt:lpstr>
      <vt:lpstr>PowerPoint Presentation</vt:lpstr>
      <vt:lpstr>Κάποιες εφαρμογές</vt:lpstr>
      <vt:lpstr>Global vs. local embedding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EVANGELIA PITOURA</cp:lastModifiedBy>
  <cp:revision>454</cp:revision>
  <dcterms:created xsi:type="dcterms:W3CDTF">2012-10-10T06:53:19Z</dcterms:created>
  <dcterms:modified xsi:type="dcterms:W3CDTF">2025-03-28T14:29:39Z</dcterms:modified>
</cp:coreProperties>
</file>