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9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notesSlides/notesSlide10.xml" ContentType="application/vnd.openxmlformats-officedocument.presentationml.notesSlide+xml"/>
  <Override PartName="/ppt/ink/ink30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08.xml" ContentType="application/inkml+xml"/>
  <Override PartName="/ppt/ink/ink309.xml" ContentType="application/inkml+xml"/>
  <Override PartName="/ppt/ink/ink310.xml" ContentType="application/inkml+xml"/>
  <Override PartName="/ppt/notesSlides/notesSlide15.xml" ContentType="application/vnd.openxmlformats-officedocument.presentationml.notesSlide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notesSlides/notesSlide16.xml" ContentType="application/vnd.openxmlformats-officedocument.presentationml.notesSlide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notesSlides/notesSlide17.xml" ContentType="application/vnd.openxmlformats-officedocument.presentationml.notesSlide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notesSlides/notesSlide20.xml" ContentType="application/vnd.openxmlformats-officedocument.presentationml.notesSlide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224.xml" ContentType="application/inkml+xml"/>
  <Override PartName="/ppt/notesSlides/notesSlide24.xml" ContentType="application/vnd.openxmlformats-officedocument.presentationml.notesSlide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notesSlides/notesSlide25.xml" ContentType="application/vnd.openxmlformats-officedocument.presentationml.notesSlide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159"/>
  </p:notesMasterIdLst>
  <p:handoutMasterIdLst>
    <p:handoutMasterId r:id="rId160"/>
  </p:handoutMasterIdLst>
  <p:sldIdLst>
    <p:sldId id="727" r:id="rId2"/>
    <p:sldId id="728" r:id="rId3"/>
    <p:sldId id="730" r:id="rId4"/>
    <p:sldId id="1174" r:id="rId5"/>
    <p:sldId id="1175" r:id="rId6"/>
    <p:sldId id="794" r:id="rId7"/>
    <p:sldId id="732" r:id="rId8"/>
    <p:sldId id="731" r:id="rId9"/>
    <p:sldId id="733" r:id="rId10"/>
    <p:sldId id="734" r:id="rId11"/>
    <p:sldId id="735" r:id="rId12"/>
    <p:sldId id="1177" r:id="rId13"/>
    <p:sldId id="737" r:id="rId14"/>
    <p:sldId id="908" r:id="rId15"/>
    <p:sldId id="742" r:id="rId16"/>
    <p:sldId id="745" r:id="rId17"/>
    <p:sldId id="797" r:id="rId18"/>
    <p:sldId id="749" r:id="rId19"/>
    <p:sldId id="799" r:id="rId20"/>
    <p:sldId id="1179" r:id="rId21"/>
    <p:sldId id="1180" r:id="rId22"/>
    <p:sldId id="750" r:id="rId23"/>
    <p:sldId id="905" r:id="rId24"/>
    <p:sldId id="798" r:id="rId25"/>
    <p:sldId id="743" r:id="rId26"/>
    <p:sldId id="1183" r:id="rId27"/>
    <p:sldId id="746" r:id="rId28"/>
    <p:sldId id="747" r:id="rId29"/>
    <p:sldId id="748" r:id="rId30"/>
    <p:sldId id="740" r:id="rId31"/>
    <p:sldId id="1185" r:id="rId32"/>
    <p:sldId id="1110" r:id="rId33"/>
    <p:sldId id="1184" r:id="rId34"/>
    <p:sldId id="1186" r:id="rId35"/>
    <p:sldId id="1187" r:id="rId36"/>
    <p:sldId id="1202" r:id="rId37"/>
    <p:sldId id="738" r:id="rId38"/>
    <p:sldId id="755" r:id="rId39"/>
    <p:sldId id="739" r:id="rId40"/>
    <p:sldId id="754" r:id="rId41"/>
    <p:sldId id="1188" r:id="rId42"/>
    <p:sldId id="1193" r:id="rId43"/>
    <p:sldId id="1190" r:id="rId44"/>
    <p:sldId id="1191" r:id="rId45"/>
    <p:sldId id="741" r:id="rId46"/>
    <p:sldId id="759" r:id="rId47"/>
    <p:sldId id="758" r:id="rId48"/>
    <p:sldId id="761" r:id="rId49"/>
    <p:sldId id="913" r:id="rId50"/>
    <p:sldId id="823" r:id="rId51"/>
    <p:sldId id="1194" r:id="rId52"/>
    <p:sldId id="909" r:id="rId53"/>
    <p:sldId id="910" r:id="rId54"/>
    <p:sldId id="911" r:id="rId55"/>
    <p:sldId id="756" r:id="rId56"/>
    <p:sldId id="912" r:id="rId57"/>
    <p:sldId id="765" r:id="rId58"/>
    <p:sldId id="1227" r:id="rId59"/>
    <p:sldId id="1205" r:id="rId60"/>
    <p:sldId id="1196" r:id="rId61"/>
    <p:sldId id="1199" r:id="rId62"/>
    <p:sldId id="1206" r:id="rId63"/>
    <p:sldId id="1228" r:id="rId64"/>
    <p:sldId id="769" r:id="rId65"/>
    <p:sldId id="915" r:id="rId66"/>
    <p:sldId id="826" r:id="rId67"/>
    <p:sldId id="831" r:id="rId68"/>
    <p:sldId id="751" r:id="rId69"/>
    <p:sldId id="914" r:id="rId70"/>
    <p:sldId id="834" r:id="rId71"/>
    <p:sldId id="835" r:id="rId72"/>
    <p:sldId id="1225" r:id="rId73"/>
    <p:sldId id="836" r:id="rId74"/>
    <p:sldId id="838" r:id="rId75"/>
    <p:sldId id="1203" r:id="rId76"/>
    <p:sldId id="839" r:id="rId77"/>
    <p:sldId id="840" r:id="rId78"/>
    <p:sldId id="841" r:id="rId79"/>
    <p:sldId id="842" r:id="rId80"/>
    <p:sldId id="843" r:id="rId81"/>
    <p:sldId id="1163" r:id="rId82"/>
    <p:sldId id="1010" r:id="rId83"/>
    <p:sldId id="1079" r:id="rId84"/>
    <p:sldId id="1011" r:id="rId85"/>
    <p:sldId id="1012" r:id="rId86"/>
    <p:sldId id="1013" r:id="rId87"/>
    <p:sldId id="1014" r:id="rId88"/>
    <p:sldId id="1015" r:id="rId89"/>
    <p:sldId id="1016" r:id="rId90"/>
    <p:sldId id="1166" r:id="rId91"/>
    <p:sldId id="1208" r:id="rId92"/>
    <p:sldId id="1209" r:id="rId93"/>
    <p:sldId id="1211" r:id="rId94"/>
    <p:sldId id="1167" r:id="rId95"/>
    <p:sldId id="858" r:id="rId96"/>
    <p:sldId id="1114" r:id="rId97"/>
    <p:sldId id="1226" r:id="rId98"/>
    <p:sldId id="1219" r:id="rId99"/>
    <p:sldId id="1022" r:id="rId100"/>
    <p:sldId id="1169" r:id="rId101"/>
    <p:sldId id="1213" r:id="rId102"/>
    <p:sldId id="960" r:id="rId103"/>
    <p:sldId id="860" r:id="rId104"/>
    <p:sldId id="861" r:id="rId105"/>
    <p:sldId id="1171" r:id="rId106"/>
    <p:sldId id="862" r:id="rId107"/>
    <p:sldId id="949" r:id="rId108"/>
    <p:sldId id="1220" r:id="rId109"/>
    <p:sldId id="1017" r:id="rId110"/>
    <p:sldId id="1018" r:id="rId111"/>
    <p:sldId id="1023" r:id="rId112"/>
    <p:sldId id="1019" r:id="rId113"/>
    <p:sldId id="1173" r:id="rId114"/>
    <p:sldId id="1218" r:id="rId115"/>
    <p:sldId id="1020" r:id="rId116"/>
    <p:sldId id="1221" r:id="rId117"/>
    <p:sldId id="1024" r:id="rId118"/>
    <p:sldId id="1025" r:id="rId119"/>
    <p:sldId id="1026" r:id="rId120"/>
    <p:sldId id="1027" r:id="rId121"/>
    <p:sldId id="1028" r:id="rId122"/>
    <p:sldId id="1112" r:id="rId123"/>
    <p:sldId id="1111" r:id="rId124"/>
    <p:sldId id="1113" r:id="rId125"/>
    <p:sldId id="1164" r:id="rId126"/>
    <p:sldId id="1068" r:id="rId127"/>
    <p:sldId id="1069" r:id="rId128"/>
    <p:sldId id="1004" r:id="rId129"/>
    <p:sldId id="1070" r:id="rId130"/>
    <p:sldId id="1223" r:id="rId131"/>
    <p:sldId id="1101" r:id="rId132"/>
    <p:sldId id="1005" r:id="rId133"/>
    <p:sldId id="1222" r:id="rId134"/>
    <p:sldId id="1000" r:id="rId135"/>
    <p:sldId id="1001" r:id="rId136"/>
    <p:sldId id="1002" r:id="rId137"/>
    <p:sldId id="1003" r:id="rId138"/>
    <p:sldId id="1115" r:id="rId139"/>
    <p:sldId id="1116" r:id="rId140"/>
    <p:sldId id="1117" r:id="rId141"/>
    <p:sldId id="1118" r:id="rId142"/>
    <p:sldId id="1119" r:id="rId143"/>
    <p:sldId id="1120" r:id="rId144"/>
    <p:sldId id="1121" r:id="rId145"/>
    <p:sldId id="1122" r:id="rId146"/>
    <p:sldId id="1123" r:id="rId147"/>
    <p:sldId id="1124" r:id="rId148"/>
    <p:sldId id="1125" r:id="rId149"/>
    <p:sldId id="1126" r:id="rId150"/>
    <p:sldId id="975" r:id="rId151"/>
    <p:sldId id="916" r:id="rId152"/>
    <p:sldId id="1165" r:id="rId153"/>
    <p:sldId id="1006" r:id="rId154"/>
    <p:sldId id="1076" r:id="rId155"/>
    <p:sldId id="1007" r:id="rId156"/>
    <p:sldId id="1008" r:id="rId157"/>
    <p:sldId id="1009" r:id="rId158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00"/>
    <a:srgbClr val="FF9966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2" autoAdjust="0"/>
    <p:restoredTop sz="96052" autoAdjust="0"/>
  </p:normalViewPr>
  <p:slideViewPr>
    <p:cSldViewPr>
      <p:cViewPr varScale="1">
        <p:scale>
          <a:sx n="109" d="100"/>
          <a:sy n="109" d="100"/>
        </p:scale>
        <p:origin x="1590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122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2:13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1 288,'0'0'0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9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4961,'0'0'3281,"105"-26"-3225,-73 22-112,10 0-232,-8 2-841,-8 2-1351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2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56,'0'0'8303,"0"-3"-7279,3-2-104,-2 20-484,-1 41-135,-1-34 7,0 53 159,-1-30-261,7 74 0,-5-115-229,1 1 0,-1-1 0,1 0 0,0 0 0,1 0 0,-1 0 0,1 0 0,0-1 0,0 1-1,4 6 1,-5-8-132,1-1 0,-1 0 0,0 0-1,1 0 1,-1 1 0,1-1-1,0-1 1,-1 1 0,1 0-1,0 0 1,-1-1 0,1 1-1,0-1 1,0 1 0,0-1-1,-1 0 1,1 1 0,0-1-1,0 0 1,0 0 0,0-1-1,-1 1 1,1 0 0,0 0-1,3-2 1,7-5-2715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172 413 3385,'0'0'1652,"23"-6"-525,76-21-141,-84 23-681,0-2 1,-1 0-1,1-1 1,-1 0-1,0-1 1,-1-1 0,0 0-1,0 0 1,-1-2-1,0 1 1,-1-2 0,0 0-1,15-22 1,-19 25-225,-2 0 1,1 0-1,-1-1 1,-1 0-1,0 1 1,0-2-1,-1 1 1,0 0-1,2-16 1,-5 22-70,1 0 0,-1 0 0,0-1 0,0 1 1,0 0-1,-1 0 0,1 0 0,-1 0 0,0-1 1,0 1-1,-1 0 0,1 0 0,-1 1 0,0-1 1,0 0-1,0 0 0,0 1 0,-1 0 0,1-1 1,-1 1-1,0 0 0,0 0 0,0 0 0,0 1 1,-1-1-1,-4-2 0,2 2 9,-1 0 0,0 0-1,0 0 1,0 1 0,0 0 0,0 0-1,0 1 1,-1 0 0,-9-1 0,14 2-24,0 0 0,0 0 0,0 0 0,0 1 0,0-1 0,0 1 1,0 0-1,0 0 0,0 0 0,0 0 0,0 0 0,0 1 0,1-1 1,-1 1-1,0 0 0,1-1 0,0 1 0,-1 0 0,1 1 0,0-1 1,0 0-1,0 1 0,0-1 0,-2 5 0,-1 5-10,1 0-1,0 1 1,0 0 0,2-1-1,-1 1 1,1 0 0,1 15-1,3 96-37,-1-111 74,6 45-1,2 0-1,23 79 1,-18-85-46,-3 0 1,-1 0-1,3 68 1,-13-114 36,1-1 0,-2 1 0,1-1 0,-1 1 0,1 0 0,-1-1 0,-1 1 0,1-1 0,-1 0 0,-5 10 0,5-12-9,0 0-1,-1 0 1,1 0 0,-1-1 0,1 1 0,-1-1-1,0 0 1,0 0 0,0 0 0,-1 0-1,1 0 1,0-1 0,-1 1 0,1-1-1,-1 0 1,1 0 0,-6 1 0,-5 0 7,-1 0 1,0-1 0,1 0-1,-1-2 1,0 1-1,1-2 1,-1 0 0,1 0-1,-1-2 1,1 1-1,0-2 1,0 0 0,1-1-1,-22-12 1,28 14-11,-1-1 0,1 0 0,0 0 0,0-1 1,0 0-1,1 0 0,0 0 0,0-1 0,1 0 0,0 0 1,0-1-1,0 1 0,1-1 0,0 0 0,1 0 0,0-1 0,0 1 1,1 0-1,0-1 0,0 0 0,1 0 0,0 1 0,0-1 0,1 0 1,2-13-1,-2 19-16,1 0 1,0 0 0,0 0-1,0 0 1,0-1 0,0 1-1,1 1 1,-1-1 0,1 0-1,0 0 1,0 1 0,0-1-1,0 1 1,1-1 0,-1 1-1,0 0 1,1 0 0,0 0-1,-1 0 1,1 0 0,0 1-1,0-1 1,4 0 0,6-3-175,0 1 0,0 1 0,1 0 0,14-1 0,-23 3 89,58-6-2268,-6 3-1913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4257,'0'0'2386,"4"-21"-1421,24-104 2152,-25 104-284,-4 250-2300,-1 9-4411,2-227-430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7634,'0'0'2415,"-11"20"-2203,-38 68 73,45-80-279,1-1-1,0 1 1,1 0-1,0 1 1,0-1 0,0 0-1,1 1 1,1-1-1,0 1 1,0 9-1,0-1-2,0-9 8,0-1 0,0 1-1,1 0 1,0-1 0,0 1 0,1 0-1,0-1 1,0 0 0,1 1 0,0-1-1,0 0 1,1 0 0,0-1-1,0 1 1,0-1 0,1 0 0,0 0-1,0 0 1,1 0 0,-1-1 0,1 0-1,10 6 1,-7-6 24,1 0 0,0-1-1,0 0 1,0 0 0,1-1 0,-1-1-1,1 0 1,-1 0 0,1-1 0,0-1 0,-1 1-1,22-3 1,-28 1 2,0 0-1,0 1 1,1-1-1,-1-1 1,0 1-1,0-1 1,0 1-1,-1-1 1,1 0 0,0 0-1,-1-1 1,1 1-1,-1-1 1,0 0-1,0 0 1,0 0-1,0 0 1,0 0 0,-1-1-1,1 1 1,-1-1-1,0 0 1,0 1-1,-1-1 1,1 0-1,1-7 1,1-3 77,-1 0-1,-1 0 1,0-1-1,-1 1 1,0-1-1,-3-22 1,2 31-105,-1 0 0,0 0 0,0 0 0,-1 0 1,1 0-1,-2 0 0,1 1 0,0-1 0,-1 1 0,0-1 0,0 1 1,-7-8-1,4 6-47,-1 1 1,1 0 0,-1 0-1,0 1 1,0 0-1,-1 0 1,-15-7 0,1 4-811,0 0 0,0 2 0,0 0 1,-1 1-1,-40-2 0,20 4-2911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5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9162,'0'0'1847,"-15"22"-1490,1 0-219,-87 135 1046,78-114-842,1 0 0,2 2 0,-24 79 0,35-91-308,2 1-1,1-1 1,1 1-1,3 0 1,0 0 0,4 40-1,0-64-85,-1 0 0,1 0 0,1 0 0,-1 0 1,2-1-1,-1 1 0,1-1 0,1 0 0,0 0 0,0 0 0,1-1 0,7 9 0,3 2-620,2-2-1,0 0 1,35 25-1,4-4-3380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114 276 4905,'0'0'7746,"-4"124"-7362,2-80-112,0 0-160,2 3-112,0-5 0,0-2-304,2-6-64,9-10-1857,-1-12-3088</inkml:trace>
  <inkml:trace contextRef="#ctx0" brushRef="#br0" timeOffset="1">1 1 9130,'0'0'1528,"54"8"-8217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148 682 1880,'0'0'4605,"12"7"-3884,-2-2-553,0 1 1,18 6-1,-26-12-149,0 0-1,-1 0 1,1 0-1,-1 1 1,1-1 0,0-1-1,-1 1 1,1 0-1,0 0 1,-1-1 0,1 1-1,-1-1 1,1 1-1,-1-1 1,1 0-1,-1 1 1,1-1 0,-1 0-1,1 0 1,-1 0-1,0 0 1,2-2 0,21-28 285,-21 25-183,2-1-2,-1-1-1,-1 0 1,0 0-1,0 0 1,0 0-1,-1 0 0,0-1 1,-1 1-1,0-1 1,0 0-1,0 1 1,-2-1-1,1 0 0,-3-12 1,3 18-75,-1 0 0,0 1 1,1-1-1,-1 0 0,-1 1 1,1-1-1,0 1 0,0 0 1,-1-1-1,0 1 0,1 0 0,-1 0 1,0 0-1,0 0 0,0 0 1,-3-2-1,1 2-9,0 0 0,0-1 0,-1 1 0,1 1 0,-1-1 0,1 1 1,-1-1-1,1 1 0,-6 0 0,2 0-29,1 1 1,-1-1-1,0 2 0,1-1 1,-1 1-1,0 0 0,1 1 1,-1-1-1,1 1 0,0 1 1,-13 5-1,11-2-14,0 1-1,1-1 1,0 1 0,0 1-1,0-1 1,1 1 0,0 1-1,1-1 1,0 1 0,0 0-1,1 0 1,-6 15 0,7-15-1,1 0 1,-1 1-1,2 0 1,-1 0-1,2 0 0,-1 0 1,1 0-1,1 0 1,-1 0-1,2 0 1,0 0-1,0 0 1,4 15-1,-3-20-24,0 1 0,0-1 0,1 0 0,0 0 0,0 0 0,1-1 0,-1 1 0,1-1 0,0 1 0,0-1 0,0 0 0,1-1 0,-1 1 0,1-1 0,0 0 0,0 0 0,0 0 0,1-1 0,-1 0 0,11 3 0,1 0-156,1-1 0,0-1 0,-1 0 0,2-1 0,25-2 0,-34 0 110,1-1 0,-1 0 0,1-1 0,-1 0 0,0-1 0,0 0 0,0-1 1,0 0-1,0-1 0,-1 1 0,0-2 0,0 1 0,0-2 0,-1 1 0,1-1 0,-2 0 0,1 0 0,-1-1 0,0 0 0,9-15 0,-1 0 76,-2 0 0,0-1 0,-2-1 0,0 0 0,-2 0-1,-1-1 1,0-1 0,-2 1 0,2-30 0,0-33 541,-3-124-1,-6 145 176,2 45-38,0 18-392,-1 0 0,1-1 0,-1 1 0,0 0 0,-1-1 0,1 1 0,-1 0 0,0-1 0,-1 1 0,1 0 0,-3-6 0,3 11-261,1 0 0,0 0-1,-1 0 1,1 0 0,-1 0-1,1 0 1,0 0 0,-1 0-1,1 0 1,0 0 0,-1 0-1,1 0 1,0 0 0,-1 1-1,1-1 1,0 0 0,-1 0-1,1 0 1,0 1 0,0-1-1,-1 0 1,1 0 0,0 1-1,0-1 1,-1 0 0,1 0-1,0 1 1,0-1 0,0 0-1,0 1 1,-1-1 0,1 0-1,0 1 1,0-1 0,0 0-1,0 1 1,0-1 0,0 0-1,0 1 1,-11 30-52,2-1 0,0 1 0,3 1-1,-5 42 1,8-33-625,1 0 0,7 78 0,-2-100-888,9 35 1,8 7-2847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4113,'0'0'6304,"-17"26"-5737,4-6-438,-3 3 27,1 1 0,1 1 0,2 0 0,0 1 0,-13 42 0,6 11 209,3 1 0,-11 147 0,19 167-1150,8-344 385,-1 0-1600,-4-15-1574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7634,'0'0'658,"23"0"-396,146-2 142,180 2-906,-348 1 498,-1-1 0,1 0 0,0 0 0,0 0-1,0 1 1,-1-1 0,1 0 0,0 1-1,-1-1 1,1 1 0,0-1 0,-1 1 0,1-1-1,0 1 1,-1-1 0,1 1 0,-1 0-1,1-1 1,-1 1 0,1 0 0,-1-1 0,1 2-1,9 22-203,-5-10 197,1-3 22,0 1-1,1-1 1,1 0-1,0-1 0,0 0 1,1 0-1,0-1 0,1 0 1,-1 0-1,2-1 0,0-1 1,-1 0-1,2 0 1,-1-1-1,1 0 0,0-1 1,1 0-1,-1-1 0,1-1 1,-1 0-1,20 2 0,-16-3 128,0-1 0,-1 0-1,1-1 1,0 0-1,-1-2 1,27-4-1,-36 4-24,-1 0 0,0 0 0,1 0-1,-1 0 1,0-1 0,0 0 0,-1 0-1,1 0 1,-1 0 0,1-1 0,-1 0-1,0 0 1,0 0 0,-1-1 0,1 1-1,-1-1 1,0 0 0,0 1 0,0-1-1,-1-1 1,3-8 0,-2 5 57,0 0 0,-1 0 1,-1 0-1,1 0 0,-2 0 0,1 0 0,-1 0 1,0 0-1,-1 0 0,-2-13 0,1 16-122,1 0 0,-1 0 0,-1 0 0,1 0 0,-1 1 0,0-1 0,0 1 0,-1-1 0,1 1 0,-1 0-1,0 1 1,-1-1 0,1 1 0,-1-1 0,-8-4 0,4 3-52,0 1 0,-1 0 0,0 1 0,0 0 0,0 0 0,0 1 0,-21-3 0,11 3-54,0 2 0,0 0 0,-26 2 0,39 0 8,-1 0 0,1 0-1,0 1 1,-1 0 0,1 0 0,0 0-1,0 1 1,1 0 0,-1 1 0,0-1-1,1 1 1,0 0 0,0 1-1,0 0 1,1 0 0,-1 0 0,1 0-1,1 1 1,-8 10 0,7-7-104,0 0 1,0 1-1,1-1 0,0 1 1,1 0-1,0 0 0,1 0 0,0 0 1,1 1-1,0-1 0,0 0 1,1 1-1,2 17 0,-1-22 63,0 0-1,1 1 1,0-1-1,0 0 0,1 0 1,0 0-1,0 0 1,0-1-1,1 1 0,0-1 1,0 0-1,0 0 0,0 0 1,1 0-1,7 5 1,5 3-144,1 0 0,0-2 1,23 12-1,28 9-864,-5-6-411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5025,'0'0'5016,"17"3"-4824,-5 0-104,-3-2-19,0 1-1,1 0 0,-1 0 1,0 1-1,0 1 0,-1 0 1,1 0-1,-1 0 0,0 1 0,0 0 1,10 9-1,-1 3 58,-1 1 0,-1 1 0,0 0 0,-2 0 0,0 2 0,-1 0 0,-2 0 0,0 1 0,-1 0 0,-1 1-1,10 43 1,-8-9 33,-2 0 0,-3 1-1,-3 100 1,-3-116-111,-2 1 0,-2-1 1,-2 0-1,-2-1 0,-1 0 1,-3 0-1,-1-1 0,-21 42 1,-30 38-19,53-101-41,0-2 0,-2 1 0,0-2-1,-23 22 1,36-38-77,0 1 0,0-1 1,1 1-1,-1-1 0,0 1 0,-1-1 0,1 1 0,0-1 0,0 0 0,0 0 0,0 1 0,0-1 0,0 0 1,0 0-1,0 0 0,0 0 0,-2-1 0,-3 1-1062,-5 0-1820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 5033,'0'0'7835,"-6"-1"-7264,3 0-613,-18-4 517,18 3-176,15 1-167,7 2-90,0 2-1,37 8 0,-9-2-49,-8-2-119,69 12-1971,-39-4-2793,-47-10 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6241,'0'0'1953,"62"40"-4394,-23-12-383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10162,'0'0'1553,"103"0"-1097,-61 0 448,3-4-752,2-2 40,-2 0-136,0 2 40,-5 0-192,-6 2-464,-10 0-1241,-11 2-1375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7154,'0'0'1308,"-12"23"-1024,3-5-160,-9 18 390,1 2 1,-19 59-1,26-60-210,1 1 1,2 0-1,1 0 1,3 0-1,1 67 1,3-95-269,0 0 0,1-1-1,0 1 1,1-1 0,0 0 0,0 0 0,1 0 0,1 0-1,-1 0 1,1-1 0,0 0 0,1 0 0,0 0 0,0-1-1,1 0 1,0 0 0,13 10 0,-8-9-69,0 0 1,0 0-1,1-1 1,0-1-1,0 0 1,0-1-1,1-1 1,-1 0-1,1 0 1,1-1-1,20 1 1,56-4-3821,-61-3-172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20 6209,'0'0'1625,"-18"6"-1451,0-1-145,8-2 2,0 0 1,0 0-1,0 1 0,1 0 0,-1 1 1,1 0-1,0 0 0,0 1 1,-13 12-1,14-11 48,0 0 0,1 1 0,0 0 1,1 1-1,0 0 0,0 0 0,1 0 1,-8 18-1,12-24-70,0 0 0,0 1-1,0-1 1,0 1 0,0 0 0,1-1 0,0 1 0,0 0-1,0-1 1,0 1 0,0 0 0,1-1 0,-1 1 0,1-1 0,0 1-1,1-1 1,-1 1 0,0-1 0,1 0 0,0 1 0,0-1-1,0 0 1,0 0 0,0 0 0,0 0 0,1-1 0,0 1-1,5 3 1,-2-1-3,0-1-1,0 0 1,1-1-1,0 1 1,-1-1-1,1 0 1,1-1-1,-1 0 1,13 2-1,3-1 56,43-1 0,-54-2-28,-3 0-14,1-1-1,-1 0 1,0 0 0,1-1 0,-1 0 0,0-1 0,0 0 0,-1 0-1,1-1 1,-1 0 0,1-1 0,10-7 0,-14 8 78,1-1 0,-1 0-1,0 1 1,0-2 0,0 1 0,-1 0 0,0-1 0,0 0 0,0 0-1,-1 0 1,0-1 0,0 1 0,-1-1 0,1 1 0,-2-1-1,1 0 1,1-8 0,-2 4 72,0 1-1,-1 0 1,0 0-1,0 0 1,-3-18 0,2 24-127,0 0 1,-1 1-1,1-1 1,-1 1-1,1-1 1,-1 1-1,0 0 1,0 0-1,-1-1 1,1 1-1,-1 1 1,1-1-1,-1 0 1,0 1-1,0-1 1,0 1-1,0 0 1,-5-3-1,-3 1-209,0-1 0,0 2 0,-1-1 0,1 2 0,-1-1 0,1 1 0,-21 0 0,0 2-1101,-50 5-1,35 4-1670,11-2-1913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5097,'0'0'5673,"0"3"-5477,0 8-180,-10 350 468,10-352-485,-5 41 18,3 0 0,6 73 0,-3-115-257,0-1 0,1 0 1,0 0-1,1 0 1,-1 0-1,1-1 0,1 1 1,-1-1-1,1 0 0,0 1 1,1-2-1,-1 1 0,1 0 1,0-1-1,1 0 0,-1 0 1,1-1-1,0 0 0,12 7 1,9 3-3571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42 7394,'0'0'4331,"5"-7"-4217,16-21-162,-20 27 48,-1 1 0,1-1 0,0 1 0,-1-1 0,1 1 1,0-1-1,0 1 0,0-1 0,-1 1 0,1 0 0,0-1 1,0 1-1,0 0 0,0 0 0,0 0 0,0-1 0,0 1 1,-1 0-1,1 0 0,0 1 0,0-1 0,0 0 0,0 0 1,0 0-1,0 0 0,0 1 0,-1-1 0,1 0 1,0 1-1,0-1 0,0 1 0,-1-1 0,1 1 0,0-1 1,-1 1-1,1 0 0,0-1 0,-1 1 0,1 0 0,-1-1 1,1 1-1,0 1 0,2 2 26,0 0 1,0 1-1,-1-1 0,1 1 1,1 6-1,-1-3-28,-1 1 1,0-1-1,0 1 0,-1-1 1,0 1-1,-1 0 1,0-1-1,0 1 0,-1 0 1,0-1-1,-1 1 1,0-1-1,-5 16 0,-4 2-61,-1 0 0,-29 46 0,-4 8 91,45-80-34,0 1-1,0-1 1,0 0 0,0 0-1,-1 1 1,1-1 0,0 0-1,0 1 1,0-1-1,0 0 1,0 0 0,0 1-1,0-1 1,0 0 0,1 1-1,-1-1 1,0 0 0,0 0-1,0 1 1,0-1 0,0 0-1,0 1 1,0-1 0,1 0-1,-1 0 1,0 0 0,0 1-1,0-1 1,1 0 0,-1 0-1,0 0 1,0 1 0,1-1-1,-1 0 1,0 0 0,0 0-1,1 0 1,-1 0 0,0 1-1,0-1 1,1 0 0,-1 0-1,0 0 1,1 0 0,-1 0-1,0 0 1,1 0 0,-1 0-1,1 0 1,20 0 77,-15-1-115,37 0-870,0-3-1,0-1 0,82-23 0,-74 14-1491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4537,'0'0'2665,"0"104"-1417,-3-82-832,-5-1-168,0-3-168,3-4 32,1-2-224,2-4-664,2-4-1217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39 7242,'0'0'1456,"-17"20"-1388,-48 65 59,62-81-126,1 0 0,0 0 1,0 0-1,0 0 1,0 0-1,0 1 0,1-1 1,0 0-1,0 1 0,0-1 1,0 1-1,1-1 1,0 1-1,0-1 0,0 1 1,1 0-1,-1-1 1,1 1-1,2 6 0,-1-6 8,1 0-1,-1 0 0,1 0 0,0 0 0,0 0 1,1-1-1,-1 0 0,1 0 0,0 0 1,1 0-1,-1 0 0,5 2 0,1 0 9,-1 0 0,1-1 0,0 0 0,1-1 0,-1-1 1,1 1-1,0-2 0,0 1 0,12 0 0,10 0-25,59-4 0,-84 1-4,-1-1 0,1 0 0,0 0 0,0-1 0,-1 0 0,1 0 0,-1-1 0,1 0 0,-1-1 0,0 1 0,0-1 0,-1-1 0,1 1 0,-1-1 0,0 0 0,0 0 0,-1-1 0,1 0 0,5-9 0,-5 7 8,-1-1-1,0 0 1,-1 0 0,0 0-1,0-1 1,-1 1 0,-1-1-1,1 0 1,-1 0-1,-1 0 1,0 0 0,0 0-1,-1 0 1,-2-17 0,1 22 22,0 1 0,0 0 0,0-1 0,0 1 0,-1 0 0,0 0 0,0 0 0,0 0 0,0 0 0,-1 1 0,1-1 0,-1 1 0,0-1 0,0 1 0,0 0 0,0 0 0,-1 0 0,1 1 0,-1-1 0,0 1 0,0 0 0,0 0 0,-8-3 0,1 1 55,-1 1 0,0 0 1,-1 0-1,1 1 0,0 1 1,-1 0-1,-16 1 0,17 2-62,0 0-1,0 1 0,0 0 0,0 0 0,0 1 0,1 1 1,-1 0-1,1 1 0,0 0 0,1 1 0,0 0 1,0 0-1,0 1 0,1 0 0,-8 10 0,8-9-16,1 1 0,1 0 0,-1 0 0,2 0 0,0 1 0,-9 20-1,12-24-6,1 1-1,-1 0 0,1 0 0,1 0 0,0 0 1,0 0-1,0 0 0,1 0 0,0 0 0,3 14 0,-3-19 12,1 0 0,0 0 0,0-1 0,0 1 0,0 0-1,0 0 1,1-1 0,-1 1 0,1-1 0,0 1 0,0-1-1,0 1 1,0-1 0,0 0 0,4 3 0,-1-2-1,0 0 0,0 0 0,0-1 1,0 1-1,0-1 0,1-1 0,10 3 0,-1-1-4,0-2 0,1 0-1,-1 0 1,0-2-1,21-2 1,-27 2 2,-1-1 0,0 0-1,0 0 1,0-1 0,-1 0-1,1-1 1,-1 1 0,1-1 0,-1-1-1,0 1 1,9-9 0,-7 5-19,-1-1-1,1 0 1,-2-1 0,1 0 0,-1 0 0,-1 0 0,7-13-1,-4 2 214,-1 0 0,-1 0-1,0 0 1,-2-1 0,0 0 0,-2 0-1,0-1 1,-1-24 0,-2 47 88,0 2-59,-6 615 1004,6-609-1409,0-1 253,0-1 1,0 1-1,1-1 1,2 10-1,-3-14-220,0-1 0,1 0 0,-1 1 0,1-1 0,0 0 0,-1 1 0,1-1 0,0 0 0,0 1 0,0-1 0,0 0 0,0 0 0,0 0 0,0 0 0,0 0 0,0 0 1,0 0-1,1-1 0,-1 1 0,0 0 0,1-1 0,-1 1 0,0-1 0,3 1 0,6 0-4102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6649,'0'0'1413,"20"-11"-801,64-31 309,-77 38-828,-1 1-1,1 0 0,0 1 0,0 0 1,0 0-1,1 0 0,-1 1 0,0 0 0,1 1 1,-1-1-1,10 2 0,2-1 138,-19 0-218,1 0 0,0 0 1,0 0-1,0 0 0,0 1 0,0-1 1,0 0-1,0 0 0,0 1 1,0-1-1,0 0 0,0 1 0,-1-1 1,1 1-1,0-1 0,0 1 1,0 0-1,-1-1 0,1 1 0,0 0 1,-1-1-1,1 1 0,0 1 1,0 0-7,0 0 1,-1 0 0,1 0 0,0 0 0,-1 0 0,0 0-1,1 0 1,-1 0 0,0 0 0,0 0 0,0 2-1,-1 1 12,0 0 0,0 0-1,0 1 1,0-1-1,-1 0 1,0 0-1,0-1 1,-4 8-1,-6 2-11,0 0 0,-1-1-1,-1 0 1,0-2-1,0 1 1,-1-2-1,-22 13 1,34-22-8,2 0-22,0-1 0,0 1 0,1-1 0,-1 1 0,0 0 0,0-1 0,0 1 0,1 0 0,-1-1 0,0 1 0,1 0 0,-1 0 0,1 0 0,-1 0 0,1 0 0,-1 0 0,0 1 0,1-2 4,0 1 0,0 0-1,1-1 1,-1 1 0,0 0-1,0-1 1,0 1 0,0-1-1,0 1 1,1 0 0,-1-1 0,0 1-1,1-1 1,-1 1 0,0-1-1,1 1 1,-1-1 0,1 1-1,-1-1 1,1 1 0,4 3-75,0-1 0,0 0 1,1 0-1,10 3 0,-4 0 182,14 7-85,43 29 1,-62-37 24,-1 0 0,1 0 0,-1 1-1,0 0 1,0 0 0,-1 1 0,1-1-1,-2 1 1,1 0 0,7 15 0,-11-20 13,-1 0 0,1 0 1,0 1-1,-1-1 0,1 0 1,-1 0-1,0 0 0,1 0 1,-1 1-1,0-1 1,-1 0-1,1 0 0,0 0 1,0 1-1,-1-1 0,0 0 1,1 0-1,-1 0 0,0 0 1,0 0-1,0 0 0,0 0 1,0 0-1,-1-1 1,1 1-1,0 0 0,-1-1 1,1 1-1,-1-1 0,0 1 1,0-1-1,-2 2 0,-5 2 39,-1 0 0,-1 0 0,1-1-1,-1 0 1,-12 2 0,11-3-100,-13 4-466,-45 7 1,60-13-469,1 0 0,0-1 0,-1 0 0,-16-3 0,8-4-3948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6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6185,'0'0'1186,"23"0"-790,8 0 45,37 5 0,-61-4-344,0 1 0,-1 0 0,1 0 1,-1 1-1,0-1 0,1 1 0,-1 0 1,-1 1-1,1 0 0,0 0 0,-1 0 1,0 1-1,0-1 0,0 1 0,0 0 1,4 8-1,-5-9-29,15 21 95,0 1 0,-2 1-1,-1 0 1,-1 2-1,-1-1 1,-2 2 0,0 0-1,12 58 1,-11-23 14,-3-1-1,-2 2 1,-2 86-1,-5-92-113,-1 54 66,-1-98-151,-1 0 0,-1 0-1,0-1 1,0 1 0,-7 15 0,9-31-59,1 1 1,0 0-1,-1 0 1,1 0-1,-1 0 1,0 0-1,1 0 1,-1 0-1,0-1 1,1 1-1,-1 0 1,0 0-1,0-1 1,0 1-1,0-1 1,1 1 0,-3 0-1,-11 2-3874,1-2-3136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8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6481,'0'0'2312,"5"0"-2151,342-14 502,-340 13-831,114-8-4997,-104 9 1041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3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156 456 5569,'0'0'774,"-3"20"-726,1 8 18,-1 31 1,3-57-50,1 1-1,-1-1 1,0 1-1,1-1 1,-1 0-1,1 1 1,0-1-1,-1 0 1,1 0-1,0 1 1,1-1-1,-1 0 1,0 0-1,1 0 1,-1 0-1,1 0 1,-1-1-1,1 1 1,0 0-1,0-1 1,0 1-1,0-1 1,0 0-1,0 0 1,0 0-1,0 0 1,0 0-1,3 1 1,1 0 34,7 4-1,1-2 0,0 0 0,0 0 1,0-1-1,26 2 0,-15-4-44,1-1-1,35-3 0,-53 2-29,-1-1-1,0 1 1,1-1-1,-1-1 1,0 1 0,0-1-1,-1 0 1,1-1 0,10-7-1,-13 9 14,0-1-1,-1 0 0,1 0 1,-1-1-1,0 1 0,0-1 1,-1 1-1,1-1 1,-1 0-1,1 0 0,-1 0 1,0 0-1,-1-1 0,1 1 1,-1 0-1,2-9 0,-2 7 25,-1 1-1,1-1 0,-1 0 0,0 1 0,-1-1 0,1 0 1,-1 1-1,0-1 0,0 1 0,-1-1 0,0 1 0,0-1 1,0 1-1,-5-7 0,3 6 16,-1 0-1,0 1 1,0 0 0,0 0-1,0 0 1,-1 0 0,0 1-1,0 0 1,-1 0 0,-11-5-1,-3 1 68,0 1 0,0 0 0,0 2 0,-1 0-1,0 1 1,0 2 0,0 0 0,0 1 0,-24 2-1,36 1-88,0-1 1,0 1-1,0 1 0,0 0 0,0 0 0,1 1 0,-1 0 0,1 1 0,0 0 0,0 0 0,1 1 0,0 0 0,0 0 0,0 1 0,1 0 0,0 1 0,0-1 0,1 1 0,0 1 0,0-1 0,1 1 0,0 0 0,0 0 0,1 1 0,1-1 1,-1 1-1,2 0 0,-1 0 0,1 0 0,1 0 0,0 0 0,0 1 0,1 10 0,1-16-47,0 0 0,0 0 1,0 0-1,0 0 0,1-1 0,-1 1 1,1 0-1,0-1 0,1 0 0,-1 1 1,1-1-1,0 0 0,0 0 0,0-1 1,1 1-1,-1-1 0,1 1 0,0-1 1,0 0-1,0 0 0,0-1 0,0 1 1,1-1-1,7 3 0,3 0-67,0 0-1,0-2 1,0 1-1,0-2 1,0 0 0,28 0-1,-35-3 77,0 1 0,0-1 0,0 0-1,0-1 1,-1 1 0,1-2 0,0 1 0,-1-1 0,1 0-1,-1-1 1,0 1 0,0-2 0,7-4 0,-5 1 16,0 0-1,0-1 1,-1 0 0,0 0 0,0-1 0,-1 0 0,11-20 0,-6 6 31,-2 0 0,-1-1 1,-1 0-1,-1 0 1,-1-1-1,-1 1 1,2-40-1,-5 22 355,-1 0 1,-2-1-1,-2 1 0,-2 0 1,-14-54-1,18 90-63,0 4-78,1-1 1,-1 1 0,0 0-1,0-1 1,0 1 0,0 0 0,-3-5-1,1 14-78,-5 34-87,-5 50 0,6-33-16,-3 25-7,0 135-1,10-207-136,1 0-1,0 0 0,1 0 0,0 0 1,4 13-1,-4-18-80,-1-1 0,1 0 0,0 1 0,1-1 0,-1 0 1,1 0-1,0-1 0,0 1 0,0-1 0,0 1 0,1-1 0,-1 0 1,8 5-1,-1-3-466,1 0 0,-1-1 0,0 0 1,1-1-1,11 2 0,12 0-2290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8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7602,'0'0'1528,"103"34"-1136,-56-32-392,11-2-392,29 0-288,-14-10-1553,-11-4-3320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0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31 285 8426,'0'0'3586,"10"-11"-3417,-8 10-154,10-12 86,-1 1-1,0-1 0,-1-1 1,0 0-1,14-26 1,-17 22 240,-1 0 0,-1-1 0,0 1 0,-1-1 0,-1 0 0,1-37 363,-4 69-664,-12 437-282,12-439 236,0 6-98,-1 0 0,-1 0 0,0 0 0,-8 28 1,8-41 80,1 0 0,-1 0-1,0 0 1,0-1 0,0 1 0,0 0 0,-1-1 0,1 1 0,-1-1 0,0 0 0,0 0 0,0 0 0,-1 0 0,1-1 0,-1 1 0,0-1 0,1 0 0,-1 0 0,0 0 0,0 0 0,0-1-1,0 0 1,-6 2 0,-37-1-284,45-2 259,7 0 18,6 0 22,40 0-83,228-2-2917,-219-2 42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7498,'0'0'3584,"122"10"-3440,-82-6-144,1 0 0,-1-2-128,-5 2-608,-3-4-816,-11 0-881,-8 0-2208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8026,'0'0'4305,"-40"126"-3401,29-78-784,3 0 296,5 5-416,1-3 8,2-2-160,0-4-640,17-2-1001,3-10-943,1-12-1905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45 513 5617,'0'0'856,"10"-18"-111,-6 10-599,62-125 2397,-53 103-2084,-1-2 0,-2 1-1,-1-1 1,-1 0-1,-2-1 1,-1 0 0,1-61-1,-6 92-404,0 1 0,0-1 0,0 1 0,0-1 1,0 0-1,0 1 0,-1-1 0,1 0 0,-1 1 0,1-1 0,-1 1 0,1-1 0,-1 1 0,0-1 0,0 1 0,1 0 0,-1-1 0,0 1 0,0 0 0,-1 0 0,1-1 0,-2-1 1,1 3-44,1 0 0,-1 0 0,1 0 0,-1 0 0,1 0 0,0 0 0,-1 0 1,1 0-1,-1 0 0,1 1 0,-1-1 0,1 0 0,0 1 0,-1-1 1,1 1-1,0 0 0,-1-1 0,1 1 0,0 0 0,0 0 0,0 0 0,0 0 1,0 0-1,0 0 0,0 0 0,0 0 0,-1 2 0,-16 18-19,2 0-1,0 0 1,2 2-1,0 0 1,-19 44-1,27-52-10,1 0 0,0 0 0,1 1-1,0-1 1,1 1 0,1 0 0,1 0 0,0 0-1,1 0 1,1 0 0,3 19 0,-3-30-12,0 1 1,1-1 0,0 1-1,0-1 1,0 1-1,1-1 1,0 0-1,0 0 1,0-1-1,1 1 1,0 0-1,-1-1 1,1 0 0,1 0-1,7 6 1,-3-4-199,1-1-1,-1 0 1,1 0 0,-1-1 0,1-1 0,0 1 0,15 2-1,37 4-2572,-6-7-1492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4 265 4017,'0'0'4736,"22"8"-4014,74 24 109,-87-30-693,0 1 0,-1-2 0,1 1 0,0-1 0,0-1 0,18 0 0,-8-1 26,-9 1-90,0-1 0,-1-1 0,1 1 0,0-1 0,-1-1 0,0 0 0,1 0 0,-1-1 1,-1 0-1,1 0 0,0-1 0,-1 0 0,0-1 0,0 1 0,10-11 0,-13 11-72,-1 0-1,1 0 0,-1-1 1,0 1-1,0-1 1,-1 0-1,0 0 0,0 0 1,0 0-1,0-1 1,-1 1-1,0-1 0,-1 1 1,1-1-1,-1 0 1,-1 1-1,1-1 0,-1 0 1,0 0-1,-1 0 1,0 1-1,-3-15 0,2 17-46,0 0-1,0-1 1,0 1-1,0 0 1,-1 0-1,0 0 1,0 0-1,0 1 0,-1-1 1,1 1-1,-1 0 1,0 0-1,1 0 1,-1 0-1,-1 1 1,1-1-1,0 1 0,-1 0 1,-4-1-1,-6-2-36,0 0 0,0 1 0,0 1 0,-27-2 0,26 4 56,0 0 1,0 0 0,0 2-1,0 0 1,0 1 0,-17 4-1,29-5 18,-1 0 1,1 1-1,0-1 0,0 1 1,0 0-1,0 0 0,1 1 1,-1-1-1,1 1 0,-1 0 0,1 0 1,0 0-1,0 0 0,0 0 1,0 1-1,1 0 0,-1-1 0,1 1 1,0 0-1,0 0 0,0 0 1,1 0-1,-1 0 0,1 1 0,0-1 1,1 0-1,-2 5 0,1 1 6,1-1 0,0 1 0,0-1 0,0 1 0,1-1 0,1 0 0,0 1 0,4 13 0,0-8 23,0-1 0,1 0 0,1-1 0,13 19 0,25 31 279,-18-27-151,34 60 1,-55-84-118,-1 1 1,-1-1 0,0 1-1,0 0 1,-2 0 0,1 0-1,-2 1 1,0-1 0,1 21 0,-3-31 10,0 0 0,0 0 0,-1 0 1,1 0-1,-1 0 0,0-1 1,0 1-1,0 0 0,0 0 0,0-1 1,-1 1-1,1 0 0,-1-1 1,1 1-1,-1-1 0,0 0 0,0 0 1,0 0-1,0 0 0,-1 0 1,1 0-1,-1 0 0,1-1 0,-1 1 1,1-1-1,-1 0 0,0 1 1,1-1-1,-1-1 0,-4 2 0,-8 1 61,0 0 0,-1-1 0,1-1 0,-24-1 0,30 0-120,4 0-79,1 0-1,-1 0 1,1-1-1,-1 0 1,1 0-1,0 0 1,-1 0 0,1-1-1,0 1 1,0-1-1,0 0 1,0-1-1,0 1 1,1-1-1,-1 1 1,1-1-1,-1 0 1,1 0-1,0-1 1,0 1 0,1-1-1,-1 1 1,-2-7-1,-12-21-3647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9418,'0'0'1395,"23"-6"-651,75-17 78,-88 20-703,0 1 0,0 1 0,-1 0 0,1 0 1,0 1-1,0 0 0,0 1 0,0 0 0,0 0 1,0 1-1,17 6 0,-23-6-76,0 0-1,-1 0 1,1 1 0,0-1-1,-1 1 1,1 0-1,-1 0 1,0 0 0,0 1-1,0-1 1,-1 1 0,1 0-1,-1-1 1,0 1 0,0 0-1,0 0 1,-1 1 0,1-1-1,-1 0 1,0 0 0,0 1-1,0-1 1,-1 1 0,0 6-1,1-3-35,-1 1 1,-1 0-1,0-1 0,0 1 0,-1-1 0,0 0 0,0 1 1,-1-1-1,-5 11 0,-4 4 62,-25 38 0,24-42-48,1 0 1,1 0 0,-11 28-1,21-44-40,-1 0 0,1 0 0,0 1 0,1-1 0,-1 0 0,1 1 0,-1-1 0,1 0 0,0 1 0,0-1 0,0 1 0,1-1 0,-1 0 0,2 6 0,0-7 17,-1 1 0,0-1 0,1 0 0,-1 0 0,1 0 0,0 0 0,-1 0 0,1 0 0,0 0-1,0 0 1,0-1 0,1 1 0,-1-1 0,0 0 0,1 0 0,-1 0 0,0 0 0,5 1 0,10 2-154,0 0-1,1-2 1,-1 0-1,0-1 1,26-2 0,-13 0-625,-28 1 670,25-2-1157,-26 2 1083,0-1 1,0 1 0,0 0 0,0-1-1,0 1 1,0-1 0,0 1 0,0-1-1,0 1 1,0-1 0,0 0-1,0 1 1,0-1 0,-1 0 0,1 0-1,0 0 1,-1 0 0,1 0 0,0 1-1,-1-1 1,1-2 0,1-9-2398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2 6057,'0'0'1546,"-17"0"-1086,6 0-359,5-1-23,0 1 1,1 0-1,-1 0 0,0 0 0,0 1 1,1 0-1,-1 0 0,0 0 1,1 1-1,-1-1 0,1 1 0,-1 1 1,1-1-1,0 1 0,0 0 1,0 0-1,0 1 0,-6 5 0,-8 13 142,2 0 0,0 1 0,1 0 0,2 2 0,0-1 0,-10 29 0,-51 160 558,55-148-542,3 1 0,3 0 0,3 1 0,3 0 0,0 77 1,7-107-187,3 0 1,1 1 0,1-1 0,2 0 0,12 37 0,-14-60-58,2-1 0,-1 1 0,2-1 0,0 0-1,0-1 1,1 0 0,10 12 0,-11-16-73,1 0 0,0-1-1,0 0 1,0 0 0,1-1-1,0 0 1,1 0 0,-1-1-1,1 0 1,17 5 0,8-1-1081,0-1 1,0-1 0,43 1 0,10-6-4389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3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3649,'0'0'4419,"17"0"-3336,-1-1-1105,10-1 205,30 2-1,-47 1-118,0 0 1,0 0-1,0 1 0,-1 0 0,1 0 0,-1 1 0,1 0 0,10 6 0,-7-1 76,0 1-1,-1 0 1,0 1-1,0 0 1,-1 1-1,-1 0 1,0 0-1,0 1 1,-2 0-1,14 26 1,-4 0 194,-2 0 0,18 65 0,-18-33-150,-2 2-1,-3 0 1,-4 0-1,-3 85 1,-4-131-102,0 0 0,-3-1 1,0 1-1,-1 0 0,-15 42 1,-61 116 13,79-180-191,0 0 0,0 0-1,0-1 1,0 1 0,-1-1-1,0 1 1,1-1 0,-1 0-1,0 0 1,-1 0-1,1-1 1,-7 5 0,6-5-444,0 0-1,-1 0 1,1-1 0,-1 0 0,1 0 0,-1 0-1,-5 0 1,-19 0-5792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3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 6305,'0'0'1141,"-5"20"-956,-15 61-142,19-78-11,1 0 1,-1 0-1,1 0 1,-1 0 0,1 0-1,0 0 1,1 0-1,-1 0 1,0 0 0,1 0-1,-1 0 1,3 4-1,-3-6 25,1 1 0,0-1 0,0 1-1,0-1 1,0 0 0,0 1 0,0-1 0,0 0-1,0 0 1,0 0 0,1 0 0,-1 0-1,0 0 1,1 0 0,-1 0 0,3 1 0,-2-2 11,1 1 1,-1-1 0,0 1 0,0-1 0,0 0 0,1 0-1,-1 0 1,0 0 0,0 0 0,1 0 0,-1 0 0,0-1 0,0 1-1,0-1 1,0 0 0,0 0 0,0 0 0,0 0 0,0 0-1,0 0 1,0 0 0,0 0 0,0-1 0,1-1 0,0-1-1,0 0 0,0 0 1,-1-1-1,0 1 0,0 0 1,0-1-1,0 0 1,0 1-1,-1-1 0,0 0 1,0-5-1,1-9-20,-1-29 0,-1 32-92,0 15-20,0 0 1,1 0-1,-1 0 1,0 0-1,0 0 0,0 0 1,0 1-1,0-1 1,0 0-1,-1 0 1,1 0-1,0 0 1,0 0-1,-1 0 0,1 1 1,0-1-1,-1 0 1,1 0-1,-1 0 1,1 1-1,-1-1 1,0 0-1,1 1 0,-1-1 1,1 0-1,-1 1 1,0-1-1,0 1 1,1-1-1,-1 1 0,0-1 1,-1 0-1,0 2-110,0-1-1,1 0 1,-1 0-1,1 1 0,-1-1 1,1 1-1,-1 0 1,1-1-1,0 1 0,-1 0 1,1 0-1,0 0 1,-1 0-1,1 0 1,0 0-1,0 0 0,0 0 1,0 0-1,-1 2 1,-17 27-2355,4 4-1009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51 4081,'0'0'5977,"-10"-11"-5369,4 3-565,4 4-36,-1 1 1,1 0 0,-1 0-1,0 0 1,1 0 0,-1 1-1,-1-1 1,-4-2 0,8 4-7,-1 1 0,0 0 0,1-1 0,-1 1 0,0 0 0,0 0 1,0 0-1,1 0 0,-1 0 0,0 0 0,0 0 0,1 0 0,-1 0 0,0 0 0,0 0 0,1 1 0,-1-1 1,0 0-1,0 0 0,-1 1 0,1 1 2,-1-1 1,0 1 0,1-1-1,-1 1 1,1-1-1,0 1 1,-1 0-1,1 0 1,0-1 0,0 1-1,-1 3 1,-22 52 27,3 1 0,2 2 0,3-1 0,-15 104 0,-5 251 397,36-405-417,-8 256-179,8-264 68,0-1 0,0 1-1,0 0 1,0 0 0,0 0-1,0-1 1,0 1 0,0 0-1,0 0 1,0 0 0,1-1-1,-1 1 1,0 0 0,1 0-1,-1-1 1,0 1 0,1 0-1,-1-1 1,1 1-1,-1 0 1,1-1 0,0 1-1,-1-1 1,1 1 0,0-1-1,-1 1 1,1-1 0,0 1-1,-1-1 1,1 0 0,0 1-1,0-1 1,0 0 0,-1 0-1,1 1 1,0-1 0,0 0-1,0 0 1,-1 0 0,2 0-1,8 0-2654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4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6329,'0'0'4993,"0"120"-4072,0-100-785,0 0 8,0-2-144,0-2-24,0 1 8,11-3-1449,-1-4-2399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5025,'0'0'4390,"17"12"-3340,56 35-433,-71-46-589,1 1 0,-1-1 0,0 0 0,0-1 0,1 1 0,-1 0 0,0-1 0,1 1 1,-1-1-1,1 0 0,-1 1 0,1-1 0,-1 0 0,1-1 0,-1 1 0,0 0 0,1-1 0,-1 0 0,1 1 0,-1-1 0,0 0 0,0 0 0,1 0 0,-1 0 0,0-1 0,0 1 0,0 0 0,0-1 0,0 0 0,-1 1 0,1-1 0,0 0 0,-1 0 0,3-4 0,-1 2-8,1 0 22,0-2 1,-1 1 0,1 0 0,-1-1 0,0 1-1,-1-1 1,1 0 0,-1 0 0,-1 0 0,1 0 0,-1-1-1,0 1 1,0 0 0,-1 0 0,1-1 0,-2 1-1,1 0 1,-2-12 0,1 16-67,1 1 0,-1-1 0,0 1 0,1-1 1,-1 1-1,0-1 0,0 1 0,0 0 0,0-1 0,0 1 0,0 0 0,0 0 0,-1 0 0,1 0 0,0 0 0,-1 0 1,1 0-1,0 0 0,-1 1 0,1-1 0,-1 1 0,1-1 0,-1 1 0,1-1 0,-1 1 0,-2 0 0,-4-2-320,-1 2-1,1-1 1,-15 2-1,15 0-33,-33 4-2526,3 7-1573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8306,'0'0'8666,"8"0"-11075,3 0-303,-2-4-3410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3 5873,'0'0'3365,"-22"-1"-2488,-8-1-615,-34 4-1,58-1-238,-1 0 1,1 1-1,0-1 0,0 1 0,0 1 0,0-1 0,0 1 0,0 0 1,1 0-1,-1 1 0,1-1 0,0 1 0,0 1 0,0-1 0,-4 6 1,-2 1 28,-5 4 28,1 1 0,0 1 0,1 0 1,1 1-1,-16 27 0,24-35-55,0 0 1,0 0 0,1 1-1,1-1 1,0 1-1,0 0 1,1 0 0,0 0-1,1 0 1,1 0-1,-1 0 1,3 19 0,-1-25-27,0-1 1,0 0-1,1 0 1,-1 0 0,1-1-1,0 1 1,0 0 0,0-1-1,1 1 1,-1-1 0,1 1-1,0-1 1,0 0-1,0 0 1,0-1 0,0 1-1,1-1 1,-1 1 0,1-1-1,0 0 1,0 0 0,-1-1-1,1 1 1,8 1 0,5 1-6,0 0 1,0-1-1,0-1 1,28 0 0,-27-2 14,0 0 1,0-1-1,0-1 1,0-1-1,-1 0 1,1-2-1,22-8 1,-33 10 32,1 0 1,0-1 0,-1-1 0,0 1-1,0-1 1,0 0 0,0-1 0,-1 0-1,0 0 1,0 0 0,-1-1 0,1 1-1,-1-1 1,-1-1 0,0 1 0,0-1-1,5-11 1,-6 11 6,-1 0 0,0 0 0,0-1 1,0 1-1,-1 0 0,-1 0 0,1-1 0,-3-16 0,2 22-62,0 0-1,-1 0 1,0-1-1,0 1 1,0 0-1,0 0 1,0 0-1,-1 0 1,1 0 0,-1 0-1,0 0 1,0 1-1,0-1 1,0 1-1,0-1 1,-1 1-1,1 0 1,-1 0-1,0 0 1,1 0-1,-1 0 1,0 1-1,0-1 1,0 1 0,-6-2-1,-13-1-903,1 0-1,-1 2 0,-26 0 1,-7 2-3484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11803,'0'0'2912,"1"0"-3392,5 0-1208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9 7770,'0'0'1676,"-20"4"-1348,5-1-232,5-2-40,0 1-1,0 0 0,0 1 1,0 0-1,0 0 0,1 1 1,-1 0-1,1 1 0,0 0 1,0 1-1,-10 8 0,6-2 32,1 0 0,1 0 0,0 1 0,0 0 0,-16 28-1,23-32-71,-1-1 0,2 1 0,-1 0 0,1 0-1,0 1 1,1-1 0,0 1 0,1-1 0,0 1-1,0 0 1,1 16 0,1-22-29,-1 0-1,1 0 1,0-1 0,0 1 0,0 0-1,0 0 1,1-1 0,-1 1-1,1-1 1,0 1 0,0-1-1,1 0 1,-1 0 0,1 0 0,-1 0-1,5 3 1,-2-2-6,0 0 0,1 0 0,0-1 0,0 0 0,0 0 1,0-1-1,1 1 0,11 2 0,5-2-10,0 0-1,0-1 1,1-1 0,31-3 0,-45 1 68,0 0 0,0-1 0,1 0 0,-1-1 0,0 0 1,-1-1-1,1 1 0,-1-2 0,1 0 0,-1 0 1,-1 0-1,1-1 0,-1-1 0,0 1 0,0-1 0,-1-1 1,0 1-1,0-1 0,-1-1 0,0 1 0,-1-1 0,1 0 1,-2 0-1,1-1 0,-1 1 0,-1-1 0,0 0 1,0 0-1,-1 0 0,0 0 0,1-13 0,-2 10 41,0-1 1,-1 1-1,0-1 0,-1 0 0,-5-25 0,5 35-94,-1 1-1,1-1 1,0 1-1,-1-1 1,0 1-1,0 0 1,0-1-1,0 1 0,0 0 1,-1 1-1,0-1 1,1 0-1,-1 1 1,0-1-1,0 1 1,0 0-1,0 0 1,-1 0-1,1 0 1,-1 1-1,1-1 0,-1 1 1,1 0-1,-1 0 1,0 0-1,0 1 1,-4-1-1,-30-1-1768,-48 3 1,27 4-2690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126 115 536,'0'0'6692,"-18"8"-6266,-8 2-307,-24 16 0,47-24-111,1 0-1,-1 0 0,1 0 0,0 0 1,-1 1-1,1-1 0,0 1 0,1 0 1,-1 0-1,0-1 0,1 1 0,0 0 1,0 0-1,-1 1 0,2-1 0,-1 0 1,0 0-1,1 0 0,-1 1 0,1-1 1,0 0-1,0 0 0,0 1 0,1-1 1,-1 0-1,1 0 0,0 0 0,0 1 0,2 4 1,-1-4 4,0-1 1,0 1 0,0-1-1,0 0 1,1 0 0,-1 0-1,1 0 1,0 0 0,0-1 0,0 1-1,0-1 1,1 0 0,-1 0-1,1 0 1,-1 0 0,1-1-1,-1 1 1,1-1 0,0 0-1,0 0 1,7 1 0,10 1 167,0-1 1,37 0 0,-49-2-165,1 0 55,1-1 0,-1 0-1,1 0 1,-1-1-1,0 0 1,0-1 0,0 0-1,0-1 1,0 0 0,-1 0-1,13-9 1,-16 9 54,-1 0 0,1 0 0,-1-1 0,-1 0 0,1 0 0,-1 0 1,1 0-1,-1-1 0,-1 1 0,1-1 0,-1 0 0,0 0 0,0-1 0,-1 1 0,0 0 1,0-1-1,-1 0 0,2-11 0,-2 9-10,0 0 0,-1 0 0,0 0 0,0 0 0,-1 0 0,-2-12 0,2 17-98,-1 1 1,1-1 0,-1 0 0,0 1 0,1 0 0,-2-1 0,1 1 0,0 0 0,-1 0 0,1 0 0,-1 0-1,0 0 1,0 1 0,0-1 0,0 1 0,0 0 0,-4-2 0,-2 0-85,0 0 1,0 1-1,0 0 1,-1 0-1,1 1 1,-1 0-1,1 1 1,-1 0-1,-17 0 1,5 2-926,0 1 0,0 1 0,-26 7 0,-14 9-3609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8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12 5369,'0'0'4360,"-19"-3"-3401,-63-5-390,76 8-530,0 0 0,-1 0-1,1 1 1,0 0 0,-1 0-1,1 0 1,0 1 0,0 0 0,0 0-1,0 1 1,1-1 0,-1 1-1,1 1 1,0-1 0,-1 1 0,1 0-1,-5 5 1,3-2-11,1 1 0,-1 0-1,1 0 1,0 0 0,1 1 0,0 0-1,0 0 1,-5 16 0,7-17-27,1 1 1,0-1-1,0 0 0,0 1 1,1 0-1,1-1 0,-1 1 1,2-1-1,-1 1 0,3 12 1,-2-16-11,0 0 0,1 0 1,0 0-1,0 0 0,1 0 1,-1 0-1,1-1 0,0 1 1,0-1-1,0 1 0,1-1 1,0 0-1,-1-1 0,1 1 1,1-1-1,-1 1 0,7 3 1,2 0-8,1-1 1,0 0 0,0-1 0,1 0-1,0-1 1,0-1 0,19 2 0,-10-2-15,1-2 0,-1-1 0,45-5 0,-60 4 41,0 0 0,0-1 0,0-1 0,-1 1 0,1-2 0,-1 1 0,1-1 0,-1 0 0,0-1 0,-1 0 0,1 0 0,-1 0 0,0-1 0,0 0 0,-1-1 0,1 1 0,-1-1 0,-1-1 0,0 1 0,0-1 0,0 0 0,-1 0 0,0 0 0,0-1 0,-1 1 0,-1-1 0,1 0 0,0-9 0,-1 7 16,-1-1-1,0 1 1,-1-1 0,-1 1 0,-2-20 0,2 27-52,0 1 0,0 0 0,0 0 1,0 0-1,0 0 0,-1 0 1,1 0-1,-1 0 0,0 0 0,0 0 1,0 1-1,0-1 0,-1 1 0,1 0 1,-1-1-1,1 1 0,-1 0 1,0 0-1,0 1 0,0-1 0,0 1 1,0-1-1,0 1 0,-4-1 1,-2 0-839,-1 0 1,0 1 0,-19 1 0,6 0-3499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8106,'0'0'1584,"105"-24"-808,-58 18-360,2 0-296,-2 2-8,-4 2-112,-1 2 0,-8 0-1032,-10 0-1216,-13 0-1033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0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6281,'0'0'4657,"122"-14"-4209,-81 6-352,5 0-192,3-6-632,-12 4-2064,-14-2-3874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1 279 6385,'0'0'737,"19"-3"-635,136-18-143,-115 17 108,37-3-1542,137-31 0,-192 32 1298,0-1 1,-1-1-1,0 0 1,0-2 0,-1 0-1,0-1 1,-1-1-1,0-1 1,-1-1 0,29-28-1,-35 29 368,-5 7 357,-1 0 1,0-1 0,-1 0 0,0 0 0,7-11 0,-81 186 4830,61-143-5318,1 0 0,1 0 1,2 1-1,1-1 0,-1 33 0,4-49-72,0 3 26,0-1-1,0 0 1,2 1 0,3 17 0,-4-26-49,0 1 0,0-1 0,1 0 0,-1 1 0,1-1 1,0 0-1,0 0 0,0 0 0,1 0 0,-1-1 0,1 1 0,-1 0 0,1-1 0,0 0 0,0 0 0,0 0 1,0 0-1,6 3 0,-4-3-383,0 0 0,1 1 0,-1-2 0,1 1-1,-1-1 1,1 1 0,-1-2 0,1 1 0,0 0 0,0-1 0,-1 0 0,1-1 0,10-1 0,-3-8-4152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425 101 4609,'0'0'5940,"-9"-16"-5160,-32-49-349,40 64-413,0 0 0,0-1 0,0 1 0,0 0 0,0 0 0,0-1 0,0 1 0,0 0 0,-1 0 0,1 0 1,0 0-1,-1 1 0,1-1 0,0 0 0,-1 0 0,1 1 0,-1-1 0,0 1 0,1-1 0,-1 1 0,1 0 0,-1 0 0,0 0 0,1 0 0,-1 0 1,1 0-1,-1 0 0,-2 1 0,-6 0-11,0 0 1,-1 0 0,1 1 1,0 0-1,0 0 1,-1 1-1,1 1 0,1 0 1,-1 0-1,1 1 1,-13 8-1,0 2-5,2 0 1,-1 1-1,-20 22 0,30-26 14,-1 0 0,2 1 0,0 1-1,0-1 1,-10 22 0,16-27-36,0 1 0,1-1-1,0 0 1,1 1 0,-1-1 0,2 1 0,-1 0-1,1 0 1,1 0 0,-1-1 0,3 18 0,-2-22 15,1 0-1,0 0 1,0-1 0,1 1 0,-1 0 0,1-1 0,0 1 0,0-1 0,0 1-1,0-1 1,0 0 0,1 0 0,4 5 0,-1-4-3,0 1-1,0-1 1,0 0-1,0 0 1,0-1-1,14 5 1,-1-2-28,0-1 0,0 0 0,0-2 0,33 2 1,-50-5 35,53 3-80,85-5-1,-124 0 73,-1 0-1,1 0 1,-1-2-1,0 0 1,0 0-1,0-1 1,0-1-1,-1-1 1,0 0-1,18-12 1,-26 14 32,0 0 1,-1-1 0,1 0-1,-1 0 1,0 0 0,0 0-1,-1-1 1,0 1 0,0-1-1,-1 0 1,1-1 0,-1 1-1,-1-1 1,2-8 0,0-4 45,-1 0 0,-1 0 0,0-1 0,-3-24 0,1 41-75,0 0 1,0 1-1,-1-1 1,0 0-1,1 1 1,-1-1-1,-1 1 1,1-1-1,0 1 1,-1-1-1,0 1 1,0 0-1,0 0 1,0 0-1,-5-6 1,3 6-17,0-1-1,0 1 1,-1 0-1,0 0 1,1 1 0,-1-1-1,0 1 1,0 0 0,-10-2-1,-6 0-192,-1 1-1,1 1 0,-1 1 0,-29 2 1,32 0-90,-70 4-3157,8 7-3196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10162,'0'0'5009,"2"0"-4081,-2 2-1760,0 6-224,2 2-1929,0-2-1688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8314,'0'0'3781,"-1"18"-2824,-11 152 890,4-15-921,8-152-1040,0 0 0,1 0-1,-1-1 1,1 1 0,-1 0 0,1-1 0,0 1 0,0 0 0,0-1 0,0 1 0,1-1 0,-1 1 0,1-1 0,-1 0 0,1 0 0,0 0-1,0 0 1,0 0 0,3 3 0,-1-3-786,-1 1-1,1-1 1,0 0 0,1 1-1,-1-2 1,8 3-1,3-1-5163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4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 8450,'0'0'2278,"-7"21"-1874,-24 70 66,29-83-459,0 1-1,0-1 0,1 1 0,0-1 0,1 1 0,-1 0 0,2-1 0,0 11 1,0-10-13,0-4-1,0 0 0,0 1 1,0-1-1,0 0 0,1 0 1,0 0-1,0 0 0,0 0 1,1 0-1,0-1 0,0 1 0,0-1 1,6 7-1,-3-5 30,0-1-1,0 0 1,0-1 0,1 0 0,0 0-1,-1 0 1,1 0 0,12 3-1,3-1 24,-1-1-1,2 0 0,-1-2 1,0-1-1,35 0 1,-50-2-28,0-1 1,-1 0-1,1 0 1,0 0-1,0-1 1,-1 0-1,1 0 1,-1 0-1,1-1 1,-1 0-1,0 0 1,0-1-1,-1 0 1,1 0-1,-1 0 1,1-1-1,-1 0 1,-1 0-1,1 0 1,7-11-1,-6 6 74,0-1 0,0 1 0,-2-1-1,1 0 1,-1 0 0,-1-1 0,0 1-1,0-1 1,-1 0 0,-1 0 0,1-17-1,-2 20 2,0 0 0,-1 0 0,0 1 0,0-1 0,-3-10 0,3 16-70,0 0 1,-1-1-1,1 1 0,-1 0 0,0 0 0,0 0 1,0 1-1,0-1 0,-1 0 0,1 1 1,-1-1-1,0 1 0,1 0 0,-1 0 1,-6-3-1,-3-1-92,0 1 0,0 1 0,0 0-1,0 1 1,0 0 0,-1 1 0,-24-1 0,-90 4-1272,106 0 1014,-62 6-2517,20 7-1800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7458,'0'0'2946,"-8"22"-2605,-29 69 156,31-78-389,1 0-1,1 1 0,0-1 1,0 1-1,2 0 0,0 0 0,0 0 1,1 24-1,1-34-97,0-1 0,1 0 0,-1 0 0,0 0 0,1 0 0,0 0 0,0 0 1,0 0-1,0-1 0,0 1 0,1 0 0,-1 0 0,1-1 0,0 1 0,-1-1 0,5 5 0,-2-4 7,1 1-1,-1-1 1,1 0-1,-1 0 1,1-1 0,0 1-1,0-1 1,10 3-1,5-1-118,0 0 0,1-1 0,40 0 0,-49-3-105,3 1-663,0-1 0,-1-1 0,21-3 1,-3-8-2148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5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6041,'0'0'1789,"-2"18"-421,-12 124 1631,-8 266-363,26-368-3376,3-15-5977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5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 5601,'0'0'4433,"-6"6"-4259,-19 18-29,24-23-136,0 0 0,0-1 1,0 1-1,1 0 0,-1 0 0,0-1 0,1 1 1,-1 0-1,0 0 0,1 0 0,-1 0 0,1 0 1,0 0-1,-1 0 0,1 0 0,0 0 1,-1 0-1,1 0 0,0 0 0,0 0 0,0 0 1,0 0-1,0 0 0,0 0 0,0 0 0,1 0 1,-1 0-1,0 0 0,0 0 0,1 0 1,0 1-1,0-1 31,0 0 1,0 0 0,0 0-1,0 0 1,1-1-1,-1 1 1,0 0 0,1-1-1,-1 1 1,0-1 0,1 0-1,-1 1 1,1-1 0,-1 0-1,0 0 1,4 0-1,-2 0 29,1 0-1,0-1 0,-1 1 0,1-1 0,-1 0 0,1 0 0,-1 0 0,1-1 0,-1 1 0,0-1 0,1 0 1,-1 0-1,4-4 0,-5 5-10,0-1 1,0 1 0,-1-1-1,1 0 1,-1 0 0,1 0 0,-1 0-1,0 0 1,0 0 0,0 0-1,0 0 1,0 0 0,0 0-1,-1-1 1,1 1 0,-1 0-1,1-1 1,-1 1 0,0 0 0,0-1-1,0 1 1,-1-5 0,1 7-58,0-1 0,-1 1 0,1-1 0,0 1 0,-1 0-1,1-1 1,0 1 0,-1 0 0,1-1 0,-1 1 0,1 0 0,0-1 0,-1 1 0,1 0 0,-1 0 0,1 0 0,-1-1 0,1 1 0,-1 0 0,1 0 0,-1 0 0,0 0 0,1 0 0,-1 0 0,0 0 0,-16 0-644,13 0 286,-14 1-2771,2 4-3770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78 24,'0'0'5752,"7"-9"-5332,26-28-60,-31 35-244,0 0-1,0 0 1,0-1 0,1 2 0,-1-1-1,1 0 1,-1 0 0,5-2-1,5-4 3582,-24 5 261,-14 4-3960,13-1 191,-16 0-218,1 2-1,-1 1 1,1 1-1,-1 1 1,1 2-1,-34 12 1,60-18 12,0-1 0,0 1 1,1 0-1,-1-1 1,0 1-1,1 0 1,-1 0-1,1 0 0,-1 1 1,1-1-1,-1 0 1,1 0-1,0 1 1,0-1-1,-1 1 0,1-1 1,0 1-1,1 0 1,-1-1-1,0 1 1,0 0-1,1 0 0,-1-1 1,1 1-1,-1 0 1,1 0-1,0 0 0,0 0 1,0-1-1,0 1 1,0 0-1,0 0 1,0 0-1,1 0 0,-1 0 1,1-1-1,-1 1 1,1 0-1,0 0 1,-1-1-1,3 4 0,3 5-7,0-1-1,0 1 0,1-1 0,1 0 0,13 13 0,49 38-4,-65-56 26,59 45-22,50 44-147,-113-93 178,-1 1 0,1-1-1,-1 0 1,1 1 0,-1-1 0,1 0 0,-1 1 0,0-1 0,1 0 0,-1 1 0,0-1 0,1 1 0,-1-1 0,0 1-1,1-1 1,-1 1 0,0-1 0,0 1 0,0-1 0,0 1 0,1-1 0,-1 1 0,0-1 0,0 1 0,0-1 0,0 1 0,0-1-1,0 1 1,0-1 0,0 1 0,-1-1 0,1 1 0,0-1 0,0 1 0,0-1 0,-1 1 0,1-1 0,0 1 0,0-1-1,-1 1 1,1-1 0,0 1 0,-1-1 0,1 0 0,-1 1 0,-26 10 175,17-8-217,-173 53-509,104-37-2339,55-14-1253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0 7602,'0'0'2876,"-7"4"-2741,0 1-37,0 0-1,0 1 1,0-1 0,1 1-1,0 0 1,0 1 0,-7 10-1,11-14-22,-26 37 807,-32 64 0,53-89-825,0 0 0,2 0 0,0 1 0,0 0 0,2 0 0,0 0 0,1 0 0,-1 22 0,3-36-54,0-1 0,0 1 0,-1-1 0,1 1 0,0-1 0,1 1 0,-1-1 0,0 1 1,0-1-1,1 1 0,-1-1 0,1 1 0,-1-1 0,1 1 0,0-1 0,-1 0 1,1 0-1,0 1 0,0-1 0,0 0 0,0 0 0,0 0 0,0 0 0,0 0 0,0 0 1,1 0-1,-1 0 0,0 0 0,1-1 0,-1 1 0,0 0 0,1-1 0,-1 1 0,1-1 1,-1 0-1,1 1 0,-1-1 0,3 0 0,21 4-157,0 0 1,1-2-1,-1-1 0,33-3 1,-43 1-62,6 0-501,0-2 0,0-1 0,0 0 0,0-1 0,-1-1 0,0-2 0,0 0 0,23-13 0,13-8-3452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1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5 832,'0'0'7731,"-15"22"-7269,-48 76-126,60-93-319,1-1-1,0 0 1,0 1 0,0-1 0,0 1 0,1-1 0,0 1 0,0 0 0,0-1 0,1 1-1,-1 0 1,1 0 0,0 0 0,1 0 0,-1-1 0,1 1 0,0 0 0,3 9 0,-4-12-5,2 5 22,1 0-1,0 0 0,0 0 1,1-1-1,-1 1 1,1-1-1,1 0 1,-1 0-1,1 0 1,0-1-1,1 1 0,-1-1 1,1-1-1,0 1 1,10 5-1,-7-4 6,1-2 0,0 1 0,0-1 0,0-1 0,0 1 0,0-2-1,1 1 1,0-2 0,-1 1 0,14-1 0,-20-1 7,0 0 0,0 0 0,0 0 1,1-1-1,-1 1 0,0-1 0,0 0 0,0 0 0,4-2 1,-6 1 26,0 1 0,0-1 0,0 0 1,0 1-1,-1-1 0,1 0 0,0 0 1,-1 0-1,0 0 0,1 0 0,-1-1 1,0 1-1,0 0 0,0 0 0,0-1 1,0-3-1,2-2 23,-1-1-1,0 1 1,0-1-1,-1 1 1,0-1-1,-1 0 1,0 0-1,0 1 1,-1-1-1,0 0 1,0 1-1,-1-1 1,0 1-1,-1-1 1,0 1-1,0 0 1,-1 0-1,0 0 1,0 1 0,-1-1-1,0 1 1,0 0-1,-1 0 1,1 1-1,-2 0 1,-11-10-1,-1 4-452,1 0-1,-2 2 1,1 0 0,-1 2-1,-41-12 1,30 9-1820,11 5-1588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6977,'0'0'1177,"128"-18"-865,-90 16-208,-1 2-96,-1 0-8,-4 0-688,-6 0-128,-9 0-969,-11 0-2384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19 229 3873,'0'0'1532,"2"19"-813,1 2-497,3 17 997,0 48-1,-5-80 2862,0-13-3095,1-16-995,-3 7 40,-1 0 1,-1 0-1,0 0 1,-7-19-1,5 18-13,1-1 1,0 1-1,-1-26 0,4 33-36,0 2-103,1 1 0,0 0 0,0 0 0,1 0 0,-1 0 0,1 0 0,3-8 0,-3 13 58,0-1 0,1 1 0,-1 0 0,0 0 0,1 0 0,0 0 0,-1 0 0,1 0 1,0 1-1,0-1 0,0 0 0,0 1 0,0 0 0,1-1 0,-1 1 0,0 0 0,1 0 0,-1 0 0,1 1 0,-1-1 0,1 0 0,-1 1 0,1 0 0,2-1 0,5 0-369,0 0 0,0 0 0,0 1 0,0 0 0,0 1 0,1 0 0,-1 1 0,0 0-1,-1 0 1,1 1 0,0 0 0,-1 1 0,0 0 0,18 10 0,-14-5 499,1-1 0,1-1 0,-1-1 0,1 0 0,1 0 0,-1-2 0,1 0 0,-1-1 0,1 0 0,30 0 0,-39-3 39,1 0 0,0 0 0,-1-1 1,1 0-1,-1-1 0,1 0 1,11-4-1,-15 4-60,0 0 0,0-1 0,0 1 0,0-1 1,-1 0-1,1 0 0,-1 0 0,0 0 0,0-1 0,0 1 0,0-1 0,-1 0 0,0 0 0,3-6 1,-3 7 47,0 0 0,-1-1 0,0 1 0,1-1 0,-2 0 1,1 1-1,0-1 0,-1 0 0,1 0 0,-1 0 0,0 1 1,-1-7-1,1 8-8,-1 0 0,1 1 0,-1-1 0,0 0 0,1 1-1,-1-1 1,0 0 0,0 1 0,0-1 0,0 1 0,0 0 0,0-1 0,-1 1 0,1 0 0,0 0 0,-1-1 0,1 1 0,-1 0 0,1 1 0,-1-1 0,0 0 0,1 0 0,-1 1 0,0-1 0,1 1 0,-1-1 0,-2 1 0,-3-2 39,-1 1 1,0 0-1,1 0 1,-1 1 0,0 0-1,1 0 1,-1 1-1,0 0 1,1 0-1,-13 5 1,15-4-94,0 0 1,1 0-1,0 1 0,-1 0 1,1 0-1,0 0 1,0 0-1,1 1 0,-1 0 1,1-1-1,-1 1 0,1 0 1,1 1-1,-1-1 1,0 0-1,1 1 0,-2 5 1,-2 9-29,1 0 0,1 0 0,0 0 0,1 1 0,2-1 0,0 1 0,1 20 0,0-34-6,1 0 0,-1 0 0,1 0 0,0 0 0,1 0 0,-1 0 0,1-1 0,0 1 0,0 0 0,1-1 0,0 0 0,0 1 0,0-1 0,1 0-1,-1-1 1,1 1 0,0-1 0,6 6 0,-3-5-110,0 0-1,1 0 0,-1 0 1,1-1-1,0 0 0,1-1 1,-1 0-1,1 0 0,-1-1 1,1 0-1,0 0 0,13 0 1,121-1-4081,-79-8 129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1640,'0'0'10715,"-70"150"-10203,61-96 248,3 3-584,4-1-40,2-2-96,4-4-40,17-4-192,7-6-40,8-5-928,28-9-841,-4-10-615,-7-10-1617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73 451 5025,'0'0'3338,"-5"21"-3002,-15 69 100,19-87-397,1 0-1,-1 1 0,1-1 1,-1 0-1,1 0 0,0 0 1,1 0-1,-1 1 0,0-1 0,1 0 1,0 0-1,-1 0 0,1 0 1,0 0-1,1 0 0,-1 0 1,0-1-1,1 1 0,0 0 1,0-1-1,0 1 0,0-1 1,0 1-1,0-1 0,0 0 1,1 0-1,-1 0 0,1 0 0,0-1 1,3 3-1,1-1 18,1 0 0,0-1-1,0 0 1,1 0 0,-1 0 0,0-1-1,1-1 1,9 1 0,-10-1-57,0 0 0,0-1 0,0 0 0,0 0 0,0 0 0,-1-1 0,12-4-1,-14 3 3,0 1 0,0-1 0,0-1 0,0 1 0,-1-1 0,1 0 0,-1 0 0,0 0 0,0 0-1,6-10 1,-5 6-8,-1 0 1,1-1-1,-2 1 0,1-1 0,-1 0 0,0 0 0,-1-1 1,0 1-1,-1 0 0,0-1 0,0 1 0,-1-1 0,0 1 0,-3-17 1,3 22 28,-1-1 1,0 1 0,0-1-1,-1 1 1,1 0 0,-1 0 0,0 0-1,0 0 1,0 0 0,-1 0-1,1 0 1,-1 1 0,0-1-1,0 1 1,0 0 0,-1-1-1,1 2 1,-1-1 0,0 0 0,1 1-1,-1 0 1,0-1 0,-1 2-1,1-1 1,0 0 0,0 1-1,-1 0 1,1 0 0,-6-1 0,4 1-5,-1 0 1,0 1 0,0-1-1,0 1 1,0 0 0,0 1-1,0 0 1,0 0 0,0 0 0,0 1-1,1 0 1,-1 1 0,1-1-1,-1 1 1,1 0 0,0 1-1,0 0 1,-7 5 0,2 2-11,1 1 0,0 0 1,1 1-1,0 0 0,1 0 0,1 1 0,0 0 1,1 0-1,0 1 0,1-1 0,1 1 1,0 1-1,1-1 0,1 0 0,0 1 0,1-1 1,1 24-1,1-35-31,-1-1-1,1 1 1,-1 0 0,1-1-1,0 1 1,0 0 0,1-1-1,-1 0 1,1 1 0,-1-1-1,1 0 1,0 0 0,1 0-1,-1 0 1,0 0 0,1 0-1,0-1 1,-1 1 0,1-1 0,0 0-1,0 1 1,1-2 0,-1 1-1,0 0 1,1-1 0,-1 1-1,0-1 1,1 0 0,0 0-1,6 1 1,-3-1-111,1 0-1,0 0 1,0-1-1,0 0 1,0 0-1,-1 0 1,1-1 0,0-1-1,0 1 1,-1-1-1,1-1 1,-1 1-1,0-1 1,8-4 0,-6 1 62,-1-1 1,1 0-1,-1-1 0,0 1 1,-1-2-1,0 1 1,0-1-1,-1 0 1,0 0-1,-1-1 1,1 1-1,-2-1 1,5-12-1,1-8 120,-1-1-1,-2 0 1,5-41 0,-4-11 199,-4-163-1,-4 236 150,-1-1-1,0 0 1,0 0-1,-1 0 1,0 1-1,-1-1 1,-1 1-1,-4-12 1,8 22-375,0 0 0,0 0 0,0 0 0,0 0 1,0 0-1,0 0 0,0 0 0,0 0 0,0 0 0,0-1 1,0 1-1,0 0 0,-1 0 0,1 0 0,0 0 1,0 0-1,0 0 0,0 0 0,0 0 0,0 0 0,0 0 1,0 0-1,0 0 0,-1 0 0,1 0 0,0 0 0,0 0 1,0 0-1,0 0 0,0 0 0,0 0 0,0 0 1,-1 0-1,1 0 0,0 0 0,0 0 0,0 0 0,0 0 1,0 0-1,0 0 0,0 0 0,0 0 0,0 0 1,-1 0-1,1 0 0,0 0 0,0 0 0,0 0 0,0 0 1,0 1-1,0-1 0,0 0 0,0 0 0,0 0 0,0 0 1,0 0-1,0 0 0,0 0 0,0 0 0,0 1 1,0-1-1,0 0 0,-1 0 0,1 0 0,0 0 0,1 0 1,-6 15 237,0 17-366,5-32 117,-14 129 128,4 145 0,10-255-424,1 1-1,1 0 1,1-1-1,10 34 0,-6-32-1609,17 38 0,1-13-3218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 8914,'0'0'3451,"17"-8"-3153,57-24 12,-71 31-292,-1 0-1,1 0 0,-1 0 1,1 1-1,-1-1 0,1 1 1,-1-1-1,1 1 1,0 0-1,-1 0 0,1 0 1,0 1-1,-1-1 0,1 1 1,-1-1-1,1 1 0,0 0 1,-1 0-1,0 0 0,1 0 1,-1 0-1,0 1 0,1-1 1,3 4-1,-3-1 28,0-1 0,1 1 0,-1 0 0,-1 0 0,1 0 0,0 1 0,-1-1 0,0 1 1,2 6-1,-2-7-27,-1 1 0,0-1 1,0 1-1,-1-1 0,1 1 1,-1-1-1,0 1 0,0-1 1,0 1-1,-1 0 0,1-1 1,-1 1-1,0-1 0,-1 0 1,-2 8-1,1-6-33,-1-1 0,1 1 0,-1-1 0,0 1 0,-1-1 0,1 0 0,-1-1-1,0 1 1,-10 7 0,14-12-17,1 1-1,-1-1 1,1 1-1,-1-1 0,1 1 1,-1-1-1,1 1 1,0-1-1,-1 1 1,1-1-1,0 1 1,-1 0-1,1-1 0,0 1 1,0-1-1,0 1 1,0 0-1,-1-1 1,1 1-1,0 0 0,0-1 1,0 1-1,1 0 1,-1-1-1,0 1 1,0 0-1,0-1 0,0 1 1,0 0-1,1-1 1,-1 1-1,0-1 1,1 1-1,-1 0 0,0-1 1,2 1-1,19 23-129,-14-16 128,8 9 78,0 0 1,15 26-1,-26-37 16,0 1-1,-1 0 1,0 0-1,0 0 1,0 1-1,-1-1 1,0 1-1,-1-1 1,1 1-1,-1 12 1,-1-18-27,0 1 1,-1-1-1,0 0 1,1 1-1,-1-1 1,0 0 0,0 0-1,0 1 1,-1-1-1,1 0 1,0 0-1,-1 0 1,1-1-1,-1 1 1,0 0-1,1 0 1,-1-1-1,0 1 1,0-1-1,0 0 1,0 0-1,-1 1 1,-1 0-1,-9 4 51,0-1-1,-24 7 0,26-9-154,-4 1-307,0 0 0,-29 3 1,-6-5-4900,33-2 222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8426,'0'0'4177,"-9"98"-4177,9-80-88,0 2-192,19-6-1881,7-4-759,2-6-1849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7098,'0'0'2036,"-9"19"-1191,-26 64 48,32-76-837,1 0-1,0 0 1,1 1 0,0-1 0,0 0 0,0 1 0,1-1 0,0 0-1,2 10 1,-1-5 40,-1-7-58,1 1 0,0 0 0,1-1 0,-1 1 0,1-1 0,0 1 0,0-1 0,1 0 0,0 0 0,0 0 0,0 0 0,0 0 0,1-1 0,-1 1 0,1-1 0,1 0 0,-1 0 0,0-1 0,8 6 0,-6-6-30,0 0 1,0 0-1,0 0 0,0-1 0,0 0 1,1 0-1,-1 0 0,1-1 1,-1 0-1,1 0 0,0-1 0,-1 0 1,1 0-1,0 0 0,-1-1 0,13-3 1,-16 3-16,1 0 1,-1 0 0,0-1 0,1 1-1,-1-1 1,0 0 0,0 0-1,0 0 1,0-1 0,-1 1 0,1-1-1,-1 1 1,1-1 0,2-5 0,-1 3-16,-1-1 1,0 0-1,0 0 1,-1-1 0,1 1-1,-2-1 1,3-10-1,-2 9-27,-1 1-1,0 0 1,-1 0-1,0-1 1,0 1-1,-1 0 1,0-1-1,0 1 1,0 0-1,-1 0 1,0 0-1,-1 0 1,1 0-1,-1 0 1,-5-7-1,3 8 4,0 1-1,0 0 1,0 0-1,-1 0 1,1 1 0,-1-1-1,0 2 1,0-1-1,-1 1 1,1-1 0,-1 2-1,0-1 1,-12-2-1,14 3 40,-1 1-1,1 1 1,-1-1-1,0 1 1,1 0-1,-1 0 0,1 0 1,-1 1-1,0 0 1,1 0-1,-1 0 1,1 1-1,0 0 0,-1 0 1,1 0-1,0 0 1,0 1-1,-6 4 1,3 1 43,-1-1 0,1 1 0,1 0 0,0 1 0,0 0 0,0 0 0,1 0 1,1 1-1,-1 0 0,2 0 0,-1 1 0,1-1 0,1 1 0,0 0 1,1 0-1,0 0 0,0 0 0,1 0 0,1 0 0,0 1 0,2 17 0,-1-25-42,0 0-1,0-1 0,0 1 0,0 0 1,1-1-1,0 0 0,0 1 0,0-1 1,0 0-1,0 0 0,1 0 0,-1 0 1,1 0-1,0 0 0,0-1 0,0 1 0,0-1 1,0 0-1,0 0 0,1 0 0,-1-1 1,1 1-1,-1-1 0,1 0 0,7 2 1,7 1-194,0-1 0,0-1 1,0-1-1,20-1 1,-34 0 109,4 0-45,1-1-1,-1 1 1,0-2-1,0 1 1,0-1-1,0 0 0,0-1 1,0 0-1,13-7 1,-10 3 344,0-1 1,0 0-1,0-1 1,-1 0-1,12-12 1037,-22 33 14,-3 21-663,0 0-1,-2-1 1,-18 59-1,-3 24-262,23-97-525,1 1 0,0-1 0,2 1 0,2 24 0,-2-39-165,1 0 0,-1 0-1,1 0 1,0 0 0,0 0 0,1-1 0,-1 1 0,1 0 0,0-1 0,0 1 0,0-1 0,0 0 0,5 5 0,13 6-5896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5761,'0'0'1667,"16"-5"-595,54-16-87,-59 19-683,-1 0 0,0 0-1,1 1 1,-1 0 0,20 2 0,-7-1-18,-20 0-258,1 0 1,-1 0 0,1 0-1,-1 1 1,0-1-1,1 1 1,-1-1 0,1 1-1,-1 0 1,0 0-1,0 1 1,0-1 0,0 1-1,0 0 1,0-1-1,0 1 1,0 0 0,-1 1-1,1-1 1,-1 0-1,1 1 1,-1 0 0,0-1-1,0 1 1,0 0 0,0 0-1,-1 0 1,1 0-1,-1 0 1,0 1 0,0-1-1,0 0 1,0 1-1,-1-1 1,1 1 0,-1-1-1,0 0 1,0 5-1,0-2-9,1-1-1,-2 0 0,1 1 0,0-1 0,-1 0 0,0 0 0,0 0 1,-1 1-1,0-1 0,0 0 0,0-1 0,0 1 0,-1 0 0,1-1 1,-1 1-1,0-1 0,-5 5 0,5-5 61,-1 0-70,0 1 0,0 0 0,1 0 0,-6 11 0,8-15-26,1 0-1,-1 1 1,1-1-1,-1 0 1,1 0-1,0 0 1,0 1-1,-1-1 1,1 0-1,0 1 1,0-1-1,0 0 0,0 0 1,1 1-1,-1-1 1,0 0-1,1 0 1,-1 1-1,0-1 1,1 0-1,-1 0 1,1 0-1,0 0 0,-1 0 1,1 0-1,0 0 1,0 0-1,0 0 1,0 0-1,1 1 1,10 7-29,1-1 0,21 10 0,-25-14 42,0 0 1,0 1-1,0 0 0,-1 0 1,0 1-1,0 0 1,-1 0-1,0 1 0,8 9 1,-14-14 30,0 0 1,1 0-1,-1 0 1,0 0-1,-1 0 1,1 0 0,0 1-1,-1-1 1,1 0-1,-1 0 1,1 1-1,-1-1 1,0 0 0,0 1-1,0-1 1,-1 0-1,1 1 1,0-1-1,-1 0 1,0 1 0,1-1-1,-1 0 1,0 0-1,0 0 1,0 0-1,0 0 1,-1 0-1,1 0 1,-1 0 0,1 0-1,-1-1 1,1 1-1,-1 0 1,0-1-1,0 0 1,0 1 0,0-1-1,0 0 1,0 0-1,-3 1 1,-22 9-182,-1-2 0,0-1 0,-1-2 0,-36 5 0,52-9-190,-28 3-2197,7-2-2242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5705,'0'0'1666,"20"11"-487,-3-3-908,-7-4-135,-1 1 0,1-1 0,-1 2-1,0-1 1,-1 1 0,1 1 0,-1-1-1,-1 2 1,1-1 0,-1 1 0,0 0 0,8 14-1,3 11 223,-1 0-1,-2 1 1,-2 1 0,-1 1-1,-2 0 1,9 59-1,-10-30 291,-4 0-1,-5 127 0,-2-169-537,-1-1 0,-2 1 0,0-1 0,-1-1-1,-1 1 1,-1-1 0,-18 32 0,18-33-476,6-7-3888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4993,'0'0'7458,"117"-16"-6810,-66 8-648,3-2 16,3-2-64,-5 2 104,-3-2-112,-6 1-280,1 7-1145,-14 2-815,-15 2-2137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8162,'0'0'1216,"107"-2"-520,-44-10-544,12-2-152,41-11-368,-18 3-1464,-13 2-1297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6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4793,'0'0'4240,"-2"0"-3606,5 1-587,33 10 226,1-3 1,60 7-1,80-4-1471,-87-6-1725,-62-3 615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5233,'0'0'3177,"-4"22"-3005,-11 72 109,14-84-216,0-1-1,0 1 1,0-1-1,2 1 0,-1 0 1,1-1-1,0 1 1,1-1-1,0 0 1,1 1-1,0-1 1,6 13-1,-5-17-34,-1 1 1,1-1-1,0 0 0,0 0 0,1-1 0,-1 1 1,1-1-1,0 0 0,0 0 0,1-1 0,-1 0 1,1 0-1,0 0 0,0 0 0,0-1 0,0 0 1,7 2-1,3-1 7,0-1 0,0 0-1,0-2 1,17 0 0,-14 0-62,-15 0 17,1 0 0,-1 0 0,0-1 1,0 0-1,1 1 0,-1-1 1,0-1-1,0 1 0,0-1 1,0 1-1,0-1 0,-1 0 1,1-1-1,0 1 0,-1-1 0,0 1 1,1-1-1,-1 0 0,0 0 1,-1-1-1,1 1 0,3-6 1,-2 1 63,0 0 1,0 0-1,-1-1 1,0 0-1,-1 1 1,1-1-1,-2 0 1,1 0-1,-1-16 1,-1-24 1080,0 49-1118,0 0 0,0 0 0,0 0 0,0 0 0,0 0 0,0 0 0,0 1 0,0-1 0,0 0 0,0 0 0,0 0 0,-1 0 0,1 0 0,0 0 0,0 0 0,0 0 0,0 0 0,0 0-1,0 0 1,0 0 0,-1 0 0,1 1 0,0-1 0,0 0 0,0 0 0,0 0 0,0 0 0,0 0 0,0 0 0,-1 0 0,1 0 0,0 0 0,0 0 0,0-1 0,0 1 0,0 0 0,0 0 0,-1 0 0,1 0 0,0 0 0,0 0 0,0 0 0,0 0 0,0 0-1,0 0 1,0 0 0,0 0 0,0 0 0,-1-1 0,1 1 0,0 0 0,0 0 0,0 0 0,0 0 0,-2 7-31,1-1 1,0 1-1,0 1 0,1-1 1,0 0-1,0 0 1,0 0-1,1 0 0,0 0 1,1 0-1,-1 0 0,1-1 1,1 1-1,-1 0 0,1-1 1,0 0-1,1 1 0,4 6 1,-2-8-1,0 0 1,0 0-1,0-1 1,0 1-1,1-2 1,-1 1-1,1-1 1,0 0-1,0 0 1,0-1-1,1 0 1,10 2-1,-3-2 11,0 0 1,1-1-1,-1-1 0,0 0 0,19-3 0,-30 2 34,-1 0 0,1 0 0,0 0 0,-1 0 0,1 0 0,-1-1 0,0 0 0,1 0 0,-1 0 0,0 0 0,0 0 0,0 0 0,0-1 0,-1 1 0,1-1 0,-1 0 0,1 0 0,-1 0 0,0 0 0,0-1 0,0 1 0,-1 0 0,1-1 0,-1 1 0,0-1 0,0 1 0,1-6 0,1-8 162,-1-1 0,0 1 0,-1-1 0,-2-23-1,1 38-200,0-2-18,-1 1-1,1-1 1,-1 0-1,0 1 1,0-1-1,-1 1 1,1-1-1,-1 1 1,0 0-1,0 0 1,0 0-1,-1 0 0,1 0 1,-5-5-1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128 142 3833,'0'0'6651,"-16"18"-5909,-53 62-476,66-76-252,1-1 1,-1 1-1,1 0 0,0 0 1,0 0-1,0 0 1,1 1-1,-1-1 1,1 0-1,-1 7 0,2-8-1,0 0-1,0 0 0,0 0 0,0-1 1,1 1-1,-1 0 0,1 0 0,0-1 1,0 1-1,0 0 0,0-1 0,3 5 1,-1-2-2,0-1 0,1 0 1,0 0-1,0 0 0,0-1 1,0 1-1,0-1 0,1 0 1,0 0-1,-1 0 0,1-1 1,6 3-1,3-1-2,-1 0 0,1 0 0,0-1-1,0-1 1,0 0 0,0-1 0,0-1-1,0 0 1,18-3 0,-21 2-30,0-1 1,0 0 0,0-1-1,0 0 1,0-1 0,-1 0-1,0-1 1,0 0-1,0-1 1,-1 0 0,1 0-1,7-8 1,-11 9 20,-1-1 1,0 1-1,-1-1 0,1 0 1,-1-1-1,-1 1 0,1-1 1,-1 1-1,0-1 1,0 0-1,-1 0 0,0-1 1,0 1-1,-1 0 0,0-1 1,0 1-1,-1 0 0,0-1 1,0 1-1,-1-1 1,1 1-1,-4-10 0,3 10 7,-2-1 1,1 1-1,-1-1 0,0 1 0,0 0 0,-1 0 0,0 1 1,0-1-1,-1 1 0,0 0 0,0 0 0,0 0 0,-1 1 0,0 0 1,0 0-1,0 0 0,0 1 0,-1 0 0,0 0 0,-14-6 1,8 6-19,0 0 1,-1 0 0,1 2-1,-1-1 1,1 2-1,-1 0 1,0 1 0,1 0-1,-1 1 1,-17 3 0,22-3 6,1 1 1,0 1-1,0 0 0,0 0 1,0 0-1,1 1 1,-1 0-1,1 1 0,0-1 1,1 1-1,-1 1 0,1-1 1,0 1-1,0 0 1,0 1-1,1-1 0,-8 13 1,9-10-12,0 0 0,0-1 0,1 2 1,0-1-1,0 0 0,1 1 0,0-1 1,1 1-1,0 0 0,1 14 0,0-21 9,0 1-1,0-1 0,0 0 1,1 0-1,-1 0 0,1 0 1,0 0-1,0 0 1,0 0-1,1 0 0,-1 0 1,1 0-1,0-1 1,-1 1-1,5 4 0,-2-4-10,-1 1-1,1-1 1,0 0-1,0-1 1,1 1-1,-1-1 0,1 1 1,-1-1-1,7 1 1,5 2-31,0-2 1,1 0 0,-1-1-1,1 0 1,18-2 0,-25 0 24,1 0 1,0-1-1,0 0 1,-1-1-1,1 0 0,-1-1 1,1 0-1,17-8 1,-21 7 20,-1 0 1,0 0 0,0 0 0,-1 0-1,1-1 1,-1 0 0,0 0-1,0-1 1,-1 1 0,0-1-1,0 0 1,0 0 0,0 0-1,3-10 1,-2-1 73,1-1 0,-2 0 0,0 0 0,-2-1 0,0 1 0,-1-1 0,-2-31 0,1 27 399,-3 9 165,1 10-101,0 7 585,-1 153-979,4-97-363,-1-47-227,1 0 0,0 0 0,1-1 1,4 18-1,12 19-4705,-7-23-1514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16,'0'0'13411,"0"56"-12771,0-36-640,0-2-64,0 3 56,0-3-1072,6-4-625,7-6-2343,6-4-1394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21 281 5841,'0'0'904,"-4"20"-648,-9 66-193,12-80-42,0 0 0,0 1 0,1-1 0,0 1 0,0-1 0,1 1 0,0-1 0,0 0 0,1 1 0,-1-1 0,1 0 0,0 0 0,1 0 0,0 0 0,0 0 0,0-1 0,1 1 0,-1-1 0,1 0 0,1 0 1,-1 0-1,1-1 0,-1 1 0,1-1 0,0 0 0,1-1 0,-1 1 0,1-1 0,0 0 0,6 2 0,3 1-67,1-1 0,-1-1 0,1 0 0,1-1 0,-1-1 0,0 0 0,1-1 0,-1-1 0,0-1 0,18-2 0,-28 2 16,0 0 0,0-1 0,0 1 0,0-1 1,-1 0-1,1-1 0,-1 0 0,0 0 0,1 0 1,-1 0-1,0-1 0,-1 0 0,1 0 1,-1 0-1,0 0 0,0-1 0,0 0 0,0 1 1,-1-1-1,0-1 0,0 1 0,0 0 1,-1-1-1,0 0 0,0 1 0,0-1 0,-1 0 1,1 0-1,-1-7 0,0 3 81,0 0 0,-1-1 0,-1 1 0,0 0 0,0 0 1,-1 0-1,0 0 0,-1 0 0,-7-17 0,7 20 28,0 1 0,-1 0 0,0 0 0,-1 0 0,1 0 0,-1 1-1,0 0 1,-1 0 0,1 0 0,-1 0 0,0 1 0,0 0 0,0 0 0,-11-4 0,9 4-25,1 1 0,-1 0-1,0 1 1,0 0 0,-1 0 0,1 1-1,0 0 1,-1 0 0,1 1 0,0 0 0,-1 0-1,1 1 1,0 0 0,-12 4 0,13-3-45,0 0 0,1 1 0,-1 0 1,1 1-1,-1-1 0,1 1 1,0 1-1,0-1 0,1 1 0,-1 0 1,1 0-1,0 0 0,1 1 0,-1 0 1,1 0-1,-5 9 0,3-2-17,1-1 0,0 1 0,1 0-1,0 0 1,1 0 0,1 1 0,0-1-1,1 1 1,0 0 0,1-1 0,3 26 0,-2-35 6,-1 0 0,1-1 0,0 1 1,0 0-1,0-1 0,1 1 0,-1-1 1,1 0-1,0 1 0,0-1 0,0 0 1,0 0-1,0 0 0,1 0 0,-1-1 1,1 1-1,0-1 0,0 1 0,0-1 1,0 0-1,0 0 0,0 0 0,1-1 1,-1 1-1,1-1 0,3 1 0,5 1-53,0 0-1,1-2 0,-1 1 0,0-1 1,1-1-1,19-2 0,-27 2 36,1-1 0,0 0 0,-1-1 0,1 1 0,-1-1 0,0 0 0,1 0 0,-1-1 0,0 1 0,0-1 0,0 0-1,5-5 1,-3 1 21,0 1 0,-1-1 0,0 0 0,0 0-1,-1-1 1,0 1 0,4-10 0,0-3 37,-1 0 1,0 0 0,-2-1-1,0 0 1,4-39-1,-4 5 215,-2 1-1,-3 0 0,-6-62 0,4 112-98,1 0 85,0 1 0,0 0 0,0 0 0,-1 0 0,0 0 0,1-1 0,-1 1-1,0 0 1,-1 0 0,1 0 0,0 1 0,-4-6 0,5 8-221,-1 0 0,1 0 0,0-1-1,0 1 1,0 0 0,-1 0-1,1 0 1,0 0 0,0 0-1,0 0 1,0 0 0,-1 0 0,1 0-1,0 0 1,0 1 0,0-1-1,-1 0 1,1 0 0,0 0 0,0 0-1,0 0 1,0 0 0,-1 0-1,1 0 1,0 0 0,0 1 0,0-1-1,0 0 1,0 0 0,0 0-1,-1 0 1,1 0 0,0 1 0,0-1-1,0 0 1,0 0 0,0 0-1,0 0 1,0 1 0,0-1 0,0 0-1,0 0 1,0 0 0,0 1-1,0-1 1,0 0 0,0 0-1,0 0 1,0 1 0,-5 24 78,1 1 0,2 0 0,0 44 0,2-45-73,-2 27-66,1 58 38,2-94-89,1 1 1,0-2-1,1 1 0,10 28 1,-3-20-876,1-1 0,0 0 1,17 22-1,-1-8-3257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28 6489,'0'0'1670,"18"-4"-472,57-14-262,-68 17-694,-1-1 0,1 1 0,0 0 1,-1 0-1,12 1 0,-6 0-24,-12 1-200,1-1 1,0 1-1,0-1 0,-1 0 1,1 1-1,0-1 0,-1 1 1,1 0-1,-1-1 0,1 1 1,-1-1-1,1 1 0,-1 0 0,1 0 1,-1-1-1,1 1 0,-1 0 1,0 0-1,0-1 0,1 1 1,-1 0-1,0 0 0,0 0 1,0-1-1,0 1 0,0 0 1,0 0-1,0 0 0,0 0 1,0 1-1,-4 30 371,0-25-340,0 0-1,0 0 0,0-1 0,-1 1 0,0-1 1,0 0-1,-1 0 0,-7 5 0,6-4-36,-1 1 0,1-1 0,1 1 0,-8 11 0,13-17-16,0 1 0,0-1 0,0 0 0,0 1 0,0-1 1,1 1-1,-1-1 0,1 1 0,-1-1 0,1 1 0,0-1 0,0 1 0,0 0 0,1-1 1,-1 1-1,1-1 0,-1 1 0,1-1 0,0 0 0,0 1 0,2 3 0,2 3 1,1 0 0,0 0 0,14 15 0,-9-10 4,16 16-7,-9-10 24,20 30 0,-34-45-13,-1 0-1,0 1 0,0 0 1,0-1-1,-1 1 0,0 0 1,0 0-1,0 0 0,-1 0 1,0 1-1,1 6 0,-3-11 10,1 0 0,0-1 0,0 1 0,-1-1 0,1 1 0,-1-1 0,1 1 0,-1-1 0,0 1 0,0-1 0,0 1 0,0-1 0,0 0 0,0 0 0,0 1 0,0-1 0,0 0 0,0 0 0,-1 0 0,1 0 0,0 0 0,-1-1 0,-1 2 0,-39 14 377,33-13-366,-18 4-1152,0-2-1,0 0 0,0-2 0,-1-1 0,-32-2 1,25 0-5371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7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7058,'0'0'2352,"118"0"-1424,-67-2-440,4 2-320,1 0-24,-1 0-136,9 0-16,-13 0-1016,-16-2-1808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9522,'0'0'1872,"-20"122"-911,14-76-241,6-2-720,0-2 256,2-1-256,20-7-640,29-6-465,-4-12-1943,0-8-1161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32 7346,'0'0'1221,"-3"21"-1029,-11 71 260,13-84-384,0 0 0,0 0 0,1 0 0,0 1-1,1-1 1,0 0 0,0 0 0,0 0 0,1-1-1,1 1 1,-1 0 0,1-1 0,0 1 0,1-1-1,0 0 1,0 0 0,1 0 0,-1-1 0,1 1-1,12 10 1,-9-10-42,1-1 0,0 0 0,0-1-1,0 0 1,0 0 0,1-1 0,0-1 0,0 1 0,0-1-1,0-1 1,0 0 0,0 0 0,1-1 0,14-1-1,-16 0-19,0 0 1,0-1-1,0 0 0,0 0 0,0-1 0,-1 0 0,1-1 0,-1 0 1,9-5-1,-13 6 13,0 0 1,0 0 0,-1-1-1,1 1 1,-1-1 0,0 0-1,0 0 1,0-1 0,0 1 0,-1 0-1,1-1 1,-1 0 0,0 1-1,0-1 1,0 0 0,0 0-1,-1 0 1,0 0 0,0-1-1,1-7 1,0-4 323,-4 18 316,-2 27-489,3-24-183,1-1 0,0 0-1,0 1 1,1-1-1,-1 0 1,1 1 0,0-1-1,0 0 1,0 0-1,1 0 1,0 0 0,-1 0-1,4 5 1,-2-6 1,-1-1 0,1 1 0,-1-1 0,1 1 0,0-1 0,0 0 0,0 0 0,0 0 0,1 0 0,-1-1 0,0 1 0,1-1 0,-1 0 0,1 0 1,0 0-1,3 0 0,3 1 14,-1-1 0,0 0 0,1 0 0,-1-1 0,1 0 1,-1-1-1,1 0 0,14-3 0,-19 2 37,1 0 1,0-1-1,-1 1 0,1-1 0,-1 0 1,0 0-1,0-1 0,0 0 0,0 1 1,-1-2-1,0 1 0,0 0 0,0-1 1,5-6-1,-3 0 67,0-1 1,0 1 0,-1-1-1,-1 0 1,0 0-1,0 0 1,-1-1 0,2-17-1,-3 4-283,0 1 0,-2-1 0,-2-29-1,-6 20-1661,-6 6-2722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5417,'0'0'3601,"2"22"-2885,18 153 1347,6-22-908,6 45-926,-31-175-424,-1-23 178,0 0 0,0 0 1,0 0-1,0 0 1,0 0-1,0 0 0,0-1 1,0 1-1,0 0 0,0 0 1,0 0-1,0 0 1,0 0-1,0 0 0,0 0 1,0 0-1,0 0 1,0-1-1,0 1 0,0 0 1,0 0-1,-1 0 1,1 0-1,0 0 0,0 0 1,0 0-1,0 0 1,0 0-1,0 0 0,0 0 1,0 0-1,0 0 0,-1 0 1,1 0-1,0 0 1,0 0-1,0 0 0,0 0 1,0 0-1,0 0 1,0 0-1,0 0 0,-1 0 1,1 0-1,0 0 1,0 0-1,0 0 0,0 0 1,0 0-1,0 0 0,0 0 1,0 0-1,0 0 1,-1 0-1,1 0 0,0 0 1,0 0-1,0 0 1,0 0-1,0 1 0,0-1 1,0 0-1,0 0 1,0 0-1,0 0 0,0 0 1,-13-37-1431,11 28 1254,1 1 0,0-1 0,0 0 0,1 0 0,0 0 0,0 1 1,3-15-1,-2 19 165,0 0 0,0 0 0,1 0 1,-1 0-1,1 1 0,0-1 0,0 1 0,0-1 1,1 1-1,-1 0 0,1 0 0,0 0 1,0 0-1,0 0 0,0 1 0,0-1 1,1 1-1,5-3 0,0 1 132,1 1 0,-1 0 0,1 0-1,0 1 1,0 1 0,0-1 0,0 2 0,0-1 0,0 1-1,0 1 1,0 0 0,0 0 0,-1 1 0,1 0-1,0 1 1,-1 0 0,1 1 0,-1 0 0,9 5 0,-5 0 111,0 0 1,-1 0 0,0 1 0,16 18 0,-24-23-123,0 0 1,0 0-1,-1 0 1,0 0-1,0 1 0,0-1 1,0 1-1,-1 0 1,0 0-1,0 0 0,-1 0 1,0 0-1,0 0 1,0 8-1,-1-11-69,0 0 1,-1 0-1,0 0 0,1 0 0,-1 0 1,0-1-1,-1 1 0,1 0 0,0 0 0,-1-1 1,0 1-1,1-1 0,-1 0 0,0 1 1,0-1-1,0 0 0,0 0 0,-1 0 1,1-1-1,-1 1 0,1 0 0,-4 1 1,-8 4 72,0-1 1,0 0-1,-15 4 1,21-7-91,-15 4-902,0-1 0,0-1 0,-1-1 0,1-1 0,-40 0-1,29-3-5231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6305,'0'0'5313,"-4"114"-4768,-1-94-497,-1-2-96,0 0-352,1-4-2041,1-8-1904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6873,'0'0'3065,"147"-7"-2801,-89 5-168,5-2-96,-5 4-72,-2 0-576,3 0-648,-18 0-937,-11 0-3816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2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6873,'0'0'3173,"-15"21"-2549,-45 71-276,57-88-312,1 1-1,0 0 1,0 0-1,0 0 1,0 0-1,1 0 1,0 0 0,0 1-1,0-1 1,1 0-1,0 0 1,0 1-1,0-1 1,0 0-1,3 9 1,-2-7-25,0-1 24,0 0-1,1 0 0,0-1 0,0 1 0,0-1 0,1 1 1,0-1-1,0 0 0,0 1 0,1-2 0,-1 1 0,1 0 1,0-1-1,1 0 0,-1 0 0,1 0 0,0 0 0,10 5 1,-8-5 21,1 0 0,0 0 0,0-1 1,1 0-1,-1-1 0,0 0 0,1 0 1,0-1-1,-1 0 0,1-1 0,0 0 1,13-1-1,-19 0-43,0 1 0,0-1 0,0 0 0,0 0 0,0 0 0,0 0 0,-1-1 0,1 1 0,0-1 0,-1 0 0,1 0 0,-1 0 0,0 0 0,0 0 0,0 0 0,0-1 0,0 1 0,0 0 0,0-1 0,-1 0 0,1 1 0,-1-1 0,0 0 0,0 0 0,1-5 0,1-5 100,0 1 0,-1-1 0,-1 0 0,0-22 0,-1 31-112,0 1 1,0 0-1,-1 0 1,1 0 0,-1 0-1,0 0 1,0 0-1,0 0 1,0 0 0,0 0-1,-1 0 1,1 1-1,-1-1 1,0 0 0,0 1-1,0 0 1,0-1-1,0 1 1,0 0-1,-1 0 1,1 0 0,-1 0-1,0 1 1,1-1-1,-1 1 1,0-1 0,0 1-1,0 0 1,0 0-1,-6-1 1,-8-1-611,0 0 0,-1 1 0,1 1 0,-25 2 0,20-1-1398,-9 0-2959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0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7362,'0'0'5257,"6"136"-4513,-1-66 104,3 5-760,1-1-80,2-6 40,3-4-48,1-6-184,2-5-608,13 1-889,-4-16-847,-1-12-2593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0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6105,'0'0'1921,"17"-3"-432,-15 3-1419,37-6 1221,57-1 0,-96 7-1274,1 0 0,0 0 0,-1 0 0,1 0 0,-1 0 0,1 0 0,-1 1 0,1-1 0,-1 0 0,1 0 0,-1 0 0,1 1 1,-1-1-1,1 0 0,-1 1 0,1-1 0,-1 0 0,1 1 0,-1-1 0,1 1 0,-1-1 0,0 1 0,1-1 0,-1 0 0,0 1 1,0 0-1,1-1 0,-1 1 0,0 0 0,1 23 261,-2-17-254,-1 1 0,0-1-1,0 0 1,-4 8 0,4-12-24,1 0-1,0 0 1,0 0-1,0 0 1,0 0-1,1 0 1,0 0-1,-1 1 1,1-1-1,0 0 1,0 0-1,0 0 1,1 1-1,-1-1 0,1 0 1,0 0-1,0 0 1,0 0-1,2 4 1,3 4-42,0-1-1,1 0 1,14 18-1,1 1 54,-16-19 7,0-1 0,-1 1 0,0-1 0,-1 1 0,4 13 0,-7-20-4,0 0 0,0 0 1,0 0-1,-1 0 0,1 0 0,-1 0 0,0 0 1,0 0-1,0 0 0,-1 0 0,1 0 1,-1-1-1,1 1 0,-1 0 0,0 0 0,0 0 1,0 0-1,0-1 0,-1 1 0,1 0 1,-1-1-1,0 0 0,-3 5 0,-3 0-29,-1-1 1,0 1-1,0-2 0,-1 1 0,1-1 0,-11 3 0,-7 2-1477,-30 7 0,12-8-3447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6993,'0'0'3001,"107"-48"-2089,-73 40-240,2 0-568,5 2 329,3 2-433,1 0 0,4 2-104,-4 2-289,6 0-783,-12 0-848,-12 0-969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3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6081,'0'0'1329,"111"2"-577,-64-2-744,3 0 152,3 0-160,5 0-688,-12-4-809,-16-2-3920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19 1008,'0'0'6696,"0"-1"-6340,0 0-1,0-1 1,0 1 0,0 0-1,0 0 1,0 0-1,-1 0 1,1 0-1,0 0 1,0 0 0,-1 0-1,1 0 1,-1 0-1,1 0 1,-2-1 0,-2 1-333,0 1 1,-1 0-1,1 0 1,-1 1-1,1-1 1,0 1-1,-1 0 1,1 0 0,0 0-1,0 1 1,0-1-1,-6 4 1,-3 3-30,0 1 0,-15 12 0,19-13 3,-12 8-13,0 2 0,2 0-1,0 2 1,-31 42 0,44-53 12,0 0-1,0 0 0,2 1 1,-1-1-1,1 1 1,0 0-1,1 1 1,0-1-1,1 1 1,0-1-1,1 1 1,0-1-1,0 1 1,1 0-1,2 16 1,-1-22-7,0-1 1,0 1 0,1-1-1,-1 1 1,1-1 0,0 0 0,0 0-1,0 0 1,1 0 0,0 0-1,-1 0 1,1-1 0,7 6 0,-4-4-19,0 0 0,0-1 0,1 0 0,0 0 0,0 0 0,0-1 0,12 4 0,3-2-98,0 0 0,0-2 0,0 0 1,40-1-1,-50-2 120,0-1 0,-1 0 0,1-1 0,0 0 0,-1-1 1,1 0-1,-1-1 0,0 0 0,0-1 0,0 0 0,-1 0 0,0-1 0,0-1 0,0 0 0,-1 0 0,0-1 1,-1 0-1,1-1 0,-1 0 0,-1 0 0,0 0 0,0-1 0,-1 0 0,0-1 0,-1 1 0,0-1 0,-1 0 1,0 0-1,-1-1 0,0 1 0,0-1 0,0-16 0,-2 18 47,0 0 0,-2-1 0,1 1 0,-1-1-1,-4-16 1,4 24-51,0 0 0,0 1 0,0-1 0,0 0 0,-1 1 0,1-1 0,-1 0 0,0 1 0,0 0 0,1-1 0,-2 1 0,1 0 0,0 0 0,0 0 0,-1 0 0,1 1 0,-1-1 0,1 1 0,-1-1 0,0 1 0,0 0 0,1 0 0,-1 0 0,0 1 0,-4-2 0,-11 1-1199,-35 0 0,31 1-608,-20 0-3752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0 200,'0'0'12659,"0"22"-12867,3-10-632,3-2-1977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4113,'0'0'6717,"-17"22"-6594,-56 76-98,69-91-30,-1 1 0,1-1 1,1 1-1,0 0 0,0 0 0,0 0 0,1 0 0,0 1 0,1-1 0,0 1 0,0-1 0,1 11 0,-1-3-9,0-2 13,1 0-1,0 0 1,1 0 0,1 0 0,0 0 0,1 0 0,0 0-1,7 16 1,-7-24-13,0 0 0,0 0 1,0-1-1,1 0 0,-1 1 0,1-1 0,1 0 0,-1-1 0,1 1 0,0-1 0,0 0 0,0 0 0,0-1 0,1 1 0,-1-1 1,1 0-1,0-1 0,0 1 0,0-1 0,10 2 0,-3-2 64,0 0 0,0-1-1,0 0 1,1-1 0,-1 0 0,0-1 0,1 0 0,-1-2-1,0 1 1,0-1 0,-1-1 0,1-1 0,-1 0 0,1 0 0,-2-1-1,17-11 1,-19 11 60,0 0 1,-1 0-1,0-1 0,0-1 0,0 1 1,-1-1-1,-1-1 0,1 1 0,-1-1 0,-1 0 1,1 0-1,-2-1 0,1 0 0,-1 0 1,-1 0-1,0 0 0,0 0 0,-1-1 0,0 1 1,0-20-1,-2 25-88,0 1 0,0-1 0,0 1 0,0-1 0,-1 0 0,0 1 0,0-1-1,0 1 1,0 0 0,-1-1 0,0 1 0,0 0 0,0 0 0,0 0 0,-1 0 0,1 0 0,-1 1 0,0-1 0,0 1 0,0 0 0,-1-1 0,1 2 0,-1-1-1,0 0 1,0 1 0,0-1 0,0 1 0,0 0 0,0 1 0,-8-3 0,-3 0-158,0 0 0,0 1-1,0 1 1,-1 0 0,-18 1 0,-72 7-1462,79-2-31,-31 8 0,-14 7-3472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5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7042,'0'0'2981,"-8"21"-2691,-28 71-209,31-79-72,1 0 0,0 0 1,1 0-1,0 1 0,1-1 0,0 1 0,1 0 0,2 17 0,-1-14 5,0-16-18,1-1 0,0 0 0,-1 1-1,1-1 1,0 0 0,-1 0 0,1 1-1,0-1 1,0 0 0,-1 0 0,1 0-1,0 0 1,0 0 0,-1 0 0,1 0-1,0 0 1,0 0 0,-1 0 0,1 0-1,0-1 1,1 1 0,3-4 21,0 0 0,0 0 0,0-1 0,0 1 0,-1-1 0,0 0 0,0 0 0,0-1 0,0 1 0,-1-1 0,0 0 0,0 1 0,-1-1 0,1-1 0,1-9 0,-9 45 228,1 1 0,0 39 0,5-67-247,-1-1 0,0 1 0,1-1 0,-1 0 0,1 1 0,-1-1 0,1 1 0,0-1 0,-1 0 0,1 1 0,0-1 0,0 0 0,0 0 0,0 0 0,0 1 0,0-1 0,1 0 0,-1-1 0,0 1 0,0 0 0,1 0 0,-1 0 0,1-1 0,-1 1 1,0-1-1,1 1 0,2 0 0,4 1 13,0-1 0,0 1 0,0-1 0,8 0 0,5 0 78,0-2 0,-1 0 0,1 0 0,0-2 1,-1-1-1,31-9 0,-42 9-56,-1 1 1,1-1-1,-1 0 0,0-1 1,0 1-1,-1-2 0,1 1 1,-1-1-1,0 0 0,-1-1 1,1 1-1,-1-2 0,-1 1 1,1 0-1,-1-1 0,-1 0 1,5-10-1,-2 4-656,-2-1 0,0 0 1,-1 0-1,0 0 0,-1 0 0,-1 0 0,-1-1 1,0-19 1236,-1 38-367,-50 262 2123,36-183-2511,10-62-493,0 0 0,-2 0 0,0-1 0,-1 0 0,-13 23 0,2-10-1921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6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1136,'0'0'5353,"3"-16"-4607,16-73 1324,-21 116 1278,3 25-3140,0-6-100,-1 154 762,0 6-759,0-74-7010,0-142 1040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4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71 263 3729,'0'0'5837,"1"-7"-5246,56-82-102,29-77-438,-88 214-745,-52 384 742,53-420-45,-1 0 0,0-1 0,0 1 0,-1-1 0,-1 0 0,0 0 0,0 0 0,-9 14 0,10-20-12,-1 1 1,1-1 0,-1 0-1,0 0 1,-1-1-1,1 1 1,-1-1 0,0 0-1,0 0 1,-1-1 0,1 1-1,-1-1 1,1 0 0,-1-1-1,0 1 1,-11 2-1,11-4-7,4-1 8,0 0 1,-1 0 0,1 1-1,0-1 1,0 1-1,0-1 1,0 1 0,0 0-1,-3 1 1,5-1-125,6-1-331,36-3 196,66-11 1,-34 2 143,-43 8 132,-31 4-102,20-2-2853,-9-2 903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6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6873,'0'0'4561,"130"-6"-4369,-90 6 129,-1 0-153,1 0-56,-7 0 8,-1 0-120,-5 0-104,-5 0 8,-1 0-1033,-6-4-1143,-9-2-2185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6161,'0'0'2185,"-18"138"-889,10-88-520,1-2-72,1 5-704,-2-5 16,3 0-32,-5 6-1208,3-12-1000,-1-12-3346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7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6177,'0'0'2509,"-21"5"-1746,1-1-618,11-3-103,0 0 1,0 1-1,0 0 1,0 1-1,0 0 1,1 0-1,-1 1 1,1 0-1,0 1 1,0 0-1,0 0 1,1 0-1,-11 11 1,6-5 15,1 2 1,0 0 0,1 0-1,0 0 1,1 2-1,0-1 1,2 1 0,-1 0-1,2 0 1,0 1 0,1 0-1,1 0 1,0 1-1,1-1 1,1 1 0,0-1-1,2 31 1,0-41-55,1-1 0,0 0 0,0 1 1,1-1-1,-1 0 0,1 0 1,0 0-1,1 0 0,-1 0 0,1-1 1,0 1-1,0-1 0,0 1 0,1-1 1,-1 0-1,1-1 0,0 1 0,0-1 1,1 1-1,-1-1 0,1 0 0,-1-1 1,1 1-1,0-1 0,5 2 0,6 1 44,0-1 0,0 0 0,0-1 0,0-1 0,1 0 0,32-2 0,-42 0 7,-1 0-1,1-1 0,0 0 0,0-1 0,0 1 0,-1-1 0,1-1 1,-1 1-1,1-1 0,-1 0 0,0-1 0,0 1 0,-1-1 0,1 0 0,-1-1 1,1 1-1,-1-1 0,-1 0 0,1-1 0,4-6 0,-3 2 16,0 0 0,-1 0 0,0-1 0,-1 1 0,0-1-1,-1 0 1,0 0 0,0 0 0,-2-1 0,1 1 0,-1-19 0,-1 19-69,0 1-4,0-1 0,-3-20-1,2 27-7,0 1 0,0 0 0,0 0 0,0 0 0,0 0 0,-1 0 0,1 0 0,-1 0-1,0 0 1,0 0 0,0 1 0,0-1 0,0 1 0,-3-3 0,-6-1-360,1-1 0,-1 2 0,0-1-1,0 1 1,-1 1 0,-13-3 0,-21-5-3977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9994,'0'0'4689,"0"26"-4817,0-12-80,0 6-1288,0-2-2497,-4-6-2689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8306,'0'0'3422,"-2"18"-2591,-13 124 173,8-75-903,2 0 1,6 94-1,-1-160-289,0 1 0,0-1 0,0 1 0,0-1 0,1 0 1,-1 1-1,0-1 0,1 1 0,-1-1 0,1 0 0,0 0 0,-1 1 0,1-1 0,0 0 0,0 0 1,0 0-1,0 0 0,1 2 0,7 3-3508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57 536,'0'0'8030,"-7"17"-7915,-18 58-18,24-71-82,0-1 0,0 1 1,1-1-1,-1 1 0,1 0 1,0-1-1,0 1 0,0-1 1,0 1-1,1-1 0,-1 1 0,1-1 1,0 1-1,0-1 0,0 1 1,0-1-1,1 0 0,-1 1 1,1-1-1,0 0 0,0 0 0,0 0 1,1-1-1,-1 1 0,1 0 1,-1-1-1,1 0 0,0 1 1,3 1-1,1 0 69,1 0-1,-1 0 1,1-1 0,0 0 0,0-1-1,0 0 1,0 0 0,0 0 0,1-1-1,8 0 1,-11 0 19,0-1 0,1 0 0,-1 0 0,0-1 0,0 1 0,0-1 0,0-1 0,0 1 0,0-1 0,-1 0 0,1 0 0,0-1 0,-1 0 0,0 0 0,0 0 0,0 0 0,0-1 0,0 0 0,0 0 0,-1 0 0,0-1 0,0 1 0,0-1 0,-1 0 0,1 0 0,3-8 0,-3 4-34,-1 0-1,1 1 1,-1-1 0,-1-1 0,0 1-1,0 0 1,0 0 0,-2-1 0,1-11 0,-1 17-109,0 1 0,0-1 0,0 0 1,0 1-1,-1-1 0,0 0 1,0 1-1,0-1 0,0 1 1,0-1-1,-1 1 0,1 0 0,-1-1 1,0 1-1,0 0 0,0 0 1,-1 0-1,1 1 0,-1-1 1,1 0-1,-1 1 0,0 0 0,0 0 1,0 0-1,0 0 0,-7-3 1,-3 2-991,0 1 0,0 0 0,-1 1 0,-22 1 1,-6 0-3168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0 428 2665,'0'0'1903,"20"5"-668,64 18-153,-77-21-923,0-1 0,0 0-1,0 0 1,0 0-1,0-1 1,0 0-1,0 0 1,0-1-1,0 0 1,0 0-1,-1-1 1,1 0-1,0 0 1,-1-1-1,1 1 1,-1-1-1,0-1 1,0 1-1,0-1 1,0 0-1,0-1 1,-1 1-1,8-10 1,-8 8-27,0-1 0,0 0 0,-1 0-1,0-1 1,0 1 0,-1-1 0,0 0 0,0 0 0,-1 0 0,0 0 0,-1 0 0,0 0 0,0 0 0,0-1-1,-1 1 1,0 0 0,-3-17 0,1 20-141,1-1-1,-1 0 0,0 0 1,-1 1-1,1-1 1,-1 1-1,0 0 1,0 0-1,-1 0 0,1 0 1,-1 1-1,0-1 1,-1 1-1,1 0 0,-1 0 1,1 1-1,-1-1 1,0 1-1,-1 0 1,1 0-1,-11-3 0,-1 0-547,1 1 0,-1 1-1,0 0 1,0 1-1,-1 1 1,-21 0-1,-7 2-3192</inkml:trace>
  <inkml:trace contextRef="#ctx0" brushRef="#br0" timeOffset="1">764 4 8434,'0'0'1160,"96"-4"-312,-53 4-640,1 0 24,-5 0-232,-1 0-440,-10 2-1368,-15 0-2889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9:59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7962,'0'0'3240,"104"8"-2047,-61-4-673,2-2 136,2-2-440,-4 0-96,-1 0-240,-10 0 96,-8-6-896,-11-6-849,-9 0-3496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30 3185,'0'0'5070,"0"0"-4664,1-1 0,0 0 0,-1 0 0,0 0 1,1 0-1,-1 0 0,0 0 0,1 0 0,-1 0 0,0 0 0,0 0 0,0 0 0,0-1 0,-1 0-364,-1 1 0,0 0 0,0-1-1,0 1 1,0 0 0,0 0-1,-1 0 1,1 0 0,0 1 0,0-1-1,0 0 1,-1 1 0,1 0 0,-3-1-1,-36-1-27,28 2-27,0 1 0,-1 0 0,1 0 0,0 1 0,-16 5-1,22-4 8,0-1 0,1 1 1,-1 0-1,1 1 0,0 0 0,0 0 0,0 0 0,0 1 0,1-1 0,0 1 0,-7 9 0,7-8-7,1 0-1,0 1 1,0 0 0,1 0 0,-1 0 0,2 0 0,-1 0-1,1 1 1,0-1 0,0 1 0,1 0 0,0-1 0,1 1-1,-1 0 1,2 0 0,-1-1 0,3 16 0,3 5-14,2 0 0,1 0 0,17 37 0,-17-42 57,-6-18-38,-1 1 1,0 0-1,0 0 1,-1 0-1,1 0 1,0 8-1,-2-12 9,0-1 0,-1 1 1,1 0-1,0-1 0,-1 1 0,1 0 0,0 0 0,-1-1 0,0 1 0,1-1 0,-1 1 1,0-1-1,0 1 0,0-1 0,0 1 0,0-1 0,0 0 0,-1 1 0,1-1 0,0 0 0,-1 0 1,1 0-1,-1 0 0,1 0 0,-3 1 0,-7 2-257,-1 0 0,1 0-1,0-1 1,-1 0 0,0-1 0,0-1 0,1 0 0,-1 0-1,-12-2 1,5-1-2242,3-8-1652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1 536,'0'0'9061,"-18"10"-8520,7-4-462,-2 1 15,2-1 0,-1 2-1,1 0 1,0 0 0,0 1 0,1 0 0,1 1-1,-13 16 1,5-3 215,1 1-1,2 1 1,-16 35 0,24-44-188,0 0 1,1 0-1,1 0 0,1 1 1,0-1-1,1 1 0,0 19 1,2-33-144,0 1 1,1 0-1,-1 0 0,1 0 1,0 0-1,0 0 1,0 0-1,0 0 0,1-1 1,-1 1-1,1-1 1,0 1-1,0-1 0,0 0 1,1 1-1,-1-1 1,1 0-1,3 3 0,-1-2-74,0-1 0,1 0-1,-1 1 1,0-2 0,1 1-1,0-1 1,0 1-1,0-2 1,0 1 0,0-1-1,12 2 1,17-1-1661,0-1 1,44-4 0,-13-9-3363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4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15 5945,'0'0'6639,"-6"-14"-46,-57 14-12110,25 0-1374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24 124 2721,'0'0'3522,"-5"25"-2964,-11 78 12,15-97-521,0 0-1,1 0 1,-1 0 0,1 0-1,1 0 1,-1 0 0,1 0 0,0 0-1,0 0 1,1 0 0,-1 0-1,1 0 1,1-1 0,-1 1 0,1-1-1,0 0 1,0 0 0,1 0-1,-1 0 1,1 0 0,0-1 0,0 1-1,1-1 1,0 0 0,-1-1 0,6 4-1,-2-2 9,0-2-1,0 1 1,1-1-1,-1 0 1,1-1-1,0 0 1,-1 0-1,1-1 1,0 0-1,0 0 1,0-1-1,0 0 1,0-1-1,0 0 1,11-3-1,-16 3 14,-1 0 0,0 0-1,0 0 1,0-1 0,0 1 0,0-1 0,0 0-1,-1 0 1,1 0 0,0 0 0,-1 0 0,0-1-1,1 1 1,-1-1 0,0 0 0,0 1 0,-1-1-1,1 0 1,0 0 0,-1 0 0,0 0 0,0 0-1,0-1 1,1-4 0,1-7 195,-1 0 1,-1 1-1,0-1 1,-2-17 0,1 29-260,-1-6 23,0 1 0,0-1 0,-1 1 0,-1-1 0,1 1 0,-1 0 0,-1 0 0,1 1-1,-1-1 1,-1 1 0,1-1 0,-1 1 0,-11-11 0,-7-6-983,-2 0 1,-30-23-1,24 22-1416,7 4-1440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1960,'0'0'1557,"19"18"-344,7 5-813,6 7 216,37 43 1,-57-58-299,43 51 573,-48-57-570,-1 1 1,0-1-1,-1 1 1,0 1-1,5 13 1,-9-23 482,-2-20 1079,-1 0-1750,-1 1 0,-9-35 1,7 36-153,1 1 1,0-1 0,-1-34 0,6 51 6,1-1 1,-1 1-1,0-1 1,1 1-1,-1-1 1,1 1 0,-1 0-1,1 0 1,-1-1-1,1 1 1,0 0-1,-1 1 1,1-1 0,1 0-1,1 0-12,27 2-11,43 7 1,26 2 11,-72-10 1,1-1 0,-1-2 0,40-7 0,-60 8 17,-1-1 0,1 0 0,-1 0 0,0-1 0,0 0 0,0 0 0,0-1 0,0 0 0,-1 0 0,1 0 0,-1-1 0,0 0 0,-1 0 0,1-1 0,-1 1 0,0-1 0,7-12 0,-10 15-12,-1 0-1,1-1 1,-1 1 0,1-1-1,-1 1 1,0-1-1,-1 0 1,1 1 0,-1-1-1,1 0 1,-1-4-1,-1 6 5,1 0 0,0 1 0,0-1-1,-1 1 1,1-1 0,-1 1-1,1-1 1,-1 1 0,0 0-1,1-1 1,-1 1 0,0 0-1,0-1 1,0 1 0,0 0-1,0 0 1,0 0 0,0 0 0,-1 0-1,1 0 1,0 0 0,-1 0-1,1 1 1,0-1 0,-1 0-1,1 1 1,-1-1 0,-2 0-1,-3 0 14,1 0 0,-1 0 0,0 1-1,1 0 1,-1 0 0,0 0 0,0 1-1,1 0 1,-1 0 0,0 1-1,1 0 1,0 0 0,-1 1 0,1-1-1,0 1 1,0 1 0,0-1-1,1 1 1,-1 0 0,1 0 0,0 1-1,0-1 1,0 1 0,-4 6 0,-4 6 43,1 0 1,0 1 0,1 1 0,1-1 0,1 2 0,-10 29 0,12-27-44,0 0 0,2 0 0,1 1 0,1 0 0,1 0 1,0 31-1,2-48-1,1 1-1,-1-1 1,1 1 0,0-1 0,1 1-1,-1-1 1,1 0 0,1 0 0,3 8-1,-4-10-28,1 0-1,0 0 1,0-1-1,0 1 1,0-1-1,0 0 1,1 0-1,-1 0 0,1 0 1,0-1-1,0 1 1,0-1-1,0 0 1,8 3-1,8 0-565,1-1-1,0-1 1,-1 0 0,37-2-1,8 0-3313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6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7698,'0'0'3208,"-40"134"-2143,27-65 87,2 3-872,5 0-152,6-2 16,0-3 16,4-9-264,16-8 104,7-10-712,7-12-8,26-18-1185,-7-8-495,-5-2-577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99 362 5313,'0'0'2773,"-13"23"-1866,-40 78-279,50-95-581,0 1-1,1-1 1,0 0 0,0 1 0,0-1 0,1 1-1,0 0 1,0-1 0,0 1 0,1 0 0,1 8-1,-1-2-30,0-10 3,0 1 0,0 0 0,1-1 0,0 1 0,-1-1 0,1 1 0,0 0 0,0-1 0,1 0 0,-1 1-1,1-1 1,0 0 0,0 0 0,0 0 0,0 0 0,0 0 0,1 0 0,-1-1 0,1 1 0,0-1 0,0 0 0,0 0 0,0 0 0,3 2 0,2-1 25,-1 0 1,1 0 0,-1-1 0,1 0 0,0-1 0,0 0 0,0 0-1,0-1 1,-1 0 0,10-1 0,-13 1-2,0 0 1,-1-1-1,1 1 0,0-1 1,-1 0-1,1-1 0,-1 1 1,0 0-1,1-1 1,-1 0-1,0 0 0,0 0 1,0 0-1,0 0 0,4-4 1,-3 1 33,-1 1 0,0-1-1,1 1 1,-2-1 0,1 0 0,0 0 0,-1-1 0,0 1 0,1-7 0,1-7 108,0-1 0,-2 0 0,0 0 0,-3-32 1,1 47-199,0-1 0,-1 1 0,1-1 0,-2 1 0,1-1 0,0 1 0,-1-1 1,0 1-1,0 0 0,-1 0 0,0 0 0,1 0 0,-2 1 0,1-1 0,0 1 1,-1-1-1,0 1 0,0 0 0,0 1 0,-1-1 0,1 1 0,-1 0 0,1 0 0,-1 0 1,0 1-1,-1-1 0,1 1 0,0 0 0,0 1 0,-1-1 0,-9 0 0,-61 0-2030,53 2 627,-16 0-2609</inkml:trace>
  <inkml:trace contextRef="#ctx0" brushRef="#br0" timeOffset="1">189 1 5209,'0'0'6610,"36"106"-5882,-23-48 64,0 9-648,-4 1-24,-1 0-88,-2-2-32,1-6-144,2-7-968,10-7-1201,-4-16-479,2-14-3658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10 119 6481,'0'0'874,"-1"19"-130,-1 2-478,-4 101 1619,6-113-1761,0 1 0,0-1-1,2 0 1,-1 0 0,1 1 0,4 12-1,-5-19-93,1 0 0,-1 0-1,1 0 1,-1-1 0,1 1-1,0 0 1,0-1 0,0 0-1,0 1 1,0-1 0,0 0-1,1 0 1,-1 0-1,1 0 1,0-1 0,-1 1-1,1-1 1,0 1 0,0-1-1,0 0 1,0 0 0,0-1-1,4 2 1,-2-2 1,1 1-1,-1-1 1,1 1 0,-1-2 0,1 1-1,-1 0 1,0-1 0,1 0 0,-1-1-1,0 1 1,1-1 0,-1 0 0,0 0-1,6-4 1,-4 1-21,0 0 0,-1 0 1,0 0-1,0-1 0,0 0 0,-1 0 0,0 0 1,8-14-1,-3 3-12,-2-1 0,0 1 0,-1-2 0,-1 1 0,-1-1 0,0 0 0,2-28 0,0-106 1572,-9 201-1406,-2 0 1,-17 81-1,-36 93-3582,55-213 3032,-15 51-5045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7818,'0'0'5337,"-7"109"-5129,-1-87-72,3-2-272,5-4-584,0-6-1737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82 6345,'0'0'1217,"-5"22"-961,-17 72 213,21-87-411,0 0 1,0 0-1,0 0 1,1 0-1,0 0 0,1 0 1,1 11-1,-1-15-3,-1 0-1,1-1 1,0 1-1,0 0 1,1-1 0,-1 1-1,0-1 1,1 1-1,0-1 1,-1 0 0,1 1-1,0-1 1,4 3-1,0-2 58,-1 0 0,0-1 0,1 0-1,-1 0 1,1 0 0,-1 0 0,1-1-1,0 0 1,0 0 0,0-1-1,0 0 1,0 0 0,-1 0 0,9-2-1,-11 2-83,1 0-1,-1-1 1,0 1-1,0-1 0,0 0 1,1 0-1,-1-1 0,0 1 1,0-1-1,-1 1 1,1-1-1,0 0 0,0 0 1,-1 0-1,4-3 1,-3 1 43,0-1 1,1 1 0,-2-1 0,1 1 0,0-1 0,-1 0 0,0 0-1,3-9 1,-2 1 48,0-1 1,-2 0-1,1 0 0,-1 0 0,-1 0 0,-2-21 0,1 30-249,0 0 1,0-1-1,-1 1 0,0 0 1,1-1-1,-2 1 0,1 0 0,-1 1 1,1-1-1,-1 0 0,-1 1 1,1-1-1,-5-4 0,2 3-433,-1 1 0,1-1 0,-1 1 0,0 0 0,-1 1 0,1 0 0,-15-6-1,-3 1-6258</inkml:trace>
  <inkml:trace contextRef="#ctx0" brushRef="#br0" timeOffset="1">204 163 4401,'0'0'2552,"11"116"-1047,-3-66 679,-4 2-871,1-1-577,-3-1-96,2-2-592,-2-4 104,0-4-152,-1-8-304,3 0-224,-2-12-1865,2-6-2224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4745,'0'0'3079,"17"-5"-1809,54-12-206,-64 15-818,0 1-1,0 0 1,0 0-1,0 0 1,0 1-1,9 1 0,2 0 618,-18-1-842,0 0 0,1 1 0,-1-1 0,0 0 0,1 1 0,-1-1 0,0 0 0,0 1 0,0-1 0,1 1 0,-1-1 0,0 0 0,0 1 0,0-1 0,0 1 0,0-1 0,0 1 0,0-1 0,0 1 0,0-1 0,0 0 0,0 1 0,0-1 0,0 1 0,0-1 0,0 1 0,0-1 0,-1 1 0,1-1 0,0 0 0,0 1 0,-6 16 91,3-15-115,1 1-1,0 0 1,0 0 0,1 0 0,-1 0 0,1 0-1,-1 0 1,1 0 0,0 0 0,0 1-1,0-1 1,1 0 0,-1 1 0,1-1 0,0 1-1,0-1 1,0 0 0,0 1 0,0-1-1,1 1 1,0-1 0,-1 0 0,4 7 0,2 2-8,1-1 1,15 22 0,-11-19 11,-2 0 0,10 18 1,-17-28-2,0 0 1,0 0-1,-1 0 1,1 0 0,-1 0-1,0 1 1,-1-1-1,1 0 1,-1 1 0,0-1-1,0 0 1,0 1-1,-1 5 1,0-8 0,1-1 1,-1 1-1,0 0 1,0-1-1,1 0 0,-1 1 1,0-1-1,0 1 1,-1-1-1,1 0 1,0 0-1,0 0 0,-1 0 1,1 0-1,0 0 1,-3 1-1,-27 13-26,24-13-10,-6 3-397,0 0-1,-26 4 1,-5-4-3315,18-4-2672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1 512,'0'0'7618,"102"62"-6394,-55-16 216,-6 9-608,-9 5-215,-9 2 167,-12 4-672,-9 0 504,-2-1-368,-2-3-168,-15-6 96,0-6-176,-2-4-136,4-8-288,6-3-1216,1-11-1473,8-12-3753</inkml:trace>
  <inkml:trace contextRef="#ctx0" brushRef="#br0" timeOffset="1">558 493 520,'0'0'7618,"120"-38"-6338,-82 27-360,-2-1-792,-4 4 80,0 2-208,-6 0-1080,-7 2-632,-12 0-2785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7578,'0'0'5145,"98"14"-4033,-62-14-784,-1 0 264,-3 0-544,0 0 48,-5 0-136,-7 0 40,-5-4-568,-5-6-800,-8 0-3321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5977,'0'0'2921,"-21"107"-2489,16-89-96,-1-2-224,2-2-112,1-2 0,3-4-880,0-4-976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42 1464,'0'0'5068,"0"-5"-4628,-2-18 15,2 22-416,0 0 0,0 0 0,-1 1-1,1-1 1,0 0 0,-1 1 0,1-1 0,-1 0 0,1 1 0,-1-1 0,1 0 0,-1 1 0,1-1-1,-1 1 1,0-1 0,1 1 0,-1 0 0,0-1 0,1 1 0,-1 0 0,0-1 0,0 1-1,1 0 1,-1 0 0,0 0 0,0-1 0,1 1 0,-1 0 0,0 0 0,0 0 0,0 0-1,1 0 1,-1 1 0,0-1 0,0 0 0,1 0 0,-2 1 0,-3-1-46,-8 1 9,0 0 0,0 1 0,0 1 0,1 0 0,-1 0 0,1 1 1,0 1-1,0 0 0,-13 8 0,-5 4 38,1 2 0,-33 28 0,48-36-43,1 1 1,0-1-1,1 2 0,1 0 0,0 1 0,1 0 0,0 0 0,1 1 0,0 0 0,2 1 1,-1-1-1,2 2 0,0-1 0,2 1 0,-1 0 0,2 0 0,0 0 0,0 31 1,2-36-17,2 0 0,-1 0 1,2 0-1,0-1 0,0 1 1,1-1-1,7 19 0,-8-24 2,1-1-1,0 0 0,0 0 0,1 0 1,0 0-1,0-1 0,0 1 1,0-1-1,0 0 0,1 0 0,0-1 1,0 1-1,0-1 0,0 0 0,1 0 1,10 3-1,-4-2-3,0-1 1,0 0-1,1-1 1,-1-1-1,0 0 1,1-1-1,-1 0 1,1 0-1,19-5 0,-29 4 23,1 0 0,0-1 0,-1 1 0,1-1 0,-1 0 0,1 0 0,-1 0 0,0 0 0,0-1 0,0 0 0,0 1-1,0-1 1,-1 0 0,1 0 0,-1 0 0,0-1 0,0 1 0,0-1 0,0 1 0,0-1 0,-1 1 0,0-1 0,0 0-1,1-4 1,1-10 61,0 1 1,-1-1-1,-1-35 0,-1 39-11,0 11-31,0 0 1,0 0 0,0 0 0,-1 0-1,1-1 1,-1 1 0,1 0-1,-1 0 1,0 1 0,0-1 0,-1 0-1,1 0 1,0 0 0,-1 1 0,0-1-1,1 1 1,-1-1 0,0 1 0,0 0-1,-1-1 1,1 1 0,0 0 0,-1 1-1,1-1 1,-1 0 0,0 1 0,0-1-1,1 1 1,-1 0 0,0 0 0,0 0-1,0 0 1,0 1 0,0-1 0,-5 0-1,-4 0-120,0 0 0,0 1 0,0 0 0,0 1 0,0 0 0,-13 3 0,19-2-189,0 0 1,0 0-1,1 0 0,-1 0 0,1 1 0,0 0 1,-1 0-1,1 1 0,0 0 0,1-1 0,-1 2 1,1-1-1,-7 8 0,2 5-1740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27 5841,'0'0'2814,"-2"-3"-2442,2 3-369,0-1 0,0 1 0,0 0 0,0-1 0,0 1 0,-1 0 0,1-1 0,0 1 0,0 0 0,0-1 0,-1 1 0,1 0 1,0 0-1,0-1 0,-1 1 0,1 0 0,0 0 0,-1-1 0,1 1 0,0 0 0,-1 0 0,1 0 0,0 0 0,-1-1 0,1 1 0,-1 0 0,1 0 0,0 0 0,-1 0 0,1 0 0,-1 0 0,1 0 0,-9 17 0,-2 21 129,1 0 1,1 0-1,3 1 1,1 0-1,2 0 0,1 44 1,3-69-127,0 0 0,1 0 0,0 0 0,1 0 1,1-1-1,0 1 0,1-1 0,0 0 0,1 0 0,9 13 1,-11-19 5,0-1 1,1 1-1,0-1 1,0 0-1,1 0 1,-1 0-1,1-1 1,1 0 0,-1 0-1,1-1 1,0 0-1,0 0 1,0 0-1,0-1 1,1 0-1,-1 0 1,1-1-1,0 0 1,9 1 0,-9-2 24,0 0-1,0-1 1,0 0 0,0-1 0,0 0 0,0 0 0,0-1 0,0 0 0,0 0 0,-1-1 0,10-3 0,-7 0 9,1-1 0,-1 0 1,0 0-1,0-1 0,-1-1 0,13-14 0,-9 8 141,0-1-1,-1 0 1,-1-1 0,-1 0-1,0-1 1,-1 0-1,-1 0 1,-1-1-1,0 0 1,-1-1-1,-2 1 1,0-1-1,-1 0 1,-1 0-1,0-31 1,-2 78-196,-1-8-90,1 1 0,1-1-1,1 1 1,6 31 0,-6-45 70,0-1 1,0 0 0,0 1 0,0-1 0,1 0-1,0-1 1,0 1 0,0 0 0,1-1 0,-1 0 0,1 0-1,0 0 1,0 0 0,1 0 0,-1-1 0,1 0-1,-1 0 1,1 0 0,0-1 0,0 1 0,7 1-1,-4-2 33,-1 0 0,0 0 0,1 0 0,-1-1-1,1-1 1,0 1 0,-1-1 0,1 0-1,0-1 1,-1 0 0,1 0 0,-1-1-1,1 0 1,-1 0 0,0 0 0,0-1-1,0 0 1,0-1 0,0 1 0,-1-1 0,0-1-1,12-9 1,-10 7 50,-1-1 1,1-1-1,-1 1 1,-1-1-1,1 0 1,-2 0-1,1-1 1,-1 0-1,-1 0 0,0 0 1,0 0-1,-1-1 1,0 1-1,-1-1 1,2-16-1,-3 9 15,-1 1 0,0 0 1,-1 0-1,-4-21 0,3 30-92,0 0 0,0 0 1,-1 0-1,0 0 0,-1 0 0,0 0 0,0 1 0,0 0 0,-1 0 1,-8-10-1,10 14-90,0 0-1,0 0 1,-1 0 0,1 1 0,-1-1 0,1 1 0,-1 0-1,0 0 1,0 0 0,0 0 0,0 1 0,-5-2 0,-3 1-1195,1 1 1,0 0 0,-16 0 0,-10 1-5447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2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7586,'0'0'845,"0"19"-530,0 287 1053,0 14-806,0-319-280,0-3 81,-6-90 201,3 67-720,1 0 0,1 0 0,4-46 0,-2 67 140,0-1 0,0 1 0,0-1-1,1 1 1,-1 0 0,1 0 0,0-1 0,0 1-1,0 0 1,1 1 0,0-1 0,-1 0 0,1 1-1,1 0 1,-1-1 0,0 1 0,1 0 0,-1 1-1,1-1 1,0 1 0,0-1 0,8-2 0,-2 2-3,-1 0 1,1 1 0,0 0 0,0 0-1,0 1 1,0 1 0,0-1 0,0 2 0,15 1-1,-17 0 43,0 0 0,0 0 0,0 1 0,-1 0 0,1 1 0,-1-1 0,1 2 0,-1-1 0,0 1 0,-1 0 0,1 0 0,-1 0 0,0 1 0,-1 0 0,7 8 0,-7-7 22,1 0 0,-1 1 0,-1-1 0,1 1 0,-1 0 1,0 0-1,-1 1 0,0-1 0,-1 1 0,1 0 0,-2 0 1,1-1-1,0 18 0,-3-22-22,0 0 1,0-1-1,0 1 1,0 0-1,0-1 1,-1 1-1,0-1 1,0 0-1,0 1 1,0-1 0,0 0-1,0 0 1,-1 0-1,0-1 1,1 1-1,-1-1 1,0 1-1,0-1 1,-1 0-1,-3 2 1,-9 5-5,0-1 0,-32 11 0,21-10-662,-1-2 0,0-1 0,0-1 1,-50 2-1,36-4-1675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7482,'0'0'3392,"-22"120"-2864,7-90-384,-2-4 0,4-4-288,7-6-408,4-6-1712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121 316 6305,'0'0'1265,"-8"18"-767,0-3-404,2-3-23,0 1 0,1-1 0,0 1-1,1 0 1,0 0 0,1 1 0,-2 23 0,4-25-50,1 1 1,0-1-1,1 0 1,0 1-1,0-1 1,7 20 0,-7-27 1,1 0 0,0 0 1,1 0-1,0-1 0,-1 1 1,1-1-1,1 0 0,-1 0 1,0 0-1,1 0 0,0 0 1,0-1-1,0 0 1,1 0-1,-1 0 0,1 0 1,-1-1-1,7 3 0,-5-2-11,0-1 0,0 1-1,0-1 1,1-1 0,-1 1 0,1-1-1,0 0 1,-1-1 0,1 1-1,0-1 1,-1 0 0,1-1 0,0 0-1,-1 0 1,1-1 0,-1 1-1,0-1 1,1-1 0,-1 1-1,0-1 1,0 0 0,0 0 0,-1-1-1,1 0 1,-1 0 0,0 0-1,0-1 1,0 1 0,-1-1 0,1 0-1,-1-1 1,0 1 0,-1-1-1,0 0 1,5-9 0,-4 6 3,-1 1 1,-1-1-1,1 0 1,-1 1 0,0-1-1,-1 0 1,0 0-1,-1-1 1,0 1-1,0 0 1,-1 0 0,0 0-1,-3-9 1,3 13 9,0 1 0,0 0 0,-1 0 0,0-1 0,0 1 0,0 0 0,-1 0 0,1 1 0,-1-1 1,0 0-1,0 1 0,0 0 0,-1 0 0,1 0 0,-1 0 0,1 0 0,-1 1 0,0-1 0,0 1 0,0 0 0,0 0 0,-1 1 1,1-1-1,0 1 0,-1 0 0,1 0 0,-7 0 0,3 0-1,0 0 1,0 1-1,-1 0 1,1 0-1,0 1 1,0 0-1,0 1 1,0 0-1,0 0 1,0 0-1,0 1 1,0 0-1,1 1 1,0 0-1,-1 0 0,2 0 1,-1 1-1,0 0 1,1 0-1,0 1 1,0 0-1,-5 7 1,0 0-41,0 1 0,1 0 1,1 1-1,1 0 0,0 0 1,0 1-1,2 0 1,0 0-1,1 0 0,0 1 1,2 0-1,0 0 0,1 0 1,-1 33-1,3-46-31,0 1 0,0 0 0,1-1-1,-1 1 1,1-1 0,0 1 0,0-1 0,1 0 0,-1 1 0,1-1 0,0 0-1,3 4 1,-4-5-6,1-1 0,1 0-1,-1 0 1,0 0 0,0 0-1,1 0 1,-1-1 0,1 1-1,-1-1 1,1 0 0,0 1 0,0-1-1,0 0 1,-1-1 0,1 1-1,0 0 1,0-1 0,0 0-1,4 0 1,-1 1-5,0-1 0,1 0 0,-1-1-1,0 0 1,0 0 0,0 0 0,1-1 0,-1 0 0,-1 0-1,1 0 1,0-1 0,0 0 0,5-3 0,-3 0 41,0-1 0,0 1 0,-1-1 0,0-1 1,0 1-1,-1-1 0,9-13 0,-1-4 160,-1 0 0,-2-1 0,0-1 0,14-53 1,-12 22 37,-2-1 0,4-78 0,-8-119 2462,-8 254-1833,0 5-331,-1 14-209,-4 28-321,-28 153 79,1-6-438,29-151-1759,1 0-1,3 67 0,7-64-3154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8018,'0'0'815,"-4"23"-251,-26 155 908,20-109-889,-1 120 1,11-187-575,0 0-1,0 0 1,0 0 0,1 0-1,-1 0 1,0 0 0,1 0 0,-1-1-1,1 1 1,0 0 0,0 0 0,-1-1-1,1 1 1,0 0 0,1-1-1,-1 1 1,0-1 0,0 1 0,1-1-1,-1 0 1,1 1 0,-1-1-1,1 0 1,-1 0 0,1 0 0,0 0-1,-1 0 1,1-1 0,0 1-1,0 0 1,0-1 0,-1 0 0,1 1-1,0-1 1,0 0 0,0 0-1,2 0 1,2 0 23,0 0 0,0-1-1,0 1 1,0-1 0,0-1 0,-1 1-1,1-1 1,0 0 0,-1 0 0,1-1-1,6-4 1,2-3 5,-1-1-1,0-1 1,-1 0-1,0-1 1,-1 0-1,0 0 1,-1-2 0,-1 1-1,10-20 1,-7 9-32,-1 0 1,-1 0-1,-1-1 1,-1-1-1,5-29 1,-10 33 88,-3 14 96,0 9-169,0 0 0,0 0 1,0 0-1,0 0 1,0 0-1,0 0 1,0 0-1,0 0 1,0 0-1,0 0 0,0 0 1,0 0-1,0 0 1,0 0-1,0 0 1,0 0-1,0 0 1,0 0-1,0 0 0,0 0 1,0 0-1,0 0 1,0 0-1,0 0 1,0 0-1,0 0 1,-1 0-1,-35 99-22,-17 57 263,46-131-396,1 0-1,1 1 0,2 0 1,-1 33-1,4-57 49,0 0 0,0-1 0,0 1 0,0-1 0,0 1 0,1 0 0,-1-1 0,0 1 0,1-1 0,0 1 0,-1-1 0,1 1 0,0-1 0,0 1 0,0-1 0,0 0 0,0 1 0,0-1 0,0 0 0,0 0 0,0 0 0,1 0 0,-1 0 0,0 0 0,1 0 0,-1 0 0,1-1 0,-1 1 0,1 0 0,2 0 0,4 0-539,0 1 0,0-1 0,0-1 0,1 0 0,8 0 0,-1-1-821,24 1-4039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14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75 7466,'0'0'1480,"104"-36"-744,-67 26-232,1 0-456,0 2 192,-4 4-240,-6 0-984,-8 2-704,-10 2-2785</inkml:trace>
  <inkml:trace contextRef="#ctx0" brushRef="#br0" timeOffset="1">1 388 7074,'0'0'3576,"120"0"-2760,-84 0-343,0-4 79,0-4-488,-1 2-64,-3-2 0,-11-4-1001,-10 2-1487,-11 0-3089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57 1696,'0'0'4604,"0"-4"-4263,0-2-489,0 5 267,0-1 1,1 1-1,-1-1 0,0 1 1,0-1-1,0 1 0,-1-1 1,1 1-1,0 0 0,0-1 0,-1 1 1,1-1-1,-1 1 0,1-1 1,-1 1-1,0 0 0,0 0 1,1-1-1,-1 1 0,0 0 1,0 0-1,0 0 0,0 0 0,0 0 1,-1 0-1,1 0 0,0 0 1,0 0-1,-1 1 0,1-1 1,0 0-1,-2 0 0,-1 0-77,0 0 0,0-1 0,0 1 0,0 1 0,0-1 0,-1 1-1,1 0 1,0 0 0,0 0 0,0 0 0,0 1 0,0-1 0,0 1 0,0 0 0,0 0 0,0 1-1,0-1 1,0 1 0,0 0 0,1 0 0,-1 0 0,1 1 0,0-1 0,-4 4 0,-5 5-67,0 1 1,1 0 0,1 0 0,-16 25 0,15-19 25,0 0-1,2 1 0,0 0 1,2 1-1,0 0 1,1 0-1,0 1 0,2-1 1,1 1-1,0 0 1,2 0-1,1 30 0,0-44-15,1 1-1,0 0 0,1-1 0,0 1 1,0-1-1,0 0 0,1 1 1,0-1-1,1 0 0,-1-1 0,1 1 1,1 0-1,-1-1 0,1 0 0,0 0 1,1-1-1,-1 1 0,1-1 0,0-1 1,0 1-1,1-1 0,-1 0 0,1 0 1,0-1-1,0 1 0,0-2 1,1 1-1,-1-1 0,16 2 0,-10-1 45,1-1-1,0-1 0,-1-1 0,1 0 1,0 0-1,0-1 0,-1-1 0,1-1 1,0 1-1,-1-2 0,0 0 0,0-1 1,0 0-1,-1-1 0,0 0 0,0-1 1,0-1-1,-1 0 0,0 0 0,0-1 1,-1 0-1,0-1 0,-1 0 0,0-1 1,-1 0-1,0 0 0,0-1 0,-1 0 1,-1 0-1,0 0 0,5-17 1,-6 8 53,0 1 1,-1-2 0,-2 1 0,0 0 0,-1 0 0,-4-39 0,3 56-68,0-1 0,-1 0 0,0 0 0,0 0 0,-1 1 0,1-1-1,-1 1 1,0-1 0,0 1 0,0-1 0,-1 1 0,0 0 0,1 0 0,-1 1 0,-1-1 0,1 0 0,-1 1 0,1 0 0,-1 0 0,0 0 0,0 0 0,0 1 0,0-1 0,-1 1 0,1 0 0,-1 0 0,1 1 0,-1-1 0,0 1 0,-9-1 0,5 1-393,-1 0 1,1 1-1,0 0 1,-1 0-1,1 1 1,-1 1-1,1-1 1,0 2-1,0-1 1,0 1-1,0 0 1,0 1-1,1 0 1,-16 10-1,-6 9-5742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6665,'0'0'5175,"0"5"-4772,0 0-188,-1 1 0,0-1 0,0 0-1,-1 0 1,1 0 0,-1 0 0,0-1 0,-1 1 0,1 0 0,-1-1 0,0 1 0,0-1 0,0 0 0,0 0 0,-6 4 0,-3 3 27,-3 7-69,11-3-5378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53 242 5025,'0'0'7064,"-8"-16"-6678,-25-48 100,32 60-448,-1 1-1,0 0 0,1-1 0,0 1 1,0-1-1,0 1 0,0-1 0,0 0 1,1 0-1,0 1 0,0-1 0,0 0 1,0-5-1,2-6 168,-2 12-197,1-1 0,-1 1 0,1-1-1,0 1 1,0 0 0,0-1 0,1 1-1,-1 0 1,1 0 0,0 0 0,0 0-1,0 0 1,0 0 0,0 1 0,1-1-1,-1 1 1,1-1 0,0 1 0,-1 0 0,1 0-1,0 0 1,0 1 0,1-1 0,5-2-1,1 0-25,0 1 1,0-1-1,0 2 0,1-1 0,-1 2 0,1-1 0,12 1 0,-19 1 15,1 0-1,-1 0 1,1 0 0,-1 1 0,1-1 0,-1 1-1,0 0 1,1 1 0,-1-1 0,0 1-1,0 0 1,0 0 0,0 0 0,0 0-1,0 1 1,-1 0 0,1 0 0,-1 0 0,0 0-1,0 0 1,0 0 0,0 1 0,-1 0-1,1-1 1,2 6 0,0-1-5,-1 1 1,1 0-1,-1 1 0,-1-1 0,0 1 1,0-1-1,-1 1 0,0 0 1,-1 0-1,0 0 0,0 0 1,-1 0-1,-1 0 0,0 0 1,0 0-1,-1 0 0,0 0 1,0 0-1,-1 0 0,-7 14 1,-16 17-74,-1-1 1,-61 67-1,11-15 61,75-90 6,0 1 0,0-1-1,0 1 1,0 0 0,1 0-1,-1 0 1,1 0 0,0 0 0,0 0-1,0 0 1,0 0 0,0 0-1,0 5 1,2-7 14,0-1 1,-1 1-1,1 0 0,0 0 1,0 0-1,0 0 0,0-1 0,0 1 1,0 0-1,0-1 0,0 1 1,0-1-1,0 1 0,0-1 0,0 0 1,0 1-1,1-1 0,-1 0 1,0 0-1,0 0 0,0 0 0,2 0 1,-1 1-4,25 2 50,-1-1 1,0-2-1,29-2 0,81-14-43,-50 5-722,-19 3-3779,-43 4 476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4761,'0'0'4057,"19"-9"-3474,61-26-166,-78 34-386,0 0 1,1 0-1,-1 1 0,0-1 1,1 0-1,-1 1 0,0-1 0,1 1 1,-1 0-1,1 0 0,-1 0 1,1 0-1,-1 1 0,1-1 1,-1 0-1,0 1 0,1 0 0,-1-1 1,0 1-1,1 0 0,1 2 1,-1-1 57,0 1-1,0 0 1,0 0 0,0 0 0,-1 1 0,0-1 0,1 1 0,2 5 0,-1 0 56,4 5-14,-2 1 1,0 0-1,0 0 0,-1 0 1,-1 0-1,-1 1 1,3 24-1,-4-6 19,-1 0-1,-6 53 1,0-54-67,-2 0-1,-2-1 1,-1 0-1,-15 34 1,-8 27-17,28-71-35,4-22-211,1 1 1,0 0 0,0-1-1,0 1 1,0 0-1,0 0 1,0-1-1,0 1 1,0 0 0,0-1-1,0 1 1,0 0-1,0 0 1,0-1 0,0 1-1,1 0 1,-1-1-1,0 1 1,1 0 0,-1-1-1,0 1 1,1-1-1,-1 1 1,1 0 0,7 0-3645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0 3513,'0'0'3152,"-1"7"-3145,-9 24 235,-17 38 0,0-2 169,-53 171 654,-28 78 174,49-161-252,59-153-987,-8 9-283,-3-9-2970,6-2-332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6809,'0'0'1909,"20"-8"-952,3-3-679,6-1 172,0 0 0,39-9-1,49-3 442,-68 15-261,74-24 1,-122 33 182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87 5049,'0'0'5733,"0"-3"-5109,1 1-517,-1 0-1,0 0 1,1 0 0,-1 0-1,0 0 1,0 0-1,0 0 1,0 0-1,-1 0 1,1 0-1,0 0 1,-1 0-1,1 0 1,-1 0-1,0 0 1,0 0-1,0 1 1,0-1-1,0 0 1,0 0-1,0 1 1,0-1-1,-1 1 1,1-1-1,-1 1 1,1 0-1,-1-1 1,0 1-1,1 0 1,-3-1-1,-4-2-51,-1 0 0,0 0 0,0 1 0,-1 0 0,1 0 0,-1 1 0,-12-1 0,-69 1-80,60 2-36,30 1 48,1-1 1,-1 1-1,1 0 1,-1 0-1,1-1 1,0 1-1,-1 0 1,1 0-1,0-1 1,0 1-1,0 0 1,0 0-1,-1 0 1,1 0-1,0-1 1,0 1-1,1 0 1,-1 0-1,0 0 1,0 1-1,0 2-15,2 13-28,0 0 0,1 0 0,1 0 1,1 0-1,0-1 0,9 19 0,-5-11 34,-1 0 1,5 25-1,-10-35 39,0 1-1,-2 0 1,0 20-1,-1-31-14,0 0 1,0 0-1,-1 0 0,0 0 0,0 0 0,0 0 0,0 0 1,-1 0-1,1 0 0,-1-1 0,0 1 0,0-1 1,0 1-1,-1-1 0,1 0 0,-1 0 0,-3 3 0,-4 3-26,-1-2-1,0 0 0,-1 0 0,0-1 1,0 0-1,0-1 0,-1-1 0,1 0 0,-17 3 1,16-4-1061,-1-1 1,-21 0 0,24-4-2092,2-4-2095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34 4481,'0'0'6845,"-12"-6"-6114,-37-18-392,47 24-334,1-1 1,0 1-1,-1-1 1,1 1-1,-1-1 1,1 1-1,-1 0 1,1 0-1,-1 0 1,1 0-1,-1 0 1,1 0-1,-1 0 0,1 0 1,-1 1-1,1-1 1,-1 1-1,1-1 1,0 1-1,-1-1 1,1 1-1,0 0 1,-1 0-1,1-1 1,0 1-1,0 0 0,0 0 1,0 0-1,0 1 1,-2 1-1,-2 2 30,-3 2-18,1 1 0,0 0 0,0 0 0,0 1 0,1 0 0,0 0 0,1 0 0,0 1 0,0 0 0,1 0 0,0 0 0,1 0 0,1 1 0,-1-1 0,1 1 0,1 0 0,0-1 0,1 1 0,0 0 0,2 18 0,-1-25-54,0-1 0,0 1 0,1 0-1,-1-1 1,1 0 0,0 1-1,0-1 1,0 0 0,0 0 0,1 0-1,-1 0 1,1 0 0,-1-1-1,1 1 1,0-1 0,0 0 0,1 1-1,-1-2 1,0 1 0,0 0-1,7 2 1,1-1-391,0 1-1,0-2 1,0 1-1,0-1 1,20 0-1,21-1-1815,-5-1-621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32 4153,'0'0'2363,"-2"18"-1811,-9 58-318,10-72-207,1 0 1,0 1 0,0-1-1,0 0 1,0 0 0,1 0-1,-1 1 1,1-1 0,0 0-1,1 0 1,-1 0 0,1 0-1,0 0 1,-1 0 0,2-1-1,-1 1 1,0-1-1,1 1 1,0-1 0,-1 0-1,1 0 1,1 0 0,-1 0-1,0 0 1,1-1 0,-1 0-1,1 0 1,6 3 0,2 0 191,0-1 0,0-1 0,0 0 0,0 0 0,0-1 1,1-1-1,19 0 0,-30-1-153,-1 0 1,0 0-1,0-1 1,0 1-1,0 0 1,-1 0 0,1-1-1,0 1 1,0-1-1,0 1 1,0-1-1,0 1 1,0-1-1,0 1 1,-1-1-1,1 0 1,0 0 0,0 1-1,-1-1 1,1 0-1,0-1 1,1-1 45,0 0 1,-1-1-1,0 1 0,0 0 1,0 0-1,1-7 0,-1 4-33,0 0-1,0 0 0,-1 0 0,0-1 0,-1 1 0,1 0 0,-3-10 0,0 10-54,1 1 0,-1 0 0,0 0 1,0 1-1,0-1 0,-1 1 0,0 0 0,0-1 0,0 1 0,0 1 1,0-1-1,-8-4 0,-8-4-133,-35-17 1,49 27 58,-58-33-3407,42 22-1752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38 111 4081,'0'0'1219,"1"19"-530,3 72 188,-3-11 2730,-4-106-330,-10-19-2787,-1-4-484,10 30-100,0-1 0,2 1 0,0-1 0,1 1 0,2-29 0,-1 46 48,0 0 1,1 1 0,-1-1-1,1 1 1,0-1-1,-1 1 1,1-1 0,0 1-1,0-1 1,0 1 0,0 0-1,0-1 1,0 1 0,0 0-1,0 0 1,1 0-1,-1 0 1,0 0 0,1 0-1,-1 0 1,1 0 0,-1 1-1,1-1 1,-1 1 0,1-1-1,-1 1 1,3-1 0,5-1-671,0 1 1,0 1 0,17 0 0,-14 0-306,21 0-2052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54 309 1824,'0'0'3066,"18"-1"-2145,53-5-141,-68 5-688,0 1 0,0-1 0,0 0 0,0 0 0,0 0 0,0 0-1,-1 0 1,1-1 0,0 1 0,-1-1 0,1 0 0,-1 0 0,0 0 0,0 0 0,1 0 0,-1 0 0,-1 0 0,1-1 0,0 1 0,0-1 0,1-3 0,-1 0 189,0 1 0,0-1 0,-1 0-1,0 0 1,0 1 0,0-1 0,0-11 0,-1 16-214,0 0 1,0-1-1,0 1 0,0 0 1,0 0-1,-1 0 1,1-1-1,0 1 0,0 0 1,-1 0-1,1 0 0,-1-1 1,1 1-1,-1 0 1,0 0-1,1 0 0,-1 0 1,0 0-1,0 0 0,1 0 1,-1 0-1,0 1 1,0-1-1,0 0 0,0 0 1,0 1-1,0-1 0,-2 0 1,-1 0 14,-1 0 0,0 0 0,0 0 0,1 1 0,-1 0 0,-6 0 0,10 0-83,-4 0 7,0 1 1,0 0-1,0 0 0,0 1 0,0-1 0,0 1 1,0 0-1,0 1 0,1-1 0,-1 1 0,1 0 0,0 0 1,0 0-1,0 1 0,0-1 0,0 1 0,1 0 1,-1 0-1,1 0 0,-4 8 0,-1 1-5,0 1 1,1 0-1,1 0 0,0 0 0,-6 29 1,9-33-20,1 1 1,0-1-1,1 1 1,0-1 0,1 1-1,0 0 1,3 16-1,-2-22-29,0 0-1,0 0 1,1-1-1,0 1 1,0 0-1,0-1 1,1 0-1,-1 1 1,1-1-1,0 0 0,0 0 1,0 0-1,1-1 1,0 1-1,-1-1 1,1 0-1,8 5 1,-5-4-154,0 0 0,0-1 0,1 0 0,-1 0 0,1-1 0,0 0 0,14 2 0,1-2-962,32-2 0,-25 0-71,31 0-1840</inkml:trace>
  <inkml:trace contextRef="#ctx0" brushRef="#br0" timeOffset="1">645 0 6081,'0'0'2705,"-32"129"-1305,26-73-296,3 2-744,3 0 57,0-4-417,13-3 0,13-11 0,8-8-561,30-8-423,-6-10-1312,-3-10-1009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2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98 1688,'0'0'5235,"-4"17"-4967,-1 1-99,-5 35 1,9-52-162,1 0 1,1 0 0,-1 1 0,0-1 0,0 0 0,0 0 0,1 1-1,-1-1 1,0 0 0,1 0 0,-1 0 0,1 0 0,-1 1 0,1-1-1,0 0 1,0 0 0,-1 0 0,1 0 0,0 0 0,0-1 0,0 1-1,0 0 1,0 0 0,0-1 0,0 1 0,0 0 0,0-1 0,1 1-1,-1-1 1,0 1 0,2-1 0,3 2 56,0-1-1,0 0 1,0-1 0,12 0-1,-11 0-49,1 1 43,1-1 0,-1 0 0,1-1 0,-1 0 0,0 0 0,0-1 0,11-3 0,-16 4 20,0-1-1,0 0 1,0 1 0,0-1 0,0 0 0,0 0 0,0-1 0,-1 1 0,1-1-1,-1 1 1,0-1 0,1 0 0,-1 0 0,-1 0 0,1 0 0,0 0 0,-1 0 0,1 0-1,-1-1 1,1-3 0,0 0 105,-1 0 1,1 0-1,-1 0 0,0 0 0,-1 0 1,0 0-1,0 0 0,-2-12 0,2 15-145,-1 1 1,0-1-1,0 1 0,0 0 0,-1 0 0,0-1 0,1 1 0,-1 0 0,0 0 0,0 0 0,0 1 0,-1-1 0,1 0 0,-1 1 0,1 0 0,-1-1 1,0 1-1,-6-3 0,2 1-73,0 1 0,0 0 1,-1 1-1,1 0 0,-1 0 1,0 0-1,-12 0 0,-58 2-1301,36 1-543,-9-1-1930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6737,'0'0'5218,"10"128"-4162,-9-74-552,-1 9-144,0-1 144,0 0-496,4-2-8,0-6 0,7-7-688,12-7-24,-2-14-2025,1-10-2656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17 6433,'0'0'2346,"-20"-3"-1448,-65-9-476,82 12-384,-1-1 0,0 1 0,1 0 0,-1 0-1,0 0 1,1 1 0,-1-1 0,0 1 0,1 0-1,-1 0 1,0 0 0,1 0 0,0 0 0,-6 4-1,6-3-15,1 0 0,0 0-1,0 0 1,0 0 0,0 0-1,0 1 1,0-1 0,0 1 0,1 0-1,-1-1 1,1 1 0,0 0-1,0 0 1,-1 3 0,0 6 72,0 0 0,1 0 1,1 1-1,0-1 0,0 0 1,4 19-1,1-1 244,2-1 1,20 57-1,5 16 190,-29-88-467,0 1 1,-1-1-1,-1 1 1,0 0 0,-2 18-1,1-30-46,-1 0 0,1 0 0,-1-1 0,0 1-1,0 0 1,0-1 0,0 1 0,-1-1 0,1 1 0,0-1-1,-1 0 1,0 1 0,0-1 0,0 0 0,1 0-1,-2 0 1,1 0 0,0-1 0,0 1 0,-1-1 0,1 1-1,-1-1 1,1 0 0,-4 1 0,-1 1-515,-1 0 1,0-1-1,0 0 1,-1-1-1,1 0 1,-15 0-1,-1-1-4289</inkml:trace>
  <inkml:trace contextRef="#ctx0" brushRef="#br0" timeOffset="1">360 475 5801,'0'0'5729,"7"80"-5705,-5-66-24,-2 4-328,0-2-2136,0-4-3929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6553,'0'0'3452,"-16"23"-2900,-48 75-323,61-94-202,1 0 0,0 0 0,0 0 0,0 0 0,1 0 0,-1 0-1,1 0 1,0 0 0,0 1 0,1-1 0,-1 1 0,1-1 0,0 0 0,0 1 0,1 6-1,1 2 35,-2-9-37,0 0 0,1 0 0,0 0-1,0 0 1,1 0 0,-1 0 0,1 0 0,-1-1 0,1 1-1,0 0 1,1-1 0,-1 0 0,1 1 0,-1-1 0,1 0 0,0 0-1,0-1 1,0 1 0,0 0 0,1-1 0,4 3 0,-3-2 14,1-1 0,-1 0 0,0 0 0,0 0 0,1-1 0,-1 1 0,1-1 0,-1-1 0,1 1 0,0-1 0,-1 0 0,1 0 0,0 0 1,-1-1-1,8-2 0,-10 2-9,0 0 0,0-1 0,0 0 0,0 1 0,0-1 0,-1 0 0,1-1 0,-1 1 0,1 0 0,-1-1 0,0 1 0,0-1 0,0 0 0,0 0 0,0 0 0,-1 0 0,1 0 0,-1 0 0,2-5 0,0-2 9,0 0 1,-1 0 0,0-1-1,0 1 1,0-12 0,-2 10-17,1 0 1,-2 0-1,1 0 0,-4-14 1,3 22-388,-1 0-1,1-1 1,-1 1 0,0 0 0,0 0-1,0 0 1,0 1 0,-1-1 0,0 1-1,0-1 1,0 1 0,0 0 0,0 0 0,-6-4-1,-6-4-5202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15 4865,'0'0'3317,"0"-3"-3029,0 2-279,0 1-1,0 0 1,0-1 0,-1 1 0,1 0-1,0-1 1,0 1 0,0-1 0,0 1-1,0 0 1,0-1 0,0 1 0,0 0-1,0-1 1,0 1 0,1 0-1,-1-1 1,0 1 0,0 0 0,0-1-1,0 1 1,0 0 0,1-1 0,-1 1-1,0 0 1,0-1 0,0 1 0,1 0-1,-1 0 1,0-1 0,1 1 0,7 10 102,3 4-131,22 23 51,-16-18-21,25 33-1,-38-45-10,1 0 0,-2 0 0,1 0 1,-1 0-1,0 1 0,0 0 0,-1 0 0,0-1 0,2 12 0,-3-9-2,0 0 0,-1 0-1,0 1 1,0-1 0,-1 0 0,0 0 0,-3 11-1,2-17 65,1 0 0,-1 0 0,0 0-1,0 0 1,0-1 0,0 1-1,-1-1 1,0 1 0,1-1-1,-1 0 1,0 0 0,-1 0-1,1-1 1,0 1 0,-1-1-1,0 1 1,1-1 0,-1 0-1,-6 1 1,1 1-6,-1-1 0,0 0 0,0-1-1,0-1 1,-1 1 0,1-1 0,0-1 0,0 0-1,-1-1 1,-16-2 0,26 2-174,-1 0 1,0 0-1,0 0 0,0 0 1,1 0-1,-1 0 1,1-1-1,-1 1 0,1 0 1,-1-1-1,1 0 0,0 1 1,0-1-1,0 0 0,0 1 1,0-1-1,0 0 1,-1-2-1,2 2 23,-11-20-2114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5641,'0'0'2825,"9"139"-833,-7-93-727,-2 2-673,0 0 232,0-4-544,0 0-184,0-3 8,0-3 48,4-4-304,0 0 152,-1-6-992,5 0-481,-1-6-1751,-1-12-1841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33 4441,'0'0'6660,"-8"-2"-5952,-20-6 44,20 4-115,12-1-478,7 0-212,5 2 28,0 1-1,0 0 1,1 1 0,-1 0-1,24 3 1,-37-1 27,1-1 0,0 1 0,-1 0 0,1 0 1,0 1-1,-1-1 0,1 1 0,-1 0 0,0-1 0,1 2 0,-1-1 0,0 0 0,0 1 0,-1-1 0,1 1 0,0 0 1,-1 0-1,0 0 0,1 0 0,-1 0 0,-1 0 0,1 1 0,0-1 0,-1 1 0,0-1 0,2 6 0,-2-5-4,0 0-1,0 0 0,0 0 1,-1 0-1,0 0 0,1 1 1,-1-1-1,-1 0 0,1 0 1,-1 0-1,1 0 0,-1 1 1,0-1-1,-1 0 0,1-1 1,-1 1-1,0 0 0,0 0 1,0-1-1,0 1 0,0-1 1,-1 1-1,-5 4 0,2-4 46,0 1-1,0-1 0,-1-1 1,-12 6-1,-2 1-190,21-10 132,0 1 0,0-1 0,0 0 0,0 0 0,0 0 0,0 0 0,0 0 0,0 1 0,0-1 0,0 0 0,0 0-1,-1 0 1,1 0 0,0 1 0,0-1 0,0 0 0,0 0 0,0 0 0,0 0 0,0 1 0,1-1 0,-1 0 0,0 0 0,0 0 0,0 0 0,0 1 0,0-1 0,0 0 0,0 0 0,0 0-1,0 0 1,0 0 0,0 0 0,1 1 0,-1-1 0,0 0 0,0 0 0,0 0 0,0 0 0,0 0 0,0 0 0,1 0 0,-1 0 0,0 0 0,0 1 0,0-1 0,0 0 0,1 0-1,-1 0 1,0 0 0,0 0 0,11 5-188,-10-4 135,11 4 37,-1 1 0,0 1 0,0 0 0,12 10 0,-20-14 70,-1-1 1,1 1-1,0 0 0,-1 0 1,1 1-1,-1-1 0,0 0 1,0 1-1,-1-1 1,1 1-1,-1 0 0,1 0 1,-1-1-1,0 1 1,-1 0-1,1 0 0,0 8 1,-2-10-35,1 0 0,-1 0 0,1 0 0,-1 0 1,0 0-1,1-1 0,-1 1 0,0 0 0,0 0 0,0-1 0,-1 1 1,1 0-1,0-1 0,-1 1 0,1-1 0,-1 0 0,1 1 1,-1-1-1,0 0 0,1 0 0,-5 2 0,-40 16-1014,44-18 924,-28 7-2015,3-5-999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6753,'0'0'1015,"19"1"-464,-9-1-438,2 0 89,0 1 0,0 0 0,0 1 0,0 0 0,-1 1 0,1 0 0,0 1 0,-1 0 0,22 11 0,-12 0 30,-1 0 1,0 1-1,-1 1 1,0 0-1,-2 2 1,0 0 0,-1 1-1,-1 1 1,-1 0-1,21 41 1,-22-34-142,-1 2 0,-2-1 0,0 1 0,-2 1 0,-2-1-1,0 1 1,-2 0 0,0 44 0,-4-49-71,-1-1-1,-1 1 1,-1-1-1,-6 29 1,7-48 20,-2 14-650,4-20 540,0 1 0,0-1 0,0 1 0,0-1 0,0 0-1,0 1 1,0-1 0,0 0 0,1 1 0,-1-1 0,0 0 0,0 0 0,0 1 0,1-1-1,-1 0 1,0 1 0,0-1 0,1 0 0,-1 0 0,0 0 0,1 1 0,-1-1 0,0 0-1,1 0 1,-1 0 0,0 0 0,1 0 0,-1 1 0,0-1 0,1 0 0,-1 0 0,0 0-1,1 0 1,-1 0 0,0 0 0,1 0 0,-1 0 0,0 0 0,1 0 0,-1-1 0,0 1 0,1 0-1,-1 0 1,0 0 0,1 0 0,-1 0 0,0-1 0,1 1 0,20-10-3018,3-6-1433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6705,'0'0'2193,"113"0"-1785,-72 0-152,1 0-152,-1 0-208,6 0-208,-13 0-1464,-11 0-1401</inkml:trace>
  <inkml:trace contextRef="#ctx0" brushRef="#br0" timeOffset="1">58 312 7242,'0'0'5257,"121"-21"-5129,-91 11-24,-2-2-104,-3 0-664,-7-10-473,-6 4-1903,-8 2-2858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23 3913,'0'0'5265,"0"-4"-4660,0-11-22,0 12 932,-1 21-1252,-1 0-1,-6 25 1,-2 26-280,10-56 3,-1 9 30,0 0 1,2 1 0,3 22-1,-3-39-12,0 0-1,1 0 0,-1 0 1,1-1-1,0 1 1,1 0-1,-1-1 0,1 1 1,1-1-1,-1 0 0,1 0 1,-1 0-1,1-1 0,1 1 1,-1-1-1,5 4 0,-6-6-6,-1-1 0,1 1 0,0-1 0,0 1-1,-1-1 1,1 0 0,0 0 0,0 0 0,0-1-1,0 1 1,0-1 0,1 0 0,-1 1 0,0-1-1,0-1 1,0 1 0,0 0 0,0-1 0,5-1-1,-3 1 25,0-1 0,-1 0 0,1-1 0,-1 1 0,1-1 0,-1 0 0,0 0 0,0 0-1,0 0 1,0-1 0,3-3 0,7-13 74,0 0 0,-1-1 0,-1-1 0,11-26 0,-22 84 77,-1-25-177,1-1 1,0 1-1,0-1 0,1 1 1,0-1-1,1 0 1,0 0-1,1 0 0,0-1 1,6 12-1,-7-16-16,0-1 0,0 0-1,0 1 1,1-1 0,0 0-1,-1-1 1,1 1 0,1-1-1,-1 1 1,0-1 0,1-1-1,-1 1 1,1 0 0,0-1-1,0 0 1,0 0-1,0-1 1,0 0 0,1 1-1,-1-2 1,9 2 0,-7-2 8,0 0 0,0 0-1,0 0 1,0-1 0,0 0 0,0 0 0,0-1 0,0 0 0,6-2 0,-9 1 27,0 1 0,0-1 0,-1 1 1,1-1-1,-1 0 0,1 0 0,-1-1 0,0 1 0,0-1 1,-1 1-1,1-1 0,-1 0 0,0 0 0,0 0 1,2-5-1,1-4 45,0-1 0,-1 1 0,-1-1 1,0 0-1,0-15 0,1-72 302,-4 96-349,0 4-62,0 1 1,0-1-1,0 0 1,-1 0-1,1 1 0,0-1 1,0 0-1,0 0 1,-1 1-1,1-1 1,0 0-1,-1 1 0,1-1 1,-1 0-1,1 1 1,-1-1-1,1 1 0,-1-1 1,1 1-1,-1-1 1,0 1-1,1-1 1,-2 0-1,2 1-166,-1 0 0,1 0 0,-1 0 0,1 0 1,-1-1-1,1 1 0,-1 0 0,1 0 0,-1 0 0,1 0 0,-1 0 0,1 1 1,-1-1-1,1 0 0,-1 0 0,1 0 0,0 0 0,-1 0 0,1 1 0,-1-1 1,1 0-1,-1 0 0,1 1 0,0-1 0,-1 1 0,-4 7-6200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67 6185,'0'0'1637,"-5"20"-1008,-17 65 53,19-74-527,0 0 0,1 1 0,0-1 0,1 0 0,1 20 0,1-11 98,-1-17-236,0 1 0,1-1 0,0 0 0,-1 1 1,1-1-1,1 0 0,-1 1 0,0-1 1,1 0-1,0 0 0,-1 0 0,1 0 1,1 0-1,-1-1 0,0 1 0,1-1 1,-1 1-1,1-1 0,-1 0 0,1 0 1,0 0-1,0 0 0,0 0 0,0-1 0,1 0 1,-1 1-1,6 0 0,-4 0 2,0-1-1,0 0 1,0 0-1,0 0 1,1 0-1,-1-1 0,0 0 1,0 0-1,0-1 1,0 1-1,0-1 1,0 0-1,0 0 1,0-1-1,0 0 1,0 0-1,-1 0 1,8-5-1,-5 2 28,0-1-1,-1 0 1,0-1-1,0 0 1,-1 0-1,0 0 1,0 0-1,-1-1 1,0 0-1,0 0 1,-1 0-1,5-17 1,-4 9-7,-1 0 1,0-1 0,-2 1-1,0 0 1,0 0 0,-3-19 0,2 31-24,-1 0 0,1 0 0,-1-1 0,0 1 0,0 0 0,0 0 1,-1 0-1,0 0 0,0 1 0,0-1 0,0 0 0,0 1 1,0-1-1,-1 1 0,0 0 0,0 0 0,0 0 0,-6-5 0,4 5 22,-1 0 0,0 0 0,0 0 0,0 1-1,-1 0 1,1 0 0,-1 0 0,1 1-1,-1 0 1,1 0 0,-10 1 0,8-1-36,0 1 1,-1 0 0,1 1 0,0 0-1,0 1 1,0-1 0,0 1 0,0 1-1,0 0 1,1 0 0,-1 0-1,1 1 1,0 0 0,0 0 0,0 1-1,0 0 1,1 0 0,0 1-1,0 0 1,0 0 0,1 0 0,0 1-1,-5 7 1,5-5-14,0 0 0,0 0 0,1 0 0,0 0 0,1 1 0,0-1-1,0 1 1,1 0 0,0 0 0,1 0 0,0 0 0,0 0 0,2 15 0,0-20-3,-1 0 1,1-1 0,0 1-1,0-1 1,1 1 0,-1-1-1,1 0 1,0 1 0,0-1-1,0 0 1,1 0 0,-1-1-1,1 1 1,0 0-1,0-1 1,0 0 0,1 1-1,-1-1 1,1-1 0,0 1-1,0 0 1,0-1 0,0 0-1,0 0 1,0 0-1,0-1 1,1 1 0,-1-1-1,1 0 1,-1 0 0,7 0-1,-1 1-12,0-1 0,0 0 0,0-1 0,0 0 0,0-1 0,0 0-1,0 0 1,0-1 0,0-1 0,-1 1 0,1-2 0,0 1 0,-1-1 0,0-1-1,0 1 1,11-9 0,-12 7 28,0-1 0,-1 0 1,1 0-1,-2-1 0,1 0 0,-1 0 0,0-1 0,0 1 0,-1-1 1,0-1-1,5-15 0,-4 8 134,-2-1 1,0 1-1,-1-1 1,-1 0-1,0-34 0,-2 51 135,0 3-175,-3 76-43,1-42-48,3 53 0,-1-83-72,1 0-1,0 0 1,1 0 0,0-1-1,0 1 1,0 0 0,0-1 0,1 0-1,0 1 1,0-1 0,6 8-1,-1-5-809,-1 0 0,1 0-1,0-1 1,1 0-1,13 8 1,-1-2-3309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4977,'0'0'5569,"7"116"-5057,-12-100-496,-1-2-32,2-2-472,2-6-1944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75 6873,'0'0'862,"-5"19"-359,-14 61 56,18-73-493,-1-1 0,1 0 0,0 1 0,1-1 1,-1 1-1,1-1 0,1 1 0,-1-1 1,1 1-1,0-1 0,1 1 0,-1-1 0,1 0 1,3 6-1,-3-9-52,0 0-1,1 0 1,-1 0 0,1-1 0,-1 1-1,1-1 1,0 0 0,0 0 0,0 0-1,0 0 1,0 0 0,1 0 0,-1-1-1,0 0 1,1 0 0,-1 0 0,1 0-1,-1 0 1,1-1 0,0 1 0,-1-1-1,5 0 1,-1 0 3,0 0 0,0 0 0,0 0-1,0-1 1,0 0 0,0-1 0,0 1-1,0-1 1,9-4 0,-12 3-7,0 1 1,0-1 0,0 0-1,0 1 1,-1-2-1,1 1 1,-1 0-1,0-1 1,0 0-1,0 1 1,0-1-1,-1 0 1,0 0-1,0-1 1,2-4-1,0 0 34,-1-2 0,0 1-1,0 0 1,-1-1 0,0 1 0,-1-1-1,0 1 1,-1-1 0,0 0 0,-1 1-1,-2-14 1,2 19 3,0 0-1,-1 0 1,1 1-1,-1-1 1,0 0-1,0 1 1,0-1 0,0 1-1,-1 0 1,0 0-1,0 0 1,0 0-1,-1 0 1,1 1-1,-1-1 1,1 1-1,-1 0 1,-1 0 0,1 0-1,0 1 1,0-1-1,-1 1 1,0 0-1,1 1 1,-9-3-1,2 2-51,-1 0 0,0 0 0,0 1 1,0 1-1,-1 0 0,1 1 0,0 0 0,0 1 0,-13 3 0,17-2-419,-1-1 0,1 1-1,0 1 1,0-1 0,1 2 0,-1-1 0,1 1-1,0 0 1,0 0 0,1 1 0,-1 0 0,1 0-1,-7 9 1,2 2-3677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5537,'0'0'6089,"7"118"-5912,-3-65 415,-4 1-312,0-2-272,2-6 40,0-4 72,3-4-240,1-6 64,11 1-1129,-2-9-959,-2-10-2097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79 4961,'0'0'5213,"-11"14"-4694,-3 4-260,-15 24 1,27-36-185,0 0 0,-1 1 1,2-1-1,-1 0 1,1 1-1,0-1 0,0 0 1,1 1-1,0-1 0,0 1 1,0-1-1,1 1 0,0-1 1,0 1-1,3 7 1,-2-6-46,5 25 290,-1 1 0,3 67 0,-9-99-342,0 0 0,0-1 0,0 1 0,0-1 0,0 1 0,0-1 0,-1 1 0,1 0 0,-1-1 0,1 1 0,-1-1 0,1 0 0,-1 1 0,0-1 0,0 1 0,0-1 0,0 0 0,0 0 0,0 1 0,0-1 0,-2 2 0,1-2-357,0 0 1,0 0-1,0 0 1,-1-1-1,1 1 0,0 0 1,0-1-1,0 0 1,-5 1-1,-8-1-4270</inkml:trace>
  <inkml:trace contextRef="#ctx0" brushRef="#br0" timeOffset="1">1 101 4585,'0'0'3209,"107"-66"-3129,-60 54 168,7 2-248,24 2-608,-13 4-209,-12 4-1447</inkml:trace>
  <inkml:trace contextRef="#ctx0" brushRef="#br0" timeOffset="2">599 161 5217,'0'0'3113,"130"0"-2881,-89-2 112,2-4-344,6-4-472,-9 2-720,-14 0-1513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5721,'0'0'1232,"115"-51"-1031,-77 45-201,3 0 128,6 2-128,8 2-80,24-2-193,-13 2-991,-10 0-1696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5353,'0'0'4753,"-15"143"-3209,11-85-855,0 0 183,2 0-664,2-6-112,0-4-72,0-3-24,0-7-408,0 2-456,0-8-1713,0-10-1872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75 7882,'0'0'2688,"-7"22"-2344,-17 71-178,23-91-152,1 1 0,-1 0 0,1-1 0,0 1 0,0-1 0,0 1 0,0 0 0,0-1 0,1 1 0,-1 0 0,1-1 0,0 1 0,0-1 0,0 1 0,0-1 0,0 1 0,0-1 0,1 0 0,-1 0 0,1 1 0,0-1 0,-1 0 0,1-1 0,0 1 0,0 0 0,3 2 0,0 0 57,2 1-29,-1 0 0,1-1 0,0 0-1,0 0 1,1 0 0,-1-1 0,1 0 0,-1-1 0,1 0-1,14 3 1,-5-3 42,0-1-1,0 0 0,34-4 1,-47 3-74,0-1 0,-1 1 1,1-1-1,0 0 0,-1 0 0,1 0 1,-1-1-1,1 0 0,-1 1 1,0-1-1,0 0 0,0 0 1,0-1-1,5-4 0,-4 3 42,-1-1 0,1 0 0,-1 0 0,0 0 0,0 0 0,-1 0 0,1-1 0,1-8 0,-3 13 154,-1 30-102,0-24-113,0 0 1,1 0-1,-1 0 1,1 0-1,0 0 1,1 0-1,-1 0 1,1 0-1,0 0 1,3 4-1,-3-6 0,-1-1-1,1 0 1,-1 0-1,1 0 1,0 0-1,0 0 1,0 0-1,0 0 1,0-1-1,0 1 1,0-1-1,1 1 1,-1-1-1,1 0 1,-1 0-1,1 0 1,-1 0-1,1 0 1,0-1-1,-1 1 1,4-1-1,-4 0 20,1 1 1,0-1-1,0 0 0,-1-1 0,1 1 0,0 0 1,0-1-1,-1 1 0,1-1 0,-1 0 1,1 0-1,-1 0 0,4-2 0,-3 0 23,0 0 1,0 0-1,0 0 0,0 0 1,0 0-1,0-1 0,3-6 1,2-4 54,-1 0 0,0-1 0,-1 0 0,0 0 0,-1 0 0,4-27 0,-1-27-1642,-6 0-3628,-2 36 60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3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5841,'0'0'2808,"8"21"-1504,1-2-1025,45 119 1286,-30-67-1269,-3 1-1,-3 1 0,14 138 1,-31-170-979,-1-40 304,0-16 64,0 0 21,0-1-1,1 1 1,0 0-1,2-1 1,6-24-1,-7 35 264,-1 1 0,1-1 1,1 1-1,-1 0 0,1-1 0,-1 1 0,1 0 0,0 1 1,1-1-1,-1 0 0,1 1 0,-1 0 0,1 0 0,0 0 1,0 0-1,1 1 0,-1-1 0,0 1 0,1 0 0,-1 1 1,1-1-1,7-1 0,-3 1 133,0 1 0,1 0 0,-1 0 0,0 1 0,0 0 0,1 1 1,-1 0-1,0 0 0,0 1 0,0 0 0,0 0 0,10 6 0,-12-5-2,0 0 0,0 0 0,0 1 0,-1 1 0,0-1 1,0 1-1,0 0 0,-1 0 0,1 0 0,-1 1 0,0 0 0,-1 0 0,0 0 0,0 1 0,5 9 1,-8-14-65,0 0 1,0 0 0,0 1-1,-1-1 1,1 0 0,0 1 0,-1-1-1,0 0 1,1 1 0,-1-1-1,0 1 1,0-1 0,-1 0 0,1 1-1,0-1 1,-1 0 0,1 1 0,-1-1-1,0 0 1,-2 5 0,1-4-7,0-1 1,0 1-1,-1 0 1,1-1-1,-1 0 0,0 1 1,1-1-1,-1 0 1,0-1-1,0 1 1,-1 0-1,-5 1 1,-5 2-127,0-2 0,-1 1-1,1-2 1,-1 0 0,-26 0 0,30-2-215,5 0-42,1 1-1,-1-1 1,1-1 0,-1 1 0,0-1 0,1 1 0,0-2 0,-1 1 0,1-1-1,-1 1 1,1-1 0,-8-5 0,-6-8-2717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0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0 352 5449,'0'0'2663,"16"15"-2549,55 48 118,-68-61-213,0 1 0,1-1 1,0 0-1,-1 0 0,1-1 1,0 1-1,0-1 0,0 1 1,0-1-1,0-1 0,0 1 1,1 0-1,-1-1 0,0 0 1,0 0-1,7-1 0,4 0 32,1 2 27,-1-2 0,1 0 0,-1 0 1,0-2-1,24-6 0,-34 7-62,0 0 0,0 0 0,0 0 0,0-1 0,-1 0-1,1 0 1,-1 0 0,0 0 0,0-1 0,0 0 0,0 1 0,0-1-1,-1-1 1,0 1 0,0-1 0,0 1 0,0-1 0,-1 0 0,4-9-1,-5 9 12,1 0 1,-1 0-1,0 0 0,0 0 0,0 0 0,-1-1 0,0 1 0,0 0 0,0 0 0,0 0 0,-1-1 0,-2-7 0,2 10 9,0 1 0,-1-1-1,1 0 1,-1 0-1,1 1 1,-1-1 0,0 1-1,0-1 1,0 1-1,0 0 1,0 0 0,-1 0-1,1 0 1,-1 0-1,1 1 1,-1-1 0,0 1-1,1-1 1,-1 1-1,0 0 1,0 0 0,-4 0-1,-1-1-9,0 1-1,0 0 1,-1 0-1,1 1 1,0 0-1,0 1 1,0 0-1,0 0 1,0 1-1,0 0 1,0 0-1,0 1 1,0 0-1,1 0 0,0 1 1,-1 0-1,1 0 1,1 0-1,-1 1 1,1 0-1,0 1 1,-10 10-1,9-8-37,0 0-1,1 0 0,0 0 1,1 1-1,0 0 1,0 0-1,1 1 0,0-1 1,0 1-1,1 0 0,1 0 1,0 0-1,0 0 1,1 1-1,0-1 0,0 0 1,3 18-1,-2-25-43,1 0 1,0 0-1,0 0 0,0-1 0,1 1 1,-1 0-1,1-1 0,0 1 0,-1-1 1,1 1-1,0-1 0,0 0 0,0 0 1,1 0-1,-1 0 0,0 0 0,1 0 1,0-1-1,-1 1 0,1-1 0,0 0 1,0 0-1,-1 0 0,1 0 0,0 0 1,0 0-1,4-1 0,0 2-68,0-1 0,0-1 0,-1 1-1,1-1 1,0 0 0,0-1 0,0 0 0,0 0-1,0-1 1,-1 1 0,9-4 0,-7 0 105,-1 1 0,0-1 0,0 0 0,0 0 1,-1-1-1,0 0 0,0 0 0,0-1 0,-1 1 0,0-1 1,0 0-1,-1-1 0,7-14 0,-2 2 35,-1-1 0,-1 0 0,-1-1 0,4-26 0,-3-9 717,-2 0 1,-6-109-1,-1 150 796,-1 23-322,-2 25-751,0 6-343,-11 144-361,16-174-87,0-1 1,0 0-1,1 0 0,-1 0 1,2 0-1,-1 0 0,1 0 1,0 0-1,0 0 1,5 8-1,12 13-2790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5129,'0'0'4193,"20"114"-3337,-12-76-144,-4-1 225,-1-5-553,-3-2-176,0-6 136,0-6-264,0-4 32,0-4-112,0-4-408,-9-6-553,-2 0-1999,-4-8-4290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1048 63 4281,'0'0'2921,"117"-46"-2849,-85 38-72,-8 4-473,-11 0-1215</inkml:trace>
  <inkml:trace contextRef="#ctx0" brushRef="#br0" timeOffset="1">190 402 7562,'0'0'3488,"-38"102"-2864,10-70-383,-4-2-193,0-3 120,4-5-168,7-4-304,10-8-793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7578,'0'0'1512,"111"-15"-1496,-62 11-32,0 2-640,-14 0-712,-12 2-1449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42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6953,'0'0'3625,"109"-4"-2513,-70-4-831,3-4-25,-3 2-208,-3-2-48,-6-7-224,-9 5-1945,-14 0-2672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50 3849,'0'0'2688,"-3"-2"-1999,-4-3-340,0 0 1,0 0 0,-1 1 0,0 0 0,0 0-1,0 1 1,0 0 0,-1 0 0,1 1 0,-11-1-1,-9-1 291,-54 1-1,77 4-627,0-1 0,1 1 0,-1 1 0,1-1 0,-1 0 0,1 1 0,-1 0 0,1 0 0,0 1 0,0-1-1,0 1 1,0 0 0,1 0 0,-1 0 0,1 0 0,-1 1 0,1-1 0,-5 8 0,0 1 17,-1 1 0,2 0 0,0 0 0,-9 25 0,12-28-38,0 1 1,1-1-1,1 1 1,0 0-1,0 0 0,1 1 1,1-1-1,1 19 1,-1-25 4,1-1 0,0 0 0,0 0-1,0 0 1,0 0 0,1 0 0,-1 0 0,1 0 0,0 0 0,0 0 0,1-1 0,-1 1 0,1-1 0,-1 0 0,1 0 0,0 0 0,1 0 0,-1 0 0,0-1 0,1 1 0,-1-1 0,1 0-1,0 0 1,0 0 0,4 1 0,6 1-11,-1-1-1,0 0 1,1-1-1,-1 0 1,1-1-1,0-1 1,23-2-1,-28 1 20,1-1-1,-1 1 0,0-2 1,0 1-1,1-1 0,-2-1 1,1 1-1,0-1 0,-1-1 1,0 0-1,14-11 0,-16 11 44,-1-1 0,0 0 0,0 0 0,-1-1 0,0 1 0,0-1 0,0 0 0,-1 0 0,0-1-1,-1 1 1,1-1 0,-1 1 0,1-15 0,0-2 15,-2 0 0,0 0 0,-4-28 0,3 49-69,0 0 1,0 1 0,-1-1 0,1 0 0,-1 0 0,0 1 0,0-1 0,0 0 0,0 1 0,0-1 0,-1 1 0,1-1 0,-1 1 0,1 0-1,-1 0 1,0-1 0,0 1 0,0 1 0,0-1 0,-1 0 0,1 0 0,0 1 0,-1-1 0,1 1 0,-1 0 0,1 0 0,-1 0 0,0 0 0,1 0-1,-6 0 1,3 0-254,-1 0 0,1 1-1,0 0 1,-1 1-1,1-1 1,0 1 0,-1 0-1,1 0 1,0 0 0,0 1-1,0 0 1,0 0-1,0 0 1,0 1 0,-6 4-1,-16 14-2721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6041,'0'0'5441,"-6"21"-5441,6-13-600,0-2-1200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0 298 3833,'0'0'1736,"106"0"-1368,-69 0-48,3 0-312,3 0 120,0 0-128,-1 0-16,-1 0 16,-3 0-512,-10 0-864,-11 0-977</inkml:trace>
  <inkml:trace contextRef="#ctx0" brushRef="#br0" timeOffset="1">283 1 5569,'0'0'3412,"-3"23"-2619,-17 149 229,13-87-922,5 107 1,2-190-319,1 1-1,-1 0 1,1 0 0,0-1 0,0 1-1,0 0 1,0-1 0,1 1 0,-1-1-1,1 0 1,-1 1 0,1-1-1,0 0 1,2 3 0,-1-2-415,4 6-2184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5513,'0'0'3636,"8"-15"-3427,28-49 20,-35 63-223,0 0 0,0-1-1,0 1 1,0 0 0,0 0 0,0 0-1,0-1 1,1 1 0,-1 0-1,0 0 1,1 1 0,-1-1 0,1 0-1,-1 0 1,1 1 0,-1-1-1,1 1 1,-1-1 0,1 1-1,-1 0 1,1-1 0,0 1 0,-1 0-1,1 0 1,0 0 0,-1 0-1,1 1 1,1-1 0,5 1 55,-3 0-16,0-1 0,0 1 0,-1 0-1,1 0 1,0 1 0,-1-1 0,1 1 0,-1 0-1,0 0 1,0 1 0,1 0 0,-1-1 0,-1 1-1,1 0 1,0 1 0,-1-1 0,0 1 0,0-1-1,0 1 1,0 0 0,0 0 0,-1 0 0,0 1-1,1-1 1,1 7 0,-2-4-23,1 0-1,-1 0 0,0 0 1,0 1-1,0-1 1,-1 1-1,-1-1 1,1 1-1,-1-1 1,-1 1-1,1-1 1,-1 1-1,0-1 1,-1 1-1,-4 12 0,4-16-11,0 0-1,0 0 0,-1 0 1,1-1-1,-1 1 0,0-1 0,-5 5 1,2-2 69,28-3-309,-6-1 219,-1 1-1,1 0 0,-1 0 0,1 2 1,-1 0-1,-1 1 0,1 0 1,-1 1-1,22 15 0,-34-21 31,0 0-1,-1 0 0,1 1 1,0-1-1,-1 0 1,0 1-1,1 0 1,-1-1-1,0 1 1,1 0-1,-1-1 1,0 1-1,0 0 1,-1 0-1,1 0 1,0 0-1,-1 0 1,1 0-1,0 3 0,-1-3 8,-1 0 0,1-1 0,-1 1 0,1 0 0,-1-1 0,1 1 0,-1 0 0,0-1-1,0 1 1,0-1 0,0 1 0,0-1 0,0 1 0,0-1 0,-1 0 0,1 0-1,-3 3 1,-7 3 68,-1 0 0,0-1 0,0 0 0,-23 7 0,22-8-181,3-1-127,-59 20-416,61-22-670,0 0 0,0-1 1,-14 1-1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5577,'0'0'2471,"16"-9"-1714,51-27-12,-64 35-684,0-1-1,0 1 1,1-1 0,-1 1-1,0 0 1,1 0 0,-1 1-1,1-1 1,-1 1-1,1 0 1,-1 0 0,7 0-1,-8 1-25,-1-1 0,1 1-1,0 0 1,-1-1 0,1 1 0,0 0-1,-1 0 1,1 0 0,-1 0-1,1 0 1,-1 0 0,0 0-1,0 1 1,1-1 0,-1 1 0,0-1-1,1 3 1,1 2 27,-1 0 0,1 0 0,-2 1 0,1-1 0,-1 1 0,0-1 1,0 1-1,0-1 0,-1 10 0,-1-11-60,0 1-1,0-1 1,0 0 0,-1 0 0,0 0 0,0 0-1,0 0 1,-1 0 0,1 0 0,-1-1 0,0 1-1,0-1 1,-1 0 0,1 0 0,-7 6 0,0-1 7,0-1 1,0 1 0,-1-1 0,-1-1 0,-14 8 0,26-15-13,0 0 0,-1 0 0,1 0 0,0 0-1,0 0 1,-1 0 0,1 0 0,0 0 0,0 0 0,-1 0 0,1 0 0,0 0 0,0 0 0,-1 0 0,1 0 0,0 0-1,0 1 1,-1-1 0,1 0 0,0 0 0,0 0 0,0 1 0,0-1 0,-1 0 0,1 0 0,0 0 0,0 1 0,0-1-1,0 0 1,0 0 0,-1 1 0,1-1 0,0 0 0,0 0 0,0 1 0,0-1 0,0 0 0,0 0 0,0 1 0,0-1-1,0 0 1,0 0 0,0 1 0,0-1 0,0 0 0,0 0 0,1 1 0,-1-1 0,0 0 0,0 0 0,0 1 0,0-1-1,0 0 1,0 0 0,1 0 0,-1 1 0,0-1 0,1 0 0,15 7-388,-11-5 404,12 4-13,0 0 0,-1 1 1,0 1-1,-1 1 0,0 0 0,0 1 1,-1 1-1,24 22 0,-36-31 5,0 0 0,-1 0 0,1 0 0,-1 0 0,1 1-1,-1-1 1,0 0 0,0 1 0,0-1 0,-1 0 0,1 1-1,0-1 1,0 5 0,-1-6 13,-1 1-1,1-1 1,0 1 0,0-1-1,0 0 1,-1 1-1,1-1 1,-1 1 0,1-1-1,-1 0 1,1 1-1,-1-1 1,0 0 0,0 0-1,0 1 1,0-1 0,1 0-1,-2 0 1,1 0-1,0 0 1,0 0 0,0 0-1,0-1 1,-2 2-1,-26 12-68,-1-1-1,-1-2 0,-47 12 1,73-22-173,-24 6-938,12-9-2865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12 6993,'0'0'2317,"-17"19"-1841,-52 61-311,66-76-162,1-1 0,-1 1 0,1 0 0,0 0-1,0-1 1,0 1 0,1 0 0,0 1 0,-1-1-1,1 5 1,0-7-2,1 0-1,0 0 1,0 0 0,1 0-1,-1 0 1,0 0-1,1 0 1,-1 0-1,1 0 1,-1 0 0,1-1-1,0 1 1,0 0-1,0 0 1,0-1-1,1 2 1,1 0 2,0 0 0,1 0 0,-1 0 0,1-1-1,-1 0 1,1 1 0,0-1 0,0-1 0,0 1 0,0-1 0,0 1 0,0-1 0,0 0 0,5 0-1,3 1 6,-1-1 0,1 0 0,0-1-1,-1 0 1,1 0 0,-1-2-1,1 1 1,15-5 0,-22 4 70,0 0 1,0 0 0,-1 0 0,1 0 0,-1-1 0,1 0 0,-1 0 0,0 0 0,0-1-1,0 1 1,0-1 0,-1 0 0,0 0 0,0 0 0,0 0 0,0-1 0,0 1 0,-1-1-1,0 0 1,3-9 0,-1 3 68,-2 0-1,1 1 1,-2-1-1,2-18 1,-3 27-159,0-1-1,0 1 1,0 0 0,0 0 0,0-1-1,0 1 1,-1 0 0,1 0 0,-1-1-1,1 1 1,-1 0 0,0 0 0,0 0-1,0 0 1,0 0 0,0 0 0,0 0 0,-1 0-1,1 1 1,-1-1 0,1 0 0,-1 1-1,0-1 1,1 1 0,-1 0 0,0-1-1,0 1 1,0 0 0,-3-1 0,-10 0-782,0 0 1,0 1 0,-20 0-1,31 1 464,-38 0-3364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58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33 5537,'0'0'1882,"-9"20"-1351,-24 64 51,30-76-510,1-1-1,0 1 1,0 0-1,0 0 1,1 0-1,0 0 1,1 0-1,0 0 1,1 15-1,0-9-44,0-10 1,-1-1-1,1 0 1,0 1-1,0-1 1,0 0 0,0 0-1,1 0 1,-1 0-1,1 0 1,0 0 0,0 0-1,0 0 1,0-1-1,0 1 1,1-1 0,-1 1-1,1-1 1,-1 0 0,1 0-1,0 0 1,0 0-1,0-1 1,0 1 0,0-1-1,0 0 1,1 0-1,5 1 1,3 1 55,0-1 0,0 0 0,0-1 0,0 0 0,0-1 0,20-2 0,-23 0-22,-1 0 0,1 0 0,-1-1 0,0 0 0,0 0 0,0-1 0,0 0 0,-1-1 0,1 1 0,-1-1 0,0-1 0,-1 1 0,1-1 0,-1 0 0,0-1 0,-1 0 0,1 0 0,-1 0 0,7-14 0,-6 9 60,0-1 1,0 0-1,-1 0 1,-1 0-1,0 0 1,-1-1-1,0 1 1,-1-1-1,-1 0 1,0 0-1,-2-24 1,0 37-109,1-1 0,0 1 0,0 0 0,-1 0 0,1 0 0,-1 0 0,1-1 0,-1 1 0,0 0 0,1 0 0,-1 0 0,0 0 0,0 0 0,0 0 0,0 0 0,0 1 1,0-1-1,0 0 0,0 0 0,0 1 0,0-1 0,0 1 0,0-1 0,0 1 0,0-1 0,-1 1 0,1 0 0,-2-1 0,-4 0-13,-1 0 0,1 1 1,-14 0-1,12 0-13,-7 0-120,1 1-1,0 1 1,-1 1 0,1 0-1,0 1 1,1 0 0,-1 1-1,1 1 1,-21 11-1,-3 6-2075,-70 55-1,62-42-692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46 3385,'0'0'7245,"-19"-7"-6741,-65-22-109,76 26-365,-1 1 0,0 0 0,1 1 0,-1 0 0,0 1 1,0 0-1,-9 0 0,-4 1 45,-8 1 49,0 1 1,0 1-1,0 1 0,1 2 0,-55 20 1,82-26-118,-1 0 0,1 0 0,0 0 1,0 0-1,0 0 0,0 1 0,0-1 0,0 0 1,0 1-1,0 0 0,0-1 0,1 1 1,-1 0-1,1 0 0,-1 0 0,1 0 1,0 0-1,-2 5 0,2-4-21,0 1 0,0-1 0,1 1 0,0 0 0,0-1 0,0 1 0,0 0 0,0-1 0,1 1 1,-1 0-1,1-1 0,2 6 0,5 12 28,1-1 1,1 0 0,1 0-1,19 24 1,8 17-8,-27-42-8,-7-14-2,-1 0 0,0 0 0,0 0-1,0 1 1,0-1 0,-1 0 0,0 1 0,-1 0 0,1-1-1,-1 1 1,0 0 0,0 0 0,-1 0 0,0 8 0,0-12 15,-1 0 1,0 0 0,0 0 0,0 0-1,0 0 1,-1 0 0,1 0 0,-1 0-1,1 0 1,-1-1 0,1 1 0,-1-1-1,0 1 1,0-1 0,0 0 0,0 1-1,0-1 1,-3 1 0,-45 19-21,40-18 2,-16 6-211,1-2 0,-1-1 0,-27 3 0,-34-3-5315,67-6-435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4561,'0'0'2963,"-17"8"-2217,-53 27 1,68-34-718,-1 1 0,1 0 0,0 0 0,0 0 0,0 0 1,0 1-1,0-1 0,0 0 0,0 1 0,1-1 0,-1 1 1,1 0-1,0-1 0,-1 1 0,1 0 0,1 0 1,-1 0-1,0 0 0,1 0 0,-1 0 0,1 0 0,0 0 1,0 0-1,0 0 0,2 5 0,-2 4 107,0-2-74,0 1 0,1-1 0,0 1 0,6 19 0,-5-25-17,0 1 1,0 0-1,1-1 0,0 0 1,0 1-1,0-1 0,1 0 1,0-1-1,8 9 0,-3-4 21,2 0-1,-1 0 1,15 8 0,-20-14-135,0 0 0,1-1 0,-1 1 0,0-1 0,1 0 1,-1-1-1,1 0 0,0 1 0,-1-2 0,9 1 1,-13-1 30,-1-1 1,1 1-1,0-1 1,0 1 0,0-1-1,0 0 1,-1 0 0,1 1-1,0-1 1,-1 0 0,1 0-1,0 0 1,-1 0-1,1 0 1,-1 0 0,0 1-1,1-1 1,-1 0 0,0 0-1,1-1 1,-1 1 0,0 0-1,0 0 1,0 0-1,0 0 1,0-1 0,0-32 448,0 36-358,1 0 0,0 0 0,0 0 0,0 0 0,1 0 0,-1 0 0,0-1 0,1 1-1,-1 0 1,1-1 0,0 1 0,-1-1 0,1 0 0,0 0 0,0 1 0,0-1 0,0 0 0,0-1 0,0 1 0,0 0 0,0 0 0,0-1 0,0 0 0,4 1 0,10 1-284,-1-1 1,25 0-1,-23-2-81,0 1-578,0-1 0,0 0 0,28-7-1,-6-4-2825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1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1 236 1856,'0'0'5243,"-1"23"-4880,1 76 119,1-92-439,0 0 1,0 0-1,0 0 0,1 0 0,0 0 0,0 0 0,1 0 0,0-1 0,0 1 1,1-1-1,0 0 0,0 0 0,0 0 0,1 0 0,-1-1 0,2 0 0,-1 0 1,0 0-1,1 0 0,0-1 0,0 0 0,0 0 0,11 4 0,-5-3 64,0-1 1,0 0-1,0-1 0,0 0 0,1 0 1,-1-2-1,1 1 0,0-2 0,14 0 0,-27 0-71,1 0-1,0 0 0,0 0 0,0-1 0,-1 1 0,1 0 1,0 0-1,0 0 0,-1-1 0,1 1 0,0 0 0,-1-1 1,1 1-1,0-1 0,-1 1 0,1-1 0,0 1 0,-1-1 0,1 1 1,-1-1-1,1 1 0,-1-1 0,1 0 0,-1 1 0,1-2 1,0 0 34,0 0 1,-1-1 0,1 1 0,-1 0 0,1 0-1,-1-1 1,0 1 0,0 0 0,0-3 0,0-1-5,-1 1 0,0 0 0,0-1 0,0 1 0,-1 0 0,0 0 0,-2-7 1,-6 0-99,1-1-1,-2 1 1,0 1 0,0 0 0,-1 0 0,-25-16 0,-13-13-736,48 39 692,1 0 0,0 0 0,0 0 0,0 0 0,-1 0 0,1 0 0,0-1 0,0 1 0,1 0 0,-1 0 0,0-1 0,0 1 0,1 0 0,-1-1 0,1 1 0,-1-1 0,1 1 0,-1-1-1,1-1 1,0 2 27,1 0 0,-1 0 0,0 0-1,1 1 1,-1-1 0,1 0 0,0 0-1,-1 1 1,1-1 0,-1 0 0,1 1-1,0-1 1,0 1 0,-1-1 0,1 1-1,0-1 1,0 1 0,0 0 0,-1-1 0,1 1-1,0 0 1,0 0 0,1-1 0,9-1-141,1 1 0,-1 0 0,22 1 0,-25 0 365,3-1-145,-1 2-1,0-1 1,0 1-1,0 1 1,0-1-1,0 2 1,0 0 0,0 0-1,0 0 1,-1 1-1,0 1 1,0 0-1,0 0 1,0 0-1,-1 1 1,0 1 0,12 12-1,-13-13 19,-1 0-1,0 0 0,0 1 1,0 0-1,-1 0 1,0 1-1,-1 0 0,7 9 1729,-11-17-1725,0 0 0,0 0-1,0 0 1,0 0 0,0 0 0,0 0 0,0 0 0,0 0-1,0 0 1,0 0 0,0 0 0,2-13 492,-1-17-661,-2-10 164,-1 22-43,2-1-1,0 1 1,4-20-1,-3 35-19,0 0 1,0 0-1,0 0 0,0 1 0,1-1 0,-1 0 1,1 1-1,0-1 0,0 1 0,0-1 0,0 1 0,0 0 1,0 0-1,1 0 0,-1 0 0,1 1 0,-1-1 1,1 0-1,0 1 0,0 0 0,0 0 0,-1 0 1,1 0-1,5-1 0,7-1-137,1 0 0,-1 1 0,23 0 0,-35 2 125,15-1-100,1 0 1,-1-1 0,1-1-1,27-8 1,-41 9 114,0 0 1,0 0-1,0 0 0,-1 0 1,1-1-1,-1 0 1,0 0-1,0 0 0,5-5 1,-7 5 25,0 0-1,0 1 1,0-1 0,0 0 0,-1 0-1,1 0 1,-1 0 0,0 0 0,0-1 0,0 1-1,0 0 1,0-1 0,-1 1 0,1 0-1,-1-6 1,0 6 27,0 1 0,0-1-1,0 1 1,-1-1 0,1 1 0,-1-1-1,1 1 1,-1-1 0,0 1-1,0-1 1,0 1 0,0 0 0,0-1-1,-1 1 1,-2-3 0,2 3-5,0 0-1,-1 0 1,0 0 0,1 0-1,-1 1 1,0-1 0,0 1-1,0 0 1,0 0 0,0 0-1,0 0 1,-5 0 0,3 0-13,-1 0 0,1 1 0,0 0 0,-1 1 0,1-1 0,-1 1-1,1 0 1,0 0 0,-1 0 0,1 1 0,0 0 0,0 0 0,0 0 0,0 1 0,1 0 0,-1 0 0,1 0 0,-1 0 0,1 1 0,0-1 0,0 1 0,-6 9 0,0 0-15,1 0 0,0 1 0,0 0 1,2 0-1,0 1 0,-8 23 0,11-27 24,1 0 0,0 1 0,0-1-1,2 1 1,-1 0 0,1-1 0,1 1 0,1 13 0,-1-20-8,1 0 0,0 0 0,0-1 1,1 1-1,-1-1 0,1 1 1,0-1-1,0 1 0,0-1 1,1 0-1,0 0 0,-1 0 1,1-1-1,1 1 0,-1-1 1,0 1-1,1-1 0,0 0 0,0 0 1,0-1-1,0 1 0,6 2 1,1 0-71,0-2 0,0 1 0,0-1 0,1-1 0,-1 0 1,14 1-1,70-3-2078,-50-1-692,0 1-2642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7962,'0'0'2304,"-83"109"-1792,57-43 232,1 8 161,5 3-721,7-3-32,3-2-96,6-8 120,4-8-96,0-7-80,23-9-416,9-12-40,38-20-1409,-6-6-1191,-4-2-2210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3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60 489 4825,'0'0'1700,"10"18"-1585,0 2-39,26 33 0,-34-51-68,0 0-1,0 0 0,1 0 1,-1 0-1,0 0 1,1-1-1,0 1 1,-1-1-1,1 0 1,0 0-1,0 0 0,0 0 1,0 0-1,0 0 1,0-1-1,0 0 1,0 1-1,0-1 1,0 0-1,0-1 1,0 1-1,0 0 0,3-2 1,6 1 18,-4 1-29,0-1 0,0 0 0,-1-1 0,1 1 0,0-1 0,-1-1 0,0 0-1,1 0 1,-1 0 0,0-1 0,-1 0 0,1 0 0,-1-1 0,0 1 0,0-1-1,0-1 1,0 1 0,-1-1 0,0 0 0,0-1 0,-1 1 0,0-1 0,0 1-1,0-1 1,-1-1 0,0 1 0,0 0 0,-1-1 0,0 1 0,-1-1 0,2-14-1,-2 16 47,-1-1 0,0 1 0,0 0 0,-1 0-1,1 0 1,-2-1 0,1 1 0,0 0 0,-1 0-1,0 0 1,-4-6 0,4 8 20,-1 0 1,0 0 0,-1 0-1,1 1 1,0-1-1,-1 1 1,0 0 0,0 0-1,0 0 1,0 0-1,0 1 1,-1 0 0,1 0-1,-1 0 1,-4-1-1,-4-1 44,1 1 0,0 0 1,-1 1-1,1 0 0,-1 1 0,-19 1 0,26 0-40,-1 0 1,0 1 0,1 0 0,-1 1 0,1-1 0,-1 1 0,1 0-1,0 1 1,0-1 0,0 1 0,0 1 0,0-1 0,-10 9 0,7-2-61,0 1 1,0 0-1,2 1 1,-1-1-1,1 2 1,1-1 0,0 1-1,1 0 1,0 0-1,1 0 1,1 1-1,0-1 1,0 1 0,2 0-1,0 0 1,0 0-1,1 0 1,3 22 0,-2-33-43,0 0 1,0 1 0,0-1 0,0 0-1,1 0 1,-1 0 0,1 0-1,0-1 1,0 1 0,0 0 0,0-1-1,0 1 1,0-1 0,1 0 0,-1 0-1,1 1 1,-1-2 0,1 1 0,0 0-1,0-1 1,0 1 0,0-1 0,0 0-1,4 1 1,4 1-76,0-1-1,0 0 1,1-1-1,-1 0 1,21-2 0,-26 1 49,1-1 1,-1 0 0,1 0-1,-1 0 1,0-1-1,0 0 1,0-1 0,0 1-1,0-1 1,0 0 0,0 0-1,7-7 1,-6 4 36,-1 0 0,0 0 0,0-1 0,0 0 0,-1 0 0,0-1 0,0 1 0,4-10 0,0-5 75,-1 0 1,0-1-1,-2 0 0,-1 0 1,-1 0-1,1-25 0,0-233 1229,-5 272-1138,0-4 231,0 8-190,0 1-1,0 0 0,0-1 0,0 1 0,0 0 0,-1-1 0,0 1 0,0 0 0,0 0 1,0 0-1,-1 0 0,1 0 0,-4-5 0,5 9-139,-1 0 0,1 1 0,-1-1 0,1 1 1,0-1-1,0 1 0,-1-1 0,1 1 0,0-1 0,0 1 0,-1-1 0,1 1 1,0-1-1,0 1 0,0-1 0,0 1 0,0-1 0,0 1 0,0-1 0,0 1 1,0-1-1,0 1 0,0 0 0,-3 394-605,4-386 157,0 1 0,0 0 1,1-1-1,0 1 0,0-1 0,1 0 0,1 0 0,0 0 0,0 0 0,0-1 0,1 1 0,1-1 0,-1-1 0,8 9 0,12 9-3401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3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0 6449,'0'0'2152,"-17"10"-1442,3-3-536,5-3-61,0 0 1,1 1 0,-1 0-1,1 0 1,0 1 0,1 0 0,0 0-1,0 1 1,0 0 0,0 0-1,-10 17 1,4-1-7,1 1 0,0 0-1,2 1 1,1 1 0,1-1 0,1 2 0,2-1-1,0 0 1,2 1 0,0 0 0,3 28 0,0-50-106,0-1 1,1 1 0,0-1 0,0 1 0,0-1 0,1 1-1,0-1 1,0 0 0,0 1 0,0-1 0,0 0-1,1-1 1,0 1 0,0 0 0,0-1 0,0 1 0,0-1-1,1 0 1,-1 0 0,1-1 0,0 1 0,0-1-1,0 1 1,0-1 0,1-1 0,-1 1 0,0 0 0,1-1-1,-1 0 1,1 0 0,-1-1 0,1 1 0,0-1 0,-1 0-1,1 0 1,0 0 0,-1-1 0,1 1 0,-1-1-1,7-2 1,-7 1 21,-1 0 0,1 0-1,0 0 1,-1 0-1,0 0 1,1-1 0,-1 0-1,0 0 1,0 1-1,0-2 1,-1 1 0,1 0-1,-1-1 1,0 1 0,1-1-1,-2 1 1,1-1-1,0 0 1,-1 0 0,0 0-1,0 0 1,1-8 0,1-1 49,-1-1 0,-1 0 1,-1 0-1,0 0 1,-2-22-1,1 34-76,1-1-1,-1 1 0,1-1 1,-1 1-1,0 0 1,0-1-1,0 1 0,0 0 1,-1-1-1,1 1 1,-1 0-1,1 0 1,-1 0-1,0 0 0,1 1 1,-1-1-1,0 0 1,0 1-1,0-1 0,-1 1 1,1 0-1,0-1 1,0 1-1,-1 0 1,1 1-1,-5-2 0,-4-1-179,1 2 0,-1-1 0,0 2 0,-18 0 0,28 0 165,-55 3-2307,2 9-1500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5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61 209 1664,'0'0'2678,"-2"3"-2287,1-2-1242,-8 7 6466,9-15-4810,5-7-795,0 0 0,1 0-1,1 1 1,0 0 0,1 0-1,17-22 1,-12 16 6,5-5-52,-10 14 59,0-1-1,11-21 1,-19 31-21,0 0 4,0 525-203,-1-522 196,1 0-1,-1 0 1,1 0 0,-1-1 0,0 1-1,0 0 1,0-1 0,0 1 0,0-1-1,0 1 1,0-1 0,-1 0 0,1 1-1,0-1 1,-1 0 0,1 0 0,-1 0-1,0 0 1,1 0 0,-1 0 0,0 0-1,1-1 1,-1 1 0,0-1 0,-3 1-1,-7 3 20,1-2-1,-20 3 1,-57 5-797,111-11 750,0-2 1,41-9-1,4-2 30,-17 8-19,62-2 2914,-127 8-6879,3 0 88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4865,'0'0'6513,"60"120"-6128,-60-98-9,0 2-376,-9 2-96,-2-2-753,1-2-2095,5-13-2505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25 7098,'0'0'1122,"-8"18"-922,-24 62 131,30-74-271,-1 1 0,1 0 1,0 0-1,1 0 0,-1 0 0,2 0 0,-1 0 0,1 0 0,0 0 0,0 0 0,1 0 1,0 1-1,2 7 0,-3-13-43,1 0 1,0 0 0,0 0 0,0 0 0,0-1-1,0 1 1,0 0 0,1 0 0,-1-1-1,1 1 1,-1-1 0,1 1 0,0-1 0,-1 1-1,1-1 1,0 0 0,0 0 0,0 0-1,0 0 1,0 0 0,0-1 0,4 2 0,3 0 59,1-1 0,-1 0 0,19 0 0,-22-1-35,-4 0-7,0 0 0,0-1 0,0 1 0,0 0 0,0-1 0,0 1 0,0-1 0,0 1 0,-1-1 0,1 0 0,0 0 0,0 0 0,-1 0 0,1 0 0,-1 0 0,1 0 0,-1-1 0,1 1 0,-1-1 0,0 1 0,0-1 0,1 1 0,-1-1 0,0 0 0,0 1 0,-1-1 0,1 0 0,0 0 0,-1 0 0,1 0 0,0-2 0,1-7 101,-1-1 0,0 1 0,0-1 0,-2-14-1,1 8-83,-1 10-31,1-1 1,-1 1 0,-1 0 0,0 0 0,0 0-1,0 0 1,-7-13 0,7 16-41,0 0 1,-1 0-1,0 1 0,0-1 1,-1 0-1,1 1 0,-1 0 1,0 0-1,0 0 1,0 0-1,-1 1 0,-6-5 1,10 8 35,2 4-73,0 1 1,0-1-1,0 1 0,1-1 1,-1 0-1,1 0 0,0 0 0,5 7 1,0 3-42,11 22 286,-3 1-1,-1 0 1,-2 1-1,-1 1 1,-2 0-1,-2 0 1,-2 1-1,2 58 1,-8-83-367,1 19-4,0-33-25,0 0-1,0 1 0,0-1 1,1 0-1,-1 0 1,0 1-1,1-1 0,-1 0 1,1 0-1,-1 0 1,1 0-1,-1 0 0,1 1 1,0-1-1,0 0 1,-1 0-1,1-1 0,0 1 1,2 2-1,6 0-4042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5193,'0'0'3315,"20"-3"-2914,60-8 188,-78 11-555,1 0-1,0 0 1,0 1-1,0-1 1,-1 1 0,1-1-1,0 1 1,-1 0-1,1 0 1,-1 0-1,1 1 1,-1-1 0,1 1-1,-1-1 1,0 1-1,0 0 1,0 0 0,0 0-1,0 0 1,0 0-1,0 0 1,0 0 0,-1 1-1,0-1 1,1 1-1,-1-1 1,0 1-1,0-1 1,0 1 0,0 3-1,0-3-7,1 2-3,0-1 1,0 1-1,-1 0 1,0 0-1,0 0 0,-1 0 1,1 0-1,-1 0 1,0 1-1,0-1 1,-1 0-1,0 0 0,1 0 1,-2 0-1,1 0 1,-3 6-1,1-4-7,-1 0 0,0-1 0,0 0-1,-1 0 1,0 0 0,0 0 0,0-1 0,0 1-1,-1-1 1,-8 5 0,12-9-14,0 1 0,0-1 0,0 1 0,1-1 1,-1 1-1,0 0 0,1 0 0,-2 2 0,2-3-6,1 0 0,0 0 0,-1 0-1,1-1 1,0 1 0,0 0 0,0 0 0,0 0 0,0 0-1,0 0 1,0 0 0,0 0 0,0-1 0,0 1 0,0 0-1,1 0 1,-1 0 0,0 0 0,1 0 0,-1-1 0,0 1 0,1 0-1,-1 0 1,1-1 0,0 1 0,0 1 0,39 36 2,-30-30 31,0 1 1,0 0 0,7 10 0,-14-16-11,-1 0 0,0 0 0,0 0 0,0 1 1,-1-1-1,1 0 0,-1 1 0,0-1 0,0 1 1,0-1-1,0 1 0,-1 0 0,0-1 0,1 1 1,-1 4-1,-1-6-20,1-1 0,0 0 0,-1 1 1,1-1-1,-1 0 0,1 1 0,-1-1 1,0 0-1,0 0 0,1 1 0,-1-1 0,0 0 1,0 0-1,0 0 0,0 0 0,0 0 1,-1 0-1,1-1 0,0 1 0,-2 1 0,-27 11-497,23-11 217,-27 9-1931,3-3-1503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6329,'0'0'1018,"19"5"115,-7-2-861,2 0 62,1 1 0,-1 1 0,1 0 1,-1 1-1,-1 1 0,1 0 0,18 14 0,-14-7-184,-1 1 1,0 0-1,-1 1 0,-1 1 1,-1 1-1,0 0 0,-2 1 1,0 0-1,-1 1 0,0 0 1,-2 1-1,-1 0 0,0 0 1,-2 1-1,0 0 0,-2 0 1,4 43-1,-8 71-96,-1-60-1091,1-73 949,0-2-60,0 0 0,0 0 0,0 0 0,0 0 0,0 0 0,0 0 0,0 1 0,0-1 0,0 0 0,0 0 0,1 0 0,-1 0 0,0 0 0,1 0 0,-1 0 0,1 0 0,-1 0 0,1 0 0,0 0 0,-1 0 0,1 0 0,0 0 1,0 0-1,0-1 0,1 2 0,12 1-3008</inkml:trace>
  <inkml:trace contextRef="#ctx0" brushRef="#br0" timeOffset="1">781 446 6041,'0'0'3041,"107"-22"-2929,-80 20-112,-5 0-56,1 2-720,-10 0-1201,-5 0-3432</inkml:trace>
  <inkml:trace contextRef="#ctx0" brushRef="#br0" timeOffset="2">768 641 5945,'0'0'6546,"111"0"-6034,-77-4-8,0-4-496,-2 2 272,-4-4-280,-4 2-240,-5-4-32,-6 0-1553,-9 4-2319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7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6145,'0'0'4391,"-19"2"-4131,4-1-223,9-1-31,-1 0 1,1 0 0,0 1-1,0 0 1,0 0-1,0 0 1,0 1 0,0 0-1,0 0 1,0 0-1,0 1 1,1 0 0,0 0-1,-1 0 1,1 1-1,0 0 1,1 0 0,-7 6-1,0 5 8,0 0-1,1 1 1,0 0-1,1 0 0,-8 24 1,13-31-8,1 0 0,0 1 0,1-1 0,0 1 0,0 0 0,1-1 0,1 1 0,0 0 0,0 0 1,0 0-1,5 18 0,-4-24-8,1 0 1,0 0 0,0 0-1,0 0 1,0 0-1,1-1 1,-1 1 0,1-1-1,0 1 1,0-1 0,0 0-1,1 0 1,-1-1-1,1 1 1,-1-1 0,1 0-1,0 0 1,0 0-1,0 0 1,0-1 0,0 1-1,1-1 1,-1 0 0,6 0-1,8 2 26,0-1 0,1 0-1,-1-2 1,26-2 0,-38 1-3,1 1 0,-1-1 0,0-1 1,1 1-1,-1-1 0,0 0 1,0 0-1,0-1 0,-1 0 0,1 0 1,0 0-1,-1-1 0,0 0 0,0 0 1,0 0-1,0-1 0,7-8 0,-7 6 57,-1-1-1,0 1 1,0-1 0,0 0-1,-1 0 1,0 0-1,-1 0 1,1 0-1,-2-1 1,1 1 0,-1-1-1,0-16 1,-1 15-64,0 0 0,-1 0 0,0 0 0,-3-15 0,3 21-53,-1 1 1,1 0 0,-1-1 0,1 1 0,-1 0 0,0-1 0,0 1 0,0 0 0,-1 1 0,1-1 0,-1 0 0,1 1 0,-1-1-1,0 1 1,0 0 0,-5-3 0,0 1-458,-2 0-1,1 0 0,0 1 1,-1 1-1,0-1 0,-18-1 0,-15 3-3866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7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9354,'0'0'2841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20 6889,'0'0'1123,"-17"9"-781,3-2-249,7-4-37,1 0-1,-1 0 1,1 0 0,0 1 0,0 0 0,0 0 0,0 1 0,1-1-1,0 1 1,0 1 0,0-1 0,1 1 0,0-1 0,-7 12 0,6-5-5,0 0 1,1 0 0,0 1 0,1-1 0,1 1-1,0-1 1,0 1 0,1 0 0,1 0 0,0 0-1,2 14 1,-1-23-52,0-1-1,0 1 1,0-1-1,0 1 1,0-1-1,1 1 1,0-1-1,-1 0 1,1 0-1,0 0 1,1 0-1,-1 0 1,0 0-1,1-1 1,0 1-1,-1-1 1,1 0-1,0 1 1,0-1-1,0-1 1,1 1-1,-1 0 1,0-1-1,1 0 1,3 2-1,4 0 9,1-1 0,-1 0 1,0-1-1,0 0 0,1 0 0,21-3 0,-28 2 27,0-1-1,0 0 1,0 0-1,-1 0 1,1-1-1,0 0 1,0 0-1,-1 0 1,1 0-1,-1-1 1,0 1 0,0-1-1,7-6 1,-6 4 82,0-1 0,-1 1 0,0-1 0,0 0 0,0 0 1,0-1-1,-1 1 0,4-12 0,-2 0 116,0 0 0,-2 0-1,0 0 1,-1-1 0,-1 1 0,-1-30-1,-1 44-226,1 0 0,0-1 0,-1 1 0,0 0 0,0 0 0,0 0 0,-1 0 0,1 0 0,-1 0-1,0 0 1,0 1 0,0-1 0,-1 1 0,1-1 0,-1 1 0,-3-3 0,2 2 1,-1 1 0,1-1 0,-1 1 1,0 0-1,0 1 0,0-1 0,-1 1 1,1 0-1,0 1 0,-11-3 0,3 2-175,1 1-1,0 0 0,0 1 1,0 1-1,-1 0 1,1 0-1,0 1 0,0 1 1,0 0-1,-19 8 0,11-2-1081,1 2 0,0 0 0,-33 27-1,17-7-3190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94 163 5065,'0'0'4005,"-15"13"-3912,-47 43-65,61-55-32,-1 1 0,0 0 0,1 0-1,-1 0 1,1 0 0,0 0 0,-1 0 0,1 0-1,0 0 1,0 0 0,1 1 0,-2 2 0,2-4-1,0 0 1,0 0 0,0-1-1,0 1 1,0 0 0,0 0-1,1 0 1,-1-1 0,0 1-1,0 0 1,1 0-1,-1-1 1,0 1 0,1 0-1,-1-1 1,1 1 0,-1 0-1,1-1 1,-1 1 0,1-1-1,-1 1 1,1-1 0,1 2-1,1-1-17,0 1 0,1-1 0,-1 1 0,1-1 0,-1 0 0,1-1 0,0 1 0,-1 0 1,7-1-1,-1 1 51,-1-1 1,1-1 0,-1 1 0,1-1-1,-1-1 1,1 1 0,-1-1-1,0-1 1,1 0 0,-1 0 0,-1 0-1,1-1 1,0 0 0,-1-1 0,0 0-1,0 0 1,0 0 0,-1-1 0,8-8-1,-7 5 177,1 1 0,-1-2 0,-1 1 0,1-1 0,-2 0 0,9-20 0,-11 23-97,-1 0 0,0-1 0,0 1 0,-1-1 0,0 1 0,0-1 0,0 1 0,-1-1 0,-1 0 0,1 1 0,-3-11 0,3 16-117,-1 0 0,0 0 0,1 1 0,-1-1 0,0 0 0,0 0 0,0 1 1,0-1-1,0 1 0,-1-1 0,1 1 0,0-1 0,-1 1 0,1 0 0,-1 0 0,0-1 0,1 1 0,-1 0 0,0 0 0,1 1 0,-1-1 0,0 0 0,0 1 0,0-1 0,0 1 0,-2-1 0,-7 0-265,0 0-1,0 0 1,-18 3-1,5-2-800,-24 0-1514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0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64 6305,'0'0'1103,"-3"21"-812,-8 69 38,10-83-284,0 0 0,1 0-1,-1 0 1,2 1-1,-1-1 1,1 0-1,0 0 1,0 0 0,1 0-1,0-1 1,0 1-1,1 0 1,-1-1-1,1 1 1,1-1 0,-1 0-1,7 7 1,-6-8-9,1-1 0,1 0 0,-1 0 0,0 0 0,1 0 0,0-1-1,0 0 1,0 0 0,0-1 0,1 1 0,-1-1 0,1-1 0,-1 1 0,1-1 0,0 0 0,7-1 0,-1 1 110,-1-1 0,1 0 0,0-1 0,0-1 0,-1 0 0,1 0 0,-1-2 0,0 1 0,15-7 0,-20 6-20,0 0 1,1 0-1,-1 0 0,0-1 0,-1 0 1,1 0-1,-1-1 0,0 0 1,-1 0-1,1 0 0,-1-1 1,0 0-1,-1 0 0,1 0 0,3-10 1,-4 7-24,-1 1 0,0-1-1,-1 0 1,0 0 0,-1 0 0,0 0 0,0 0 0,-1 0 0,0-1 0,-1 1 0,-4-19 0,4 25-121,0-1 0,0 1 0,0-1 0,-1 1 1,0 0-1,0 0 0,0 0 0,0 0 0,-1 0 1,1 0-1,-1 1 0,0-1 0,0 1 0,-1 0 1,1 0-1,0 0 0,-1 0 0,0 1 0,0-1 1,0 1-1,0 0 0,0 0 0,0 1 1,-1-1-1,1 1 0,0 0 0,-1 0 0,-5-1 1,-1 2-177,1 0 0,-1 0 0,1 1 0,0 1 1,0-1-1,-1 2 0,1-1 0,-17 8 0,-4 4-1344,-38 24-1,49-26 633,-40 23-2935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1:49.57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13 5457,'0'0'5699,"0"-1"-5477,0 1 0,1-1 0,-1 0 1,0 1-1,1-1 0,-1 1 0,0-1 1,0 1-1,0-1 0,0 0 0,0 1 0,0-1 1,0 1-1,0-1 0,0 0 0,0 1 1,0-1-1,0 0 0,-32 1-6150,5 0-57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55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1 187 5169,'1'-2'9266,"10"-15"-9071,23-36-108,36-61-41,-65 137-110,3 38 0,-1-1 35,2 0 0,22 79 0,-31-138 16,0-1 0,0 1 0,0 0 0,0 0 0,0-1 0,0 1-1,-1 0 1,1-1 0,0 1 0,0 0 0,-1 0 0,1-1 0,0 1-1,-1 0 1,1-1 0,-1 1 0,1-1 0,-1 1 0,1 0 0,-1-1-1,1 1 1,-1-1 0,1 1 0,-1-1 0,0 0 0,1 1 0,-1-1-1,0 0 1,1 1 0,-1-1 0,0 0 0,1 0 0,-1 0 0,0 1-1,-1-1 1,-34 7 109,27-5-124,-14 0 59,-17 6-91,95-6-259,168-2 999,-220-1-933,1 1 0,-1-1 0,0 0-1,1 0 1,-1 0 0,0-1 0,0 1 0,3-3-1,-4 3-162,9-6-3218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1:56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935 464 5825,'0'0'5137,"0"-17"-4445,1-5-456,1 6 42,-1-1 0,-2 0 0,1 1 0,-5-25 0,1 29-53,1 1-1,-1 0 1,-1 1-1,0-1 1,-1 1-1,0 0 1,0 0-1,-1 1 1,0 0-1,-15-15 1,-2 2 44,0 1 1,-44-30-1,50 39-239,0 0 0,-1 1 0,0 1 0,-1 1 0,0 1 0,0 0 0,-1 2 0,0 0 0,0 1 0,-1 1 0,1 2 0,-28-1 0,38 3-35,-1 1 1,1 0 0,-1 1 0,1 0 0,0 1-1,0 0 1,0 1 0,0 0 0,0 1-1,1 0 1,-11 7 0,-9 4-6,1 2-1,0 0 1,1 2 0,2 2 0,-34 32 0,50-41 2,1-1 1,1 1 0,0 0 0,0 1-1,-7 18 1,4-3-16,-12 50-1,16-43 22,3-1 0,0 1 0,3 55 0,1-70-5,1-11 11,0 0-1,1 0 0,0 0 1,0 0-1,1 0 1,0-1-1,1 1 0,0-1 1,1 0-1,0 0 0,0 0 1,1-1-1,0 1 1,11 11-1,-1-4-9,0-1 0,1 0-1,0-1 1,1-1 0,31 18 0,-10-11 9,0-2 0,1-1 0,0-3 0,2-1 0,-1-2 0,2-1 0,52 4 0,-27-10-29,82-4 0,-139-2 36,0 1 1,0-2 0,-1 1 0,1-1 0,0-1 0,-1 0 0,0 0-1,0-1 1,10-7 0,-5 3 6,-1-1-1,-1 0 0,0-1 1,0-1-1,13-15 0,-16 15 71,-1-1 0,0 0 0,0-1 0,-2 0-1,1 0 1,-2-1 0,0 0 0,-1 0 0,0 0-1,3-22 1,-2-10 465,-2 0 0,-2-57-1,-3 93-477,0 0-1,0 1 1,-1-1-1,-1 1 0,0-1 1,0 1-1,-1 0 1,0 0-1,-1 0 1,0 1-1,-9-13 1,2 5 110,0 1 0,-2 1 0,1 0 0,-2 1 0,-18-15 0,15 17-137,0 0 1,0 1-1,-1 1 0,-1 0 1,0 2-1,-23-7 0,-130-27-504,126 32-43,-80-18-3455,42 9-1541,37 8-2432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1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0 312,'66'115'200,"6"19"-200,-10-11-512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2:20.0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6737,'0'0'3955,"-17"24"-3809,-55 81-87,59-87-63,2 2 0,0-1 0,1 2 0,-12 36 0,18-39-4,0-1-1,1 0 1,1 1-1,0-1 1,2 25-1,0-39 12,0 0 1,0 1-1,1-1 0,-1 0 0,1 1 0,0-1 0,-1 0 0,2 0 0,-1 0 1,0 0-1,1 0 0,-1 0 0,1 0 0,0 0 0,0 0 0,0-1 1,0 1-1,0-1 0,1 0 0,-1 1 0,1-1 0,0 0 0,-1-1 0,1 1 1,0 0-1,0-1 0,6 3 0,3-1 81,0 0 1,0-1-1,0 0 1,0-1-1,0-1 1,17 0-1,-21-1-23,-1 0 1,1 0-1,0 0 1,-1-1-1,0 0 0,1-1 1,-1 1-1,0-1 0,0-1 1,-1 1-1,1-1 1,-1-1-1,0 1 0,0-1 1,0 0-1,0 0 0,8-12 1,-7 9 28,-1-1 0,0 0 0,-1 0 0,0 0-1,0-1 1,-1 0 0,0 0 0,-1 0 0,0 0 0,-1-1 0,0 1 0,1-16 0,-3 15-75,1 0 1,-1-1-1,-1 1 1,0 0-1,-1 0 1,-3-15-1,3 22-40,1 0-1,-1 0 0,0 0 1,0 0-1,0 0 1,-1 1-1,1-1 1,-1 1-1,0 0 1,0-1-1,0 1 1,-1 0-1,1 1 1,-1-1-1,1 1 1,-1-1-1,0 1 0,0 0 1,0 1-1,-4-2 1,-8-2-908,-1 2 0,1 0 0,-1 0 0,-28 1 0,-7 2-5088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9522,'0'0'2088,"61"14"-9905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2529,'0'0'7220,"19"-2"-6672,4-3-233,-5 2-7,1 0 1,0 2 0,32 0 0,-45 1-273,-1 0 1,1 1 0,0 0 0,-1 0-1,1 0 1,-1 1 0,0 0 0,1 0 0,-1 0-1,0 1 1,0-1 0,0 1 0,-1 0-1,1 1 1,-1-1 0,1 1 0,-1 0 0,0 0-1,-1 1 1,1-1 0,-1 1 0,0-1 0,0 1-1,0 0 1,0 0 0,-1 0 0,0 1-1,0-1 1,-1 1 0,2 9 0,-2-4-30,0-1 1,-1 0 0,0 1 0,-1-1-1,0 1 1,0-1 0,-1 0-1,-1 0 1,-3 10 0,-2-2 11,0-1 0,-1 0 1,0 0-1,-12 14 0,7-11 3,-19 29-16,30-45-22,1 1-1,0-1 0,0 1 1,1 0-1,-1 0 0,1 0 1,0 0-1,0 0 0,0 6 0,1-10 11,1 1-1,-1-1 0,0 0 0,1 0 0,-1 0 0,1 0 0,0 0 0,-1 0 0,1 0 0,0 0 1,-1 0-1,1 0 0,0 0 0,0 0 0,0-1 0,0 1 0,0 0 0,0 0 0,0-1 0,0 1 0,0-1 1,0 1-1,0-1 0,1 1 0,-1-1 0,0 0 0,0 0 0,0 1 0,1-1 0,0 0 0,47 3-436,-42-2 320,-1-1 67,106-1-3126,-60-6-716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5937,'0'0'2279,"-17"15"-1758,-6 4-247,-25 29 1,44-44-265,0 1-1,1 0 1,0 0 0,0 0-1,1 0 1,0 0 0,-1 0-1,1 1 1,1-1 0,-1 1-1,1-1 1,0 1 0,1 0-1,-1-1 1,1 12 0,0-4-1,0-5 11,0 0 0,0 0 0,1 0 0,-1 0 0,2 0 0,-1-1 0,1 1 0,1 0 0,-1-1 0,1 0 0,5 10 0,-4-12 16,-1 0 1,1 0-1,0-1 0,0 0 1,0 0-1,0 0 0,1 0 1,0-1-1,-1 1 0,1-1 1,1 0-1,-1-1 0,0 1 1,1-1-1,-1 0 0,7 1 1,-4-1 83,1 0 0,0 0 0,-1-1 0,1 0 0,0-1 0,0 1 0,0-2 0,0 1 1,0-1-1,-1-1 0,13-3 0,-15 3-14,0-1-1,0 1 1,0-2 0,-1 1-1,1 0 1,-1-1 0,0 0 0,0 0-1,0-1 1,0 0 0,-1 1-1,0-2 1,0 1 0,0 0 0,6-12-1,-5 6-13,-1-1-1,0-1 0,0 1 1,-1 0-1,-1-1 0,0 1 1,0-1-1,-1 0 0,-2-15 1,2 25-124,-1-1 0,0 0 0,0 1 0,0-1-1,-1 1 1,1-1 0,-1 1 0,0-1 0,0 1 0,0 0 0,-1-1 0,1 1 0,-1 0 0,1 0 0,-1 0 0,0 0 0,-1 0 0,1 0 0,0 1 0,-1-1 0,1 1 0,-1-1 0,0 1-1,0 0 1,0 0 0,0 0 0,0 1 0,-6-3 0,-9 0-1196,0 0 0,0 2 0,-1 0 0,-22 1 0,-16 1-4440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5561,'0'0'2283,"5"17"-1432,2 5-411,14 28-1,-20-47-392,1 0 0,-1-1 0,1 1 0,0-1 0,0 0 0,0 1-1,0-1 1,1 0 0,-1 0 0,0 0 0,1-1 0,0 1 0,-1-1 0,1 1 0,0-1 0,0 0 0,-1 0-1,1 0 1,0 0 0,0 0 0,0-1 0,6 1 0,-1 0 82,7 2 63,0-1 0,0-1-1,1 0 1,-1-1-1,0-1 1,1 0 0,-1-1-1,0-1 1,19-6 0,-28 8-101,0-2 1,-1 1 0,1-1-1,0 1 1,-1-2 0,0 1-1,0-1 1,0 1 0,0-1-1,0 0 1,-1-1 0,0 1-1,0-1 1,0 0 0,-1 0-1,1-1 1,-1 1 0,0 0-1,-1-1 1,1 0 0,-1 0-1,0 0 1,-1 0 0,1 0-1,0-9 1,-1 9-81,-1 1 1,1 0-1,-1-1 1,0 1-1,-1 0 1,1-1-1,-1 1 1,0 0-1,0 0 1,-4-9-1,4 12-40,-1-1 0,0 0 0,0 1-1,0-1 1,0 1 0,0 0 0,-1 0 0,1 0 0,0 0-1,-1 0 1,0 0 0,1 0 0,-1 1 0,0 0-1,0-1 1,0 1 0,0 0 0,-5-1 0,-8-1-447,1 0 1,-1 2 0,0-1-1,0 2 1,-17 1-1,-5 0-2112,-5-1-2432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0:0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310 166 5617,'0'0'5415,"0"-3"-5405,2-6-130,5 14-77,-6-4 186,1 1 0,0-1-1,-1 0 1,1 1 0,0-1 0,0 0-1,0 0 1,3 2 0,0-2-31,1 1 1,-1-1-1,1 0 1,0-1-1,-1 1 0,1-1 1,0 0-1,0-1 1,-1 1-1,1-1 1,-1 0-1,1-1 1,-1 1-1,1-1 1,-1 0-1,7-4 1,-8 4 29,0 0 0,-1 0 0,0-1 0,1 1 0,-1-1 1,0 0-1,0 0 0,0 0 0,-1 0 0,1 0 0,-1-1 0,0 1 0,0-1 1,0 0-1,0 1 0,-1-1 0,1 0 0,-1 0 0,0 0 0,0 0 0,-1 0 0,1 0 1,-1-6-1,0 7 22,1 1 1,-1 0-1,0-1 0,0 1 1,0-1-1,-1 1 1,1-1-1,-1 1 0,1-1 1,-1 1-1,0-1 1,0 1-1,0 0 0,0 0 1,0-1-1,0 1 1,-1 0-1,1 0 0,-1 0 1,1 0-1,-1 1 1,0-1-1,0 0 0,0 1 1,0-1-1,0 1 1,0-1-1,0 1 0,-1 0 1,1 0-1,0 0 1,-1 1-1,1-1 0,-5-1 1,-13-1-4,1 0 1,-1 1-1,0 1 1,0 1 0,-36 4-1,40-2-6,-1 0 0,1 2 0,-1 0 0,1 0 0,0 2 0,1 0 0,-21 11 0,25-11-5,-1 1 0,1 0 0,1 1 0,-1 0 1,2 0-1,-1 2 0,1-1 0,0 1 0,-14 21 0,20-26-17,0 1 0,0 0 0,0 0 0,1 0 0,0 1 0,0-1 0,-1 14 0,2-18 19,1 0 1,0 1-1,0-1 1,0 1-1,0-1 1,0 1-1,1-1 1,-1 0-1,1 1 1,-1-1 0,1 0-1,0 1 1,0-1-1,0 0 1,0 0-1,1 0 1,-1 0-1,0 0 1,1 0-1,-1 0 1,1 0-1,0-1 1,3 4-1,4 0 10,-1-1 0,1 0 0,0-1 0,0 0 0,0 0 0,0-1 0,0 0 0,18 2 0,83-4 112,-60-1-4,-35 1-88,9-1 40,-1 2 0,0 0 1,0 1-1,28 7 0,-44-7-34,0 0 0,-1 1 0,1-1 0,-1 1 0,0 1 0,0-1 0,0 1 0,0 0 0,0 0 0,-1 1 0,0 0 0,0 0-1,0 0 1,-1 0 0,1 1 0,-1 0 0,-1 0 0,5 9 0,-5-10 28,-1 0 0,0 1 0,0-1-1,0 0 1,-1 1 0,0 0 0,0-1 0,0 1 0,-1 0-1,0 9 1,-1-12-21,1 0 1,-1 1-1,1-1 0,-1 0 0,0 0 1,-1 0-1,1 0 0,0 0 0,-1-1 0,0 1 1,1 0-1,-1-1 0,0 1 0,0-1 0,-1 1 1,1-1-1,0 0 0,-1 0 0,1 0 0,-4 1 1,-6 4 48,-1-1 0,0 0 0,0-1 0,0-1 0,0 0 0,-21 3 1,-87 3 673,36-4-527,79-5-583,0 0-1,1 1 0,-1 0 1,0 0-1,1 0 1,-1 1-1,1 0 1,0 0-1,0 0 1,0 0-1,0 1 1,-7 7-1,-1 1-4814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29 928,'0'0'5119,"0"-1"-4898,0 0 1,0 0-1,0 0 1,0 0-1,0 0 1,0 0-1,0 0 1,-1 0 0,1 0-1,0 0 1,-1 1-1,1-1 1,-1 0-1,1 0 1,-1-1-1,-5 0-178,0-1-1,-1 1 1,1 1-1,0-1 1,0 1-1,-1 0 1,1 1-1,-12-1 1,5 2-33,0 0-1,0 0 1,-18 5 0,14-1-7,1 1 0,0 1 1,0 0-1,1 1 0,0 0 1,0 2-1,1-1 0,0 2 1,1 0-1,0 1 0,-19 21 1,21-20-23,1 0-1,1 1 1,0-1 0,0 2 0,2-1 0,0 1-1,0 1 1,1-1 0,1 1 0,1 0 0,0 0 0,-1 22-1,3-22 12,1 0-1,1 0 0,1 0 0,0 1 1,1-1-1,6 23 0,-6-33-9,0 0-1,0 0 1,1-1 0,-1 1 0,1-1-1,1 0 1,-1 1 0,1-2 0,0 1-1,0 0 1,0-1 0,1 1 0,0-1-1,0-1 1,0 1 0,0-1-1,0 0 1,1 0 0,11 5 0,-7-5-10,0 0 1,0 0-1,1-1 1,0 0-1,-1-1 1,1 0 0,0 0-1,0-2 1,-1 1-1,1-1 1,0-1-1,18-4 1,-24 4 24,0 1 1,0-1-1,0-1 1,0 1-1,-1 0 0,1-1 1,-1 0-1,1 0 1,-1-1-1,0 1 0,0-1 1,-1 0-1,1 0 1,-1 0-1,1 0 0,-1-1 1,-1 1-1,1-1 1,-1 0-1,0 0 0,0 0 1,0 0-1,0 0 1,-1 0-1,0-1 1,1-9-1,-1 6 57,-1 1-1,0 0 1,0 0 0,-1 0-1,1-1 1,-2 1 0,1 0-1,-6-14 1,5 18-44,1 1 0,-1 0 0,0 0 0,0 0 0,-1 0 0,1 0 0,-1 0 0,1 1 0,-1-1 0,0 1 0,0 0 0,0 0 0,0 0 0,0 0 0,-1 0 0,1 1 0,0-1 0,-1 1 0,1 0 0,-1 0 0,0 0 0,-4 0 0,-2-1-152,-1 1 0,1 0 1,-1 1-1,1 0 0,-1 1 0,1 0 0,-1 0 0,-11 4 0,13-3-510,1 1 0,0 1 1,-1-1-1,1 2 0,-14 9 1,3 0-3265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85 2865,'0'0'3530,"0"-8"-3109,0-33 449,0 5 4375,-2 45-5067,-1 9-147,-52 296 76,30-182-105,12-57-24,12-70 28,0 0-1,0 0 1,1 0 0,-1 0 0,1 0-1,0 0 1,1 0 0,0 7 0,0-11-13,0 1 0,0-1 1,0-1-1,-1 1 0,1 0 1,0 0-1,0 0 0,0 0 1,1-1-1,-1 1 0,0 0 1,0-1-1,0 1 0,0-1 1,1 1-1,1-1 0,23 5 37,-20-4-30,33 2 47,59-2 0,-52-2-49,5-2 128,-1-2 0,0-3 0,0-1 0,50-18 1,-78 20-259,-1 0 1,0-2 0,0 0 0,22-15 0,-36 18-1731,-6-2-2870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67 536,'0'0'10353,"-1"-14"-9789,1 9-485,-2-33 117,1 29 4,1 19 245,-11 452 1860,9-350-2179,2-112 32,0-5 961,15-217 14,0 0-1335,-15 186 582,0 35-148,0 11-151,-2 16-883,0 0-1,-2 0 1,-1-1 0,-1 0-1,-18 46 1,8-36-2434,0-8-1458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7586,'0'0'4998,"1"9"-4829,3 29 5,-2 0-1,-2 0 1,-2 1-1,-1-1 0,-2-1 1,-1 1-1,-21 64 0,15-64-131,5-19-31,1 1 1,1-1-1,0 2 1,2-1-1,-2 24 1,5-43-15,0 0 1,1-1-1,-1 1 1,0 0-1,1 0 1,-1 0-1,0-1 0,1 1 1,-1 0-1,1-1 1,-1 1-1,1 0 0,-1-1 1,1 1-1,0-1 1,-1 1-1,1-1 0,0 1 1,0-1-1,-1 1 1,1-1-1,0 0 0,0 1 1,-1-1-1,1 0 1,0 0-1,0 0 1,1 1-1,29 3-108,-24-4 96,171 3 184,-106-4-230,-58 2 38,1-2 0,0 0 0,0-1 0,-1-1 0,17-4 0,-24 5-309,-1-1 0,0 1-1,0-1 1,0 0 0,0-1 0,0 0-1,-1 0 1,1 0 0,-1 0 0,0-1-1,0 0 1,-1 0 0,5-6 0,3-9-2692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2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6873,'0'0'5076,"-4"21"-4609,1-5-358,-20 142 646,17-112-378,-24 358 819,30-403-1027,1-12 344,31-112-113,-5 25-390,-20 65 66,0 7 5,-2-1 0,-1 0 0,1-28 0,-5 53 144,0 5 71,-2 25-198,-2-1 1,-1 1-1,-1-1 0,-13 38 0,3-11 6,-1 19-64,11-41-351,-16 48-1,20-78 105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32:33.02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1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33 80,'0'0'991,"14"-3"-807,43-12 83,-30 1 349,-27 33-1447,-5 14 896,-14 46 0,0 5 149,8-15-130,5-25-70,-20 74 0,18-89 120,1 0-1,2 0 1,-3 32-1,4 88-412,4-144 289,0-1 0,0 1 1,0 0-1,1-1 0,0 1 0,0-1 1,0 0-1,1 1 0,-1-1 0,1 0 1,0 1-1,0-1 0,1 0 1,-1-1-1,4 6 0,-2-5 7,0-1 0,1 0 0,-1 1-1,0-1 1,1-1 0,0 1 0,-1-1 0,1 1-1,0-1 1,0-1 0,1 1 0,8 1 0,-3-1-71,1-1 1,-1 1-1,0-2 1,1 0-1,-1 0 1,0-1-1,0-1 1,1 0-1,-1 0 1,0-1-1,0 0 1,-1-1-1,1 0 1,-1-1-1,0 0 1,0-1-1,0 0 1,13-11-1,-3 1-113,-2 0 1,0-2-1,-1 0 0,0-1 0,-2 0 0,24-39 0,-26 31-49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12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1 260 600,'0'0'402,"8"-18"-389,26-56 0,-30 66 210,-1 0-1,0-1 1,-1 1-1,0 0 1,0-1 0,0 0-1,-1 1 1,-1-1-1,1 0 1,-2 1-1,0-12 1,-1-13 547,2 32-699,0 1-4,1-1 0,-1 0 0,0 1 0,0-1-1,0 0 1,0 1 0,0-1 0,0 0 0,0 0 0,0 1 0,0-1 0,-1 0 0,1 1 0,0-1-1,0 0 1,0 1 0,-1-1 0,1 1 0,0-1 0,-1 0 0,1 1 0,-1-1 0,1 1 0,-1-1-1,1 1 1,-1-1 0,1 1 0,-2-1 0,2 1 77,-5-2 3652,2 2-5367,-2 0-2213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38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85 4545,'0'0'3885,"-12"-9"-3166,-38-25-5,47 32-537,0 0 0,1 0-1,-1 0 1,0 0-1,1 0 1,0-1 0,-1 1-1,1-1 1,0 0-1,0 0 1,1 0 0,-3-4-1,2 3 217,33 2 250,-24 2-679,23 0 20,43 6 0,-64-5 1,0 0-1,-1 1 1,1 1 0,-1-1 0,0 1 0,0 1-1,0 0 1,0 0 0,12 9 0,-17-11-13,-1 0 0,0 1 0,0 0 0,0 0 0,0 0 0,0 0 0,0 0 0,-1 0 0,1 0 0,-1 0 0,0 0 0,0 1 0,0-1 0,0 1 0,-1-1 0,1 6 0,-1-5 0,0 0 0,0 1 0,0-1 1,0 0-1,-1 0 0,0 0 0,1 1 0,-2-1 0,1 0 1,0 0-1,-1 0 0,0-1 0,-2 6 0,-9 6 35,-1 0-1,0 0 1,-24 18 0,23-22-2,1 1 1,1 1 0,0 1-1,-18 23 1,30-36-18,0 1 0,0-1 0,0 1 0,0 0 0,0-1 0,0 1 0,1 0 0,-1-1 0,1 1 0,-1 0 0,1 0 0,-1 0 0,1-1 0,0 1 0,0 0 0,0 0 0,0 0 0,0 0 0,1 0 0,-1-1 0,2 5 0,-1-4 15,0 0 1,1 0-1,-1 0 1,1 0-1,0 0 0,-1 0 1,1-1-1,0 1 0,0-1 1,0 1-1,0-1 0,1 0 1,-1 1-1,3 0 1,8 2 77,0 1 0,0-2 1,1 0-1,22 2 0,13-1-701,55-5-1,-85 0-145,15-1-1973,-8-5-1167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40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1082 312 4641,'0'0'3509,"-11"-17"-3152,-4-6-178,-2-5 377,-36-43 0,40 57-364,-1-1 0,0 2 0,-1 0 0,-1 1 0,0 1 0,0 0 0,-1 1 0,-1 0 0,1 2 0,-27-9 0,13 7-148,1 2 1,-1 1 0,0 2 0,-1 1 0,-53 0 0,69 3-55,0 1 1,0 1 0,1 1 0,-1 0 0,1 1 0,-1 1-1,-29 11 1,9 1 24,1 2-1,1 1 1,-60 44 0,75-48-30,1 0 1,1 1 0,1 1 0,0 1 0,1 0 0,0 1 0,-19 35 0,27-40 15,1 1 0,1-1 1,0 1-1,0 0 1,2 0-1,-3 19 0,1 92-83,5-122 75,1 10 10,1 0 1,0 0-1,1 1 1,0-1 0,1-1-1,1 1 1,0 0 0,1-1-1,0 0 1,9 12 0,-2-4-14,1-1 0,1 0 1,1-1-1,0-1 1,21 18-1,-3-10 12,0-2 0,1-1-1,2-1 1,0-2 0,1-2-1,0-2 1,57 17 0,-55-22-25,0-2 1,1-1 0,0-2 0,76 0 0,-101-5 24,-1-2 0,1 0-1,-1 0 1,1-1 0,-1-1 0,0-1 0,18-6 0,-19 4-7,-1 1 0,0-1 0,0-1 1,-1-1-1,21-15 0,-28 18 32,0 0 0,0 0 0,0-1 0,-1 1 0,1-1 0,-1 0-1,-1 0 1,1-1 0,-1 1 0,0-1 0,-1 0 0,1 0 0,1-10 0,12-61 437,-4 0 1,-3 0 0,-1-128 0,-10 194-328,1 1 0,-1 1 0,-1-1 0,0 0 0,-1 0 0,0 1 0,-9-19 0,-2 4 1,-31-42 0,33 51-256,-1 1 0,-1 0 1,0 2-1,-1-1 0,-1 2 0,0 0 0,-1 1 1,0 1-1,0 1 0,-1 0 0,0 1 0,-1 2 1,0-1-1,-33-4 0,35 9-1229,-1 0-1,-24 2 1,11 1-922,-7-1-1718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49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85 3393,'0'0'2358,"0"-3"-2233,0 1-110,0 1 31,-1-1 0,1 1 1,0-1-1,0 1 0,0 0 0,0-1 0,1 1 0,-1-1 0,0 1 0,1 0 0,-1-1 0,1 1 0,-1 0 0,1-1 0,-1 1 0,1 0 0,0 0 0,0-1 0,0 1 0,-1 0 0,1 0 0,0 0 1,1 0-1,-1 0 0,0 1 0,0-1 0,0 0 0,0 0 0,1 1 0,1-2 0,15-6-37,-1 1 0,1 1 0,0 1-1,0 0 1,0 1 0,1 1 0,-1 1 0,29 0 0,-46 2-4,1 1 0,-1-1 1,1 1-1,-1-1 0,0 1 0,1 0 1,-1 0-1,0 0 0,1 0 0,-1-1 1,0 2-1,0-1 0,0 0 0,0 0 1,0 0-1,0 0 0,0 1 1,-1-1-1,1 0 0,0 1 0,-1-1 1,1 1-1,-1-1 0,1 1 0,-1-1 1,1 1-1,-1 2 0,2 5-14,-1 0 0,0 0 0,0 11 0,0-15 22,-1 0 0,0 0 0,-1 0 0,1 0 0,-1-1 1,0 1-1,0 0 0,-1 0 0,0-1 0,1 1 1,-1-1-1,-1 1 0,1-1 0,-1 0 0,1 0 0,-1 0 1,0 0-1,-1-1 0,1 1 0,-1-1 0,1 0 0,-1 0 1,0 0-1,-8 4 0,6-3-1,-1-1 0,0 0 0,0-1 0,-1 1 1,1-2-1,0 1 0,-1-1 0,1 0 0,-1 0 0,1-1 0,-13 0 0,20 0 15,30 0-554,-18-1 515,0 2 0,0-1 1,-1 2-1,1 0 0,13 3 0,-20-3 7,0 0 0,0 0 0,0 1 1,0-1-1,-1 1 0,1 0 0,-1 0 0,0 1 1,0-1-1,0 1 0,0 0 0,0 0 0,4 8 1,-3-5 17,-1 0-1,-1 0 1,1 0 0,-1 1 0,0-1 0,-1 1 0,3 14 0,-2-2 84,-1 39 0,-2-56-41,-1 0-1,1-1 1,-1 1-1,0 0 1,0 0-1,0-1 1,0 1 0,0-1-1,-1 1 1,1-1-1,-1 1 1,1-1-1,-1 0 1,0 0 0,0 0-1,0 0 1,0 0-1,0 0 1,-1 0-1,1-1 1,-1 1 0,1-1-1,-1 0 1,1 0-1,-1 0 1,-4 2-1,-6 1 199,0-1 0,0 0-1,0-1 1,-20 2 0,-95-3 266,70-1-536,54-1-1418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629 0 4865,'0'0'2016,"-9"21"-1685,0-1-257,-56 120 306,-79 99 718,110-192-912,-3-2 1,-73 73-1,87-97-170,-13 13 43,-1-1-1,-74 50 1,108-81-235,-3 1 471,1-2-2973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0.6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801 845 2897,'0'0'2325,"20"-18"-1907,61-60-182,-67 65 20,-1-1 0,-1 0 1,0 0-1,-1-1 0,0-1 0,-1 0 1,-1 0-1,-1-1 0,0 0 0,-1 0 1,-1-1-1,-1 0 0,0 0 0,-1 0 1,-1-1-1,-1 0 0,-1 1 0,0-1 1,-1 0-1,-5-27 0,4 39-157,0 1-1,-1-1 1,0 1 0,-1 0-1,1-1 1,-1 1-1,-1 0 1,1 1 0,-1-1-1,-7-8 1,-7-7 110,-26-22 1,26 25-128,-20-19-19,-55-41 1,77 66-42,-1 1 1,0 1-1,0 0 1,-1 2 0,-1 0-1,-34-10 1,17 11 20,0 2 0,-1 1 0,-72 2-1,88 2-55,13 1 1,0 0 1,0 0 0,0 1-1,0 0 1,0 0 0,1 1 0,-1 0-1,-13 8 1,-57 39 101,68-43-96,-12 8 0,1 1 0,0 1-1,1 1 1,1 1 0,1 1 0,-19 26-1,29-33-3,0 1 0,0-1-1,1 1 1,1 0-1,0 1 1,1 0 0,1-1-1,0 2 1,1-1 0,1 0-1,0 1 1,1 16-1,1-19 46,-1 12-52,1 1 1,1-1 0,2 0-1,0 0 1,14 48-1,-9-50 22,1-1-1,1 0 0,0 0 0,2-1 1,1-1-1,1 0 0,17 20 0,-20-28-7,0-1-1,1 0 1,0-1-1,1 0 1,0-1-1,0 0 1,1-1-1,0-1 1,0 0-1,1-1 1,27 7-1,-4-4 3,0-3 0,0-1 0,0-1 0,1-3 0,63-5 0,-86 2 9,0-1 0,0-1 1,-1 0-1,0-1 0,0-1 0,0 0 1,27-16-1,-21 8 6,0 0 0,-1-2 0,-1 0 0,23-25 0,-25 23 179,-2 0-1,0-1 1,-2-1 0,0 0-1,14-30 1,-10 18-6034,-10 16 1028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2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 1712,'0'0'9064,"-8"13"-8806,-112 301-38,118-311-227,0 1 0,1 0 0,-1 0 0,1 0 0,0 0 0,0 0 0,0 0 0,1 0 0,-1 1 0,1-1 0,0 0-1,1 9 1,0-12 10,0 0-1,0-1 0,0 1 0,0 0 1,0 0-1,0 0 0,0-1 0,0 1 1,0 0-1,0-1 0,1 1 0,-1-1 1,0 0-1,0 1 0,1-1 0,-1 0 1,2 0-1,29 5 141,-28-5-152,216 8-329,-199-8-59,-18 0-52,1 0 0,0 0 0,-1 0-1,1-1 1,-1 0 0,1 0 0,-1 0-1,1 0 1,-1 0 0,0-1 0,0 0-1,1 1 1,4-5 0,-1-1-3864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2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 4257,'0'0'3583,"-1"-1"-3569,1 1 0,0 0 1,0 0-1,0 0 0,0 0 0,-1 0 0,1 0 0,0 0 0,0 0 0,0 0 0,-1 0 0,1-1 0,0 1 0,0 0 0,0 0 0,-1 0 0,1 0 0,0 0 1,0 1-1,0-1 0,-1 0 0,1 0 0,0 0 0,0 0 0,0 0 0,-1 0 0,1 0 0,0 0 0,0 0 0,0 0 0,0 1 0,-1-1 0,1 0 1,0 0-1,0 0 0,0 0 0,0 0 0,0 1 0,0-1 0,-1 0 0,1 0 0,0 0 0,0 1 0,-11 74 1269,3 0 0,4 140 0,5-145-944,-1-70-545,10-6-3622,1-6 1494,0-4-368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4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919 267 3729,'0'0'4719,"-7"-18"-4233,-27-57 134,32 71-495,0-1 1,-1 0-1,1 1 0,-1-1 0,0 1 1,0 0-1,-1 0 0,1 0 0,-1 1 1,0-1-1,-6-4 0,-5-3 274,1-1-286,0 2-1,0 0 1,-1 0 0,-1 1 0,1 1-1,-1 1 1,-1 0 0,1 1 0,-1 1-1,0 1 1,-21-3 0,-20-1 6,-116 2 1,160 6-111,2 1 4,-1 0 0,1 1 0,0 0 0,1 1 0,-23 8 0,9-1 12,-37 21-1,50-24-30,0 1 0,1 0 1,-1 1-1,2 1 0,-1-1 0,1 2 0,1-1 0,0 1 1,0 1-1,2 0 0,-1 0 0,1 0 0,1 1 0,-8 20 0,5-5 4,2 0 0,0 1 0,2-1 0,1 1 0,2 0 0,0 32-1,2-43-3,0 1-1,1-1 0,1 1 1,1-1-1,0 1 0,1-1 1,1 0-1,1-1 0,1 1 1,0-1-1,1-1 0,16 26 1,-15-29 12,1 0 0,0 0 0,1-1 0,0-1 0,1 0 0,0 0 0,0-1 0,2-1 1,-1 0-1,1 0 0,0-2 0,1 0 0,-1 0 0,1-1 0,19 4 0,21 1 11,0-2 1,1-3-1,0-2 0,93-6 1,-120-1-3,0-1 1,0-1-1,0-2 1,-1-1 0,38-15-1,-53 18 35,0-1 0,0-1 0,-1 0 0,0 0 0,0-1 0,-1-1 0,0 0 0,0 0 1,-1-1-1,0-1 0,-1 0 0,0 0 0,-1 0 0,-1-1 0,1-1 0,-2 1 0,0-1 0,0 0 0,-1 0 0,-1-1 0,0 0 0,2-14 0,-1-26 514,-3-75 0,-2 86-194,-1 27-249,0 1 0,-1 0 0,-1 0 0,-1 0 0,0 0 0,-7-17 0,-3-3 218,-27-44-1,36 70-304,0 1-1,-1 0 1,0 0-1,-1 0 1,0 1-1,0 0 1,0 0-1,-1 1 1,0 0 0,-9-5-1,5 4-33,-1 0-1,0 2 1,-1-1 0,0 2 0,1 0-1,-19-3 1,-4 2-776,1 2 0,-1 2 0,0 1 0,-59 9 0,32 1-1731,7 2-1917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6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67 1120,'0'0'6451,"2"-7"-5784,12-30 968,-13 37-1540,-1-1-1,0 1 1,0-1 0,0 1 0,1-1 0,-1 1-1,0 0 1,0-1 0,0 1 0,0-1 0,0 1-1,0-1 1,0 1 0,0-1 0,0 1 0,0-1-1,0 1 1,0-1 0,0 1 0,-1 0 0,1-1-1,0 1 1,0-1 0,0 1 0,-1-1-1,1 1 1,0 0 0,0-1 0,-1 1 0,1-1-1,-17-5 808,-24 4-1191,36 2 465,-6-1-165,-1 1 0,0 1 1,1 0-1,-1 0 0,0 1 0,1 1 0,0-1 0,-14 7 0,7-1-9,-37 18-47,51-24 33,-1 1-1,0 0 1,1 0 0,0 1-1,-1 0 1,1-1-1,1 1 1,-5 6 0,7-9 3,0 1 1,0-1 0,1 0-1,-1 1 1,1-1 0,-1 1 0,1-1-1,-1 1 1,1-1 0,0 1-1,0-1 1,0 1 0,0 0-1,0-1 1,0 1 0,0-1 0,0 1-1,1-1 1,-1 1 0,1-1-1,-1 1 1,1-1 0,-1 1 0,1-1-1,0 0 1,0 1 0,0-1-1,0 0 1,1 2 0,4 3-9,0 0 1,0 0-1,1-1 1,8 6-1,-8-6 30,85 54 134,9 5-261,-90-55 117,0-1 0,-1 1 0,0 1 0,-1 0 0,0 0 0,11 18 1,-18-26-4,0 0 1,-1 0 0,1 1 0,-1-1 0,0 1 0,1 0 0,-1-1 0,0 1 0,-1 0 0,1 0 0,0 0 0,-1-1 0,0 1 0,0 0 0,1 0 0,-2 0 0,1 0-1,0 0 1,-1-1 0,1 1 0,-1 0 0,0 0 0,0 0 0,0-1 0,0 1 0,0-1 0,0 1 0,-1-1 0,0 1 0,1-1 0,-1 0 0,0 0 0,0 1 0,0-1 0,0-1-1,-1 1 1,1 0 0,0-1 0,-1 1 0,-3 1 0,-11 5 104,0 0-1,-1-1 0,0-1 1,0-1-1,0-1 0,-20 2 1,-8-1 334,-58-1 0,104-4-451,-1 0 0,1 0 1,-1 0-1,1 0 1,-1 0-1,1-1 1,-1 1-1,1 0 1,-1 0-1,1 0 0,-1 0 1,1-1-1,-1 1 1,1 0-1,0 0 1,-1-1-1,1 1 1,-1 0-1,1-1 0,0 1 1,-1 0-1,1-1 1,0 1-1,-1-1 1,1 1-1,0 0 1,0-1-1,0 1 0,-1-1 1,1 0-1,0-18-992,13-17-1214,6 8-549,1 1-997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7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974 113 5113,'0'0'1263,"-17"-10"-328,-54-32 42,55 33-669,-1 1-1,0 1 0,-1 0 1,1 1-1,-24-4 0,6 5 245,-50-3 0,56 7-204,-42 3 0,59-1-302,0 1 0,1 0-1,0 0 1,0 2 0,0-1-1,-18 9 1,-1 5-6,1 1 0,0 2 0,2 1 0,0 0 0,-40 45 0,31-27 42,2 3-1,2 0 1,-27 48 0,48-69-71,0-1 0,2 1-1,0 1 1,2 0 0,0 0 0,2 0 0,0 1 0,1 0 0,2 0 0,0 0 0,3 40-1,-1-52-13,2 0-1,-1 0 1,2-1-1,-1 1 1,1-1-1,1 1 1,0-1-1,9 16 1,-4-11 17,0-1 0,1 0 0,1-1 0,0 0 0,13 11 0,1-2 4,1-2 0,1 0 0,0-2 0,2-1-1,37 17 1,-28-17-23,0-2 0,1-1 0,1-2 0,0-2 0,1-1-1,0-3 1,78 4 0,-116-10 6,19 0 11,0 0-1,0-1 0,0-1 1,0-2-1,26-6 0,-12-1-23,1-3-1,-2 0 0,1-3 0,63-40 0,-83 45 42,0 0 1,-1-1-1,0 0 0,-1-2 0,0 1 1,-2-2-1,1 0 0,-2 0 0,0-1 1,-1 0-1,11-28 0,-7 5 187,-2 0-1,-2-1 1,-2 0-1,-1-1 1,-2 0-1,-2 1 1,-3-58 0,-1 89-129,-1-1 1,0 1-1,0 0 1,-1 0-1,0 0 1,0 1-1,-1-1 1,-1 1-1,0 0 1,0 0-1,0 0 1,-1 1-1,-1-1 0,1 2 1,-1-1-1,-1 1 1,1 0-1,-1 0 1,-11-6-1,4 2-225,0 2 0,-1 0 0,0 1 0,0 1-1,-1 0 1,1 1 0,-1 1 0,-1 0-1,1 1 1,-25-1 0,15 3-651,1 1 0,-1 2 0,0 0 0,0 2 0,1 1 0,-51 15 0,2 4-3673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2:59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476 101 5025,'0'0'5771,"-1"-5"-5363,-2 0-271,1 1 1,0-1 0,-1 1-1,0 0 1,0 0 0,0 0-1,-1 0 1,1 1-1,-1-1 1,0 1 0,0 0-1,0 0 1,0 0 0,-7-3-1,-3 0-58,1 0 0,-1 1 0,0 0 0,0 2 0,-1-1 0,1 2-1,-17-2 1,-4 3 8,-64 3-1,94-1-88,0 0 0,-1 0 0,1 0 0,0 0-1,0 1 1,0 0 0,0 0 0,0 0 0,1 0 0,-1 1-1,1 0 1,-1 0 0,-4 5 0,3-2-2,0 0 1,1 0-1,0 1 1,0-1-1,0 1 1,1 1-1,-6 12 1,3 0-10,1-1 0,0 1 1,2 0-1,0 1 0,-2 40 1,4-29 18,1 1 1,2 0 0,1-1 0,9 48 0,-8-71-21,-1 1 1,2-1-1,-1 1 1,1-1 0,1 0-1,0-1 1,0 1-1,7 9 1,-7-13-11,0 0 0,0 0 0,1 0 0,-1 0 0,1-1 0,0 0 0,0 0 0,1-1 0,-1 1 0,1-1 0,0-1 0,10 4 0,-9-4-12,-1 0 0,0-1 0,1 0-1,-1 0 1,1-1 0,-1 0 0,1 0 0,0-1 0,12-2 0,-15 2 38,-1-1 0,1 0 0,-1 0 0,1 0 1,-1 0-1,0-1 0,0 1 0,0-1 0,0 0 0,0 0 0,-1-1 1,1 1-1,-1-1 0,0 1 0,5-9 0,-3 1 11,0 0-1,0 0 1,-1 0-1,-1 0 1,0-1-1,0 0 1,-1 1-1,0-1 1,-2 0-1,1 0 1,-1 0-1,-3-21 1,2 30-3,1 0 1,-1 0-1,0 0 0,0 0 1,0 0-1,0 0 0,-1 1 1,1-1-1,-1 1 0,0-1 1,0 1-1,1-1 0,-2 1 1,1 0-1,0 0 1,0 0-1,-1 0 0,1 0 1,-1 1-1,1-1 0,-1 1 1,0-1-1,0 1 0,1 0 1,-1 0-1,0 0 0,-5 0 1,-8-2-261,1 0 1,-1 2 0,-30 0-1,38 1-26,3 0 16,-25 3-3377,20 2 664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0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868 169 2841,'0'0'5046,"-12"-13"-4258,-4-7-503,5 7 202,0 0 0,-24-22 0,26 27-293,-1 1 1,0 0 0,0 0-1,-1 1 1,0 0-1,0 1 1,0 0-1,-1 1 1,0 0 0,1 1-1,-17-2 1,-9 1-93,0 1 1,-51 3 0,61 3-96,0 0 0,0 2-1,1 1 1,-1 1 0,1 2 0,1 0 0,0 2-1,0 0 1,1 2 0,-39 27 0,51-31-7,1 1 0,0 0 0,0 1 0,1 1 0,0-1 1,1 2-1,0-1 0,1 1 0,1 0 0,0 1 0,0 0 0,2 0 0,0 0 1,-7 30-1,4-1-1,3 1-1,1 0 1,3 83 0,2-112 9,1 0 0,1 0 0,0 0 0,1-1 0,0 1 1,13 26-1,48 78 185,-59-109-197,11 20 46,2-1 1,1-1-1,2-1 1,43 44 0,-54-60-9,1-1-1,1-1 1,-1 0 0,1-1-1,1 0 1,0-1 0,0 0 0,0-2-1,1 1 1,-1-2 0,1 0 0,1 0-1,14 0 1,18 0 62,-1-2 1,69-7-1,70-29-144,-135 23 130,-27 5-84,1 0 1,-1-1-1,0-2 1,-1-1-1,0 0 1,-1-2-1,0 0 1,30-23-1,-40 25 20,-1 1 0,0-2 0,-1 1-1,0-1 1,-1-1 0,-1 0 0,1 0 0,-2 0 0,0-1 0,0 0-1,-1-1 1,-1 0 0,0 0 0,-1 0 0,5-26 0,-6 11 117,-1 0 1,-1 0-1,-5-45 0,2 63-57,0 0-1,-1 0 1,0 1-1,-1-1 1,0 1-1,-9-15 1,-39-58 517,42 68-436,-7-9-73,0 1 1,-2 1 0,0 1 0,-34-29 0,38 38-63,-1 0 1,0 1-1,0 1 1,-1 1 0,0 0-1,-1 2 1,-32-11-1,-4 5 34,0 3 0,-71-5 0,-114 6-117,161 8-200,-20 0-2406,58 1-891,10 0-3104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4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26 2761,'0'0'3102,"-9"-20"560,8 19-3617,-1 1 0,0-1 0,1 0 0,-1 0 0,0 1 0,0-1 0,1 1 0,-1 0 0,0 0 0,0-1 0,0 1 0,0 0 0,1 1 0,-1-1 0,0 0 0,0 0 0,0 1 0,1-1 0,-1 1 0,0-1 0,0 1 0,1 0 0,-1 0 0,-1 1 0,-6 3 191,1 1-1,1-1 1,-10 10 0,15-13-227,-7 6-16,1 0 0,0 1 0,0 0 0,1 1-1,0-1 1,1 1 0,0 1 0,1-1-1,0 1 1,1 0 0,-5 15 0,5-7-10,0 0 0,1 1-1,1 0 1,1-1 0,3 40 0,-2-55 16,1 1 0,0-1 1,0 1-1,0-1 0,1 0 0,-1 1 0,1-1 0,0 0 0,0 0 1,0 0-1,1-1 0,-1 1 0,1 0 0,0-1 0,0 0 0,0 1 1,1-1-1,6 4 0,-5-3 1,0-1-1,1 0 1,-1-1 0,1 1 0,0-1 0,0 0 0,0-1-1,0 1 1,0-1 0,0 0 0,0-1 0,1 1 0,6-2-1,-10 1 16,0-1-1,0 0 1,0 0-1,0 0 1,0-1-1,0 1 1,0-1-1,-1 1 1,1-1-1,0 0 0,-1 0 1,0 0-1,1 0 1,-1-1-1,0 1 1,4-6-1,2-4 100,0-1 0,8-15-1,-7 9 84,-1 0-1,0-1 1,-2 0-1,0-1 1,-2 1-1,0-1 1,-1 0-1,-1 0 1,-1 0-1,-2-30 1,1 48-206,0 1 0,-1-1-1,1 0 1,-1 1 0,1-1-1,-1 1 1,0-1 0,0 1 0,-1-1-1,1 1 1,0 0 0,-1 0 0,1-1-1,-1 1 1,0 0 0,0 0 0,1 1-1,-1-1 1,-1 0 0,1 1 0,0-1-1,-4-1 1,3 2-466,1-1 0,-1 1 0,0 1 0,0-1 0,1 0 0,-1 1 0,0-1-1,0 1 1,0 0 0,0 0 0,0 0 0,0 0 0,-3 1 0,-9 4-2963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4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0 7194,'0'0'3302,"0"11"-3113,-7 105 691,-25 138 0,22-190-653,-31 203 360,39-217-2513,2-38-2844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9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0 472,'0'0'6936,"-1"2"-6736,-72 78 9,-89 89 190,129-141-328,17-14-84,0 0 0,1 1 0,-20 26 0,34-40 9,0 0 0,0 1 1,0-1-1,1 0 0,-1 1 0,0-1 0,0 0 0,1 1 1,-1-1-1,1 1 0,0-1 0,-1 1 0,1 0 1,0-1-1,0 1 0,0-1 0,0 1 0,0-1 0,0 4 1,1-4 3,0 0 0,-1 1 1,1-1-1,0 0 0,0 0 1,0 0-1,0 0 0,0 0 1,0 0-1,0 0 1,0 0-1,0 0 0,1-1 1,-1 1-1,0 0 0,0-1 1,3 2-1,6 0 20,1 1-1,-1-1 0,1-1 1,18 1-1,-19-2-9,289 2 53,-290-2-414,1-1 0,-1 0 0,0-1 0,1 0 0,-1 0 0,0-1 0,0 0 0,0-1 0,-1 0 0,17-9 0,-12 1-2243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5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497 21 4201,'0'0'6817,"0"-4"-6118,4-12 1962,-28 16-2469,-1 4-202,0 0 1,0 2 0,0 1-1,-26 11 1,21-7 29,16-6-38,0 0-1,1 1 1,0 0-1,0 1 1,1 1-1,-22 17 1,33-24 3,0 1 1,0-1-1,0 1 1,1-1-1,-1 1 1,0-1-1,1 1 1,-1 0-1,1-1 1,-1 1-1,1 0 0,0-1 1,0 1-1,0 0 1,0 0-1,0-1 1,0 1-1,1 2 1,-1 0 8,1 0 1,0-1-1,-1 1 1,2 0-1,-1 0 1,3 7-1,15 16-106,1-1-1,24 26 1,-27-34 104,-1 1 0,0 1 1,-2 0-1,0 1 1,11 24-1,-23-38 22,0 0-1,0 0 1,0 1-1,-1-1 1,0 1-1,-1-1 1,0 1-1,0-1 0,-2 15 1,2-21 12,-1 0 0,1 0 0,-1 0 0,0 0 0,1 0 0,-1 0-1,0 0 1,1 0 0,-1-1 0,0 1 0,0 0 0,0-1 0,0 1 0,1 0 0,-1-1 0,0 1 0,0-1 0,0 0 0,0 1 0,-2-1 0,-24 8 408,21-7-297,-34 6 170,-1-1 0,0-3 0,-77-3 1,49-1-269,68 1-106,0 0 0,1 0 0,-1 0 0,0 0-1,0 0 1,1 0 0,-1 0 0,0 0 0,1 0-1,-1-1 1,0 1 0,0 0 0,1 0-1,-1-1 1,0 1 0,1 0 0,-1-1 0,1 1-1,-1 0 1,0-1 0,0 0 0,-1-11-5320,2 4-462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07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39 4481,'1'0'7293,"12"0"-7322,259 4 445,-542-20 1176,179 8-1397,86 8-189,5 0-18,-1 0 1,1 0 0,0 0 0,-1 1-1,1-1 1,0 0 0,-1 0 0,1 0-1,0 0 1,-1 0 0,1 0-1,0 0 1,-1 0 0,1 0 0,0 0-1,-1-1 1,1 1 0,0 0 0,0 0-1,-1 0 1,1 0 0,0 0 0,-1-1-1,1 1 1,0 0 0,0 0 0,-1 0-1,1-1 1,0 1 0,0 0 0,-1 0-1,1-1 1,0 1 0,0 0-1,-1-1 1,1 1-13,40-9-5204,-25 3 613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2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260 229 3633,'0'0'5124,"-1"-6"-4406,-3-17-49,3 23-645,0-1 0,0 0 1,1 0-1,-1 1 1,0-1-1,0 0 1,0 1-1,0-1 1,0 1-1,0-1 1,0 1-1,0 0 1,0-1-1,0 1 1,0 0-1,-1 0 1,1 0-1,0-1 0,0 1 1,0 0-1,0 1 1,0-1-1,0 0 1,-2 1-1,-1-1 54,-5 0-66,0 0 1,0 0-1,1 1 1,-1 0-1,0 1 0,1 0 1,-1 0-1,1 1 1,-1 0-1,1 1 0,0 0 1,0 0-1,1 0 1,-1 1-1,1 0 0,0 1 1,0-1-1,1 2 1,-11 12-1,10-11-24,1 1 0,0 0 0,1 0 0,0 1 0,1 0 1,0 0-1,0 0 0,1 0 0,0 0 0,1 1 0,0-1 0,0 1 0,2 0 0,-1 0 0,2 15 0,0-22 8,-1-1 0,1 1 0,0-1 0,0 0 0,0 1 0,1-1 0,-1 0 0,1 0 0,0 1 0,0-1 0,0-1 0,0 1 0,0 0 0,1 0 0,-1-1 0,1 1 0,0-1 0,-1 0 0,1 0 0,0 0-1,1 0 1,-1-1 0,0 1 0,6 1 0,3 2-13,0-2 0,-1 0 0,1 0 0,0-1 0,0 0 0,13 0 0,-6-1 2,0-1-1,-1-1 1,1 0 0,26-6-1,-39 5 29,0 0 1,1 0-1,-1-1 0,0 1 1,0-1-1,0-1 0,-1 1 1,1-1-1,-1 0 0,0 0 1,0-1-1,0 0 0,-1 0 1,1 0-1,6-11 0,-5 4 16,0 0-1,-1 0 1,0 0 0,-1-1-1,0 0 1,-1 0-1,-1 0 1,0 0-1,-1 0 1,0-1-1,-2-16 1,1 28-18,0-1-1,0 0 1,0 0-1,-1 1 1,1-1-1,-1 0 1,0 1-1,0-1 1,0 0 0,0 1-1,0-1 1,-1 1-1,1 0 1,-1-1-1,1 1 1,-1 0 0,0 0-1,0 0 1,-2-2-1,0 1 16,0 1 0,0-1 1,0 1-1,0 0 0,-1 0 0,1 0 0,-1 1 0,1 0 1,-1-1-1,-7 1 0,4 0 2,-1 0 0,1 1 0,0 0-1,-1 0 1,1 1 0,0 0 0,0 1 0,-1 0 0,1 0 0,0 1 0,1 0 0,-12 6 0,5 0-53,1 1 1,0 1 0,0 1 0,1 0 0,1 0 0,0 1 0,1 0 0,-15 26 0,20-30 6,-1 1 1,2-1 0,-1 1-1,2 1 1,-1-1 0,1 0 0,1 1-1,0 0 1,0 0 0,1-1 0,1 1-1,0 0 1,0 0 0,3 17-1,-2-27-1,-1 1-1,1-1 1,-1 0-1,1 1 1,0-1-1,0 0 1,-1 1-1,1-1 0,0 0 1,0 0-1,0 0 1,0 0-1,1 0 1,-1 0-1,0 0 0,0 0 1,1 0-1,-1 0 1,0-1-1,1 1 1,-1 0-1,0-1 0,1 1 1,-1-1-1,3 0 1,4 2-72,1-1-1,-1-1 1,13 0 0,-10 0 4,-5-1 91,1 0 1,-1 0-1,1 0 0,-1-1 0,1 0 1,-1-1-1,0 1 0,0-1 0,0 0 0,0-1 1,0 1-1,-1-1 0,10-9 0,0-1 21,-1 0-1,-1-1 0,18-24 0,-16 17 124,-1-1 1,-2 0-1,0-1 0,-1-1 0,-2 1 0,12-45 0,-13 27 136,-1 0 1,-2-1-1,0-63 0,-5 106-211,-10 20-243,-14 35 146,3 2 1,2 0 0,3 0-1,2 2 1,3 0 0,2 0-1,-1 78 1,11-134-131,-1-1-1,1 1 1,-1-1-1,1 1 1,0-1-1,0 0 1,0 1-1,1-1 1,-1 0-1,0 0 1,1 0-1,0 1 1,-1-2-1,1 1 1,0 0-1,0 0 1,0-1-1,0 1 1,0-1-1,0 1 1,1-1-1,-1 0 1,0 0-1,4 1 1,16 7-2283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3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288 101 5473,'0'0'4646,"0"-12"-3976,-1-3-532,0 8-49,1 0-1,0 0 0,0 0 1,0 0-1,2-8 0,-1 14-76,-1 0 0,1 0-1,-1-1 1,1 1 0,0 0-1,0 0 1,-1 0 0,1 0 0,0 0-1,0 0 1,0 0 0,0 0-1,0 0 1,0 1 0,0-1 0,1 0-1,-1 1 1,0-1 0,0 1 0,1-1-1,-1 1 1,0-1 0,0 1-1,1 0 1,1-1 0,35-2 5,-32 3-38,1 0 1,-1 0-1,1 1 1,-1 0-1,0 0 1,1 0-1,-1 1 1,0 0-1,7 3 1,-10-3 14,0 0 1,0 0 0,-1 0-1,1 0 1,-1 1-1,0-1 1,1 1 0,-1-1-1,0 1 1,0 0 0,-1 0-1,1 0 1,0 0 0,-1 0-1,0 0 1,0 0 0,0 1-1,0-1 1,0 6-1,1-2-3,-1 0-1,0 1 0,-1-1 0,0 1 0,0-1 0,-1 0 1,1 1-1,-2-1 0,-1 8 0,1-10 26,0-1 1,0 1-1,0 0 1,-1-1-1,1 1 0,-1-1 1,0 0-1,-1 0 0,1 0 1,-1 0-1,0-1 0,1 1 1,-8 4-1,4-3 13,-1-1 0,0 0-1,1 0 1,-1 0 0,-1-1-1,1 0 1,0-1 0,-1 0 0,1 0-1,-1-1 1,0 0 0,-15 0 0,24-1-16,14 0-407,-4 0 376,1 0 0,-1 0-1,0 1 1,1 1 0,-1 0-1,0 0 1,0 1 0,0 0-1,-1 0 1,1 2 0,-1-1-1,1 1 1,-2 0 0,1 1-1,10 8 1,-9-5-36,0 1 0,0 0 0,-1 0 0,-1 1 0,12 19 0,-16-25 60,-1 1 0,0 0 0,0 0-1,-1 0 1,0 1 0,0-1-1,0 0 1,-1 1 0,0-1-1,0 1 1,-1 0 0,0-1-1,-1 13 1,1-18 19,-1 0 0,0 1 0,0-1 0,1 1 0,-1-1 0,0 0 1,0 0-1,0 1 0,0-1 0,0 0 0,-1 0 0,1 0 0,0 0 0,0-1 0,-1 1 0,1 0 0,-1 0 0,1-1 0,0 1 0,-1-1 0,-2 1 1,-37 8 701,37-8-698,-57 5 764,-110-3 0,100-4-426,-12-3-183,42 1-2087,1 2-3476,19 1-957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8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293 140 288,'0'0'2215,"0"-2"-1779,0-2 207,0 0-1,0 0 1,-1 1-1,1-1 1,-1 0-1,1 1 1,-1-1-1,0 0 0,-3-6 1,3 9-559,-1-1 0,1 0 0,-1 1-1,1-1 1,-1 1 0,1 0 0,-1 0 0,0-1 0,1 1 0,-1 0 0,0 0-1,0 1 1,0-1 0,0 0 0,0 1 0,0-1 0,0 1 0,0-1-1,0 1 1,0 0 0,-3 0 0,-5 0-82,1 0 0,-1 1 0,1 0 0,-1 0 0,1 1-1,0 1 1,-1-1 0,1 1 0,0 1 0,1 0 0,-1 0 0,1 1 0,-1 0 0,2 0-1,-1 1 1,0 0 0,-10 11 0,11-9-14,-1 0-1,2 0 1,-1 1-1,1 0 1,1 0-1,-1 0 1,2 1-1,-1-1 1,1 1-1,1 1 1,0-1 0,0 0-1,1 1 1,0-1-1,0 19 1,2-24-2,0 1 1,0-1 0,1 1 0,0-1-1,0 1 1,0-1 0,1 1-1,0-1 1,0 0 0,0 0 0,0 0-1,1 0 1,0 0 0,0 0 0,0-1-1,1 1 1,0-1 0,-1 0-1,1 0 1,1 0 0,5 4 0,-3-3-30,-1-1 0,1 0 0,-1 0 0,1 0 1,0 0-1,1-1 0,-1 0 0,0-1 1,14 3-1,0-2-28,0-1 0,29-1 0,-43-2 80,0 1 0,0-2-1,0 1 1,-1-1 0,1 0-1,0-1 1,-1 1 0,0-1-1,0 0 1,0-1-1,0 0 1,0 0 0,-1 0-1,1 0 1,-1-1 0,0 0-1,-1 0 1,1-1-1,5-8 1,-4 5 83,0 0-1,0-1 1,-1 1 0,0-2-1,-1 1 1,0 0 0,-1-1-1,0 1 1,0-1-1,-1 0 1,0-19 0,-2 21 36,1 0 10,-1 0 0,0 0-1,0 0 1,-1 0 0,0 0 0,-1 1-1,0-1 1,0 0 0,-1 1 0,0 0 0,-5-9-1,-3-2-74,-27-33 0,32 45-136,0 0 1,-1 1-1,1 0 1,-1 0-1,0 1 1,-1-1-1,-12-5 1,16 9-447,0 1 1,-1 0-1,1 0 1,0 0-1,-1 1 0,1-1 1,0 1-1,-10 1 1,0 0-2325,3-1-382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9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1 5537,'0'0'2185,"-1"16"-1609,-38 286 1735,-7-9-1291,45-291-1025,0 7-630,-1 0-1,1 1 1,1-1-1,0 0 1,0 1-1,1-1 1,3 18-1,3-20-1663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19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0 4489,'0'0'2351,"-4"7"-1885,-41 71 234,26-48-365,-23 49-1,40-73-324,0 0-1,0 0 1,1 0 0,0 0-1,1 0 1,-1 1-1,1 9 1,0-14-20,0-1 14,0 0 0,1-1 1,-1 1-1,0 0 0,0 0 1,1 0-1,-1 0 0,0 0 1,1 0-1,-1 0 0,1-1 0,-1 1 1,1 0-1,-1 0 0,1-1 1,0 1-1,-1 0 0,1-1 1,0 1-1,0-1 0,1 2 1,24 8 277,29-3 205,-50-6-479,110 1-250,-100-2-180,-1-1-1,0-1 0,0 0 1,0-1-1,-1 0 0,14-6 0,1-5-2085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0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 5097,'0'0'4080,"-2"7"-3844,-10 28 180,2 0 0,-10 60 0,-2 85 1480,8-55-1290,14-124-902,-1 0 0,1-1 1,0 1-1,0 0 0,0 0 0,0 0 1,0 0-1,0-1 0,0 1 1,0 0-1,0 0 0,0 0 0,1-1 1,-1 1-1,0 0 0,0 0 0,1-1 1,-1 1-1,1 0 0,4-1-3719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5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1 3425,'0'0'7903,"-5"0"-7508,-13 1-380,-1 1 0,1 0 0,0 2 0,0 0 0,1 1 0,-1 1 0,1 0 0,0 2 0,1 0 0,0 0 0,0 2 0,-28 21 1,40-27-22,-1 1 1,1 0-1,0 0 1,0 0-1,0 0 1,1 1-1,0 0 1,0-1-1,0 1 1,1 0-1,-1 1 1,0 5-1,2-8-7,0-1 0,1 1 0,-1 0 0,1-1 0,0 1 0,0-1 0,0 1 0,1 0-1,-1-1 1,1 1 0,0-1 0,0 1 0,0-1 0,0 1 0,1-1 0,-1 0 0,1 1 0,0-1 0,0 0 0,0 0 0,0 0 0,5 4-1,1-1 0,-1 0 0,2-1-1,-1 0 1,1 0-1,0 0 1,0-1-1,0-1 1,0 0 0,1 0-1,-1-1 1,20 3-1,2-2-13,0-2-1,46-4 1,-72 3 39,0-1-1,1 0 1,-1 0 0,0 0 0,1-1-1,-1 1 1,0-1 0,0-1 0,-1 1 0,1-1-1,0 1 1,-1-2 0,1 1 0,-1 0 0,0-1-1,0 0 1,0 0 0,-1 0 0,7-9-1,-6 5 95,0 0 1,0 0-1,0 0 0,-1-1 0,0 1 0,-1-1 0,1 0 0,-2 0 0,1 0 0,-2 0 0,1-10 0,-1 12 32,0 0 0,0 1 0,-1-1 0,0 1 0,0-1 0,-1 1 0,-4-12 0,4 14-127,0 0 1,0 1-1,-1-1 0,0 0 0,1 1 1,-1-1-1,0 1 0,-1 0 1,1 0-1,0 1 0,-1-1 0,-6-3 1,1 2-397,1 0 0,-1 1 0,0 0 0,0 1 0,0 0 1,0 0-1,-1 1 0,1 0 0,0 1 0,-16 1 0,16-1-797,8 0 951,0 0 0,0 0 1,0 0-1,0 0 0,0 0 0,0 0 0,1 0 1,-1 0-1,0 1 0,0-1 0,0 0 1,0 1-1,0-1 0,1 0 0,-1 1 1,0-1-1,0 1 0,-1 1 0,0 2-2858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5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31 3185,'0'0'6959,"0"-7"-6155,1-14-569,-1 18-94,-1 14-1,1-1-83,-22 144 776,13-101-901,-5 79-1,14-115 125,-1 8-748,4 36-1,-2-53 156,0-1-1,1 0 0,-1 1 0,2-1 0,-1 0 0,1 0 0,0 0 0,0-1 0,6 8 0,6 6-3731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0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79 386 7346,'0'0'1001,"-11"18"-1054,-33 58 29,43-73 24,-1 0 0,1 0 1,-1 1-1,1-1 0,0 1 0,1 0 1,-1-1-1,0 1 0,1-1 1,0 1-1,0 0 0,0-1 0,0 1 1,1 0-1,-1-1 0,1 1 0,0 0 1,0-1-1,0 0 0,1 1 1,-1-1-1,1 0 0,3 5 0,0-2 16,0 1-1,0-2 1,1 1-1,0-1 1,0 1-1,0-1 1,13 6-1,-10-6-4,0-1-1,0 0 0,1-1 0,-1 1 0,1-2 0,0 0 0,0 0 0,0-1 0,0 0 1,0 0-1,19-3 0,-25 2-10,1-1 1,-1 0 0,1 0-1,-1-1 1,0 1 0,0-1-1,1 0 1,-1 0-1,-1 0 1,1-1 0,0 1-1,0-1 1,-1 0 0,0 0-1,0 0 1,1-1-1,-2 1 1,1-1 0,0 0-1,-1 0 1,0 1 0,0-1-1,0-1 1,0 1-1,2-8 1,-2 6 40,-1 1 0,1 0 0,-1 0 0,0-1 0,0 1 0,-1-1 0,1 1 0,-1-1 0,-1 1 0,1-1 0,-1 1 0,0-1 0,0 1 0,0 0 0,-1-1 1,0 1-1,0 0 0,0 0 0,-1 0 0,0 1 0,-3-6 0,1 5 39,0 0 1,-1 0 0,1 1-1,-1 0 1,1 0-1,-1 0 1,-1 1 0,1 0-1,0 0 1,-1 1-1,-11-4 1,8 4-36,-1 0-1,0 1 0,1 0 1,-1 0-1,0 2 1,1-1-1,-12 3 1,17-2-51,0 0 1,-1 0-1,1 1 1,0 0-1,0 0 1,0 0-1,0 1 1,1 0-1,-1 0 1,1 0-1,-1 0 1,1 1-1,0-1 1,1 1-1,-1 0 1,1 0-1,-1 1 1,1-1-1,0 1 1,1 0-1,-1-1 1,-2 8-1,1 0-6,0 0 0,1 0 0,0 0 0,1 1 0,0-1 0,1 1 0,0 0 0,2 18 0,-1-27-15,1 1 0,0-1 0,0 0 0,0 0 0,1 0 0,-1 0 0,1 0 0,0 0 0,0 0-1,0 0 1,1 0 0,-1-1 0,1 0 0,0 1 0,0-1 0,0 0 0,1 0 0,-1 0 0,0-1 0,1 0 0,8 5 0,-6-4-33,0 0 1,1-1 0,0 0-1,0 0 1,-1 0-1,1-1 1,0 1 0,1-2-1,-1 1 1,0-1-1,0 0 1,0-1-1,7-1 1,-9 1 57,-1-1 0,1 1 0,-1-1 0,0 0 0,0-1 0,0 1 0,0-1-1,0 0 1,0 0 0,-1 0 0,1 0 0,-1-1 0,5-6 0,3-6 21,0 0 0,9-18 0,-2-4 14,-1 0 1,-2-1-1,-2 0 1,16-79-1,-15 36 968,3-123-1,-16 199-911,0-22 600,-1 26-556,1 4-49,-1 17-133,-9 135 161,1 2 229,6-89-244,3 65 57,0-117-173,0 0 0,2-1-1,0 1 1,0-1 0,2 0 0,9 23-1,-13-35-41,0 0 0,1 0-1,-1 0 1,1-1 0,-1 1-1,1 0 1,0-1 0,-1 1-1,1-1 1,0 1 0,0-1-1,0 0 1,0 0 0,0 0-1,1 0 1,-1 0 0,3 0-1,40 7-2349,-41-8 2063,31 1-3337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5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5025,'0'0'1375,"-7"21"-688,-48 144 1143,-6 67-209,51-180-1232,3 1 1,-1 82 0,8-134-407,2 21-1637,-2-22 1600,0 0 0,0 1 0,0-1 0,0 0 0,0 1-1,0-1 1,0 0 0,0 1 0,1-1 0,-1 0-1,0 0 1,0 1 0,0-1 0,1 0 0,-1 0 0,0 1-1,0-1 1,1 0 0,-1 0 0,0 0 0,0 0 0,1 1-1,-1-1 1,0 0 0,1 0 0,-1 0 0,0 0-1,1 0 1,-1 0 0,0 0 0,1 0 0,-1 0 0,0 0-1,1 0 1,-1 0 0,0 0 0,0 0 0,1 0 0,-1 0-1,0 0 1,1 0 0,-1 0 0,0 0 0,1-1 0,-1 1-1,0 0 1,0 0 0,1 0 0,-1 0 0,0-1 0,0 1-1,1 0 1,-1 0 0,0-1 0,0 1 0,0 0-1,1-1 1,-1 1 0,4-8-4458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26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166 167 6145,'0'0'1130,"5"-19"-609,1-1-263,7-19 1056,8-49 0,-18 132 655,-2 40-2115,-1 198 108,0-279 35,0 0 0,0 0 0,-1 1 0,1-1 1,-1 0-1,1 1 0,-1-1 0,0 0 0,0 0 0,-1 0 1,1 0-1,-3 4 0,3-5-2,-1-1 1,1 1-1,-1-1 0,0 1 0,1-1 1,-1 0-1,0 0 0,0 0 0,0 0 1,1 0-1,-1 0 0,0 0 0,0-1 1,-1 1-1,1-1 0,0 1 1,0-1-1,0 0 0,0 0 0,-3 0 1,-29 1 200,19 0-225,0-1 0,0 0 0,0-1-1,0-1 1,-23-5 0,37 7 35,0 0-1,1 0 1,-1 0-1,0 0 1,0 0 0,1-1-1,-1 1 1,0 0 0,0 0-1,1-1 1,-1 1-1,0 0 1,1-1 0,-1 1-1,1-1 1,-1 1-1,0-1 1,0 0 0,1 1 96,13-5-560,78 0 398,98-10 76,-178 14 55,0-1 0,0 0 0,0 0 0,0-2 0,0 1 0,10-6 0,-20 9-168,-1-1-1,0 1 0,1 0 1,-1-1-1,0 1 1,1 0-1,-1-1 1,0 1-1,0-1 1,1 1-1,-1 0 1,0-1-1,0 1 1,0-1-1,0 1 1,0-1-1,1 1 1,-1-1-1,0 1 1,0-1-1,0 1 1,0 0-1,0-1 1,0 1-1,-1-1 1,1 1-1,0-1 1,0 1-1,0-1 1,0 1-1,0-1 1,-1 1-1,-4-8-6191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1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361 1 336,'0'0'5641,"-6"0"-1150,-12 0-4214,-17 0-144,-1 1 0,-56 9 0,82-8-132,0 0 1,0 1 0,0 0 0,1 1-1,-1-1 1,1 2 0,0 0 0,0 0 0,0 0-1,1 1 1,0 0 0,0 1 0,0 0 0,-6 8-1,9-8-11,1-1-1,1 2 1,-1-1-1,1 0 1,0 1-1,0-1 1,1 1-1,0 0 1,1 0-1,0 0 1,0 0-1,1 0 1,-1 0-1,2 0 1,0 10-1,0-13 0,0-1 0,0 1-1,1-1 1,-1 0-1,1 1 1,0-1 0,0 0-1,1 0 1,-1 0-1,1 0 1,0-1 0,0 1-1,0-1 1,0 1-1,0-1 1,1 0 0,0 0-1,0-1 1,-1 1-1,1-1 1,5 2 0,5 3-19,0 0 0,1-1 1,0-1-1,0-1 1,17 3-1,0-2 44,1-2 1,47-2-1,-59-1-11,-13 0 5,0-1 1,0 0 0,0 0 0,0-1 0,-1 0 0,1 0 0,-1-1 0,1 0-1,-1 0 1,0-1 0,0 1 0,0-2 0,8-5 0,-11 6 58,1 0 1,-1-1-1,1 1 1,-1-1-1,0 0 1,-1 0-1,1 0 1,-1 0-1,0 0 1,0-1-1,-1 0 1,1 1-1,-1-1 1,-1 0-1,1 0 1,-1 0-1,1-10 1,-2 7 41,0 1 1,0 0 0,0 0 0,-1 0 0,-1 0 0,1 0-1,-1 0 1,-1 0 0,-3-9 0,4 12-112,-1 0 0,0 1 1,0 0-1,0 0 0,0 0 1,-1 0-1,1 0 0,-1 1 0,0-1 1,0 1-1,-1 0 0,1 0 1,0 1-1,-1-1 0,-9-2 0,5 2-538,0 1 0,-1 0 0,0 0 0,1 1 0,-1 1 0,0 0 0,-9 1-1,-3-1-2168,6 0-433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2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0 4233,'0'0'4620,"0"10"-4190,-13 194 1681,0-17-1490,12-161-760,0 4-999,4 50-1,1-62-1196,2-7-1408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2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 8282,'0'0'1693,"20"-4"-1614,65-15 11,-76 17-12,0 1 1,1 0 0,-1 0-1,1 1 1,-1 0 0,0 1 0,1 0-1,-1 1 1,0-1 0,1 2 0,-1-1-1,0 2 1,13 5 0,-15-5-21,-1 0 0,1 1 0,-1-1 0,0 1 0,0 0 0,0 1 0,-1-1 0,0 1 0,0 0 0,0 1 0,-1-1 0,0 1 0,0 0 0,4 12 0,-6-14-50,0 0 0,-1 0 0,0 0 0,0 0 0,0 1 0,0-1 0,-1 1 0,0-1 1,0 0-1,-1 1 0,1-1 0,-1 0 0,0 1 0,-2 5 0,0-4-10,0 0-1,-1 0 1,1-1-1,-2 1 1,1-1 0,0 1-1,-1-1 1,-11 10-1,-4 1-7,-1-1-1,-1-1 1,0-1-1,-38 18 1,44-26-7,11-4 15,1 0 1,-1-1 0,1 1 0,0 1 0,-6 3 0,9-6-4,1 0 1,0 1 0,0-1 0,0 0 0,0 0-1,0 0 1,0 0 0,0 0 0,0 0-1,0 0 1,0 0 0,0 0 0,0 0 0,-1 0-1,1 0 1,0 0 0,0 0 0,0 1 0,0-1-1,0 0 1,0 0 0,0 0 0,0 0 0,0 0-1,0 0 1,0 0 0,0 0 0,0 0 0,0 0-1,0 1 1,0-1 0,0 0 0,0 0-1,0 0 1,0 0 0,0 0 0,0 0 0,0 0-1,0 0 1,0 0 0,0 0 0,1 1 0,-1-1-1,0 0 1,0 0 0,0 0 0,0 0 0,0 0-1,0 0 1,0 0 0,0 0 0,0 0 0,0 0-1,0 0 1,0 0 0,0 0 0,1 0-1,7 3-74,88 16 426,167 11 1,-192-24-115,-58-2-568,-9 4-3935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5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404 41 4201,'0'0'4644,"-4"-5"-3959,3 2-626,-1 1 1,1-1-1,-1 1 1,0 0-1,0 0 0,0 0 1,0 0-1,0 0 0,0 0 1,-1 1-1,1-1 1,-1 1-1,1-1 0,-1 1 1,1 0-1,-1 0 0,0 0 1,1 0-1,-1 1 1,0-1-1,0 1 0,-4-1 1,-11 1 12,-1 0 0,1 1-1,-1 0 1,-31 8 0,37-5-62,1 0 0,0 0-1,0 2 1,0-1 0,0 2 0,1-1-1,-16 14 1,18-13-13,0 0 1,1 0-1,0 1 0,0 0 1,1 1-1,0-1 0,1 1 1,-1 1-1,2-1 0,-1 1 1,2 0-1,-1 0 0,1 1 1,1-1-1,0 1 0,0 0 1,1 0-1,0 0 0,1 0 1,1 0-1,0 0 0,2 22 1,-1-28 1,0-1 0,0 0 0,0 0 0,0 0 0,1-1 0,-1 1 0,1 0 0,0 0 0,0-1 0,1 1 0,-1-1 0,1 0 0,0 0 0,3 3 0,-1-2-2,0 0 1,1 0-1,-1-1 0,1 1 0,0-2 0,0 1 0,0 0 0,7 1 0,7 1-4,0-2-1,1 0 1,0-1 0,30-1-1,-45-1 29,1 0-1,-1-1 1,1 1 0,-1-2-1,0 1 1,1-1-1,-1 0 1,0 0-1,0-1 1,0 1-1,-1-2 1,1 1-1,8-7 1,-7 4 50,0-1 0,0 0-1,-1 0 1,0-1 0,0 1 0,-1-1 0,1 0 0,5-14 0,-4 5 26,-1-1 1,0 1-1,-2-1 1,1 0-1,-2 0 1,-1-1-1,0 1 1,-1-1-1,-2-21 1,0 36-133,1 1 1,-1 0 0,1 0-1,-1 0 1,0 0-1,0 0 1,0-1 0,-1 2-1,1-1 1,-1 0-1,0 0 1,0 0 0,0 1-1,0-1 1,0 1-1,0 0 1,-1-1 0,1 1-1,-1 0 1,1 0-1,-1 1 1,0-1 0,0 0-1,-4-1 1,-4 0-807,1 0 0,0 0 0,-1 1 1,1 0-1,-1 1 0,-11 0 0,-4-1-1971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5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0 3993,'0'0'5580,"0"5"-5026,0 26-259,-1 0 0,-10 56-1,2-29-65,-6 69 180,1 206 1,14-329-547,0-1 0,1 1 0,0 0 0,0 0 1,0-1-1,0 1 0,1 0 0,-1-1 1,1 0-1,0 1 0,0-1 0,0 0 1,0 0-1,1 0 0,-1 0 0,1 0 0,0-1 1,0 1-1,0-1 0,0 0 0,0 0 1,1 0-1,-1 0 0,0 0 0,1-1 1,4 2-1,15 3-3700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3:36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437 1 6241,'0'0'5603,"-16"0"-5407,9 0-178,-1 0-4,0 0-1,0 0 1,0 1-1,0 0 1,0 1-1,0-1 0,1 1 1,-1 1-1,1 0 1,-1 0-1,1 0 1,0 1-1,0 0 1,-6 5-1,-16 17-11,1 0 0,1 2 0,2 1 0,1 1 0,1 2 0,1 0 0,2 1 0,2 1 1,1 0-1,-17 50 0,28-67-7,1 1-1,0 0 1,2 0 0,-3 27 0,5-40-4,1 1 0,0-1 0,0 0 0,0 0 0,1 1-1,0-1 1,0 0 0,0 0 0,1 0 0,-1 0 0,1 0 0,0 0 0,1 0-1,-1-1 1,1 1 0,0-1 0,0 0 0,1 0 0,6 7 0,-3-6 1,1 0 0,-1 0 0,1-1 0,0 0 1,0-1-1,0 0 0,1 0 0,-1-1 0,1 0 0,12 1 1,-2-1 75,1-1 1,-1-1 0,32-3 0,-43 1-30,-1 1 0,0-1 0,0 0 1,0 0-1,0-1 0,0 0 0,0-1 0,-1 1 0,1-1 1,-1 0-1,0-1 0,0 1 0,-1-1 0,1 0 0,-1-1 1,0 1-1,-1-1 0,1 0 0,-1 0 0,0-1 0,-1 1 0,5-12 1,-1 1 66,-2 0 0,0 0 1,0 0-1,-2 0 0,0-1 1,-1 0-1,-1 1 0,-1-24 1,0 39-99,0 0 1,-1 0-1,1 0 1,-1 0-1,1 0 1,-1 0-1,0 1 1,0-1-1,1 0 1,-1 0-1,-1 1 1,1-1-1,0 1 1,0-1-1,-1 1 1,1 0-1,0-1 1,-1 1 0,1 0-1,-1 0 1,0 0-1,1 0 1,-1 0-1,0 0 1,0 1-1,0-1 1,1 0-1,-1 1 1,0-1-1,-3 1 1,-8-2-191,0 1 0,0 0-1,-21 2 1,16-1-160,-7 1-333,0 2 1,1 0 0,0 2-1,0 1 1,0 0-1,-27 13 1,40-16 187,-49 19-2715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39:27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88,'0'0'384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43:47.36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05:32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0 131 1736,'0'0'1153,"96"-111"-1481,-86 103 472,1 4-144,4 2 8,-2 0-112,-5-2-1097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5881,'0'0'2782,"9"-4"-2478,28-11-44,0 3 0,1 1-1,64-11 1,-39 14-2488,106-2 1,-152 10-715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19:42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56,'0'0'456,"111"-74"-456,-81 58 0,-6 4 0,-1-2-8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1:19:56.42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1:17:07.4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29:21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0 416,'0'0'1623,"-4"0"-796,2 0-341,4 0-685,35 0-1604,-13 0 997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1:29:2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14 624,'0'0'1987,"-6"-14"3710,-12 15-8615,4 4 825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31:07.86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0:25.8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4.7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5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7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2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3793,'0'0'4721,"137"8"-4441,-75-8-112,8 0-168,26 0-912,-17 0-817,-15-8-3688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0:25.8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4.7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5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1:43:17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4:11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8,'0'0'48,"-2"0"-48,0 0 0,-2 0-56,2 0 56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37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40 3625,'0'0'1943,"-1"-3"-1308,-1 1-447,0-1 1,0 0 0,0 1 0,-1-1 0,1 1-1,-1 0 1,1-1 0,-1 1 0,0 1 0,0-1-1,0 0 1,0 1 0,0-1 0,0 1-1,0 0 1,0 0 0,0 0 0,-1 0 0,1 1-1,0-1 1,-1 1 0,1 0 0,-1 0 0,-3 1-1,-1-2-182,0 1 0,0 0-1,1 0 1,-1 1 0,0 0 0,1 0-1,-1 1 1,1 0 0,-1 0-1,1 1 1,0 0 0,0 0 0,-10 7-1,-2 4 0,0 2-1,2 0 0,-1 1 1,2 0-1,0 2 0,2 0 1,0 0-1,1 2 0,1-1 1,0 2-1,-9 27 0,6-10 5,2 0 0,1 1-1,2 0 1,2 1 0,-4 72-1,10-77 16,5 65 0,0-84-17,-1-1 0,2 1 0,0-1 0,1 0 0,1 0 0,9 18-1,-8-20-4,1-1-1,0 1 0,1-2 0,1 1 0,0-1 0,1 0 0,0-1 1,1-1-1,0 1 0,21 12 0,-16-13-13,1 0 1,0-2-1,1 0 1,0-1-1,0-1 1,1 0-1,37 4 0,2-4-72,105-4-1,-155-3 91,1 0-1,-1 0 1,0-1-1,0 0 1,0 0-1,0-1 1,0-1-1,0 0 1,11-6-1,-7 2-7,-1-1-1,0 0 1,0-1-1,0 0 1,11-14-1,0-4 29,-2-1-1,-1-1 1,-1-1-1,17-36 1,-25 42 38,0 0 0,-2-1 0,0-1 0,7-44-1,-10 25 551,2-90 0,-8 109-416,-2 1 1,0-1-1,-1 1 0,-2 0 0,-1 1 1,-1-1-1,-12-30 0,15 46-173,0 1 0,-1 0-1,0 0 1,-1 0 0,1 1-1,-1-1 1,-1 1 0,0 1 0,0-1-1,-1 1 1,1 1 0,-1-1-1,-1 1 1,1 1 0,-1 0 0,0 0-1,-1 0 1,1 1 0,-1 1-1,1-1 1,-17-2 0,-8 2-545,0 2 0,-61 3-1,79 0 124,0 1-1,0 0 0,0 2 0,0 0 0,-20 8 0,-71 38-3635,43-14-95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3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743 116 4825,'0'0'3974,"-15"-14"-3366,-49-42-236,61 54-311,-1-1 0,1 0 0,-1 1 0,1 0 0,-1-1 0,0 1 0,0 1 0,0-1 0,0 1-1,0-1 1,-1 1 0,1 0 0,0 1 0,0-1 0,-1 1 0,1 0 0,-5 0 0,-4 0 11,9 0-40,-15-2 30,0 2 0,0 0-1,-1 1 1,1 1-1,0 1 1,0 0 0,-23 8-1,14 0-37,2 2 0,-1 1 0,2 0 0,0 2 0,1 1 0,0 1 0,2 1 0,0 1 0,-24 28 0,32-31-26,1 1 1,0 0-1,1 1 0,1 0 0,1 1 1,0 0-1,2 0 0,0 1 0,2 0 1,0 1-1,1-1 0,-3 44 0,6-34-17,4 48-1,0-67 9,0 0 0,0 1 1,1-1-1,1 0 0,0 0 0,9 18 1,-1-7 16,2 0 1,0-1-1,2 0 0,0-1 1,1-1-1,37 33 1,-41-41-5,1-1-1,1-1 1,0 0 0,0-1 0,1-1 0,0 0-1,0-1 1,1-1 0,0-1 0,0 0 0,19 2-1,4-2-36,1-2 0,-1-1-1,54-6 1,-82 2 33,-1 0 0,0-1 1,0-1-1,0 0 0,0 0 0,-1-1 0,0 0 0,0-1 1,0 0-1,15-13 0,-2 1-2,-2-2 0,-1 0 0,20-26 0,-23 24 72,-1 0 0,-1-1-1,0-1 1,-2 0 0,-1-1-1,-1 0 1,-2-1 0,0 0 0,-1-1-1,-2 0 1,-1 0 0,-1 0 0,1-53-1,-5 63 110,-2 1-1,0-1 1,0 0-1,-2 1 1,0-1-1,-1 1 1,0 0-1,-2 1 1,0-1-1,0 1 1,-16-22-1,10 15-47,-1 1 0,-2 0-1,0 1 1,-1 0 0,-1 2-1,-29-25 1,33 33-154,1 1 1,-1 1-1,0 0 0,-1 0 0,0 2 1,0 0-1,0 0 0,-1 2 0,0 0 1,0 0-1,-23-1 0,8 3-595,0 1-1,0 2 0,0 1 0,0 1 1,1 1-1,-50 14 0,-6 8-3672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39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578 155 5113,'0'0'4968,"-2"-17"-4035,-9-56-195,10 70-691,1 0 1,-1 1-1,0-1 0,0 1 1,0-1-1,0 1 0,0-1 1,-1 1-1,1-1 1,-1 1-1,0 0 0,1 0 1,-1 0-1,0 0 0,0 0 1,0 1-1,-1-1 1,1 0-1,0 1 0,-1 0 1,1-1-1,-1 1 0,1 0 1,-1 0-1,1 1 1,-1-1-1,0 0 0,-4 0 1,2 0-49,-6-1 20,0 0-1,1 0 0,-1 2 0,0-1 0,0 1 0,0 0 0,1 1 0,-1 1 0,0 0 0,1 0 0,-1 1 0,1 0 0,0 1 0,0 0 0,0 0 0,-9 7 0,-10 5-28,1 2 0,1 1 0,1 1 0,-39 39 0,52-46 5,1 2 1,0 0 0,1 0-1,1 1 1,0 0 0,1 1 0,1 0-1,1 1 1,-9 28 0,6 4 5,1-1-1,3 1 1,3 0 0,1 0-1,6 58 1,-2-84-7,2 0 1,0 0 0,2 0-1,0-1 1,2 0-1,0 0 1,14 24-1,-6-15-20,2-2 0,1 0 0,1-2 0,32 35 0,-41-51-6,0-1-1,1 0 0,0-1 0,1 0 0,0-1 1,0-1-1,1 0 0,0-1 0,1 0 0,0-1 0,0-1 1,0 0-1,0-1 0,1-1 0,-1 0 0,1-1 1,20 0-1,-30-2 12,22 0-51,28-4-1,-45 3 74,-1-1 0,0 0 0,0-1 0,0 0 0,0-1 0,10-5 0,3-5 16,-1 0 0,0-1 1,-1-1-1,-1-2 0,0 1 0,-1-2 1,-1-1-1,-1 0 0,-1-1 0,23-41 1,-14 17 146,-2-2 0,-2-1 0,-2 0 0,19-78 0,-28 79 152,-3 0 1,-2 0 0,0-85-1,-6 117-215,-1 0 0,0 0 0,-1 0 0,0 0 0,-1 0-1,-1 0 1,-1 1 0,0 0 0,0 0 0,-2 0 0,0 1-1,0 0 1,-1 1 0,0 0 0,-2 0 0,-13-13-1,9 11-111,-1 1-1,0 0 0,0 1 0,-2 1 0,1 0 0,-1 2 0,-1 0 0,0 1 0,0 0 0,0 2 0,-37-7 0,26 9-449,-1 1-1,0 2 1,0 1-1,-40 5 1,17 3-2584,-80 23 0,36-3-4489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01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5113,'0'0'3362,"1"-15"-2320,4-42-170,-2 37-181,1 16 329,1 18 307,7 56-1230,3 101 0,-11 75 156,-5-195-239,3 61 88,-4 115 32,2-218-746,-1 15 2146,-1-21-3366,-2-12-4487,0-5-320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02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6433,'0'0'5119,"0"-2"-3922,3 6-1002,37 94 340,31 70-274,-54-133-229,2 0-1,36 50 1,-54-84-30,-1 0 0,1-1 0,-1 1 0,1 0 1,-1-1-1,1 1 0,-1-1 0,1 1 0,0-1 0,-1 0 0,1 1 0,0-1 0,-1 1 1,1-1-1,0 0 0,0 0 0,-1 1 0,1-1 0,0 0 0,0 0 0,-1 0 0,1 0 1,0 0-1,0 0 0,-1 0 0,1 0 0,0 0 0,0 0 0,0-1 0,-1 1 1,1 0-1,0 0 0,-1-1 0,1 1 0,0-1 0,-1 1 0,2-1 0,22-24 180,-21 22-199,115-154 500,-96 123-305,-2-1 1,30-70-1,-44 88-35,-1-1 0,-1 0 0,-1 0 0,1-23 1,2-10-208,-5 46-125,1 0 1,-1 0-1,1 0 0,0 1 0,0-1 1,0 1-1,4-6 0,3-7-1408,0-1-2284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3473,'0'0'3379,"21"-14"-3144,71-43 189,-84 52-333,1 1-1,1-1 1,-1 1 0,1 1-1,-1 0 1,1 0 0,0 1-1,0 0 1,0 1 0,0 0-1,0 0 1,0 1 0,13 2-1,7-1 89,-26-1-178,-1 0 1,0 0-1,1 0 0,-1 1 0,1 0 0,-1 0 1,1 0-1,-1 0 0,0 0 0,0 0 0,0 1 1,0 0-1,0 0 0,0 0 0,0 0 0,4 4 0,-3-2-2,-1 1 0,1-1 0,-1 1 0,0 0 0,-1 0 0,1 0 0,-1 0 0,0 0 0,3 9 0,-2 2-2,0 0 1,-1 0 0,-1 0 0,0 0 0,-1 0 0,-3 23 0,0-26 11,0 1 0,0 0-1,-1-1 1,-1 0 0,0 0 0,-1 0 0,-1 0-1,-12 18 1,-8 7 46,-40 42 0,47-57-23,19-22-38,0 0 0,0 0-1,0 0 1,0 0 0,0 1-1,0-1 1,0 0-1,0 1 1,1-1 0,-1 0-1,1 1 1,-1-1 0,1 1-1,-1-1 1,1 1 0,0-1-1,0 1 1,-1-1 0,1 1-1,1 2 1,-1-3 9,1 1-1,0-1 1,0 0 0,0 0-1,0 0 1,0 0 0,0 0-1,0 0 1,0 0 0,0 0-1,0 0 1,0-1 0,1 1-1,-1 0 1,0-1 0,1 1-1,-1-1 1,0 0 0,1 1-1,-1-1 1,3 0 0,31 5-289,-1-1 1,1-3-1,36-2 1,-17 0-1774,-18 1-832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0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7466,'0'0'6084,"0"-2"-5548,0 59-138,2 0 1,13 76 0,-15-132-585,3 7-1254,3-6-3175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03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 10266,'0'0'2329,"-3"-30"-3065,23 30-1577,3 0-2376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03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51 234 9338,'0'0'1046,"-8"20"-1013,-26 64 39,32-78-53,0-1 1,1 1-1,0 0 1,0-1-1,0 1 1,0 0-1,1 0 1,0 0-1,1-1 1,-1 1-1,1 0 1,0 0-1,1-1 1,-1 1-1,1-1 1,0 1-1,0-1 1,1 0-1,0 1 1,0-1-1,6 7 1,-3-5-9,0 0 0,1 0 0,0-1 0,0 0 0,0 0-1,1-1 1,0 0 0,0-1 0,0 1 0,1-1 0,9 2 0,-7-2-38,1-2 1,0 1-1,0-2 1,0 0-1,0 0 1,1-1-1,-1 0 1,0-1-1,14-3 1,-21 2 17,0 0 1,-1 0-1,1 0 1,0 0 0,-1-1-1,0 0 1,1 0 0,-1 0-1,0-1 1,-1 1-1,1-1 1,0 0 0,-1 0-1,0 0 1,0-1-1,0 1 1,-1-1 0,0 1-1,1-1 1,-1 0-1,-1 0 1,3-8 0,-1-2 72,0 1 1,0-1 0,-2 0 0,0 0-1,0 0 1,-3-26 0,0 34 14,1-1 1,-1 1-1,-1 0 0,1-1 1,-1 1-1,0 1 1,-1-1-1,0 0 1,0 1-1,0 0 1,-1-1-1,0 2 0,0-1 1,0 1-1,-1 0 1,0 0-1,0 0 1,0 1-1,-1 0 0,1 0 1,-1 0-1,0 1 1,0 0-1,0 1 1,0-1-1,-1 1 1,1 1-1,-1-1 0,-14 0 1,17 2-77,0-1 0,-1 1-1,1 0 1,0 0 0,-1 1 0,1-1 0,0 1 0,0 0-1,0 1 1,0-1 0,0 1 0,0 0 0,0 0 0,0 1-1,1 0 1,-1-1 0,1 1 0,0 1 0,0-1 0,0 1 0,0-1-1,-6 9 1,3-3-14,0 1 0,1 1 0,0-1 0,0 1 0,1 0 0,0 0 0,1 0 0,-3 16 0,2-4-106,2 0 0,0 0 0,1 33 0,2-52 98,0 0 0,0 0 1,1 0-1,-1 0 0,1 1 0,0-1 0,0 0 0,1 0 0,-1-1 0,1 1 0,0 0 0,0 0 0,4 5 0,-4-7 9,0 1-1,1-1 1,-1 0 0,1 0 0,-1 0-1,1 0 1,0-1 0,-1 1 0,1-1-1,0 0 1,0 1 0,0-1 0,0 0 0,0-1-1,1 1 1,-1-1 0,0 1 0,4-1-1,-1 0 6,0 1 0,0-1-1,0-1 1,0 1-1,0-1 1,-1 0-1,1-1 1,0 1 0,0-1-1,-1 0 1,1-1-1,-1 1 1,1-1 0,-1 0-1,0 0 1,0-1-1,0 1 1,7-9 0,6-6 23,-2 0 1,0-1 0,-1-1 0,-2 0-1,1-1 1,-2 0 0,9-24 0,56-166 195,-62 166-20,14-20 369,-24 94-612,5 228 548,-1 0-14,-8-250-496,0 0-1,0 0 1,1 0 0,0 0-1,0 0 1,0 0-1,6 10 1,-6-14-188,0 0 0,0 0 0,0 0-1,1-1 1,-1 1 0,1-1 0,-1 1 0,1-1 0,0 0 0,0 0 0,0 0-1,0-1 1,0 1 0,0-1 0,0 1 0,1-1 0,4 1 0,15 0-4696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04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162 451 7074,'0'0'1213,"7"-23"-930,19-78 325,-20 74-61,-1 1 0,-1-1 1,-2 0-1,0-48 0,-3 42-140,2 27-297,-1 0 0,-1-1 0,1 1 0,-1 0 0,0-1 0,-1 1 0,1 0 0,-1 0 0,0 0 0,-1 0 0,1 1 0,-1-1 0,0 1 0,-1-1 0,1 1 0,-8-8 0,11 13-99,-1 0 0,1-1 0,0 1 0,-1 0 0,1 0 0,-1-1 0,1 1 0,-1 0 0,1 0 0,0-1 0,-1 1 0,1 0 0,-1 0-1,1 0 1,-1 0 0,1 0 0,-1 0 0,1 0 0,-1 0 0,1 0 0,-1 0 0,1 0 0,-1 0 0,1 0 0,-1 0 0,1 0 0,-1 0 0,1 1 0,0-1 0,-1 0 0,1 0 0,-1 1 0,1-1 0,-1 0 0,1 1 0,0-1 0,-1 0-1,1 1 1,-1-1 0,-10 19-136,10-15 139,-20 40-73,3 1 0,1 1 0,-14 68-1,-13 150 54,36-179 94,3 0 0,9 135 0,-2-202-73,1-1-1,1 1 0,1-1 1,10 28-1,-15-45-43,0 1 1,0-1-1,1 0 0,-1 1 0,0-1 0,0 0 1,0 0-1,0 1 0,0-1 0,1 0 0,-1 1 1,0-1-1,0 0 0,0 0 0,1 1 0,-1-1 0,0 0 1,1 0-1,-1 0 0,0 1 0,0-1 0,1 0 1,-1 0-1,0 0 0,1 0 0,-1 0 0,0 0 1,1 0-1,-1 0 0,0 0 0,1 1 0,-1-1 1,0 0-1,1-1 0,-1 1 0,0 0 0,1 0 1,-1 0-1,0 0 0,1 0 0,-1 0 0,0 0 1,0 0-1,1-1 0,-1 1 0,0 0 0,1 0 1,-1 0-1,0-1 0,0 1 0,1 0 0,-1 0 1,0-1-1,11-13-2606,-5-4-2137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0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7314,'0'0'1196,"18"-7"-928,22-10 518,75-19 0,-21 17 188,-128 10 49,-132-10-863,166 19-135,0 0 0,0 0 0,-1 0 1,1 1-1,0-1 0,0 0 1,0 0-1,-1 0 0,1 0 0,0 0 1,0 0-1,-1 0 0,1 0 0,0 0 1,0-1-1,0 1 0,-1 0 1,1 0-1,0 0 0,0 0 0,0 0 1,0 0-1,-1 0 0,1 0 0,0-1 1,0 1-1,0 0 0,0 0 0,-1 0 1,1 0-1,0 0 0,0-1 1,0 1-1,0 0 0,0 0 0,0 0 1,0-1-1,0 1 0,-1 0 0,1-1 1,9-4 144,14-4-385,-17 8 157,70-22-2677,-56 13-744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0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3409,'0'0'5524,"2"-8"-4639,1-1-579,-2 6-163,0 0 0,0-1 0,0 1 0,0-1 0,-1 1 0,1-1 0,-1-5 0,2 42 1135,7 34 1,3 23-1412,-12-86 112,5 98-1665,-8-34-2713,-3-31-650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06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0 188 6105,'0'0'5149,"6"0"-4438,779-36-310,-701 30-352,-10 1-68,65-3 154,216-42-1,-353 50-149,13-4 55,29-9-1,-40 11-39,0 0-1,0 0 0,0 0 0,0 0 1,0-1-1,-1 1 0,1-1 0,-1 0 0,1 0 1,-1-1-1,4-5 0,-6 8-117,-1 0 0,1 1 0,-1-1 0,1-1 0,-1 1 0,0 0-1,1 0 1,-1 0 0,0 0 0,0 0 0,0 0 0,0 0 0,0 0 0,0-2 0,0-2-1433,0-1-2094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07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9250,'0'0'954,"24"0"-1093,406-18 1356,301-29 860,-421 30-5090,-273 15-1100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09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41 4433,'0'0'3341,"-7"-1"-2867,2 1-431,3-1-41,1 1 0,-1-1 0,1 1 0,0 0 0,-1 0 0,1-1 0,0 1 0,-1 0 0,1 1-1,-1-1 1,1 0 0,0 0 0,-1 0 0,1 1 0,-1-1 0,1 1 0,0-1 0,0 1 0,-1-1 0,1 1 0,0 0-1,0 0 1,0 0 0,0-1 0,-1 1 0,1 0 0,1 0 0,-1 1 0,0-1 0,0 0 0,0 0 0,1 0 0,-2 3-1,-3 12-12,1 0-1,1 0 0,1 0 0,0 1 1,1 21-1,1-38 64,1 0-19,0 0 1,0 0-1,0 0 1,-1-1 0,1 1-1,0 0 1,0-1-1,0 1 1,0-1-1,0 1 1,-1-1-1,1 1 1,0-1-1,-1 0 1,1 1 0,0-1-1,-1 0 1,2 0-1,4-7 120,0-1-1,0 1 1,-1-1-1,0 0 1,0-1-1,-1 1 1,0-1-1,-1 0 1,0 0-1,0 0 0,-1 0 1,-1 0-1,1 0 1,-2-19-1,0 29-126,0 0 1,0-1-1,0 1 0,0 0 0,0-1 0,-1 1 0,1-1 0,0 1 0,0 0 0,0-1 0,-1 1 0,1 0 0,0 0 0,-1-1 0,1 1 0,0 0 0,-1 0 0,1-1 0,0 1 0,-1 0 0,1 0 1,0 0-1,-1 0 0,1-1 0,0 1 0,-1 0 0,1 0 0,-1 0 0,1 0 0,0 0 0,-1 0 0,1 0 0,-1 0 0,-16 3 211,12 0-240,0 1-1,1 0 0,-1-1 1,1 2-1,0-1 0,0 0 1,0 1-1,1 0 0,-1 0 0,-4 10 1,1-3-36,1 1 1,1 0-1,-6 22 1,9-28-31,0 0-1,1 0 1,0 0 0,0 1 0,1-1 0,0 0 0,1 12 0,-1-17 50,1 0 0,-1-1 1,1 1-1,-1-1 0,1 1 0,-1-1 1,1 0-1,0 1 0,0-1 0,0 0 1,0 1-1,0-1 0,0 0 0,0 0 1,0 0-1,0 0 0,0 0 0,1 0 1,-1 0-1,0 0 0,1 0 0,-1-1 1,1 1-1,-1-1 0,1 1 0,-1-1 0,1 1 1,-1-1-1,1 0 0,0 0 0,-1 0 1,1 0-1,-1 0 0,1 0 0,0 0 1,-1 0-1,1-1 0,-1 1 0,3-1 1,0-1 36,-1 1-1,0 0 1,0-1 0,1 0 0,-1 0 0,0 0 0,-1 0 0,1 0 0,0 0 0,-1-1 0,1 1 0,-1-1-1,1 0 1,-1 0 0,2-3 0,2-4 57,0-1 0,-1 1-1,6-15 1,-7 14 105,-1 0 1,-1 0-1,1 0 0,-2 0 0,1 0 0,-1-15 636,-2 26-816,1 0 1,0 0-1,0 0 1,-1 0-1,1 0 1,0 0-1,-1 0 1,1 0 0,0 0-1,0 0 1,-1 0-1,1 0 1,0 0-1,0 0 1,-1 0 0,1 0-1,0 0 1,0 1-1,-1-1 1,1 0-1,0 0 1,0 0-1,0 0 1,-1 1 0,1-1-1,0 0 1,0 0-1,0 0 1,0 1-1,-1-1 1,1 0-1,0 0 1,0 1 0,0-1-1,0 0 1,0 0-1,0 1 1,-8 12-20,1 0 0,0 1 0,1 0 1,0 0-1,1 0 0,1 1 0,-3 21 0,4-18-380,1 36 1,2-48 130,1-6 261,-1 1 0,1-1 0,-1 0 0,1 1 1,-1-1-1,1 0 0,0 0 0,-1 0 0,1 1 1,-1-1-1,1 0 0,-1 0 0,1 0 0,0 0 1,-1 0-1,1 0 0,-1 0 0,1 0 0,0 0 0,-1 0 1,1 0-1,-1-1 0,1 1 0,-1 0 0,1 0 1,-1 0-1,1-1 0,0 0 0,4-5 73,0 0 1,-1 0-1,1-1 0,-2 0 0,1 0 0,-1 0 0,0 0 0,0 0 1,-1-1-1,0 1 0,0-1 0,-1 0 0,0 1 0,0-10 0,-1 16 162,-7 16-166,-2 7-113,1 0 0,1 1 0,1 1 1,1-1-1,1 1 0,1-1 0,1 1 0,2 43 0,0-65 40,0 0-1,0 0 0,0-1 1,0 1-1,0 0 0,1-1 1,-1 1-1,0 0 0,1-1 0,0 1 1,-1-1-1,1 1 0,0-1 1,0 1-1,-1-1 0,1 1 1,0-1-1,1 0 0,-1 1 0,0-1 1,0 0-1,0 0 0,1 0 1,-1 0-1,1 0 0,-1 0 1,1 0-1,-1-1 0,1 1 0,-1-1 1,1 1-1,-1-1 0,1 1 1,0-1-1,-1 0 0,1 0 1,0 1-1,-1-1 0,1-1 0,0 1 1,0 0-1,-1 0 0,1-1 1,-1 1-1,1 0 0,0-1 1,-1 0-1,1 1 0,-1-1 0,1 0 1,-1 0-1,1 0 0,-1 0 1,0 0-1,0 0 0,2-2 1,5-5 81,1 0 1,-2 0 0,1-1-1,-1-1 1,-1 1 0,1-1-1,8-20 1,-8 15 23,-1-1 0,0 0 1,-1-1-1,5-28 0,-6-20 383,-4 64-353,-11 12-135,1 1 0,1-1 0,0 2 0,-13 22 0,17-27-84,1 1 0,1-1 0,-1 1 0,2 0 0,-1 0 0,1 0 0,0 1 0,1-1 0,0 12 0,1-30-481,3-24 860,0 5-192,-1-1 0,-3-43-1,0 63-68,0 0-1,-1 0 0,0 0 0,0 0 0,-1 1 1,0-1-1,-1 0 0,0 1 0,0 0 0,-1 0 0,0 1 1,-6-8-1,6 9 4,0 1 0,0 0 0,0 0 0,-1 1-1,0-1 1,0 1 0,0 0 0,0 1 0,0 0 0,-1 0 0,0 0 0,-10-3 0,13 6-25,0-1-1,0 0 1,0 1 0,0 0-1,0 0 1,0 0 0,0 0-1,0 0 1,0 1 0,1 0-1,-1 0 1,0 0 0,0 0-1,0 1 1,1-1 0,-1 1-1,1 0 1,-1 0 0,1 1-1,0-1 1,0 1 0,0-1 0,-5 7-1,1 0-20,0 1 1,1 0-1,1 0 0,0 0 1,0 1-1,1 0 0,0 0 1,1 0-1,0 0 0,1 0 1,0 1-1,1-1 0,0 1 1,1 0-1,0-1 0,3 18 0,-2-25-5,0 1 0,0 0-1,0 0 1,1-1-1,0 1 1,-1-1-1,2 1 1,-1-1-1,0 0 1,1 0-1,0 0 1,0 0-1,0 0 1,0-1-1,1 1 1,-1-1-1,1 0 1,0 0 0,0 0-1,0-1 1,0 0-1,1 1 1,-1-1-1,1-1 1,-1 1-1,1 0 1,-1-1-1,1 0 1,8 0-1,-4 1 25,0-2-1,0 1 0,0-1 0,0-1 1,0 0-1,0 0 0,-1-1 0,1 0 1,0 0-1,-1-1 0,1 0 0,-1 0 1,0-1-1,0 0 0,11-8 0,-11 5 42,0 0 0,0 0 0,-1-1 0,1 0 0,-2-1 0,1 1 0,-1-1 0,-1 0 1,0-1-1,8-19 0,-8 13 9,0 0 0,-1-1 0,-1 0 0,-1 0 0,0 1 0,-2-21 0,0 36-67,1 1-1,-1-1 1,0 1-1,0-1 1,0 0-1,0 1 1,-1-1-1,1 1 1,0-1-1,0 1 0,0-1 1,0 0-1,-1 1 1,1-1-1,0 1 1,0-1-1,-1 1 1,1-1-1,0 1 0,-1-1 1,1 1-1,-1 0 1,1-1-1,-16-1-2496,15 2 2225,-13 0-3652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14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14 137 5337,'0'0'2303,"-2"-3"-1675,-9-8 1285,22 6-1230,72-5-683,85-11 164,-127 13-181,-1-1-1,41-14 1,-79 22-4,4-1-89,0 0 0,0-1 1,0 0-1,7-4 1,-12 6-219,1 0 1,-1 0 0,0-1-1,1 1 1,-1 0 0,0-1 0,0 1-1,0 0 1,0-1 0,0 1 0,0-1-1,0-2 1,0-5-4953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8450,'0'0'5809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1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17 2601,'0'0'4982,"2"-3"-4417,8-7-234,-7 7 447,-32 43-464,9-18-232,-2-2 0,0 0 1,-2-1-1,-37 22 0,12-7-119,47-33 29,1 0 0,-1 0 0,0 0 0,1 1 0,0-1 0,-1 0 0,1 1 1,0-1-1,-1 1 0,1 0 0,0-1 0,0 1 0,0 0 0,1 0 0,-1-1 0,0 1 0,1 0 1,-1 0-1,1 0 0,0 0 0,-1 0 0,1 0 0,0 0 0,0 0 0,0 0 0,1 0 0,-1 0 1,0 0-1,1 0 0,-1 0 0,1-1 0,0 1 0,-1 0 0,1 0 0,0 0 0,0-1 0,0 1 1,2 2-1,6 7 5,0-1 0,0 0 0,1 0 0,17 13 0,-12-11 27,126 102 133,-132-107-1055,-3-9-1332,0-7-636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15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6 4049,'0'0'5029,"0"-5"-4048,-2 53-334,-17 85 1,1-12 9,7 150-1164,11-271 392,0 1-1,0-1 1,0 0 0,0 0 0,0 1 0,0-1 0,0 0-1,0 1 1,0-1 0,-1 0 0,1 1 0,0-1 0,0 0-1,0 1 1,0-1 0,0 0 0,0 0 0,-1 1 0,1-1-1,0 0 1,0 0 0,0 1 0,-1-1 0,1 0 0,0 0-1,0 1 1,-1-1 0,1 0 0,0 0 0,-1 0 0,1 0-1,0 0 1,0 1 0,-1-1 0,1 0 0,0 0 0,-1 0-1,1 0 1,0 0 0,-1 0 0,1 0 0,0 0 0,-1 0-1,1 0 1,0 0 0,-1 0 0,1 0 0,-1-1 0,0 1-270,-6 0-1890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16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5145,'0'0'4501,"0"7"-4234,-1 115 744,-20 156 0,2-71-665,18-180-723,2-19-5695,-1-17 1784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16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6425,'0'0'2190,"10"-4"-1975,53-13 227,124-18 0,-86 19-399,-95 15-80,98-19-549,-37 5-2772,-46 9 479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17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6265,'0'0'3521,"116"-8"-2945,-74 2-560,-1 0-16,2 0 0,-3 2 168,1 0-264,-3 0 96,13-3-960,-10 3-200,-7-4-1441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17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0 4185,'0'0'4405,"-13"7"-4310,-11 6 42,0 0 1,1 2 0,1 0 0,0 2 0,-22 22-1,37-32-97,0 1 1,1-1-1,0 2 0,1-1 0,0 0 0,0 1 0,0 0 0,1 0 0,1 1 0,0-1 0,0 1 0,1 0 0,0-1 1,0 1-1,1 0 0,0 0 0,2 20 0,0-27-25,-1 0-1,1-1 1,0 1 0,0 0 0,1 0 0,-1 0 0,0-1-1,1 1 1,0-1 0,0 1 0,-1-1 0,1 0-1,1 0 1,-1 0 0,0 0 0,0 0 0,1 0-1,-1 0 1,1-1 0,0 1 0,-1-1 0,1 0-1,0 0 1,0 0 0,5 1 0,4 1-8,1 0 1,-1-1 0,1 0-1,22-1 1,-9 0-132,36-2-1247,-57 0 1030,0 0-1,0 0 1,0 0 0,0 0 0,0-1 0,0 0 0,0 0 0,-1 0-1,8-5 1,5-7-2367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1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5705,'0'0'928,"126"0"-824,-81 0-104,17-4-216,-9-4-856,-10 0-2032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18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3881,'0'0'1904,"18"17"-1608,57 54 90,-43-41-112,-2 2 0,-1 1 0,-2 1 0,-1 1 0,24 44 0,-43-69-256,-2 1 1,1 0-1,-2 0 0,1 0 0,-2 1 1,1 0-1,-2-1 0,1 1 0,-2 0 1,1 0-1,-2 0 0,0 15 0,-1-23-4,0 0-1,0-1 1,-1 1-1,1-1 1,-1 1-1,0-1 1,0 0-1,0 0 0,0 0 1,0 0-1,-1 0 1,1 0-1,-1-1 1,0 1-1,0-1 1,0 1-1,0-1 1,0 0-1,-7 2 0,2 1-10,-1-1-1,-1 0 0,1-1 1,-1 0-1,1 0 0,-14 1 1,14-3 22,0 0 0,0 0 0,0-1 1,0 0-1,0-1 0,-15-3 0,21 3 19,0 0 0,0 0-1,0-1 1,0 1 0,0-1 0,0 0-1,0 0 1,0 0 0,0 0 0,1 0-1,-1 0 1,1-1 0,0 0 0,0 1-1,0-1 1,0 0 0,0 0 0,0 0-1,1 0 1,-2-5 0,0-1 30,0-1 0,1 0 0,0 0 1,0 1-1,1-2 0,0 1 0,1 0 0,2-19 1,0 15-17,0 0 0,1 1 0,1-1 1,0 1-1,11-24 0,-6 20 0,1 0 0,0 1 0,1 0-1,1 1 1,0 0 0,1 1-1,23-20 1,-17 19-625,36-22 0,27-4-4379,-60 31 978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1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40 4505,'0'0'1427,"13"17"-976,38 58 111,-42-61-425,-2-1 0,0 1 0,0 1 0,-2-1 0,1 1 1,4 25-1,-5-9 135,1 56 0,-6-87-271,1 15 19,0 4 11,-1 0 0,0 0 0,-4 18 0,3-32-23,0 0 0,0 0 0,0 0 1,-1-1-1,1 1 0,-1 0 0,-1-1 1,1 0-1,0 1 0,-1-1 0,0 0 1,0 0-1,0 0 0,-1-1 0,1 1 1,-7 3-1,9-6-6,0 0 0,0 0 1,-1 0-1,1 0 0,-1 0 0,1-1 0,-1 1 1,1 0-1,-1-1 0,1 0 0,-1 1 0,1-1 1,-1 0-1,0 0 0,1 0 0,-1 0 0,1 0 1,-1 0-1,0 0 0,1 0 0,-3-1 1,2 0 8,0-1 1,0 1-1,0 0 1,0-1-1,0 1 1,0-1-1,0 1 1,0-1-1,0 0 1,1 0 0,-1 0-1,-1-3 1,-2-4 27,0 0 0,1 0 0,0 0 0,1 0 0,-4-18 0,3 5 113,1-1 0,0 0 0,2 0 0,1 0 0,4-32 0,-3 50-149,-1 1-1,1-1 0,1 1 0,-1-1 0,1 1 0,0 0 0,0-1 0,0 1 0,0 0 0,1 0 0,-1 0 0,1 1 0,0-1 1,0 1-1,1 0 0,-1-1 0,1 1 0,-1 1 0,1-1 0,0 1 0,0-1 0,0 1 0,1 0 0,-1 0 0,0 1 0,9-3 1,9 0-68,-1 1 1,0 0 0,1 2-1,33 2 1,-26-1-107,57 5-118,-60-2 222,1-2 0,0 0 0,34-4 0,-57 2 57,1 0-1,-1 0 1,1 0 0,-1-1 0,0 1-1,0-1 1,0 0 0,0 0-1,0-1 1,0 1 0,0-1 0,-1 1-1,1-1 1,-1-1 0,0 1-1,0 0 1,0-1 0,0 1 0,3-6-1,-3 2 7,0 0 0,0 0 0,-1 0-1,1 0 1,-2 0 0,1 0 0,-1-1 0,0 1-1,0 0 1,-1-16 0,-1 21 43,1-1-1,-1 0 1,1 0 0,-1 0-1,0 1 1,0-1 0,0 0 0,0 1-1,-1-1 1,1 1 0,-1-1 0,0 1-1,1 0 1,-1 0 0,0 0-1,0 0 1,0 0 0,-1 0 0,1 0-1,0 1 1,-1-1 0,1 1-1,-1-1 1,0 1 0,1 0 0,-1 0-1,0 1 1,0-1 0,1 0-1,-1 1 1,-4-1 0,1 0 2,0 1 0,1 0 0,-1-1 1,0 2-1,0-1 0,0 1 0,1 0 0,-1 0 0,0 0 0,1 1 1,-1 0-1,1 0 0,0 1 0,-10 5 0,1 4 21,0 0-1,1 1 1,0 0 0,2 1-1,-1 0 1,2 1-1,0 0 1,1 1-1,0 0 1,1 1-1,1 0 1,1 0 0,0 0-1,1 1 1,1-1-1,1 1 1,0 0-1,0 34 1,3-39-97,0-1 58,0 0 0,0 1 1,1-1-1,6 22 0,-6-30-57,0 0-1,1 0 0,-1-1 1,1 1-1,0-1 0,0 1 1,1-1-1,-1 0 0,1 0 0,-1 0 1,1 0-1,0-1 0,0 1 1,0-1-1,1 1 0,-1-1 1,0 0-1,1 0 0,5 1 1,-1 0-286,1-1 1,0 0 0,0 0 0,0-1-1,0 0 1,0-1 0,9 0 0,-13 0 79,44 0-2349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19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4601,'0'0'854,"5"19"-605,1 8-115,10 26 0,-13-47-125,0-1 0,0 0 1,1 1-1,-1-2 0,1 1 0,0 0 0,1-1 1,-1 0-1,1 0 0,-1 0 0,1 0 0,1-1 1,-1 0-1,0 0 0,1 0 0,-1-1 0,1 1 1,0-2-1,8 3 0,-5-1 24,0-1 0,0 0 1,0 0-1,0-1 0,0 0 0,1 0 0,-1-1 1,0-1-1,0 1 0,16-4 0,-21 3 63,0 0-1,0-1 0,0 1 1,-1-1-1,1 0 0,0 1 1,-1-2-1,1 1 1,-1 0-1,0-1 0,0 1 1,0-1-1,0 0 1,0 0-1,-1 0 0,1-1 1,-1 1-1,0 0 1,0-1-1,0 0 0,-1 1 1,1-1-1,-1 0 0,0 0 1,0 0-1,1-5 1,-1 2 130,0-1 1,0 0 0,-1 1 0,0-1-1,0 1 1,0-1 0,-1 0 0,-1 1-1,1-1 1,-5-11 0,3 14-196,1 0 0,-1-1 0,-1 1 0,1 1 0,-1-1 0,0 0 0,0 1 0,0 0 0,0 0 0,-1 0 0,0 0 0,1 1 0,-12-6 0,6 3-330,-1 1-1,0 1 0,0 0 0,0 0 1,-17-2-1,14 3-1166,0 2 0,-16-1 0,19 2-1090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5761,'0'0'1525,"16"-2"-1452,169-12 115,52 14 69,-237 20 15,-2 11 2,-1 0-1,-8 34 0,-1 4 252,0 59 421,7 138 0,5-224-1003,0-42-46,0 1 1,0-1 0,0 0 0,0 0-1,0 1 1,0-1 0,0 0-1,-1 0 1,1 0 0,0 1-1,0-1 1,0 0 0,0 0-1,0 0 1,0 0 0,0 1 0,-1-1-1,1 0 1,0 0 0,0 0-1,0 0 1,0 0 0,-1 1-1,1-1 1,0 0 0,0 0-1,0 0 1,-1 0 0,1 0 0,0 0-1,0 0 1,0 0 0,-1 0-1,1 0 1,0 0 0,0 0-1,0 0 1,-1 0 0,1 0-1,0 0 1,0 0 0,-1 0 0,1 0-1,0 0 1,0 0 0,-3 0-852,-6 0-4642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2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51 354 3265,'0'0'1592,"66"102"-856,-38-76-400,4-2 16,4-4-192,1 0-112,10-4-96,-9-5-936,-10-7-1360</inkml:trace>
  <inkml:trace contextRef="#ctx0" brushRef="#br0" timeOffset="1">30 43 9218,'0'0'4513,"-30"-42"-4561,30 46-2737,0 6-3296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20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6025,'0'0'2210,"-15"21"-1798,-45 70-12,57-87-381,0 1 0,1 0 0,0 0 0,0 0 0,1-1 0,-1 2 0,1-1 0,0 0 0,1 0 0,-1 0 0,1 0 0,0 1 1,0-1-1,1 0 0,1 7 0,-1-1 35,0-3-42,1 0 1,0 0-1,0 0 1,1-1-1,0 1 0,1-1 1,-1 0-1,1 0 1,1 0-1,-1 0 0,1-1 1,0 1-1,1-1 0,-1 0 1,13 9-1,-10-9 7,1 0-1,0 0 0,-1-1 1,2 0-1,-1-1 1,1 0-1,-1 0 0,1-1 1,0 0-1,0-1 0,21 2 1,-20-3-52,-1-1-1,1 0 1,-1 0 0,1-1 0,0-1 0,-1 1-1,14-6 1,-20 6 2,0-1 1,1 0-1,-1-1 0,-1 1 1,1-1-1,0 1 0,-1-1 1,1 0-1,-1-1 1,0 1-1,0 0 0,0-1 1,-1 0-1,1 0 0,-1 0 1,0 0-1,0 0 0,0 0 1,2-6-1,-2 2 21,0 0-1,0 1 1,-1-1 0,0 0-1,0 0 1,-1 1 0,0-1 0,0 0-1,-2-10 1,1 16 48,1-1 1,-1 0-1,1 1 1,-1-1-1,0 1 1,0-1-1,0 1 0,0-1 1,-1 1-1,1 0 1,-1 0-1,1 0 1,-1-1-1,0 1 0,0 1 1,0-1-1,0 0 1,0 0-1,0 1 0,0-1 1,-1 1-1,1 0 1,0 0-1,-1 0 1,1 0-1,-1 0 0,1 0 1,-1 1-1,0-1 1,-3 0-1,4 2-23,0-1-1,0 0 0,0 1 1,0-1-1,0 1 1,0 0-1,0-1 1,0 1-1,0 0 0,1 0 1,-1 1-1,0-1 1,0 0-1,1 0 1,-1 1-1,1-1 0,-1 1 1,1-1-1,0 1 1,-1 0-1,1 0 1,0-1-1,0 1 0,0 0 1,-1 4-1,-3 6-11,1 0 0,-6 24 0,9-34 4,-4 25 28,2 0 0,0 0 0,2 42 0,1-66-34,0 1-1,0 1-1,1-1 0,-1 1 0,1-1 1,0 1-1,0-1 0,0 0 0,0 0 1,1 1-1,0-1 0,0 0 1,0 0-1,0-1 0,1 1 0,-1 0 1,4 3-1,-1-3-89,-1-1 1,0 1-1,1-1 1,0 0-1,0 0 1,0 0-1,0-1 1,0 0-1,0 0 0,1 0 1,8 1-1,27 3-1506,-2-5-1174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2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6737,'0'0'910,"4"20"-683,15 66-181,-16-79-36,0 0-1,0 0 0,1 0 1,-1 0-1,2-1 0,-1 0 1,1 0-1,0 0 0,0 0 1,0-1-1,1 0 0,0 0 1,0 0-1,0-1 0,0 0 1,1 0-1,7 3 0,-10-5 3,9 5-9,0-1-1,0-1 1,1 0-1,0 0 1,0-1-1,0-1 1,0-1-1,1 0 0,-1 0 1,1-2-1,17 0 1,-29 0 12,0-1 1,-1 1 0,1-1-1,0 1 1,0-1 0,0 0-1,0 0 1,-1 0 0,1 0-1,0-1 1,-1 1 0,1-1-1,-1 0 1,0 1-1,4-5 1,-2 2 19,0-1 0,-1 1 0,0-1 0,0 0 0,0 0 0,-1 0 0,4-10 0,-2 1 249,0-1-1,-1 1 0,0-1 0,-2 0 0,1-21 1,-2 30 0,0-16 594,0 21-848,1 1 0,-1-1 0,0 1 0,0-1 0,0 1 1,0-1-1,0 1 0,-1-1 0,1 1 0,0-1 0,0 1 0,0-1 1,0 1-1,0 0 0,-1-1 0,1 1 0,0-1 0,0 1 1,-1-1-1,1 1 0,0 0 0,-1-1 0,1 1 0,0 0 0,-1-1 1,1 1-1,-1 0 0,0-1 0,0 3-63,1 0-1,-1 0 1,0-1 0,1 1-1,0 0 1,-1 0 0,1 0-1,0 0 1,0 0 0,0 0 0,0 0-1,0 3 1,1-2-13,-2 6 36,2-1-1,-1 1 0,1 0 1,1-1-1,0 1 1,0-1-1,5 13 1,-5-17 4,0 0 0,0 0 0,1 0 0,-1 0 0,1 0 0,0-1 0,0 0 0,0 1 0,1-1 0,-1 0 0,1 0 0,-1-1 1,1 1-1,0-1 0,0 0 0,6 2 0,-7-2 7,1-1 0,0 0-1,-1 1 1,1-1 0,0-1 0,0 1 0,0-1 0,0 1 0,0-1-1,0 0 1,-1-1 0,1 1 0,0 0 0,0-1 0,0 0 0,4-2 0,-4 1 37,0 0 1,0 0 0,0-1 0,-1 1 0,1-1 0,-1 0 0,1 0 0,-1 0 0,0-1 0,0 1 0,-1-1 0,1 0 0,2-5 0,0 0-212,-1 0 0,0 0 1,0-1-1,-1 0 0,0 0 0,-1 0 1,0 0-1,1-18 0,-2 1-2650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3:2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0 197 2961,'0'0'3254,"17"8"-2033,51 21 469,-65-28-1512,-1 0-1,0 0 1,1 0-1,-1 0 1,1 0-1,-1-1 1,1 1 0,-1-1-1,1 0 1,-1 0-1,1 0 1,-1 0 0,1 0-1,4-2 1,-5 1-93,-1 0 0,1 0 1,-1 0-1,1 0 1,-1 0-1,1 0 0,-1-1 1,0 1-1,0 0 0,1-1 1,-1 1-1,1-3 0,5-6 105,-1 2-113,0 0 0,-1 0 0,0-1-1,0 0 1,0 0 0,-2 0-1,1-1 1,-1 1 0,3-17 0,-3 11-1228,-1-1 0,-1 1 0,-1-18 0,-2 7-4357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09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348 169 328,'0'0'2095,"0"-2"-1624,0-2-212,1-1 1,-1 1-1,1-1 1,1 1-1,-1 0 1,1 0-1,-1 0 1,4-5-1,8-24 2354,-13 32-2528,0 0 0,1 0 1,-1 0-1,0 0 0,1-1 1,-1 1-1,0 0 0,0 0 1,0 0-1,0 0 0,0 0 1,0 0-1,-1-1 0,1 1 1,0 0-1,0 0 1,-1 0-1,1 0 0,-1 0 1,1 0-1,-1 0 0,1 0 1,-1 0-1,0 0 0,1 0 1,-1 1-1,0-1 0,0 0 1,0 0-1,0 1 0,1-1 1,-1 0-1,0 1 0,0-1 1,0 1-1,0-1 0,0 1 1,-1-1-1,1 1 0,0 0 1,-1 0-1,-6-1-90,1 0 1,0 1-1,0 0 0,-1 1 1,-8 1-1,16-2 11,-12 3-15,0 0 1,1 0-1,-1 1 1,1 0 0,0 1-1,1 1 1,-1-1-1,1 2 1,0-1-1,0 2 1,1-1-1,0 1 1,-9 10 0,5-3 4,0 0 0,1 1 0,1 0 1,0 1-1,1 0 0,1 1 0,-9 23 1,7-7-11,1 1 0,2 0 0,1 1 0,2 0 0,1 0 0,2 0 0,2 0 0,6 56 0,-3-70 5,2 0-1,0 0 0,1 0 0,1-1 0,1 0 0,1-1 0,1 0 1,1 0-1,1-1 0,0 0 0,1-1 0,23 24 0,-28-34-12,1 1 0,1-1-1,-1 0 1,1-1-1,0 0 1,1-1 0,0 0-1,0-1 1,0 0 0,1 0-1,-1-1 1,1-1-1,0 0 1,0-1 0,0 0-1,0-1 1,14 0 0,-13 0 13,0-1 0,0 0 1,0-1-1,0-1 0,0 0 1,-1-1-1,1 0 0,0-1 1,19-8-1,-14 1-2,1 0 1,-1-1-1,-1-1 0,-1-1 1,0-1-1,0 0 0,-1-1 0,-1 0 1,-1-1-1,-1-1 0,0 0 1,-1 0-1,10-25 0,-8 12 136,-1 0 0,-2 0 0,-1-2 0,-1 1 0,-2-1 0,-1 0 0,0-62-1,-5 93-116,1-30 263,-2 0 0,-1 0-1,-1 0 1,-11-44 0,9 58-166,0 0 0,-1 1 0,-1 0 0,-1 0 0,0 0 0,-1 1 0,-1 1 0,0-1 0,-15-15 0,20 25-142,-1 1 1,0 0 0,0 1-1,-1 0 1,1 0-1,-1 0 1,1 1 0,-11-4-1,-4 0-615,-33-6-1,30 8-28,-45-9-2897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10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223 388 4609,'0'0'3370,"-18"-8"-2961,-58-22-249,74 29-154,0 0-1,-1 0 1,1 0-1,0 1 1,-1-1-1,1 1 1,-1 0-1,1 0 1,-1 0-1,1 0 1,-1 0-1,1 0 1,-1 1-1,1-1 1,-1 1-1,1 0 1,0 0-1,-1 0 0,1 0 1,0 0-1,0 0 1,-1 0-1,1 1 1,0-1-1,1 1 1,-1-1-1,0 1 1,0 0-1,1 0 1,-1 0-1,1 0 1,-1 0-1,1 0 1,0 0-1,-1 4 1,-3 1-6,-2 5-14,0 2-1,1-1 1,1 1 0,0 0 0,0 0-1,2 1 1,0-1 0,0 1 0,1-1-1,1 1 1,1 0 0,2 27-1,-2-40-6,0 0-1,1 0 0,-1 0 0,1-1 1,-1 1-1,1 0 0,0 0 0,-1-1 1,1 1-1,0 0 0,0-1 0,0 1 1,0-1-1,1 1 0,-1-1 0,0 0 1,1 1-1,2 1 0,-1-1-4,0-1 1,0 1-1,0-1 0,1 1 0,-1-1 1,1 0-1,-1 0 0,0 0 1,7 0-1,-4-1 19,0 0 0,0 0 0,-1 0 1,1 0-1,0-1 0,0 0 0,0-1 1,0 1-1,-1-1 0,1 0 0,0 0 0,4-4 1,-2 1 18,0-2 1,-1 1-1,0-1 1,0 0 0,0 0-1,-1-1 1,0 0-1,-1 0 1,0 0 0,0-1-1,0 0 1,-1 0-1,4-14 1,-3 7 39,-2-1 1,1 0-1,-2 0 0,0 0 1,-1 0-1,-3-34 0,2 49-7,0 0 0,0 0 0,-1 0 0,1 0 0,-1 0-1,0 0 1,1 0 0,-1 0 0,0 0 0,0 0-1,0 1 1,0-1 0,-1 0 0,1 1 0,0-1 0,-1 0-1,1 1 1,-1 0 0,0-1 0,1 1 0,-1 0-1,0 0 1,0 0 0,0 0 0,0 0 0,0 0 0,0 1-1,0-1 1,0 1 0,0-1 0,0 1 0,0 0 0,0 0-1,-4 0 1,1 0-31,-1 0 0,1 1 0,0-1 0,0 1 0,-1 1-1,1-1 1,0 1 0,0-1 0,1 1 0,-1 1 0,0-1 0,1 1 0,-6 3-1,1 2-109,0 1-1,1 0 0,0 0 1,0 1-1,1-1 0,1 2 0,-1-1 1,2 1-1,-1 0 0,2 0 1,-1 0-1,1 1 0,1 0 0,0-1 1,1 1-1,0 0 0,1 0 0,0 23 1,1-34 72,0 0 0,0 0-1,0 0 1,0 0 0,1 0 0,-1 0 0,0 0 0,0 0 0,1 0 0,-1 0 0,0-1 0,1 1 0,-1 0-1,1 0 1,0 0 0,-1 0 0,1 0 0,-1-1 0,1 1 0,0 0 0,0-1 0,-1 1 0,3 1-1,-1-2 5,0 1 0,-1 0-1,1-1 1,1 1 0,-1-1-1,0 1 1,0-1 0,0 0-1,0 0 1,0 0 0,2 0-1,2-1 12,0 0-1,0 0 0,-1 0 1,1-1-1,-1 0 0,1 0 0,9-6 1,2-4 24,0-1 1,-1-1 0,-1-1 0,0 0 0,-1-1 0,0 0-1,20-34 1,-16 21 14,-2-1 1,-2-1-1,0-1 0,10-38 0,-15 39 56,-2-2 0,3-36 0,-5-22 3461,-5 91-3260,-12 38-283,-25 59 1,-5 12 2,34-82-165,1 1 1,-7 53 0,13-73-186,1 0 1,-1-1 0,1 1 0,1 0 0,-1 0-1,1 0 1,1 0 0,-1 0 0,1-1-1,1 1 1,-1-1 0,2 1 0,-1-1 0,8 12-1,10 3-3622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11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5297,'0'0'946,"-2"16"-916,0-4-14,-2 10 3,0 0-1,2 0 1,1 1-1,2 21 0,6-20 97,-7-23-129,0 0 1,1 0 0,-1 0 0,1 0-1,-1 0 1,1 0 0,-1 0 0,1 0-1,-1-1 1,1 1 0,0 0 0,0 0-1,-1 0 1,1-1 0,0 1 0,0 0-1,0-1 1,0 1 0,0-1 0,1 1-1,1-13-711,-3 2-838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1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4521,'0'0'1272,"18"-3"-844,57-10-204,-69 12-177,-1 0-1,0 0 1,1 1-1,-1 0 1,0 0-1,1 1 1,-1 0-1,0-1 1,0 2 0,0-1-1,8 3 1,-9-2-18,-1 0 0,0 0 0,0 0 0,0 0 0,-1 0 0,1 0 0,0 1 0,-1 0 0,0-1 1,1 1-1,-1 0 0,0 0 0,2 5 0,-1 1 33,0 0 0,0 0 1,-1 0-1,0 0 0,0 1 0,-1-1 0,-1 1 0,1-1 1,-2 1-1,0 10 0,0-14-32,-1-1 1,1 1-1,-1-1 0,0 0 1,0 0-1,0 1 0,-1-2 1,1 1-1,-1 0 0,0 0 1,-1-1-1,1 0 0,-1 0 1,0 0-1,0 0 0,0 0 1,-6 2-1,3 0-265,0-2 0,0 1 0,-1-1 0,0 0 1,0-1-1,0 0 0,0 0 0,0 0 0,-1-1 0,-8 1 0,-3-3-2301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11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5737,'0'0'2137,"-105"81"-2065,90-57 40,4 0 40,5 0-152,4-4 0,2 2-80,0-4 88,15 2-16,27 0-168,-3-6-809,-1-4-815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1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70 157 5673,'0'0'5401,"0"10"-5329,2 10-200,4 6 128,-1 6-384,3 2-960,-3-6-969,-1-10-967</inkml:trace>
  <inkml:trace contextRef="#ctx0" brushRef="#br0" timeOffset="1">0 0 5553,'0'0'664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4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6009,'0'0'1457,"108"-43"-1097,-63 31 48,2 2-88,6 4-200,-3 0-120,-3 4-144,-5 2-664,-16 0-785,-15 0-2992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12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0 406 520,'0'0'4028,"18"15"-3375,57 43-91,-73-56-532,1 0 1,-1-1 0,0 1-1,0-1 1,1 1-1,-1-1 1,1 0 0,-1 0-1,1 0 1,-1 0 0,1-1-1,0 1 1,-1-1 0,1 1-1,0-1 1,-1 0 0,1 0-1,0 0 1,2-1 0,5 0 129,-3 0-137,0 0 0,0-1 0,0 0 0,0 0 0,-1 0 0,1-1 0,-1 0 0,0 0 0,0 0 0,0-1 0,0 0 1,-1 0-1,1-1 0,7-8 0,-8 9-4,-1-1 1,1 0-1,-1-1 1,0 1 0,0-1-1,-1 0 1,0 0-1,0 0 1,0 0-1,-1 0 1,0-1 0,0 1-1,0-1 1,-1 1-1,1-9 1,-2 11 48,0 0 0,0 0 0,0 1 0,-1-1 0,1 0 0,-1 0 0,0 1 0,0-1 0,-2-3 1,2 5-41,0 0 1,0 1-1,-1 0 1,1-1-1,0 1 0,-1 0 1,1-1-1,-1 1 1,1 0-1,-1 0 1,1 0-1,-1 0 1,0 1-1,0-1 1,1 0-1,-1 1 1,0-1-1,0 1 1,0 0-1,-2-1 1,-2 1-25,0 0 1,1-1-1,-1 2 1,1-1 0,-1 1-1,0 0 1,1 0-1,-1 0 1,1 1-1,0 0 1,-1 0-1,1 0 1,0 1 0,0 0-1,1 0 1,-1 0-1,1 0 1,-1 1-1,1 0 1,0 0-1,0 0 1,0 0 0,1 0-1,0 1 1,-4 6-1,1-1-83,0 1 0,0 0 1,1 1-1,1 0 0,0-1 0,1 1 0,0 0 0,0 1 0,1-1 0,0 20 0,2-30 48,0-1 0,0 1-1,0-1 1,1 0-1,-1 1 1,0-1 0,1 0-1,-1 0 1,1 1 0,-1-1-1,1 0 1,-1 0-1,1 1 1,0-1 0,0 0-1,0 0 1,0 0 0,0 0-1,-1 0 1,3 1-1,0 0-11,-1-1-1,0 0 0,1 0 0,0 0 1,-1 0-1,1 0 0,0 0 0,-1-1 1,6 1-1,-1 0 6,-1-1 1,0 0-1,0-1 1,0 1 0,1-1-1,-1 0 1,0-1-1,0 0 1,7-2-1,-6-1 26,0 1-1,-1-1 0,0 0 0,1 0 0,-1 0 0,-1-1 1,1 0-1,-1 0 0,0-1 0,7-11 0,-1-2 186,-1 0-1,13-35 0,-15 31 14,-2-1 0,0 1 0,-1-1-1,1-27 1,-2-102 2041,-4 127-1348,0 25-775,0 1 0,0-1 0,0 0 1,0 1-1,0-1 0,-1 1 0,1-1 1,0 1-1,-1-1 0,1 1 1,-2-4-1,1 6-161,1 0 0,-1 1 0,0-1 0,1 0 0,-1 0-1,1 0 1,0 1 0,0-1 0,-1 0 0,1 0 0,0 1 0,0-1 0,0 0 0,0 1 0,0-1 0,0 0 0,1 2 0,-1 17-1023,1 0 1,1 0 0,4 22 0,10 7-4748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1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6041,'0'0'6492,"0"-9"-6138,0-26 1,0 45-384,0-3 17,0 78 118,17 143-1,-4-154-160,8 55-1114,-21-128 1131,1 7-1348,0 0 0,-1 1 1,-1 15-1,-2-14-1588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13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6041,'0'0'2873,"6"14"-2242,46 96-175,-42-90-365,2 4-24,0 0-1,1-1 1,1-1-1,24 29 1,-37-50-27,0 0 0,-1-1 0,1 1 0,0 0 0,0 0 0,0-1 0,0 1-1,0 0 1,0-1 0,0 1 0,0-1 0,0 0 0,0 1 0,0-1 0,0 0 0,0 1 0,0-1 0,0 0 0,0 0 0,0 0 0,0 0 0,1 0 0,-1 0 0,0 0 0,0 0 0,0-1-1,0 1 1,0 0 0,0-1 0,0 1 0,0-1 0,0 1 0,0-1 0,0 1 0,0-1 0,0 0 0,0 1 0,-1-1 0,1 0 0,1-1 0,3-4 183,0 0 1,0-1-1,-1 1 1,7-12-1,-7 11-268,7-15 168,0 0 0,-2 0 1,14-46-1,-10 6-3821,-13 56-31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14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5033,'0'0'6895,"3"-11"-6154,9-32-214,-9 89-223,-3 343 63,0-385-758,0 0 1,0 0-1,1 1 1,-1-1-1,1 0 1,0 0-1,0 0 1,0 0-1,1 0 1,-1 0-1,1 0 1,0 0-1,0-1 1,1 1-1,4 6 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14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6345,'0'0'1553,"107"0"-1265,-69 0-288,1 6-120,16 0-72,-10 0-1401,-8-4-1351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14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180 111 5193,'0'0'4361,"-3"-18"-3302,-9-54-204,12 71-831,0 0 1,0 0 0,0 0-1,0 1 1,-1-1 0,1 0-1,0 0 1,0 0 0,-1 0-1,1 0 1,0 1 0,-1-1-1,1 0 1,-1 0 0,1 1-1,-1-1 1,1 0 0,-1 1 0,0-1-1,1 0 1,-1 1 0,0-1-1,1 1 1,-1-1 0,0 1-1,-1-1 1,-10 6 91,12-5-127,-8 8-15,1 0 1,0 1 0,0 0 0,1 0 0,0 0-1,1 1 1,-7 15 0,10-21 31,-11 25 26,1 2 0,2-1 1,0 1-1,-9 61 0,11-29-1,1 98-1,7-158-28,0 0-1,0 0 1,0-1-1,0 1 1,0 0-1,1 0 1,-1 0 0,1-1-1,0 1 1,0 0-1,0-1 1,0 1-1,0 0 1,1-1-1,2 5 1,-1-6-205,-1 1 1,0-1 0,0 1-1,1-1 1,-1 0-1,1 0 1,-1 0-1,1 0 1,0 0 0,-1-1-1,1 1 1,0-1-1,-1 0 1,1 0-1,0 0 1,2 0 0,9 0-3422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4:15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32 6857,'0'0'1249,"123"-24"-473,-91 20-592,-2 2-32,-2 0-152,-2 2-32,-3 0-120,-4 0-816,-6 0-873</inkml:trace>
  <inkml:trace contextRef="#ctx0" brushRef="#br0" timeOffset="1">0 60 6121,'0'0'1257,"121"-14"-1497,-100 14-833,-6-2-2023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30T10:17:10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34:34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 1872,'0'0'1470,"7"-7"-1338,44-47 710,-40 38 1404,-5-13-3891,-6 13-1176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45:19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8146,'0'0'4033,"0"-4"-3777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4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117 103 3953,'0'0'2048,"-2"2"-1956,0-1-64,1 0-1,0 0 1,0 1-1,0-1 0,0 0 1,0 0-1,1 0 1,-1 1-1,0-1 0,0 0 1,1 1-1,-1-1 1,1 1-1,-1-1 1,1 1-1,0-1 0,-1 1 1,1-1-1,0 1 1,0-1-1,0 1 1,0-1-1,0 1 0,1 1 1,-1-3 34,1 0 1,-1 1 0,0-1 0,1 0-1,-1 0 1,0 0 0,1 0-1,-1 0 1,0 0 0,0 0-1,1 0 1,-1 0 0,0 0 0,1 0-1,-1 0 1,0 0 0,1 0-1,-1 0 1,0-1 0,1 1 0,-1 0-1,0 0 1,0 0 0,1 0-1,-1-1 1,0 1 0,0 0-1,1 0 1,-1 0 0,0-1 0,0 1-1,0 0 1,1 0 0,-1-1-1,0 1 1,0 0 0,0-1-1,0 1 1,0 0 0,0 0 0,1-1-1,-1 0 1,7-11 176,-4 5-185,-1 0 0,0-1 0,0 1 0,-1 0 0,0-1 0,-1 1 0,1-1 0,-2-10 0,1 16-41,0 0-1,0 0 1,-1 0-1,1 0 1,0 0-1,-1 0 1,0 0-1,1 0 1,-1 1-1,0-1 1,0 0-1,0 0 1,0 1-1,0-1 1,-1 1-1,1-1 1,0 1-1,-1-1 1,1 1-1,-1 0 1,1 0 0,-1 0-1,0 0 1,0 0-1,1 0 1,-1 0-1,0 0 1,0 1-1,0-1 1,0 1-1,0-1 1,0 1-1,0 0 1,-3 0-1,3-1-19,0 1-1,0 0 0,0 0 1,1 0-1,-1 0 0,0 1 1,0-1-1,1 0 0,-1 1 1,0-1-1,0 1 0,1-1 1,-1 1-1,1 0 0,-1 0 1,0 0-1,1 0 0,0 0 1,-1 0-1,1 0 0,-1 0 1,1 1-1,0-1 0,0 0 1,0 1-1,0-1 0,0 1 1,0-1-1,0 1 0,1 0 1,-1-1-1,0 1 0,1 0 1,0 0-1,-1-1 0,1 1 1,0 0-1,0 0 0,0-1 1,0 1-1,0 0 1,0 2-1,0-4 7,-20 0-1230,5 0-740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45:19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8914,'0'0'3297,"7"0"-6394,6-6-152,2-4-1272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30T10:17:10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8:35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41 7362,'0'0'7673,"-21"-40"-6641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30T10:17:10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8:35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41 7362,'0'0'7673,"-21"-40"-6641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30T10:17:10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0:18:35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41 7362,'0'0'7673,"-21"-40"-6641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1T09:31:31.3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0:16:26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27 440,'0'0'4476,"-4"-5"-4108,-12-12-140,12 13-31,26 4-368,-13 0 130,17 3 57,39 9 0,2 1 22,-175 1 70,69-9-113,21-3 5,-1 0-1,1 2 1,0 0 0,0 1-1,-32 13 1,49-17-25,0-1 1,1 1-1,-1-1 0,0 1 1,0 0-1,1-1 0,-1 1 1,1 0-1,-1 0 0,0 0 1,1-1-1,-1 1 0,1 0 1,0 0-1,-1 0 0,1 0 1,0 0-1,0 0 0,-1 0 1,1 0-1,0 0 0,0 0 1,0 0-1,0 0 0,0-1 1,0 1-1,1 0 0,-1 0 1,0 0-1,0 0 0,1 0 1,-1 0-1,0 0 0,1 0 1,-1 0-1,1-1 0,-1 1 1,1 0-1,0 0 1,-1-1-1,1 1 0,0 0 1,-1-1-1,1 1 0,0 0 1,0-1-1,0 1 0,-1-1 1,1 0-1,1 1 0,11 3-22,-1 0 0,1-1-1,0 0 1,0-2 0,17 2-1,66-3 90,-51 0 1949,-149-8-1778,104 8-185,21 3-737,17 10-1205,-28-11 778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0:36:3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78 704,'0'0'1019,"-5"-6"-739,-45-54 1030,48 58-1283,0 1 0,0 0 1,0 0-1,0 0 0,0 0 1,0 0-1,0 0 0,0 0 1,-1 1-1,1-1 1,0 1-1,0 0 0,-1 0 1,1-1-1,0 1 0,-1 1 1,1-1-1,-4 1 0,1 0-34,1-1-1,-1 1 0,1 1 1,-1-1-1,1 1 0,0 0 1,-1 0-1,-4 3 0,-89 71-1464,63-48 1536,34-28 439,1 2-408,1 0-1,-1 0 1,0 0 0,0 0-1,1 0 1,0 0 0,-1 0-1,1 0 1,0-1 0,0 1-1,0 0 1,0 0-1,0-1 1,0 1 0,0-1-1,3 3 1,0-1 5,-1 0 0,1 0 0,0 0 0,1 0 0,-1-1-1,8 3 1,3 1 96,0-2-1,0 0 1,23 3-1,77 5 338,160-5 0,-52-4-229,3-3 356,-207-1-655,216-18 71,10-21 315,103 29-10,-241 12-319,22 1 48,-26 1 192,122-14 0,-123 0-193,1 4 0,0 5-1,0 4 1,120 18-1,-191-16 160,51 0 1713,-83-3-2010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4657,'0'0'2120,"117"-36"-1936,-89 32 257,-3 2-265,1 0-96,0 2-80,6 0-296,-7 0-585,-8 2-1463</inkml:trace>
  <inkml:trace contextRef="#ctx0" brushRef="#br0" timeOffset="1">2 245 6465,'0'0'1545,"119"-12"-1137,-83 2-120,1 2-32,-1-2-256,0 2-88,-8 0-592,-7 0-849,-14 2-2375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7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5 1632,'0'0'1997,"7"0"-1661,21 0 116,-21 0 4965,-17-1-4987,1 1-427,-85-4 3,85 5-2,0-1 1,-1 1-1,1 1 1,0 0-1,0 0 0,0 1 1,0 0-1,-8 4 1,15-6-23,1 1 0,-1-1 0,1 1-1,0 0 1,-1-1 0,1 1 0,0 0 0,0 0 0,0 0 0,0 0 0,0 0 0,1 0 0,-1 0-1,1 0 1,-1 0 0,1 0 0,0 0 0,-1 0 0,1 0 0,0 1 0,0-1 0,1 0 0,-1 0-1,1 3 1,0 2-11,0-1-1,1 0 1,-1 0 0,1 0-1,0 0 1,1 0-1,3 6 1,8 7-128,1 0 1,1-2 0,1 0 0,27 22 0,-26-24 106,0 0 0,-1 2 1,-1 0-1,22 30 0,-36-43 79,0-1-1,0 1 1,0 0 0,-1-1-1,1 1 1,-1 0 0,0 0-1,0 0 1,0 0-1,-1 0 1,1 0 0,-1 7-1,-4-9 219,0-1 1,0 0-1,0 0 0,1 0 0,-1 0 0,-8-1 0,10 1-178,-151 3 695,110-4-2114,43-6-3237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1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21 8794,'0'0'1944,"98"-18"-1944,-51 16 72,0 2-72,0 0-200,9 0-656,-10 0-904,-13 0-1313</inkml:trace>
  <inkml:trace contextRef="#ctx0" brushRef="#br0" timeOffset="1">0 256 7562,'0'0'1736,"136"2"-1144,-91-2-200,2 0-264,-4 0 8,-3 0-136,-5 0-256,-5 0-896,-9 0-768,-12 0-2441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8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10 4729,'0'0'1788,"-17"-2"-1461,-58-5 145,68 6-397,0 1 1,1 0-1,-1 1 0,0 0 0,1 0 0,-1 0 0,1 1 1,-1 0-1,1 0 0,0 0 0,-10 6 0,5 0 116,-1 0-1,2 0 1,-18 17-1,27-24-179,-4 4 45,0 0 0,1 1 0,-1-1 0,1 1 0,0 0 0,1 0 0,-1 1 0,1-1 0,0 1 0,1-1 0,-3 12 0,2-4-24,1 1 1,1 0-1,0 0 0,2 21 1,-1-33-31,0 0 1,1 0-1,-1 0 0,1 0 1,0 0-1,0 0 1,0 0-1,0-1 1,0 1-1,1 0 0,-1-1 1,1 1-1,-1-1 1,1 1-1,0-1 1,4 3-1,-2-1-49,0-1-1,1 0 1,-1 0-1,1 0 1,0-1-1,0 0 1,0 0-1,8 2 1,4 0-414,1-1-1,0 0 1,-1-2 0,22 0-1,14-1-1717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8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4609,'0'0'1204,"-11"21"-1058,-33 70-81,42-85-63,0 0 0,0 0 0,0-1 0,1 1-1,-1 0 1,2 0 0,-1 0 0,1 1 0,0-1 0,1 9 0,0 1 14,-1-11-7,0 0 0,1 1 0,-1-1 0,1 0-1,1 0 1,-1 0 0,1 0 0,0 0 0,0 0 0,0 0-1,1-1 1,0 1 0,0-1 0,0 0 0,0 1 0,0-2-1,1 1 1,6 5 0,-5-5 20,1 0 1,0-1-1,0 1 0,0-1 0,1 0 1,-1-1-1,1 0 0,0 0 0,-1 0 1,1-1-1,0 0 0,0 0 0,10-1 1,-13 1 14,0-1 0,0 0 0,-1-1 0,1 1 0,0-1 0,-1 1 0,1-1 0,0-1 0,-1 1 0,1 0 0,-1-1 0,5-2 0,-6 2 18,0 0 0,0 0 1,0 0-1,0 0 0,-1-1 0,1 1 0,0 0 1,-1-1-1,0 0 0,1 1 0,-1-1 0,0 0 1,-1 1-1,1-1 0,0 0 0,0-4 0,0-2 153,0-1 0,0 1 0,-1-1 0,0 1 0,0-1 0,-1 1 0,0-1-1,-1 1 1,0-1 0,-1 1 0,0 0 0,0 0 0,-1 0 0,0 1-1,-1-1 1,-6-9 0,-8-11-197,-14-22-4190,27 40 1078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3489,'0'0'972,"2"21"-687,8 105 656,-5-87 2586,-5-41-2928,-5-228 320,5 228-916,0 0 0,0 0 0,0 0 0,0 0 0,1 0 0,-1 0 0,1 0 0,0 0 0,-1 1 0,1-1 0,0 0 0,0 0 0,0 1 0,0-1 0,1 0 0,-1 1 0,0-1 0,3-1 0,-1 1-85,0-1 0,1 1 1,-1 0-1,1 0 1,0 0-1,0 1 1,0-1-1,5 0 1,6-1-783,1 0 1,-1 2-1,26-1 0,-27 2 154,0 0 122,0 0 1,0 0-1,1 2 0,-2 0 0,27 6 0,-14 0 808,1-1 1,0-2-1,0-1 0,1 0 0,-1-3 0,0 0 1,30-3-1,-51 1-131,1 1 1,-1-1-1,1-1 1,-1 1-1,0-1 1,0 0-1,0-1 1,0 1-1,0-1 1,0 0-1,7-6 1,-10 7 20,0-1 0,0 1 0,-1-1 0,1 0 0,-1 0 0,1 0 0,-1 0 0,0-1 0,0 1 0,0-1 0,0 1 0,-1-1 0,0 1 0,0-1 0,0 0 0,0 0 0,0 0 0,-1 0 0,1-6 0,-1 9-88,-1 0 1,1-1 0,0 1-1,-1 0 1,1 0-1,-1-1 1,1 1-1,-1 0 1,1 0-1,-1 0 1,0 0-1,0 0 1,0 0-1,1 0 1,-1 0 0,0 0-1,0 0 1,0 0-1,-1 1 1,1-1-1,0 0 1,0 1-1,0-1 1,0 1-1,-1-1 1,1 1-1,0 0 1,0-1 0,-1 1-1,1 0 1,0 0-1,-1 0 1,-1 0-1,-4 0-53,0 0-1,-1 0 1,1 1-1,0-1 1,-12 4-1,8 0 12,-1 1 0,1 0-1,0 1 1,0 0 0,0 0 0,-14 12-1,2 2-2,-32 31-1,46-41 23,0 0 1,0 0-1,1 1 0,1-1 0,0 2 1,0-1-1,1 1 0,1 0 1,0 0-1,0 1 0,1 0 1,1-1-1,0 1 0,1 0 0,0 1 1,1 25-1,1-36 1,0 0-1,0 1 1,1-1-1,-1 0 1,1 0-1,0 1 1,0-1-1,0 0 1,0 0-1,0 0 1,1 0-1,0 0 1,-1 0-1,1 0 1,0-1-1,0 1 1,4 3-1,-2-3 1,1 1 0,-1-1 0,1 0 0,0 0 0,0 0 0,1-1-1,-1 0 1,0 0 0,8 2 0,10 0-132,-1 0 0,1-2 0,44 0 0,-54-2-31,56-1-988,-6 0-907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0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4945,'0'0'968,"-16"20"-777,-54 70 106,61-77-142,0 1-1,1 1 0,1 0 0,1 0 0,0 0 1,0 1-1,2-1 0,0 1 0,-3 28 1,6-39-131,-4 35 368,1 1 0,2-1 0,6 73-1,-4-106-427,1 0-1,0 0 1,1 0 0,0 0-1,0 0 1,0 0-1,1-1 1,0 1-1,0-1 1,0 0-1,1 1 1,0-2-1,1 1 1,-1 0 0,1-1-1,0 0 1,0 0-1,0 0 1,1-1-1,0 0 1,0 0-1,0 0 1,8 3 0,15 2-1239,-2-4-998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14 4201,'0'0'5132,"-20"0"-4876,-1 0-223,-40 5 0,57-4-27,1 0-1,-1 0 0,1 1 1,0-1-1,-1 1 0,1-1 1,0 1-1,0 0 0,0 1 1,0-1-1,1 0 0,-1 1 1,0-1-1,1 1 0,0 0 1,0 0-1,0 0 0,0 0 1,0 0-1,0 1 0,-1 3 0,-1 1-8,-1 4-5,0 0 0,0 0 0,1 1 0,1 0 0,0 0 0,1 0 0,0 0 0,1 0 0,0 21 0,1-31 3,0 1 0,1 0 0,-1 0 0,1 0 0,0 0 0,0 0 0,0-1 0,0 1 0,1 0 0,-1-1 0,1 1 0,0-1 0,0 1 0,0-1 0,5 5 1,-3-4 2,0 0 0,1-1 0,0 1 0,-1-1 0,1 0 0,0 0 0,1-1 0,-1 1 0,10 2 0,-2-1-4,0-2 0,0 1 0,0-2 0,1 1 0,-1-2 0,0 0 0,1-1-1,21-3 1,-29 3 21,-1-1 0,0 0-1,1 0 1,-1 0-1,0 0 1,0-1-1,0 0 1,-1 0 0,1 0-1,-1-1 1,0 1-1,0-1 1,0 0 0,0 0-1,0-1 1,-1 1-1,0-1 1,0 0-1,0 0 1,-1 0 0,0 0-1,2-5 1,0 0 38,-1 0 1,-1 0-1,0 0 1,0 0-1,-1 0 1,0 0-1,-1-1 1,0 1-1,-1 0 1,0 0-1,-3-13 1,2 17-28,0 0 0,0 1 0,0-1 0,0 1 0,-1 0 1,0 0-1,0 0 0,-1 0 0,1 0 0,-1 1 0,0-1 0,0 1 0,-1 0 0,1 0 0,-1 1 1,0-1-1,0 1 0,0 0 0,0 1 0,-1-1 0,1 1 0,-8-2 0,-1 0-209,0 0-1,0 2 1,-1 0-1,1 0 0,-1 2 1,1 0-1,-29 3 1,34-1-275,-1 0 0,1 0 0,0 1 0,0 1 1,0-1-1,-12 8 0,-2 2-1981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0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4121,'0'0'4086,"4"10"-3742,8 23 254,-2 1 0,8 42 0,7 80 534,8 36-781,-30-180-516,0 0 1,1 0-1,9 22 0,-10-29-442,1 0 0,-1 0-1,1 0 1,-1 0 0,9 8 0,3-2-3190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1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5457,'0'0'2105,"18"-5"-1671,56-18-91,-73 22-303,1 0 0,0 1 0,0-1 0,0 1 0,0 0 0,0-1 0,0 1 0,0 0 0,0 0 0,0 0 0,0 0 0,-1 1 0,1-1 0,0 0 0,0 1 0,3 0 0,-4 0-14,-1 0 0,1 0 1,0 0-1,0 0 0,0-1 0,0 1 1,-1 1-1,1-1 0,0 0 0,-1 0 0,1 0 1,-1 0-1,0 0 0,1 2 0,3 6 81,0 1-52,1 0 0,-2 1 0,1-1 0,-1 1 0,-1-1 0,0 1 0,-1 0 0,1 19 0,-2-21-53,0-1 1,-1 1-1,0 0 1,-1 0-1,0-1 1,0 1-1,-1-1 1,0 1-1,0-1 1,-1 0-1,-6 10 0,4-9-42,-1 0-1,-1 0 0,0 0 0,0-1 1,0 0-1,-1-1 0,0 0 0,-14 9 1,22-16 5,1 0 1,0 0 0,-1 0-1,1 0 1,0 0-1,-1 1 1,1-1 0,0 0-1,-1 0 1,1 0-1,0 1 1,0-1 0,-1 0-1,1 0 1,0 1-1,0-1 1,0 0 0,-1 0-1,1 1 1,0-1-1,0 0 1,0 1 0,0-1-1,-1 0 1,1 1-1,0-1 1,0 0 0,0 1-1,0 0 1,10 2-601,25-3-100,-27-1 445,16 1-763,-4 0-1014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4905,'0'0'3025,"-7"119"-2377,1-97-232,-1-2-216,1 0-96,-2-4-96,3 0-8,-3 0-728,1-4-961,-1-6-1455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2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3449,'0'0'4254,"-18"3"-3999,4-1-200,7-2-29,0 0-1,0 1 1,0 0 0,0 1 0,1 0-1,-1 0 1,0 0 0,1 1 0,-1 0-1,1 0 1,0 0 0,0 1 0,0 0-1,-9 8 1,7-3 48,0-1 0,1 1 0,0 0 0,1 1-1,-1-1 1,2 1 0,-6 13 0,8-15-63,0-1 0,1 1 1,0 0-1,1 0 0,0 0 0,0 0 1,0 0-1,1 0 0,0 0 0,1 0 0,1 10 1,-1-14-16,0 0 1,0-1 0,1 1 0,-1 0 0,1-1-1,0 1 1,0 0 0,0-1 0,0 0 0,0 0-1,1 1 1,-1-2 0,1 1 0,6 5-1,-3-4 13,0 0 0,0 0-1,1-1 1,0 1 0,0-1-1,0-1 1,9 3-1,8 0 89,1-1-1,-1-2 1,43 0-1,-48-1-94,1-1-1,0-2 0,0 0 1,-1-1-1,23-6 0,-38 8 0,1 0-1,-1-1 1,0 0-1,0 0 1,0 0-1,0 0 1,0-1-1,0 1 1,-1-1-1,1 0 1,-1 0-1,0 0 1,0-1-1,0 1 1,0-1-1,-1 1 1,1-1-1,-1 0 1,0 0-1,0 0 1,-1 0-1,1-1 1,-1 1-1,0 0 1,0-1 0,0 1-1,0-1 1,-1-6-1,0 5-42,0 0 0,0 0-1,0 0 1,-1 0 0,0 0 0,0 0-1,-1 0 1,0 0 0,0 0 0,0 1-1,-1-1 1,0 1 0,0 0 0,0 0-1,0 0 1,-1 0 0,0 0 0,0 1-1,0-1 1,-1 1 0,1 0 0,-1 1-1,0-1 1,-8-3 0,-16-9-1224,-60-24 1,35 21-1565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2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4761,'0'0'1562,"-1"20"-597,0 2-612,-12 97 1489,6-50-1157,2 1-1,6 99 0,0-161-995,-1 0 0,2 0 1,2 13-1,8 6-3703,-7-20-409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6 7562,'0'0'2588,"-5"-2"-2338,4 2-248,0-1 0,0 1 0,0-1 0,0 1 0,0 0 0,0-1 0,0 1 0,0 0 0,0 0-1,0 0 1,0 0 0,0 0 0,0 0 0,0 0 0,0 0 0,0 1 0,0-1 0,-2 1 0,1 0 4,1 1 0,-1 0-1,1-1 1,-1 1 0,1 0-1,0 0 1,0 0-1,0 0 1,0 0 0,0 0-1,0 4 1,-20 59 336,3 2 0,-12 99 1,10-52 65,8-48-361,3 0 1,0 99 0,9-164-48,1 0 1,-1 0 0,0 0-1,1-1 1,-1 1 0,1 0-1,-1 0 1,1 0-1,0-1 1,-1 1 0,1 0-1,0 0 1,-1-1 0,1 1-1,0-1 1,0 1 0,-1-1-1,1 1 1,0-1 0,0 1-1,0-1 1,0 0 0,0 1-1,0-1 1,0 0 0,0 0-1,0 0 1,0 0 0,1 0-1,33 2 117,-32-2-96,10 0 10,4 1-37,-1-1-1,1-1 1,-1 0 0,0-1-1,1-1 1,21-7 0,-13 1-1357,0-1 0,-1-2 1,45-27-1,-52 25-1476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3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4809,'0'0'1419,"18"-7"-1142,57-24 46,-71 29-287,1 0 0,0 0-1,0 1 1,0-1 0,0 1 0,0 1 0,0-1-1,0 1 1,0 0 0,9 0 0,3 1 54,-13 0-68,0-1-1,0 1 1,0 0-1,0 0 1,0 0-1,0 0 1,-1 1-1,1 0 1,0 0-1,-1 0 1,0 0-1,1 0 1,-1 1-1,0-1 1,0 1 0,0 0-1,0 0 1,2 4-1,-3-4 2,0-1 0,0 1-1,0 0 1,0 0 0,-1 0 0,1 0 0,-1 0 0,0 0-1,0 0 1,0 1 0,-1-1 0,1 0 0,-1 1-1,1-1 1,-1 0 0,0 1 0,-1-1 0,1 0-1,0 1 1,-1-1 0,0 0 0,0 1 0,-1 3-1,-1-3 9,0-1-1,1 1 0,-1-1 0,0 1 0,-1-1 0,1 0 0,-1 0 1,1 0-1,-1 0 0,0-1 0,0 0 0,0 0 0,-8 3 1,-9 3 57,-31 8 0,45-14-65,-7 0-16,11-1-48,0-1 0,0 1 1,0-1-1,0 1 0,0 0 1,0 0-1,-3 2 0,6-3-5,0 1-1,0-1 0,0 1 1,-1-1-1,1 1 1,0-1-1,1 0 0,-1 1 1,0-1-1,0 1 1,0-1-1,0 0 0,0 1 1,0-1-1,0 1 1,1-1-1,-1 0 1,0 1-1,0-1 0,1 0 1,-1 1-1,0-1 1,1 0-1,-1 1 0,0-1 1,0 0-1,1 1 1,-1-1-1,1 0 0,-1 0 1,0 0-1,1 1 1,-1-1-1,1 0 0,-1 0 1,0 0-1,2 0 1,16 10 115,-17-10-115,25 12 19,35 23 0,-54-30 20,0 0 0,0 0 0,-1 0 0,0 1 0,0 0-1,0 0 1,-1 1 0,0-1 0,8 14 0,-12-18 28,-1-1 1,1 1 0,0-1-1,0 1 1,-1-1-1,1 1 1,-1 0-1,1-1 1,-1 1 0,0 0-1,1-1 1,-1 1-1,0 0 1,0 0-1,0-1 1,-1 1 0,1 0-1,0-1 1,-1 1-1,1 0 1,-1-1 0,1 1-1,-1 0 1,0-1-1,0 1 1,0-1-1,0 1 1,0-1 0,0 0-1,0 1 1,0-1-1,0 0 1,-1 0 0,1 0-1,0 0 1,-1 0-1,1 0 1,-1 0-1,1 0 1,-3 0 0,-7 3 88,1 0 0,-1-1 0,0 0 0,-22 2 0,24-4-188,-63 5-220,24-5-2690,31-1-662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3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5337,'0'0'975,"18"-6"-816,64-18 42,-76 22-123,1 1 0,0 0 1,-1 0-1,1 1 0,0-1 0,0 1 0,0 1 1,-1-1-1,10 3 0,-12-2-6,1 1 0,-1-1-1,0 1 1,1 0 0,-1 1 0,0-1 0,0 1 0,0-1 0,-1 1-1,7 6 1,-2 1 55,-1 0 0,0 1-1,0 0 1,-1 0 0,-1 0 0,1 1-1,5 22 1,-3-10-25,-2 1 0,-1 1 0,5 48 0,-10 78 326,-3-130-296,0 1-1,-8 28 1,5-32-235,2 1 1,1-1 0,-2 32-1,5-50-8,0 0-1,0 0 0,0-1 0,0 1 0,1 0 0,-1 0 0,0 0 0,0 0 0,1-1 0,-1 1 0,1 0 0,-1 0 0,0-1 0,1 1 0,-1 0 0,1-1 0,0 1 0,-1 0 0,1-1 0,0 1 0,-1-1 0,1 1 0,0-1 0,-1 1 0,1-1 0,0 0 0,0 1 0,0-1 0,-1 0 0,1 0 0,0 1 0,0-1 0,0 0 0,0 0 0,-1 0 0,1 0 0,2 0 0,15 0-2215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1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12 720,'0'0'3510,"-6"-12"144,5 13-3598,0-1 1,0 0-1,0 1 0,0-1 0,0 1 0,0-1 0,0 1 0,1-1 0,-1 1 0,0 0 0,0-1 0,0 1 0,0 0 1,1 0-1,-1 0 0,0 0 0,1 0 0,-1 0 0,1-1 0,-1 1 0,1 0 0,-1 2 0,-10 30-313,8-23 365,-4 16-132,0 0 0,2 1 1,-3 40-1,5 81-41,3-110 82,2 7 292,-20-45-541,-11 1 62,-45 9 0,23-3 145,89-7-419,-12 0 626,28-3 1,127-32 177,-167 35-2860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10 208 696,'0'0'2138,"-5"11"3130,3-20-5239,1 0 1,0-1 0,0 1-1,1 0 1,0 0 0,1 0-1,0-1 1,3-11-1,-2 15-27,1 0 0,0 0 0,0-1 0,0 2 0,0-1 0,1 0 0,0 1 0,1 0 0,-1 0 0,1 0 0,0 0 0,0 1-1,0-1 1,1 1 0,-1 1 0,1-1 0,0 1 0,0 0 0,7-2 0,3-1-21,-1 2 0,1-1 0,0 2 1,0 0-1,1 1 0,26 1 0,-27 0 50,-10 1-59,0 0 0,0 0 1,0 0-1,0 1 0,8 2 0,-11-3 22,-1 1 1,0 0-1,0 0 0,0 0 0,0 1 0,0-1 1,0 0-1,0 1 0,-1-1 0,1 1 1,0 0-1,-1-1 0,1 1 0,-1 0 0,0 0 1,0 0-1,2 4 0,2 7 22,-1 1 0,0-1 0,-1 1 0,0 0 0,-2 0 0,1 0 0,-2 0 0,-1 24 0,1-12-9,-1-10 12,-1 1 1,-1 0-1,0-1 1,-1 0-1,-1 1 1,0-1-1,-1-1 1,-1 1-1,-10 15 1,-8 12 30,-55 70 1,68-97-22,0 0 1,-1-1 0,-1-1 0,0 0-1,-1-1 1,-1-1 0,-27 18-1,42-32-67,1 0 0,0 0 0,1 0 0,-1 0 0,0 0 0,0 0 0,1 0 0,-1 0 0,1 0 0,1-3-1,2 0 23,0-1-1,0 1 0,0 0 0,1 0 0,0 1 0,0-1 1,0 1-1,0 0 0,1 0 0,-1 1 0,1 0 1,0 0-1,0 0 0,0 0 0,0 1 0,1 0 0,-1 1 1,1-1-1,-1 1 0,1 0 0,0 1 0,-1 0 0,1 0 1,0 0-1,8 2 0,-11 0 38,0 0 1,0 0-1,0 1 1,0-1-1,0 1 1,-1 0-1,0 0 1,1 0-1,-1 0 0,0 1 1,-1-1-1,1 1 1,2 4-1,17 19-178,-19-24-92,0-1 0,0 0 0,0 0-1,0 0 1,1 0 0,-1-1 0,0 1 0,1-1 0,-1 0 0,1 0 0,-1 0 0,1-1 0,0 1 0,-1-1 0,5 1 0,7-1-3444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23 1168,'0'0'14473,"-4"-1"-14991,-10-6-1349,-7-7-2947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72 1920,'0'0'3733,"1"-6"-3329,0 4-410,7-23 575,-8 24-498,1 0 0,-1 0 0,0 0 0,0 0 0,0 0 0,0 0 0,0 0 0,0 0 0,0 0 0,0 0 0,0 0-1,0 0 1,0 1 0,-1-1 0,1 0 0,0 0 0,-1 0 0,1 0 0,0 0 0,-1 0 0,1 0 0,-1 1-1,0-1 1,1 0 0,-1 0 0,-1 0 0,-3-2-21,0 1 0,0 0 0,0 1 0,-1-1 0,1 1 0,0 0-1,-1 0 1,1 1 0,-1-1 0,1 1 0,-1 1 0,0-1 0,1 1 0,-1 0 0,-5 1-1,1 1-50,0 1 0,0 0 0,0 0 0,1 1 0,0 0 0,-17 13 0,9-5 1,1 1-1,1 0 1,1 2 0,0 0 0,1 0-1,0 1 1,2 1 0,0 0-1,1 0 1,-9 23 0,10-17-33,1 0-1,1 0 1,1 1 0,1-1 0,1 1 0,2 0 0,0 1 0,2 28 0,1-51 23,-1 1 0,0 0 0,1-1 0,-1 1 0,1 0 0,0-1 0,0 1 1,1-1-1,-1 1 0,1-1 0,0 0 0,0 0 0,0 0 0,0 0 0,0 0 0,1 0 1,-1 0-1,1-1 0,-1 1 0,1-1 0,0 0 0,0 0 0,1 0 0,-1 0 0,0 0 1,1-1-1,5 3 0,5-1-79,0 0-1,1 0 1,-1-2 0,1 1 0,21-2-1,-30 0 75,-1 0-1,0-1 1,1 0-1,-1 1 0,0-2 1,0 1-1,0-1 0,0 1 1,0-1-1,0-1 1,-1 1-1,1-1 0,0 1 1,-1-1-1,0-1 0,0 1 1,0-1-1,6-6 1,-6 4 16,0 0 1,0 1-1,-1-2 1,0 1-1,0 0 1,0-1-1,-1 1 0,0-1 1,0 0-1,-1 1 1,0-1-1,0 0 1,0-12-1,-1 10-37,0 3 99,0 1-1,0 0 1,0 0 0,-1 0-1,1 0 1,-1-1 0,-3-5-1,4 9-38,-2 0-1,1 1 1,0-1 0,0 0-1,0 1 1,-1-1-1,1 1 1,-1 0-1,1-1 1,-1 1 0,0 0-1,1 0 1,-1 0-1,0 0 1,0 0-1,0 1 1,0-1-1,0 0 1,0 1 0,0 0-1,0-1 1,-3 1-1,-6-1-35,0 0-1,1 0 1,-1 1 0,0 0-1,0 1 1,1 1-1,-1 0 1,-12 3-1,18-3-227,-1 0-1,1 0 0,0 0 0,1 1 0,-1 0 0,0 0 0,1 0 0,-1 0 1,1 0-1,0 1 0,0 0 0,1 0 0,-1 0 0,1 1 0,0-1 0,0 1 1,-4 8-1,2 0-1935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7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1 3089,'0'0'4239,"-1"3"-4048,-52 119 93,-43 109 1063,44-67-399,29-86-553,-3-1 0,-46 96 1,67-164-361,-1-1 0,0 1 0,0-1 0,-11 11-1,17-19-236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2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54 1432,'0'0'3186,"5"-4"-2707,20-16 421,-24 19-741,-1 1 0,1-1 1,-1 1-1,1 0 0,-1-1 0,1 1 0,-1-1 0,1 1 0,-1-1 0,0 0 0,1 1 1,-1-1-1,0 1 0,0-1 0,1 0 0,-1 1 0,0-1 0,0 1 0,0-1 0,0 0 0,0 1 1,0-1-1,0 0 0,0 1 0,0-1 0,0 0 0,0 1 0,0-1 0,0 0 0,-1 0 0,0 0-91,0 0 0,0 0 0,0 0 0,0 1 0,0-1 1,0 0-1,-1 1 0,1-1 0,0 1 0,0-1 0,-1 1 0,1 0 0,0-1 0,-2 1 0,-46-2-693,47 2 814,-6 1-193,0 1 0,0-1 0,1 2 0,-1-1 0,1 1 0,-1 0 0,1 0 0,0 1 0,0 0 0,1 0 0,-10 8 0,2 0-5,0 0 0,0 1 0,-21 27 0,26-28-5,0 1-1,1 0 1,0 1-1,1-1 1,0 2-1,1-1 0,1 1 1,0 0-1,1 0 1,1 0-1,0 0 1,1 1-1,0 17 0,1 11-982,18-44 377,195-4-15,-210 5 604,0-1-1,0 1 1,0 0-1,1 0 1,-1 0 0,0 0-1,0 0 1,-1 0 0,1 0-1,0 1 1,0-1 0,0 1-1,-1 0 1,1-1 0,-1 1-1,0 0 1,1 0 0,-1 0-1,0 0 1,2 3-1,1 4 30,0 0 0,0 0-1,4 15 1,-4-11 31,-2 1 1,1 0 0,-2-1-1,0 1 1,0 0 0,-1 0-1,-1 0 1,-1 0 0,-2 14-1,2-21 67,0 1-1,-1-1 1,1 0 0,-1 0-1,-1 0 1,1 0 0,-1-1-1,0 1 1,-1-1-1,0 0 1,0 0 0,0-1-1,0 1 1,-1-1 0,0 0-1,0-1 1,-13 8 0,9-8 67,1-1 0,-1 0 0,1-1 0,-1 0 0,0 0 0,0-1 0,0-1 0,0 1 0,0-2 0,-12-1 0,-12 1-37,29 1-86,-1 0 0,1-1 1,0 1-1,0-1 0,0-1 0,0 1 1,-8-4-1,11 4-156,0 1 0,1-1 1,-1 0-1,1 0 0,-1 0 0,1 0 0,0 0 1,-1 0-1,1 0 0,0-1 0,0 1 0,-1 0 1,1-1-1,0 1 0,1-1 0,-1 1 0,0-1 1,0 1-1,1-1 0,-1 0 0,1 1 0,-1-1 1,1 0-1,-1-3 0,1-3-1660,0 0-549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0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35 208,'0'0'6352,"-5"0"-5876,3 0-359,3 0 537,70-9-437,226-16-2216,-269 25 183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0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5281,'0'0'2129,"131"0"-1945,-78 0 0,4 0-128,1-4-56,-2 2 0,1 0-264,11-4-465,-16 0-1015,-9-2-2961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8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7194,'0'0'3832,"42"0"-3624,-16 0 32,8-4-144,2 0-88,7-1-8,6-1 64,6 2-136,1 0-240,15 0-1336,-14 0-1049,-12 0-3040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1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5089,'0'0'2090,"17"-14"-1742,57-43-165,-71 55-170,1-1 0,0 1 0,1-1 0,-1 1 0,0 0 0,1 1 0,-1-1 1,1 1-1,0 0 0,-1 0 0,1 0 0,0 1 0,0-1 0,-1 1 0,1 1 0,7 0 1,7 0 33,-11-1-26,-1 0-1,0 1 0,1 0 0,-1 0 1,0 0-1,0 1 0,1 0 1,-2 1-1,1-1 0,0 1 0,0 1 1,-1-1-1,0 1 0,0 0 0,0 1 1,0-1-1,0 1 0,-1 0 1,7 9-1,-5-6 0,-1 0 0,0 0 1,0 1-1,-1 0 0,0 0 1,0 0-1,-1 0 0,-1 1 1,5 18-1,-6-21-10,-1-1-1,0 0 1,-1 1 0,0-1 0,0 1 0,0-1-1,-1 1 1,0-1 0,0 1 0,0-1-1,-1 0 1,0 1 0,0-1 0,-1 0 0,1 0-1,-7 8 1,-2 2-22,-2 0 1,0 0-1,-1-2 0,-21 19 0,-68 43-136,48-37 92,54-38 41,0-1-1,0 1 1,0 0-1,0-1 1,1 1-1,-1 0 0,0-1 1,0 1-1,1 0 1,-1 0-1,1 0 1,-1 0-1,1-1 0,-1 1 1,1 0-1,-1 0 1,1 0-1,0 0 0,-1 0 1,1 0-1,0 0 1,0 0-1,0 0 1,0 2-1,0-2 7,1 0 0,-1 0 0,1 0-1,-1-1 1,1 1 0,-1 0 0,1 0 0,0-1 0,-1 1 0,1 0 0,0-1-1,0 1 1,-1-1 0,1 1 0,0-1 0,0 1 0,0-1 0,0 0 0,0 1-1,0-1 1,-1 0 0,1 0 0,0 0 0,0 0 0,1 1 0,39 2 81,77-3 1,-50-1-82,-49 1-48,156-4-2962,-141 0-699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6433,'0'0'5842,"2"0"-5842,0 0 0,6 0-2233,-1 0-343,1 0-1393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5033,'0'0'1622,"1"3"-1578,-1 2-5,0 0 1,0 0-1,-1 0 0,1 0 1,-1 0-1,0-1 1,-1 1-1,1 0 0,-1 0 1,0-1-1,0 1 1,-5 7-1,-4 4 109,-1 0 1,-15 15-1,18-22-107,1 1 0,0 0 0,0 0 0,1 1 0,0 0 0,-7 16 0,13-24-46,0 0 0,0 1-1,0-1 1,0 0 0,1 0 0,0 1 0,-1-1 0,1 0-1,0 1 1,1 3 0,-1-6 7,1 0-1,-1 1 1,1-1 0,-1 1-1,1-1 1,-1 0 0,1 1-1,0-1 1,0 0 0,0 1-1,0-1 1,-1 0 0,2 0-1,-1 0 1,0 0-1,0 0 1,0 0 0,0 0-1,1-1 1,-1 1 0,0 0-1,1-1 1,1 2 0,18 4 15,-1-1 0,1-1 0,38 3 1,65-5-1168,-89-2 397,6 0-1010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5265,'0'0'3033,"1"17"-1986,-1 31-437,9 217 1084,15-99-1475,-13-98-958,-11-67 322,0 1 102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6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89 2457,'0'0'2303,"9"-9"-1787,27-25-99,-35 34-256,0-1 1,0 0-1,0 0 0,0 0 0,0 0 1,0 0-1,-1 0 0,1 0 0,0 0 1,-1 0-1,1 0 0,-1 0 0,1-1 1,-1 1-1,0 0 0,1 0 1,-1 0-1,0-2 0,0 2-116,0 1 0,0-1 1,-1 0-1,1 1 0,0-1 0,-1 0 0,1 1 0,0-1 1,-1 0-1,1 1 0,-1-1 0,1 1 0,-1-1 1,1 1-1,-1-1 0,1 1 0,-1-1 0,0 1 1,1 0-1,-1-1 0,0 1 0,-4-2-54,0 0-1,1 1 0,-1 0 1,0 0-1,-8 0 1,12 0 105,-21-1-86,1 1 0,-35 2-1,49-1-21,0 1 0,0 1-1,0-1 1,0 1 0,1 0 0,-1 0-1,1 1 1,-1 0 0,1 0-1,0 1 1,0-1 0,-5 6-1,9-9-12,1 1 0,1 0 0,-1 0-1,0 0 1,0 0 0,0 1-1,0-1 1,1 0 0,-1 0 0,0 0-1,1 1 1,-1-1 0,1 0 0,0 0-1,-1 1 1,1-1 0,0 0-1,0 1 1,0-1 0,0 0 0,0 1-1,0-1 1,0 1 0,0-1 0,0 0-1,1 1 1,-1-1 0,0 0-1,1 0 1,0 1 0,-1-1 0,1 0-1,0 0 1,-1 0 0,1 0 0,0 1-1,0-1 1,0 0 0,1 0-1,5 7 12,1-1-1,0 1 1,1-2-1,8 7 0,-4-5-17,-5-1 19,1-1 0,-1 2-1,-1-1 1,0 1 0,0 0-1,6 9 1,-9-11 4,-1-1 0,0 1 0,-1 0 0,1 0 1,-1 0-1,0 0 0,-1 0 0,0 0 0,0 1 0,0-1 0,0 9 0,-1-14 29,-1 0 0,1 0 0,0 0-1,0-1 1,-1 1 0,1 0 0,0-1 0,-1 1-1,1 0 1,-1 0 0,1-1 0,-1 1 0,1-1-1,-1 1 1,1 0 0,-1-1 0,1 1 0,-1-1 0,0 0-1,1 1 1,-1-1 0,0 1 0,0-1 0,1 0-1,-1 0 1,-1 1 0,-24 5 436,23-6-372,-34 5-30,0-1 1,0-2-1,-54-5 0,91 3-139,-1 0 0,1 0 1,-1 0-1,1 0 0,-1 0 0,1 0 0,-1 0 0,1 0 0,-1 0 0,1-1 0,-1 1 0,1 0 0,-1 0 0,1 0 0,-1-1 0,1 1 0,-1 0 0,1-1 0,0 1 0,-1 0 0,1-1 0,-1 1 0,1-1 0,0 1 0,-1 0 0,1-1 0,0 1 1,0-1-1,0 1 0,-1-1 0,1 1 0,0-1 0,0 0 0,-1-9-3581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1 488,'0'0'4726,"-20"0"-4412,-65 4 21,77-3-253,0 0 0,0 1 0,0 0 1,0 1-1,0 0 0,0 0 0,1 0 1,-1 1-1,1 1 0,0-1 0,0 1 1,1 0-1,-1 0 0,1 1 1,0 0-1,1 0 0,-1 0 0,-5 10 1,6-8-67,1-1 0,0 1 1,1 0-1,0 0 1,0 1-1,0-1 1,1 1-1,0-1 0,1 1 1,0 0-1,0-1 1,1 1-1,0 0 0,1 0 1,1 9-1,-1-15-18,0 0-1,0 0 0,1-1 0,-1 1 1,0 0-1,1-1 0,-1 1 0,1-1 1,0 0-1,0 0 0,0 1 1,0-1-1,0-1 0,1 1 0,-1 0 1,1 0-1,-1-1 0,1 1 0,-1-1 1,1 0-1,0 0 0,-1 0 0,1 0 1,0-1-1,5 2 0,8 0-265,-1 1 0,1-2 0,19 0 0,-34-1 230,39 0-1245,-2 0-1012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7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4081,'0'0'1620,"-19"14"-1266,-57 46-60,72-56-273,0 0-1,1 0 0,-1 1 1,1-1-1,0 1 0,0 0 1,0 0-1,1 0 1,-1 0-1,1 0 0,1 1 1,-1-1-1,1 1 0,0-1 1,0 1-1,0-1 0,1 1 1,0 0-1,0-1 0,2 11 1,-2 3 3,0-14-10,0 1-1,0-1 0,1 1 0,0-1 0,0 0 1,0 1-1,0-1 0,1 0 0,0 0 0,4 8 1,-4-10-5,0 0 1,0-1 0,0 1 0,1-1 0,-1 0 0,1 0 0,-1 0 0,1 0 0,0 0 0,0 0 0,0-1-1,0 1 1,0-1 0,0 0 0,0 0 0,0 0 0,1 0 0,4 0 0,0 1 18,1-1 0,-1-1 0,1 1 0,-1-1 0,1-1 0,-1 0 0,1 0 0,-1 0 0,15-5 0,-20 4 28,1 1-1,-1-1 1,0 1 0,0-1 0,0 0-1,0-1 1,0 1 0,0 0 0,0-1-1,-1 1 1,1-1 0,-1 0 0,1 0-1,-1 0 1,0 0 0,-1 0 0,1-1-1,0 1 1,-1 0 0,0-1 0,0 1-1,0-1 1,0 0 0,0-7 0,0 5 101,0-1 1,-1 0 0,0 0 0,-1 0 0,0 0 0,0 1 0,0-1 0,0 0-1,-1 1 1,-1-1 0,1 1 0,-1-1 0,-3-5 0,2 7-281,1 1 0,0-1 0,-1 1 1,0 0-1,0 0 0,0 1 0,-1-1 0,1 1 1,-1 0-1,0 0 0,1 1 0,-1-1 0,-1 1 1,1 0-1,0 0 0,-9-1 0,-11-2-1981,5 3-786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7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80 2513,'0'0'1058,"0"18"-591,7 131 1116,-6-133-1304,-1-10-186,0 0 1,0 0-1,1 0 0,0-1 1,0 1-1,3 5 3290,-2-28-2937,-4-13-299,-9-56 1,5 55 206,-2-58 0,8 88-353,0-1 0,0 1-1,0-1 1,0 1 0,0-1 0,1 0 0,-1 1 0,0-1 0,1 1 0,-1 0-1,1-1 1,0 1 0,-1-1 0,1 1 0,0 0 0,1-2 0,0 1-38,0 1 1,0 0 0,0 0-1,0 0 1,0 0-1,0 0 1,0 0 0,0 0-1,0 0 1,5 0-1,18-4-1087,39-2 0,-37 5 84,14-2-1209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7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102 163 1536,'0'0'2309,"21"-2"-1781,66-11-12,-79 12-415,-1-1 1,1 1-1,-1-2 0,0 1 1,0-1-1,0 0 1,0 0-1,0-1 0,-1 0 1,1 0-1,-1 0 0,0-1 1,0 0-1,-1 0 0,10-11 1,-13 12-8,0 1 1,0 0-1,0-1 1,0 0 0,-1 1-1,1-1 1,-1 0-1,0 0 1,0 0-1,0 1 1,-1-1-1,1 0 1,-1 0 0,0 0-1,-1-8 1,1 12-92,0-1 11,0 0 0,-1 1 1,1-1-1,0 0 0,0 0 0,-1 1 0,1-1 0,-1 1 1,1-1-1,-1 0 0,1 1 0,-1-1 0,1 1 0,-1-1 0,1 1 1,-1-1-1,1 1 0,-1-1 0,0 1 0,1 0 0,-1-1 1,0 1-1,0 0 0,1-1 0,-1 1 0,0 0 0,0 0 1,1 0-1,-1 0 0,0 0 0,-1 0 0,-32-1-130,24 2 80,0 0 22,1 0-1,-1 1 1,1 0-1,0 1 1,0 0-1,0 0 1,0 1-1,0 0 1,1 0-1,-1 1 0,1 1 1,1-1-1,-12 11 1,0 0 8,2 1 1,0 1 0,1 1-1,-16 24 1,26-35 12,1 0 0,0 1 0,0-1 0,1 1 0,0 0 0,1 0 0,0 0 0,0 1 0,1-1 0,0 1 0,1 0 0,0-1 0,0 1 0,1 0 0,2 13 0,-1-19 19,0 0 1,1 0-1,-1-1 0,1 1 1,0 0-1,1-1 0,-1 0 1,0 1-1,1-1 1,0 0-1,0 0 0,0-1 1,0 1-1,0 0 0,6 3 1,2 0 115,0 1 0,0-1-1,21 8 1,-5-7 16,1-1-1,0-1 1,0-1-1,0-1 0,43-2 1,13 1-2054,-59 0 461,-4-2-793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8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35 1688,'0'0'5655,"-2"-6"-4934,1 5-688,1-1 0,0 1 0,-1-1-1,1 1 1,-1-1 0,0 1 0,0 0-1,1-1 1,-1 1 0,0 0 0,0 0-1,0-1 1,0 1 0,0 0 0,-1 0-1,1 0 1,0 0 0,0 1 0,-1-1-1,1 0 1,0 0 0,-1 1 0,1-1 0,-1 1-1,1-1 1,-1 1 0,1 0 0,-1-1-1,1 1 1,-1 0 0,1 0 0,-1 0-1,0 0 1,1 0 0,-1 1 0,1-1-1,-1 0 1,1 1 0,-1-1 0,-1 2-1,-6 1-16,0 1 0,1 1 0,-1 0 0,1 0 0,0 1 0,0 0 0,1 0 0,-11 11 0,-51 62 75,57-64-51,0 0 0,2 1 1,0 0-1,0 0 0,2 1 0,0 1 0,1-1 0,0 1 1,2 0-1,0 1 0,1-1 0,1 1 0,1 0 0,0 0 1,2 0-1,1 24 0,0-36-72,0 0 0,1-1 0,-1 1 1,1 0-1,1-1 0,-1 1 0,1-1 0,0 0 1,0 1-1,1-1 0,0-1 0,0 1 0,0-1 1,1 1-1,0-1 0,0-1 0,0 1 0,0-1 0,1 0 1,0 0-1,0 0 0,0-1 0,0 0 0,1 0 1,-1 0-1,14 2 0,13 2-805,0-3 0,39 2 0,-6-5-1301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251 397 4353,'0'0'1199,"3"-23"-572,9-74 143,-10 79-287,0 0 0,-2 1 0,0-1-1,-1 0 1,-1 1 0,-6-27-1,6 34-278,-1 1-1,-1 0 0,0 0 1,0 1-1,-1-1 0,0 1 0,0 0 1,-1 0-1,0 0 0,0 1 1,-13-11-1,18 17-197,-1-1-1,0 1 1,1-1 0,-1 1-1,0 0 1,0 0-1,0 0 1,0 0 0,0 0-1,0 0 1,-1 0 0,1 1-1,0-1 1,0 1-1,0 0 1,-1 0 0,1 0-1,0 0 1,-3 0 0,2 1 2,0-1 0,0 2 0,0-1 0,0 0 1,0 0-1,1 1 0,-1-1 0,0 1 1,1 0-1,-1 0 0,1 0 0,-3 3 0,-3 5 11,0 0 0,0 0-1,1 1 1,1 0-1,-9 19 1,4-3 4,1 1 1,2 0 0,1 0-1,1 1 1,-5 52-1,8 152 207,4-134-176,-1-38 61,-2-10 100,3 0 0,11 76 0,-12-126-281,0-1-1,0 0 0,0 0 1,0 1-1,0-1 0,0 0 0,1 1 1,-1-1-1,0 0 0,0 0 1,0 1-1,0-1 0,0 0 1,0 0-1,1 0 0,-1 1 0,0-1 1,0 0-1,0 0 0,1 0 1,-1 1-1,0-1 0,0 0 0,1 0 1,-1 0-1,0 0 0,0 0 1,1 0-1,-1 0 0,0 1 1,0-1-1,1 0 0,-1 0 0,0 0 1,0 0-1,1 0 0,-1 0 1,0 0-1,1 0 0,-1 0 1,0 0-1,0-1 0,1 1 0,-1 0 1,0 0-1,0 0 0,1 0 1,-1 0-1,0 0 0,0-1 0,1 1 1,-1 0-1,0 0 0,0 0 1,0-1-1,1 1 0,-1 0 1,0-1-1,7-7-2904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9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33 5201,'0'0'907,"-16"13"-795,-47 46 8,61-58-114,0 1 0,0 0 0,0 0 1,1 0-1,-1 0 0,1 1 0,-1-1 0,1 0 0,0 1 0,0-1 1,0 0-1,0 1 0,0 0 0,1-1 0,-1 1 0,1-1 0,0 1 0,-1 0 1,1-1-1,0 1 0,1 2 0,-1 5-6,0-6 13,1-1 1,-1 0 0,0 1-1,1-1 1,0 0 0,0 1-1,0-1 1,0 0 0,0 0-1,0 0 1,1 0 0,0 0-1,-1 0 1,1 0 0,4 4-1,-1-3 6,-1-1 1,0 1-1,1-1 0,0 1 0,-1-1 0,1-1 0,1 1 0,8 2 1,1 0 16,1-1 0,0 0 0,1-2 0,-1 0 1,26 0-1,-33-2-25,0 0 0,0-1 0,0 0 0,0 0 1,0-1-1,0 0 0,0-1 0,-1 0 0,14-7 0,-17 8 32,-1-1 0,0 0 1,0 0-1,0 0 0,0-1 0,-1 0 0,0 1 0,1-1 0,-1 0 0,0-1 0,-1 1 0,1 0 0,-1-1 0,0 0 0,0 1 0,0-1 0,-1 0 0,2-9 0,-2 8 117,0-1-1,0 1 0,0-1 1,-1 1-1,0-1 0,-1 1 1,1 0-1,-1-1 1,0 1-1,-1-1 0,0 1 1,0 0-1,0 0 0,-3-6 1,2 7-97,0 1 1,0 0 0,-1-1 0,0 1 0,1 1 0,-1-1 0,0 0 0,-1 1 0,1 0 0,-1 0 0,1 0 0,-1 1 0,0-1-1,0 1 1,0 1 0,0-1 0,-7-1 0,0 0-209,0 1-1,0 1 1,0-1-1,-24 2 0,31 1-208,-1-1-1,1 1 0,0 0 1,0 0-1,0 0 0,0 1 1,0 0-1,0 0 0,0 0 1,1 0-1,-1 1 0,1 0 1,-6 4-1,4 0-1864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9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5369,'0'0'2299,"-1"18"-1497,-3 27-262,-8 164 1031,11-154-1446,0-29-74,0-1 0,2 1 0,0-1 1,2 0-1,12 50 0,-13-70-492,0 0 0,0-1 0,0 1 0,0-1 1,1 1-1,0-1 0,0 0 0,0 0 0,7 6 0,-1-1-3650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3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5009,'0'0'1204,"17"-5"-1008,52-13 90,-64 16-243,-1 1 0,1 1 0,-1-1-1,1 1 1,-1 0 0,1 0 0,-1 0 0,1 0 0,-1 1 0,1 0 0,-1 0 0,1 0 0,-1 0 0,0 1-1,1 0 1,-1 0 0,0 0 0,0 0 0,-1 1 0,5 2 0,-3 0 35,1 0 0,-1 1 1,-1 0-1,1 0 0,-1 0 0,0 0 0,0 1 0,0 0 1,2 9-1,-4-12-52,0 0 1,-1 0 0,0 0-1,0 0 1,0 0 0,0 0-1,-1 0 1,0 0-1,0 0 1,0 0 0,0 1-1,0-1 1,-1 0 0,0 0-1,0 0 1,0 0-1,0 0 1,-1 0 0,1 0-1,-1-1 1,0 1 0,0 0-1,-1-1 1,1 0-1,-1 1 1,0-1 0,1 0-1,-2 0 1,-5 4 0,3-2-119,-1 0 1,1 0-1,-1-1 1,0 0-1,0 0 1,-1 0-1,1-1 1,-1-1-1,0 1 1,1-1 0,-14 2-1,58-4-1175,50 6 0,-77-4 1274,1-1 0,-1 2-1,0-1 1,0 1 0,0 1 0,0 0 0,-1 0 0,1 1-1,15 11 1,-22-13 30,0 0-1,0-1 1,0 1-1,-1 1 1,1-1-1,-1 0 1,0 0-1,0 1 1,0 0-1,0-1 1,-1 1-1,0 0 1,1 0-1,-1-1 1,-1 1-1,1 0 0,0 0 1,-1 0-1,0 0 1,0 0-1,-1 5 1,1-5 39,-1 1 1,0 0 0,0-1-1,0 0 1,-1 1-1,1-1 1,-1 0-1,0 1 1,-1-1-1,1 0 1,-1-1-1,1 1 1,-1 0 0,0-1-1,-1 1 1,1-1-1,-7 5 1,0-2 152,0 0 0,-1-1 0,1 0 1,-1-1-1,0 0 0,-12 3 0,-73 10 508,32-7-738,62-9-188,0-1 0,0 0-1,1 1 1,-1-1 0,1 1-1,-1-1 1,0 1 0,1 0 0,-1 0-1,1-1 1,0 1 0,-1 0-1,1 0 1,-2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6177,'0'0'4577,"0"120"-4409,-2-97 16,0-3-128,-2-4-40,3-4 88,-1 0-104,0-2-8,2 0-104,0 2-704,0 0-976,0-6-617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33 3089,'0'0'4286,"-11"-5"-3521,-32-14-10,40 18-705,1 0 0,-1 1 0,1-1 0,-1 0-1,0 1 1,1 0 0,-1-1 0,0 1 0,0 0-1,1 0 1,-1 1 0,0-1 0,1 1 0,-1-1 0,0 1-1,1 0 1,-1 0 0,1 0 0,-1 0 0,1 0 0,-1 0-1,1 1 1,0 0 0,0-1 0,0 1 0,0 0-1,0 0 1,-3 4 0,0 1-67,0 0-1,0 1 1,1 0-1,0-1 1,1 1 0,-5 16-1,6-19 6,1 0 0,0 1 0,0-1 0,0 1-1,1-1 1,0 0 0,0 1 0,0-1 0,2 9-1,-1-11 4,-1 0-1,1 0 0,0 0 1,1 0-1,-1-1 0,0 1 1,1 0-1,0-1 0,-1 1 1,1-1-1,0 0 0,0 1 1,0-1-1,1 0 0,-1 0 1,0-1-1,1 1 0,3 2 1,2-1-46,-1 0 1,1 0 0,0-1-1,-1 0 1,1 0-1,0-1 1,10 1-1,59-1-195,-64-2 201,-8 1 30,-1 0-1,1-1 1,0 0 0,0 0 0,-1 0-1,1 0 1,-1-1 0,1 1 0,-1-1-1,0 0 1,1-1 0,3-2-1,-5 3 44,-1 0 0,1-1 0,-1 1 0,0-1-1,0 1 1,0-1 0,0 1 0,0-1 0,-1 0-1,1 0 1,-1 0 0,0 0 0,0 0-1,0 0 1,0 0 0,0-1 0,-1 1 0,1-5-1,-1 0 54,0 1-1,0 0 0,0 0 1,-1 0-1,0 0 0,-2-10 1,1 13-26,1 1 0,-1-1 1,0 1-1,0-1 0,0 1 0,-1 0 1,1 0-1,-1 0 0,1 0 1,-1 0-1,0 1 0,0-1 0,-4-2 1,-3-1-104,-1 0 1,1 1 0,-1 0 0,0 1 0,-1 0-1,1 1 1,-1 0 0,1 1 0,-1 0-1,-13 0 1,13 2-461,1-1 0,0 2 0,-1 0-1,1 0 1,0 1 0,-14 4 0,-3 6-2378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4121,'0'0'3026,"5"15"-2383,28 176 1957,-30-152-2228,-2-23-313,0 0 0,0 0 1,2 0-1,0 0 0,1-1 0,0 1 1,8 16-1,-9-27-354,0-1 1,0 1-1,1-1 0,-1 0 1,1 0-1,0 0 0,0-1 1,0 1-1,0-1 1,5 3-1,8 3-2147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37 4625,'0'0'916,"18"-6"-665,54-18 16,-67 23-226,-1-1 0,1 1 0,0 0 0,-1 1 0,1-1 0,0 1 0,0 0 0,-1 0 0,1 1 0,0-1 0,6 2 0,-9-1-2,1 0-1,0 0 1,-1 0 0,1 1 0,-1-1 0,1 1 0,-1-1-1,0 1 1,0 0 0,0 0 0,0 0 0,0 0 0,0 0-1,2 4 1,-1 0 17,0 0 0,0 0 0,-1 1 0,0-1-1,0 1 1,-1-1 0,0 1 0,0-1 0,0 1 0,-1 0-1,0 0 1,-1 8 0,0-11-47,0 0 0,0-1 1,0 1-1,0-1 0,0 0 0,-1 1 0,0-1 1,1 0-1,-1 0 0,0 0 0,-1 0 0,1 0 1,-1 0-1,1-1 0,-1 1 0,0-1 0,1 1 1,-1-1-1,-5 2 0,3-1 3,-1 0 0,0 0 0,0 0 1,0-1-1,0 0 0,-1 0 0,1-1 0,-1 1 0,1-1 0,-9 0 0,15-1-62,6 0-818,8 3 801,1 0-1,-1 1 1,0 1 0,0 0 0,-1 0 0,22 13 0,-32-16 87,1 0 1,-1 1-1,1 0 0,-1-1 0,0 1 0,0 0 0,0 1 0,0-1 1,-1 0-1,1 1 0,-1 0 0,0-1 0,0 1 0,0 0 0,-1 0 1,1 0-1,-1 0 0,0 1 0,0-1 0,0 0 0,-1 0 0,0 1 1,1-1-1,-2 0 0,1 0 0,0 1 0,-2 6 0,0-7 28,1-1-1,-1 1 0,0-1 1,0 1-1,0-1 0,0 0 1,0 0-1,-1 0 0,1 0 1,-1 0-1,0-1 0,0 1 1,0-1-1,0 0 0,-1 0 0,-5 3 1,-9 4 238,-34 13 1,48-21-248,-27 9 102,-1-1 0,-37 6 1,10-7-2434,51-7 24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4929,'0'0'1534,"18"8"-1085,-18-8-449,23 11 278,27 16-1,-46-24-240,-1-1 0,1 1-1,-1 0 1,0 0 0,0 1 0,0-1-1,0 1 1,-1-1 0,1 1 0,-1 0 0,0 0-1,0 0 1,0 0 0,-1 1 0,1-1 0,1 8-1,0 1 30,7 28 57,-2 0 0,-2 1 1,-1-1-1,-3 1 0,-1 0 0,-8 76 1,2-86-79,-1-1 0,-1 0 0,-15 40 0,-43 85 184,45-110-177,18-43-148,1 0-1,0 0 1,0 0-1,0 0 1,0 0 0,-1 7-1,14-9-2690,1-1-120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4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 2833,'0'0'4555,"-9"0"-2774,224-9 167,1 0-6229,-194 9 1846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4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6545,'0'0'649,"121"-4"-377,-67-4 104,5-2-184,-5 4-72,-3 0-64,-6 2-56,-5 4-176,-12 0-808,-9 0-1321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09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6617,'0'0'4219,"0"0"-4212,0-1 1,0 1-1,0 0 0,0-1 1,0 1-1,0 0 1,0 0-1,0-1 1,0 1-1,0 0 0,0 0 1,0-1-1,0 1 1,0 0-1,0 0 1,0-1-1,1 1 1,-1 0-1,0 0 0,0 0 1,0-1-1,0 1 1,1 0-1,-1 0 1,0 0-1,0 0 0,0-1 1,1 1-1,-1 0 1,0 0-1,0 0 1,1 0-1,4-2 20,-1 1 1,1-1-1,0 1 0,0 1 1,0-1-1,0 1 0,0-1 1,7 2-1,7-1 60,157-3 312,-112 4-52,-77-6-1526,2 0-1552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143 194 392,'0'0'1127,"0"0"-975,-1 0-73,1 0 183,-12 7 5181,12-16-5386,0 1-1,0-1 1,1 1-1,0 0 1,0-1-1,1 1 1,0 0 0,1 0-1,0 0 1,0 1-1,1-1 1,-1 0-1,2 1 1,-1 0 0,1 0-1,0 1 1,0-1-1,8-6 1,-5 7-76,0 0 1,0 1-1,1 1 1,-1-1-1,1 1 1,0 1-1,0-1 1,0 1-1,1 1 1,-1 0-1,1 0 1,-1 1-1,1 0 1,0 1-1,-1 0 0,1 1 1,17 2-1,-26-2 11,1-1 1,-1 1-1,0 0 0,1-1 0,-1 1 0,0 0 0,0 0 0,0 0 0,1 0 0,-1 0 0,0 0 0,0 0 0,0 0 0,-1 0 1,1 1-1,0-1 0,0 0 0,-1 1 0,1-1 0,0 0 0,-1 1 0,0-1 0,1 1 0,-1-1 0,1 3 0,3 42 62,-4-38-31,0 0-16,1 4 6,0-1 1,-1 1-1,-1-1 0,1 0 0,-2 1 0,0-1 0,0 0 0,-7 18 0,-8 3 5,-1 0-1,-2 0 1,-1-2-1,-2-1 1,-1 0-1,-1-2 1,-1-1-1,-1-1 0,-1-1 1,-2-2-1,-57 34 1,81-52-15,3-3-5,1 1 1,-1 0-1,0-1 0,0 0 0,0 1 0,0-1 1,0 0-1,0-1 0,-3 2 0,5-2-54,23-1-609,32-6 531,-1 0 136,59 0 0,-79 7-48,-6 15-1429,-15-13-284,1-1-1193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5217,'0'0'13050,"-4"0"-13775,-41 0-3242,17 0-806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39 2377,'0'0'4994,"-9"-6"-4669,-32-17-93,36 21-196,0 0-1,0 1 1,0 0-1,0-1 1,0 1-1,0 1 1,0-1-1,0 1 1,0 0-1,0 0 1,0 1-1,-7 0 0,0 1 134,-2 0-92,0 1 1,0 0-1,0 1 0,1 1 1,0 0-1,0 1 0,-16 9 1,6-2 26,0 2 0,-39 34 0,52-40-106,0 0 1,1 1 0,0 0-1,0 1 1,1 0 0,1 0-1,0 1 1,0 0 0,1 0-1,1 1 1,0-1 0,1 1-1,0 0 1,1 0 0,0 1-1,1-1 1,0 21 0,2-26-16,0 0 0,1 0 0,-1 0 0,2 0 1,-1 0-1,4 10 0,-3-14-11,-1 0 0,2 0 0,-1 0 0,0-1 0,1 1 0,0 0-1,-1-1 1,2 0 0,-1 0 0,0 0 0,0 0 0,8 4 0,-5-3-23,1 0 0,0 0 1,0-1-1,0 0 0,1-1 1,-1 1-1,1-1 0,8 1 1,7-1-181,32 0 1,-52-2 213,0-1 9,1 1 0,-1-1 0,0 1 0,0-1 0,1 0 0,-1 0 0,0 0 0,0 0 0,0-1 0,0 1 0,0-1 0,0 0 0,-1 0 0,1 0 0,0 0 0,-1-1-1,0 1 1,1-1 0,-1 1 0,0-1 0,2-4 0,-1 3 101,-1 0-1,0-1 0,0 1 1,0 0-1,-1-1 1,0 1-1,0-1 1,0 1-1,0-1 0,-1 0 1,1 1-1,-1-1 1,0 0-1,-1 1 1,0-8-1,0 10-62,0 1 1,0-1-1,0 1 1,0-1-1,0 1 0,0 0 1,0-1-1,0 1 1,0 0-1,-1 0 0,1-1 1,-1 1-1,1 0 1,-1 1-1,1-1 0,-1 0 1,1 0-1,-1 1 1,0-1-1,1 0 0,-1 1 1,0 0-1,0-1 1,-2 1-1,-47-3-215,45 3 195,-11 0-223,8-1-140,0 1 0,1 0-1,-1 1 1,0 0-1,1 0 1,-1 1-1,-12 4 1,5 0-1981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1 4745,'0'0'2357,"-14"22"-1816,-93 145 679,-7 49 224,19 9-135,86-204-1168,-4 11 8,-29 67 398,35-85-611,-1 0-1,0-1 1,-1 0 0,-16 20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3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 4913,'0'0'2459,"-19"6"-2016,-59 23-46,73-27-351,0 0 1,0 0-1,1 1 0,-1 0 0,0 0 0,1 0 0,0 0 0,0 1 0,-7 6 0,10-8-48,-1 0 0,1 0 1,0 0-1,0 0 0,0-1 0,0 1 0,0 0 0,1 1 0,-1-1 1,1 0-1,-1 0 0,1 0 0,0 0 0,0 0 0,0 0 0,0 1 1,0-1-1,1 3 0,0-2 3,0-1 0,1 0 0,0 1 0,0-1 0,0 0 0,0 0 0,0 0 0,0 0 0,0-1 0,0 1 0,1 0 0,-1-1 0,1 0 0,-1 1 0,1-1 0,3 1 0,3 2 10,14 7 1,0 2 0,-1 0 0,0 2 0,22 19 0,-38-29-10,0 0 0,-1 1 0,0 0 0,0 1 0,0-1 0,-1 1 0,0 0 0,0 0 0,-1 0 0,0 0 0,0 1 0,0-1 0,-1 1 0,0 0 0,-1 0 0,0 0 0,0 13 0,0-17 73,-1 0 1,0 0-1,0 0 1,-1 0-1,1 0 0,-1 0 1,0 0-1,0 0 1,0 0-1,-1 0 1,1-1-1,-1 1 0,0 0 1,0-1-1,0 0 1,-1 1-1,1-1 1,-1 0-1,1 0 0,-1 0 1,0-1-1,0 1 1,-1-1-1,-5 4 1,-1 0 63,1 0 0,-1-1 0,0-1 0,-1 0 0,1 0 0,-1-1 0,1 0 0,-14 1 1,-7-1-518,-50 0 0,80-3 257,1 0 0,0 0 0,-1 0 0,1 0 0,-1 0 0,1-1 0,0 1 0,-1 0 0,1 0 0,0-1 0,-1 1 0,1 0 0,0 0 0,-1-1 1,1 1-1,0 0 0,0-1 0,-1 1 0,1 0 0,0-1 0,0 1 0,0-1 0,0 1 0,-1 0 0,1-1 0,0 1 0,0-1 0,0 1 0,0 0 0,0-1 0,0 1 0,0-1 1,0 1-1,0 0 0,0-1 0,0 1 0,0-1 0,1 1 0,-1 0 0,0-2 0,0-2-864,0-12-4111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3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5753,'0'0'4153,"113"-95"-3889,-85 85-8,4 4-208,0 0-32,0 2-32,2 2-184,13 0-840,-8 2-512,-9-4-1609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4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4369,'0'0'1552,"108"0"-1424,-58-2 248,1 0 136,2 0-71,-4 0-145,-2 0-192,-2 0 72,-4 0-128,-1 0-48,-4 0-8,-1-2-736,-8 0-585,-10-2-1567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5169,'0'0'2947,"2"17"-2038,36 276 870,-29-229-1634,-9-63-94,0-11-4074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4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4545,'0'0'1272,"107"-4"-960,-77 4-152,-3 0-136,1 0 24,6 0-48,-6 0-328,-7-2-1448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0 308 4761,'0'0'3227,"15"-15"-3016,49-46 225,-53 49-187,1 0 0,-1-1 0,-1 0 0,0-1-1,-1 0 1,-1-1 0,0 1 0,-1-2 0,10-29 0,-14 37 11,-1 0 0,-1 0 0,1 0 0,-1-1 0,0-13 0,-1 22 252,0 5-496,-11 230-323,11-48 270,-1-182 32,0 0 1,0 0-1,0-1 1,0 1-1,-1 0 0,0-1 1,0 1-1,0-1 0,-1 1 1,1-1-1,-1 0 0,0 0 1,-7 7-1,-3 3-8,-2 0-1,-15 12 1,21-19-15,0 0 0,-1-1 1,1 0-1,-1 0 1,-1-1-1,-17 7 0,25-11-54,3 0-110,8-1-324,9-2 482,0 0 0,0-1 1,0 0-1,17-7 1,34-6 26,-23 11-1143,50 0 0,-68 4-474,4-1-991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4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6057,'0'0'3416,"0"0"-3401,0 0 1,0 0-1,0 0 1,0 1 0,0-1-1,0 0 1,0 0-1,0 0 1,0 0 0,0 0-1,0 0 1,0 0-1,0 1 1,0-1-1,0 0 1,0 0 0,0 0-1,0 0 1,0 0-1,0 0 1,0 0-1,0 0 1,0 1 0,0-1-1,0 0 1,0 0-1,1 0 1,-1 0 0,0 0-1,0 0 1,0 0-1,0 0 1,0 0-1,0 0 1,0 0 0,0 1-1,0-1 1,1 0-1,-1 0 1,0 0 0,0 0-1,0 0 1,0 0-1,0 0 1,0 0-1,0 0 1,1 0 0,-1 0-1,0 0 1,0 0-1,0 0 1,0 0 0,0 0-1,0 0 1,0 0-1,1 0 1,-1 0-1,0-1 1,0 1 0,-1 27 343,-1 0 1,-1 0 0,-2-1 0,0 1 0,-18 49 0,15-54-305,2 1 0,0-1 1,2 2-1,0-1 0,-1 39 1,6-61-59,-1 0 1,0 0-1,1-1 0,-1 1 1,1 0-1,-1-1 0,1 1 1,-1 0-1,1-1 0,-1 1 1,1-1-1,0 1 1,-1-1-1,1 1 0,0-1 1,-1 1-1,1-1 0,0 0 1,0 1-1,-1-1 1,1 0-1,0 0 0,0 0 1,0 1-1,-1-1 0,1 0 1,0 0-1,1 0 1,28 1-178,-27-1 162,27 1-367,29 0-895,-54-1 755,0 0 0,0-1 1,0 0-1,0 0 0,-1 0 0,1-1 1,0 1-1,6-4 0,3-7-3752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7210,'0'0'6281,"4"0"-6513,13 0-760,0 0-1489,3 0-2160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1:5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46 4545,'0'0'6655,"-10"-8"-6261,4 2-340,2 2-32,0 0 0,0 1 0,0-1 0,-1 1 0,-5-3 0,8 5-19,0 0 1,0 0-1,0 0 0,0 0 1,-1 0-1,1 1 1,0 0-1,-1-1 1,1 1-1,0 0 1,-1 0-1,1 0 1,0 0-1,-1 0 1,1 1-1,0-1 1,0 1-1,-1 0 1,-1 0-1,-13 8 0,0 0-1,1 1 1,0 0 0,1 2-1,-16 14 1,5-1-2,-41 50 0,55-61-16,1 1 0,1 1 0,0 0 0,2 0 0,0 1 0,0-1 0,2 2 0,0-1 0,1 1 0,0 0 0,2 0 0,0 1 0,0 30 0,3-44-4,0-1 0,1 1 0,-1 0-1,1-1 1,0 1 0,0-1 0,1 1 0,0-1 0,-1 1-1,1-1 1,1 0 0,-1 0 0,1 0 0,-1 0-1,1-1 1,0 1 0,1-1 0,-1 1 0,0-1 0,1 0-1,0 0 1,0-1 0,0 1 0,0-1 0,0 0-1,0 0 1,1 0 0,-1-1 0,0 1 0,1-1 0,0 0-1,-1 0 1,10 0 0,-2 0 8,0-1 0,0 1 0,0-2 0,1 0 0,-1 0 0,0-1 0,0-1 0,-1 0 0,16-6 1,-21 7 30,-1-1 1,0 0 0,0 0 0,0-1-1,0 1 1,0-1 0,-1 0 0,0 0-1,1-1 1,-2 1 0,1-1 0,0 0 0,-1 0-1,0 0 1,0 0 0,-1-1 0,1 1-1,-1-1 1,0 0 0,2-11 0,-2 9 7,-1 0-1,0 0 1,0 0 0,-1 0 0,0 0-1,-1-13 1,0 18-24,1 0-1,-1 1 1,0-1 0,0 0-1,0 1 1,0-1-1,0 1 1,-1-1 0,1 1-1,-1 0 1,0 0-1,1 0 1,-1-1 0,0 2-1,0-1 1,0 0 0,0 0-1,-1 1 1,1-1-1,0 1 1,-1-1 0,-4 0-1,-11-4-227,-1 2 0,1 1 0,-1 0 1,0 1-1,0 1 0,0 1 0,-21 2 0,29-1 7,-64 5-1688,11 5-806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0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0 5089,'0'0'3057,"-4"23"-2624,1 2-261,-1 6 167,-2 1 0,-15 51 1,1-23 334,-142 408 998,148-436-1395,-30 53 1,36-73-468,-1 1 0,0-2 0,0 1 0,-1-1 0,-1 0 0,-18 14 0,10-14-4327,13-11 55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0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0 6041,'0'0'3485,"-11"12"-3138,-172 179 104,138-148-447,15-14 8,1 0 1,-41 54-1,69-82-17,0 0 0,0 1 0,0-1 0,0 0 1,0 0-1,0 1 0,1-1 0,-1 1 0,1-1 0,-1 0 1,1 1-1,-1-1 0,1 1 0,0-1 0,0 1 0,0-1 0,-1 1 1,2-1-1,-1 1 0,0 0 0,0-1 0,0 1 0,1-1 0,-1 0 1,1 1-1,-1-1 0,1 1 0,-1-1 0,1 0 0,0 1 0,0-1 1,0 0-1,0 0 0,0 1 0,0-1 0,0 0 0,0 0 1,0 0-1,0 0 0,1-1 0,-1 1 0,0 0 0,3 1 0,6 2 39,0 0-1,1 0 0,-1-1 1,21 3-1,-24-5-9,70 10-944,0-4 1,107-4-1,-144-3-392,-8 0-854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1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6105,'0'0'3008,"2"25"-1759,0 4-952,5 126 860,-8-45-779,2 121-309,-1-226-443,1 0 0,-1 0 0,1 0 1,0 0-1,0 0 0,1 0 0,-1 0 0,1-1 1,0 1-1,1-1 0,-1 1 0,1-1 1,-1 0-1,6 5 0,3 0-2697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1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14 6737,'0'0'1633,"98"-12"-937,-68 10-80,0 2-200,4 0-128,2 0-240,1 0-48,1 0 0,-2 0-368,-4 0-536,0 0-416,-8 0-785,-11 0-3312</inkml:trace>
  <inkml:trace contextRef="#ctx0" brushRef="#br0" timeOffset="1">1 251 8346,'0'0'736,"135"0"-144,-94 0-224,-3 0 8,-4 0-136,0 0-240,-2 0 96,-6 0-96,-1 0-736,-10 0-752,-10-2-809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4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93 992,'0'0'4815,"-9"-18"-625,9 16-4160,1 0-1,-1 0 1,1 1 0,-1-1 0,1 0 0,0 0 0,-1 1-1,1-1 1,0 1 0,0-1 0,0 1 0,1-1 0,-1 1-1,0 0 1,0-1 0,1 1 0,-1 0 0,1 0 0,-1 0 0,1 0-1,1-1 1,38-15-161,-12 9 86,1 2 0,0 1-1,0 2 1,0 1 0,41 1-1,-69 1 5,0 0 0,0 1 0,0-1 0,0 0 0,0 1 0,0-1 0,0 1 0,0-1 0,0 1 0,0 0 0,0 0 0,0 0 0,0 0 0,-1 0 0,1 1 0,0-1 1,-1 0-1,1 1 0,1 2 0,-1-1 1,0 0 1,0 0-1,0 1 1,-1-1 0,1 0-1,-1 1 1,0 0 0,0-1-1,0 1 1,0 5 0,0-3 44,-1 0 0,0 0 0,0 0 0,0 0 0,-1-1-1,0 1 1,0 0 0,0 0 0,-1 0 0,0-1 0,0 1 0,0-1 0,-6 11 0,1-8-15,1-1 0,-2 0 1,1 1-1,-1-2 0,0 1 0,0-1 0,0-1 0,-1 0 0,0 0 0,0 0 0,-1-1 1,1-1-1,-1 1 0,0-1 0,1-1 0,-2 0 0,1-1 0,-16 1 0,26-2-256,4 2-316,-1 0 485,1 0 0,-1 0 0,1-1 0,0 1 0,-1-1 0,1 0 0,0 0 0,6 0 0,10 3-97,134 50 203,-128-43-14,-1 1 0,0 2-1,41 29 1,-59-37-18,1 0-1,-1 1 0,0 0 1,-1 1-1,1-1 1,-2 1-1,9 14 1,-12-18 32,1 1 0,-1 0 1,-1-1-1,1 1 0,0 0 1,-1 0-1,0 0 1,0 0-1,-1 0 0,0 0 1,0 1-1,0-1 0,0 0 1,-1 0-1,1 0 0,-3 7 1,1-9 41,1 0 1,-1 0-1,0 0 1,0-1-1,0 1 1,0 0-1,0-1 1,-1 1-1,1-1 1,-1 0 0,0 0-1,0 0 1,0 0-1,0 0 1,0-1-1,0 1 1,0-1-1,0 0 1,-1 0-1,-5 1 1,-7 2 376,-1-1 1,-30 1-1,9-1-212,-1-2-1,1-2 1,-1-1-1,-71-14 1,107 15-506,-3-2-456,5-2-2830,1-1-972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5673,'0'0'6818,"2"-2"-6818,15 2-1649,2 0-1055,5 0-121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69 5353,'0'0'2143,"-14"11"-2107,0 0-10,-23 25-1,36-35-23,0 0 0,0 0 0,0 0 0,1 0 0,-1 0 0,0 0 0,1 0 0,-1 0 0,1 0-1,-1 1 1,1-1 0,0 0 0,-1 0 0,1 1 0,0-1 0,0 0 0,0 0 0,0 1 0,0-1 0,0 0 0,0 0 0,0 1 0,1-1 0,-1 0 0,0 0 0,1 2 0,1 0 13,0-1 1,0 1 0,0-1 0,0 0-1,0 1 1,0-1 0,4 3 0,-2-2 18,10 7 69,-1 0 0,1-1 0,1-1-1,0 0 1,0-1 0,0-1-1,1 0 1,0-1 0,0-1 0,26 4-1,13-2-176,99 0 0,-145-6 53,0-1 0,0 1 0,0-2 1,0 1-1,0-1 0,-1 0 0,1-1 0,13-6 0,-19 7 27,1 0 0,0 0 0,-1 0 0,1-1 0,-1 1 0,0-1-1,0 0 1,0 0 0,0 0 0,-1 0 0,1-1 0,-1 1 0,0-1 0,0 0 0,0 1-1,0-1 1,-1 0 0,0 0 0,1 0 0,0-7 0,-1 6 18,-1 1 0,1-1 0,-1 1-1,0-1 1,0 0 0,-1 1 0,1-1 0,-1 0 0,0 1 0,0-1 0,-1 1-1,1-1 1,-1 1 0,0 0 0,0 0 0,-1 0 0,1 0 0,-5-6 0,0 3 15,0 1 0,-1 0 0,1 0 1,-1 0-1,0 1 0,-1 0 0,1 0 0,-10-3 1,-2 0-21,0 1 0,0 1 1,0 1-1,-1 1 0,-27-3 1,2 4-13,-62 3 0,100 1 6,1-1-1,-1 1 0,0 1 1,1 0-1,0-1 0,-1 2 0,1-1 1,0 1-1,-10 6 0,13-7-10,1 0 1,0 1-1,0-1 0,0 1 0,1-1 1,-1 1-1,1 0 0,-1 0 0,1 0 1,0 0-1,0 0 0,0 1 0,1-1 1,-1 0-1,1 1 0,0 0 0,0-1 0,0 1 1,0 0-1,1-1 0,-1 5 0,1-4-26,-1 0 0,1-1 0,1 1 0,-1 0 0,0 0 0,1 0 0,0-1 0,0 1 0,0 0 0,0-1 0,0 1 0,3 3 0,-1-4 9,0 1 0,0-1 0,0 1 0,0-1 0,1 0 0,-1-1 0,1 1 0,0 0 0,0-1 0,4 2 0,9 4-69,0-1 1,0-1-1,1 0 0,-1-1 1,1-1-1,30 3 0,110-1-852,-152-6 900,28-4-82,-33 4 126,1-1 1,-1 1 0,1-1-1,-1 0 1,1 0 0,-1 0 0,0 0-1,0 0 1,1 0 0,-1 0-1,0 0 1,0 0 0,0 0-1,0-1 1,0 1 0,0 0 0,-1-1-1,2-1 1,-2 3-13,0 0 0,1 0 0,-1-1 0,0 1 0,1 0 1,-1 0-1,1-1 0,-1 1 0,1 0 0,-1 0 0,0 0 0,1 0 0,-1-1 0,1 1 0,-1 0 0,1 0 1,-1 0-1,1 0 0,-1 0 0,1 0 0,-1 0 0,1 1 0,-1-1 0,0 0 0,1 0 0,-1 0 0,1 0 0,-1 0 1,1 1-1,14 6-75,-3 1 104,1 1 1,-1 0-1,-1 1 1,0 0-1,0 1 1,-1 0-1,0 1 1,-1 0-1,0 1 1,-1-1-1,0 2 0,-1-1 1,-1 1-1,0 0 1,-1 0-1,-1 1 1,0-1-1,-1 1 1,0 0-1,-1 0 1,0 22-1,-2-34-7,-1 1 1,1-1-1,0 0 0,-1 1 0,0-1 1,0 0-1,0 0 0,0 0 0,0 0 0,-1 0 1,1 0-1,-1 0 0,0 0 0,-3 3 1,1-1 59,0-1 0,0-1 0,-1 1 1,1 0-1,-1-1 0,0 0 1,-9 4-1,-4 0 268,0 0 0,-1-2-1,-37 7 1,-20-2 289,-1-4-1,-110-6 1,79-1-3903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28 3793,'0'0'3442,"-2"-3"-2725,0 1-642,0 0 0,0 0 0,0 0 0,0 0 0,0 0 0,0 1-1,0-1 1,-1 1 0,1 0 0,-1 0 0,1 0 0,-1 0 0,1 0-1,-1 0 1,1 1 0,-1-1 0,0 1 0,-2 0 0,-12-2 179,-30 3 0,21 0-82,-5 0-77,0 3 0,1 0 0,-1 2-1,1 1 1,0 2 0,-51 21-1,79-29-107,1-1 1,0 1-1,0-1 0,0 1 0,0-1 0,0 1 0,0 0 0,0 0 1,0-1-1,0 1 0,0 0 0,0 0 0,1 0 0,-1 0 0,0 0 0,0 0 1,1 0-1,-1 0 0,1 0 0,-1 1 0,1-1 0,-1 2 0,1-1 0,0 0-1,0-1 0,0 1 0,1 0 0,-1 0 1,0 0-1,1-1 0,0 1 0,-1 0 0,1 0 0,0-1 1,0 1-1,1 2 0,5 4-32,-1 0 0,1 0 0,1 0 0,8 6-1,-13-12 32,61 48-109,-37-30 55,27 25-1,-46-37 62,-1 0-1,1 0 0,-2 1 0,1-1 0,-1 2 1,-1-1-1,8 16 0,-12-24 23,-1 1 0,1-1-1,0 0 1,-1 1 0,1-1 0,-1 1 0,0-1-1,1 1 1,-1-1 0,0 1 0,0-1 0,0 1-1,0-1 1,0 1 0,0-1 0,-1 1 0,1-1-1,0 0 1,-1 1 0,1-1 0,-1 1 0,1-1-1,-1 0 1,0 1 0,0-1 0,0 0 0,1 0-1,-1 1 1,0-1 0,0 0 0,-1 0 0,1 0-1,0 0 1,0 0 0,-2 0 0,-3 2 104,-1 0 1,0 0 0,0-1-1,0 0 1,-15 2 0,9-2-149,-147 18 149,53-16-3193,80-4 497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4385,'0'0'2600,"111"-30"-2423,-81 26 271,2 2-136,-2 0 16,1 0 8,1 2-168,-1 0-72,1 0-96,-1 0-88,10 0-216,-9 0-784,-6 0-1393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4 6601,'0'0'2714,"-21"-1"-2048,-70-1-98,82 2-457,0 0 1,0 1-1,0 1 1,0-1-1,0 2 1,0-1-1,0 1 1,1 0-1,-1 1 0,1 0 1,0 0-1,0 1 1,-14 11-1,17-13-81,1 1 0,-1 0 0,1 1 0,-1-1 0,2 1 0,-1-1 0,0 1 0,1 1 0,0-1 0,0 0 0,0 1 0,1-1 0,0 1 0,0 0 0,0 0 0,-1 8 0,3-9-41,-1-1 0,1 0 0,0 1 0,0-1 0,0 0 0,1 1 0,0-1 0,-1 0 0,1 0 0,1 1 0,-1-1 0,1 0 1,-1 0-1,1 0 0,1-1 0,-1 1 0,0 0 0,1-1 0,0 1 0,-1-1 0,1 0 0,1 0 0,5 4 0,-2-2-116,0-1 0,1 0 0,0 0 0,0-1-1,0 0 1,0 0 0,14 2 0,3-1-585,27 1 1,-37-5 460,66 4-1550,-5-3-950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 6145,'0'0'1787,"-18"6"-1081,-58 24-39,72-28-638,1 0 0,0 0 0,-1 0 0,1 1 0,0-1 0,0 1 0,0-1 0,1 1 0,-1 0 0,1 1 0,-1-1 1,1 0-1,0 0 0,0 1 0,1 0 0,-1-1 0,-2 8 0,3-3-52,0-1 0,0 1 0,0-1-1,1 1 1,0-1 0,2 14 0,-1-16 12,0-1 1,0 0-1,1 0 0,-1 0 0,1 0 1,0 0-1,0 0 0,1 0 0,-1 0 1,1-1-1,0 0 0,0 1 1,0-1-1,0 0 0,0 0 0,1-1 1,-1 1-1,1-1 0,0 0 0,0 1 1,0-2-1,8 4 0,1 0 20,0-1-1,1-1 0,0 0 1,0 0-1,0-2 1,14 1-1,-21-2 15,6 1-41,1-1 0,0 0 1,0-1-1,23-6 0,-33 7 55,-1-1-1,0 0 0,0 0 0,0 0 0,-1-1 0,1 1 1,0-1-1,0 0 0,-1 1 0,1-1 0,-1-1 0,0 1 1,1 0-1,-1 0 0,0-1 0,0 1 0,0-1 0,-1 0 1,1 1-1,-1-1 0,1 0 0,-1 0 0,0 0 0,0 0 1,-1 0-1,2-6 0,-1 3 64,-1 1 1,1-1-1,-1 1 1,0-1-1,-1 1 1,1-1-1,-1 1 1,0-1-1,0 1 1,-1 0-1,0-1 1,0 1-1,-4-8 1,2 7-65,-1 0 1,1 0 0,-1 1-1,0-1 1,-1 1 0,1 0-1,-1 1 1,0-1 0,-11-5 0,0 1-833,-1 1 0,0 0 0,-23-6 0,22 8-1700,8 1-1618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18 120 888,'0'0'4313,"7"19"-3987,3 6-226,2 3 292,7 33 0,-13-30 3136,-8-31-3438,0-1-1,-1 0 1,1 1-1,0-1 1,0 0-1,-1 0 0,1-1 1,0 1-1,0 0 1,0-1-1,0 1 0,1-1 1,-1 0-1,-2-3 1,-21-28-157,23 28 79,-1 0-1,1-1 1,1 1-1,-1-1 0,1 0 1,0 1-1,0-1 1,1 0-1,-1 0 1,2-6-1,-1 8-15,0 0 0,0 0 1,1 0-1,0 0 0,0 0 0,0 0 1,1 0-1,-1 0 0,1 1 0,0-1 1,0 0-1,0 1 0,0 0 0,6-7 1,-2 4-193,1 0 1,0 1 0,1 0-1,-1 0 1,1 0 0,0 1-1,0 0 1,1 1 0,-1 0 0,1 0-1,-1 0 1,1 1 0,0 1-1,0 0 1,0 0 0,0 0-1,0 1 1,0 1 0,0-1-1,0 2 1,0-1 0,0 1-1,-1 0 1,1 1 0,15 7-1,-5-2 124,1 0 0,0 0 0,1-2 0,-1-1 0,42 6 0,105-5 982,-142-6-772,-11 0-98,0-1 0,0 0 0,14-4 0,-24 4 22,1 0 0,0 0 0,-1-1 1,0 1-1,1-1 0,-1 0 0,0 0 0,0-1 0,0 0 0,0 1 0,0-1 0,5-6 0,-8 8-20,0 0-1,0-1 0,0 1 1,0-1-1,0 1 0,-1-1 1,1 1-1,0-1 0,-1 1 1,1-1-1,-1 0 0,0 1 1,1-1-1,-1 0 0,0 1 1,0-1-1,0 0 0,0 1 1,0-1-1,-1 0 1,1 1-1,0-1 0,-1 0 1,1 1-1,-1-1 0,0 1 1,1-1-1,-1 1 0,0-1 1,0 1-1,0-1 0,0 1 1,0 0-1,0-1 0,-1 1 1,1 0-1,0 0 0,-3-1 1,-7-2-41,0 1 1,-1 0 0,0 1 0,1 0-1,-1 1 1,0 1 0,0 0 0,0 0-1,1 1 1,-1 0 0,0 1-1,1 1 1,-1 0 0,1 0 0,0 1-1,0 1 1,0 0 0,0 0 0,-11 8-1,6-1 48,0-1-1,1 2 0,0 0 1,1 0-1,-19 25 0,27-29-8,0-1-1,0 1 0,1 0 0,0 0 0,1 0 0,0 1 0,0-1 1,1 1-1,0 0 0,1 0 0,0 1 0,-1 11 0,3-17-16,0 0 1,0 0-1,0 0 0,1 0 0,-1 0 1,1 0-1,0 0 0,1 0 0,-1-1 0,5 9 1,-4-10-2,0 0 1,0 0-1,1 0 0,0 0 1,-1-1-1,1 1 1,0-1-1,0 0 1,0 0-1,1 0 1,-1 0-1,1 0 1,-1-1-1,1 0 1,3 2-1,10 0-111,-1 0-1,1-1 1,0 0 0,-1-1 0,26-3-1,-9 2-526,15-1-955,-7-2-650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09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6409,'0'0'3574,"-17"25"-3028,-56 85 78,63-94-520,1-1 1,1 1-1,1 1 0,0 0 1,2 0-1,-1 0 1,2 0-1,-4 35 0,7-44-97,-2 9 11,0 1 0,2 0 0,0 1 0,1-1 0,3 21 1,-3-34-49,2 0 1,-1 1 0,0-1-1,1 0 1,0 1-1,0-1 1,1 0 0,-1-1-1,1 1 1,0 0-1,0-1 1,1 1 0,-1-1-1,1 0 1,0 0-1,0-1 1,0 1 0,1-1-1,-1 0 1,1 0 0,5 3-1,1-2-237,-1-1 0,1 0 0,0 0-1,-1-1 1,1 0 0,0-1 0,0 0 0,17-2 0,-14 1-33,62 1-1752,-9-1-1024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0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77 369 6433,'0'0'1274,"2"17"-1231,-1-1-2,1-1 1,7 28 0,-8-41-42,1 1 1,-1-1-1,1 1 1,-1-1-1,1 0 1,0 0-1,0 0 1,0 0-1,0 0 1,1 0-1,-1 0 1,0-1-1,1 1 0,-1-1 1,1 0-1,0 0 1,-1 0-1,1 0 1,0 0-1,0 0 1,-1-1-1,1 1 1,0-1-1,0 0 1,3 0-1,3 1-3,21 3-50,-1-1-1,32-2 0,-47-1-87,-1-1 1,1 0-1,-1-1 0,1-1 0,-1 0 0,22-9 0,-30 10 101,0-1 0,-1 1 0,1-1-1,-1-1 1,1 1 0,-1-1 0,0 1-1,-1-1 1,1 0 0,-1-1-1,1 1 1,4-10 0,-7 12 52,0 0 1,1-1-1,-1 1 0,-1-1 1,1 1-1,0-1 0,-1 0 1,1 1-1,-1-1 0,0 1 1,0-1-1,0 0 0,0 1 1,0-1-1,-1 0 1,1 1-1,-1-1 0,0 0 1,1 1-1,-1-1 0,0 1 1,-1 0-1,1-1 0,0 1 1,-1 0-1,1 0 0,-1 0 1,-2-3-1,-4-2 63,0 1 0,0 0 1,0 1-1,-1-1 0,1 2 0,-1-1 0,0 1 0,-1 1 0,1-1 1,-11-1-1,-5-1 212,1 2-1,-50-3 1,55 6-140,0 1-1,0 0 1,1 2-1,-1 0 1,-25 6 0,39-7-143,1 0 0,0 1 0,0-1 0,0 1 0,0 0 0,0 0 0,0 0 0,1 1 0,-1-1 0,1 1 0,-1 0 0,1 0 0,0 0 1,0 0-1,1 1 0,-1-1 0,0 1 0,1 0 0,0 0 0,0 0 0,0 0 0,1 0 0,-1 0 0,1 0 0,0 0 0,0 1 0,0-1 1,1 0-1,-1 5 0,1-5-34,0 0 0,1-1 0,-1 1 1,0-1-1,1 1 0,0 0 1,0-1-1,0 0 0,0 1 0,1-1 1,-1 0-1,1 1 0,0-1 1,0 0-1,0 0 0,4 4 0,-2-3-66,1 0-1,0 0 0,0 0 0,0-1 0,0 1 0,1-1 0,-1-1 0,12 5 0,1-2-207,1 0 0,-1-1 0,1-2 0,-1 1 0,28-2 0,-35-1 131,6 1-446,0-2 0,29-4 0,-40 4 440,0-1 0,0 1-1,-1-2 1,1 1 0,0 0 0,-1-1 0,1 0-1,-1-1 1,0 1 0,9-9 0,-7 5 100,-1 0 0,0 0 1,0 0-1,0-1 0,-1 0 1,-1 0-1,1-1 0,-1 1 1,-1-1-1,1 0 0,-2 0 0,4-16 1,-2 1 240,-2-1 0,-1 1 0,-2-42 0,-1 50 356,0 0 1,-2 0-1,1 0 0,-2 0 1,0 1-1,-1 0 0,-1 0 1,0 0-1,-1 1 0,0 0 1,-18-21-1,26 35-475,0-1-1,0 1 1,-1 0 0,1-1-1,0 1 1,0 0-1,0 0 1,-1-1 0,1 1-1,0 0 1,0 0 0,-1-1-1,1 1 1,0 0-1,0 0 1,-1 0 0,1 0-1,0 0 1,-1-1 0,1 1-1,0 0 1,-1 0 0,1 0-1,0 0 1,-1 0-1,1 0 1,0 0 0,-1 0-1,1 0 1,0 0 0,-1 0-1,1 0 1,0 1-1,-1-1 1,1 0 0,0 0-1,-1 0 1,1 0 0,0 0-1,0 1 1,-1-1 0,1 0-1,0 0 1,0 0-1,-1 1 1,1-1 0,0 0-1,0 0 1,0 1 0,-1-1-1,1 0 1,0 1-1,0-1 1,0 0 0,0 1-1,0-1 1,0 0 0,0 0-1,-1 1 1,1-1-1,0 0 1,0 1 0,-5 26-276,5-24 410,-6 43 48,2 0 1,2 1-1,7 76 0,-3-111-257,0 0-1,0-1 1,2 1-1,-1-1 1,1 1-1,1-1 1,0-1-1,1 1 1,0-1-1,0 1 1,1-2-1,11 14 1,-11-16-394,0-1 0,0 1 1,1-1-1,0 0 0,0-1 1,1 0-1,-1 0 0,1-1 0,14 5 1,12-1-3569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7226,'0'0'2173,"-7"20"-1571,-1 6-404,-33 88 465,40-112-657,-6 13 23,1 0-1,0 1 1,1 0 0,1 0 0,1 0-1,-3 31 1,6-46-39,0 0 0,0 0 0,1 0 0,-1 0 0,0 0-1,1 0 1,-1 0 0,1 0 0,-1 0 0,1 0 0,0-1 0,-1 1 0,1 0 0,0 0-1,0 0 1,-1-1 0,1 1 0,0-1 0,0 1 0,0 0 0,0-1 0,0 1 0,0-1 0,0 0-1,0 1 1,0-1 0,0 0 0,0 0 0,0 0 0,1 1 0,39 2-59,-33-3 67,38 1-156,0-2 0,0-1-1,0-3 1,55-13 0,10-13-3197,-71 17 385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6385,'0'0'4945,"-33"133"-4464,29-95-369,0 2 32,0 0-144,0-2 48,1-2-96,1-1-369,0 1-999,2-10-984,-2-10-1913</inkml:trace>
  <inkml:trace contextRef="#ctx0" brushRef="#br0" timeOffset="1">341 291 5857,'0'0'5065,"5"107"-4401,-5-79-407,-2 0-177,-3-2-80,1 0-32,4-2-417,0-6-1775,9-8-2409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5841,'0'0'1743,"-17"13"-1256,-53 47-72,68-59-399,0 1 0,1 0 0,-1 0 0,0 0 0,0 1 0,1-1 1,-1 0-1,1 1 0,0-1 0,0 1 0,0-1 0,0 1 0,0-1 0,0 1 0,1 0 0,-1-1 1,1 1-1,0 0 0,0 0 0,0-1 0,0 1 0,0 0 0,1-1 0,0 5 0,1-3 31,-1 0-1,1-1 1,0 1-1,0-1 0,1 1 1,-1-1-1,0 0 0,1 0 1,0 0-1,0 0 0,5 4 1,1-1 66,0-1 0,-1 0 0,2 0-1,-1-1 1,0 0 0,1-1 0,0 0 0,0 0 0,15 1 0,5-1 27,59-2 0,-84-1-126,0 0-1,-1-1 0,1 1 0,0-1 0,0 0 1,-1 0-1,1-1 0,-1 0 0,1 1 1,-1-1-1,0-1 0,1 1 0,4-5 1,-6 5 45,-1-1 0,1 1 1,-1-1-1,0 0 1,1 0-1,-1-1 1,0 1-1,-1 0 0,1-1 1,-1 1-1,1-1 1,-1 1-1,0-1 1,-1 0-1,1 1 0,0-1 1,-1-6-1,0 5-24,0 0 0,0 1 1,-1-1-1,0 0 0,0 1 0,0-1 0,0 0 0,-1 1 0,0 0 0,0-1 0,0 1 0,0 0 0,-1 0 0,1 0 1,-1 0-1,0 0 0,-1 1 0,1 0 0,0-1 0,-1 1 0,0 0 0,0 1 0,0-1 0,-7-3 0,0 1-466,0 0-1,-1 0 0,0 1 0,0 1 1,0 0-1,0 0 0,0 1 0,-18 0 1,5 2-3309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5337,'0'0'2419,"2"19"-1225,13 119 1005,26 93 47,-5-79-7089,-34-140 708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5129,'0'0'1066,"17"-4"-936,1-1-70,-4 1 39,1 1 0,0 0 0,0 1 0,30-1 0,-22 2 151,-14 1-172,1-1 0,0 1 1,0 1-1,18 3 0,-25-3-62,-1 0 0,0-1 1,0 1-1,0 0 0,0 0 0,0 0 1,0 1-1,0-1 0,0 0 0,0 1 0,0-1 1,-1 1-1,1 0 0,-1-1 0,1 1 1,-1 0-1,0 0 0,1 0 0,-1 0 1,0 0-1,0 0 0,0 0 0,-1 1 1,1-1-1,0 4 0,0-2 23,0 0 0,-1 0 0,1 0 0,-1 0 0,0 0 0,0-1 0,-1 1 0,1 0 0,-1 0 0,0 0 0,0 0 0,0-1 0,0 1 0,-1 0 0,1-1 0,-1 1 0,0-1 0,0 0 0,0 0 0,-1 1 0,1-1 0,-1-1 0,1 1 0,-6 4 0,-4 1-23,0-1-1,0-1 0,-1 1 0,0-2 0,-19 7 0,-3 0-50,35-12 1,0 0 0,-1 0 1,1 0-1,0 0 0,0 0 0,0 0 1,0 0-1,0 0 0,-1 1 0,1-1 1,0 0-1,0 0 0,0 0 0,0 0 1,0 0-1,-1 0 0,1 0 0,0 0 1,0 0-1,0 1 0,0-1 0,0 0 1,0 0-1,0 0 0,0 0 0,-1 0 1,1 1-1,0-1 0,0 0 0,0 0 1,0 0-1,0 0 0,0 0 0,0 1 1,0-1-1,0 0 0,0 0 0,0 0 1,0 0-1,0 1 0,0-1 0,0 0 1,8 5-583,13 2 489,-19-7 102,30 9 167,56 23 0,-80-28-106,0 0 0,0 0 0,0 1 0,0 0 1,-1 0-1,0 0 0,0 1 0,-1 0 0,0 1 0,0-1 0,0 1 0,6 10 0,-11-14 22,1-1 0,-1 1 0,0-1 0,0 1 0,0 0 0,0-1 0,0 1 0,-1 0-1,1 0 1,-1 0 0,1-1 0,-1 1 0,0 0 0,0 0 0,-1 0 0,1 0 0,-1 0 0,1-1 0,-1 1-1,0 0 1,0 0 0,0-1 0,-2 4 0,0-2-3,0 0-1,0 0 0,0-1 1,-1 1-1,0-1 1,1 0-1,-1 0 1,0 0-1,-1 0 1,1 0-1,0-1 1,-6 2-1,-12 5-498,0-1 0,-1-1 0,1-1 0,-1-1 0,-40 4-1,28-8-2039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3:0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2817,'0'0'2608,"-15"0"-2080,11 0-704,2 0-736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5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5281,'0'0'5577,"-19"106"-4865,10-86-351,-1-2-153,3 1-208,-1-5-8,3 0 8,-1-2-537,2-4-1103,4-2-1096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3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5193,'0'0'810,"21"1"-185,-1-1-465,-9 0-61,1 0 1,-1 0 0,1 1-1,0 1 1,-1 0-1,0 1 1,1 0-1,-1 0 1,0 1-1,12 6 1,-14-4 53,-1 0-1,1 0 1,-1 0 0,0 1 0,0 0-1,-1 1 1,0 0 0,-1 0 0,1 0-1,-2 1 1,1 0 0,-1 0 0,0 1-1,-1-1 1,0 1 0,4 19 0,-2-3 22,-2-1 0,-1 1 0,-1 0 0,-1 0 0,-4 45 0,1-54-124,-1 1-1,0-1 0,-2 0 1,0 0-1,0 0 0,-14 25 1,-58 91-29,39-73-180,35-55-43,0 1 1,0-1 0,0 1 0,-3 11-1,6-16 74,-1 0 0,1 0 0,0 0 0,0 0 0,0 0-1,0 0 1,-1 0 0,1-1 0,0 1 0,0 0-1,1 0 1,-1 0 0,0 0 0,0 0 0,0 0-1,1 0 1,-1 0 0,0 0 0,1 0 0,-1-1 0,1 1-1,-1 0 1,1 0 0,-1 0 0,1-1 0,0 1-1,-1 0 1,1-1 0,0 1 0,0-1 0,-1 1 0,1-1-1,0 1 1,0-1 0,0 1 0,0-1 0,-1 0-1,3 1 1,17 1-4362</inkml:trace>
  <inkml:trace contextRef="#ctx0" brushRef="#br0" timeOffset="1">830 402 5169,'0'0'1296,"130"-28"-928,-91 24-7,-1 2-121,-2 0-160,-4 2-80,-2 0-352,-10 0-801,-8 0-2071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3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6601,'0'0'521,"122"0"79,-75-4 152,-5-4 24,-1 2-72,-3 0-424,-6 0-224,-4 2-56,-5 0-80,-8 0-864,-8 2-904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9 159 3849,'0'0'3887,"-1"-4"-3268,-1-2-158,0-1 0,1 0 1,-1 0-1,2 0 0,-1-8 0,1 13-441,0-1 0,0 1-1,1-1 1,-1 1 0,1-1-1,-1 1 1,1 0 0,0-1-1,0 1 1,0 0 0,0 0-1,0 0 1,1 0 0,-1 0-1,1 0 1,-1 0 0,1 0-1,0 0 1,3-2 0,7-4-81,1 0 1,0 1 0,0 1 0,0 0-1,1 1 1,0 0 0,0 1-1,0 1 1,1 0 0,-1 1-1,1 0 1,23 1 0,-37 1 21,0 0 1,0 1 0,1-1 0,-1 0 0,0 0-1,0 1 1,0-1 0,1 1 0,-1-1 0,0 1-1,0-1 1,0 1 0,0 0 0,0-1-1,0 1 1,0 0 0,0 0 0,0 0 0,-1 0-1,2 1 1,0 1-1,0 0 0,0 0-1,-1 1 1,1-1-1,-1 0 1,0 1 0,1 3-1,1 7 29,-1 0-1,0 24 0,-2-36 7,0 7 12,1 5 5,-1-1 0,0 0 0,-4 20 0,3-29-1,0 1 0,-1-1 1,1 1-1,-1-1 0,0 0 0,0 1 0,0-1 0,-1 0 0,0 0 0,1-1 0,-1 1 1,-1-1-1,-5 6 0,0-2 17,0-1 0,0 1 0,-1-2 0,0 0 0,0 0 1,-1 0-1,1-1 0,-13 2 0,4-1-115,-1-2-1,1 0 1,-37 0 0,55-3-29,8 0-1378,12 0 1308,-6-1 150,-1 1 0,1 0 0,0 1-1,-1 0 1,1 1 0,-1 0 0,1 1 0,-1 1 0,22 9 0,-17-4 43,-1 0 1,-1 2-1,0 0 0,0 0 0,-1 1 0,20 24 1,-28-29 1,1 1 0,-2 0 1,1 0-1,-1 1 1,-1-1-1,0 1 1,0 0-1,0 0 1,-1 1-1,-1-1 1,0 1-1,0 0 0,-1-1 1,1 13-1,-2-18 26,0 1 0,0-1-1,0 1 1,-1-1 0,0 0-1,1 1 1,-2-1 0,1 0-1,0 0 1,-5 8-1,4-9 28,0 0 0,-1 0-1,0 0 1,0 0-1,0-1 1,0 1-1,0-1 1,-1 0 0,1 0-1,-1 0 1,1 0-1,-6 1 1,-8 3 96,0 0 0,0-1 0,0-1 0,-1-1 0,-18 1 0,-91-1 105,87-3-154,40 0-146,0 0 1,-1 0-1,1 0 0,-1 0 0,1 0 1,-1 0-1,1 0 0,-1 1 0,1-1 1,-1-1-1,1 1 0,0 0 0,-1 0 1,1 0-1,-1 0 0,1 0 0,-1 0 1,1 0-1,-1-1 0,1 1 0,0 0 1,-1 0-1,1-1 0,0 1 0,-1 0 1,1 0-1,0-1 0,-1 1 0,1 0 1,0-1-1,-1 1 0,1-1 0,0 1 1,0 0-1,0-1 0,-1 1 0,1-1 1,0 1-1,0-1 0,0 1 0,0 0 1,0-1-1,0 1 0,0-1 0,0 1 1,0-1-1,0 1 0,0-1 0,0 1 1,0-1-1,0 1 0,0 0 0,1-1 1,-1-7-1973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17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14 704,'0'0'6562,"-6"0"-6236,-18-2-260,18 0-82,6-2 1629,-5 4-1394,5 1-210,-1-1-1,1 0 1,-1 0-1,1 0 1,0 0-1,-1 0 1,1 1 0,0-1-1,-1 0 1,1 0-1,-1 0 1,1 0-1,0 0 1,-1 0-1,1 0 1,0-1 0,-1 1-1,1 0 1,-1 0-1,1 0 1,0 0-1,-1 0 1,1 0 0,0-1-1,-1 1 1,1 0-1,0 0 1,-1-1-1,1 1 1,0 0-1,0 0 1,-1-1 0,1 1-1,0 0 1,0-1-1,0 1 1,-1 0-1,1-1 1,0 1-1,0 0 1,0-1 0,0 0-1,0 1-36,-12 1 132,-18 8-3169,10-7-2092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0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49 3329,'0'0'4493,"-15"-8"-4119,-48-25-135,60 32-220,0 0-1,0 0 1,0 0 0,-1 0-1,1 0 1,0 1 0,-1-1 0,1 1-1,0 0 1,-1 0 0,1 0-1,-1 1 1,1-1 0,0 1-1,0 0 1,-1-1 0,1 2-1,0-1 1,0 0 0,0 1-1,-4 2 1,1-1-11,-21 11 38,1 2 0,1 0 0,-38 33-1,-61 69 316,110-103-332,1 0 0,0 1-1,-17 29 1,26-38-45,0 0 0,0 0 0,1 1 0,1 0 0,-1 0 0,1 0 0,0 0 0,1 0 0,0 0 0,0 0 0,1 15 0,1-21 2,-1 1 0,1 0 0,0-1 0,0 1 0,0-1 1,0 1-1,0-1 0,1 0 0,-1 1 0,1-1 0,0 0 1,-1 0-1,1 0 0,0 0 0,0 0 0,0-1 0,0 1 1,1-1-1,-1 1 0,0-1 0,1 0 0,-1 1 0,0-1 1,1-1-1,0 1 0,-1 0 0,6 0 0,6 2-89,1-1 0,-1 0 0,25-1-1,-22-1 77,-1 0 0,0-1 0,1-1 0,-1 0 0,24-7 0,-35 7 30,0 0 0,1-1 1,-1 1-1,0-1 1,-1 0-1,1 0 0,0 0 1,-1-1-1,0 0 1,1 0-1,-2 0 0,1 0 1,0 0-1,-1-1 1,0 0-1,0 0 1,0 0-1,-1 0 0,4-9 1,-4 5 40,0 1 0,0 0 0,-1-1 1,0 1-1,0-16 0,-2 23-35,1 0-1,0-1 0,0 1 0,0 0 1,-1 0-1,1 0 0,0-1 1,-1 1-1,1 0 0,-1 0 1,0 0-1,1 0 0,-1 0 1,0 0-1,0 0 0,1 0 1,-1 0-1,0 0 0,0 0 1,0 1-1,0-1 0,0 0 1,0 1-1,0-1 0,-1 1 1,1-1-1,0 1 0,0-1 1,0 1-1,-1 0 0,-1-1 1,-5 0-38,-1 0 0,1 0 0,-15 1 0,11 0-44,-9 1-288,0 1 0,1 0 1,-1 2-1,0 0 0,1 1 1,-37 15-1,5 1-1698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652 0 3273,'0'0'5107,"-15"18"-4761,-161 212 849,-209 333 482,329-478-1431,53-80-317,1-1 1,-1 0-1,1 1 0,0-1 1,-3 10-1,3 3-5128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0 5265,'0'0'3111,"-22"17"-2640,-141 117 103,97-81-385,-129 115 67,191-165-255,1 1 1,0 0-1,0-1 1,0 1-1,0 0 0,1 1 1,-3 4-1,5-8-4,-1 0 1,1 0-1,0 0 0,-1 0 1,1 0-1,0 0 0,0 0 1,0 0-1,0 0 0,0 0 1,0 1-1,0-1 0,0 0 1,1 0-1,-1 0 0,0 0 1,0 0-1,1 0 0,-1 0 0,1 0 1,-1 0-1,1 0 0,-1-1 1,1 1-1,0 0 0,-1 0 1,1 0-1,0-1 0,0 1 1,0 0-1,0-1 0,-1 1 1,1 0-1,0-1 0,0 1 1,2 0-1,9 4 13,0-1 1,1 0-1,-1-1 1,1 0-1,0 0 0,14 0 1,81 0-136,-87-3 42,166 0-3128,-139 0 1172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5337,'0'0'1247,"0"24"-404,0-9-640,-7 160 2129,-20 387-189,27-561-2185,0 0 0,0 0 0,1 0 0,-1 1 0,0-1-1,0 0 1,1 0 0,-1 0 0,1 0 0,-1 0 0,1 0 0,-1 0-1,1 0 1,0 0 0,-1 0 0,1 0 0,0 0 0,0 0 0,0-1-1,0 1 1,-1 0 0,1-1 0,0 1 0,0 0 0,0-1 0,1 1-1,-1-1 1,2 1 0,3 1-445,1-1-1,0 0 1,-1 0 0,8 0-1,-10-1 169,33 1-2239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2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57 5297,'0'0'1144,"101"-38"-840,-65 30 137,2 4-105,-1 0-280,3 2-56,7 2-152,-10 0-761,-10 0-1047</inkml:trace>
  <inkml:trace contextRef="#ctx0" brushRef="#br0" timeOffset="1">0 250 5881,'0'0'1281,"119"0"-785,-80 0 88,3-4-56,-1-2-144,0 0-184,-1 2-152,-4-2-48,-1 0-696,-12 2-704,-10-2-1201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2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41 2969,'0'0'3230,"7"-7"-2606,22-21-60,-22 23 1496,-5 7-1615,-4 7-772,2-8 465,-6 16-119,-2 0 0,0 0 0,-1-1 0,0 0 0,-22 27 0,-68 69 87,96-108-103,-62 62 27,27-29-62,-46 58 1,83-94 26,0 0 1,0 1-1,0-1 0,0 0 1,1 1-1,-1-1 0,0 0 1,1 1-1,-1-1 0,1 1 1,-1-1-1,1 1 0,0-1 1,-1 1-1,1-1 1,0 1-1,0 1 0,1-2 3,-1 0-1,0 0 0,1-1 0,-1 1 1,1 0-1,-1 0 0,1-1 0,-1 1 1,1 0-1,-1 0 0,1-1 1,0 1-1,-1-1 0,1 1 0,0-1 1,0 1-1,-1-1 0,1 1 0,0-1 1,0 0-1,1 1 0,6 1-4,0-1 1,0 1-1,0-2 0,0 1 0,9-1 0,-5 0 14,159-3-359,-141 1-325,1-2-1,-1-2 0,45-13 0,-41 7-1253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41 341 5113,'0'0'1434,"-6"21"-1450,-14 66 28,19-83-5,1-1 0,0 0 0,-1 0 0,1 1 0,0-1 0,0 0 1,1 0-1,-1 1 0,1-1 0,-1 0 0,1 0 0,0 0 0,1 0 0,-1 0 0,0 0 0,1 0 1,-1 0-1,1 0 0,0-1 0,0 1 0,0-1 0,0 1 0,1-1 0,-1 0 0,1 0 1,-1 0-1,1 0 0,0 0 0,3 1 0,2 2 20,1 1-10,0 0 1,0-1 0,1 0-1,0-1 1,0 0 0,0 0-1,21 3 1,-6-3-64,-1-2 0,35 0-1,-54-2-6,-1 0-1,1 0 0,0-1 0,0 0 1,-1 0-1,1 0 0,0 0 0,-1-1 1,1 0-1,-1 0 0,0 0 0,1 0 0,-1-1 1,0 1-1,0-1 0,-1 0 0,1 0 1,-1-1-1,1 1 0,3-6 0,-4 4 17,0-1-1,0 1 0,-1 0 1,1-1-1,-1 0 0,0 1 1,-1-1-1,1 0 0,-1 0 0,-1 0 1,1 0-1,-1 0 0,0 0 1,0 0-1,-1 0 0,-1-7 1,1 7 99,-1 1 0,0-1 1,-1 1-1,1 0 0,-1 0 1,0 0-1,0 0 0,-1 0 1,0 0-1,1 1 0,-1 0 0,-1 0 1,1 0-1,-1 0 0,-9-5 1,3 2 187,-1 0 0,0 1 0,-1 0 0,1 1 0,-24-7 1,22 9-154,0 1 0,0 0 1,0 0-1,0 1 0,-1 1 1,1 1-1,-27 4 0,36-4-94,1 1 0,0-1-1,0 1 1,0 0 0,0 0-1,0 0 1,0 1-1,1-1 1,-1 1 0,1 0-1,0 0 1,0 1 0,0-1-1,0 0 1,0 1-1,1 0 1,-1-1 0,1 1-1,0 0 1,0 0 0,1 1-1,-3 5 1,1 4-9,0-1 1,1 1 0,1 0-1,0-1 1,0 1 0,3 14-1,-2-21-17,1 0 0,1 1-1,-1-1 1,1 0 0,1 0 0,-1 0-1,1-1 1,0 1 0,1-1 0,-1 1-1,1-1 1,1 0 0,-1 0 0,1-1-1,0 1 1,0-1 0,1 0 0,-1-1-1,1 1 1,12 6 0,-9-6-47,1 0-1,-1-1 1,1 0 0,0-1-1,0 0 1,0 0 0,0-1-1,0 0 1,1-1 0,-1 0-1,1-1 1,-1 0 0,1-1-1,12-2 1,-17 2 49,1-1 0,-1-1 1,0 1-1,0-1 0,0-1 0,0 1 0,-1-1 0,1 0 0,-1 0 1,0 0-1,0-1 0,0 0 0,5-7 0,1-2 21,-1 0 1,0-1-1,14-31 0,-12 16 53,-1 0-1,-1-1 0,-2-1 0,-1 1 1,5-50-1,-4-163 3073,-8 211-2307,0 32-682,-2 10-48,-13 52 177,4 0 0,-6 76 0,9 128 318,8-258-602,-1-1 0,1 1-1,1-1 1,-1 1 0,1-1 0,0 0 0,0 1 0,1-1-1,0 0 1,0 0 0,1 0 0,-1 0 0,1 0 0,0 0-1,6 7 1,-1-6-532,-1-1-1,1 0 1,1 0-1,-1-1 1,1 0-1,15 7 0,14 0-5203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4297,'0'0'2424,"-2"21"-1846,0 6-428,-1 2 38,-1 0-1,-7 31 0,-10 21 279,10-42-837,2 0 1,1 1-1,-4 76 1,12-98-1501,0-3-532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3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6913,'0'0'5578,"3"0"-5490,-1 0-80,0 0-1089,10 0-1151,-3 0-345,4 0-1655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5193,'0'0'2723,"-12"13"-2553,-88 103 203,65-73-272,35-43-110,0 0-1,0 1 0,0-1 1,0 0-1,0 0 0,0 0 1,0 0-1,0 0 0,0 0 0,0 0 1,0 1-1,0-1 0,1 0 1,-1 0-1,0 0 0,0 0 1,0 0-1,0 0 0,0 0 0,0 1 1,0-1-1,0 0 0,0 0 1,0 0-1,0 0 0,0 0 0,0 0 1,1 0-1,-1 0 0,0 0 1,0 0-1,0 0 0,0 1 1,0-1-1,0 0 0,0 0 0,1 0 1,-1 0-1,0 0 0,0 0 1,0 0-1,0 0 0,0 0 0,0 0 1,1 0-1,-1 0 0,0 0 1,0 0-1,0 0 0,0 0 1,0-1-1,0 1 0,0 0 0,1 0 1,-1 0-1,0 0 0,0 0 1,0 0-1,0 0 0,0 0 1,0 0-1,3 0 30,24-1-68,5 1 29,-1 0 1,59 10-1,-81-8 21,-1-1-1,0 2 1,0-1-1,0 1 1,0 0-1,-1 1 1,1 0-1,-1 0 1,0 0-1,0 1 1,0 0-1,-1 1 1,1 0-1,-1 0 1,10 13-1,-14-15 44,1 0-1,-1 0 0,0 0 1,0 0-1,0 0 1,-1 1-1,1-1 1,-1 1-1,0-1 1,0 1-1,-1-1 1,1 1-1,-1 0 1,0-1-1,-1 1 1,1 0-1,-1-1 1,0 1-1,0-1 1,0 1-1,0-1 1,-1 1-1,0-1 1,0 0-1,0 0 1,0 0-1,-1 0 1,0 0-1,1-1 1,-1 1-1,-1-1 1,1 1-1,0-1 1,-1 0-1,-5 3 1,-5 2 160,-1 0-1,0-1 1,0-1 0,-1 0 0,1-1 0,-33 6-1,12-6-1535,0-1-1,-40-1 0,66-3-1430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4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5577,'0'0'720,"23"-10"-597,80-34 158,-82 36-189,0 2-1,0 0 1,1 1-1,-1 1 1,25-1-1,-14 1-1,13-2 27,117-8 2988,-186 14-2509,-36 0-4184,48 0 971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12 3833,'0'0'3035,"5"-10"2197,-36 10-5166,6-1-91,-1 1 1,1 2-1,-29 5 1,54-7 5,0 0 0,0 0 1,0 0-1,0 0 0,-1 0 0,1 0 1,0 0-1,0 0 0,0 0 0,-1 0 1,1 0-1,0 0 0,0 1 0,0-1 1,0 0-1,0 0 0,-1 0 0,1 0 1,0 0-1,0 0 0,0 1 0,0-1 1,0 0-1,0 0 0,0 0 0,0 0 1,-1 1-1,1-1 0,0 0 0,0 0 1,0 0-1,0 1 0,0-1 0,0 0 1,0 0-1,0 0 0,0 1 0,0-1 1,0 0-1,6 10-478,7 4 157,6 2 312,-2 1 1,0 1-1,-1 1 0,20 29 1,-30-38 25,0 1 0,0-1 0,-1 1 0,-1 0 0,0 1 0,0-1 0,-1 1 0,-1 0 0,0 0 0,0 0 0,-1 13 1,-1-22 17,1-1 0,-1 1 0,0-1 0,0 0 0,-1 1 0,1-1 0,0 1 1,-1-1-1,1 0 0,-1 1 0,0-1 0,0 0 0,0 0 0,0 1 1,0-1-1,0 0 0,-1 0 0,1 0 0,-1 0 0,1-1 0,-1 1 1,0 0-1,0-1 0,0 1 0,0-1 0,0 1 0,0-1 0,0 0 0,-3 1 1,-15 9 65,-1-2 1,0 0-1,-1-1 0,0-2 1,0 0-1,-29 4 1,26-7-1984,-31-1 0,52-2-877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0 5217,'0'0'4358,"-19"4"-4099,-63 14-128,77-17-122,1 1 1,0 0-1,0 0 0,0 0 1,0 0-1,0 0 1,1 1-1,-1 0 0,1 0 1,-1 0-1,1 0 0,0 1 1,0-1-1,1 1 1,-1-1-1,-2 6 0,-2 3 19,-5 4 11,2 0 1,0 1 0,-7 18 0,14-27-70,0-1-1,1 0 1,0 1-1,0 0 1,0-1-1,1 1 1,1 0-1,-1 0 1,1 0-1,1 10 0,0-16-32,-1-1 0,0 0 0,1 1-1,0-1 1,-1 0 0,1 1 0,0-1-1,-1 0 1,1 0 0,0 0-1,0 0 1,0 0 0,0 0 0,0 0-1,0 0 1,1 0 0,-1 0-1,0 0 1,0-1 0,0 1 0,1-1-1,-1 1 1,0-1 0,1 1 0,-1-1-1,1 0 1,1 1 0,6 0-233,-1 0 1,1-1 0,11 0-1,-9-1-73,42 1-1655,0 0-829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7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108 108 2513,'0'0'3474,"-17"12"-2928,-51 41-191,66-51-350,0-1 0,0 1 0,1-1 1,-1 1-1,1 0 0,-1 0 0,1-1 0,-1 1 0,1 0 0,0 0 0,0 0 0,0 1 1,0-1-1,1 0 0,-1 0 0,0 1 0,1-1 0,0 0 0,-1 0 0,1 1 0,0-1 0,0 0 1,0 1-1,1-1 0,-1 0 0,0 1 0,1-1 0,0 0 0,-1 0 0,1 1 0,0-1 1,0 0-1,0 0 0,0 0 0,1 0 0,-1 0 0,1-1 0,-1 1 0,1 0 0,3 2 1,0 0-4,0-1 0,1 0 0,0 0 0,-1 0 0,1-1 0,0 0 0,1 0 0,-1-1 0,0 1 1,8-1-1,9 1 26,34-2 0,-26-1 1,-30 1 25,0 0 0,-1 0 0,1 0 0,0 0 1,-1 0-1,1 0 0,0 0 0,-1-1 0,1 1 1,0 0-1,-1-1 0,1 1 0,0 0 0,-1-1 1,1 1-1,-1 0 0,1-1 0,-1 1 1,1-1-1,-1 1 0,0-1 0,1 0 0,-1 1 1,1-1-1,-1 0 0,4-21 1102,-4 17-1059,-1 1 1,1-1-1,-1 1 0,0-1 1,0 1-1,-1-1 1,-2-6-1,0 4-297,0 0 0,0-1 0,1 1 0,0-1 0,0 0 0,1 0-1,0 0 1,0 0 0,0-9 0,2 14 36,0 0-1,0 0 0,0-1 1,0 1-1,1 0 1,0 0-1,0 1 0,0-1 1,0 0-1,0 0 1,0 0-1,1 0 1,-1 1-1,1-1 0,0 1 1,0-1-1,0 1 1,0 0-1,0 0 0,0 0 1,0 0-1,1 0 1,-1 0-1,1 1 1,0-1-1,-1 1 0,5-2 1,1 0 65,0 0 0,-1 1 1,1 0-1,0 1 0,0 0 1,0 0-1,0 0 0,0 1 1,0 0-1,10 2 0,-16-1 159,0-1 1,0 1-1,0 0 0,0 0 0,1 0 0,-1 0 1,-1 0-1,1 1 0,0-1 0,0 1 0,0-1 0,-1 1 1,1-1-1,-1 1 0,1 0 0,-1 0 0,0 0 1,2 4-1,19 43 962,-16-32-930,7 16 47,-7-14-71,2-1 1,14 28-1,-22-47-59,0 1 0,0 0 0,0 0 0,0 0-1,0 0 1,0 0 0,0 0 0,0 0 0,0 0 0,0 0 0,0 0-1,0-1 1,0 1 0,0 0 0,0 0 0,0 0 0,1 0 0,-1 0-1,0 0 1,0 0 0,0 0 0,0 0 0,0 0 0,0 0-1,0 0 1,0-1 0,0 1 0,0 0 0,0 0 0,0 0 0,0 0-1,0 0 1,1 0 0,-1 0 0,0 0 0,0 0 0,0 0 0,0 0-1,0 0 1,0 0 0,0 0 0,0 0 0,0 0 0,1 0 0,-1 0-1,0 0 1,0 0 0,0 0 0,0 0 0,0 0 0,0 0 0,0 0-1,0 0 1,0 0 0,0 1 0,0-1 0,1 0 0,-1 0 0,0 0-1,0 0 1,0 0 0,0 0 0,0 0 0,0 0 0,1-14 1260,-2-20 612,-1 21-1890,0 1 0,1-1 0,0 0 0,1 0 0,1 1 0,3-24 0,-2 32-49,-1-1-1,0 1 1,1 0 0,0 0-1,0 0 1,0 0-1,1 0 1,-1 0-1,1 1 1,0-1 0,0 1-1,0 0 1,0 0-1,0 0 1,1 0-1,0 0 1,-1 1-1,1-1 1,0 1 0,0 0-1,1 0 1,5-1-1,-2 0-268,0 1 0,0 0-1,0 0 1,0 1 0,0 0-1,0 0 1,1 1 0,-1 0-1,0 0 1,0 1 0,0 0-1,0 1 1,0 0 0,0 0-1,0 1 1,-1 0 0,14 6-1,-5 0 570,-1-1-1,1-1 1,0-1-1,1 0 0,0-1 1,0-1-1,0-1 0,0 0 1,0-1-1,1-1 1,-1-1-1,1 0 0,30-5 1,-40 4-175,0-1 1,1 0-1,-1-1 0,0 0 1,12-6-1,-18 8 24,1 0 0,-1 0 0,0-1 0,1 1 0,-1 0 0,0-1 0,0 0 0,0 1 1,0-1-1,0 0 0,-1 0 0,1 0 0,0 0 0,-1-1 0,0 1 0,1 0 0,-1-1 0,0 1 0,0 0 0,0-1 0,1-4 0,-3 6-47,1 1 0,0-1 0,0 1 0,0-1 0,0 1 0,0 0 0,0-1 0,-1 1 0,1-1 0,0 1 0,0 0 0,-1-1 0,1 1 0,0-1 0,-1 1-1,1 0 1,0-1 0,-1 1 0,1 0 0,0 0 0,-1-1 0,1 1 0,-1 0 0,1 0 0,-1 0 0,1 0 0,0-1 0,-1 1 0,1 0 0,-1 0 0,0 0 0,-19-1 395,15 1-335,-2 0-7,-2 0-50,0 0 1,0 0-1,0 0 0,1 1 0,-1 0 0,0 1 0,1 0 0,-1 1 1,1 0-1,-13 5 0,8 0-25,0 0 1,1 1-1,0 0 0,0 1 0,1 0 1,0 1-1,1 0 0,-15 21 1,21-26-27,0 1 1,0-1-1,0 1 1,1 0-1,0 0 1,0 0-1,1 1 1,0-1-1,0 0 1,1 1-1,0 0 1,0-1-1,0 1 1,1 0-1,1-1 1,-1 1-1,1 0 1,0-1-1,3 10 1,-2-13-3,1 1 0,-1 0 0,1-1 0,0 0 0,0 1 0,0-1 0,0 0 1,1-1-1,0 1 0,0 0 0,0-1 0,0 0 0,0 0 0,0 0 0,1-1 1,5 3-1,5 1-105,-1 0 0,1-1 0,0-1 0,19 4 0,3-3-468,1-1 1,-1-2-1,49-3 1,-27-1-492,23 1-1394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7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6369,'0'0'2081,"-97"147"-1145,76-95-168,10 0-152,7-4-384,4-4-152,0-6-24,15-6-56,6-3 0,7-5-184,23-4-536,-8-4-912,-5-8-1065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0 384,'0'0'7418,"-18"9"-7112,1-1-213,9-6-45,1 1 0,0 1 0,-1-1 1,1 1-1,0 1 0,1-1 0,-1 1 1,1 0-1,0 1 0,0-1 1,0 1-1,1 0 0,0 1 0,-4 6 1,2-1 1,2 0 1,-1 0 0,1 0 0,1 1 0,0-1 0,1 1 0,0 0 0,1 0 0,1 0 0,0 0-1,1 19 1,0-28-48,0 0 0,1 0-1,0 0 1,0 0 0,0 0-1,0 0 1,1 0 0,0 0 0,0 0-1,0 0 1,0-1 0,0 1-1,1-1 1,-1 0 0,1 0-1,0 1 1,0-2 0,0 1-1,0 0 1,1-1 0,-1 1-1,1-1 1,0 0 0,-1 0 0,1-1-1,0 1 1,0-1 0,7 2-1,6 1-4,1-1 1,-1-1-1,1 0 0,0-2 0,25-1 0,-37 1 5,0-1 0,0 0 0,0 0 0,0 0 0,-1-1 0,1 0 0,0 0 0,-1 0 0,1-1 0,-1 1 0,0-1 0,0-1 0,0 1 0,0-1 0,-1 0 0,1 0 0,7-9 0,-8 7 53,1-1 0,-1 1 0,-1-1 1,1 0-1,-1-1 0,0 1 1,-1 0-1,0-1 0,0 0 0,-1 1 1,1-1-1,-2 0 0,1-10 1,-1 10 11,0 0 0,0 0 1,-1 0-1,0 0 0,-1 0 1,0 0-1,-4-12 0,4 16-89,0 0 0,0 1-1,0-1 1,-1 1 0,1 0 0,-1 0-1,0 0 1,0 0 0,0 0 0,0 1-1,-1-1 1,1 1 0,-1 0 0,1 0-1,-1 0 1,0 1 0,1-1 0,-6 0-1,-14-4-1981,-49-5 0,30 7-3313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8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5881,'0'0'3233,"2"20"-2047,10 129 382,-9-104-1203,13 71 1,-11-96-480,0 1 1,1-1-1,1 0 1,1-1-1,18 32 0,-24-47-241,1 0 0,0-1 0,-1 1 0,1-1 0,1 1 0,-1-1 0,0 0 0,1 0 0,0 0 0,-1-1 0,1 1 0,0-1 0,0 0 0,1 0 0,6 2 0,8 0-4210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8066,'0'0'2174,"16"19"-1661,52 63 70,-32-42-48,2-1-1,75 59 1,-102-89-539,71 50-322,-46-38-3386,-27-18-153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5329,'0'0'2457,"16"11"-1819,50 39-39,-60-44-509,0 0 0,0 1 0,0-1 0,-1 1 0,0 0 0,0 0 0,-1 1 0,0-1 0,0 1 0,-1 0 0,0 0 0,0 0 1,-1 1-1,0-1 0,-1 1 0,1-1 0,-1 14 0,-1-18-110,1 3 41,0 0 0,-1 1 0,0-1 1,-1 0-1,-1 11 0,2-16-157,-1 0 0,0 0 0,0 0-1,0 0 1,0 0 0,0 0 0,0 0-1,0-1 1,-1 1 0,1 0 0,0-1-1,-1 1 1,0-1 0,1 1 0,-1-1-1,0 0 1,0 0 0,1 0 0,-1 0-1,0 0 1,0 0 0,-3 0 0,-21 5-3729</inkml:trace>
  <inkml:trace contextRef="#ctx0" brushRef="#br0" timeOffset="1">51 108 5673,'0'0'1096,"98"-58"-960,-49 38-112,1 4-24,11 6-208,-14 6-736,-12 4-1816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9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5721,'0'0'4457,"-23"106"-3785,5-82-496,-3 2-176,-9 10-144,4-4-1384,3-8-1065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3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35 5249,'0'0'1247,"-17"17"-975,-53 56 123,66-70-353,0 2-1,1-1 1,0 0 0,0 1 0,0-1-1,1 1 1,-3 5 0,4-7-22,1 1 0,-1-1 0,1 0 0,-1 0 0,1 0 1,0 0-1,0 4 0,1 4-20,-1-9 12,0 0 1,1 0-1,-1 1 1,1-1-1,-1 0 1,1 0-1,0 0 1,0 0-1,0-1 1,0 1-1,0 0 1,0 0-1,1 0 1,-1-1-1,0 1 1,1-1-1,-1 1 1,1-1-1,0 0 1,0 1-1,-1-1 1,1 0-1,0 0 1,0 0-1,0-1 1,0 1-1,0 0 1,0-1-1,0 1 1,0-1-1,3 1 1,9 1 126,1 0 1,0-1-1,20-1 1,-21 0-94,-7 0-24,1-1 0,0 1 0,-1-1 0,1 0 0,-1-1 1,1 0-1,-1 0 0,1-1 0,-1 1 0,0-2 0,8-4 0,-11 5 21,0 0-1,1 0 0,-1-1 0,-1 0 1,1 0-1,0 0 0,-1 0 0,0-1 1,0 1-1,-1-1 0,1 0 1,-1 1-1,0-1 0,0-1 0,0 1 1,1-10-1,0-7-693,-1 0 0,-1-39 0,-1 39-842,0 3-794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1672,'0'0'4127,"0"19"-3230,0 125 1324,-6 200 496,6-342-2863,0-1 0,0 1 0,0-1-1,0 1 1,1-1 0,-1 1-1,0 0 1,1-1 0,-1 1-1,1-1 1,-1 1 0,1-1-1,0 0 1,0 1 0,-1-1-1,1 0 1,0 1 0,0-1 0,0 0-1,1 0 1,-1 0 0,0 0-1,0 0 1,1 0 0,-1 0-1,0 0 1,1-1 0,-1 1-1,1-1 1,-1 1 0,1-1 0,-1 1-1,1-1 1,-1 0 0,1 1-1,-1-1 1,3 0 0,13 0-3841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0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68 5433,'0'0'2749,"16"-11"-2296,51-33-111,-65 43-329,0-1 1,0 1-1,0 0 1,0-1-1,0 1 1,0 0-1,0 1 1,0-1-1,0 0 1,1 1-1,-1-1 1,0 1-1,1-1 1,-1 1-1,0 0 1,1 0-1,3 1 1,3 0 41,-5-1-33,0 1-1,0-1 0,0 1 0,-1 0 0,1 0 1,0 0-1,-1 0 0,1 1 0,-1-1 0,1 1 1,-1 0-1,0 0 0,0 0 0,1 1 1,-2-1-1,1 1 0,0 0 0,0 0 0,-1-1 1,0 2-1,0-1 0,1 0 0,1 5 0,-1-2 12,-1-1-1,0 1 1,1 0-1,-2 0 1,1 0-1,-1 0 1,0 0-1,0 0 1,-1 0-1,1 0 1,-2 0-1,1 1 1,0-1-1,-3 7 1,2-10-16,0 0 1,-1 0 0,1 0 0,-1 0 0,0 0 0,0 0 0,0-1 0,0 1 0,0-1 0,-1 0 0,1 1-1,-1-1 1,0 0 0,1 0 0,-1-1 0,-6 4 0,-3 0 73,0 0-1,-25 7 1,37-12-104,-1 1 1,1-1-1,0 1 1,-1-1-1,1 1 1,0-1-1,-1 1 1,1-1 0,0 1-1,0-1 1,-1 1-1,1-1 1,0 1-1,0-1 1,0 1-1,0-1 1,0 1-1,0 0 1,0-1-1,0 1 1,0-1 0,0 1-1,0-1 1,0 1-1,0-1 1,0 1-1,1-1 1,-1 1-1,0-1 1,0 1-1,1-1 1,0 2 0,7 16-1,-8-17 13,12 18-9,12 31 0,-22-43 29,1 0 0,-1 1 0,0 0 1,-1-1-1,0 1 0,0 0 0,0-1 0,-1 9 1,-1-13 9,0 0 0,0-1 0,0 1 0,0 0 0,0-1 0,-1 1 0,1-1 1,-1 0-1,1 1 0,-1-1 0,0 0 0,0 0 0,0 0 0,0 0 0,0 0 0,-1-1 1,1 1-1,0-1 0,-1 1 0,1-1 0,-1 0 0,-3 1 0,-5 3-47,-1-1 0,1-1 1,-1 0-1,-12 2 0,-27-1-2558,34-3-29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4521,'0'0'851,"20"-4"-163,63-12 77,-77 15-669,-1 0 0,0 0 0,0 1 0,0-1 0,0 1 0,1 1 0,-1-1-1,0 1 1,0 0 0,0 0 0,0 0 0,0 1 0,0 0 0,0 0 0,0 0-1,-1 0 1,1 1 0,-1 0 0,7 5 0,-4-1 87,0 1 0,-1 0 0,0 1 0,-1-1 0,0 1 0,0 0 0,6 18 1,-3-7-72,-1 1 0,-1 0 1,-1 0-1,4 39 1,-4 88 386,-5-131-407,-2 1 0,0-1 0,0 0 0,-2 0 0,-7 23 0,-39 78 127,49-115-147,-2 2-208,1 0 1,0 0 0,0 0 0,-2 11-1,4-15 23,0 0 0,0-1 0,0 1 0,0 0-1,0 0 1,0 0 0,0-1 0,0 1 0,0 0-1,0 0 1,0 0 0,1 0 0,-1-1-1,0 1 1,1 0 0,-1 0 0,0-1 0,1 1-1,-1 0 1,1-1 0,-1 1 0,1 0 0,0-1-1,-1 1 1,1-1 0,-1 1 0,1-1-1,0 1 1,0-1 0,-1 0 0,1 1 0,0-1-1,0 0 1,-1 1 0,1-1 0,0 0 0,0 0-1,1 0 1,18 1-3514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26 6305,'0'0'1977,"113"-26"-1193,-85 26-504,2 0-56,2 0-168,-2 0-56,-2 0-384,2 8-648,-9 2-401,-10-4-895</inkml:trace>
  <inkml:trace contextRef="#ctx0" brushRef="#br0" timeOffset="1">0 295 6689,'0'0'1633,"126"-8"-1057,-88-2-8,2 2-304,-3-2-88,1 0-176,-4 0-72,1-6-480,-8 4-696,-12 0-1321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3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48 246 5737,'0'0'2366,"0"-14"-1490,-1-6-583,0-8 222,3-33-1,-1 55-472,0 1 0,1-1 0,-1 1 0,1 0 0,0-1 0,0 1 0,1 0 0,0 0 1,0 0-1,0 0 0,0 1 0,1-1 0,0 1 0,-1 0 0,2 0 0,-1 0 0,0 1 0,1 0 0,0-1 0,9-3 0,-7 3-46,1 0 0,0 1 0,-1 1 0,1-1 0,0 1 0,1 0-1,-1 1 1,0 0 0,0 1 0,0-1 0,1 1 0,-1 1 0,0 0 0,9 1-1,-14 0 9,0-1 0,0 0 0,0 1-1,0 0 1,0-1 0,0 1 0,-1 1 0,1-1-1,-1 0 1,1 0 0,-1 1 0,0 0-1,0-1 1,0 1 0,0 0 0,0 0-1,-1 0 1,0 0 0,1 0 0,-1 0 0,1 6-1,1 2 12,0 0 1,-1 1-1,0 0 0,0 22 0,-2-17 12,-1 0 0,-3 26-1,2-36-22,0 1 0,0-1-1,-1 0 1,1-1 0,-2 1-1,1 0 1,-1-1 0,-6 10-1,-1-3 12,1-1-1,-2 0 1,0 0-1,0-1 0,-1-1 1,-1 0-1,-24 13 0,17-12 10,-1-1-1,0-1 1,-1-1-1,-40 9 0,61-16-17,2-1-12,1 12-283,2-7 286,1 0-1,0 0 1,0-1 0,0 0-1,1 0 1,-1 0-1,1 0 1,0-1 0,0 1-1,0-1 1,0-1 0,9 4-1,-4-2-275,0 0 1,0-2-1,0 1 0,0-1 0,1 0 1,11-1-1,16 0-2247,-5-1-2130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8266,'0'0'5097,"5"0"-5313,5 0-1040,1-10-1985,-4-2-3016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59 4185,'0'0'5184,"2"-10"-4124,4-29-373,-6 39-677,0 0-1,0-1 1,0 1 0,0-1 0,0 1 0,0 0 0,-1-1-1,1 1 1,0-1 0,0 1 0,0 0 0,0-1 0,-1 1 0,1 0-1,0-1 1,0 1 0,-1 0 0,1-1 0,0 1 0,-1 0-1,1 0 1,0-1 0,-1 1 0,1 0 0,0 0 0,-1 0 0,1-1-1,0 1 1,-1 0 0,1 0 0,-1 0 0,1 0 0,0 0-1,-1 0 1,1 0 0,-1 0 0,1 0 0,-1 0 0,1 0 0,0 0-1,-1 0 1,1 0 0,-1 0 0,1 0 0,0 1 0,-1-1-1,1 0 1,0 0 0,-1 1 0,-20 9 55,-6 7-58,2 1-1,-39 36 1,-41 51-18,84-82-4,1 0 0,1 2 0,-23 37 0,36-52 6,0 1-1,1 0 1,0 1-1,1 0 1,0-1-1,1 1 0,0 0 1,1 1-1,0-1 1,1 0-1,1 19 1,0-29 0,0 0-1,1 1 1,-1-1 0,1 0 0,-1 0-1,1 0 1,0 0 0,0 0 0,0 0-1,0 0 1,0 0 0,0 0 0,0 0 0,1-1-1,-1 1 1,1 0 0,-1-1 0,3 2-1,0 0-14,-1-1-1,1 0 1,0 0-1,0 0 0,0-1 1,0 1-1,0-1 1,8 2-1,4-2-19,-1 1 1,1-2-1,-1 0 1,19-3-1,-27 2 52,0 0-1,0 0 1,0-1 0,0 0-1,0 0 1,0-1 0,-1 1-1,1-2 1,-1 1 0,0-1-1,0 0 1,0 0 0,-1 0-1,1-1 1,-1 0 0,0 0 0,0-1-1,-1 1 1,1-1 0,-1 0-1,-1 0 1,1 0 0,-1-1-1,0 1 1,0-1 0,-1 0-1,0 0 1,0 0 0,-1 0-1,0 0 1,0 0 0,0-13-1,-1 18-13,-1 0-1,1-1 0,0 1 0,-1 0 1,1 0-1,-1-1 0,0 1 0,1 0 1,-1 0-1,0 0 0,0 0 0,-1 0 1,1 0-1,0 0 0,-1 0 0,1 0 1,-1 1-1,0-1 0,1 1 0,-1-1 1,0 1-1,0 0 0,0-1 0,0 1 1,0 0-1,0 0 0,0 0 0,-1 1 0,1-1 1,0 0-1,0 1 0,-3-1 0,-9-1-325,0 1-1,0 0 0,0 1 0,-16 1 0,22 0 59,-13 1-330,0 2-1,-1 0 1,2 2 0,-1 0 0,0 1 0,-22 12 0,24-11-82,-27 11-1600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0 7906,'0'0'3080,"-19"10"-2566,-4 1-321,-7 3 122,1 1 0,-30 22-1,16-5-17,2 1 0,0 2 0,3 2 0,-56 68 0,84-93-459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8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1 4201,'0'0'5160,"-12"23"-4918,-182 336 745,157-290-748,-107 222 645,143-289-962,1 0-1,-1 0 1,0 0 0,1 0-1,-1 0 1,1 0 0,-1 0-1,1 1 1,0 1 0,0-3-42,0-1 1,1 1 0,-1 0 0,0-1 0,0 1 0,1-1-1,-1 1 1,0-1 0,1 1 0,-1-1 0,1 1-1,-1-1 1,0 1 0,1-1 0,-1 0 0,1 1-1,-1-1 1,1 1 0,0-1 0,-1 0 0,1 0-1,-1 1 1,1-1 0,-1 0 0,1 0 0,0 0-1,-1 0 1,1 0 0,0 0 0,-1 0 0,1 0-1,0 0 1,16 1-2700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77 5433,'0'0'2498,"-3"7"-2461,1-4-31,1 1-1,0-1 1,0 0-1,0 1 0,0-1 1,1 1-1,0-1 1,-1 1-1,1-1 0,0 1 1,1 0-1,-1-1 1,1 1-1,-1-1 0,1 1 1,0-1-1,1 0 1,-1 1-1,0-1 0,4 6 1,22 38 150,36 78 136,-57-110-235,-1 0 0,-1 0 0,0 1 0,-1-1 1,0 1-1,0 29 0,-3-41-29,0 0 0,-1 0 0,0-1 0,0 1 0,0 0 0,0 0 0,0-1 0,-1 1 0,0-1 0,1 1 0,-1-1 0,-1 0 0,1 1 0,0-1 0,-1 0 0,0-1 0,1 1 1,-1 0-1,0-1 0,0 0 0,-1 1 0,1-1 0,0 0 0,-1-1 0,1 1 0,-1-1 0,-5 2 0,-4 1-676,-1 0 1,0 0-1,0-2 1,-1 0-1,1-1 1,-15 0-1,0-1-4198</inkml:trace>
  <inkml:trace contextRef="#ctx0" brushRef="#br0" timeOffset="1">59 141 160,'0'0'6057,"137"-80"-5833,-69 60 16,20 3-32,-3 3-208,39 8-8,-21 2-376,-25 4-1368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9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6673,'0'0'1145,"107"-24"-1025,-58 10 280,8 2-120,3 2-224,2 0-56,0 4-320,6 0-352,-17 2-633,-18 0-879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4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5193,'0'0'2333,"0"25"-1278,-4 155 756,4 147-410,-3-312-2893,-5-9-2566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0 274 5777,'0'0'1216,"0"-19"-750,3-65 5,-3 76-350,2 0-1,-1 0 1,1 0 0,0 0 0,1 0 0,0 0 0,0 1-1,1-1 1,-1 1 0,2 0 0,-1 0 0,1 1 0,0-1-1,0 1 1,1 0 0,0 0 0,10-8 0,-9 10-93,-1 0 1,1 0-1,-1 0 1,1 1-1,0 0 1,1 1-1,-1-1 0,0 1 1,1 1-1,-1-1 1,1 1-1,-1 0 1,1 1-1,0 0 1,-1 0-1,1 1 0,0 0 1,-1 0-1,1 1 1,-1 0-1,0 0 1,1 1-1,-1 0 1,0 0-1,0 0 1,8 7-1,-6-2-18,0 0 0,0 0 0,-1 0 0,-1 1 0,0 1 0,0-1-1,0 1 1,-1 0 0,-1 1 0,0-1 0,6 18 0,-6-11-42,-1 1-1,-1-1 1,0 1-1,-1 0 1,-1-1-1,-2 36 1,0-44 2,-1 0 0,1 0 0,-2 0 0,1 0 0,-1-1 0,0 1 0,-1-1 0,0 0 0,-1 0 1,1 0-1,-1 0 0,-1-1 0,1 0 0,-1 0 0,-1 0 0,1-1 0,-1 0 0,0 0 0,-1-1 0,1 0 0,-1 0 0,0-1 0,0 0 0,-1 0 0,1-1 0,-1 0 0,0 0 0,0-1 1,1 0-1,-2-1 0,1 0 0,-14 0 0,21-1 51,1 0 0,0 0 0,0 0 0,-1 0 0,1 0 0,0-1 0,0 1 1,0 0-1,-1-1 0,1 1 0,0-1 0,0 1 0,0-1 0,-2-1 0,3 2-16,0 0-1,0-1 1,-1 1 0,1-1-1,0 1 1,0-1-1,0 1 1,-1-1-1,1 1 1,0-1 0,0 0-1,0 1 1,0-1-1,0 1 1,0-1-1,0 1 1,0-1-1,0 1 1,0-1 0,1 1-1,-1-1 1,0 1-1,0-1 1,0 1-1,1-1 1,-1 1 0,0-1-1,1 1 1,-1-1-1,0 1 1,1 0-1,-1-1 1,0 1 0,1-1-1,-1 1 1,1-1-1,3-2-19,0 0-1,0 1 0,0-1 1,0 1-1,1-1 0,-1 1 1,1 1-1,-1-1 1,1 1-1,0-1 0,-1 1 1,10 0-1,9-2-7,30 2-1,-48 1 29,52 0-2060,98 13 0,-119-8-1516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7866,'0'0'4793,"13"0"-7042,2 0-863,4-6-977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3 5633,'0'0'3605,"-22"0"-2872,8-1-653,3 0-44,0 1 1,0 0-1,0 0 1,-1 2-1,1-1 1,0 1-1,1 1 1,-1-1 0,0 2-1,1 0 1,-1 0-1,1 1 1,-10 6-1,-18 15 15,1 2 1,-50 49-1,71-61-59,2 0 1,0 0-1,0 1 1,2 1-1,0 0 1,1 1-1,-13 32 1,21-44 0,0 1 1,1 0 0,0 1 0,0-1 0,1 0 0,0 0 0,0 1 0,1-1 0,0 1-1,1-1 1,-1 0 0,5 14 0,-4-16-2,2 0-1,-1-1 1,1 1-1,-1-1 1,2 0-1,-1 0 1,0 0-1,1 0 1,0-1-1,0 1 1,1-1-1,-1 0 1,1 0-1,0-1 1,0 1 0,0-1-1,9 4 1,0-1-6,0 0 0,1-1 1,-1-1-1,1-1 0,0 0 1,17 1-1,91-2-92,-119-1 120,0-1 0,0-1 0,0 1-1,0 0 1,0-1 0,0 0 0,0 0 0,0 0 0,0-1-1,-1 1 1,1-1 0,-1 0 0,1 0 0,-1 0 0,1 0-1,-1-1 1,0 0 0,0 1 0,0-1 0,-1 0 0,1 0-1,-1 0 1,1-1 0,-1 1 0,0-1 0,0 1 0,-1-1-1,1 0 1,-1 1 0,0-1 0,0 0 0,0 0-1,0 0 1,0 0 0,-1 0 0,0 0 0,0-7 0,-1 9-21,1 1 1,0-1 0,-1 0 0,1 1-1,0-1 1,-1 1 0,0-1-1,1 1 1,-1-1 0,0 1 0,0 0-1,0-1 1,0 1 0,0 0 0,0 0-1,0 0 1,0-1 0,0 1 0,-1 0-1,1 1 1,0-1 0,-1 0-1,1 0 1,-1 0 0,1 1 0,-1-1-1,1 1 1,-1-1 0,0 1 0,-1 0-1,-9-3-312,0 2 0,0-1 0,-15 2 0,22 0 160,-129-1-3778,78 1 972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1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691 1 6785,'0'0'2050,"-11"26"-1299,2-4-575,-74 160 704,27-85-502,-5-2 0,-3-2-1,-5-4 1,-155 157 0,201-222-623,-24 29 0,10 3-5173,30-44 235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1 7826,'0'0'1125,"-19"9"-1107,-252 146 283,252-143-257,1 1 0,0 2-1,-18 17 1,32-27-39,0-1-1,0 1 1,0 0-1,1 0 1,0 0-1,0 1 1,0-1-1,0 1 1,1-1-1,0 1 1,0 0-1,1 0 1,-1 0-1,1 0 1,1 0 0,-1 10-1,1-14-2,0 0 0,1 0 0,-1 0 1,1 0-1,-1-1 0,1 1 0,0 0 0,0 0 0,0 0 0,0-1 1,0 1-1,0-1 0,0 1 0,0-1 0,0 1 0,1-1 0,2 2 1,0 1 8,1-1 1,-1-1 0,1 1 0,0-1 0,0 1 0,6 1 0,8 1 25,0-1-1,30 3 1,2-2-950,0-2 1,65-5-1,-74-6-1437,-10-5-2052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2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6161,'0'0'1201,"-9"102"-737,3-46 472,0 2 152,1 3-176,1-5-448,2-6-336,2-4 48,0-10-120,0-4-56,13-4 0,12-7-688,29-5-664,-5-6-480,-2-6-1081</inkml:trace>
  <inkml:trace contextRef="#ctx0" brushRef="#br0" timeOffset="1">788 87 5577,'0'0'1769,"121"-24"-1009,-85 18 136,-1 2-80,-1 0-440,2 2-240,3 0-136,-1 2-128,7 0-832,-9 0-616,-15 0-1329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7826,'0'0'3735,"-4"24"-3159,-13 80-200,6-41-219,3 1 0,1 100 0,7-161-320,0 0-1,1 0 1,-1 0-1,1 0 1,-1 0-1,1 0 1,0 0-1,0 0 1,0 0 0,2 3-1,-2-4-334,1 0-1,-1 0 1,1-1-1,-1 1 1,1 0-1,0 0 1,-1-1 0,4 2-1,1 0-4001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3649,'0'0'3721,"145"0"-3049,-96 0 240,-2 0 24,-6 0-312,-3 0-216,-4-8-232,0 0-168,-2-2-16,0-2-552,-10 0-1280,-10 1-1169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4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269 132 3945,'0'0'2130,"0"-19"-1254,0-84 1132,-2 94-214,-3 12-995,-6 16-706,-22 61-106,-28 74 23,61-153-21,-1 0-1,1 0 1,0 1-1,-1-1 1,1 0-1,0 1 1,0-1-1,0 0 1,0 0-1,0 1 1,0-1-1,0 0 1,0 0-1,1 1 1,-1-1-1,0 0 1,1 0-1,-1 1 1,1-1-1,-1 0 1,1 0-1,0 0 1,1 2-1,0-1-47,1 0 0,0 0-1,-1 0 1,1-1-1,0 1 1,0-1 0,5 2-1,15 8 70,-14-5-16,0 1 0,0 1 1,0-1-1,-1 2 0,0-1 0,-1 1 0,0 0 0,0 0 1,-1 1-1,7 13 0,-6-7 7,0 0 0,-1 0-1,-1 0 1,0 1 0,-1 0 0,2 22-1,-6-38 16,0 0 0,0 0 0,0-1 0,0 1 0,0 0 0,0 0 0,0-1-1,0 1 1,-1 0 0,1 0 0,0 0 0,0-1 0,-1 1 0,1 0 0,-1-1 0,1 1 0,-1 0-1,1-1 1,-1 1 0,1-1 0,-1 1 0,1-1 0,-1 1 0,0-1 0,1 1 0,-1-1-1,0 1 1,1-1 0,-2 1 0,-26 5 150,17-4-149,-44 6-191,0-2-1,-93-1 0,147-4 56,0-1 1,-1 0-1,1 0 0,0 0 0,0 0 0,-1 0 0,1 0 1,0-1-1,0 1 0,0 0 0,-1-1 0,1 1 0,0 0 0,0-1 1,0 1-1,0-1 0,0 0 0,0 1 0,0-1 0,0 0 0,0 0 1,0 0-1,0 0 0,0 0 0,0 0 0,1 0 0,-1 0 0,0 0 1,1 0-1,-1 0 0,1 0 0,-1 0 0,1 0 0,0-1 0,-1 1 1,1 0-1,0 0 0,0-1 0,0 1 0,0-2 0,-1-17-4082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0 180 6313,'0'0'1241,"132"-77"-1001,-72 55 32,10 4 128,9 2-216,4 2-128,3 2-56,19 2-656,-24 4-697,-20 2-1847</inkml:trace>
  <inkml:trace contextRef="#ctx0" brushRef="#br0" timeOffset="1">672 581 5857,'0'0'5777,"9"0"-6201,-1 0-2032,-2 0-2097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5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8994,'0'0'1452,"-18"22"-1257,-60 73-36,68-82-135,0 1-1,0 1 1,2 0 0,0 0 0,-10 25 0,15-29-17,0 0 1,0 0-1,1 1 1,1-1-1,0 0 1,1 1-1,0 16 0,1-25-6,-1-1-1,1 1 1,0 0 0,0 0-1,0-1 1,0 1-1,0-1 1,1 1-1,-1-1 1,1 1-1,-1-1 1,1 0-1,0 0 1,0 0-1,0 0 1,0 0 0,0 0-1,1 0 1,-1-1-1,0 1 1,1-1-1,-1 1 1,1-1-1,0 0 1,4 1-1,6 2-4,0-1 0,0-1-1,0 1 1,16-1-1,97 1-885,-110-4 418,0 0 0,-1-2 0,1 1-1,-1-2 1,0 0 0,15-6 0,9-10-2110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6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5169,'0'0'2438,"-5"22"-1232,-63 243 1499,48-191-2662,4 2-1,3-1 1,3 2-1,1 89 1,9-165-171,0 0 1,0 0 0,0 0-1,0 0 1,0 0 0,0 0-1,0 0 1,0 0 0,0 0-1,1 0 1,-1 0-1,0 0 1,1 0 0,-1 0-1,0 0 1,1 0 0,0 0-1,-1 0 1,1-1 0,-1 1-1,1 0 1,0 0 0,0-1-1,0 2 1,9-1-2859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7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81 1280,'0'0'6051,"4"-9"-4806,15-26-60,-18 34-1123,-1 0 0,1 0 0,-1 1 0,0-1-1,1 0 1,-1 0 0,0 1 0,1-1 0,-1 0 0,0 0 0,0 0 0,0 1 0,0-1 0,0 0 0,1 0 0,-2 0 0,1 0 0,0 0 0,0 1 0,0-1 0,0 0-1,0 0 1,-1 0 0,1 1 0,0-1 0,-1 0 0,1 0 0,-1 1 0,1-1 0,-1 0 0,1 1 0,-1-1 0,1 0 0,-1 1 0,0-1 0,1 1 0,-1-1 0,0 1-1,1-1 1,-1 1 0,0 0 0,0-1 0,1 1 0,-1 0 0,0-1 0,0 1 0,-1 0 0,-4-1-97,0 0 0,-1 0 0,1 1 0,-12 0 0,13 0 205,-11 0-166,11-1 7,0 1 0,0 0 1,0 0-1,0 1 0,-9 1 1,13-2-18,-1 1 1,1-1-1,0 1 1,-1-1-1,1 1 1,0 0 0,0 0-1,0 0 1,0 0-1,0 0 1,0 0 0,0 0-1,0 0 1,0 0-1,0 0 1,0 0 0,0 0-1,1 1 1,-1-1-1,1 0 1,-1 1 0,1-1-1,-1 0 1,1 1-1,0 1 1,-2 11-15,0 1 0,1-1 0,1 1 0,1-1 0,0 0 0,5 26 0,30 81 24,-9-35-21,-26-85 16,-1 0 0,1 0 0,-1 0 0,1 0 0,-1 0 0,0 0 0,1 0 0,-1 1 0,0-1 0,0 0 0,0 0 0,0 0 0,0 0 0,0 1 0,0-1 0,0 0 0,-1 0 0,1 0 0,0 0 0,-1 0 1,1 0-1,-1 1 0,1-1 0,-1 0 0,0 0 0,1 0 0,-1-1 0,-1 2 0,0-1-60,-1 0-1,0 0 1,0 0 0,0-1-1,0 1 1,0-1 0,0 0-1,1 0 1,-6 0 0,1 0-82,4 0 65,-4 0-328,0 1-1,1-1 1,-1-1-1,0 1 1,0-1 0,0-1-1,0 1 1,1-1-1,-1 0 1,0 0 0,-10-7-1,-7-8-3400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 6185,'0'0'4167,"-18"5"-3761,-60 21-83,72-24-256,0 1-1,0 1 1,0-1-1,1 1 1,-1 0 0,1 0-1,0 1 1,0 0-1,0 0 1,1 0-1,0 0 1,0 1 0,0-1-1,-5 11 1,5-9-6,-1 1-28,1 1 0,0 0 0,0 0 0,-4 17 0,7-21-43,0 0-1,0 0 0,0 0 1,1 1-1,0-1 0,0 0 1,0 0-1,1 0 1,-1 1-1,3 6 0,-2-10-44,0 0-1,0 0 0,0 0 1,0-1-1,1 1 0,-1 0 1,0-1-1,1 1 0,-1-1 1,1 1-1,0-1 0,-1 0 0,1 0 1,0 0-1,0 0 0,0 0 1,0 0-1,0 0 0,0-1 1,0 1-1,0-1 0,3 1 1,5 0-261,1 0 1,-1 0 0,12-1 0,-10-1-36,50 1-1804,-2 0-690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81 133 5209,'0'0'2269,"-13"18"-1692,-41 58-132,52-74-429,1 0-1,-1 0 0,1 0 0,0 0 0,0 1 0,0-1 0,0 0 0,0 0 0,1 1 1,-1-1-1,1 0 0,-1 1 0,1-1 0,0 1 0,0-1 0,0 1 0,0-1 0,0 0 1,1 1-1,-1-1 0,1 1 0,-1-1 0,1 0 0,0 0 0,0 1 0,0-1 0,0 0 1,3 3-1,0-1 31,0 0 1,0 0-1,1 0 1,-1-1-1,1 0 1,0 0-1,0 0 1,6 2-1,-11-5-44,12 5 72,-1-1 0,1 0-1,0-1 1,0 0 0,23 2 0,62-2 311,-69-3-90,-27-19 1043,-2 12-1318,0-1 0,-1 1 0,0-1 0,0 1 0,0 0 0,-1 0 0,0 0 0,0 0 0,-1 0 0,-4-6 0,1 2-134,1 0 0,-7-19 0,11 22-131,-1 0 0,1 0 0,1 1 0,-1-1-1,1 0 1,1 0 0,0 0 0,0 0-1,0 0 1,3-15 0,-1 19 112,-1-1 0,1 1 1,0 0-1,0-1 0,0 1 1,0 0-1,1 0 0,0 0 0,0 0 1,0 1-1,0-1 0,1 1 1,-1 0-1,1 0 0,0 0 1,0 0-1,0 1 0,0 0 0,6-3 1,0 1-470,0 0-1,21-4 1,-14 4-169,3 0-461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11 232,'0'0'7280,"10"-3"-6778,-2 1-373,-6 1-81,1 0 0,-1 0 0,1 0 0,0 1 1,-1-1-1,1 1 0,0-1 0,0 1 0,0 0 1,-1 0-1,1 0 0,0 1 0,0-1 0,-1 1 1,1-1-1,0 1 0,-1 0 0,1 0 0,0 0 1,-1 0-1,0 1 0,1-1 0,2 3 0,5 6 166,-1 1-1,-1-1 0,0 2 0,-1-1 1,0 1-1,0 0 0,-1 1 0,4 14 1,29 112 157,-28-90-285,-7-35-67,2 15-64,-4-25 59,-3-15 69,-19-101-238,13 83 154,1 0-1,2 0 1,-1-34-1,4 50 18,3-23-78,-1 35 57,-1-1 1,1 0-1,-1 1 0,1-1 0,0 1 0,0-1 0,-1 1 0,1 0 0,0-1 1,0 1-1,0 0 0,1-1 0,-1 1 0,0 0 0,0 0 0,1 0 1,-1 0-1,3-1 0,4-1-180,1-1 0,-1 2 0,1-1 1,-1 1-1,1 0 0,0 1 0,14 0 0,3 0-1386,33 5 0,-12 5-1183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9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42 168 1376,'0'0'1991,"18"0"-1110,61-5-156,-70 3-640,0 0 0,0 0 0,0 0 0,-1-1-1,1 0 1,-1-1 0,1 0 0,-1 0 0,0-1 0,-1 0 0,1 0-1,-1-1 1,0 0 0,-1 0 0,1-1 0,-1 1 0,0-2 0,4-7-1,-7 11-38,-1 0 0,1 0 0,-1 0 0,-1 0-1,1-1 1,-1 1 0,2-6 0,-3 9-18,0 0 0,1 0 1,-1 0-1,0 1 1,0-1-1,0 0 0,0 0 1,0 0-1,0 0 0,0 0 1,0 0-1,-1 0 1,1 0-1,0 0 0,0 0 1,-1 0-1,1 1 0,-1-1 1,1 0-1,-1 0 1,1 0-1,-1 1 0,1-1 1,-1 0-1,0 1 0,1-1 1,-1 0-1,0 1 1,0-1-1,1 1 0,-1-1 1,0 1-1,0-1 0,0 1 1,0 0-1,0-1 1,1 1-1,-1 0 0,0 0 1,-1 0-1,-8-1 85,1 1 0,-1 0 1,1 1-1,-1 0 0,1 1 0,0 0 0,-1 0 0,1 1 0,0 0 1,0 1-1,1 0 0,-1 0 0,1 1 0,0 0 0,0 0 1,1 1-1,-1 0 0,1 1 0,-6 6 0,1-1-18,2 0-1,-1 1 0,1 0 1,1 1-1,1 0 1,0 1-1,0-1 1,2 1-1,0 1 1,-6 20-1,10-27-79,0 0 1,1 0-1,0 0 0,0 0 1,1 0-1,0 1 0,0-1 1,1 0-1,3 14 0,-2-18-29,0-1 0,-1 0 0,1 1 1,1-1-1,-1 0 0,1 0 0,-1 0 0,1-1 0,0 1 0,0-1 0,1 0 0,-1 1 1,1-1-1,-1-1 0,1 1 0,0 0 0,0-1 0,1 0 0,-1 0 0,6 2 0,6 0-183,0 0-1,0-1 0,0-1 0,0 0 0,1-1 0,23-2 1,-18 1-111,76-1-1352,-8-6-729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7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7418,'21'-2'869,"136"-12"-117,-25 12 596,76-8-461,-203 10-778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2:5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6977,'0'0'2921,"-105"133"-1889,84-81-47,8 2-521,11-2-280,2-6-56,6-2-128,18-4-8,10-3-328,36-7-641,-4-8-1439,-8-12-2137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0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83 362 6849,'0'0'2334,"-16"19"-2111,-44 64-60,60-82-159,-1 0 0,0 0 1,0 0-1,1 0 0,-1 1 0,1-1 1,-1 0-1,1 1 0,-1-1 0,1 0 1,0 1-1,0-1 0,-1 0 0,1 1 1,0-1-1,0 0 0,0 1 1,1-1-1,-1 0 0,0 1 0,0-1 1,1 0-1,-1 1 0,1-1 0,-1 0 1,1 1-1,0-1 0,-1 0 0,1 0 1,0 0-1,0 0 0,0 0 1,0 0-1,0 0 0,0 0 0,0 0 1,0 0-1,0-1 0,0 1 0,1 0 1,-1-1-1,0 1 0,0-1 1,1 1-1,0-1 0,4 3 16,3 1-1,1 0 0,0 0 1,0-1-1,0-1 0,0 1 1,0-2-1,1 1 0,-1-2 1,19 0-1,-28 0 21,0 0 0,1-1-1,-1 1 1,0 0 0,0-1-1,0 1 1,0-1 0,0 0 0,0 1-1,0-1 1,0 0 0,0 1-1,0-1 1,0 0 0,0 0 0,0 0-1,-1 0 1,1 0 0,0 0-1,-1 0 1,1 0 0,-1 0 0,1 0-1,-1-1 1,1 1 0,-1 0 0,0 0-1,0 0 1,0 0 0,1-1-1,-1 1 1,0 0 0,-1-2 0,2 0-39,-1 0 0,0 0 1,0 0-1,-1 0 0,1 0 1,-1 0-1,1 0 1,-1 0-1,0 0 0,0 0 1,0 0-1,0 0 0,-4-4 1,-42-38-3508,22 25-903</inkml:trace>
  <inkml:trace contextRef="#ctx0" brushRef="#br0" timeOffset="1">162 0 6361,'0'0'4177,"0"131"-2960,-4-79-521,-1 4-288,5 2-304,0 1-96,0-3-8,0-4-80,11-4-424,21-2-865,-2-12-1263,0-16-1537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0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7218,'0'0'1747,"-18"17"-1295,-58 60-3,69-70-405,1 0 0,1 1 0,-1 0 0,1 0 0,0 0 0,1 1 0,0 0 0,0-1 0,-3 15 0,4-7 25,1-1 0,1 1 0,0 27 0,1-31-65,0-10-2,0 0-1,0 0 0,0 0 1,0 0-1,1-1 0,-1 1 1,1 0-1,-1 0 1,1 0-1,-1-1 0,1 1 1,0 0-1,0-1 0,0 1 1,0 0-1,0-1 0,0 0 1,0 1-1,1-1 1,1 3-1,0-3 5,0 1-1,-1-1 1,1 0-1,0 0 1,0 0-1,-1 0 1,1-1 0,0 1-1,0-1 1,0 1-1,0-1 1,3 0 0,-5-1 19,1 1 0,-1-1 1,0 1-1,0-1 0,0 1 0,0-1 1,0 0-1,0 1 0,0-1 1,0 0-1,0 0 0,-1 0 1,1 0-1,0 0 0,0 0 1,-1 0-1,1 0 0,0 0 0,-1 0 1,0 0-1,1 0 0,-1 0 1,1-1-1,-1 1 0,0 0 1,0 0-1,0 0 0,0-3 1,3-37 248,-3 40-269,0-4-99,0-1-1,0 0 1,-1 0-1,1 0 1,-1 1 0,-1-1-1,-2-8 1,2 10-220,0 0 1,-1 0-1,1 1 1,-1 0-1,1-1 1,-1 1-1,0 0 1,-1 0 0,1 0-1,-7-4 1,-14-8-3664</inkml:trace>
  <inkml:trace contextRef="#ctx0" brushRef="#br0" timeOffset="1">461 276 3001,'0'0'4793,"0"106"-3161,-13-78-328,-8 2-624,4 0-464,-2 0-216,4 8-384,6-5-1736,7-13-1945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0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65 6665,'0'0'2137,"-10"13"-1889,2-2-128,-1 1 0,-9 19 0,18-31-110,0 1 0,0-1 0,0 1-1,0-1 1,0 1 0,0-1 0,0 1 0,0-1 0,0 0 0,0 1-1,0-1 1,0 1 0,0-1 0,0 1 0,1-1 0,-1 1 0,0-1-1,0 1 1,0-1 0,1 0 0,-1 1 0,0-1 0,1 0 0,-1 1-1,0-1 1,1 0 0,-1 1 0,0-1 0,1 0 0,-1 1 0,1-1 0,-1 0-1,1 0 1,-1 0 0,1 0 0,-1 1 0,0-1 0,1 0 0,-1 0-1,1 0 1,-1 0 0,1 0 0,-1 0 0,1 0 0,-1 0 0,1 0-1,32-1 364,-26 0-286,1 1-53,1-1 0,0 0 0,-1-1 0,0 0 1,1 0-1,-1-1 0,0 0 0,0 0 0,0-1 0,-1 0 0,1 0 0,-1-1 0,0 0 1,0-1-1,-1 1 0,11-12 0,-16 15-173,1-1-1,-1 0 1,1 0-1,-1 1 1,0-1-1,0 0 1,0 0-1,-1 0 1,1 0-1,-1 0 1,0 0-1,0-1 1,0 1-1,0 0 1,0 0 0,0 0-1,-1 0 1,-1-4-1,-7-9-2770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1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4257,'0'0'2192,"28"120"-1439,-20-78 55,-5 0 488,-1 0-248,-2-1-584,2-3-192,2-2-224,3-4-48,9 2-560,-1-10-1616,-2-8-1105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61 128,'0'0'5993,"16"-8"-5517,54-29-23,-66 35-382,1 0 1,-1 0-1,1 0 1,-1 0-1,1 1 1,0 0-1,0 0 1,0 0-1,-1 0 1,1 1-1,9 0 1,-3 0 131,-9 0-174,-1 0 0,0 1-1,0-1 1,1 1 0,-1-1 0,0 1-1,0-1 1,0 1 0,0-1-1,0 1 1,0 0 0,0 0 0,0 0-1,0-1 1,0 1 0,0 0 0,-1 0-1,1 0 1,0 0 0,-1 1 0,1-1-1,-1 0 1,1 0 0,-1 0 0,1 0-1,-1 1 1,0-1 0,1 0 0,-1 0-1,0 0 1,0 1 0,0 1 0,0 4 30,1-1 1,-2 0-1,1 0 1,0 0-1,-3 10 1,2-12-37,-1-1 0,1 1-1,-1-1 1,0 1 0,0-1 0,0 0 0,0 0 0,0 0 0,-1 0 0,0 0 0,1 0 0,-1-1 0,-4 4 0,-6 2 41,1 0 0,-17 7 0,0 1-9,26-11-511,10-1-178,15 5 491,98 48 176,-105-49 24,-1 1-1,-1 0 1,0 1 0,0 0 0,-1 1 0,14 16 0,-24-24-37,0-1-1,0 1 1,0 0-1,0 0 1,-1 1 0,1-1-1,0 5 1,-1-7-22,-1 0 1,0 0-1,1 0 1,-1-1-1,0 1 1,0 0-1,0 0 1,0 0-1,0 0 1,0 0-1,0 0 1,0 0-1,-1 0 1,1 0-1,0 0 1,-1 0-1,1 0 1,0 0-1,-1 0 1,1 0-1,-1-1 1,1 1-1,-1 0 1,0 0-1,1-1 1,-1 1-1,0 0 1,0-1-1,1 1 1,-1 0-1,0-1 1,0 1-1,0-1 1,-1 1-1,-13 4-599,1-1-1,-1-1 0,-20 2 0,-6-2-2365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5801,'0'0'1682,"20"12"-690,-6-3-763,-2-2-65,-1 0 0,0 1 0,0-1 0,-1 2 0,0 0 0,-1 0 1,0 1-1,0 0 0,-1 0 0,10 17 0,-2 4 85,-2 2 0,-1 0 0,-1 0 0,-2 1 0,-2 0 0,8 60 0,-9-21-62,-4 0 1,-7 90 0,-8-71-139,7-65-1100,1 1 0,0 43 0,8-51-1401,9-10-1190</inkml:trace>
  <inkml:trace contextRef="#ctx0" brushRef="#br0" timeOffset="1">828 655 3305,'0'0'6233,"120"-32"-6161,-71 26-64,0 4-8,-2 0 128,-2 2-128,-3 0-24,7 0-832,-10 8-760,-12 0-1161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2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8914,'0'0'2809,"130"-6"-2673,-87 0-80,4 2-56,6-6-625,-14-1-1359,-14 1-2529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3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1 359 7962,'0'0'2594,"6"-23"-1925,24-76-119,-20 69-374,2 1 1,23-41 0,-9 18-111,-17 37-50,-7 11 88,0 1 1,0-1 0,0 0-1,0 0 1,0 0-1,-1 0 1,0 0 0,1-6-1,-2 10 171,0 4-131,-1 30-156,-12 62 1,0-7 50,6 186-64,8-191-805,-2-81 542,0 0-1,1 0 0,-1 0 1,0 0-1,-1-1 1,1 1-1,0 0 1,-1-1-1,1 1 1,-1-1-1,0 1 0,0-1 1,0 0-1,0 0 1,0 0-1,-1 0 1,1 0-1,-6 3 1,-17 9-3841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3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5857,'0'0'2353,"127"-22"-1689,-77 12 144,5 0-64,-2 4-400,1 0-216,1 2-48,-1 2-80,18 2-528,-16 0-1440,-11 0-2281</inkml:trace>
  <inkml:trace contextRef="#ctx0" brushRef="#br0" timeOffset="1">905 109 7562,'0'0'6809,"8"0"-6809,1 0-608,20-10-1200,-1-7-2153,-2-3-4033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8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5337,'0'0'5972,"0"2"-5725,0 42 1263,-9 68 0,5-89-1528,1 1-1,1-1 0,1 1 0,4 41 0,3-51-1584,2-8-2547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0 7602,'0'0'2460,"-21"8"-2186,11-4-258,-2 0 9,0 0 0,1 1-1,0 0 1,0 1-1,0 0 1,0 1 0,1 0-1,0 1 1,1 0-1,0 0 1,-13 15 0,-1 8 25,2 1 1,1 0-1,-16 36 1,26-47-63,2 1 0,0-1 0,1 2 0,1-1 0,2 0 0,-4 31 0,8-47 4,-1 1 0,1-1 0,0 1-1,1-1 1,0 1 0,0-1-1,0 0 1,1 1 0,0-1 0,0 0-1,0 0 1,1 0 0,0 0 0,7 9-1,-7-11 11,0-1 0,1 1-1,0-1 1,-1 0-1,1 0 1,1 0 0,-1 0-1,0-1 1,1 0-1,-1 0 1,1 0-1,0 0 1,-1-1 0,1 1-1,0-1 1,0-1-1,0 1 1,0-1 0,7 0-1,-5 1 20,0-1 0,0-1-1,0 0 1,0 0 0,0 0 0,0 0-1,7-4 1,-10 3 2,-1 0-1,1 0 1,-1 0 0,0 0 0,0-1-1,0 1 1,0-1 0,0 0 0,0 0-1,-1 0 1,0 0 0,1 0 0,-1 0-1,2-6 1,-1 2 8,0 1-1,0-1 1,-1 0 0,0 0-1,-1 0 1,0 1 0,0-1-1,0-1 1,-1 1 0,0 0-1,0 0 1,0 0 0,-2-7-1,1 12-65,0 0 0,0 1-1,0-1 1,1 0 0,-2 0-1,1 1 1,0-1 0,0 1-1,0-1 1,-1 1 0,1-1-1,-1 1 1,1 0-1,-1 0 1,1 0 0,-1 0-1,0 0 1,0 0 0,1 0-1,-1 0 1,-4 0 0,-4-2-429,0 1 1,0 0 0,-11 0 0,13 1-95,-31-1-2135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4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1 96,'0'0'8954,"-5"19"-8573,-28 79 438,-60 124 0,-48 45 266,44-84-584,72-136-448,2 1 0,-31 95-1,53-141-155,0 0-1,1 0 0,-1 0 0,1 0 0,0 0 0,0 1 0,-1-1 0,1 0 1,1 3-1,-1-5-66,0 1 0,1-1 1,-1 1-1,0-1 0,1 1 1,-1 0-1,1-1 0,-1 1 1,1-1-1,-1 0 0,1 1 1,-1-1-1,1 1 0,-1-1 1,1 0-1,0 1 0,-1-1 1,1 0-1,-1 0 0,1 0 0,0 1 1,-1-1-1,1 0 0,0 0 1,-1 0-1,1 0 0,0 0 1,-1 0-1,1 0 0,1-1 1,14 1-4690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44 215 7258,'0'0'2600,"47"108"-1592,-36-62-7,-1 3-369,-7 3-344,-1-2-168,-2 0-120,0-2-72,0-6-496,-11-5-681,-6-13-1919,-2-14-4682</inkml:trace>
  <inkml:trace contextRef="#ctx0" brushRef="#br0" timeOffset="1">1 223 7114,'0'0'1480,"129"-108"-1248,-78 79-208,4 5-24,24-2-304,-11 6-1048,-12 4-1625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0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6345,'0'0'1441,"98"-8"-1129,-43-4-64,5 2 64,0 2-24,-2 0-288,5 4-392,-18 2-1080,-17 0-2769</inkml:trace>
  <inkml:trace contextRef="#ctx0" brushRef="#br0" timeOffset="1">61 293 9458,'0'0'2313,"99"0"-1761,-54 0-352,4 0 8,2 0-208,-4 0-352,-5 0-937,-12 0-1687,-17 0-2922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8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95 144,'0'0'1636,"8"-2"-1112,26-9-93,-31 10-240,1-1 0,-1 0 0,1 0 0,-1 0 0,0-1 1,0 1-1,0-1 0,0 0 0,0 0 0,0 0 0,-1 0 0,5-6 0,-5 6 114,-2 2-226,1 1 1,-1-1-1,1 0 0,0 1 1,-1-1-1,1 0 1,-1 0-1,0 1 1,1-1-1,-1 0 0,0 0 1,1 0-1,-1 0 1,0 1-1,0-1 0,0 0 1,0 0-1,0 0 1,0 0-1,0 0 0,0 0 1,0 1-1,0-1 1,0 0-1,0 0 1,-1 0-1,1 0 0,0 0 1,-1 1-1,1-1 1,-1 0-1,1 0 0,-1 1 1,1-1-1,-1 0 1,1 1-1,-1-1 0,0 0 1,1 1-1,-1-1 1,0 1-1,0-1 0,1 1 1,-1 0-1,0-1 1,0 1-1,0 0 1,1-1-1,-1 1 0,0 0 1,0 0-1,0 0 1,-1 0-1,-7-2-53,1 0 0,-1 1 0,-17 1 0,24 0 39,-10 0-65,0 1 1,1 1-1,-1 0 0,1 0 1,-1 2-1,1-1 0,0 1 1,0 1-1,1 0 0,0 0 1,-1 1-1,2 0 0,-1 1 1,-16 14-1,14-10-10,-1 0 0,1 0 0,1 1 0,0 1 0,0 0 0,2 0 0,-1 1 0,2 0 0,0 0 0,0 1 0,2 1 0,0-1 0,0 1 0,2 0 0,0 0 0,1 0-1,0 1 1,0 28 0,3-41-13,0 0-1,0 0 0,1-1 0,-1 1 1,1 0-1,0 0 0,0 0 0,1 0 0,-1-1 1,1 1-1,0-1 0,0 1 0,0-1 1,0 1-1,1-1 0,3 4 0,-2-3-42,1 0 0,0 0-1,0-1 1,0 1 0,1-1-1,-1-1 1,1 1 0,0-1-1,0 0 1,6 2 0,9 0 20,0-1 0,0-1 0,1-1 1,28-1-1,-15-1 17,-13 1 17,0-1 0,-1-2 0,0 0 0,1-1-1,-1-1 1,20-8 0,-31 10 15,0-1-1,-1 0 1,1-1-1,-1 0 1,0 0-1,-1-1 1,0 0 0,1-1-1,-2 0 1,1 0-1,-1-1 1,0 0 0,-1 0-1,9-14 1,-12 16 30,0 0 1,-1 1-1,0-1 1,0 0-1,0-1 1,-1 1-1,0 0 1,0 0-1,0-1 1,-1 1-1,-1-11 0,1 14-12,0 0 0,-1 0-1,0 0 1,0 0 0,0 0-1,0 0 1,0 0-1,0 1 1,-1-1 0,1 0-1,-1 1 1,0-1-1,0 1 1,0 0 0,0-1-1,0 1 1,0 0-1,-1 0 1,1 0 0,-1 1-1,1-1 1,-1 1-1,0-1 1,1 1 0,-6-2-1,-14-1-60,-1 0 0,1 1 0,-1 1 0,0 1-1,1 2 1,-1 0 0,-37 7 0,35-3-598,0 2 0,0 1 0,1 1-1,0 1 1,-34 20 0,23-9-1834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0 6145,'0'0'1470,"-13"20"-1383,-163 213 949,150-200-801,-168 210 1567,140-169-1372,-61 113 1,80-116-482,35-63-1996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9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35 3001,'0'0'2616,"-11"-4"-2293,-20-5 26,-50-7 1,62 14-250,0 0-1,1 1 1,-1 1 0,-21 2 0,16 6-79,23-7-28,0-1 0,0 0 0,-1 1 0,1-1-1,0 1 1,0 0 0,0-1 0,0 1 0,0 0 0,0 0 0,0 0 0,0 0 0,0 0 0,0 0 0,-1 2 0,3-3-7,-1 1 0,1 0 0,-1 0 0,1 0 1,-1 0-1,1 0 0,0 0 0,-1-1 1,1 1-1,0 0 0,0-1 0,0 1 1,0 0-1,0-1 0,-1 1 0,1-1 1,0 1-1,0-1 0,0 0 0,0 1 1,0-1-1,0 0 0,2 0 0,2 2 8,38 15 232,-1 1-1,71 43 0,-99-52-179,0 0 1,0 1-1,-1 1 1,-1 0-1,0 1 0,0 1 1,-1-1-1,-1 2 1,0-1-1,-1 2 0,7 14 1,-13-22 39,0-1 0,0 1 1,-1 0-1,0 0 0,-1 0 1,0 0-1,0 0 0,0 0 1,-1 0-1,0 0 0,-1 13 0,0-15-27,0-1-1,0 0 0,-1 0 0,1-1 0,-1 1 0,0 0 0,0 0 0,0-1 0,0 1 0,-1-1 0,1 0 0,-1 0 0,0 0 0,0 0 0,0 0 0,-1 0 0,1-1 0,0 0 0,-1 0 0,0 0 0,-4 2 0,-4 1-11,0-1-1,-1-1 1,1 1 0,-1-2-1,0 0 1,-14 0-1,-6-1-280,-39-4-1,69 3 20,0-1-1,0 1 1,-1-1-1,1 0 1,0-1-1,0 1 0,0 0 1,0-1-1,0 0 1,0 0-1,0 0 1,1 0-1,-1 0 0,1 0 1,-1-1-1,1 1 1,0-1-1,0 0 0,0 1 1,0-1-1,1 0 1,-3-4-1,-6-15-3977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19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5601,'0'0'299,"20"-6"-142,0 0-137,116-29 115,62 4 1272,-239 33-5328,19 0 1799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5473,'0'0'760,"128"0"-656,-79-2 0,2-2 48,-6 0-16,-4 2 16,-7 0-40,-4 0-104,-7 2 41,-4 0-49,-8 0-145,-9 0-271,-2-2-792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1 446 7218,'0'0'720,"133"10"-488,-82-8-48,3-2-96,5 0-88,33 0-80,-15 0-864,-7 0-1545</inkml:trace>
  <inkml:trace contextRef="#ctx0" brushRef="#br0" timeOffset="1">1190 0 6665,'0'0'4769,"1"99"-4104,-2-45-505,-11 4 88,-5 4-248,-1 0 0,-1-3-168,-8 9-1025,5-14-1567,7-16-2217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43 2841,'0'0'9610,"-30"-43"-10098,47 64-2025,9 5 185,4-2-2105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9994,'0'0'6169,"7"0"-6169,-3 0-1000,9 0-592,0-8-2481,0-2-5121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2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2713,'0'0'5173,"23"-8"-4767,79-25 172,-88 29-253,0 0 1,0 1 0,0 1-1,1 0 1,-1 1-1,20 1 1,-11 1 70,-17-1-318,1 0 0,-1 1 0,0-1-1,1 2 1,-1-1 0,0 1 0,0 0-1,0 0 1,0 1 0,0-1 0,0 1 0,0 1-1,-1-1 1,0 1 0,7 6 0,-8-7-77,-1 1 0,0-1 0,0 1 1,-1 0-1,1 0 0,-1 0 0,1 0 0,-1 1 1,-1-1-1,1 1 0,-1-1 0,1 1 0,-1-1 1,-1 1-1,1 0 0,-1-1 0,1 1 0,-1 0 0,-1 0 1,1-1-1,-2 10 0,-1-4-28,0-1 0,-1 0-1,0 0 1,0 0 0,-1-1 0,0 1-1,-1-1 1,0 0 0,0-1 0,-11 12 0,-12 8-296,-40 30 0,48-41 84,-23 17-161,25-20 326,0 1 1,2 1-1,-1 0 1,2 1-1,0 1 1,-13 18-1,27-33 62,1 0-1,0 0 1,-1 1-1,1-1 1,0 0 0,0 0-1,1 1 1,-1-1 0,0 0-1,1 1 1,0-1-1,-1 1 1,1 2 0,0-3 20,0-1 1,1 0-1,-1 0 1,1 0-1,-1 0 1,0 0-1,1 1 1,0-1 0,-1 0-1,1 0 1,0 0-1,-1 0 1,1-1-1,0 1 1,0 0-1,0 0 1,0 0-1,0-1 1,1 2 0,5 1 98,0-1 1,0 1-1,0-1 0,0-1 1,0 1-1,0-1 1,10 0-1,227 4 910,-194-6-979,22-2-176,-1-3 0,0-4-1,111-29 1,-178 38-426,0 0 0,0 0 0,0-1-1,0 1 1,0-1 0,-1 0 0,6-3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43:38.2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4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19 192 2697,'0'0'4351,"4"-13"-3904,28-85 1777,-29 88-1490,0 0-1,0-1 1,-1 0-1,0 1 1,0-18 337,-2 55-1062,-13 276 54,11-282-129,2-21 12,-54 2-156,53-2 197,3 1-82,-1 0 94,0 0 0,1 0 0,-1-1 1,0 1-1,1-1 0,-1 1 1,1-1-1,-1 1 0,1-1 0,2 1 1,-3-1 7,34 6-411,0-1 0,64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5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746 255 4049,'0'0'6385,"-2"-17"-5841,-5-57-78,6 68-383,0 0 0,0 0 0,-1 0 0,0 0 0,0 1 0,0-1 0,-1 1 0,0-1 0,0 1 0,0 0 0,0 0 0,-1 0 0,0 1 0,0-1 0,0 1 0,-1 0 0,0 0 0,1 0 0,-1 1 0,-1 0 0,1-1 0,-8-2 1,-3-2-70,0 1 0,0 1 0,0 0 0,-1 1 0,0 1 0,-26-3 0,-6 2 96,-51 2 0,90 4-106,-1 1-1,0 0 1,0 0-1,1 1 0,-1 0 1,1 1-1,0 0 1,0 0-1,0 1 1,0 1-1,1 0 0,0 0 1,-15 14-1,-4 5 11,2 2 0,-40 50 0,56-64-10,1 1 1,0 0-1,1 0 1,1 0 0,0 1-1,1 0 1,-5 17-1,6-10-8,0 1-1,1 0 0,2-1 1,0 34-1,2-51 5,1 0-1,0 1 1,1-1 0,-1 0-1,1 0 1,0 0-1,0 0 1,0 0 0,1-1-1,0 1 1,0-1 0,0 1-1,0-1 1,7 6 0,7 6 16,0 0 0,18 12 1,-15-14-7,0-2 1,0 0-1,1-1 1,1-1-1,0 0 1,0-2-1,1-1 1,0-1-1,32 5 1,17-3 40,125-2 0,-178-6-50,-3-1 9,-1 0 1,1-1-1,-1-1 0,1 0 1,-1-1-1,17-7 0,-21 6 5,0 1 0,0-1 0,-1-1 0,0 0 0,0-1 0,0 0 0,-1 0 0,15-16 0,-17 15 75,-1-1 0,-1 0 1,1 0-1,-2 0 1,1 0-1,-1-1 0,-1 0 1,0 0-1,0 0 1,1-11-1,0-4 275,-2 0 0,0 0 1,-3-26-1,0 44-339,0 1-1,-1-1 1,1 1-1,-1 0 1,-1 0 0,1 0-1,-1 0 1,0 0-1,0 0 1,-1 1 0,1-1-1,-1 1 1,-1 0-1,1 0 1,-1 1 0,-7-7-1,-2-1 41,-2 1-1,0 0 1,0 1-1,-25-11 1,16 10-458,-1 2 0,0 0 0,0 2 0,-1 1 0,-47-5 0,-137 5-4543,160 6 3709,-22 0-5304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7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96 5281,'0'0'5015,"-1"-3"-4709,0 1-270,1 1-1,0 0 1,-1-1-1,1 1 1,0-1-1,0 1 1,0-1-1,0 1 1,0 0-1,0-1 1,0 1 0,1-1-1,-1 1 1,0-1-1,1 1 1,-1 0-1,1-1 1,-1 1-1,1 0 1,0-1-1,0 1 1,0 0-1,-1 0 1,1 0-1,0 0 1,0 0-1,1 0 1,-1 0-1,0 0 1,0 0-1,0 0 1,3 0 0,5-5 56,1 1 0,0 0 0,0 1 0,1 0 0,19-5 1,57-6 55,-85 15-139,65-3 241,-47 3-166,-19 1-82,-1 0 0,1-1 0,0 1 0,0 0 0,-1 0 0,1 0 0,-1 0 0,1 0 0,-1 0 0,1-1 0,-1 1 0,1 0 0,-1 1 0,0-1 0,0 0 0,1 0 0,-1 0 0,0 0 0,0 0 0,0 0 1,0 1-1,2 26 17,-2-8 4,-1 0 1,-3 20-1,2-32-19,0 0 0,0 0 0,0-1 0,-1 1 0,-1-1 0,1 1 0,-8 11 0,4-9-6,-1 0 0,1 0 0,-2-1-1,1 0 1,-1 0 0,-16 11-1,65-11-67,99 5 1085,-76-8-919,-60-6-270,33 2-433,-17-5-5258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3:59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877 175 3385,'0'0'4842,"-4"-10"-4239,-9-31-22,11 37-474,0 1 0,0-1 0,0 1-1,0 0 1,-1 0 0,1 0 0,-1 0-1,0 0 1,0 0 0,0 1 0,0-1 0,0 1-1,-1 0 1,1 0 0,0 0 0,-1 1-1,-5-2 1,0-2 14,-12-4-34,0 1-1,-1 1 1,-33-7-1,-72-6 28,97 16-29,10 1-68,-1 1 1,1 0 0,-1 2 0,0 0-1,1 1 1,-1 2 0,1 0 0,-1 0-1,1 2 1,0 1 0,1 0 0,-34 17-1,38-15-4,0 1 0,1 0 1,0 1-1,0 0 0,1 2 0,1-1 0,0 1 0,0 1 0,1 0 0,1 1 0,-13 22 0,14-19-7,1 1 0,0 0 0,2 0-1,0 1 1,1 0 0,0 0 0,2 0-1,0 1 1,1 35 0,2-49-4,-1 2-3,1-1 0,0 0 0,0 1 1,1-1-1,-1 0 0,2 0 0,-1 0 0,1 0 1,0 0-1,1 0 0,-1 0 0,1 0 0,6 8 1,2 0 9,1-1 0,0 0 0,1-1 0,1 0 0,0-1 0,0-1 0,1 0 0,23 12 0,-5-5 31,1-2-1,0-1 0,42 11 0,-22-12 7,0-2 0,0-2-1,65 2 1,169-6 73,-242-6-91,-24-2 18,-1-1 1,0 0-1,0-2 1,0 0-1,-1-2 1,0 0-1,33-17 1,-45 20 36,0-1 1,-1 1-1,0-1 0,0-1 1,0 1-1,0-1 0,-1 0 1,0-1-1,0 1 0,7-12 1,-6 6 30,0 0 0,-1 0 0,-1-1 1,0 1-1,0-1 0,2-15 0,0-13 169,-1-1-1,-3 0 0,-1-54 1,-3 89-249,0 0-1,0 1 1,-1-1 0,0 1-1,0-1 1,0 1 0,-1 0-1,0 0 1,0 0 0,0 0 0,-1 0-1,-5-5 1,-7-10 83,-32-30 0,35 40-107,-1 0 0,0 1 0,-1 0-1,0 2 1,0-1 0,-1 2 0,0 0 0,0 1 0,0 1 0,-1 0 0,-25-3-1,-13 0-23,0 2 0,-70 3 0,62 2-115,-79 3-190,122 0-301,0 1 0,0 0-1,0 2 1,0 0-1,-20 9 1,-36 17-5479,44-17 935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1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92 5401,'0'0'4477,"-1"-7"-3950,0 4-745,-3-24 1684,4 25-1408,0 1-1,0 0 1,0 0 0,0-1 0,0 1 0,0 0 0,0 0 0,0-1-1,1 1 1,-1 0 0,1 0 0,-1 0 0,1-1 0,-1 1-1,1 0 1,0 0 0,-1 0 0,1 0 0,0 0 0,0 0 0,1-1-1,6-2-56,0 0 0,0 0 0,0 1 0,1 0 0,-1 1 0,1 0 0,0 0 0,13 0 0,7 0 1,36 4 1,-63-2-2,1 0 1,-1 0 0,0 1-1,0-1 1,0 1-1,0 0 1,0-1 0,0 1-1,0 0 1,0 0-1,0 0 1,0 0 0,-1 1-1,1-1 1,0 0-1,-1 1 1,1-1 0,2 4-1,-2-2 5,0 1 1,0-1-1,-1 1 0,1-1 1,-1 1-1,0-1 0,0 1 1,0 0-1,0 0 0,0 4 0,0-2 3,-1 0-1,0-1 1,0 1-1,-1 0 0,1-1 1,-1 1-1,0 0 0,-1-1 1,1 1-1,-1-1 1,0 1-1,-1-1 0,1 0 1,-6 7-1,2-5-11,-1 0 0,0-1 0,0 0 0,0 0 0,-1-1 0,0 1 0,0-2 0,-1 1 0,1-1 0,-1-1 0,0 1 0,0-2 0,0 1 0,0-1 0,0 0 0,-1-1-1,-13 0 1,22-1-62,30 0-600,2 0 640,-13-1 6,1 1 1,0 1-1,0 0 1,20 5-1,-34-5 12,0 1 0,0-1 0,0 1 1,-1 0-1,1 0 0,-1 0 0,0 1 0,1 0 0,-1 0 0,0 0 0,-1 0 0,1 0 0,0 1 0,-1-1 0,0 1 0,0 0 0,0 0 0,0 1 0,-1-1 0,4 8 0,-4-7 19,0 1 0,-1 0 1,1 0-1,-1 0 0,0 0 1,0 12-1,-1-16 12,0 1-1,0-1 1,-1 1-1,1-1 1,0 0-1,-1 1 1,0-1-1,1 0 1,-1 1-1,0-1 0,0 0 1,0 0-1,0 1 1,-1-1-1,1 0 1,-1 0-1,1-1 1,-1 1-1,-2 3 1,-7 1 80,0 0 0,0-1 0,0 0 0,0-1 0,-1 0 0,0 0 0,0-2-1,-24 4 1,-9-3 212,-49-2 0,56-1-55,38-1-598,0-1-1,1 1 1,-1 0-1,0-1 1,0 1-1,1-1 1,-1 1-1,0 0 1,1 0-1,-1-1 1,1 1-1,0 0 1,1-2-1,10-9-2948,3 2-1338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2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904 400 3953,'0'0'2778,"0"-18"-1365,2-90 645,-3 100-1848,0 0-1,0 1 1,-1-1 0,0 0-1,0 1 1,-1 0-1,0 0 1,0-1-1,-1 2 1,0-1 0,0 0-1,0 1 1,-1 0-1,-6-6 1,-7-8 40,-1 2-1,-37-29 1,43 38-237,0 0-1,-1 1 1,0 1 0,0 0 0,0 1-1,-1 0 1,0 1 0,0 1-1,-20-3 1,-3 2 15,-1 2 1,-61 3-1,83 1-35,-1 1-1,1 1 1,0 1-1,0 0 1,0 2-1,1-1 1,-1 2-1,-16 9 1,16-7-6,-1 2 1,2 0-1,-1 0 1,1 2-1,1 0 1,-24 27-1,26-23-3,0 1 0,1 1 0,2-1 0,-1 2 0,2 0 0,1 0 0,1 0 0,-7 29 0,8-20-2,1-1-1,1 0 1,1 1 0,2 0 0,4 52 0,-1-68 17,1-1 0,0 1 0,1-1 0,1 1 0,0-1 0,0-1 0,13 21 0,-6-14-1,0-1 1,1 0-1,0-1 1,17 15-1,-11-15 10,1-1 1,1 0-1,0-1 1,0-2-1,2 0 0,-1-1 1,2-2-1,-1 0 1,33 8-1,23 0 34,124 11 0,15-23-22,-137-6-16,-68 0 13,1 0 0,-1-1-1,0 0 1,1-1 0,-1 0 0,0-1-1,-1-1 1,1 0 0,-1-1 0,0 0 0,0 0-1,13-11 1,-17 11-2,0-1-1,0 1 0,-1-1 1,0 0-1,0-1 1,-1 0-1,0 0 1,0 0-1,-1-1 1,0 0-1,0 0 1,-1 0-1,0-1 1,-1 1-1,0-1 1,3-16-1,-3-4 176,-1 1 0,-1 0 0,-5-38 0,2 49-71,0 1 0,-2 0 0,0 0 0,-1 1-1,-1-1 1,-15-29 0,15 36-76,-1 0-1,0 1 0,-1 0 0,0 0 0,0 0 0,-1 1 1,0 1-1,-1-1 0,1 2 0,-17-10 0,-6 0-23,-1 0 0,-39-12 0,25 13-85,-1 2 0,-1 2-1,-75-7 1,42 12-2417,-109 6-1,131 6-1557,8 1-2346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4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4505,'0'0'3338,"0"0"-3278,0 0-1,0 0 1,1 0-1,-1 1 1,0-1 0,0 0-1,1 0 1,-1 0-1,0 0 1,0 0-1,1 0 1,-1 0 0,0 1-1,0-1 1,0 0-1,1 0 1,-1 0 0,0 0-1,0 1 1,0-1-1,0 0 1,1 0-1,-1 1 1,0-1 0,0 0-1,0 0 1,0 1-1,0 9 226,-1-1 0,-1 1 0,1 0 0,-1-1-1,-1 0 1,0 1 0,-7 14 0,-37 61-31,19-37-87,12-22-97,9-16-62,1 1 0,0 0 0,-6 19 0,12-30-14,0 1 0,0-1-1,0 0 1,0 1 0,0-1-1,0 0 1,0 0 0,0 1 0,0-1-1,0 0 1,0 1 0,0-1-1,0 0 1,0 0 0,1 1-1,-1-1 1,0 0 0,0 0 0,0 1-1,0-1 1,1 0 0,-1 0-1,0 0 1,0 1 0,1-1-1,-1 0 1,0 0 0,0 0 0,1 0-1,-1 0 1,0 1 0,0-1-1,1 0 1,-1 0 0,0 0-1,1 0 1,0 0 0,15 2 45,-11-1-43,97 6 318,-26-3-1324,-61-4-2651,-11 0 566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1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151 469 7986,'0'0'987,"-12"18"-1026,-39 58 78,50-74-36,-1 1 1,1-1 0,-1 1-1,1-1 1,0 1-1,0 0 1,0 0 0,0-1-1,0 1 1,1 0 0,-1 0-1,1 0 1,0 0 0,0 0-1,0 0 1,0 0 0,0-1-1,1 1 1,-1 0-1,1 0 1,0 0 0,0 0-1,0-1 1,0 1 0,0 0-1,1-1 1,-1 1 0,1-1-1,-1 1 1,1-1 0,0 0-1,4 3 1,1 1-4,0-1 1,0 0-1,1-1 1,0 0-1,0 0 1,0-1-1,15 5 1,-13-5-9,1-1 0,-1 1 0,0-2 1,1 1-1,0-2 0,-1 1 1,1-1-1,0-1 0,-1 0 0,21-5 1,-27 5 11,1 0 1,-1-1-1,0 0 0,0 0 1,1 0-1,-1 0 0,-1-1 1,1 0-1,0 0 0,-1 0 1,1 0-1,-1 0 0,0-1 1,0 1-1,0-1 1,-1 0-1,1 0 0,-1 0 1,0 0-1,0 0 0,0 0 1,-1-1-1,0 1 0,1-1 1,-1 1-1,-1-1 1,1-5-1,0 3 61,0 0 1,-1 1-1,1-1 1,-2 0-1,1 0 0,-1 1 1,0-1-1,0 1 0,-1-1 1,1 1-1,-2-1 1,1 1-1,-1 0 0,0 0 1,0 0-1,0 0 1,-1 0-1,0 1 0,0 0 1,-1 0-1,1 0 1,-1 0-1,0 1 0,0-1 1,-1 1-1,1 1 1,-1-1-1,-8-3 0,2 1-13,0 1 0,0 1-1,-1 0 1,1 0 0,-1 1 0,0 1-1,0 0 1,0 1 0,0 0-1,0 1 1,0 0 0,-14 3 0,21-2-56,0 1 0,0 0 0,1 0 0,-1 1 1,1-1-1,-1 1 0,1 0 0,0 1 1,0-1-1,0 1 0,1 0 0,-1 0 0,1 1 1,0-1-1,0 1 0,1 0 0,-1 0 1,1 0-1,0 0 0,-3 8 0,2-4-21,1-1 0,0 1 0,0 0 0,0 0 0,1 0 0,1 0 0,0 1 0,0-1 0,0 0 0,1 1 0,1-1 0,2 16 0,-2-22 0,0 0 0,0-1 0,0 1 0,1-1 0,-1 1 0,1-1-1,0 0 1,-1 0 0,1 1 0,0-1 0,0 0 0,0-1-1,1 1 1,-1 0 0,0-1 0,1 1 0,-1-1 0,1 0 0,-1 0-1,1 1 1,0-2 0,-1 1 0,4 0 0,7 2-38,0 0 1,0-2-1,20 1 1,-15-1-12,-1-2 0,29-3 1,-39 3 63,-1-1 0,1 0 0,0 0 1,-1 0-1,0-1 0,1 0 0,-1 0 1,0-1-1,9-7 0,-3 1 15,0-1-1,0-1 1,-1 0 0,-1 0-1,0-1 1,-1-1 0,10-18-1,-8 10-17,-1-1 0,-1 0 1,-1-1-1,6-27 0,-2-18 390,-3-1 0,-1-95-1,-7 153-255,-1-47 1373,0 58-1227,-1 16-206,2-8-86,-12 182-3,3-66 140,3 155 75,5-274-253,0 0 0,0 1 1,0-1-1,1 0 1,-1 0-1,1 0 0,0 1 1,1-1-1,-1 0 1,1 0-1,0-1 0,0 1 1,0 0-1,0 0 0,1-1 1,-1 1-1,1-1 1,0 0-1,0 0 0,0 0 1,0 0-1,1-1 1,-1 1-1,1-1 0,5 3 1,2-2-964,1 0-1,0-1 1,0 0 0,17 1-1,6-3-5535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4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4425,'0'0'5506,"0"9"-4787,-6 146 1669,2-66-2396,2-2-3675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5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718 161 4625,'0'0'4321,"-9"-17"-3641,-27-56-208,34 69-417,0 0 1,0 0-1,-1 1 0,1 0 1,-1-1-1,0 1 0,0 0 1,0 0-1,0 0 0,-1 1 1,1-1-1,-1 1 0,1 0 1,-1 0-1,0 0 0,0 0 1,0 0-1,0 1 0,0 0 1,0 0-1,-5 0 0,-2-2 76,-17-2 80,-1 1 0,-1 1 0,-50 3 0,50 0-168,17 1-19,-1 0 0,1 1 0,-1 1 0,1 0-1,0 1 1,0 0 0,0 1 0,1 1 0,0 0-1,0 0 1,0 1 0,1 1 0,-15 12 0,6-3 1,1 1 1,0 1-1,2 0 1,0 1-1,2 1 1,-15 25-1,20-27-17,1-1 0,1 1 0,1 1 0,1 0-1,0 0 1,2 0 0,0 0 0,1 1-1,1-1 1,1 1 0,2 28 0,0-39-3,1-1 0,-1 0 1,2 0-1,-1 0 1,1 0-1,1 0 0,0 0 1,0-1-1,0 0 0,1 0 1,0 0-1,1-1 0,0 1 1,9 8-1,7 6 23,1-2-1,1 0 1,28 18-1,-20-17 7,1-2 0,0 0 0,40 14 0,-51-25-23,1 0 1,0-2-1,0 0 1,1-2-1,-1 0 1,27-1 0,-14-2-1,124-2 56,-149-1-54,1 0 0,0 0 0,-1-1 0,1-1 0,-1 0-1,0-1 1,-1 0 0,1 0 0,-1-1 0,0 0 0,0-1 0,0 0 0,-1-1 0,0 0-1,-1 0 1,0-1 0,0 0 0,-1-1 0,7-11 0,-4 4 77,0 0 0,-2 0 0,0-1 0,-1-1 0,-1 1 0,-1-1 0,0 0 0,-1 0 0,-2-1 0,2-36 0,-4 26 196,-1 1-1,-8-53 0,6 71-232,1 0 1,-2 1-1,0-1 0,0 1 0,0 0 0,-2 0 0,1 1 0,-1-1 1,0 1-1,-14-15 0,5 9-20,-1 1-1,0 1 1,0 0 0,-1 1-1,-1 1 1,0 1 0,-1 0 0,0 1-1,-27-8 1,16 8-197,-2 1-1,1 1 0,-1 2 1,0 1-1,-45 1 1,53 3-97,9-1-20,-1 1-1,1 0 1,-1 2-1,0-1 1,1 2-1,0 0 1,-29 10-1,-91 56-4239,77-37 447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37 4369,'0'0'3889,"-10"-6"-3426,-31-17-66,38 22-348,1 0 1,-1 0-1,0 0 1,0 0-1,0 0 0,0 0 1,0 1-1,0 0 1,0-1-1,0 1 1,0 0-1,0 0 0,-4 1 1,-7 1 110,-4-2 264,-32 5-1,45-5-389,0 1-1,0 0 1,1 0 0,-1 1 0,0-1-1,1 1 1,0 0 0,-1 0 0,1 1-1,0-1 1,0 1 0,-4 3 0,7-4-46,1 0 1,-1 0 0,1 0-1,-1 0 1,1 0 0,0 0-1,-1 0 1,1 0-1,0 0 1,1 0 0,-1 0-1,0 0 1,0 0 0,1 0-1,-1 0 1,1 0 0,0 0-1,0 0 1,-1 0-1,1-1 1,0 1 0,2 2-1,9 10 42,-1-1-1,2-1 0,27 22 1,-25-22-13,0 1 0,26 29 1,-38-38-7,0-1 0,0 1 1,0 0-1,0 0 1,0 0-1,-1 1 0,0-1 1,0 1-1,0-1 0,-1 1 1,1 0-1,-1-1 1,0 1-1,-1 0 0,1 0 1,-1 9-1,0-13 33,-1 0 0,0 0 0,1 0 0,-1 0 0,0 0 0,0 0 0,1 0 0,-1 0 0,0-1 0,0 1 0,0 0 0,0-1 0,0 1 0,0 0 0,0-1 0,0 1 0,0-1-1,0 0 1,0 1 0,-1-1 0,1 0 0,-2 0 0,-29 5 584,32-5-617,-91 1 724,50-1-697,40 0-110,1 0 0,-1 0 0,1 0-1,-1 0 1,1 0 0,-1 0 0,1-1-1,-1 1 1,1 0 0,-1 0 0,1 0-1,-1 0 1,1-1 0,-1 1 0,1 0-1,0 0 1,-1-1 0,1 1 0,-1 0-1,1-1 1,0 1 0,-1-1 0,1 1 0,0 0-1,-1-1 1,1 1 0,0-1 0,0 1-1,0-1 1,-1 1 0,1-1 0,0 1-1,0-1 1,0 1 0,0-1 0,0 1-1,0-1 1,0 1 0,0-1 0,0 1-1,0-1 1,0 1 0,0-1 0,0 1 0,0-1-1,1 0 1,-1-4-1354,0-5-2636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8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5497,'0'0'4785,"115"-60"-4553,-93 58-184,1 0-48,-1 2-408,1 0-848,-6 0-993,-4 0-4336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08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861 91 5521,'0'0'1925,"-18"-10"-1356,-61-34 41,65 38-409,-1 0 1,1 0 0,-2 2 0,1 0 0,0 0 0,-1 2 0,1 0 0,-1 0 0,-31 2 0,18 0-10,27 0-177,-146 3 929,130-1-854,0 1-1,1 0 1,0 1-1,0 1 0,0 1 1,-22 10-1,20-6-42,-1 1-1,2 0 0,-1 2 1,2 0-1,0 1 1,0 1-1,2 0 0,-27 34 1,32-36-50,1 1 0,1 0 0,0 1 1,1 0-1,1 0 0,0 0 0,2 1 1,-1-1-1,2 1 0,0 0 0,1 1 1,-1 26-1,3-33-3,-1 0 1,2 0-1,-1 1 1,1-1-1,1 0 0,0 0 1,1-1-1,-1 1 1,2 0-1,0-1 1,0 0-1,6 12 1,4-1-8,0-1 1,1 0-1,1 0 1,0-2-1,2 0 1,0-1-1,0-1 0,2 0 1,0-2-1,0 0 1,1-1-1,1-1 1,0-1-1,1-1 1,-1-2-1,2 0 1,-1-1-1,1-1 1,39 3-1,-41-6-6,14 1-67,-1-1-1,1-1 0,-1-2 1,38-7-1,-57 4 87,0 0 0,0-2 0,0 0 0,-1 0 0,1-2 0,-2 0 0,1 0 0,-1-2 0,0 0 0,-1 0 0,0-1 0,-1-1 0,0 0 0,-1-1-1,-1 0 1,0 0 0,0-1 0,11-23 0,-9 13 183,-1-1 0,-2 0 0,0-1 0,-1 1 0,-2-2 0,-1 1-1,0-1 1,-2 1 0,-2-1 0,-2-52 0,0 68-131,-1 1 0,0 0 0,-1 0 0,0 0 0,0 1 0,-1-1 0,-1 1 0,1 0 0,-2 0 0,1 0 0,-1 0 0,0 1-1,-1 0 1,0 1 0,0-1 0,-1 1 0,1 1 0,-12-8 0,4 4-177,0 1-1,-1 0 1,0 1-1,-1 1 1,0 1-1,0 0 1,0 1-1,-1 0 0,-31-2 1,-8 3-1518,1 2 1,0 3-1,-104 14 0,58 3-4429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0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 29 4113,'0'0'3201,"-10"-4"-2676,-35-12-78,38 14-265,0 0 1,1 1 0,-1-1-1,0 2 1,0-1 0,0 1-1,0 0 1,-9 1 0,-6 0 199,11 0-320,1 0-1,0 1 1,0 0 0,1 0 0,-1 1 0,0 1 0,1 0 0,0 0 0,0 0 0,0 1 0,0 1 0,1 0 0,0 0 0,0 0 0,0 1 0,-12 14 0,9-8-39,1 0 0,0 1 0,0 0 0,1 0 0,1 1 0,1 0 0,0 0 0,1 1 0,-6 24-1,9-30-23,1 0 0,1 0 0,-1 1 0,2-1-1,-1 1 1,2-1 0,1 18 0,-1-24-3,1 0 0,-1 1 0,0-1 0,1 0 0,0 0 0,0 0 0,0 0 1,1 0-1,-1 0 0,1 0 0,0-1 0,0 1 0,0-1 0,0 0 0,1 0 0,-1 0 0,1-1 0,0 1 0,6 2 0,-1 0-31,0-2 0,1 1 0,0-1-1,-1 0 1,1-1 0,0-1-1,0 1 1,0-1 0,0-1 0,0 0-1,0 0 1,0-1 0,0 0-1,0-1 1,12-4 0,-15 4 39,0 0 0,0-1 0,0 0 1,0 0-1,0-1 0,-1 0 0,1 0 1,-1-1-1,0 1 0,-1-1 0,1-1 0,-1 1 1,0-1-1,0 0 0,-1 0 0,0 0 0,0-1 1,0 1-1,-1-1 0,5-13 0,-7 16 96,1 0 1,-1-1-1,-1 1 0,1 0 0,0-1 0,-1 1 0,0-1 0,0 1 0,0-1 0,-2-7 0,1 9-43,0 1 0,0-1 0,0 1 0,0 0 0,-1-1 0,1 1 0,0 0-1,-1 0 1,0 0 0,1 0 0,-1 0 0,0 0 0,0 1 0,0-1 0,0 0 0,-1 1-1,1 0 1,-5-3 0,-2 1 5,-1-1 0,1 1 0,-1 1 0,0 0 0,0 0 1,-14 0-1,-63 3-266,59 0-83,17 0-519,-1 0 1,-21 6-1,7-1-2750,6-3-1771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1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836 168 4729,'0'0'4028,"-14"-18"-2740,-47-52-375,57 65-842,-1 0-1,1 1 0,-1-1 1,0 1-1,0 1 1,-1-1-1,1 1 0,-1 0 1,0 0-1,0 0 1,0 1-1,0 0 0,0 0 1,-11-1-1,3-1 12,-24-2 103,0 1-1,-1 2 1,-68 3 0,104 0-187,-15 2 31,0 0-1,-1 0 1,1 2-1,1 0 1,-1 1-1,1 1 0,0 1 1,0 0-1,0 1 1,1 1-1,1 1 0,-1 0 1,2 1-1,-1 0 1,1 1-1,-20 24 1,20-20-28,0 1 0,2 0-1,0 1 1,1 0 0,0 1 0,2 0 0,0 1 0,2 0 0,0 0 0,1 0 0,1 1 0,0 0 0,2 0 0,-1 24 0,3-14-9,2 0 1,4 38-1,-3-58 4,0-1-1,1 0 1,0 1 0,0-1-1,1 0 1,1 0 0,0-1-1,0 1 1,1-1 0,8 10-1,10 9-50,2-1 1,1-1-1,1-1 0,1-2 1,1-1-1,1-1 0,1-1 1,1-2-1,0-2 0,43 15 1,-51-23 46,0-2 0,1 0 0,0-2 0,35 1 0,106-5-32,-150-1 38,-2 0 6,0-1-1,0 0 0,-1-1 1,1-1-1,0 0 1,-1-1-1,0 0 0,0-1 1,-1-1-1,0 0 0,0-1 1,0-1-1,14-12 0,-13 9 22,-1-1 0,-1 1 0,0-2-1,-1 0 1,-1 0 0,0-1-1,0 0 1,-2-1 0,0 0-1,11-32 1,-9 13 150,-2 0 0,-1-1 0,-2 0 0,-1 0 0,-2-63 0,-4 86-121,0 0 1,0 0-1,-1 0 1,-1 1-1,0-1 1,0 1 0,-2 0-1,1 0 1,-2 0-1,1 1 1,-13-15-1,4 6-19,-2 0 0,0 1 0,-1 1 0,-40-30 0,32 30-1,-1 1-1,-1 2 1,0 1-1,-1 1 0,-1 2 1,1 0-1,-2 2 1,-32-5-1,-35-1-1724,-119-4 0,118 13-2091,48 2-3722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4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71 5049,'0'0'1220,"-16"13"-952,-49 44-96,63-56-165,0 1 0,1 0 0,-1 0 0,1 0 0,-1 0 0,1 0 0,0 1-1,0-1 1,0 0 0,0 1 0,0-1 0,0 0 0,1 1 0,-1-1 0,1 1-1,0-1 1,-1 1 0,1-1 0,0 1 0,1 0 0,-1-1 0,0 1 0,1-1-1,1 4 1,-1-1 23,1 2 1,0-1 1,1 0-1,0 0 0,0 0 1,0 0-1,1-1 1,0 1-1,0-1 0,0 0 1,1 0-1,0 0 1,0-1-1,0 1 0,0-1 1,1-1-1,9 6 1,0-1 86,0 0 0,1-1 0,0-1 0,1 0 1,21 4-1,-17-6 79,0-1 0,1-1 1,-1-1-1,40-3 1,-58 1-125,0 1 1,0-1-1,0 1 1,-1-1 0,1 0-1,0 0 1,0-1-1,-1 1 1,1 0 0,-1-1-1,1 0 1,-1 1-1,0-1 1,1 0 0,-1 0-1,2-3 1,-1 0 59,1 1 0,-2-1 0,1 0 0,-1 0 0,1 0 0,-1 0 0,-1 0 0,3-7 0,-2-4 166,1-1 1,-2 1 0,0 0-1,-3-33 1,1 42-266,0 0 1,-1 1-1,1-1 1,-2 0-1,1 1 1,-1-1-1,0 1 1,0 0 0,0 0-1,-1 0 1,0 0-1,0 1 1,-1 0-1,1 0 1,-1 0-1,-1 0 1,1 1-1,0-1 1,-9-3-1,3 1-55,1 1 0,-2 1 0,1 0 0,0 1-1,-1 0 1,0 1 0,0 0 0,0 1 0,0 0-1,-13 0 1,13 1-269,1 1 1,0 1-1,0 0 0,0 0 0,-15 4 0,21-3-232,0 0-1,-1 0 0,2 1 1,-1-1-1,0 1 0,0 0 0,1 0 1,0 1-1,-1-1 0,1 1 1,1 0-1,-7 7 0,4 0-2151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5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5497,'0'0'5649,"4"3"-5499,0 0-124,-1 0 0,0 0 0,0 0 0,-1 0 0,1 0 0,-1 1 0,1-1 0,-1 1 1,0 0-1,-1 0 0,1-1 0,1 6 0,15 59 428,-10-35-258,9 38 69,-6-24-232,2-1 1,2 0-1,23 50 1,-34-88-559,0-1 0,0 0 1,1 0-1,0 0 0,0 0 0,0-1 1,13 11-1,-5-8-3384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5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 5393,'0'0'3338,"-26"29"-1895,21-24-1169,3-3-245,1 0-1,-1 0 1,0 0-1,0 0 1,1 0-1,-1 1 0,-1 3 1,3-5-36,0-1 1,-1 1-1,1 0 1,0 0-1,0-1 1,1 1-1,-1 0 1,0 0-1,0-1 1,0 1-1,0 0 1,1-1-1,-1 1 1,0 0-1,1-1 1,-1 1-1,0 0 1,1-1-1,-1 1 1,1-1-1,-1 1 1,1-1-1,-1 1 1,1-1-1,-1 1 1,1-1-1,0 1 1,-1-1-1,1 0 1,0 1-1,1-1 1,88 48 156,-62-35-122,0 2 0,-1 1 0,0 0 0,43 38 0,-65-49-30,-1-1 0,0 1 0,0 0 0,-1 0 0,5 8 0,-7-11 45,0 0-1,0 0 1,0 0 0,0 0-1,-1 0 1,1 0-1,-1 0 1,1 1-1,-1-1 1,0 0-1,0 0 1,0 0-1,0 0 1,0 0-1,0 1 1,-1-1 0,1 0-1,-1 0 1,0 3-1,0-3 23,0-1-1,-1 0 0,1 0 1,0 0-1,0 0 1,0 0-1,-1 0 0,1 0 1,0 0-1,-1 0 1,1 0-1,-1-1 1,1 1-1,-1-1 0,-2 1 1,-28 5 473,26-5-413,-20 3-30,0-2 0,1 0 0,-1-2-1,0-1 1,-38-6 0,58 6-137,1-1 0,0 1-1,0-1 1,1 0 0,-1 0-1,0 0 1,-6-5 0,9 5-170,0 1 1,0-1-1,0 0 1,0 0-1,0 0 0,1 0 1,-1 0-1,1 0 1,0 0-1,-1-1 0,1 1 1,0 0-1,0-1 1,1 1-1,-1-1 0,0-4 1,0-11-3577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250 271 5145,'0'0'951,"0"-19"-171,1 1-538,0-9 623,-2 0 1,0 0-1,-10-50 1,10 73-694,-1-6 482,-1-1-1,0 1 1,-1 0 0,-9-18-1,13 28-646,-1-1 0,1 1-1,0 0 1,0 0-1,0 0 1,0-1 0,-1 1-1,1 0 1,0 0-1,0 0 1,-1 0 0,1 0-1,0 0 1,0-1 0,-1 1-1,1 0 1,0 0-1,0 0 1,-1 0 0,1 0-1,0 0 1,-1 0-1,1 0 1,0 0 0,0 0-1,-1 0 1,1 0 0,0 0-1,0 0 1,-1 1-1,1-1 1,0 0 0,0 0-1,-1 0 1,1 0 0,0 0-1,0 1 1,-1-1-1,1 0 1,0 0 0,0 0-1,0 0 1,0 1-1,-1-1 1,1 0 0,0 1-1,-10 12-124,9-11 132,-20 34 10,1 1 1,2 1-1,2 1 0,2 1 0,1 0 1,-14 74-1,-12 258 178,28-221-185,0 9 55,10-92-4579,2-72 1730,4-10-1410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16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6329,'0'0'4879,"14"-3"-4755,-1-1-86,6-1 15,0 1 1,0 1-1,25-2 1,7 2 122,18-1 357,-25 3-3801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1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97 904,'0'0'5384,"0"-5"-4801,0-18 169,0 11 2617,-22 12-2590,14 0-773,0 0 1,0 1 0,0 0 0,0 1-1,0 0 1,0 0 0,0 1 0,0 0-1,1 0 1,-1 1 0,1 0 0,-12 9-1,15-10-16,-1 1-1,1 0 0,0 0 1,0 0-1,1 0 0,-1 1 1,1-1-1,0 1 0,0 0 1,0 0-1,1 0 0,0 0 1,0 1-1,0-1 0,1 1 1,-1-1-1,1 1 0,1-1 1,-1 9-1,1-10 5,0 0-1,0-1 1,1 1-1,-1 0 1,1 0-1,0-1 1,0 1-1,0 0 1,1-1-1,-1 1 1,1-1-1,0 0 1,0 0-1,0 1 1,5 4-1,-2-3 6,0-1-1,0 0 0,0 0 0,1-1 0,-1 1 1,1-1-1,0 0 0,9 3 0,5 0 10,-1-1-1,1-1 1,0-1-1,1 0 1,-1-2-1,0 0 1,37-4-1,-54 3 0,1-1-1,-1 1 1,1-1-1,-1 0 0,0 0 1,0 0-1,1 0 1,-1-1-1,0 1 1,0-1-1,0 0 1,0 0-1,-1 0 0,1 0 1,3-4-1,-2 2 31,-1 0-1,0-1 0,0 1 1,0-1-1,-1 0 0,0 0 0,0 0 1,0 0-1,1-6 0,1-6 115,-2 0 0,0 0 0,-1-1 0,0 1 0,-3-19 0,2 31-129,-1 0 0,0-1 0,0 1 0,0 0 0,0 0 0,-1 0 0,0 0 0,0 0 0,0 1 0,-1-1 0,1 0 0,-1 1-1,0 0 1,-1 0 0,1 0 0,-1 0 0,1 0 0,-1 1 0,0-1 0,-1 1 0,1 0 0,0 0 0,-1 1 0,0-1 0,0 1 0,1 0-1,-1 1 1,-1-1 0,1 1 0,0 0 0,0 0 0,0 0 0,-6 1 0,3-1-142,-1 1 0,1 1 0,0 0 0,0 0 0,-1 0 0,1 1 0,0 0 0,0 1 0,-11 4 0,10-1-717,0-1 0,0 1 0,1 1-1,-1-1 1,1 1 0,-13 16 0,3-2-3974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1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5905,'0'0'4142,"2"21"-3460,11 127 215,-10-88-757,5 56 352,-6-101-967,0-1 1,1 0-1,1 0 0,0-1 1,11 24-1,-5-21-2239,-2-6-1758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2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1 6689,'0'0'2745,"-9"21"-2278,-32 71-174,28-67-228,-1-1-1,-1 0 1,-20 24-1,18-27 0,-19 34 0,36-54-66,-1-1 0,0 1 0,1 0 0,-1 0 0,1 0 0,-1 0 0,1 0 0,-1 0 0,1 0 0,0 0 0,0 0 0,-1 0 0,1 0 0,0 0 0,0 0 0,0 0 0,0 0 0,0 0 0,0 0 0,0 0 0,1 0 0,-1 0 0,0 0 0,0 0 0,1 0 0,-1 0 0,1 0 0,-1 0 0,1 0 0,-1 0 0,1 0 0,0-1 0,-1 1 0,1 0 0,0 0 0,0-1 0,-1 1 0,1 0 0,0-1 0,0 1 0,0-1 0,0 1 0,0-1 0,2 1 0,4 1 57,1 0 1,-1 0-1,1-1 1,15 1-1,-13-1 15,175 2-77,-112-4-1868,-53 0-441,-7-4-1730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2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6513,'0'0'4376,"-1"23"-3532,1 3-631,-7 113 768,-3-53-110,3 167-1,8-249-1106,0 1 0,0-1 0,0 0 0,1 0 0,0 0 0,-1 0 0,1 0 0,0-1 0,1 1 0,2 4 0,9 14-4257,-11-13-141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12 4201,'0'0'5226,"-2"-2"-4667,-1 1-482,0-1 0,-1 1 0,1 0 0,0 0 0,-1 0-1,1 0 1,-1 0 0,0 1 0,1-1 0,-1 1 0,1 0 0,-1 0 0,1 1 0,-1-1-1,0 1 1,1-1 0,-1 1 0,1 0 0,0 1 0,-6 1 0,-10 6 160,0 0 0,-22 14 0,36-20-160,-14 8 68,0 1-1,1 1 1,0 1-1,-25 26 1,37-34-144,1 0 0,-1 1 0,2 0 1,-1 0-1,1 0 0,0 0 0,0 1 0,1 0 0,0-1 1,0 1-1,1 1 0,0-1 0,0 0 0,1 0 1,-1 13-1,2-18-4,1 0 0,-1 0 0,0 0 0,1 0 0,-1 0 0,1-1 0,0 1 0,0 0 0,0 0 0,0-1 0,1 1 0,-1 0 0,1-1 0,0 1 0,-1-1 0,1 0 0,0 0 0,3 2 0,-1 0-1,1-1-1,0 1 1,0-2-1,0 1 1,0 0 0,0-1-1,0 0 1,11 3-1,1-2 1,0 0 1,0-1-1,1-1 0,-1-1 0,23-2 0,-34 2 14,-1-1 1,1-1-1,0 1 1,-1-1-1,1 0 1,-1 0-1,0 0 1,0-1-1,0 0 1,0 0-1,0 0 1,0 0-1,-1-1 1,0 0 0,1 0-1,-2 0 1,1 0-1,0-1 1,-1 0-1,0 0 1,0 0-1,0 0 1,-1 0-1,1 0 1,2-11-1,0-1 64,-1-1-1,0 1 0,-2-1 1,0 0-1,-1 0 0,-1 1 1,-1-21-1,0 35-91,1-1 0,0 1 0,-1-1 1,0 1-1,0-1 0,0 1 0,0 0 0,-1 0 0,1-1 0,-1 1 1,0 0-1,0 0 0,0 1 0,0-1 0,0 0 0,-1 1 1,1-1-1,-1 1 0,1 0 0,-1 0 0,0 0 0,0 0 0,0 0 1,-6-2-1,5 3-1114,0-1 1,-1 1-1,1 0 1,-1 0-1,0 1 0,-7-1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4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 3689,'0'0'6188,"1"-6"-5366,-1 6-822,0 0 1,0 0 0,0 0 0,0 1 0,0-1 0,1 0 0,-1 0 0,0 0 0,0 0 0,0 0 0,0 0 0,0 0 0,0 0 0,0 0 0,0 0 0,0 0 0,0 0-1,0 0 1,0 0 0,1 0 0,-1 0 0,0 0 0,0 0 0,0 0 0,0 0 0,0 0 0,0 0 0,0 0 0,0 0 0,0 0 0,0 0 0,0 0 0,0 0 0,1 0-1,-1-1 1,0 1 0,0 0 0,0 0 0,0 0 0,0 0 0,0 0 0,0 0 0,0 0 0,0 0 0,0 0 0,0 0 0,0 0 0,0 0 0,0 0 0,0 0 0,0-1-1,0 1 1,0 0 0,0 0 0,2 20 240,0 0-1,-2 0 0,-3 27 1,2-29-34,-8 91 765,-2 49-253,10-117-714,0-25-65,0 0 0,2 0 0,0 0 1,0 0-1,5 20 0,-4-31-595,0 1 0,0-1-1,1 1 1,0-1 0,0 0-1,0 0 1,7 7 0,-2-5-3614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4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27 6633,'0'0'5132,"2"-4"-4884,-2 3-206,0 0-23,0-1 0,0 1 0,0 0 0,1-1 1,-1 1-1,0 0 0,1 0 0,-1 0 0,1-1 0,0 1 0,-1 0 0,1 0 0,0 0 0,1-1 0,3 1-13,0 0 0,0 1-1,1 0 1,-1 0 0,0 0-1,0 0 1,6 2 0,-8-1-9,-1-1 0,1 1 0,-1 0 0,0 0 0,1 0 0,-1 0 0,0 1 0,0-1 0,0 0 0,0 1 0,0 0 0,0-1 0,0 1 0,0 0 0,0 0 0,-1 0 0,1 0 0,-1 0 0,0 1 0,1-1 0,-1 0 0,0 1 0,0 2 0,2 3-10,-1 0 0,0 0 1,0 0-1,-1 0 0,0 1 0,-1 8 0,0-16 11,0 0 0,-1 0 0,1 0-1,-1 0 1,1 0 0,-1 0 0,1 0-1,-1 0 1,0 0 0,1 0 0,-1 0 0,0 0-1,0 0 1,0 0 0,0-1 0,0 1-1,0 0 1,0-1 0,0 1 0,0-1-1,0 1 1,0-1 0,0 1 0,0-1 0,0 0-1,-2 1 1,-36 7 16,32-7-16,-37 3-593,48 2-933,20 7 1199,42 15-1,-38-18 353,31 18 0,-34-14-23,-2 1 0,24 18 0,-39-27-1,-1 1 0,1 0-1,-1 0 1,-1 1 0,1 0 0,-1 0-1,0 1 1,-1-1 0,5 11 0,-9-17 43,0 1 1,0-1-1,0 0 1,0 1 0,-1-1-1,1 0 1,-1 1-1,1-1 1,-1 1-1,0-1 1,0 1 0,0-1-1,0 1 1,0-1-1,0 1 1,-1-1-1,0 1 1,1-1 0,-1 1-1,0-1 1,0 0-1,0 0 1,0 1-1,0-1 1,-1 0 0,1 0-1,-1 0 1,0 0-1,1 0 1,-1-1-1,0 1 1,0 0 0,0-1-1,0 1 1,0-1-1,-3 1 1,-5 3 177,-1-1 1,0 0 0,0 0-1,0-2 1,0 1-1,-19 1 1,-175 3 1353,146-8-1737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9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267 101 4049,'0'0'4281,"2"-4"-3241,-1 1-660,4-14 1822,-6 16-2119,-1 0-1,1 0 1,0 0 0,-1 0 0,1 1 0,0-1-1,-1 1 1,1-1 0,-1 1 0,1-1 0,-1 1-1,1 0 1,-1 0 0,0 0 0,1 0-1,-3 0 1,4 0-36,-11 0-36,-1 0 1,1 0 0,0 1 0,0 1 0,0 0 0,0 1 0,1 0 0,-1 0 0,1 1 0,-1 1 0,1-1 0,0 2 0,1-1 0,0 1 0,-1 1 0,2 0 0,-1 0-1,1 1 1,0 0 0,1 0 0,-9 13 0,13-17-20,0 1 0,0 0 1,1 0-1,-1 0 0,1 0 0,0 0 0,1 0 0,-1 0 0,1 1 0,0-1 0,1 0 0,-1 1 0,1 6 0,0-9-1,1 0 0,-1 0 0,1 0-1,0 1 1,0-1 0,0 0 0,0-1-1,0 1 1,1 0 0,0 0-1,-1-1 1,1 1 0,0 0 0,0-1-1,0 0 1,0 0 0,1 1 0,-1-1-1,1 0 1,-1-1 0,1 1-1,0 0 1,4 1 0,6 2-49,0 0-1,1-1 1,-1-1 0,1 0 0,0-1 0,14 1-1,2-2-158,53-4-1,-74 2 214,-1 0 0,1 0 0,0-1-1,-1 0 1,0-1 0,1 0 0,-1 0 0,0-1 0,0 0 0,-1 0 0,1-1-1,-1 0 1,0 0 0,0-1 0,-1 0 0,0 0 0,0-1 0,0 1 0,-1-1-1,0-1 1,0 1 0,0-1 0,-1 1 0,-1-1 0,1 0 0,-1-1-1,0 1 1,-1-1 0,0 1 0,1-14 0,-2 14 107,-1-1 0,0 1 0,0 0 0,-1 0-1,0 0 1,-4-16 0,4 21-76,-1-1 0,0 0 0,0 1 0,0-1-1,0 1 1,0 0 0,-1-1 0,1 1 0,-1 0-1,0 1 1,0-1 0,0 0 0,0 1 0,-1 0 0,1 0-1,-5-3 1,-4 0-19,0 0 0,0 1-1,0 0 1,0 1-1,-1 0 1,-16-1 0,-77-1-271,96 5 130,1 0 1,-1 1-1,1 0 1,-1 1 0,1 0-1,-18 5 1,22-5-222,1 1 1,-1-1-1,1 1 1,0 0-1,-1 0 1,1 0-1,1 0 1,-1 1-1,0-1 1,1 1-1,0 0 1,0 0-1,0 1 1,-3 6 0,-3 10-3628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9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3185,'0'0'7553,"1"6"-7334,4 190 1467,-3-52-1342,0-126-444,0-1 1,1 0 0,0 0-1,7 17 1,14 29-3730,-14-41 833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23:08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8 2985,'0'0'5097,"0"0"-4977,0 0 1,0-1 0,0 1-1,0 0 1,0-1 0,0 1-1,0 0 1,0-1 0,0 1-1,-1 0 1,1-1 0,0 1-1,0 0 1,0-1 0,0 1-1,0 0 1,-1 0 0,1-1-1,0 1 1,0 0 0,-1 0-1,1-1 1,0 1 0,0 0-1,-1 0 1,1 0 0,0 0-1,-1-1 1,-23 1-4272,10 0-334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0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7298,'0'0'3568,"109"-4"-3456,-70 4-96,3 0-16,3 0-16,9 0-720,-9 0-1304,-7 4-2945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29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 5857,'0'0'5065,"-8"23"-4148,-26 78-303,16-45 149,-16 97-1,29-126-704,3 0-366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2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46 5217,'0'0'1596,"-16"-4"-769,-53-14 13,63 17-734,1-1 0,-1 1-1,0 0 1,1 1 0,-1 0-1,0 0 1,0 0 0,0 0-1,0 1 1,1 0 0,-1 0-1,0 1 1,1-1 0,-1 1-1,1 0 1,0 1 0,0 0-1,-1-1 1,2 1 0,-9 7-1,8-5-98,0 1-1,1-1 0,0 1 1,0 0-1,0 0 0,1 0 1,0 1-1,0-1 0,1 1 1,0 0-1,0 0 0,0 0 1,1 0-1,-1 13 0,1-12-6,0-1 0,1 1 0,0 0 1,1-1-1,-1 1 0,2 0 0,-1-1 0,1 1 0,0-1 0,3 8 0,-3-11-2,0-1 1,1 1 0,-1-1-1,1 1 1,0-1-1,-1 0 1,2 0-1,-1 0 1,0 0 0,0-1-1,1 1 1,0-1-1,-1 0 1,1 0-1,0 0 1,0-1 0,0 1-1,0-1 1,6 1-1,2 1 8,-1-1-1,1 0 0,-1-1 1,1-1-1,-1 1 1,1-2-1,0 0 0,-1 0 1,1-1-1,18-6 0,-25 7 48,1-1-1,-1-1 1,0 1-1,0-1 1,0 0-1,-1 0 1,1 0-1,-1-1 0,1 1 1,-1-1-1,0 0 1,-1-1-1,1 1 1,-1-1-1,1 1 0,-2-1 1,1 0-1,0 0 1,-1 0-1,0-1 1,0 1-1,0 0 0,1-11 1,-2 7 58,0 0 0,0 0 0,0 0 0,-2-1-1,1 1 1,-1 0 0,0 0 0,-1 0 0,0 0 0,-6-17 0,6 21-101,-1 0 1,1 1-1,-1 0 0,1 0 0,-1 0 1,-1 0-1,1 0 0,0 0 1,-1 1-1,0-1 0,0 1 1,0 0-1,0 1 0,0-1 1,-1 1-1,1-1 0,-1 1 1,1 0-1,-1 1 0,0-1 1,-8 0-1,5 0-93,1 1 1,-1 0-1,1 1 0,-1 0 1,1 0-1,-1 1 1,-10 1-1,13 0-364,0-1 1,1 1-1,-1 0 1,1 0-1,0 0 0,0 1 1,0-1-1,0 1 1,0 0-1,0 0 0,1 1 1,-5 4-1,-4 7-4609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2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4153,'0'0'6585,"-13"113"-5929,3-57-311,1 6-33,1 2-224,5-2-88,1-1 0,2-7-360,0 0-793,9-12-1319,-1-14-1449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2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15 4121,'0'0'6093,"18"-3"-5407,57-8-152,-72 11-502,0 0-1,1 0 0,-1 0 1,0 1-1,0-1 0,0 1 1,0 0-1,0 0 0,0 1 1,0-1-1,0 0 0,0 1 1,0 0-1,0 0 0,-1-1 1,1 2-1,-1-1 0,0 0 1,1 0-1,-1 1 0,0-1 1,0 1-1,-1 0 0,3 3 1,3 3 1,-2-1-20,0-1 1,0 1 0,-1 0 0,0 0-1,-1 0 1,1 1 0,-2-1 0,3 12-1,-4-16-10,0 0-1,0 1 0,-1-1 0,1 1 1,-1-1-1,0 1 0,-1-1 0,1 1 1,-1-1-1,0 1 0,0-1 0,0 0 1,-1 1-1,1-1 0,-1 0 1,0 0-1,0 0 0,-4 5 0,-4 2-28,-1-1-1,1 0 0,-2 0 1,1-1-1,-1 0 1,-16 8-1,1-3-36,-1-1-1,-29 10 1,55-21-611,7 0 285,17 1 204,29 2 334,210 1 295,-257-6-692,13 2 336,-17-2-271,0 0 1,0 1-1,1-1 0,-1 0 1,0 0-1,1 1 0,-1-1 1,0 0-1,0 0 0,0 1 1,1-1-1,-1 0 0,0 1 0,0-1 1,0 0-1,0 1 0,1-1 1,-1 0-1,0 1 0,0-1 1,0 1-1,0-1 0,0 0 0,0 1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4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0 4849,'0'0'1736,"-18"4"-1081,-60 16-237,71-17-359,1 0 0,-1 0 0,1 1 0,-1 0 0,1 0 1,0 0-1,1 1 0,-1 0 0,1 0 0,0 0 1,0 1-1,0-1 0,1 1 0,0 0 0,0 1 0,0-1 1,1 1-1,-3 8 0,2-7-28,1 0 1,0 0-1,1 1 0,0-1 1,0 1-1,1-1 1,-1 11-1,2-16-28,0 1 0,0-1 0,0 0 0,0 1 0,1-1-1,-1 1 1,1-1 0,0 0 0,0 0 0,0 1 0,1-1 0,-1 0 0,1 0 0,-1 0 0,1 0-1,0-1 1,0 1 0,0 0 0,1-1 0,4 5 0,-1-4 38,-1 1 0,1-1 0,0 0 0,1-1 0,-1 1 1,0-1-1,1 0 0,12 1 0,2-1 94,32 0 0,-41-3-82,-7 2 10,-1-2 1,0 1-1,1 0 0,-1-1 0,0 0 0,1 0 0,-1 0 0,0-1 0,0 1 0,0-1 0,0 0 0,0 0 0,-1-1 0,1 1 0,-1-1 0,1 1 1,4-6-1,-5 4 41,0-1 1,0 1-1,0-1 1,0 1-1,-1-1 1,0 0-1,0 0 1,0 0-1,0 0 1,-1 0 0,0 0-1,0 0 1,-1-1-1,1-5 1,0-3 64,-1 0 0,-1 1 1,0-1-1,-1 0 0,-4-17 1,5 27-193,0 0-1,-1 0 1,1 0 0,-1 0 0,0 0-1,0 1 1,0-1 0,0 1 0,-1-1-1,0 1 1,1 0 0,-1 0 0,0 0-1,0 1 1,-1-1 0,1 1 0,-1-1-1,1 1 1,-1 0 0,0 0 0,0 1-1,-4-2 1,-20 1-6385,22 2 1916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5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5505,'0'0'4848,"-1"18"-4404,-6 122 309,4 160 490,4-293-1328,0 0-1,0-1 1,0 1-1,1 0 1,0-1-1,4 10 1,11 17-4462,-12-25 420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4:35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423 112 3993,'0'0'7276,"-1"-13"-6608,-7-39-158,7 50-471,1 0 0,-1 0 1,0 0-1,0 0 0,0 0 1,0 0-1,0 0 0,0 0 0,-1 0 1,1 1-1,-1-1 0,1 0 1,-1 1-1,1 0 0,-1-1 1,0 1-1,0 0 0,0 0 1,0 0-1,0 0 0,0 0 1,0 0-1,0 0 0,0 1 1,0-1-1,0 1 0,0 0 0,-1-1 1,-2 1-1,0 0-13,-12-3 2,0 1 0,0 0 0,-1 1 0,1 2 0,0-1 0,-26 6 0,32-4-32,1 1-1,0 0 1,0 1-1,0 0 1,0 0-1,0 1 1,1 1 0,0-1-1,0 1 1,1 1-1,-15 13 1,15-11-3,1 0 1,-1 0-1,1 1 1,1 0-1,0 0 0,0 1 1,1-1-1,1 1 1,-5 15-1,4-6-12,1 0 1,0 0-1,2 1 1,0 32-1,2-48 8,1 1-1,-1 0 1,1-1 0,1 1-1,-1-1 1,1 1-1,0-1 1,0 1 0,0-1-1,1 0 1,0 0-1,0 0 1,0-1 0,1 1-1,-1-1 1,1 0-1,0 0 1,1 0 0,-1 0-1,0-1 1,1 1-1,0-1 1,0 0 0,8 3-1,0 0-14,-1-1-1,1-1 0,0 0 1,1-1-1,-1 0 1,1-1-1,-1 0 1,1-1-1,17-1 0,-28-1 36,0 1-1,0-1 1,0 0-1,0 0 0,0 0 1,0 0-1,-1 0 1,1-1-1,0 1 0,-1-1 1,1 0-1,-1 0 1,1 0-1,-1 0 0,0 0 1,0 0-1,0 0 1,0-1-1,0 1 0,-1-1 1,1 0-1,-1 1 1,0-1-1,1 0 0,-1 0 1,-1 0-1,2-3 0,1-4 168,-1-1 0,0 1-1,-1-1 1,0 1 0,0-1-1,-2-17 1,0 26-162,1 1 0,-1-1 0,1 1 0,-1-1 0,1 1 0,-1-1 0,0 1 0,0 0 0,0 0 0,0-1 0,0 1 0,0 0 0,0 0 0,0 0 1,0 0-1,-1 0 0,1 0 0,0 0 0,-1 1 0,1-1 0,0 0 0,-1 1 0,1-1 0,-1 1 0,1-1 0,-1 1 0,-2 0 0,-5-2-153,0 1 0,-1 0 0,-10 1 0,20 0 127,-8 0-330,0 0 1,1 1-1,-1 1 0,1-1 0,-1 1 1,1 0-1,0 1 0,0 0 1,0 0-1,0 1 0,0-1 1,-10 9-1,-15 10-4142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9:18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1168,'0'0'0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35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1 592,'0'0'11813,"0"0"-11853,0 0 0,0 0-1,0 1 1,0-1 0,0 0-1,0 0 1,0 1-1,0-1 1,-1 0 0,1 0-1,0 1 1,0-1 0,0 0-1,1 1 1,-1-1 0,0 0-1,0 0 1,0 1-1,0-1 1,0 0 0,0 0-1,0 1 1,0-1 0,0 0-1,1 0 1,-1 1 0,0-1-1,0 0 1,0 0 0,1 0-1,-1 1 1,0-1-1,0 0 1,0 0 0,1 0-1,-1 0 1,0 1 0,6 3-776,-1-1 0,1 1 0,0-1 0,8 3 0,7 3-2295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3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1032,'0'0'11473,"12"0"-18125,-1 0 2175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27 6769,'0'0'6232,"0"-6"-5602,1-9-273,-1 10-181,-2 20-113,-8 33 39,-24 71 0,-2 2 49,28-91-133,2 0 0,1 1 0,1 0 1,1 0-1,3 56 0,1-85-16,-1-1 1,1 0-1,-1 0 0,1 1 0,0-1 0,0 0 1,0 0-1,-1 0 0,1 0 0,0 0 0,0 0 1,0-1-1,1 1 0,-1 0 0,0 0 0,0-1 1,0 1-1,0 0 0,1-1 0,-1 0 0,0 1 1,1-1-1,-1 0 0,2 1 0,36 4 76,-37-4-75,21 0 7,8 2-510,0-1 1,0-1 0,44-6 0,-69 4-117,-1 0 0,0-1-1,0 1 1,0-1 0,-1 0-1,1 0 1,0-1 0,7-4 0,2-9-6406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06:44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1 416,'0'0'6639,"-2"0"-6719,-22 4-879,8 2-760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08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1064,'0'-3'9138,"11"170"-8538,-11-166-377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08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6833,'0'0'2673,"29"-24"-4401,-3 18 335,0-2-1071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09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308 209 4321,'0'0'1152,"-18"0"-948,-59 1 36,67-1-186,-1 0-1,1 1 0,0 1 1,-1 0-1,1 0 0,0 1 1,0 0-1,-11 7 0,14-7-42,1 0 0,0 1 0,0 1 0,0-1 0,0 1 0,1-1 1,0 2-1,0-1 0,0 1 0,-7 10 0,10-11-21,-1 0-1,0 0 1,1 0 0,0 0 0,1 0-1,-1 1 1,1-1 0,0 1 0,0-1 0,1 1-1,-1-1 1,1 1 0,0-1 0,1 1 0,0 0-1,-1-1 1,2 0 0,2 10 0,-2-9 0,1 1 0,0-1-1,0 0 1,1 0 0,0 0 0,0 0 0,0-1 0,0 1 0,1-1 0,0 0 0,0-1 0,1 1 0,-1-1-1,10 5 1,-7-4-16,1-1 0,0-1 0,0 1 0,0-1 0,1-1-1,-1 0 1,11 1 0,68 0-412,-70-3 310,-12 0 110,0 0-1,0 0 1,0-1-1,0 0 1,-1 0-1,1-1 0,0 1 1,0-1-1,-1-1 1,1 1-1,-1-1 0,1 0 1,-1 0-1,0 0 1,-1-1-1,1 0 0,0 0 1,-1 0-1,0 0 1,0-1-1,0 1 0,-1-1 1,1 0-1,-1-1 1,-1 1-1,1 0 0,0-1 1,-1 1-1,0-1 1,-1 0-1,1 0 0,-1 0 1,0 0-1,0-11 1,-1 10 106,1 0 1,-1 0 0,-1 0 0,1 0 0,-1 0-1,0 0 1,-1 0 0,0 1 0,0-1-1,0 1 1,-1-1 0,0 1 0,0 0 0,0 0-1,-1 0 1,0 0 0,0 1 0,-1-1 0,1 1-1,-8-6 1,1 2-23,0-1 1,-1 1-1,0 1 0,0 0 1,-1 1-1,0 1 0,-1 0 0,1 0 1,-1 1-1,0 1 0,0 0 1,-1 1-1,1 1 0,-1 0 0,1 1 1,-30 1-1,40 1-67,0-1 1,0 1-1,1-1 0,-1 1 0,0 0 1,0 0-1,1 1 0,-1-1 1,0 1-1,1 0 0,0 0 0,-1 0 1,1 0-1,-4 4 0,2-1-3,1 0 0,-1 0 0,1 1 0,0-1 0,0 1 1,1 0-1,-5 11 0,2-3-14,1 2 1,1-1 0,0 0 0,1 1 0,0 0-1,1 21 1,1-21-10,1 0 0,1-1 0,0 1-1,1 0 1,8 28 0,-9-40 24,1 1 0,-1-1 0,1 0 0,0 0 1,1 1-1,-1-1 0,1-1 0,-1 1 0,1 0 0,0-1 0,1 1 1,-1-1-1,1 0 0,-1 0 0,1 0 0,0-1 0,0 1 1,0-1-1,0 0 0,1 0 0,-1 0 0,0-1 0,1 1 0,5 0 1,-4-1 4,1 0 1,-1 0-1,0 0 0,1-1 1,-1 0-1,1 0 1,-1-1-1,0 0 1,0 0-1,1 0 1,-1-1-1,0 0 1,0 0-1,0 0 1,0-1-1,-1 0 1,1 0-1,-1 0 0,9-8 1,7-9 41,-1-1 0,-1 0-1,29-45 1,-19 20-36,25-55 0,-45 81 263,-1 0 1,-1 0-1,-1 0 1,0-1 0,-1 0-1,-2 0 1,0 0 0,0-40-1,-3 31 408,0 30-626,0 9-127,-8 126 212,1 4 176,6-108-254,2 1 1,2-1 0,7 38-1,-8-59-152,1 0 0,0 0 0,1 0-1,0 0 1,0-1 0,1 1 0,0-1 0,1-1-1,0 1 1,0-1 0,1 0 0,0 0 0,11 9-1,18 9-1939,-4-8-790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0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300 223 5761,'0'0'384,"0"-17"-205,0 5-52,1-12 365,-1 0 0,-2 0-1,-8-46 1,9 69-398,-12-35 1800,1 22-1023,12 14-853,-1 0 0,1 0-1,-1 0 1,1-1 0,-1 1 0,1 0 0,-1 0 0,1 0 0,-1 0-1,1 0 1,-1 0 0,1 0 0,-1 0 0,0 0 0,1 0-1,-1 0 1,1 1 0,-1-1 0,1 0 0,-1 0 0,1 0 0,-1 1-1,1-1 1,0 0 0,-1 1 0,1-1 0,-1 0 0,0 1 0,-6 8-22,0 0 0,0 1 0,1-1 1,1 1-1,-1 0 0,-6 20 0,-1-2 35,-21 50 77,3 2 0,3 1 0,4 1 0,4 0 0,3 2 0,4 1 0,4-1 0,1 99 0,7-136-123,3 52-36,-2-96 4,0 0 0,0 0-1,1 0 1,0 0 0,0 1-1,-1-2 1,2 1 0,-1 0-1,0 0 1,1 0-1,-1 0 1,1-1 0,0 1-1,-1-1 1,5 5 0,-4-6-313,0 1 1,1-1-1,-1 1 1,0-1-1,1 0 1,-1 0-1,1 0 1,-1 0-1,1 0 1,-1 0-1,6 0 1,7 0-3386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4369,'0'0'6321,"98"-24"-6321,-53 22-96,4-2-64,23 0-1000,-12 2-888,-7-2-561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63 6681,'0'0'1053,"-18"5"-860,-3 1-28,-30 13-1,47-17-153,1 0-1,-1 1 1,1-1-1,-1 1 0,1 0 1,0-1-1,0 1 1,0 1-1,1-1 0,-1 0 1,1 1-1,0-1 1,-3 5-1,1 2 11,0 0-1,1 1 1,-3 12-1,3-11-10,-2 11 6,0 0 0,2 1 0,1-1 0,1 1 0,0-1 0,2 1 0,5 27 0,-5-46-47,0 1 0,0-1 0,1 0 0,0 0 0,0 0 0,0 0 0,1-1 0,0 1 0,0 0 0,0-1 0,0 0 0,1 0 0,-1 0 0,1 0 0,0 0 0,0-1 0,1 0 0,-1 0 0,1 0 0,-1 0 0,1-1 0,0 0 0,0 0 0,0 0 0,0 0 0,1-1 0,-1 0 0,0 0 0,6 0 0,-3 0-27,1-1-1,-1-1 1,0 1-1,1-1 0,-1 0 1,16-5-1,-19 4 63,-1-1-1,1 1 0,0-1 0,-1 1 0,0-1 1,0-1-1,0 1 0,0-1 0,0 1 1,0-1-1,-1 0 0,4-6 0,0-1 25,0-1 0,-1 1 0,-1-2-1,0 1 1,0 0 0,-1-1 0,-1 0 0,0 0-1,1-16 1,0-9 127,-4-74 0,-1 102-86,-1 1-1,1-1 0,-1 1 0,-1 0 0,0 0 1,0 0-1,-1 0 0,0 0 0,0 1 0,-10-14 1,11 17-15,-1 0 0,0 0 1,0 0-1,0 1 0,-1 0 1,1 0-1,-1 0 0,0 0 1,0 1-1,-1 0 0,1 0 1,-1 0-1,1 1 0,-1-1 1,0 1-1,0 1 0,-10-2 1,9 2-32,0 0 0,0 1 0,0 0 1,0 1-1,0 0 0,0 0 0,0 0 1,0 1-1,0 0 0,0 0 0,0 1 0,-8 4 1,6-1-5,0 0 0,0 1 0,1 0 0,0 1 0,0-1 0,1 1 0,-9 13 0,3-4-20,1 0 0,2 2 0,0-1 0,0 1 0,2 1 0,0-1-1,2 2 1,0-1 0,1 0 0,1 1 0,1 0 0,1 0 0,0 25-1,2-40-13,0 4-6,0-1 0,0 1-1,1-1 1,0 1 0,4 13 0,-4-20 3,1 0 0,-1 0 0,1 0 1,-1 0-1,1-1 0,0 1 1,0 0-1,0-1 0,0 0 0,1 1 1,-1-1-1,0 0 0,1 0 0,0 0 1,0 0-1,-1-1 0,1 1 1,0-1-1,6 2 0,-2 0 5,0-1 0,0-1 0,0 1 0,0-1 0,0 0 0,0-1 0,1 0 0,-1 0 0,0 0-1,0-1 1,0 0 0,13-4 0,-10 2 20,0-1 0,0 0 0,-1-1-1,0 0 1,0-1 0,0 0 0,15-14-1,-6 2 7,0-1 0,-1-1-1,-1-1 1,-2 0 0,0-1 0,14-30-1,-27 50 6,5-8 141,0-1 0,-1 0 0,-1 0-1,0-1 1,0 1 0,-1-1 0,3-22 0,-6 33 277,0 5-122,-10 130 143,-1 6-213,11-134-260,0 7 49,0 0-1,0-1 0,1 1 0,1-1 0,6 25 0,-6-33-108,-1 0-1,1-1 1,0 1 0,0-1-1,1 1 1,-1-1 0,1 0 0,-1 0-1,1 0 1,0 0 0,0 0-1,1-1 1,-1 0 0,0 1 0,1-1-1,-1 0 1,1-1 0,0 1-1,0 0 1,0-1 0,-1 0 0,1 0-1,6 0 1,16 2-1587,45 0 0,-29-3-1043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7074,'0'0'3264,"118"0"-3032,-73 4-168,4 0 64,0-2-128,-2-2-232,0 0-232,8 0-1064,-12 0-57,-9 0-687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7009,'0'0'3041,"125"26"-2041,-75-22-736,5-2-184,-1-2-48,1 2 120,-4-2-304,-6 2-120,-7-2-1064,-14 0-632,-16 0-1305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1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13 3409,'0'0'4399,"1"-13"-637,-29 66-3701,-9 19-26,12-6 64,2 1 0,-21 105 0,40-144 551,59-27-1112,68 10-6572,-101-7 5591,-5-2-215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27 4417,'0'0'5780,"-16"-8"-1934,-19 4-3505,35 4-344,0 0 0,0 0 0,0-1 0,0 1-1,0 0 1,1-1 0,-1 1 0,0 0 0,0 0-1,0-1 1,0 1 0,1 0 0,-1 0-1,0-1 1,0 1 0,0 0 0,1 0 0,-1 0-1,0-1 1,0 1 0,1 0 0,-1 0 0,0 0-1,1 0 1,-1 0 0,0 0 0,0 0 0,1-1-1,-1 1 1,0 0 0,1 0 0,43-5-51,0 1 1,82 4 0,-52 1 86,-57-1-1339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2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801 155 904,'0'0'2767,"-1"-10"828,-2-10-2398,-18 5-1009,0 1 0,-1 0 0,0 2-1,0 0 1,-2 2 0,1 0 0,-1 2 0,-1 1-1,1 1 1,-30-4 0,11 6-122,0 1 0,-45 4 0,19 1-4,62-2-69,-1 1 0,1 0 1,0 1-1,-1 0 0,1 0 0,0 0 0,0 1 1,0 0-1,1 0 0,-1 1 0,1 0 0,-8 6 0,2 0 13,-1 0 0,2 1 0,-1 0 0,-15 22 0,15-18-22,1 1 0,1 0 0,0 1 0,1 0 0,1 0 0,0 1 0,2 0 0,0 1 0,1-1 0,1 1 0,0 0 0,2 0 0,-1 20 0,3-27 49,0 0-1,1 0 1,1-1 0,0 1-1,7 21 1,-7-26-17,1 0 0,1 0-1,-1 0 1,1-1 0,0 0 0,1 0-1,-1 0 1,1 0 0,0-1 0,10 9 0,-2-6-14,0 1 0,0-1 0,0-1 1,1 0-1,1-2 0,-1 1 1,1-1-1,0-1 0,30 4 0,6-2-92,83-1 0,-117-4 19,-14-1 63,0 1 0,0-1 0,1 0 0,-1 0 0,0 0 0,0 0 0,1 0 0,-1-1 0,0 1 0,0-1 0,0 0 0,1 0 0,-1 0 1,0-1-1,-1 1 0,1-1 0,4-2 0,-2-2 45,0 0 0,-1-1 0,0 1 0,-1-1 1,1 0-1,-1 0 0,0 0 0,-1 0 0,0-1 1,0 1-1,-1-1 0,0 1 0,0-1 0,0 1 1,-1-1-1,0 0 0,-1 1 0,-2-12 0,2 14 13,0 0-1,-1 0 0,0 0 0,0 0 0,0 0 1,-1 0-1,0 0 0,0 1 0,0-1 0,0 1 1,-6-6-1,0 1 2,-1 0-1,0 0 1,-18-11 0,21 16-47,1 1 1,-1-1 0,0 1-1,0 1 1,0-1-1,0 1 1,-1 1-1,-10-2 1,-2 1-28,1 2 1,-21 1-1,33 0 18,1 0 1,-1 1-1,1 0 0,-1 0 0,1 0 1,0 1-1,0 0 0,0 0 0,0 0 1,0 1-1,1 0 0,0 0 0,-9 9 1,0 2 19,0 0 0,1 0 0,-14 23 0,23-32 25,1-1 0,-1 0 0,1 0 0,0 0-1,0 0 1,0 1 0,1-1-1,0 1 1,0 0 0,1-1 0,-1 1-1,0 12 1,17-22-5017,-4-4-622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23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1584,'0'0'2386,"-3"0"-1948,-42 0 3843,49 0-4655,139 10 566,4 1 20,154 3 26,252 26-370,-269-40 2637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28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741 19 640,'0'0'6407,"-15"-1"-5531,-436-16 1643,448 17-2525,1 0 1,-1 1-1,0 0 0,1-1 0,-1 1 1,1 0-1,-1 0 0,1 1 0,-1-1 0,1 0 1,0 1-1,0-1 0,-1 1 0,1 0 0,0 0 1,1 0-1,-1 0 0,0 0 0,1 0 0,-1 0 1,1 1-1,-1-1 0,1 1 0,0-1 1,0 1-1,-1 4 0,-3 8-16,1 1 0,1-1 0,-3 21 1,5-28 36,-11 46 3,8-41-17,1 0 0,1 0 1,-1 1-1,1 13 0,2-26 106,2-1-110,1 0 0,-1 0 0,1 1 0,-1-1 0,1-1 0,-1 1 1,1 0-1,-1-1 0,1 1 0,-1-1 0,1 0 0,-1 0 0,0 0 0,3-1 0,9-3-10,20-1-37,1 1 0,0 2 1,-1 2-1,55 4 0,-84-2 19,0 0 0,0 0 1,0 0-1,0 1 0,0 0 0,0 0 0,-1 0 0,1 1 0,-1 0 0,0 0 0,1 0 0,-1 0 0,-1 0 0,1 1 0,0 0 0,-1 0 0,0 0 0,0 0 0,0 0 0,2 5 0,5 9-54,-1 0 0,0 1 1,9 31-1,-12-30 77,0 0 0,-2 1 0,0-1 0,-2 1 0,0 0 0,-1 0 0,-4 40 0,2-54 40,-1 1 1,0-1 0,-1 0-1,0 0 1,0 0-1,0 0 1,-1-1-1,0 1 1,-1-1-1,1 0 1,-1 0 0,0-1-1,0 1 1,-1-1-1,0 0 1,-11 7-1,3-3 72,1-1 0,-1 0 0,-1-1 0,1-1 0,-1-1-1,0 0 1,-17 3 0,-19 0 158,-1-2 0,0-3 0,-74-4 0,121 1-216,0 0-1,0-1 0,1 1 1,-1-1-1,0 0 0,0-1 0,0 1 1,1-1-1,-1 0 0,-6-4 0,8 4-5,1 0 0,-1 0 0,0-1 0,0 1-1,1-1 1,0 0 0,-1 0 0,1 0 0,0 0-1,1 0 1,-1-1 0,0 1 0,1 0 0,-2-6-1,-2-11-52,1 0-1,1-1 1,1 1-1,1-1 1,1-25-1,0 28-730,-6 18-4268,-1 0 24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1 432,'0'0'6662,"0"0"-6617,0 0 1,0 0 0,-1 0 0,1 0 0,0 0 0,0 0-1,0 0 1,0 0 0,0 0 0,0 0 0,0 0 0,0 0 0,0 0-1,-1 0 1,1 0 0,0 0 0,0 0 0,0 0 0,0 0-1,0 0 1,0 0 0,0 0 0,0 0 0,-1 0 0,1 0 0,0 0-1,0 0 1,0 0 0,0 0 0,0 0 0,0 0 0,0 0 0,0 0-1,0 0 1,0 0 0,-1 0 0,1 0 0,0 1 0,0-1-1,0 0 1,0 0 0,0 0 0,0 0 0,0 0 0,0 0 0,0 0-1,0 0 1,0 0 0,0 1 0,0-1 0,0 0 0,0 0 0,0 0-1,0 0 1,0 0 0,0 0 0,0 1 0,-6 369 1137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0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6993,'0'0'4705,"2"-15"-4801,1 15 16,9 0-1384,22 0-712,-1 0 823,1 0-1759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165 239 5601,'0'0'1202,"-13"21"-1044,-42 66-57,51-81-84,0 0 0,1 1 0,0 0 0,0 0 0,1 0 0,0 0 0,0 0 0,1 1 0,0-1 1,0 0-1,1 1 0,-1-1 0,2 1 0,0 7 0,0 12-4,-1-22-6,0 1 0,1 0 0,-1-1 0,1 1 0,0 0 0,1-1 0,-1 0 0,1 1 1,0-1-1,0 0 0,1 0 0,0 0 0,6 9 0,-6-10-34,0-1 0,1 0 0,0 0 0,-1 0 1,1 0-1,0 0 0,0-1 0,1 0 0,-1 0 0,0 0 1,1 0-1,0-1 0,-1 1 0,1-1 0,0 0 0,8 0 0,-4 0-1,0-1-1,0 0 1,0 0-1,0-1 0,0 0 1,0 0-1,0-1 0,0 0 1,15-7-1,-19 7 38,1-1 1,-1-1-1,0 1 0,0-1 1,0 0-1,-1 0 0,1 0 1,-1-1-1,0 1 0,0-1 1,-1 0-1,0 0 0,1 0 0,-2-1 1,5-8-1,-2-3 74,0 0-1,-1-1 0,-1 0 1,0 1-1,-2-1 0,0 0 1,-1 0-1,-4-31 1,3 41 19,-1 1 0,0 0 0,0-1 0,-1 1 0,0 0 0,0 0 0,-1 1 0,0-1 0,0 1 0,0 0 0,-1 0 0,0 0 0,0 0 0,-8-5 1,7 5-44,-1 0 0,0 1 0,0 0 1,0 1-1,0-1 0,-1 1 1,1 1-1,-1 0 0,0 0 1,0 0-1,0 1 0,-14-2 0,16 3-55,0 1 0,0 0-1,-1 0 1,1 1-1,0-1 1,0 1-1,0 1 1,0-1 0,0 1-1,0 0 1,-9 5-1,9-3-2,0 0 0,0 1 0,0 0-1,0 0 1,1 0 0,0 1 0,0 0 0,0 0-1,-3 7 1,-2 4-30,1-1 0,1 1 0,1 1 1,1 0-1,0 0 0,1 0 0,1 0 0,1 1 0,0 0 0,2-1 0,0 1 0,1 0 0,1 0 1,3 20-1,-3-34 2,1 0 0,-1 1 0,1-1 1,0 0-1,1 0 0,-1 0 0,1 0 1,0 0-1,0 0 0,1-1 0,-1 0 0,1 0 1,0 0-1,0 0 0,0 0 0,0-1 1,1 1-1,0-1 0,0-1 0,9 5 1,-7-3 7,1-1 1,-1-1 0,1 0 0,-1 0 0,1 0-1,0-1 1,-1 0 0,1 0 0,0-1 0,0 0 0,0-1-1,-1 0 1,1 0 0,13-3 0,-14 1 22,0-1 1,0 1-1,0-1 0,-1-1 1,1 1-1,-1-1 0,0 0 1,0 0-1,-1-1 0,0 0 1,7-9-1,1-2 53,-2-1 1,0 0-1,8-21 0,9-32 179,-3-1-1,29-133 1,-48 177 324,-1 0-1,3-51 1,-8 78-441,-1 5-70,-5 20 1,-13 35-1,-4 13 96,4 23 221,3 2-1,4 0 0,3 165 1,9-259-406,0 0 1,0 1-1,1-1 1,-1 0-1,1 0 1,-1 0-1,1 0 1,0 0-1,1 0 1,-1-1-1,0 1 1,1 0-1,0-1 1,-1 1-1,1 0 1,0-1-1,0 0 1,1 0-1,-1 1 1,0-1-1,1-1 1,-1 1-1,1 0 0,0 0 1,-1-1-1,1 0 1,0 0-1,4 2 1,5 0-338,0 0-1,0-1 1,0 0-1,1-1 1,20 0 0,16-4-2841,-7-10-3301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411 352 6689,'0'0'817,"0"-21"-545,0-149 1800,0 167-2026,0-18 702,-5-39 0,4 54-622,0 0 0,-1 0 0,1 0 0,-1 0 0,0 1 0,-1-1 0,1 1 0,-1 0 0,0-1 0,-1 1 0,-5-6 0,9 10-123,-1 1 0,1 0 0,-1-1 0,1 1 0,-1 0 0,1 0 0,-1-1-1,1 1 1,-1 0 0,1 0 0,-1 0 0,0 0 0,1 0 0,-1 0 0,1 0 0,-1 0 0,1 0 0,-1 0 0,0 0 0,1 0-1,-1 0 1,1 0 0,-1 0 0,1 1 0,-1-1 0,1 0 0,-1 0 0,0 1 0,-14 10-76,-6 8 70,1 1 0,1 0-1,2 2 1,0 0 0,-21 36-1,18-22 2,3 0 0,1 1 0,-14 46 0,2 27 55,-25 200 1,36-186 32,7-65-58,3-22-160,1-1 1,0 42 0,7-78-25,0 1 1,0-1 0,0 0-1,1 1 1,-1-1-1,0 0 1,0 0 0,0 0-1,0 1 1,0-1 0,0 0-1,0-1 1,0 1 0,2 0-1,-1 0-166,17-4-2554,-1-8-1982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7962,'0'0'0,"165"-20"-600,-99 16-209,-8-4-1799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4321,'0'0'1766,"-1"22"-1221,0 2-358,-12 121 717,1-48-305,2 107 0,8-186-603,2-13 286,0-7 753,6-21-1166,1 1 1,1 0-1,1 0 0,19-34 1,-26 51 62,6-10-29,0 0 1,0 1-1,19-23 1,-23 33 82,-1 0 0,1 0 0,-1 1 0,1 0 0,0 0 0,0 0 0,1 0 0,-1 1 0,1-1 0,-1 1 0,1 0 0,0 1 1,0-1-1,-1 1 0,1 0 0,10-1 0,-6 1 14,1 1 0,-1 0 1,0 1-1,1 0 0,-1 0 0,0 1 1,16 5-1,-19-5 36,0 1-1,-1 0 1,1 1 0,-1-1 0,0 1-1,0 0 1,0 0 0,-1 0 0,0 1-1,1 0 1,-1 0 0,5 8 0,-4-4 32,-1 0 0,0 0 0,0 0 0,0 1 0,-1-1 0,-1 1 0,0 0 0,0 0 0,-1 0 0,0-1 0,-1 1 0,0 0 0,-2 20 0,1-27-21,0 0 0,1 0 0,-1 0 1,0 1-1,0-1 0,-1 0 0,1 0 0,-1-1 1,1 1-1,-1 0 0,0 0 0,0-1 0,0 1 1,-1-1-1,1 0 0,-1 1 0,1-1 0,-1 0 1,1 0-1,-1-1 0,0 1 0,0-1 0,0 1 1,0-1-1,0 0 0,0 0 0,-4 0 0,-9 2 197,1-1-1,-1 0 1,1-1-1,-24-2 1,14 0-95,12 1-125,-1-1 0,1 0 0,-1-1 0,1 0 0,0-1-1,0-1 1,-20-8 0,32 11-85,0 1 1,0 0-1,1-1 0,-1 1 1,0-1-1,0 1 0,1-1 0,-1 1 1,0-1-1,1 1 0,-1-1 1,1 0-1,-1 1 0,1-1 0,-1 0 1,1 1-1,-1-1 0,1 0 1,0 0-1,-1 0 0,1 1 1,0-1-1,0 0 0,0 0 0,0 0 1,-1 0-1,1 1 0,0-1 1,0 0-1,1 0 0,-1 0 0,0-1 1,0-3-1047,0-7-3858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6241,'0'0'1777,"109"-8"-1449,-71 8-320,3 0-8,0 6 0,-1-2-648,-4 0-457,-8-2-871,-13-2-2649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3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14 6809,'0'0'3913,"-2"-4"-3514,-6-5-268,1 13-50,-5 25-17,10-23-60,-2 8 2,0 0-1,1 0 1,0 0 0,1 0-1,1 1 1,0-1 0,1 0-1,2 20 1,-2-33-3,1 0 0,-1 0 1,0 0-1,0 0 0,1 0 0,-1 0 1,1 0-1,-1 0 0,1 0 1,-1 0-1,1-1 0,-1 1 0,1 0 1,0 0-1,-1-1 0,1 1 0,0 0 1,0-1-1,0 1 0,-1-1 1,1 1-1,0-1 0,0 1 0,0-1 1,0 0-1,0 1 0,0-1 0,0 0 1,0 0-1,0 0 0,0 0 1,0 0-1,0 0 0,0 0 0,0 0 1,0 0-1,0 0 0,0 0 1,0-1-1,0 1 0,0 0 0,-1-1 1,2 0-1,3 0 96,-1-1 0,0 0 0,1 0 0,-1 0 0,0-1 0,0 1 0,-1-1 0,5-3 0,72-89 912,-25 27-3641,-43 54-1477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7210,'0'0'3136,"96"0"-3056,-60 0 136,-1 0-216,3 0 0,-2 0 0,1-6-312,-1 2-408,7-10-896,-7 2-777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6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751 99 464,'0'0'6606,"0"-3"-6008,0 1-456,0 0-1,0-1 1,-1 1-1,1 0 1,-1 0-1,1-1 1,-1 1-1,0 0 1,0 0-1,0 0 0,0 0 1,0 0-1,-1 0 1,1 1-1,0-1 1,-1 0-1,0 0 1,1 1-1,-1-1 1,0 1-1,0 0 1,0 0-1,0-1 1,-3 0-1,-11-6-71,1 1 0,-1 1 0,0 0 0,-1 1 0,1 1 0,-1 0-1,-25-1 1,-120 2 239,150 3-311,0 2 0,0-1-1,0 1 1,0 1 0,0 0-1,0 1 1,1 0 0,-20 11 0,16-6 12,0 0 0,1 2 0,0-1 0,1 2 0,-19 20 0,10-7-12,2 2-1,0 1 1,2 0-1,1 1 1,-24 60 0,33-65-15,1 0 0,1 0 1,1 1-1,1 0 0,1 0 1,2 0-1,1 29 0,0-46 16,1 0-1,0-1 1,0 1-1,1 0 1,0 0-1,1-1 1,-1 1-1,1-1 1,1 0-1,-1 0 1,1 0-1,1 0 1,-1-1-1,1 0 1,0 0-1,1 0 1,-1 0-1,1-1 1,13 9 0,-9-6-19,2-1 0,-1-1 0,1 0 1,0 0-1,0-1 0,0-1 0,1 0 0,-1-1 1,1 0-1,0-1 0,18 1 0,-18-3 31,-1 0 0,1 0 0,-1-1 0,20-5 0,-24 4-10,0-1 1,-1 0-1,1 0 1,-1-1-1,0 0 1,0 0-1,0 0 1,6-7 0,-1 2 22,-1-2 1,0 1 0,-1-2 0,-1 1-1,1-1 1,-2-1 0,14-24 0,-17 27 61,-1 0 1,0 0 0,-1 0-1,0 0 1,0-1-1,-1 1 1,-1-1 0,0 0-1,0 1 1,-1-1 0,-2-20-1,1 26-42,-1-1 0,0 1 0,0 0 0,0 0 0,0-1 0,-1 1 0,0 1-1,0-1 1,0 0 0,-1 1 0,0 0 0,0-1 0,0 2 0,0-1 0,-7-5 0,-3 0-29,0 0 1,0 1-1,0 0 1,-18-6-1,17 8-47,1 1-1,-1 1 1,0 0-1,1 1 1,-2 1-1,1 0 0,0 1 1,0 1-1,-24 2 1,36-1-91,-1-1 0,0 2 1,0-1-1,0 0 0,1 1 0,-1-1 1,0 1-1,1 0 0,0 1 0,-1-1 1,1 0-1,0 1 0,0 0 0,-4 4 1,-1 3-947,1 1 0,0 0 1,-7 14-1,-1 5-2049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3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4401,'0'0'4142,"-2"-1"-4044,-8-2 25,21 3 47,24 7 262,-28-5-384,427 117 1109,-347-101-1218,2-3 1,0-4 0,92-1 0,-150-9 121,-11 0-16,0-1 0,0-1 0,0 0 0,-1-2 0,1 0 1,0-1-1,19-7 0,-28 6 48,-9 4-77,1-1-1,0 1 1,0 0 0,0-1-1,0 2 1,0-1 0,4-1-1,-6 2 143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45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16 408,'0'0'988,"10"-11"1037,-16 7 2494,6 22-3592,-3-8-795,0 1 0,-1-1 0,0 0 0,-1 0 0,0-1 0,-10 15 0,-45 53 114,42-55-185,-24 27 16,-1-1-1,-2-3 0,-82 63 1,119-103-74,7-4 19,-1 0 0,0 0 0,1 0 0,-1 0 0,1 0 0,-1 0 0,1 0 0,0 0 1,-1 0-1,1 1 0,-2 2 0,3-4-76,2 5-62,10 0 186,-1-1-1,1 0 1,0-1-1,0 0 1,0-1 0,1 0-1,19 0 1,-4 1-29,511 24 196,-534-26-517,0-2 0,0 1 0,0 0 0,0-1 1,0 0-1,0 0 0,0-1 0,0 1 0,0-1 0,0 0 0,-1 0 0,1-1 0,-1 1 0,1-1 1,-1 0-1,6-6 0,-1-3-1914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3:4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5905,'0'0'2734,"0"-5"-2408,3-14 158,-3 15 1595,0 13-1957,2 19 1,8 48-1,-1-11 52,17 268 618,-10-103-572,-9-182-204,-4-31 95,2 31 1,-6-48-99,1 0 0,0 1 0,0-1 0,0 0 0,0 0-1,1 0 1,-1 0 0,0 0 0,0 0 0,0 0 0,0 0 0,0 1 0,0-1-1,0 0 1,0 0 0,0 0 0,0 0 0,0 0 0,0 0 0,0 0 0,0 0 0,0 0-1,0 0 1,0 1 0,1-1 0,-1 0 0,0 0 0,0 0 0,0 0 0,0 0-1,0 0 1,0 0 0,0 0 0,0 0 0,0 0 0,1 0 0,-1 0 0,0 0-1,0 0 1,0 0 0,0 0 0,0 0 0,0 0 0,0 0 0,1 0 0,-1 0-1,0 0 1,0 0 0,0 0 0,0 0 0,0 0 0,0 0 0,7-7-385,4-31-4772,-8 18-686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0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0 185 824,'0'0'3113,"6"-8"-2630,3-4-265,-4 7 63,-1 0 0,0-1 0,0 1 0,-1-1 0,5-11 0,-6 14-72,0 0 0,0-1 1,0 1-1,0 0 0,1 1 0,4-5 0,-5 5-152,0 1 0,-1-1 0,1 0 0,0 1 0,-1-1 0,1 0 0,-1 0 0,0 0 0,0 0 0,0 0-1,0-1 1,0 1 0,0 0 0,0 0 0,-1-1 0,1 1 0,-1 0 0,1-5 0,-1-30-2231,0 22-1513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0 530 4521,'0'0'505,"2"2"-477,1 1 54,-1-1-1,1 1 1,0-1-1,-1 0 0,1 0 1,0 0-1,0-1 1,1 1-1,-1-1 0,0 1 1,1-1-1,-1 0 1,0 0-1,1-1 0,4 1 1,9 1 630,34-1 0,-29-2-395,-10 1-153,0-2-1,0 1 1,0-1 0,-1-1 0,1-1 0,0 1-1,-1-2 1,20-9 0,-15 5-26,0-1-1,-1 0 0,0-2 1,0 1-1,13-16 1,-19 18-53,-2 0-1,1-1 1,-2 0 0,1 0 0,-1-1 0,-1 0-1,0 0 1,0 0 0,-1-1 0,-1 0-1,4-15 1,-2-8 107,-1-1 0,-1-55 1,-4 82-160,0-1-1,0 2 1,-1-1 0,0 0 0,-1 0 0,1 0 0,-2 1 0,1 0 0,-1-1 0,-1 1 0,1 1 0,-1-1 0,-7-7 0,11 13-30,1 1 0,-1 0 0,0 0 0,0 0 0,0 0 0,0 1 0,1-1-1,-1 0 1,0 0 0,-1 0 0,1 1 0,0-1 0,0 1 0,0-1 0,0 1 0,0-1 0,-1 1 0,1 0 0,0-1 0,0 1 0,-1 0 0,1 0-1,0 0 1,0 0 0,-1 0 0,1 0 0,0 0 0,0 0 0,-1 1 0,1-1 0,0 0 0,0 1 0,0-1 0,-1 1 0,1 0 0,0-1 0,0 1-1,-2 1 1,-3 3-16,0 1 0,1-1-1,-1 1 1,1 1-1,-5 6 1,5-6 34,-25 34-29,2 2 0,1 1 0,3 1 0,-24 60 1,35-70-12,1 1 1,2 0-1,1 0 1,2 1-1,2 1 1,-1 57 0,6-74 14,1-1 0,0 1 0,2 0 0,6 26 0,-8-42 10,1 1 0,-1-1-1,1 0 1,1 1 0,-1-1-1,1 0 1,0 0 0,0-1-1,0 1 1,0-1 0,1 1-1,0-1 1,0 0 0,0 0 0,0-1-1,1 1 1,0-1 0,-1 0-1,1 0 1,10 4 0,-6-5-34,-1 0 0,1-1-1,-1 0 1,1 0 0,0-1 0,-1 0 0,1 0 0,8-2 0,4-1-462,-1-1 0,21-8 0,13-6-2124,-7 0-1199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7 6705,'0'0'3924,"-19"4"-3800,-60 15-40,72-16-60,0 0 0,1 0 0,-1 1 0,1-1-1,0 2 1,0-1 0,0 1 0,1 0 0,-1 0 0,1 0 0,1 1 0,-1-1-1,1 1 1,0 0 0,-4 8 0,3-6 14,0 1-26,0 1 0,1 0-1,0 1 1,0-1 0,1 1-1,1 0 1,0-1 0,0 1 0,1 0-1,0 0 1,1 0 0,0 0-1,3 14 1,-3-20-6,1 0 1,0-1-1,0 1 1,0-1-1,1 1 0,-1-1 1,1 0-1,0 1 0,1-1 1,-1 0-1,1 0 0,-1 0 1,1-1-1,0 1 0,4 3 1,-1-3-3,-1 0 1,1 0-1,0 0 0,-1 0 1,2-1-1,-1 0 1,0-1-1,1 1 0,11 2 1,-10-3 2,1 0 0,-1-1 1,1 0-1,0-1 0,-1 0 0,1 0 1,0-1-1,-1 0 0,1 0 1,0-1-1,-1 0 0,0-1 0,0 0 1,1 0-1,-2 0 0,15-10 1,-14 7 24,0 0 0,-1-1 0,0-1 1,0 1-1,0-1 0,-1 0 0,0-1 1,-1 1-1,0-1 0,0 0 0,-1 0 1,0-1-1,2-10 0,0-2 168,-2-1-1,-1 1 1,0-1 0,-1-38-1,-2 58-187,-1-1-1,1 1 0,-1-1 1,1 1-1,-1-1 1,0 1-1,0-1 0,-1 1 1,1 0-1,-1 0 1,1-1-1,-1 1 0,0 0 1,0 1-1,0-1 1,-1 0-1,1 0 1,-1 1-1,1 0 0,-1-1 1,0 1-1,0 0 1,0 1-1,0-1 0,0 0 1,-1 1-1,1-1 1,0 1-1,-4-1 0,-1 0-443,0 1-1,0-1 1,0 1-1,0 0 0,0 1 1,0 0-1,-1 0 1,1 1-1,0 0 0,0 0 1,-15 6-1,-3 5-3401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2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60 6513,'0'0'2580,"-12"10"-2499,-40 35 15,49-41-79,0 0 1,1 0-1,-1 1 1,0-1-1,1 1 1,0-1-1,0 1 1,1 0-1,-1-1 1,1 1-1,0 0 1,0 0-1,1 0 0,0 0 1,-1 0-1,2 0 1,-1 0-1,1 6 1,0 8 46,-1-15-32,0-1 0,1 1 0,-1 0 0,1 0 0,0 0 0,0 0 0,1 0 0,-1-1 0,1 1 1,-1-1-1,1 1 0,0-1 0,1 0 0,-1 1 0,1-1 0,-1 0 0,1-1 0,0 1 0,0 0 0,0-1 0,0 1 0,0-1 0,1 0 0,-1 0 0,1-1 0,-1 1 0,1-1 0,0 1 0,0-1 0,0 0 0,-1-1 1,1 1-1,0-1 0,5 1 0,8 0 39,-1-1-1,1-1 1,-1 0 0,1-1 0,-1 0 0,0-2 0,0 0 0,17-6 0,-24 6-68,-1 1 0,0-1 0,0 0 0,-1-1 0,1 0 0,-1 0 0,0-1 0,0 1 0,-1-2 0,1 1 0,-1-1 0,-1 0 0,1 0 0,-1 0 0,-1-1 0,7-14 0,-8 17 2,-1-1 1,0 0-1,-1 1 0,0-1 1,0 0-1,0 0 0,0 0 1,-1 0-1,0 0 0,0 0 1,-2-12-1,1 14-11,-1 0 0,1-1 0,-1 1 1,0 0-1,0 0 0,0 0 0,0 0 0,-1 0 0,1 1 0,-1-1 0,0 1 1,0 0-1,0 0 0,-1 0 0,1 0 0,-6-3 0,0 1-2,1 0 1,-1 1-1,0 0 1,-1 1-1,1 0 0,0 0 1,-19-2-1,-1 2-9,-38 1 0,63 2 10,1 0 0,-1 0 0,0 1-1,0-1 1,1 1 0,-1 0 0,0 0 0,1 0-1,-1 0 1,1 1 0,-1-1 0,1 1-1,0 0 1,0 0 0,0 0 0,0 1-1,-5 4 1,5-3 3,0 0-1,0 0 1,1 0 0,-1 1-1,1 0 1,0-1 0,0 1-1,1 0 1,-1 0 0,1 0-1,0 0 1,0 8 0,-1 11-14,2 0 0,0 0 1,2 0-1,1 0 0,10 41 1,44 111 9,-5-21 29,-45-129-21,-1 0 0,-2 0 0,0 1 0,-1 29-1,-3-48-8,0-1 17,0 0 1,0 0-1,-1 0 0,1 0 0,-4 12 0,3-17-3,-1 0 0,1 1-1,0-1 1,-1 0 0,1 1-1,-1-1 1,1 0-1,-1 0 1,0 0 0,0-1-1,0 1 1,0 0 0,0-1-1,-1 1 1,1-1-1,0 0 1,-1 0 0,-4 2-1,-1 0 25,0-1 1,-1 0-1,1 0 0,-1-1 0,1 0 0,-1 0 0,0-1 0,1 0 0,-1-1 0,0 1 0,1-2 0,-1 1 0,1-1 0,-1-1 0,1 0 0,0 0 0,0 0 1,0-1-1,1 0 0,-1-1 0,1 0 0,0 0 0,-10-9 0,8 5 88,0-1-1,1 1 1,1-1 0,0-1 0,0 1 0,-8-19-1,12 22-81,0-1 0,0 0-1,1-1 1,0 1 0,0 0-1,1 0 1,0-1 0,1 1-1,0-1 1,2-13 0,-1 18-70,0 0 0,0 0 0,1 0 0,-1 1 1,1-1-1,0 1 0,0-1 0,0 1 0,1 0 0,-1-1 0,1 1 1,0 1-1,0-1 0,0 0 0,0 1 0,0-1 0,5-2 0,6-3-885,0 1 0,28-11 0,-3 3-2259,-6 3-2129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2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5249,'0'0'5432,"0"18"-4671,0-13-720,-1 38 722,-7 65-1,-4-31-12,8-43-7696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77 5697,'0'0'1655,"-5"18"-1188,-1 7-316,1-5 43,-13 34 0,16-107 2301,2 48-2494,0-1-1,0 1 1,0 0-1,1 0 1,-1 0 0,1-1-1,0 1 1,1 0 0,-1 0-1,1 0 1,0 1-1,1-1 1,-1 0 0,1 1-1,-1-1 1,2 1 0,-1 0-1,0 0 1,1 0-1,-1 0 1,1 1 0,0 0-1,1-1 1,-1 1-1,0 1 1,1-1 0,8-3-1,-3 2 61,1 1 0,-1 0-1,1 1 1,0 0 0,0 1-1,0 0 1,22 1 0,-31 0-30,-1 0 1,1 1 0,-1-1-1,1 1 1,-1-1-1,1 1 1,-1 0 0,1 0-1,-1 0 1,0-1-1,1 1 1,-1 0 0,0 1-1,0-1 1,0 0-1,0 0 1,0 0 0,0 1-1,0-1 1,0 0-1,0 1 1,-1-1 0,1 1-1,0 2 1,13 45 239,-12-39-169,1 1-103,0 0 1,7 20-1,-8-28-158,0 1-1,0-1 0,1 1 0,-1-1 0,1 0 1,-1 1-1,1-1 0,0-1 0,0 1 0,6 4 1,16 8-2538,1-6-1437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36 5737,'0'0'5621,"-4"-2"-5335,3 2-280,0 0-1,0-1 1,0 1 0,0 0-1,-1 0 1,1 0 0,0 0 0,0 0-1,0 0 1,0 0 0,0 0 0,0 0-1,0 1 1,-1-1 0,1 0-1,0 1 1,0-1 0,0 1 0,0-1-1,0 1 1,0 0 0,0-1-1,-1 2 1,-1 1-4,0 0 0,0 0-1,1 1 1,-1-1 0,1 1-1,-4 7 1,1-1-25,1 1 0,0 0 0,0 0-1,-3 21 1,6-24 17,0-1 0,0 1-1,1-1 1,0 1 0,0-1 0,1 1 0,0-1-1,1 0 1,3 13 0,-3-16 3,-1-1 1,1 1 0,0-1-1,1 0 1,-1 0-1,1 1 1,-1-2-1,1 1 1,0 0 0,0 0-1,0-1 1,0 0-1,1 1 1,-1-1-1,0-1 1,1 1 0,0 0-1,-1-1 1,1 0-1,4 1 1,0 0 17,0 0 0,0 0 0,-1-1 0,1 0 0,0-1 0,0 1 0,0-2 0,0 1 0,0-1 0,13-3 0,-15 2 24,0 0 0,-1 0-1,1-1 1,-1 0-1,0 0 1,0 0-1,0-1 1,0 1 0,0-1-1,-1-1 1,1 1-1,-1 0 1,0-1-1,4-7 1,-4 5 53,1 0 0,-2-1 0,1 1 0,-1-1 0,0 0 0,-1 0 0,1 0 0,0-11 0,0-5 372,-2-37-1,0 58-458,-2 1 0,1-1 0,0 1 0,0-1 0,-1 1 0,1-1-1,-1 1 1,0-1 0,0 1 0,0 0 0,0 0 0,0-1 0,0 1 0,-1 0 0,1 0 0,-1 0 0,0 0 0,1 1-1,-1-1 1,0 0 0,0 1 0,0-1 0,0 1 0,0-1 0,0 1 0,-1 0 0,1 0 0,0 0 0,-1 0 0,1 1 0,-5-2-1,-6 0-227,-1 1 0,1 0 0,0 0 0,-23 3 0,31-1 101,-13 1-573,0 1 1,1 1-1,-1 0 0,1 2 1,0 0-1,-26 13 0,9-2-2320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7 3169,'0'0'3723,"-4"-7"1471,-4 9-5475,-4 6 308,0 1 0,1 0 0,-1 1 0,2 0 0,-13 16 0,3-5 3,-13 14-32,2 2 0,1 1 0,1 2-1,3 1 1,-22 45 0,34-56 10,0 1-1,3 1 1,0 0 0,2 1-1,2 0 1,0 0 0,3 0 0,-1 38-1,4-37 16,0-1-11,1 0 0,5 40 0,-3-64-7,-1 0 0,1-1 1,0 1-1,1 0 1,0-1-1,1 1 1,0-1-1,0 0 1,0 0-1,1-1 1,0 1-1,13 12 1,-15-17-62,0-1 0,0 0 0,0-1 0,0 1 0,0 0 0,1-1 0,-1 0 0,0 1 0,1-1 0,-1-1 0,1 1 0,-1 0 0,1-1 0,6 0 0,-2 0-496,0 0-1,0-1 1,-1 0 0,1-1 0,13-3 0,6-8-2557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5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8042,'0'0'2928,"-19"124"-2440,9-78-143,5 0-249,-1-4 216,2-3-296,2-5 48,2-6-40,0-6-24,0-4-56,0-4-144,0-8-753,4-2-1047,2-4-1209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5313,'0'0'2793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157 560 6345,'0'0'1090,"-5"18"-1029,-12 59-26,15-70-19,1-1 0,0 1-1,0 0 1,1 0 0,0 0 0,0 0 0,0-1 0,1 1 0,0 0-1,1 0 1,-1-1 0,1 1 0,1-1 0,-1 0 0,1 1-1,0-1 1,0 0 0,1 0 0,0-1 0,0 1 0,6 5-1,-4-5-8,1-1-1,0 0 0,0-1 0,0 1 0,0-1 0,0-1 0,1 1 1,0-1-1,0-1 0,0 0 0,0 0 0,0 0 0,0-1 0,0 0 1,14-1-1,-19 0-31,0 0 1,0 0-1,-1-1 1,1 1 0,0-1-1,0 0 1,-1 0-1,1 0 1,-1 0-1,1 0 1,-1 0-1,1-1 1,-1 1 0,1-1-1,2-3 1,-1 1-19,0 0 1,0-1-1,-1 0 0,1 0 1,-1 0-1,0 0 1,2-6-1,1-5-57,0-1 0,-1 0 1,-1 0-1,3-20 0,-4 9 79,0 1 0,-2-1 0,-1 0-1,-5-38 1,5 60 63,-2 1-1,1-1 0,-1 1 0,0-1 1,0 1-1,0 0 0,-1 0 0,1 0 1,-1 0-1,0 1 0,-1-1 0,1 1 1,-1 0-1,0 0 0,0 0 1,0 0-1,-1 1 0,1-1 0,-1 1 1,0 0-1,0 1 0,0-1 0,0 1 1,-1 0-1,-6-2 0,4 2-6,1 1 0,-1 0 0,0 0 0,0 0 1,0 1-1,0 0 0,0 1 0,0 0 0,0 0 0,0 0 0,1 1 0,-1 0 0,1 1 0,-1 0 1,1 0-1,0 0 0,-9 7 0,2-1-17,1 2 0,0-1 0,1 2 1,0 0-1,1 0 0,1 1 0,0 0 0,0 1 0,1 0 1,1 0-1,0 1 0,2 0 0,-1 1 0,2 0 1,0-1-1,1 2 0,0-1 0,1 0 0,1 1 0,1-1 1,1 31-1,0-43-24,1 0 1,-1 0-1,1-1 1,0 1-1,0 0 1,1-1 0,-1 1-1,1-1 1,-1 0-1,1 1 1,0-1-1,1 0 1,-1 0-1,0 0 1,1 0-1,-1-1 1,1 1-1,0-1 1,0 1-1,0-1 1,0 0-1,1 0 1,-1-1-1,0 1 1,8 2 0,-6-3 2,0 1 0,0-1 0,0 0 0,0 0 0,0-1 0,0 0 0,0 0 0,0 0 0,1 0 0,-1-1 0,0 0 0,0 0 0,0 0 0,0 0 0,0-1 0,0 0 0,-1 0 0,9-5 0,-3-1 19,0-1-1,0 0 1,-1 0 0,0-1-1,0 0 1,-1-1-1,-1 0 1,0 0 0,6-12-1,8-22 83,16-48 0,-31 77-72,26-73 100,21-98 1,-41 132 657,-2 0 0,-3-1 1,0-66-1,-7 122-440,0 15-256,-3 29-85,-2 1 0,-12 53 0,4-26 25,-1 22 40,-4 167 0,18-254-190,0-1-1,0 1 1,1 0 0,0-1-1,0 1 1,4 10-1,-4-14-46,1 1-1,0-1 0,0 0 1,0 0-1,0 0 1,1 0-1,-1 0 0,1 0 1,0 0-1,-1-1 0,1 1 1,5 2-1,24 13-2096,0-7-437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279 179 6409,'0'0'1178,"-1"-20"-363,-7-62 374,-2 36 275,9 43-1312,-1 0-1,1 1 1,-1-1-1,1 0 0,-1 0 1,0 1-1,-4-5 1,6 7-128,0 0 1,-1-1 0,1 1-1,-1-1 1,1 1 0,-1 0-1,1-1 1,-1 1 0,1 0-1,-1-1 1,1 1-1,-1 0 1,1 0 0,-1 0-1,0 0 1,1-1 0,-1 1-1,1 0 1,-1 0 0,0 0-1,1 0 1,-1 0 0,1 0-1,-1 0 1,0 1 0,1-1-1,-1 0 1,1 0 0,-2 1-1,-14 13 73,-1 12-86,1 1 0,0 0 1,-19 50-1,-22 94 5,39-96 56,2 1 0,-5 83-1,8 155 125,13-307-206,0 0 1,0 0-1,1 0 0,1 0 1,1 7-1,-3-13-98,0 0 0,1 0-1,-1 0 1,0 0-1,1 0 1,-1 0 0,1 0-1,-1 0 1,1 0-1,-1 0 1,1 0 0,0 0-1,-1-1 1,1 1 0,0 0-1,0 0 1,-1-1-1,1 1 1,0-1 0,0 1-1,0-1 1,0 1 0,0-1-1,0 1 1,0-1-1,0 0 1,0 0 0,0 1-1,0-1 1,0 0-1,0 0 1,0 0 0,0 0-1,0 0 1,0 0 0,0 0-1,0-1 1,0 1-1,0 0 1,0-1 0,0 1-1,0 0 1,2-2 0,5-4-2712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7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6809,'0'0'1920,"17"-2"-1542,118-12-307,-75 11-415,66-5-1325,-105 5 1403,-1-1 0,1 0-1,37-14 1,-58 18 280,0 0-1,1 0 1,-1 0-1,0 0 1,0 0-1,1 1 1,-1-1 0,0 0-1,0 0 1,1 0-1,-1 0 1,0 1-1,0-1 1,1 0 0,-1 0-1,0 0 1,0 1-1,0-1 1,1 0-1,-1 0 1,0 1 0,0-1-1,0 0 1,0 0-1,0 1 1,0-1-1,0 0 1,1 1 0,-1-1-1,0 0 1,0 0-1,0 1 1,0-1 0,0 0-1,0 1 1,0-1-1,-1 0 1,1 0-1,0 1 1,0 0 0,-1 17 799,1-16-731,-2 25 133,0-11-150,1 0 1,0 1-1,1-1 1,1 0-1,4 25 1,-4-37-32,0 0 1,0 0-1,1-1 0,-1 1 1,1 0-1,0 0 1,0-1-1,1 1 1,-1-1-1,1 0 1,-1 1-1,1-1 1,0 0-1,0-1 0,1 1 1,-1-1-1,0 1 1,1-1-1,0 0 1,-1 0-1,1 0 1,0-1-1,0 0 1,0 1-1,0-1 0,8 1 1,-3-1 29,1 0 0,-1 0 0,1 0 0,-1-1 0,1-1 0,-1 1 0,1-2 0,14-3 0,-17 3-55,-1 0 1,0-1 0,1 0 0,-1 0 0,0-1 0,-1 0 0,1 0 0,-1 0 0,1-1-1,-1 1 1,0-1 0,6-9 0,-4 4 111,0-1-1,0-1 1,-1 1 0,0-1 0,-1 0-1,-1 0 1,0-1 0,0 0-1,-1 1 1,-1-1 0,0 0-1,-1 0 1,0 0 0,-1 0-1,-2-19 1,1 29-87,0 0 0,0 1 0,0-1 0,0 0 0,0 1 0,-1-1 0,1 1 1,-1-1-1,0 1 0,1 0 0,-1-1 0,0 1 0,0 0 0,-1 0 0,1 1 0,0-1 0,-1 0 0,1 1 0,-1-1 0,1 1 0,-1 0 0,0 0 0,1 0 0,-1 0 0,0 0 0,0 1 0,-3-1 0,-11-2-103,0 1-1,0 1 1,-23 0-1,28 1-5,7 0 37,-3 0-148,0 0-1,1 1 1,-1-1 0,0 1 0,-8 3 0,14-4 0,0 1 1,0 0 0,0 0-1,1 0 1,-1 0 0,0 0-1,0 0 1,1 0 0,-1 1-1,1-1 1,-1 1-1,1-1 1,-1 1 0,1-1-1,0 1 1,0 0 0,0 0-1,0 0 1,0-1 0,0 1-1,1 0 1,-1 0 0,0 4-1,0 9-2790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7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1720,'0'0'5153,"26"118"-4312,-9-82-433,8-4-48,5 0-168,4-1-192,1-7-8,1-6-472,9-8-496,-9-6-761,-8-4-2928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3513,'0'0'3799,"19"6"-3277,-3-2-378,-4-1-23,0 0 0,0 1-1,-1 0 1,1 0 0,-1 2-1,0-1 1,-1 1-1,1 1 1,13 11 0,-5 0 176,-1 0 0,-1 1 0,-1 1 1,0 1-1,-2 0 0,22 42 0,-20-29-73,-2 1-1,-2 0 0,-1 0 1,7 40-1,-7-7 129,4 93-1,-11 64 488,-7-152-977,3-73 81,0 0-1,0 1 1,0-1 0,0 0 0,0 0 0,1 1 0,-1-1 0,0 0 0,0 1 0,0-1 0,1 0 0,-1 0 0,0 1 0,1-1-1,-1 0 1,0 0 0,0 0 0,1 1 0,-1-1 0,0 0 0,1 0 0,-1 0 0,0 0 0,1 0 0,-1 0 0,0 0 0,1 0 0,-1 0-1,0 0 1,1 0 0,-1 0 0,1 0 0,-1 0 0,0 0 0,1 0 0,13-2-2003,5-6-842</inkml:trace>
  <inkml:trace contextRef="#ctx0" brushRef="#br0" timeOffset="1">793 713 160,'0'0'6841,"99"0"-6680,-59 0-113,3 0 152,2 0-200,10 0-393,-12 0-775,-11 0-1856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18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8730,'0'0'3769,"130"4"-3769,-87-4 104,1 0-104,-7 0-456,5 0-289,-12-2-1327,-11-4-1041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41 7434,'0'0'1905,"-12"12"-1893,-37 38-9,48-49-1,0 1 0,0-1 1,0 0-1,0 1 0,0-1 0,1 1 0,-1-1 0,0 1 1,1-1-1,-1 1 0,1-1 0,-1 1 0,1-1 0,0 1 1,0 0-1,0-1 0,0 1 0,0-1 0,0 1 1,0 0-1,1-1 0,-1 1 0,0-1 0,1 1 0,-1-1 1,1 1-1,0-1 0,-1 1 0,1-1 0,0 1 0,0-1 1,0 0-1,0 1 0,2 1 0,2 1 12,-1-1-1,0 1 1,1-1-1,0 0 1,0 0-1,10 5 1,-5-5 28,1 0 1,0-1-1,0 0 1,0 0-1,0-1 0,0-1 1,13 0-1,-16 0 24,-6 0-18,0-1 0,1 1 0,-1 0 0,0 0 0,0-1 0,1 0 0,-1 1 0,0-1-1,0 0 1,0 0 0,0 0 0,0 0 0,0 0 0,0-1 0,0 1 0,0-1 0,-1 1 0,1-1 0,0 1 0,-1-1 0,0 0 0,1 0-1,-1 0 1,0 0 0,0 0 0,0 0 0,0 0 0,0 0 0,0-1 0,0-3 0,1-5 226,0 0 0,-1 0 0,0 0 0,-2-23-1,1 31-266,0 0 1,0 0-1,-1 0 0,1 1 0,-1-1 0,0 0 0,0 0 0,0 0 0,0 1 0,0-1 0,-1 1 1,1-1-1,-1 1 0,0-1 0,0 1 0,0 0 0,0 0 0,0 0 0,0 0 0,0 0 0,-1 0 0,1 1 1,-1-1-1,1 1 0,-1-1 0,0 1 0,1 0 0,-6-1 0,-5-1-549,0 1 1,-1 0-1,1 0 1,-25 2-1,30 0 6,-21 0-2338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12 6249,'0'0'2482,"-17"-3"-1948,-55-5-176,67 8-333,1 0 0,0 0 0,-1 0-1,1 0 1,0 1 0,-1 0 0,1 0-1,0 0 1,0 0 0,0 1 0,0 0-1,0 0 1,0 0 0,1 0 0,-1 0-1,-3 4 1,0 0 19,1 0 0,0 1 1,1 0-1,-1 0 0,-5 11 0,5-7-11,0 0-1,1 0 1,0 1 0,0 0 0,1 0-1,-3 22 1,3-10-22,2 0 0,1 38 1,1-53-1,1 0 0,1-1 0,-1 1 0,1 0 0,1-1 0,0 0 0,0 1 0,1-1 0,-1 0 0,2-1 0,-1 1 0,1-1 1,0 0-1,1 0 0,0 0 0,0-1 0,0 0 0,1 0 0,0-1 0,0 1 0,0-1 0,1-1 0,0 0 0,0 0 0,0 0 0,0-1 1,0 0-1,1-1 0,-1 0 0,1 0 0,0-1 0,15 1 0,-18-1 53,-1-1 0,0 0-1,1 0 1,-1 0 0,0-1 0,1 1 0,-1-1-1,0-1 1,0 1 0,0-1 0,0 0 0,0 0 0,0 0-1,0-1 1,-1 1 0,1-1 0,-1 0 0,1-1-1,-1 1 1,0-1 0,-1 1 0,1-1 0,-1-1-1,1 1 1,2-7 0,2 0 58,-2-1 0,0 0 1,0 0-1,-1 0 0,-1-1 0,0 0 0,-1 0 0,0 0 0,-1 0 1,0-1-1,-1 1 0,-1 0 0,0-1 0,-4-25 0,3 35-137,0-1-1,0 1 0,-1 1 0,1-1 0,-1 0 1,0 0-1,0 1 0,0-1 0,-1 1 0,1-1 1,-1 1-1,0 0 0,0 0 0,0 0 0,0 1 1,0-1-1,-1 1 0,1-1 0,-1 1 0,1 0 1,-1 1-1,0-1 0,0 0 0,0 1 0,-5-1 1,-10-2-744,1 2 0,-1 0 1,1 0-1,-25 3 0,21-1-787,-23 0-3403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10098,'0'0'4337,"6"0"-4209,1 2-1528,1 0-1033,-1-2-2352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2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30 6849,'0'0'3264,"-16"-5"-2676,-54-16 119,68 20-687,-1 0-1,0 1 1,1-1 0,-1 1 0,0 0 0,0 0 0,1 0 0,-1 0-1,0 0 1,0 1 0,1-1 0,-1 1 0,0 0 0,1-1 0,-1 1-1,1 1 1,-1-1 0,-3 2 0,2 1-13,0-1 1,0 1-1,1 0 1,-1 0-1,1 0 1,-5 8-1,2-3 43,-2 5-43,0 0 0,1 0 0,1 1 1,0 0-1,1 0 0,1 0 0,0 0 1,1 1-1,1 0 0,0 0 0,1 0 1,1 0-1,0 0 0,1-1 0,4 18 1,-3-24-15,0-1 1,0 1-1,1-1 1,1 0-1,-1 0 1,2-1 0,-1 1-1,1-1 1,0 1-1,0-2 1,1 1-1,-1 0 1,2-1 0,11 9-1,-9-8-5,0-1 0,0-1 0,0 0 0,1 0 0,-1-1 0,1 0 0,1-1-1,-1 0 1,0 0 0,1-1 0,18 1 0,-20-3 8,1 1 0,0-1 0,0-1 0,0 0 0,-1-1 0,1 1-1,18-8 1,-21 6 13,0 0 0,-1-1-1,1 0 1,-1 0-1,0-1 1,0 0 0,0 0-1,-1 0 1,0-1 0,0 1-1,5-8 1,-1-1 97,0 0-1,-1-1 1,-1 0 0,0-1 0,-1 0-1,-1 0 1,0 0 0,-1-1-1,-1 1 1,0-1 0,-1 0 0,-1 0-1,-2-26 1,0 39-69,0 0 0,0-1 0,0 1 0,0 0 0,-1 0 0,1 0 0,-1 0 0,0 0 0,0 1 0,-1-1 0,1 1 0,-1-1 0,0 1 0,0 0 0,0 0 0,0 0 0,0 0 0,-1 1 0,1-1 0,-1 1 1,0 0-1,1 0 0,-6-2 0,-6-2-150,0 0 1,-1 1 0,1 0-1,-31-4 1,-30 2-1397,26 10-2307,25 4-961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96 6433,'0'0'5583,"-20"-6"-5371,-66-14-149,83 19-56,1 1 0,-1-1 0,1 1 0,-1 0 0,0 0 0,1 0 0,-1 1 0,1-1 0,-1 0 0,0 1 0,1 0 1,-1-1-1,1 1 0,0 0 0,-1 1 0,1-1 0,0 0 0,-1 1 0,1-1 0,0 1 0,0-1 0,0 1 0,0 0 0,-2 3 0,-2 1 10,0 0-17,1 0 0,0 1-1,1 0 1,-1-1 0,1 1 0,0 1 0,1-1-1,0 1 1,0-1 0,0 1 0,1 0 0,0 0 0,1 0-1,0 0 1,0 0 0,1 0 0,0 0 0,0 0-1,1 1 1,2 13 0,-1-17-2,-1 0 1,1-1-1,0 1 0,0-1 0,0 0 1,1 1-1,-1-1 0,1 0 1,0-1-1,0 1 0,0 0 1,1-1-1,0 0 0,-1 1 0,1-1 1,0-1-1,0 1 0,1-1 1,-1 1-1,8 2 0,1 0-11,0-1 1,0 0-1,1-1 0,0 0 0,-1-1 0,16 0 1,-17-1 10,1-1 1,-1 0 0,1-1 0,-1 0-1,22-6 1,-27 5 23,0-1 1,0 0-1,0 0 1,-1-1-1,1 0 0,-1 0 1,0 0-1,0-1 1,0 0-1,9-10 0,-7 5 49,-1 1 0,0-1-1,0 0 1,-1 0 0,0-1-1,-1 0 1,-1 0-1,6-19 1,-5 10 86,-1 0 0,-1-1 1,-1 1-1,0-27 0,-2 44-152,0 1 0,0-1 0,0 0 1,-1 0-1,1 1 0,-1-1 0,0 0 0,1 1 0,-1-1 1,-1 1-1,1-1 0,0 1 0,0-1 0,-1 1 0,0 0 1,1 0-1,-1 0 0,0 0 0,-3-3 0,1 2-58,0 1 0,0 0 0,0 0 1,0 0-1,0 0 0,-1 1 0,1-1 0,0 1 0,-1 0 0,1 1 0,-6-1 0,0 0-486,-1 1 0,0 0 0,0 1 0,1 1 0,-1-1 1,1 2-1,-1-1 0,1 1 0,-16 8 0,-13 12-4410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2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6649,'0'0'3257,"-17"10"-2678,17-10-579,-72 46 267,69-43-255,-1 0 1,1 0 0,0 1 0,0 0 0,0 0 0,0 0-1,1 0 1,-1 0 0,1 0 0,0 0 0,1 1-1,-1-1 1,1 1 0,0 0 0,0-1 0,0 1-1,0 0 1,1 0 0,0-1 0,0 1 0,2 9-1,-2 0-1,0-1 16,0 0 0,1-1 1,1 1-1,0-1 0,7 23 1,-6-27-13,0 0 1,1 0 0,0-1-1,1 1 1,-1-1-1,2 0 1,-1-1 0,1 1-1,10 9 1,-9-10 9,-1-1 1,1 0 0,0-1 0,0 1-1,1-1 1,-1-1 0,1 1-1,14 3 1,-8-4 3,1 0 0,-1-1 0,1-1 0,17 0 0,-26-1-19,0 0 0,-1-1-1,1 0 1,0 0 0,0 0 0,-1-1 0,1 0 0,-1 0 0,1 0 0,-1-1-1,0 1 1,0-1 0,8-7 0,-6 4 38,0 0 0,-1 0-1,0-1 1,0 0 0,-1 0 0,0-1-1,0 0 1,4-10 0,-2 2 117,-1 0 0,0-1 0,-2 1 0,0-1 0,-1 0 0,0 0 0,-2 0 0,0 0 0,-1-18 0,0 31-123,-1 1 1,1-1 0,-1 0 0,0 1 0,0-1 0,0 0 0,-1 1-1,1-1 1,-1 1 0,0 0 0,0 0 0,0-1 0,0 1 0,-4-3-1,2 2-31,-1 0 1,0 0-1,0 0 0,0 0 0,-1 1 0,1 0 0,-11-5 0,0 3-186,0 0 1,-1 1 0,1 1 0,-1 0-1,-28-1 1,-79 4-3244,71 2-734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3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44 551 6185,'0'0'1486,"17"-11"-506,59-38-98,-58 36-565,0-1 1,-1-1-1,0 0 1,-1-1-1,-1-1 1,20-28-1,-35 45-316,10-14 156,-1-1 0,0 0 1,-1 0-1,0-1 0,-1 0 1,-1 0-1,-1-1 0,0 0 0,-1 0 1,-1 0-1,-1 0 0,0-1 1,-1 1-1,-1-1 0,-2-21 0,2 36-137,0 0-1,-1 0 0,1 0 1,-1 0-1,1 0 0,-1 0 1,0 0-1,0 0 0,-1 0 1,1 0-1,0 1 0,-1-1 1,0 0-1,1 1 1,-1-1-1,0 1 0,0 0 1,-1 0-1,1-1 0,0 2 1,-1-1-1,1 0 0,-1 0 1,0 1-1,1-1 0,-1 1 1,0 0-1,0 0 0,0 0 1,0 0-1,0 1 0,-5-2 1,2 2-21,0 0 0,0 0 0,0 1 0,0-1 0,0 1 1,0 0-1,0 1 0,1 0 0,-1-1 0,0 2 1,1-1-1,-1 1 0,1 0 0,0 0 0,0 0 0,-5 5 1,-7 8-14,1 0 0,1 1 1,1 1-1,0 1 0,1 0 1,1 0-1,1 1 0,1 1 1,-13 38-1,13-31 5,3 0-1,0 1 1,2 0-1,1 0 1,1 0-1,1 1 1,3 35-1,0-59-11,0 0 0,0 0 0,0 0 0,0-1 0,1 1 0,0 0 0,0-1 0,1 1 0,-1-1 0,1 0 0,1 0 0,-1 0 0,0 0 0,1-1 0,0 1 0,0-1 0,1 0 0,-1 0 0,1 0-1,0-1 1,0 0 0,0 0 0,0 0 0,1 0 0,-1-1 0,1 0 0,8 2 0,9 2-539,0-1-1,1-2 1,0 0 0,0-2-1,30-1 1,10-4-2342,-8-8-1224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4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39 5937,'0'0'1141,"-4"21"-828,-11 68 43,14-84-310,1-1 0,0 1 0,-1 0 0,1 0 0,1 0-1,-1-1 1,1 1 0,0 0 0,0 0 0,0-1 0,1 1 0,-1-1 0,1 1 0,0-1 0,1 0-1,-1 0 1,1 0 0,0 0 0,0 0 0,0 0 0,0-1 0,1 0 0,-1 1 0,1-1 0,0 0 0,5 2-1,0 1 44,1-1 0,0-1 0,0 0 0,1 0-1,-1-1 1,1 0 0,0-1 0,0 0-1,11 0 1,-13-1 1,-1-1 0,1 0 0,0 0 0,-1-1 0,1 0 0,9-3 0,-14 3-14,0-1-1,-1 1 1,1-1 0,-1 0 0,1 0 0,-1 0 0,0 0-1,0-1 1,0 1 0,0-1 0,-1 0 0,1 0 0,0 0-1,-1 0 1,3-6 0,0 1 101,0-1 0,-1 0 0,0 0 1,-1 0-1,0 0 0,0 0 0,-1-1 0,0 1 0,-1-1 0,0 1 0,0-1 0,-1 0 1,0 1-1,-3-18 0,1 23-141,1 0 0,-1 0 1,0 0-1,-1 0 0,1 1 1,0-1-1,-1 1 0,0 0 1,0-1-1,0 1 0,0 1 1,-1-1-1,1 0 0,-1 1 1,1 0-1,-1-1 0,-5-1 1,-5-2-154,0 1 1,0 0-1,-25-6 1,16 7-794,-1 2 0,0 0 0,-27 1 0,35 1-201,-14 0-2531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96 301 4505,'0'0'1326,"21"1"-600,69 1 56,-69-1-491,-1-1 1,0-2-1,0 0 1,0-1-1,35-10 0,-44 10-221,0-2-1,0 0 1,0 0-1,0-1 1,-1 0-1,0-1 1,-1 0-1,1 0 1,13-16-1,-19 19-36,0-1 0,0 0 0,-1 1 0,0-1 0,0 0 0,0-1 0,-1 1 0,1 0 0,-1-1 0,0 0 0,-1 1 0,0-1 0,2-10 0,-3 12-11,0 0 0,0 1 0,-1-1 0,1 1 0,-1-1 0,1 1 0,-1-1 0,0 1 0,-1-1 0,1 1 0,-1-1 0,1 1 0,-1 0 0,0 0 0,0 0 0,0 0 0,0 0 0,-1 1 0,1-1 0,-1 1 0,0-1 0,0 1 0,-4-3 0,-7-2-18,-1-1 0,0 2 1,0 0-1,-1 1 1,0 0-1,0 1 1,0 1-1,-1 0 0,1 2 1,0 0-1,-1 0 1,-32 5-1,46-4-6,0 1 0,0 0 0,0 0 0,1 0 0,-1 0 0,0 1 0,0-1 0,1 1 0,-1 0 0,0 0 0,1 0 0,0 0 0,0 0 0,-1 0 0,1 0 0,0 1 0,1-1 0,-1 1 0,0 0-1,1 0 1,-1-1 0,1 1 0,0 0 0,0 0 0,0 0 0,1 0 0,-2 5 0,0 5-8,1 1 0,0-1 0,1 1 0,1-1 0,1 15 0,3 0 46,2-1 0,1 1 0,1-1 0,20 44 0,-1-4 34,38 132 58,-60-176-108,-2 0 1,0 1 0,-1 0-1,-1 0 1,-2 0 0,-3 40-1,2-60-8,0-1-1,0 1 1,0-1-1,0 1 1,-1-1 0,1 1-1,-1-1 1,0 0-1,0 0 1,0 0-1,-1 0 1,1 0-1,-1-1 1,1 1-1,-1-1 1,0 1-1,0-1 1,0 0-1,0 0 1,0 0-1,-1-1 1,1 1-1,0-1 1,-1 0-1,-5 2 1,-6 0 52,-1 0 0,1-1-1,-1 0 1,-25-1 0,34-1-31,0 0 1,0-1-1,0 0 0,0 0 0,0-1 1,1 0-1,-1 0 0,0-1 0,1 1 0,-1-1 1,1-1-1,0 1 0,0-1 0,0 0 1,1-1-1,0 1 0,-1-1 0,1 0 1,1 0-1,-1-1 0,1 1 0,-5-10 0,3 5 42,1 0-1,1-1 1,-1 0-1,2 0 1,0 0-1,0 0 1,1 0-1,0 0 1,1-1-1,0 1 1,1-1-1,0 1 1,2-15-1,0 18-52,0 0-1,1-1 1,0 1-1,0 0 0,1 1 1,0-1-1,0 0 1,1 1-1,-1 0 0,2 0 1,-1 0-1,1 1 1,0 0-1,0 0 1,1 1-1,0-1 0,0 1 1,10-5-1,1-1-82,2 1 1,-1 1-1,1 1 0,1 1 0,-1 1 0,26-5 1,-25 8-1379,0 1 0,36 0 0,-40 2-411,12 0-3625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64 242 6601,'0'0'1491,"7"-22"-570,47-149 2095,-49 144-1885,-1 8-28,-3 17-724,-1 7-234,0 382-57,1-381-87,-1 0-1,-1 0 1,1 0-1,-1 0 1,0-1 0,-3 10-1,3-13-2,1-1 0,-1 1 1,0-1-1,0 1 0,0-1 0,0 0 0,0 1 0,0-1 0,0 0 1,-1 0-1,1 0 0,0 0 0,-1 0 0,1 0 0,-1 0 0,1 0 1,-1-1-1,1 1 0,-1-1 0,0 1 0,1-1 0,-1 1 0,1-1 1,-1 0-1,0 0 0,1 0 0,-4 0 0,0 0-35,0 0 0,-1-1 1,1 1-1,0-1 0,-1 0 0,1 0 0,0-1 0,0 0 1,0 0-1,0 0 0,1 0 0,-1-1 0,0 1 0,1-1 1,-7-7-1,10 10 34,1 0 1,0 0 0,0 0 0,0 0 0,0 0-1,0-1 1,-1 1 0,1 0 0,0 0 0,0 0-1,0-1 1,0 1 0,0 0 0,0 0-1,0-1 1,0 1 0,0 0 0,0 0 0,-1 0-1,1-1 1,0 1 0,0 0 0,1 0-1,-1-1 1,0 1 0,0 0 0,0 0 0,0 0-1,0-1 1,0 1 0,0 0 0,0 0-1,0 0 1,0-1 0,0 1 0,1 0 0,-1 0-1,0 0 1,0-1 0,0 1 0,0 0-1,1 0 1,-1 0 0,0 0 0,0 0 0,0 0-1,1-1 1,-1 1 0,0 0 0,0 0 0,0 0-1,1 0 1,-1 0 0,0 0 0,0 0-1,1 0 1,-1 0 0,0 0 0,0 0 0,1 0-1,-1 0 1,0 0 0,0 0 0,0 0-1,1 1 1,19-3-159,-18 1 154,198-1-4103,-121 3 1697,-46-1-1826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56 4657,'0'0'5519,"-15"21"-5225,15-21-294,-63 92 244,61-88-224,0-1-1,0 0 0,0 1 1,1 0-1,-1-1 1,1 1-1,0 0 0,0-1 1,1 1-1,-1 0 0,1 0 1,0 0-1,0 0 1,0 0-1,0-1 0,0 1 1,1 0-1,0 0 1,0 0-1,0-1 0,0 1 1,3 5-1,0-3 34,0 0 0,1 0 1,-1-1-1,1 0 0,0 0 0,0 0 0,1 0 0,9 6 0,-7-6 5,1 0-1,0 0 0,0-1 0,0 0 0,0-1 1,1 0-1,16 4 0,-4-4 61,0-1 0,30 0-1,-48-2-81,0 0-1,0 0 0,0-1 0,0 0 1,0 0-1,0 0 0,0 0 1,0 0-1,-1-1 0,1 1 1,0-1-1,-1 0 0,1 0 0,-1-1 1,4-3-1,-3 2 32,1 0-1,-2-1 1,1 0-1,0 0 1,-1 0-1,0 0 1,0-1-1,-1 1 1,3-8-1,0-4 123,0 0-1,-2-1 1,0 1 0,-1-1-1,-1 0 1,-1-18-1,0 31-140,-1 1 0,1-1 0,-1 1 0,0-1 0,0 1 0,0 0 0,-1-1 0,1 1 0,-1 0 0,0 0 0,0 0 0,-1 0 0,1 0-1,-5-4 1,2 3-32,0 0-1,0 1 1,0 0-1,0 0 0,-1 0 1,0 1-1,0 0 1,-11-5-1,-3 2-188,0 1 0,0 0 0,0 2 0,-1 0 0,-27 0 0,33 3-153,-17-2-1569,0 2-1,-55 7 1,50 2-4295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4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8874,'0'0'3841,"-14"2"-4337,14 44-329,0-4-1847,4-2-2673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6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8306,'0'0'3004,"-22"18"-2658,8-7-264,-2 1 33,0 1 1,1 0 0,1 1 0,0 1 0,1 0-1,0 1 1,-19 33 0,9-4 66,3 0 1,1 1-1,3 1 0,1 1 1,2 0-1,3 1 0,2 1 0,2-1 1,0 56-1,5-81-131,2 1-1,0 0 1,1-1-1,7 29 1,-7-45-89,0 0 1,1-1 0,0 1-1,0-1 1,1 1 0,0-1 0,1 0-1,-1-1 1,1 1 0,0-1-1,1 0 1,-1 0 0,1 0 0,1-1-1,-1 0 1,11 6 0,-3-3-619,1-1 0,-1-1 0,1 0 0,1-1 1,-1-1-1,1 0 0,18 2 0,6-1-3914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6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78 263 8786,'0'0'2536,"0"117"-1631,0-77-425,0 0 40,0-2-376,7-4-136,-1-4 16,3-1-24,1-9-496,5-8-680,-4-6-2737,-3-6-2225</inkml:trace>
  <inkml:trace contextRef="#ctx0" brushRef="#br0" timeOffset="1">1 1 7842,'0'0'704,"109"4"-4953,-73 10 1688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23 541 2721,'0'0'2269,"-2"23"-1264,-1 7-662,-4 98 966,7-118-1115,1 1 0,0 0-1,0-1 1,1 1 0,0-1 0,1 0 0,0 0-1,1 0 1,7 14 0,-8-18-135,1 0 0,0 0-1,0-1 1,1 1 0,-1-1 0,1 0-1,0 0 1,0-1 0,1 0-1,0 0 1,-1 0 0,1 0 0,0-1-1,1 0 1,9 3 0,-11-4-56,1 0-1,0 0 1,-1-1 0,1 0 0,0 0-1,0 0 1,0-1 0,0 0 0,0 0 0,0-1-1,0 1 1,0-1 0,0 0 0,-1-1-1,1 0 1,0 0 0,-1 0 0,1 0-1,-1-1 1,0 0 0,0 0 0,0 0-1,0-1 1,0 0 0,-1 0 0,0 0 0,8-8-1,-4 1-7,-1 0 0,0 0 0,0 0 0,-1-1 0,-1 0 0,0 0 0,0 0 0,5-26 0,-6 15 4,-1 1-1,-1-1 1,-1 0 0,-2-29-1,0 45 30,0 1 0,0 0-1,-1-1 1,0 1 0,0 0-1,0 0 1,-1 0 0,0 1-1,0-1 1,0 0 0,-1 1-1,0 0 1,0 0 0,0 0-1,-1 1 1,1-1 0,-1 1-1,0 0 1,0 0 0,-1 1-1,1-1 1,-1 1 0,0 1-1,0-1 1,-6-2 0,5 3-1,0 0 0,0 0 0,1 1 0,-1-1 1,0 1-1,0 1 0,0-1 0,0 1 1,0 1-1,0-1 0,0 1 0,0 0 1,0 1-1,0 0 0,0 0 0,1 0 0,-1 1 1,1 0-1,0 0 0,0 0 0,0 1 1,-10 8-1,7-3-21,1 0 1,0 1-1,1 0 1,0 0 0,0 1-1,1 0 1,1 0-1,0 0 1,0 1-1,1 0 1,-3 16-1,2-8-19,2 1 0,1 0-1,0 0 1,1 0 0,2-1 0,2 22-1,-2-35-23,0-1-1,1 0 1,0 1 0,0-1-1,1 0 1,-1 0 0,1 0-1,0-1 1,1 1 0,0-1-1,-1 0 1,2 0 0,-1 0-1,1 0 1,-1-1 0,1 0-1,0 0 1,1 0-1,9 5 1,-10-6-56,0-1 0,0 1 0,0-1 0,1-1 0,-1 1-1,0-1 1,1 0 0,-1 0 0,1 0 0,-1-1 0,1 0 0,0 0 0,-1 0-1,1-1 1,-1 0 0,1 0 0,-1 0 0,1-1 0,-1 1 0,0-2 0,0 1-1,0 0 1,7-5 0,-2-1 57,0-1 0,0 0 0,-1 0-1,-1-1 1,1 0 0,-2-1 0,1 0-1,-1 0 1,9-22 0,3-10 98,17-63 0,-12 19 149,-4-1 0,-4 0 1,5-97-1,-14-12 3303,-26 293-2191,-1-3-660,5 9-3494,-2 115-1,13-150-3350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27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347 414 6465,'0'0'1042,"7"-24"-506,2-4-364,2-8 242,-1 0 1,5-42 0,-14 70-315,3-15 551,-2-1 0,0-34-1,-2 53-542,0 0 0,0 1 0,0-1 0,-1 1 0,0-1 0,0 1 0,0-1 0,0 1 0,-1-1-1,0 1 1,0 0 0,0 0 0,0 0 0,-1 0 0,1 0 0,-1 1 0,0-1 0,0 1 0,-7-6 0,8 8-97,1 0 0,-1 0 0,0 0 1,0 0-1,0 0 0,0 0 0,0 1 1,0-1-1,0 1 0,-1-1 1,1 1-1,0 0 0,0 0 0,0 0 1,0 0-1,-1 0 0,1 1 1,0-1-1,0 1 0,0-1 0,0 1 1,0 0-1,0 0 0,0 0 0,0 0 1,0 0-1,1 0 0,-1 0 1,0 1-1,1-1 0,-4 3 0,-2 5 33,0 0 1,0 0-1,1 0 0,-10 19 0,-8 20-38,3 1-1,1 1 0,3 1 1,2 1-1,2 0 1,-10 98-1,7 329-2,17-354-29,-11-137-360,-10-16-362,-29-53-1,43 70 732,1-1 1,1 1-1,0-1 0,1 0 1,0 0-1,0 0 1,1 0-1,0-19 0,2 28 29,0 0 0,1-1 0,-1 1 0,1-1 0,0 1 0,0 0 0,0 0 0,0-1 0,0 1 1,1 0-1,0 0 0,-1 0 0,1 0 0,0 1 0,0-1 0,1 0 0,-1 1 0,1 0 0,-1-1 0,1 1 0,0 0 0,-1 0 0,1 1 0,0-1 0,1 0 0,-1 1 0,5-2 0,9-2 40,0 0 1,0 2-1,0 0 0,22-1 1,-23 2 23,8 0-129,103-15 244,-100 12-1931,28-9 1,-32 6-1307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0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5673,'0'0'6115,"0"4"-5971,0 645 1283,0-674-1587,1 0 0,1 0 0,10-45 0,-11 62 102,1 1 1,1 0-1,-1 0 1,1 0-1,0 0 0,1 1 1,-1-1-1,1 1 1,0 0-1,1 0 1,0 0-1,0 1 0,0-1 1,1 1-1,-1 0 1,1 1-1,12-8 0,-14 10 75,1 0 0,-1 0-1,1 1 1,0-1 0,-1 1-1,1 0 1,0 0-1,0 1 1,0 0 0,0-1-1,0 2 1,0-1-1,0 0 1,0 1 0,0 0-1,0 0 1,-1 1 0,1-1-1,0 1 1,-1 0-1,1 0 1,-1 1 0,0-1-1,0 1 1,0 0-1,0 0 1,0 0 0,0 1-1,-1-1 1,0 1-1,0 0 1,0 0 0,0 0-1,3 7 1,-2-4 46,-1 1 1,1-1-1,-2 1 1,1 0-1,-1 0 0,0 0 1,-1 1-1,0-1 1,0 0-1,-1 0 0,0 1 1,-2 14-1,1-21-40,0 0 0,0 0-1,0 0 1,0 0 0,0 0 0,-1 0 0,1 0-1,-1 0 1,1-1 0,-1 1 0,1-1-1,-1 1 1,0-1 0,0 0 0,0 1-1,0-1 1,0 0 0,0 0 0,0 0 0,0-1-1,0 1 1,0 0 0,0-1 0,-5 1-1,-6 1 22,0-1-1,0 0 1,-14-1 0,14 0-50,8 0-104,-1 0 0,0-1 0,1 1 0,-1-1 0,1 0 0,0-1 1,-1 1-1,1-1 0,0 0 0,0-1 0,0 1 0,0-1 0,0 0 1,1 0-1,-1 0 0,1-1 0,0 1 0,0-1 0,0 0 0,-5-8 0,-16-21-2701,3-1-1983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8162,'0'0'1264,"22"9"-832,-3-3-334,-10-4-43,1 1 0,-1 0 0,0 1 0,0 0 1,0 0-1,-1 1 0,0 0 0,1 1 0,-2 0 1,1 0-1,-1 0 0,0 1 0,0 0 0,7 11 1,6 13 55,-2 1 0,-2 0 0,-1 2 0,-1 0 0,-2 0 0,10 44 0,-5 5-4,10 130 0,-22-143-20,-2 0 1,-4 0 0,-12 93 0,7-127 41,-1 0-1,-2 0 1,-1-1 0,-2 0 0,-2-1 0,0-1 0,-3 0 0,-21 34 0,3-17 12,35-49-319,9-1-4661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0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7842,'0'0'1192,"118"16"-1096,-90-12 64,-5 2-160,-1-2 0,3 0-408,-6 0-1120,-8-4-1345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1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9482,'0'0'4025,"130"16"-3409,-85-14-112,0-2-448,-4 0 120,-5 0-176,-8 0-88,-5 0 80,-8 0-552,-2-2-200,-2-2-440,-5 2-1713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2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93 4353,'0'0'7305,"-9"-15"-6759,-3-2-325,-20-25-1,30 40-207,0 1 0,0-1 0,0 0 0,-1 1 0,1-1 0,0 1 0,-1 0 1,1-1-1,-1 1 0,1 1 0,-1-1 0,1 0 0,-1 1 0,0-1 0,1 1 0,-1 0 0,0-1 0,0 1 0,1 1 0,-1-1 0,-3 1 0,-8 0 32,4 0-32,1 0 0,-1 1 0,0 0 0,1 0 0,-1 1 0,1 1-1,0 0 1,0 0 0,0 0 0,1 1 0,-1 1 0,1-1 0,0 1-1,1 1 1,0-1 0,0 1 0,0 0 0,1 1 0,0 0 0,0 0-1,-5 10 1,7-10-18,-1 0 0,1 0 0,1 1 0,0-1 0,0 1 0,1 0 0,0 0 0,0 0-1,1 0 1,0 12 0,1-14 2,0 0 1,1 0-1,0-1 0,1 1 0,-1 0 0,1-1 0,1 1 0,-1-1 1,1 0-1,0 1 0,0-1 0,1-1 0,0 1 0,7 9 0,-1-5 12,1-1-1,-1 0 0,2 0 1,-1-1-1,1 0 0,0-1 1,1 0-1,-1-1 0,1-1 1,1 0-1,25 6 0,-15-6-22,2-1-1,-1-1 0,0-1 1,1-1-1,43-4 0,-61 2 32,-1-1 0,1 1 0,-1-1 0,0 0 0,1-1 0,-1 0 0,-1 0 0,1 0 0,0-1 0,-1 0 0,1 0 0,-1-1-1,-1 0 1,1 0 0,0 0 0,-1-1 0,0 1 0,-1-1 0,1-1 0,4-7 0,-3 3 93,-1-1 0,0 0 0,-1 0 0,0 0 0,0-1 0,-1 1 0,-1-1 0,0 0 1,-1 0-1,-1 0 0,0-14 0,0 22-126,-1 1 0,0 0 0,1-1 0,-2 1 0,1 0 0,0-1 0,-1 1 0,0 0 0,0 0 0,0 0 0,0 1 0,-1-1 0,1 0 0,-1 1 0,0 0 0,0-1 0,0 1 0,-1 0 1,1 1-1,-1-1 0,1 1 0,-1-1 0,-8-2 0,1 0-523,-1 1 0,1 0 1,-1 1-1,0 1 0,-1-1 0,1 2 1,-17-1-1,-8 2-3201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11562,'0'0'7194,"6"0"-7042,-4 0 88,0 0-240,-1 0-1464,5 0-409,13 0-455,0 0-1529,0 0-3080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81 332 7618,'0'0'1125,"-7"17"-1322,1 0 201,0 0 0,-4 22 0,10-38-1,-1 0 0,1 0 0,0 1 0,0-1 0,0 0 0,0 1 0,1-1 0,-1 0 0,0 1 0,0-1 0,1 0 0,-1 0 0,1 1 0,-1-1 0,1 0 0,0 0 0,-1 0 0,1 0 1,0 0-1,0 0 0,0 0 0,0 0 0,2 2 0,0-1 2,0-1 0,0 1 0,1 0 0,-1-1 0,1 0 1,3 1-1,0 1-1,10 1-10,0 0 0,-1-1 0,1-1 0,0 0 0,0-2 0,31-1 0,-44 0 8,0 1 1,0-1 0,-1 0-1,1 0 1,0 0 0,0 0-1,0-1 1,-1 1 0,1-1 0,-1 0-1,0 0 1,1-1 0,-1 1-1,0-1 1,0 1 0,0-1 0,-1 0-1,1 0 1,4-7 0,-5 6 62,1-1 1,-1 1-1,0-1 1,0 0-1,0 0 1,-1 0-1,0 0 0,0 0 1,0 0-1,0 0 1,-1-1-1,0 1 1,0 0-1,-2-10 1,1 13-30,1-1 0,-1 1 1,-1-1-1,1 1 0,0 0 0,-1-1 1,1 1-1,-1 0 0,1 0 0,-1 0 1,0 0-1,0 0 0,0 1 0,0-1 1,0 1-1,0-1 0,-1 1 0,1-1 1,-1 1-1,1 0 0,0 0 0,-1 1 1,0-1-1,1 0 0,-1 1 1,-3-1-1,-10-1 4,1 0-1,-1 1 1,-18 2 0,26-1-41,-1 1 3,0 0 0,0 1 0,0 0-1,0 0 1,1 1 0,-1 1 0,1-1 0,-1 1-1,1 0 1,1 1 0,-1 0 0,0 0-1,1 1 1,-11 11 0,13-12-64,0 0-1,0 0 1,0 1 0,1 0-1,-1 0 1,2 0 0,-1 1-1,1-1 1,0 1 0,0 0-1,1 0 1,-1 0 0,2 0-1,-1 0 1,1 0 0,0 0-1,0 1 1,2 13 0,-1-19 22,0 0 1,1 0-1,0-1 1,-1 1 0,1 0-1,0-1 1,0 1-1,0-1 1,0 1 0,0-1-1,0 1 1,0-1-1,0 0 1,1 0-1,-1 1 1,1-1 0,-1 0-1,0 0 1,1 0-1,0-1 1,-1 1-1,1 0 1,0-1 0,-1 1-1,1-1 1,0 1-1,2-1 1,6 2-105,0 0 0,0-2 0,17 1 0,-19-1 67,1-1 47,0 1 0,0-1 0,1 0 0,-1-1 0,0 0 0,-1-1 0,1 0 0,0 0 0,-1-1 0,1 0 0,-1 0 0,0-1 0,7-5 0,-5 1 65,0 1 0,0-2 0,-1 1 0,-1-1 0,0-1 0,0 1-1,-1-1 1,9-18 0,-7 9 207,-1 0-1,0 0 0,-2-1 1,0 0-1,-1-1 0,-2 1 1,0-1-1,-1 1 0,-1-1 1,-4-43-1,2 60-171,0 0 1,0 0-1,0 0 1,-1 0-1,1 0 1,-1 0-1,0 1 1,-1-1-1,1 1 1,-1-1-1,0 1 0,0 0 1,0 0-1,-1 0 1,1 0-1,-1 1 1,0 0-1,0-1 1,0 1-1,0 1 1,-1-1-1,-4-2 1,-2 1-43,0 0 1,-1 1 0,1 0 0,0 0 0,-1 1 0,0 1 0,1 0-1,-19 1 1,26 0-65,0 0 0,0 0 0,0 1 1,0-1-1,0 1 0,0 0 0,0 0 0,0 0 0,0 1 0,1-1 0,-1 1 0,0 0 0,1 0 0,-4 3 0,4-3-97,1 1 0,0 0 0,0 0 0,0 0 0,0 0 0,0 0 0,1 0 0,-1 0 0,1 0 0,0 1 0,0-1 0,0 1 0,0-1 0,0 1 0,1 5 0,-2 34-2746,2-3-1860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10042,'0'0'5525,"-1"19"-5111,0-13-364,-15 133 743,7-82-751,3 0 0,2 99 0,4-154-136,0-1 0,0 0 1,1 1-1,-1-1 0,0 0 0,1 0 0,-1 0 0,1 1 0,-1-1 0,1 0 0,-1 0 0,1 0 0,0 0 0,0 0 1,0 0-1,-1 0 0,1 0 0,0 0 0,0 0 0,0-1 0,0 1 0,1 0 0,-1 0 0,0-1 0,0 1 1,0-1-1,0 1 0,1-1 0,1 1 0,3 0-574,1 0 1,0 0 0,0-1-1,9 0 1,-6-1-812,19 1-4405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9602,'0'0'3557,"-19"2"-3122,2-1-402,-1 2 1,-26 6 0,41-8-34,-1 1-1,1 0 1,0 0-1,0 0 1,0 0 0,0 0-1,0 1 1,1-1 0,-1 1-1,1 0 1,0 0 0,-1 0-1,1 0 1,0 0-1,1 0 1,-1 1 0,1-1-1,-1 1 1,1-1 0,0 1-1,0-1 1,0 7 0,-1-4-9,-1 7 10,0-1 0,1 0 0,1 1 0,-1 0 0,2-1 0,0 1 0,1-1 0,0 1 0,4 17 0,-3-21-15,1-1-1,-1 0 1,2 0 0,-1-1 0,1 1 0,0-1-1,1 1 1,0-1 0,0-1 0,0 1 0,1-1-1,0 0 1,0 0 0,13 9 0,-10-9-31,1 0 1,1 0-1,-1-1 1,1-1-1,0 1 0,0-2 1,0 0-1,0 0 1,1-1-1,-1 0 1,21 0-1,-24-2 61,-1 0-1,0-1 1,0 1 0,1-2-1,-1 1 1,0-1-1,0 0 1,0 0 0,-1-1-1,1 0 1,-1 0-1,1-1 1,-1 0 0,0 0-1,0 0 1,-1-1-1,1 1 1,-1-2 0,8-8-1,-7 5 83,0-1 0,-1 0 0,0 0-1,0 0 1,-1-1 0,-1 1 0,1-1 0,-2 0 0,0 0-1,0 0 1,-1 0 0,0-1 0,-2-21 0,1 30-120,0 0 1,0-1 0,0 1-1,-1 0 1,0 0 0,1 0-1,-1 0 1,-1-1-1,1 1 1,0 1 0,-1-1-1,1 0 1,-1 0-1,0 0 1,0 1 0,0-1-1,0 1 1,0 0 0,-1-1-1,1 1 1,-1 0-1,0 0 1,1 1 0,-1-1-1,0 1 1,0-1 0,0 1-1,-6-2 1,-4 0-656,-1 0 0,-1 1 0,1 0 0,0 1 0,-17 2 1,31-1 664,-47 0-4308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3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8810,'0'0'1982,"-16"11"-1438,0-1-371,9-6-116,-1 0 0,0 1 1,1 0-1,0 0 0,0 1 0,1 0 0,0 0 0,0 1 0,0-1 0,1 1 0,-9 15 1,6-5-4,0 1 1,2 0 0,0 0 0,2 0 0,0 1-1,0 0 1,2 0 0,0 0 0,2 0 0,0 0-1,3 27 1,-1-38-20,-1 0 1,1 0-1,0 0 0,1 0 0,0 0 1,0-1-1,1 1 0,-1-1 1,2 0-1,-1 0 0,1 0 0,0 0 1,0-1-1,1 0 0,0 0 1,10 7-1,-7-7-2,-1 0 1,1-1-1,0 0 1,1 0-1,-1-1 1,1 0-1,0-1 1,0 0-1,0-1 1,0 0-1,0-1 0,20 1 1,-20-2-9,1 0 0,-1-1-1,1 0 1,-1-1 0,0 0 0,1 0-1,9-5 1,-13 4 7,0 0-1,-1-1 1,0 0-1,1 0 0,-1-1 1,-1 0-1,1 0 1,-1 0-1,0 0 1,9-12-1,-7 5 84,1 0-1,-1-1 1,-1 1-1,-1-1 1,1-1-1,-2 1 1,0-1-1,-1 1 1,0-1-1,-1 0 1,0-1-1,-1 1 1,-1 0-1,-2-22 1,1 32-120,0 0-1,-1 0 1,1 0 0,-1 0 0,1 1 0,-1-1-1,0 0 1,0 1 0,-1-1 0,1 1 0,-1 0-1,0 0 1,0 0 0,0 0 0,0 1-1,0-1 1,-1 1 0,1-1 0,-1 1 0,1 0-1,-1 1 1,-7-3 0,-3-2-267,1 2-1,-1 0 1,0 1 0,-1 0-1,-20-1 1,-52 3-4506,50 1-710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54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4369,'0'0'3267,"-2"-4"-2797,2 4-461,0 0-1,0 0 0,0 0 1,0 0-1,0 0 1,0 0-1,0 0 1,0 0-1,0 0 0,0 0 1,0 0-1,0 0 1,0 0-1,0 0 1,0 0-1,0 0 1,0 0-1,-1 0 0,1 0 1,0 0-1,0 0 1,0 0-1,0 0 1,0 0-1,0 0 0,0 0 1,0 0-1,0 0 1,0-1-1,0 1 1,0 0-1,0 0 1,0 0-1,0 0 0,0 0 1,0 0-1,0 0 1,0 0-1,0 0 1,0 0-1,0 0 0,3 965 1782,-2-964-1794,-1 1 1,1-1-1,-1 0 0,1 1 0,0-1 1,-1 0-1,1 0 0,0 0 0,0 1 1,0-1-1,0 0 0,0 0 0,0 0 1,0 0-1,0-1 0,0 1 0,1 0 1,-1 0-1,2 0 0,27 14 37,-28-14-29,18 6 53,0 0 1,0-2 0,1 0 0,32 3-1,89 0 53,-91-6-98,342-1 267,-65-34-95,-250 23-207,366-65 163,-254 40-100,-9 8 83,230-4-1,186 30 178,-544 1-292,411 19 2,-206-6 220,-214-14 453,-42 1-825,0-1 0,0 1 0,0-1 0,0 1 0,0-1 0,0 0 1,0 0-1,0 1 0,0-2 0,0 1 0,0 0 0,-1 0 0,1 0 0,-1-1 0,3-2 1,7-12-4234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4:5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53 1072,'0'0'6368,"-10"-1"-5969,-30-3-296,30 3 161,28 2-440,148 45 1944,123-4-758,5-22-707,-234-17-260,741 23 83,-99-44-116,-571 7 34,362-20 71,-260 15-100,-186 9 118,-1-1 1,89-29 0,-94 24-111,1 2-1,-1 2 1,77-7 0,129 8-529,-247 14 393,6 62 195,-4 1-1,-2-1 1,-4 0 0,-13 77-1,1-52 89,5 0 0,0 101 0,11-193-124,0 0 0,0 0 0,0 1 0,0-1 0,0 0-1,0 0 1,0 0 0,0 0 0,1 0 0,-1 0 0,0 0 0,0 0 0,1 0 0,-1 1 0,1-1 0,-1-1 0,1 1 0,1 2 0,-1-3-144,0 0 0,-1-1 0,1 1 0,0 0 0,0-1 0,-1 1 0,1 0 0,0-1 0,-1 1-1,1-1 1,-1 1 0,1-1 0,0 1 0,-1-1 0,1 0 0,-1 1 0,1-1 0,-1 0 0,0 1 0,1-1 0,-1 0 0,0 0-1,1 1 1,-1-1 0,0-1 0,7-14-5071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4201,'0'0'928,"-15"1"-832,-45 3 27,57-4-67,0 0-1,0 0 1,0 0 0,0 0 0,0 1-1,0 0 1,0-1 0,0 1 0,-5 2-1,6-2-8,1 0 16,1 0-158,36-1-2690,-17 0 1738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40 3169,'0'-6'2026,"-1"-5"2680,-12 4-3699,-8 2-882,-1 1 0,0 1 1,-1 1-1,1 0 1,-28 3-1,17 0-87,10 0-34,0 1 0,1 1 0,-1 1-1,1 1 1,0 1 0,1 1 0,-1 0-1,1 2 1,-38 22 0,57-29-15,-1-1 0,0 1 0,1 0 0,-1 0 0,1 0 0,0 1 0,0-1 0,0 0 1,0 1-1,0-1 0,0 1 0,0 0 0,1 0 0,0-1 0,-1 1 0,0 3 0,2-3 0,0-1 0,-1 0 0,1 0 0,0 0 0,0 0 0,0 1 0,1-1 0,-1 0 0,0 0 0,1 0 0,-1 0 0,1 0 0,0 0 0,0 0 0,0 0 0,0 0 0,0 0 0,0 0 0,0 0 0,1-1 0,-1 1 0,1 0 0,2 1 0,20 17-96,1-2-1,30 18 0,35 25 75,-76-49 38,0 0 0,-1 1 1,0 0-1,-1 1 0,12 19 0,-18-25-17,-1 1 0,0 1 0,-1-1 1,0 1-1,0-1 0,-1 1 1,-1 0-1,1 1 0,-2-1 0,2 17 1,-3-19 12,1-1 0,-2 0 0,1 1 0,-1-1 0,0 0 0,-1 1 0,-4 12 0,4-15 33,-1 0 0,1-1 0,-1 0 0,0 1 0,0-1-1,-1 0 1,1-1 0,-1 1 0,0-1 0,0 1 0,0-1 0,-6 3 0,-5 3 72,1-2 0,-2 0 0,1 0-1,-1-2 1,1 0 0,-1-1 0,-26 4 0,9-4 149,1-2 0,-62-4 0,89 2-237,0-1-1,0 0 1,0 0-1,0 0 0,0-1 1,0 0-1,0 0 0,0 0 1,1 0-1,-8-6 0,10 7-146,0-1 0,0 0 0,-1 1 0,1-1 0,1-1 0,-1 1 0,0 0 0,0 0 0,1 0 0,-1-1 0,1 1 0,0-1 0,0 1 0,0-1 0,0 0 0,0 1 0,0-1 0,1 0 0,-1-5 0,1-10-3155,0 2-1920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42 6633,'0'0'6630,"-7"-7"-6299,7 7-331,-3-4 12,0 1 0,0 0 0,-1 1 1,1-1-1,0 0 0,-1 1 0,0 0 1,0 0-1,0 0 0,0 0 0,0 1 0,0 0 1,0-1-1,0 1 0,0 1 0,-1-1 1,1 1-1,0-1 0,-1 1 0,1 0 1,0 1-1,-9 1 0,-1 4-6,-1 0-1,1 1 1,1 1 0,-1 0 0,1 1-1,1 0 1,-1 1 0,2 0 0,-1 1-1,2 0 1,-1 1 0,-16 26 0,22-30-17,0 1 1,1 0 0,1 0 0,-1 0 0,1 0 0,1 0-1,0 1 1,0-1 0,1 1 0,0-1 0,1 1 0,0 0-1,0-1 1,3 16 0,-2-19-60,1 0 0,-1-1-1,1 1 1,0-1 0,0 0-1,1 0 1,0 0 0,0 0-1,0 0 1,0 0 0,1-1-1,0 1 1,0-1 0,0 0 0,0 0-1,1-1 1,-1 1 0,1-1-1,0 0 1,0 0 0,0-1-1,0 1 1,1-1 0,-1 0 0,11 2-1,17 1-1849,60 2-1,-36-6-990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5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57 5977,'0'0'5087,"-19"12"-4978,-58 41 70,71-47-170,1-1 0,0 0 0,1 1 0,-1 0 0,1 0 0,1 1 0,-1-1 1,1 1-1,0 0 0,0-1 0,1 1 0,0 1 0,0-1 0,1 0 0,-1 0 0,2 1 0,-1 9 0,0-7-6,0 3-3,0 1 0,0 0-1,1-1 1,1 1-1,1 0 1,-1-1-1,7 20 1,-7-28-8,1 1 1,1-1-1,-1 0 1,1 0-1,0 0 1,0 0 0,0 0-1,1-1 1,0 1-1,0-1 1,0 0-1,0 0 1,1-1-1,-1 1 1,1-1 0,0 0-1,0 0 1,0 0-1,0-1 1,8 3-1,-6-3-7,1 0-1,-1 0 1,1 0-1,0-1 1,0 0-1,0 0 0,0-1 1,0 0-1,0-1 1,12-2-1,-15 2 40,0 0 1,0-1-1,-1 0 0,1 0 0,0 0 1,-1-1-1,1 1 0,-1-1 0,0 0 1,0 0-1,0 0 0,0-1 1,-1 0-1,1 0 0,-1 1 0,0-2 1,3-3-1,-2-1 114,1 0 1,-1 0-1,-1 0 1,0 0-1,0 0 0,-1-1 1,2-19-1,-2-2 141,-2-37-1,-1 26-304,0 28-17,0 1 0,-1-1 1,-6-21-1,4 23-476,2-1 0,-1 0 0,0-21-1,3 33 440,0 1-1,0-1 0,0 1 1,0-1-1,0 1 0,0-1 1,0 0-1,0 1 0,1-1 1,-1 1-1,0-1 0,0 1 1,0-1-1,1 1 0,-1-1 1,0 1-1,1 0 0,-1-1 1,0 1-1,1-1 0,-1 1 1,1 0-1,-1-1 0,1 1 1,-1 0-1,1-1 0,-1 1 1,1 0-1,19-1-524,-16 2 612,0 1-1,0-1 1,0 0 0,0 1-1,0 0 1,0 0-1,6 4 1,-1 2 47,-1 1 0,0 0 0,-1 1 1,1-1-1,-2 1 0,0 0 0,0 1 0,0 0 0,6 19 0,1 13 481,11 52 1,-23-92-522,25 151 1045,-23-224 2144,1-60-3223,-2 109 7,1-1-1,1 1 1,12-42 0,-14 60-2,-1 0 1,0-1 0,1 1 0,-1 0 0,1 0-1,0 0 1,0 0 0,0 1 0,1-1-1,-1 1 1,1-1 0,-1 1 0,1 0 0,0 0-1,0 0 1,0 0 0,0 0 0,0 1 0,0-1-1,0 1 1,0 0 0,1 0 0,-1 0-1,1 0 1,-1 1 0,0-1 0,1 1 0,-1 0-1,7 0 1,7 2-62,0 1-1,0 1 1,0 0-1,30 12 1,-13-4 58,4-1 7,65 11 0,-81-19 2,-1-1 0,1-1-1,0-1 1,36-4 0,-53 3 13,-1 0 1,1 0-1,-1 0 1,0-1-1,0 1 0,0-1 1,0 0-1,0 0 1,0-1-1,0 1 1,0-1-1,-1 0 1,0 0-1,1 0 0,-1 0 1,0-1-1,2-3 1,-1 2 1,-1-1 1,0 1 0,-1-1-1,1 0 1,-1 0 0,-1 1-1,1-1 1,-1-1 0,0 1-1,0 0 1,0-11 0,-1 16-5,0 0 1,-1-1-1,1 1 1,0 0-1,-1 0 1,1 0-1,-1-1 0,0 1 1,1 0-1,-1 0 1,0 0-1,0 0 1,1 0-1,-1 0 1,0 0-1,0 0 1,0 1-1,0-1 1,0 0-1,0 0 0,0 1 1,-1-1-1,1 1 1,0-1-1,0 1 1,0 0-1,-1-1 1,1 1-1,0 0 1,0 0-1,-2-1 0,-7 0 25,0 0 0,-19 1 0,21 0-31,1 0-5,-1 1 0,1 1 0,-1-1 0,1 1 0,0 1 1,0-1-1,0 1 0,0 0 0,0 1 0,0 0 0,1 0 1,0 0-1,-10 9 0,-1 2 24,1 1 0,1 1 1,-19 26-1,24-29-11,0 0 0,1 1 0,1 0-1,1 1 1,0 0 0,1 0 0,1 1 0,0-1 0,1 1 0,1 0 0,1 0 0,0 0 0,2 33 0,0-46 8,0-1 0,0 1 0,1 0 0,0 0 0,0-1 1,0 1-1,0-1 0,0 1 0,1-1 0,-1 1 1,1-1-1,0 0 0,0 0 0,0 1 0,1-2 0,3 5 1,-1-3-11,0 0 0,0 0 1,0-1-1,0 0 0,1 0 0,-1 0 1,1-1-1,0 0 0,7 2 1,10 1-133,1-1-1,-1-2 1,1 0 0,25-2 0,-46 0 96,20 1-837,0-1 0,0-2 0,0 0 0,0-1 0,29-9 1,-7-4-2055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5233,'0'0'6712,"-5"7"-6324,-13 18-290,1 1 0,1 0 0,2 2 0,-14 33 0,-39 128 486,50-131-369,3 1-1,2 1 1,3 0 0,3 1-1,1 68 1,6-113-181,-1 1-1,2-1 1,0 0-1,1 0 1,1 0-1,0 0 0,11 26 1,-11-33-38,1 0 0,0-1 0,0 0 0,1 0 0,-1 0 1,2 0-1,-1-1 0,1 0 0,0 0 0,1-1 0,-1 0 0,1 0 0,1-1 0,10 6 1,-12-9-180,0 1 1,0-1 0,0 0-1,0-1 1,0 0 0,1 0-1,-1-1 1,1 1 0,-1-2 0,0 1-1,1-1 1,8-2 0,11-8-2687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5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6737,'0'0'2653,"-19"0"-1835,-63 5-233,76-4-536,0 0 0,0 1 0,1 0 0,-1 0 1,1 0-1,0 1 0,-1 0 0,1 0 0,0 0 0,1 1 0,-1-1 0,0 1 0,1 0 1,0 0-1,0 1 0,0-1 0,1 1 0,0 0 0,-1 0 0,2 0 0,-1 1 0,1-1 1,-1 1-1,1-1 0,1 1 0,-1 0 0,1-1 0,-1 7 0,1-4-45,1-1 0,-1 0 0,1 1 0,0-1 0,0 1 0,3 12 0,-2-17 0,0 1 1,1-1-1,-1 0 1,1 0-1,-1 0 1,1 0-1,0 0 1,0 0-1,0-1 1,0 1-1,0 0 1,1-1-1,-1 0 1,1 0-1,0 0 1,5 3-1,2 1-82,0-1 1,1-1-1,0 0 0,0 0 0,0-1 0,1 0 0,16 1 0,83 0-3742,-89-4 2290,11 0-2930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226 510 7922,'0'0'2053,"-18"3"-1672,2-2-248,9 0-81,-1-1 1,1 1 0,0 0-1,-1 1 1,1 0 0,0 0 0,0 1-1,0-1 1,0 2 0,1-1-1,-1 1 1,1 0 0,-8 6-1,6-3-17,0 0 0,1 0-1,0 0 1,1 1 0,0 0-1,0 1 1,0-1 0,1 1-1,1 0 1,0 0 0,0 1-1,0-1 1,1 1 0,1 0 0,0 0-1,0 0 1,1 0 0,0 0-1,0 0 1,1 0 0,1 1-1,2 14 1,-2-21-34,0 1 0,0-1 0,1 0 0,-1 0 0,1 0 0,0 0 0,0 0 0,0 0 0,1 0 0,-1-1 0,1 1 0,0-1 0,6 6 0,-3-5-17,-1 0 0,1 0 0,0 0 0,0-1 0,1 0 0,-1 0 0,1-1 0,7 2 0,8 1-51,0-2-1,0 0 1,0-2-1,31-1 1,-46 0 44,0-1 0,0 0-1,0 0 1,-1 0 0,1-1-1,0 0 1,-1 0 0,1-1-1,-1 1 1,0-1 0,0-1-1,0 1 1,-1-1 0,1 0 0,6-7-1,-6 5 21,0-1-1,-1 1 1,0-1 0,0-1-1,0 1 1,-1-1 0,0 0-1,-1 0 1,1 0-1,-2 0 1,4-16 0,-3 10 13,-1 0 1,0 0-1,-1 0 1,0-1-1,-2 1 1,0 0-1,0 0 0,-1 0 1,-4-14-1,4 22 18,0 0-1,0 0 0,-1 0 1,0 0-1,0 0 0,0 1 1,0-1-1,-1 1 0,0 0 1,0 0-1,-1 0 0,1 1 1,-1 0-1,0 0 0,0 0 1,-1 0-1,1 1 0,-1 0 1,0 0-1,1 0 1,-1 1-1,-8-3 0,9 4-13,0 0-1,-1 0 1,0 0-1,1 0 0,-1 1 1,0 0-1,1 0 1,-1 0-1,1 1 1,-1 0-1,0 0 1,1 1-1,0-1 1,-11 5-1,9-2-11,0 0 0,0 1 0,1 0-1,-1 0 1,1 0 0,0 1 0,0-1 0,1 2 0,-8 9-1,4-2-1,1 0-1,0 1 1,0 0-1,2 0 1,0 1-1,0 0 1,2 0-1,0 1 0,-3 25 1,5-25-11,1 0-1,1 0 1,0-1-1,1 1 1,1 0-1,4 17 1,-5-29-9,0-1-1,1 0 1,-1 0 0,1 0-1,0 0 1,0 0 0,0 0-1,1-1 1,0 1 0,-1-1-1,1 1 1,0-1 0,1 0-1,-1 0 1,0 0 0,1-1-1,0 1 1,-1-1 0,1 0-1,0 0 1,0 0 0,0-1-1,1 1 1,-1-1 0,0 0-1,0 0 1,1 0 0,4-1-1,0 1 3,-1 0 0,0-1-1,1-1 1,-1 1-1,0-1 1,0-1-1,0 1 1,1-1-1,-2-1 1,16-6-1,-13 4 19,-2-1 0,1 0-1,-1 0 1,0 0-1,0-1 1,-1-1 0,0 1-1,10-14 1,1-5 3,-1 0 1,-2-1-1,0-1 0,13-38 1,33-122 73,-40 104 433,-4-1-1,12-145 1,-29 219-265,1 0 0,0 0 0,1 0 0,0 0-1,6-16 1,-7 26-98,-2 108 68,-15 114 202,9-137-93,4 107 0,3-119-318,1-61-230,0 1 1,0-1-1,1 0 0,1 0 1,5 17-1,-4-18-1266,0 0 0,1-1 0,6 12 0,-2-9-2804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8602,'0'0'2392,"0"105"-1167,0-63-377,0 2 96,0-4-456,0-4-136,0-4 0,0-1-304,0-7 48,4-4-96,-4-4-120,5-4-80,-1-4-840,5-4-624,-1-4-985,0 0-1920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7618,'0'0'5889,"2"108"-5065,-8-88-488,-3-1 272,-2 1-464,-4 0-136,-1-2 112,0 0-120,1-2-152,-1 4-592,7-6-960,3-6-2729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8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54 6977,'0'0'2410,"-20"3"-1774,3-1-438,8-2-119,1 1 1,0 0-1,-1 0 0,1 1 0,0 0 0,-1 1 0,1 0 1,0 0-1,1 0 0,-1 1 0,1 1 0,-14 9 0,12-7-5,2 1-1,-1 0 1,1 1-1,0-1 1,1 1-1,0 0 0,0 1 1,1 0-1,-7 17 1,7-13-39,1 0 0,1 1 0,0-1-1,1 1 1,1 0 0,0 24 0,1-34-24,1 0-1,-1-1 0,1 1 0,0-1 1,0 1-1,0-1 0,1 1 0,-1-1 1,1 0-1,0 0 0,1 1 0,-1-1 1,1-1-1,-1 1 0,1 0 1,4 3-1,-1-2-5,0 0 1,0-1-1,0 1 1,1-1-1,-1-1 1,1 1-1,0-1 1,0-1-1,9 3 0,5 0-33,0-1 0,0-1 0,0-1 0,1-1 0,-1-1-1,25-3 1,-39 2 12,0 0 0,-1 0 0,1-1 0,0 0 0,-1 0-1,0 0 1,0-1 0,1 0 0,-2 0 0,1-1 0,0 1-1,-1-1 1,9-8 0,-8 5-3,1 0 0,-1-1 0,0 0 0,-1 0 0,0-1 0,0 1 0,-1-1 0,6-14 0,-4 2 24,-1 1 0,0-1 1,-2 0-1,0 0 0,-2-1 0,0 1 0,-1 0 0,-4-22 1,4 37 26,-1 1 0,0-1 0,-1 1 0,1-1 0,-1 1 0,0 0 0,-1 0 0,1 0 1,-1 0-1,0 0 0,0 1 0,0-1 0,-1 1 0,0 0 0,0 0 0,0 0 1,0 0-1,0 1 0,-1-1 0,0 1 0,1 0 0,-10-3 0,7 3-18,0 1 0,1 0 0,-1 0 0,0 1 0,0 0 0,0 0 0,0 0 0,0 1 0,0 0 0,-1 1 0,1 0 0,0 0 0,0 0 0,1 1 0,-1 0 0,0 0 0,-10 5 0,4 0-12,1-1-1,0 1 1,1 1-1,-1 0 1,2 1-1,-1 0 0,1 0 1,0 1-1,1 1 1,0-1-1,1 2 1,0-1-1,1 1 1,0 0-1,1 0 0,0 1 1,1 0-1,1 0 1,0 0-1,0 1 1,2-1-1,-1 1 0,2 0 1,0 0-1,1 19 1,0-28-8,1-1 1,0 1 0,0 0-1,1-1 1,-1 1 0,1-1-1,0 1 1,0-1 0,1 0-1,-1 0 1,1 0 0,0 0-1,0 0 1,0 0 0,0-1-1,1 0 1,-1 1 0,1-1-1,0-1 1,0 1-1,0 0 1,0-1 0,1 0-1,-1 0 1,1 0 0,5 1-1,7 2-19,1-1 0,0-1 0,0 0 0,0-1 0,28-1 0,-37-1 21,0 0 0,0-1 0,0 0 0,0 0-1,0-1 1,-1-1 0,1 1 0,-1-1 0,0-1 0,1 1 0,-1-2 0,-1 1-1,1-1 1,-1 0 0,0 0 0,0-1 0,0 0 0,-1 0 0,0-1 0,0 0-1,6-9 1,1-2-1,-2 0 1,0-1-1,-1 0 0,14-37 0,15-85 911,-44 229-241,-53 464 214,53-488-817,5-64-168,5-1-3461,5-6-471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0 334 7962,'0'0'1869,"8"-23"-674,23-77 43,-22 70-609,-1-1-1,-2 0 1,-1-1 0,1-41-1,-5 59 379,-1 36-623,0-1-438,-4 456 4,4-475-5,0 0 1,-1 1-1,1-1 0,-1 0 0,1 0 1,-1 0-1,0 0 0,0 0 0,0 0 1,0 0-1,0-1 0,0 1 0,0 0 1,-1 0-1,1-1 0,0 1 0,-1-1 1,0 1-1,1-1 0,-1 0 0,0 1 1,0-1-1,0 0 0,0 0 0,1 0 0,-1-1 1,-1 1-1,1 0 0,0-1 0,0 1 1,0-1-1,-2 0 0,169 20-542,-129-18-2140,38-3-1,-44-2-1476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0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6873,'0'0'1469,"19"1"-677,66 4-25,-79-4-690,0 0 1,0 1-1,0-1 1,0 2-1,0-1 1,0 0-1,-1 1 1,1 0-1,-1 1 1,0-1-1,0 1 1,0 0-1,6 7 1,-1-3 1,13 15 78,-1 0 0,-1 2 0,-1 0 0,-1 1 1,-2 1-1,0 1 0,-2 1 0,12 30 0,9 33 380,30 125-1,-18-18 56,-40-152-313,-2 0 0,0 61 0,-5-96-199,-1 21 250,0-32-330,0 0 0,0 0 0,0 0 0,0 1-1,0-1 1,0 0 0,0 0 0,-1 0-1,1 0 1,-1 0 0,1 1 0,-1-1 0,1 0-1,-1 0 1,1 0 0,-1 0 0,0 0 0,-1 1-1,2-2-309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1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9130,'0'0'3897,"126"-30"-3617,-87 24 144,3 2-424,1-2 8,0 0-16,-1 2-192,-7 0-424,1 0-681,-9 0-1943,-14 0-1937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1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8130,'0'0'6137,"126"20"-5697,-87-20-312,-1 0 96,3 0-224,-3 0-48,-4 0-64,-2-8-1016,-10 2-512,-9 0-2881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1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4609,'0'0'4092,"1"-13"-3184,7-43-279,-2 31 2867,-6 27-3502,2 46 316,3-1-1,18 78 1,-17-100-263,27 113 57,-26-116-96,1 1 1,1-1 0,1-1 0,13 21-1,-23-41-9,0-1 1,1 0-1,-1 1 0,0-1 0,1 0 1,-1 1-1,0-1 0,1 0 0,-1 0 1,0 0-1,1 1 0,-1-1 0,1 0 1,-1 0-1,1 0 0,-1 0 0,1 0 0,-1 0 1,0 0-1,1 0 0,-1 0 0,1 0 1,-1 0-1,1 0 0,-1 0 0,1 0 1,-1 0-1,0 0 0,1 0 0,-1-1 1,1 1-1,-1 0 0,0 0 0,1-1 0,14-10-17,19-32 24,-2-1 0,-2-1 1,-2-2-1,-2 0 0,37-96 0,-57 131 33,-4 12-42,-2 21-73,0-7 21,0 20 48,4 126 133,-2-134-137,2 0-1,1-1 1,1 1-1,10 28 1,-13-47 13,0 4-22,1-1 1,0 0-1,0 0 0,1 0 1,0-1-1,1 1 0,0-1 1,13 14-1,-18-23 1,0 1-1,0 0 1,1 0-1,-1-1 0,0 1 1,0-1-1,1 1 1,-1-1-1,0 0 1,1 1-1,-1-1 1,0 0-1,1 0 1,-1 0-1,1 0 1,-1 0-1,0 0 1,1-1-1,-1 1 0,0 0 1,1-1-1,-1 1 1,0-1-1,1 1 1,-1-1-1,0 1 1,2-3-1,31-23 90,-34 26-73,15-16 29,0 0-1,-1-1 1,0 0-1,-2-1 1,0-1-1,-1 0 1,-1-1-1,-1 0 1,-1 0-1,0-1 1,5-28-1,-2-3 400,-3 1-1,-2-1 1,-1-86-1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0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250 126 1488,'0'0'8486,"-1"-9"-7660,-5-30-112,5 37-643,0 0-1,0 0 0,0 1 0,0-1 0,0 0 0,0 1 0,-1-1 0,1 0 0,-1 1 0,1 0 0,-1-1 1,1 1-1,-1 0 0,0 0 0,0 0 0,1 0 0,-1 0 0,0 0 0,0 0 0,0 1 0,0-1 0,0 1 1,0-1-1,0 1 0,0 0 0,-3 0 0,3 0-59,-22-3 93,-1 1 0,-40 3 0,62-1-105,0 1 1,-1 0-1,1-1 0,0 1 1,0 1-1,-1-1 1,1 0-1,0 1 1,0-1-1,0 1 1,1 0-1,-1 0 1,0 0-1,1 1 1,-1-1-1,1 0 1,0 1-1,0 0 0,0-1 1,0 1-1,0 0 1,1 0-1,-1 0 1,1 0-1,0 1 1,0-1-1,-1 4 1,-2 7-8,1 1 0,1-1 0,0 0 0,0 29 0,2-38 2,0 0-1,1 0 1,0 0-1,0 0 1,0 0-1,0 0 1,1 0 0,-1-1-1,1 1 1,0-1-1,1 1 1,-1-1 0,1 0-1,0 1 1,0-1-1,0-1 1,1 1 0,-1 0-1,1-1 1,6 4-1,-3-2-11,-1-1-1,2 0 1,-1-1-1,0 0 1,1 0 0,-1 0-1,1-1 1,0 0-1,0-1 1,0 0-1,0 0 1,8 0-1,-7-1 29,-1 0 0,0-1 0,1 0 0,-1 0 0,15-5 0,-18 5-7,-1-2-1,1 1 1,-1 0 0,0-1-1,0 0 1,0 0 0,0 0-1,0 0 1,0-1 0,-1 1 0,3-5-1,3-2 55,-2-1 1,1 0-1,-1 0 0,-1-1 0,0 0 0,-1 0 1,0 0-1,-1-1 0,0 1 0,-1-1 0,0 0 0,-1 0 1,-1 0-1,0-1 0,-1 1 0,-1-16 0,0 26-20,0 1-1,0-1 1,0 1-1,0 0 1,0-1-1,-1 1 1,1 0-1,-1 0 1,1 0-1,-1 0 1,0 0-1,0 0 1,0 0-1,0 0 1,0 1-1,-1-1 0,1 1 1,0 0-1,-1 0 1,1-1-1,-4 0 1,-4-1-101,0-1 1,-1 1-1,-19-3 1,16 4-579,0 1 0,0 0 0,0 0 0,0 1 0,1 1 0,-25 4 1,18 2-3306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3713,'0'0'5385,"44"-16"-5201,-1 16-144,11 0-40,9 8-920,0 2-360,22-2-145,-15-2-591,-14-2-73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0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24 4121,'0'0'4497,"0"-14"-2043,-2 4-2015,-4 19 186,2-3-534,-6 12-50,0 0 1,1 0-1,1 1 1,1 0-1,1 0 1,0 1 0,1 0-1,2 0 1,0 0-1,1 1 1,1 40-1,1-57-19,1-1-1,-1 1 0,1-1 1,0 1-1,0 0 0,0-1 1,1 0-1,-1 1 0,1-1 1,0 0-1,-1 0 0,2 0 1,-1 0-1,0 0 0,1 0 1,-1 0-1,1-1 0,0 1 1,0-1-1,0 0 0,0 0 1,0 0-1,0 0 0,0-1 1,1 1-1,-1-1 0,1 0 1,-1 0-1,6 1 0,4 0-60,0 1 0,1-2 0,0 0 0,0 0-1,-1-1 1,25-4 0,-28 2-581,-1 0 0,0 0 0,0-1 0,0-1 0,16-7 0,2-5-4494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1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6313,'0'0'4679,"1"20"-4297,4 99 236,-5-115-566,-1 0 0,1 0 0,-1 0 0,0 0 0,0-1 0,0 1 0,0 0 0,-1 0 1,0-1-1,1 1 0,-1-1 0,-1 1 0,1-1 0,0 0 0,-1 0 0,1 0 0,-1 0 0,0 0 0,-5 2 0,-4 4-814,-1 0 0,-1-2 0,-22 11 0,34-17 476,-10 3-2652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197 392 5761,'0'0'5168,"-18"3"-5017,-59 13 105,72-14-222,0 0 1,-1 1 0,1 0-1,0 0 1,0 0 0,0 0-1,1 1 1,-1 0 0,1 0-1,0 0 1,0 1 0,1 0 0,-1-1-1,1 1 1,0 0 0,0 0-1,0 1 1,1-1 0,0 1-1,0-1 1,-2 12 0,1-1 9,0 0 1,1 0 0,1 0 0,0 1 0,3 16 0,-2-29-46,0-1 1,1 1-1,0-1 1,-1 1-1,1-1 1,0 0-1,1 1 1,-1-1-1,1 0 1,-1 0-1,1 0 1,0 0-1,0 0 1,0 0-1,1 0 1,-1-1-1,1 1 0,-1-1 1,1 0-1,0 0 1,0 0-1,0 0 1,0 0-1,0 0 1,0-1-1,1 0 1,-1 0-1,4 1 1,8 2-9,0-1 0,0 0 0,1-1 0,-1-1 0,16-1 0,-25 0-3,-1 0 0,1-1 0,0 0 0,-1 0 0,0 0 0,1 0 0,-1-1 0,0 0 0,1 0 0,-1 0 0,-1-1 0,1 0 1,8-6-1,-7 4 10,-1 0 0,1 0 0,-1-1 0,-1 0 0,1 0 0,-1-1 0,0 1 0,0-1 0,3-8 0,-1 0 4,-1-1 0,-1-1 0,0 1 0,-1 0 0,0-1 0,-2 0 0,0 0 1,-2-24-1,1 37 15,-1-1 0,0 1 1,0 0-1,0 0 1,0 0-1,-1 1 1,1-1-1,-1 0 0,0 0 1,0 1-1,0-1 1,-1 1-1,1 0 0,-1-1 1,0 1-1,0 1 1,0-1-1,0 0 1,-1 1-1,1-1 0,-1 1 1,1 0-1,-1 0 1,0 1-1,-7-3 0,-1 0 2,0 1-1,-1 0 1,1 1-1,-1 0 1,0 1-1,0 1 0,-14 0 1,22 1-20,-1-1 1,0 1 0,1 0 0,-1 1-1,1-1 1,-1 1 0,1 0-1,0 0 1,0 1 0,0-1-1,0 1 1,0 0 0,-7 7-1,6-4-1,1 0 0,-1 0 0,1 0 0,1 0 0,-1 1 0,1 0 0,1 0-1,-7 15 1,5-6-13,0 2-1,1-1 0,1 0 1,0 1-1,2-1 1,0 1-1,1 0 0,2 21 1,-1-33-19,0 0 0,0-1 0,0 1 0,1 0 0,0-1 0,0 1 1,0-1-1,1 0 0,0 0 0,0 0 0,0 0 0,1 0 0,-1 0 0,1-1 1,0 0-1,1 0 0,-1 0 0,1 0 0,8 4 0,-7-4-10,2 0 0,-1-1 1,0 0-1,1-1 0,-1 1 0,1-1 0,0-1 1,0 1-1,-1-2 0,1 1 0,0-1 0,0 0 0,0 0 1,9-3-1,-11 2 44,-1-1 0,1 0 0,0 0 0,-1-1 0,1 0 0,-1 0 0,0 0 0,0 0 0,0-1 0,-1 0 0,1 0 0,-1 0 0,0-1 1,4-5-1,6-7 7,-2-1 0,16-32 0,-11 16 18,-2 0 0,-2-2-1,-1 0 1,-1 0-1,9-65 1,-11 17 829,0-124-1,-10 195-783,1 8 15,0 1 0,0-1 0,0 0 0,1 1 0,1-9 1,-1 11-20,0 2-47,-1 18-176,-6 101 302,-24 143 1,2-38 104,24-181-170,2 1 1,4 46-1,-2-90-82,1 1 0,-1 0-1,0 0 1,1 0 0,-1-1-1,0 1 1,1 0 0,-1-1-1,1 1 1,-1 0 0,1-1-1,-1 1 1,1 0 0,0-1-1,-1 1 1,1-1 0,0 1-1,0-1 1,-1 0 0,1 1-1,0-1 1,0 0-1,-1 1 1,1-1 0,0 0-1,0 0 1,0 0 0,0 0-1,1 0 1,32 1-288,-23-2 153,2 1-487,-1-1 1,1 0-1,18-4 0,12-10-3941,-13 1-2278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25 231 5497,'0'0'1954,"8"-18"-307,29-60-225,-29 63-935,-2 0 0,0-1 1,0 1-1,-2-1 0,0 0 1,3-25-1,-15 394 906,9-270-1315,-2-81-101,1-1 0,-1 1 0,1-1 1,-1 1-1,0-1 0,1 1 0,-1-1 0,0 0 0,0 1 0,0-1 1,0 0-1,0 0 0,-1 0 0,1 0 0,0 0 0,0 0 1,-1 0-1,1 0 0,0 0 0,-1 0 0,1-1 0,-1 1 0,-2 0 1,-42 12-388,41-12 326,-19 3-84,23-3 44,12-1-509,55 5 609,135 6 999,-202-8-3440,-5-2-1502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7634,'0'0'4885,"6"0"-4617,158 2 778,97-1-3899,-224-2-53,-12 1-855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6809,'0'0'1699,"23"0"-698,14 0-432,89-1 1273,31-14 526,-42 2-3125,-39 9-4879,-62 4 1934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2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6769,'0'0'1273,"-21"17"-1153,-70 62 156,84-72-220,0 0 0,0 1 0,1 0-1,0 0 1,0 1 0,1 0 0,0 0 0,1 0 0,0 0 0,-3 12 0,1-6 36,-4 15 260,1 0 0,2 0 0,1 0 0,-2 39 0,5 124 883,4-173-1157,0-1 0,2 0 0,1 1-1,0-1 1,9 24 0,-10-34-91,1 0 0,0 1 0,1-2 0,0 1 0,0 0 0,1-1 0,0 0 0,1 0 0,-1-1 0,2 0-1,-1 0 1,11 8 0,-1-5-779,1-1 0,0 0 0,26 8 0,-2-4-2108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0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67 131 5873,'0'0'1294,"7"-19"-115,2-7-563,0 0 996,16-33 1,-24 58-1197,-1 8-52,9 337 171,-9-310-472,1-4-33,-6 57 1,4-80-50,0 1 1,-1-1-1,0 0 0,0 1 0,0-1 0,-1 0 0,0 0 0,-1 0 0,0-1 0,0 1 0,0-1 0,-9 10 0,10-14 10,0 0 0,0 1 0,0-1 0,0-1-1,0 1 1,-1 0 0,1-1 0,0 0 0,-1 1 0,1-1 0,-1-1-1,0 1 1,1 0 0,-1-1 0,0 0 0,1 0 0,-1 0 0,-4-1-1,8 1 9,-7-3-12,7 3 9,0 0 0,0 0 0,0 0 0,0 0-1,0-1 1,0 1 0,-1 0 0,1 0 0,0 0 0,0 0 0,0 0 0,0 0 0,0 0 0,0 0-1,0 0 1,0 0 0,0 0 0,0 0 0,0-1 0,0 1 0,0 0 0,0 0 0,0 0 0,0 0 0,0 0-1,0 0 1,0 0 0,0 0 0,0 0 0,0-1 0,0 1 0,0 0 0,0 0 0,0 0 0,0 0-1,0 0 1,0 0 0,0 0 0,0 0 0,0 0 0,0-1 0,0 1 0,0 0 0,0 0 0,0 0 0,0 0-1,0 0 1,0 0 0,0 0 0,0 0 0,1 0 0,-1 0 0,0 0 0,0 0 0,0 0 0,0 0-1,0 0 1,0 0 0,0 0 0,0-1 0,0 1 0,1 0 0,-1 0 0,0 0 0,0 0 0,0 0 0,0 0-1,26-2-28,0 1 0,34 3 0,-7-1 22,122 10-1980,-3 0-2413,-144-11-1684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2601,'0'0'7217,"126"12"-6265,-83-4-784,0 1-64,-1-1-104,-1 0-16,-5-4-352,0-4-1176,-12 0-633,-7 0-455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1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5025,'0'0'2655,"-1"19"-1453,0-10-964,-4 127 2274,4-79-1691,4 104 786,-1-134-1491,2 1 0,0-1-1,16 49 1,-20-75-265,0 0-1,1-1 1,-1 1-1,0 0 1,1 0 0,-1 0-1,0-1 1,1 1-1,-1 0 1,1 0 0,0-1-1,-1 1 1,1 0-1,-1-1 1,1 1-1,0-1 1,0 1 0,-1-1-1,1 1 1,0-1-1,0 0 1,-1 1 0,1-1-1,0 0 1,0 1-1,1-1 1,3 0-4027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0:57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1 464,'0'0'376,"28"0"-376,-26 0-72,0 0-400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2:2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69 127 3209,'0'0'3256,"-11"12"-3176,-33 37-12,42-47-57,1 0 0,-1 0 0,1 0 0,0 0 0,0 0 0,0 0 0,0 1 0,0-1 0,0 0 0,1 1 0,-1-1 0,1 1 0,0-1 0,-1 1 1,1 3-1,1-5 8,-1 1 1,1 0 0,-1 0 0,1 0 0,0 0-1,-1-1 1,1 1 0,0 0 0,0-1 0,0 1 0,0-1-1,1 1 1,-1-1 0,0 1 0,3 1 0,1 0 12,0 0 1,0 0-1,0 0 0,1 0 1,-1-1-1,1 0 1,-1 0-1,1-1 1,7 2-1,-6-2-54,0 0 0,0 0 0,-1 0 0,1-1-1,0-1 1,0 1 0,13-3 0,-18 2 16,0 1 0,0-1 0,0 0-1,0 0 1,0 0 0,-1-1 0,1 1-1,0 0 1,-1-1 0,1 1 0,0-1-1,-1 1 1,0-1 0,1 0 0,-1 0 0,0 1-1,0-1 1,0 0 0,0 0 0,0 0-1,0 0 1,-1 0 0,1-1 0,-1 1-1,1 0 1,-1 0 0,0 0 0,0-3 0,1-17 169,-1 1 0,-2-1 0,0 0 0,-9-38 1,10 54 35,-1-1 0,1 1 0,1 0 0,-1-1 0,2-11 0,-1 16-185,0 1-1,0-1 1,1 1 0,-1 0-1,1-1 1,-1 1 0,1-1-1,-1 1 1,1 0 0,0-1-1,0 1 1,0 0 0,0 0-1,0 0 1,0 0 0,0 0-1,0 0 1,0 0 0,0 0-1,1 0 1,-1 0 0,0 1-1,1-1 1,-1 0 0,0 1-1,1-1 1,-1 1 0,1 0-1,2-1 1,0 0-25,0 0 0,0 1-1,0-1 1,0 1 0,1 0 0,-1 0 0,0 0-1,0 1 1,1 0 0,-1 0 0,4 1-1,-6-1 27,1 1-1,0-1 0,-1 1 0,0 0 1,1 0-1,-1 0 0,0 0 1,0 0-1,0 0 0,0 1 0,-1-1 1,1 1-1,0-1 0,-1 1 1,0 0-1,2 4 0,8 25 91,10 42 1,2 7-38,-23-80-66,1 0 0,-1 0 1,1 0-1,0-1 0,-1 1 1,1 0-1,0 0 0,0 0 1,0 0-1,-1-1 0,1 1 1,0 0-1,0-1 0,0 1 1,0-1-1,0 1 0,0-1 1,1 1-1,-1-1 0,0 0 1,0 1-1,0-1 0,0 0 1,0 0-1,0 0 0,1 0 1,-1 0-1,0 0 0,0 0 1,0 0-1,0-1 0,0 1 1,0 0-1,1-1 0,-1 1 1,1-1-1,7-3 44,0 1 0,-1-1 1,11-6-1,-14 7-24,176-112 270,-181 115-268,0 0 0,0 0 0,0 0 0,0 0 0,1 0 0,-1 0 0,0 0 0,0 0 0,0 0 0,0 0 0,0 0 0,0 0 0,0 0 0,1 0 0,-1 0 0,0 0 0,0 0 0,0 0 0,0 0-1,0 0 1,0 0 0,0 0 0,1 0 0,-1 0 0,0 0 0,0 0 0,0 0 0,0 0 0,0 0 0,0 1 0,0-1 0,0 0 0,0 0 0,1 0 0,-1 0 0,0 0 0,0 0 0,0 0 0,0 0 0,0 1 0,0-1 0,0 0 0,0 0 0,0 0 0,0 0-1,0 0 1,0 0 0,0 1 0,2 9 269,-1 18-526,-2-23 360,1 7-88,0-3-10,0 0 0,1 0 0,-1 0 1,4 10-1,-3-15-10,0-1 0,0 0-1,1 1 1,-1-1 0,1 0 0,0 0 0,0 0 0,0 0 0,0 0-1,1-1 1,-1 1 0,1-1 0,5 5 0,1-1 53,0-1 0,1 0 0,0 0-1,0 0 1,0-2 0,0 1 0,0-1 0,1-1 0,16 3 0,10-2-1256,50 0 0,-78-3 586,7 0-3606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2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89 554 6041,'0'0'1751,"13"-18"-797,80-113 1494,-71 100-2045,-2 0 0,33-67 0,-46 80-316,0 0 0,-1-1 0,0 1-1,-2-1 1,0-1 0,-1 1 0,0-29-1,-2 33-81,-1 10 119,0 1 1,1 0-1,-2 0 0,1-1 1,0 1-1,-2-5 0,2 8-103,-1 0-1,1 0 0,-1 0 0,1 0 0,-1 0 0,1 0 0,-1 1 0,0-1 0,1 0 0,-1 0 0,0 1 0,1-1 1,-1 1-1,0-1 0,0 0 0,0 1 0,0-1 0,0 1 0,1 0 0,-1-1 0,0 1 0,0 0 0,0 0 0,0-1 1,0 1-1,0 0 0,0 0 0,0 0 0,0 0 0,0 0 0,-2 1 0,0-1-17,-1 1 0,1-1 1,-1 1-1,0 1 0,1-1 0,-1 0 0,1 1 1,0 0-1,0-1 0,-1 1 0,-4 5 0,-32 31-1,25-23 14,-8 8-14,1 1 0,2 1 1,0 1-1,1 0 0,-20 40 0,29-46-4,2 0 0,-1 1 0,2-1 1,1 2-1,1-1 0,1 1 0,0-1 0,0 43 0,4-49-6,0-1 0,1 1 0,1-1 1,0 1-1,7 19 0,-7-27 1,1 0 0,0-1 0,0 1 0,1-1 0,0 0 0,0 0 0,0 0 0,1 0 0,0-1 0,0 0-1,0 0 1,12 9 0,-8-9-102,0 1-1,0-1 0,1-1 0,0 1 1,0-2-1,0 1 0,0-1 1,20 2-1,1-2-1846,52-1 0,-53-2-346,19 0-2969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55 8602,'0'0'1349,"-6"19"-1067,-17 66 297,22-79-536,0-1 0,1 0 0,-1 1 0,1-1 0,0 0 0,0 1 0,1-1-1,0 0 1,0 1 0,0-1 0,0 0 0,1 0 0,0 0 0,0 0 0,0 0 0,0 0 0,1 0 0,0-1 0,0 0 0,0 1 0,1-1 0,7 7 0,-2-4 37,0 0 1,0 0-1,1 0 0,0-1 1,1-1-1,-1 0 0,1 0 0,14 3 1,-10-4-14,0 0 0,-1-2 0,1 0 0,0 0 0,0-2 0,0 0 1,0 0-1,22-5 0,-30 3-19,-1 0 1,1 0 0,-1-1-1,0 0 1,0 0 0,0-1-1,0 1 1,0-1 0,-1-1-1,1 1 1,-1-1 0,-1 0-1,1 0 1,0 0 0,-1-1-1,0 0 1,-1 1 0,1-1-1,4-12 1,-3 6 57,-1 0 0,0 0 0,0 0 1,-2-1-1,1 1 0,-2-1 0,1 0 0,-2 1 1,-1-24-1,0 32-98,0 0 0,0 0 0,0 0 0,-1 1 0,1-1 0,-1 1 0,0-1 0,0 1-1,0 0 1,-1 0 0,1 0 0,-1 0 0,0 0 0,0 0 0,0 1 0,0 0 0,0-1 0,0 1 0,-1 0 0,-4-2 0,-4-2-234,-1 1 1,1 0-1,-1 1 0,-20-4 0,14 4-685,1 2-1,-21-1 1,-11 6-3667,25 6 307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206 339 3369,'0'0'1341,"17"-16"-390,58-54 85,-62 58-589,-1 0-1,-1-1 1,0-1-1,-1 0 0,13-24 1,-18 29-227,-1 0 0,-1-1 0,0 1 0,0-1 0,-1 0 0,0 0 0,0 0 0,-1 0 0,-1-10 0,0 18-189,0 0 1,0 1-1,-1-1 1,1 0-1,-1 0 1,1 0-1,-1 1 1,1-1 0,-1 0-1,0 0 1,0 1-1,0-1 1,0 1-1,0-1 1,0 1-1,-1-1 1,1 1-1,0 0 1,-1 0-1,1 0 1,-1-1-1,1 1 1,-1 1-1,0-1 1,1 0-1,-1 0 1,0 1 0,0-1-1,0 1 1,1-1-1,-1 1 1,0 0-1,-2-1 1,1 1-29,1 0 1,-1-1 0,0 1 0,1 1-1,-1-1 1,0 0 0,1 0-1,-1 1 1,1 0 0,-1-1 0,1 1-1,-1 0 1,1 0 0,-1 0 0,1 1-1,0-1 1,0 1 0,-1-1-1,1 1 1,0 0 0,1-1 0,-4 5-1,1 2-18,0-1-1,1 1 0,0 0 0,1 0 0,0 0 0,0 1 0,0-1 0,1 0 1,0 10-1,1 11 8,4 37 1,3-17 32,2-1-1,27 80 1,11 49-104,-43-143 105,0 1 1,-2 48 0,-2-79-25,-1 0 1,1 0 0,-1 0 0,1 0 0,-1 0-1,0 0 1,-1 0 0,1 0 0,-1-1-1,1 1 1,-1 0 0,0-1 0,-1 0-1,1 1 1,0-1 0,-1 0 0,0 0 0,-4 3-1,2-2 8,-1 0 0,1-1 0,-1 1 0,0-2 0,0 1-1,0 0 1,-1-1 0,1 0 0,-1-1 0,-9 2 0,4-2 12,-1 0 0,1 0 1,-1-1-1,0-1 1,1 0-1,-1-1 0,1-1 1,0 1-1,0-2 0,0 0 1,-18-8-1,19 6 6,0-1 0,0 0 0,1-1 1,0 0-1,-16-18 0,22 22-24,1-1 1,-1 1-1,1-1 1,0 0-1,0 0 1,0-1-1,1 1 1,-1-1-1,1 1 1,1-1-1,-1 0 1,1 1-1,0-1 1,0-10-1,1 14-34,0 0 0,0 0 0,1-1 0,-1 1 1,1 0-1,-1 0 0,1 0 0,0 0 0,0 0 0,0 0 0,0 0 0,0 0 0,1 0 0,-1 0 0,1 1 0,-1-1 0,1 0 0,-1 1 0,1-1 0,0 1 1,2-2-1,5-2-473,0 0 1,0 1 0,15-5-1,-12 4-414,31-11-3461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3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16,'0'0'13478,"1"-6"-13420,0-1-62,1-8-34,1 16 12,0 11 2,13 65 492,-3 0 0,5 141 1,-44-218-276,53 0-695,103 1-1176,-41 4-2437,-44-3 65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4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 5521,'0'0'5713,"-14"17"-5495,-45 56 53,56-69-261,1 0 0,0-1 0,0 1 0,0 0 0,0 0 0,0 0 0,1 0 0,0 1 0,0-1 0,0 0 0,0 1 0,1-1 0,0 0 0,0 1 0,0 6 0,1 3 48,-1-7-28,0 1 0,0-1-1,1 1 1,1-1 0,-1 1-1,1-1 1,0 0 0,1 1 0,-1-1-1,5 7 1,-4-10-13,-1 0 1,1-1-1,0 1 1,0-1-1,0 0 0,0 0 1,1 0-1,-1 0 1,1 0-1,0-1 0,0 0 1,0 1-1,0-2 1,0 1-1,0 0 0,0-1 1,1 0-1,5 2 1,-3-2 5,0 0 1,1 0 0,-1-1-1,0 1 1,0-1 0,0-1-1,14-2 1,-17 2 17,0 0 1,0-1-1,0 0 0,1 0 1,-2 0-1,1 0 0,0-1 1,0 1-1,-1-1 0,1 0 1,-1 0-1,0-1 1,5-5-1,-2 1 45,-1-1 0,1 0 0,-2 0-1,1-1 1,-1 0 0,0 0 0,-1 0 0,0 0 0,-1 0 0,0 0 0,-1-1 0,0 1 0,0-1-1,-1 1 1,-1-1 0,-3-20 0,3 27-69,-1 0 1,-1 0-1,1 0 0,-1 0 0,1 0 0,-1 0 0,0 1 1,-1-1-1,1 1 0,0 0 0,-1 0 0,0 0 1,0 1-1,0-1 0,0 1 0,0 0 0,0 0 0,-9-3 1,-2 0-83,-1 0 0,0 1 0,0 0 0,-17-1 0,30 5-4,-10-1-137,0 0 1,-1 0 0,-18 2-1,29 0 2,0-1 1,0 0-1,0 1 0,1 0 0,-1 0 0,0 0 0,0 0 1,0 0-1,1 0 0,-1 1 0,1-1 0,-1 1 0,1 0 1,0 0-1,-1 0 0,1 0 0,0 0 0,0 0 1,1 0-1,-1 1 0,-1 2 0,-5 16-4217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 5329,'0'0'6635,"0"-5"-6089,0 4-478,0 3 210,0 50 397,1 35 53,-15 122-1,3-127-524,1 117-1,10-197-205,0 0-1,0-1 1,1 1 0,-1 0-1,0 0 1,1 0-1,-1 0 1,1 0 0,-1 0-1,1-1 1,0 1-1,0 0 1,0-1-1,0 1 1,0 0 0,0-1-1,1 1 1,-1-1-1,1 0 1,-1 1-1,0-1 1,1 0 0,0 0-1,-1 0 1,1 0-1,0 0 1,-1 0 0,1-1-1,0 1 1,2 0-1,6 1-127,-1 0 1,1-1-1,-1 0 0,19-1 1,-19 0-24,-3 0-210,1 0 0,-1-1 0,0 0-1,0 0 1,1 0 0,-1-1 0,0 0 0,0 0 0,0-1 0,-1 1 0,1-1 0,7-6 0,8-8-3548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4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1 354 8250,'0'0'4941,"14"1"-4694,228 36-793,-180-27-1719,0-3 0,112-1 0,-166-6 2250,-1-1-1,0 0 1,1-1 0,-1 0-1,0 0 1,0 0-1,0-1 1,0 0-1,0 0 1,-1-1 0,10-6-1,-7 2 94,0 0 0,0 0 0,-1 0-1,0-1 1,0-1 0,10-16 0,-6 6 233,-2-1-1,0 0 1,-1-1 0,-1 0 0,-1 0 0,7-43 0,-10 35 2631,-1-51 1,-15 88-2350,3 5-601,1 0 0,0 0 0,1 0 0,0 1 0,-9 25 0,7-16 28,-11 31 22,2 2 0,2 0 0,3 1 0,2 1 0,2-1 0,4 2 0,2 111 0,3-160-153,1-1 0,0 1-1,1-1 1,3 11 0,8 15-5694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6649,'0'0'6610,"94"-24"-6586,-58 22-24,22 2 0,-9 0-1432,-6-2-3458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9010,'0'0'3729,"0"0"-3771,0 0 0,0 0 0,0 0 0,0 0 0,0 0 0,0 0 0,0 0 0,0 0 0,0 0 0,0 0 0,0 0 0,0 1 0,0-1 0,0 0 0,0 0 1,0 0-1,0 0 0,0 0 0,0 0 0,0 0 0,0 0 0,0 0 0,0 0 0,1 0 0,-1 0 0,0 0 0,0 0 0,0 0 0,0 0 0,0 0 0,0 0 0,0 0 0,0 0 0,0 0 0,0 0 0,0 0 1,0 0-1,1 0 0,-1 0 0,0 0 0,0 0 0,0 0 0,0 0 0,0 0 0,0 0 0,-10 8-2739,-1-1-2430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105 126 5657,'0'0'8323,"-2"-5"-7921,2 4-398,0 1 1,0-1 0,0 0-1,0 1 1,-1-1 0,1 0-1,0 1 1,0-1 0,-1 1 0,1-1-1,0 1 1,-1-1 0,1 0-1,-1 1 1,1-1 0,-1 1-1,1 0 1,-1-1 0,1 1-1,-1-1 1,1 1 0,-1 0-1,0-1 1,1 1 0,-1 0-1,1 0 1,-1-1 0,0 1-1,1 0 1,-1 0 0,0 0-1,1 0 1,-1 0 0,0 0-1,1 0 1,-1 0 0,-1 0 0,-1 3-1,0-1 1,0 0-1,0 1 1,1 0 0,-1-1-1,0 1 1,-3 6-1,-1 0-20,1 1-1,-1-1 0,2 1 0,-1 0 0,1 1 0,1-1 0,0 1 0,1 0 0,0 0 1,0 0-1,1 0 0,1 1 0,0-1 0,0 22 0,2-30 5,-1-1 0,0 1 0,1-1 0,0 1 0,-1-1 0,1 0 0,0 1 0,0-1 0,0 0 0,1 1 0,-1-1 0,1 0 0,-1 0 0,1 0 0,-1 0 0,1 0 0,0-1 0,0 1 0,0-1 0,0 1 0,0-1 0,1 1 0,-1-1 0,0 0 0,0 0 0,1 0 0,-1 0 0,1-1 0,-1 1 0,4 0 0,5 1-12,1-1 0,-1 0 0,1 0 0,-1-2 0,18-1 0,-21 1 31,0-1 1,0-1-1,-1 1 0,1-1 0,-1 0 1,0-1-1,0 0 0,0 0 1,-1 0-1,1-1 0,-1 0 1,0 0-1,0-1 0,-1 0 0,1 0 1,-1 0-1,-1 0 0,7-12 1,-3 6 9,-1-1 0,-1-1 0,0 1 0,-1-1 0,0 0 0,-1-1 0,0 1 0,-2-1 0,2-17 0,-3 23 27,0 0 0,-1 0 0,-1-1-1,0 1 1,0 0 0,-4-14 0,4 20-84,0 1 1,0-1-1,0 1 0,0-1 1,-1 1-1,0 0 1,1 0-1,-1 0 1,0 0-1,0 0 1,0 0-1,0 0 1,0 1-1,0-1 0,-1 1 1,1-1-1,-1 1 1,1 0-1,-1 0 1,1 0-1,-1 0 1,0 1-1,1-1 0,-1 1 1,0-1-1,-4 1 1,1-1-1189,1 1 1,-1 0-1,0 0 1,-12 2 0,5 4-4211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09T11:37:51.3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6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6977,'0'0'6162,"-23"105"-5274,18-67-376,5 4-16,0 0-488,0 0 56,1-4-64,11 1-504,3 3-184,-4-10-1128,-2-10-2705</inkml:trace>
  <inkml:trace contextRef="#ctx0" brushRef="#br0" timeOffset="1">356 342 6769,'0'0'7018,"0"120"-6970,0-102-40,0 0-16,10-2-880,-1-6-1601,4-6-3008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7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18 270 8514,'0'0'1353,"-2"18"-1094,-5 62 467,6-71-616,1 0 1,0 0-1,0 0 1,1 0 0,1 0-1,-1 0 1,1 0 0,1 0-1,0-1 1,0 1-1,0-1 1,7 10 0,-8-13-86,1-1 0,0 0 0,1 0 1,-1 0-1,1 0 0,-1 0 0,1-1 1,0 0-1,0 1 0,1-2 0,-1 1 1,1 0-1,-1-1 0,1 0 1,0 0-1,0 0 0,0-1 0,0 0 1,0 0-1,6 1 0,-6-1-26,0-1 0,1 0 0,-1 0 1,0 0-1,0 0 0,1-1 0,-1 0 0,0 0 0,0 0 0,0-1 0,0 1 0,0-1 1,0 0-1,-1-1 0,1 1 0,-1-1 0,1 0 0,-1 0 0,0-1 0,0 1 0,-1-1 1,1 0-1,-1 0 0,1 0 0,-1 0 0,3-7 0,1-1-9,-2 0-1,1-1 1,-2 1 0,1-1-1,-2 0 1,0 0 0,0 0-1,-2-1 1,1 1 0,-2 0-1,-1-26 1,1 35 15,0 0 1,-1-1-1,1 1 0,-1 0 1,0 0-1,0 0 0,-1 0 1,1 0-1,-1 0 0,0 0 1,0 0-1,0 1 0,-1-1 0,1 1 1,-1 0-1,1-1 0,-1 1 1,0 0-1,-1 1 0,-4-5 1,2 4 3,0 0-1,0 0 1,-1 0 0,0 1 0,1 0 0,-1 0-1,0 1 1,0 0 0,1 0 0,-1 1 0,-13 0-1,15 0-7,0 1-1,0-1 1,0 1-1,1 0 1,-1 1 0,0-1-1,1 1 1,-1 0-1,1 0 1,-1 0-1,1 1 1,0-1-1,-5 5 1,3-1 2,0 0 1,0 0 0,0 0-1,1 1 1,0 0 0,0 0 0,-4 10-1,2-3-11,1 1 0,0 0 0,1 0 1,1 1-1,1-1 0,0 1 0,-2 30 0,5-36-29,0 1 0,0-1 0,1 0 1,0 1-1,0-1 0,5 15 0,-5-22 27,1 0 0,-1 0 0,0-1-1,1 1 1,0-1 0,-1 1 0,1-1-1,0 0 1,0 0 0,0 0 0,1 0-1,-1 0 1,0 0 0,1 0 0,-1-1-1,1 1 1,0-1 0,-1 0 0,1 0 0,0 0-1,0 0 1,0 0 0,0-1 0,0 1-1,0-1 1,0 0 0,4 0 0,-1 0 5,1-1 1,0 0 0,-1 0-1,1 0 1,-1-1-1,0 0 1,0-1 0,1 1-1,-1-1 1,-1 0 0,1-1-1,0 1 1,-1-1 0,0 0-1,0-1 1,0 1-1,0-1 1,-1 0 0,7-9-1,3-6 14,0-1-1,-1 0 0,20-45 0,-17 25 13,-2-1 0,-1-1 0,-2 0 0,-2-1 0,-2 0 0,2-52 0,-9 89-62,1-14 635,0 18-304,-1 13-301,-2 16 110,-1-1 0,-1-1 0,-2 1 1,-13 39-1,0 3 209,9-22-148,1 0 1,3 0-1,-1 82 0,7-124-166,0 0 0,1-1 0,-1 1 0,1 0-1,0 0 1,-1 0 0,1-1 0,1 1-1,-1 0 1,0-1 0,0 1 0,1-1-1,0 0 1,-1 1 0,1-1 0,0 0-1,0 0 1,0 0 0,1 0 0,-1 0-1,0-1 1,1 1 0,-1-1 0,1 1-1,-1-1 1,1 0 0,0 0 0,-1 0-1,1 0 1,4 0 0,9 2-727,1 0-1,-1-1 1,0-1-1,18-1 1,-23 0-340,20 0-4161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8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6 194 7138,'0'0'3398,"11"-18"-1990,32-60-429,-37 69-693,-1 0 0,0-1 0,0 0 1,-1 0-1,0-1 0,-1 1 0,3-18 1,-11 128 239,3 13-510,0 9-1,2-120-48,-1 0 1,0 0-1,1 0 1,-1 0-1,0-1 1,0 1-1,0 0 1,0-1-1,0 1 1,0-1-1,0 1 0,0-1 1,-1 1-1,1-1 1,-1 0-1,1 0 1,-1 0-1,1 0 1,-1 0-1,0 0 1,0 0-1,1 0 0,-1-1 1,0 1-1,-2 0 1,-3 1-102,0 0 0,-1-1 1,1 0-1,-1 0 0,-8 0 1,16-1 99,7 2-11,17 4-134,0-1 1,0-1-1,27 1 1,32-3-4676,-52-2 572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8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6185,'0'0'5923,"14"7"-5434,-1-1-398,-6-3-51,-1 0 0,0 0 0,1 0 0,-1 1 0,0 0 0,-1 0 1,1 1-1,-1-1 0,0 1 0,0 0 0,0 1 0,-1-1 0,5 8 0,8 17 210,-2 1-1,-1 1 0,-1 0 1,9 38-1,21 138 266,-31-114-307,-4 0 0,-4 0 0,-9 99 0,-1-143-20,-2-1 0,-2 1 0,-2-2-1,-31 79 1,42-124-456,0 1-201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3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7498,'0'0'11617,"0"0"-11492,21 0-5389,-14-2 178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0 846 7210,'0'0'701,"18"-19"-118,-2 2-393,104-118 1579,-91 100-1349,-1-2-1,-3-1 1,-1-1 0,22-49-1,-33 60-371,-2-1-1,-1-1 1,-1 0 0,-2 0-1,-1-1 1,-1 1-1,0-33 1,-4 47 48,-2-54 130,1 63-123,-1 1-1,0-1 1,-1 1 0,1-1 0,-1 1 0,0-1 0,-1 1 0,-3-6 0,5 10-94,1 1 0,-1 0 0,0 0-1,1 0 1,-1 0 0,0 0-1,0 1 1,0-1 0,0 0 0,0 0-1,0 1 1,0-1 0,0 0 0,0 1-1,0-1 1,0 1 0,0-1-1,0 1 1,-1 0 0,1-1 0,0 1-1,0 0 1,-1 0 0,1 0 0,0 0-1,0 0 1,0 0 0,-1 0 0,1 0-1,0 0 1,0 1 0,0-1-1,-1 1 1,1-1 0,0 1 0,0-1-1,0 1 1,0-1 0,0 1 0,-2 1-1,-4 4-17,-1 0-1,1 0 1,1 1-1,-9 9 1,11-12 26,-22 25-11,2 1-1,1 2 1,1 0-1,2 1 1,1 1-1,1 0 0,3 2 1,0 0-1,2 1 1,2 0-1,2 0 1,1 1-1,2 1 0,-2 57 1,7-71 11,2 0 0,1 0 0,0 0-1,2 0 1,1 0 0,9 26 0,-11-42-9,0 0 1,1-1-1,0 0 0,0 0 0,1 0 0,0 0 1,1-1-1,-1 0 0,1 0 0,1 0 0,-1-1 1,1 0-1,0 0 0,1 0 0,-1-1 0,1-1 1,0 1-1,0-1 0,1 0 0,9 2 1,-6-2-18,-1-1 1,1 0 0,0-1-1,0-1 1,0 0 0,0 0-1,0-1 1,0-1-1,0 0 1,0 0 0,-1-2-1,1 1 1,0-1 0,-1-1-1,0 0 1,0-1 0,0 0-1,0 0 1,-1-1 0,0-1-1,0 0 1,0 0 0,14-15-1,-11 8-13,-1-1 0,-1-1 0,14-23 0,-21 31 41,0 0-1,0 0 1,-1-1 0,0 1 0,0-1 0,-1 0 0,0 0 0,0 0 0,0-12-1,-3 27-38,1-1-1,-1 0 1,0 0-1,-4 10 1,-2 17 5,7-27 8,-1 5-43,0 0-1,1 0 0,0-1 0,1 1 0,3 17 0,-3-24 35,0 0 1,0-1-1,0 1 0,0-1 0,1 1 0,-1-1 1,1 1-1,0-1 0,0 0 0,-1 0 0,1 0 1,1 0-1,-1 0 0,0 0 0,0-1 0,1 1 1,-1-1-1,1 0 0,-1 1 0,1-1 1,0 0-1,-1 0 0,1-1 0,4 2 0,0-1 22,1 1 0,0-1 0,-1 0-1,1-1 1,0 0 0,0 0 0,0-1 0,-1 0-1,1 0 1,0-1 0,-1 0 0,1 0 0,-1-1-1,0 0 1,0 0 0,0 0 0,12-9 0,-10 5 27,0-1 1,-1 1-1,-1-1 1,1-1-1,-1 1 1,0-1-1,-1 0 1,0-1-1,-1 0 1,0 0-1,0 0 1,3-12-1,-4 10 8,-1-1 0,-1 0-1,0 1 1,0-1 0,-1-23-1,-1 34-43,0-1 0,0 0-1,-1 1 1,1 0-1,-1-1 1,1 1-1,-1-1 1,0 1-1,0 0 1,0-1-1,0 1 1,0 0-1,-1 0 1,1 0-1,-1 0 1,1 0-1,-1 0 1,-2-2-1,0 1-80,1 1 0,-1-1 0,0 1 0,0 0 0,0 0-1,0 0 1,0 0 0,-1 1 0,-7-2 0,5 2-307,0 0 0,0 0 0,0 1 0,0-1 0,0 2 0,0-1 0,0 1 0,0 0 0,0 0 0,0 1 0,0 0 0,1 0 0,-9 5 0,-17 18-2823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44 425 1328,'0'0'1079,"19"-3"-320,-2 0-560,-5 2-33,-1-1-1,1 0 0,-1-1 0,0 0 0,1 0 0,-1-2 0,-1 1 0,1-1 0,11-8 0,-11 5 51,0-1 0,0-1 1,-1 1-1,-1-1 0,0-1 1,0 0-1,-1 0 0,0-1 1,-1 0-1,-1 0 0,0 0 0,0-1 1,-1 0-1,-1 0 0,0-1 1,-1 1-1,0-1 0,-1 0 1,-1 1-1,0-1 0,-1 0 1,0 0-1,-1 0 0,-5-21 1,6 32-128,-1 0 0,0 0 0,0 0 0,0 0 1,0 0-1,0 0 0,-1 0 0,1 1 1,-1-1-1,0 1 0,0-1 0,0 1 0,0-1 1,0 1-1,0 0 0,-1 0 0,1 0 1,-1 0-1,-3-1 0,5 2-80,1 1 0,-1 0 0,1 0-1,-1 0 1,1 0 0,-1 0 0,1 0 0,-1 0 0,0 1 0,1-1 0,-1 0-1,1 0 1,-1 0 0,1 0 0,-1 1 0,1-1 0,-1 0 0,1 0-1,-1 1 1,1-1 0,-1 1 0,1-1 0,0 0 0,-1 1 0,1-1 0,0 1-1,-1-1 1,1 1 0,0-1 0,-1 1 0,1-1 0,0 1 0,0-1 0,0 1-1,0-1 1,-1 1 0,1-1 0,0 1 0,0 0 0,-2 29-78,1-24 94,0 41 64,2 0 1,1 0 0,3-1-1,12 57 1,5-16 135,23 109 307,-37-148-469,-2-1 1,0 59-1,-6-101-62,0 1 1,0 0 0,-1 0 0,0 0 0,0-1 0,0 1-1,-1 0 1,0-1 0,0 0 0,-3 6 0,3-7 21,0-1 1,0 0-1,-1 0 0,1-1 1,-1 1-1,0 0 0,0-1 1,0 0-1,0 1 0,0-1 1,-1 0-1,1-1 1,-1 1-1,1-1 0,-1 1 1,-3 0-1,-5 1 7,1-1-1,-1 0 0,0-1 1,0 0-1,1 0 1,-1-2-1,0 1 1,0-1-1,0-1 1,1 0-1,-1-1 0,1 0 1,-1-1-1,1 0 1,0-1-1,1 0 1,-15-10-1,17 11-26,1-1 0,0-1 0,1 1-1,0-1 1,-1 0 0,2-1 0,-1 1 0,1-1-1,0 0 1,0-1 0,1 1 0,0-1 0,0 0-1,1 0 1,0 0 0,1 0 0,0 0 0,0-1-1,0 1 1,1-1 0,0 1 0,1-1 0,0 0-1,2-13 1,-1 20-12,-1-1 0,1 1 0,0 0-1,0 0 1,0 0 0,0 0 0,0 0 0,0 0-1,0 0 1,1 0 0,-1 1 0,1-1 0,0 0 0,-1 1-1,1-1 1,0 1 0,0 0 0,0 0 0,0-1-1,0 1 1,0 0 0,0 1 0,0-1 0,0 0-1,1 1 1,3-1 0,8-2-238,-1 1 0,0 1 0,19 1 0,-29 0 174,109 0-4287,-66 2 251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6345,'0'0'7954,"10"-15"-7278,29-45-14,-30 44-350,-9 20-95,-4 20-128,-1 1-1,-12 35 0,8-33-14,-8 54 1,15-73-108,1 0-245,0 1-1,0-1 0,1 1 1,0-1-1,2 14 0,-2-21 158,1 0 1,-1 1-1,1-1 0,0 0 0,-1 0 1,1 0-1,0 1 0,0-1 0,0 0 0,0 0 1,0 0-1,0 0 0,0 0 0,0-1 1,0 1-1,0 0 0,0 0 0,1-1 1,-1 1-1,0-1 0,0 1 0,1-1 1,-1 1-1,3-1 0,36 4-3563,-33-4 2445,23 1-5694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42 105 8186,'0'0'2959,"-7"21"-2284,-22 70-208,28-86-432,0 0 0,0-1 0,0 1 1,0 0-1,1-1 0,0 1 0,0 0 1,0 0-1,1-1 0,-1 1 0,1 0 1,0-1-1,1 1 0,-1-1 0,1 1 1,0-1-1,0 0 0,0 1 0,1-1 1,-1 0-1,1 0 0,0-1 0,0 1 1,0-1-1,1 1 0,-1-1 0,5 3 1,0 0-1,1-1 0,-1-1 1,1 1-1,0-1 1,0-1-1,0 1 0,0-2 1,1 1-1,-1-1 1,17 1-1,-17-2-9,-1-1 1,1 0-1,-1 0 1,1-1-1,-1 0 1,15-4-1,-19 4-19,0-1 0,0 0 0,-1 0 0,1 0 0,0 0 0,-1-1 0,1 0 0,-1 1 0,0-1 0,0 0 0,0-1 0,0 1-1,-1 0 1,5-8 0,-2 2 13,-1-1-1,1 1 0,-2-1 0,1 0 1,-2 0-1,1 0 0,-1 0 0,1-12 1,-3 16 1,1 0 0,-1 0 1,0 0-1,-1 0 1,1 0-1,-1 0 1,0 0-1,-1 1 0,1-1 1,-1 0-1,0 1 1,-1-1-1,1 1 1,-1-1-1,-5-5 0,0 2-71,-1 0-1,0 0 0,-1 1 0,0 0 0,0 0 0,-1 1 0,-21-10 1,-5 1-2616,-43-13 0,44 18-4720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2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0 8874,'0'0'4065,"-15"20"-3732,-155 222 1166,148-205-1344,2 2-1,1 0 1,3 1-1,1 1 0,2 0 1,1 1-1,3 0 1,1 1-1,2 0 1,0 52-1,6-88-175,-1 18 70,1 0-1,2 0 0,0 0 1,7 29-1,-7-47-160,0 0 1,0 0-1,1-1 0,0 1 0,0-1 0,0 1 1,1-1-1,0 0 0,0 0 0,1-1 0,0 1 1,0-1-1,0 0 0,0 0 0,1-1 0,0 1 1,0-1-1,0-1 0,10 5 0,-1-2-860,1-1 0,0 0-1,0-1 1,24 2 0,4-4-4309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8:59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70 4705,'0'0'1631,"7"-12"-913,22-40 158,-29 52-797,0 0 1,0-1-1,0 1 1,0 0-1,0-1 1,1 1-1,-1 0 1,0 0-1,0-1 1,0 1-1,0 0 1,0 0-1,1 0 1,-1-1 0,0 1-1,0 0 1,0 0-1,1 0 1,-1-1-1,0 1 1,0 0-1,1 0 1,-1 0-1,0 0 1,0 0-1,1 0 1,-1-1-1,0 1 1,0 0-1,1 0 1,-1 0-1,0 0 1,1 0-1,2 10 608,-2 24-1248,-1-27 838,-33 496 154,23-406-393,-1 331 46,12-297-71,-1-130-18,1 0-1,-1 0 1,0 0-1,1 0 0,-1 0 1,1 0-1,-1 0 0,1 0 1,-1 0-1,1 0 0,0 0 1,0-1-1,-1 1 0,1 0 1,0 0-1,0-1 1,0 1-1,0 0 0,0-1 1,0 1-1,0-1 0,0 1 1,0-1-1,0 0 0,0 1 1,0-1-1,0 0 0,2 0 1,35 5-188,-34-4 189,56 0 14,0-1-1,70-11 0,118-29 42,-97 14-31,228-27 7,618-6-1,-812 58-17,600 13 132,-780-11-371,10-1 974,-14 0-835,-1 0 1,0 0-1,1 0 1,-1 0-1,0 0 1,0 0-1,1 0 1,-1 0-1,0 0 0,1 0 1,-1 0-1,0 0 1,1-1-1,-1 1 1,0 0-1,0 0 1,1 0-1,-1 0 1,0-1-1,0 1 0,0 0 1,1 0-1,-1 0 1,0-1-1,0 1 1,0 0-1,1-1 1,-1 1-1,0 0 0,0 0 1,0-1-1,0 1 1,0-1-1,0-9-4303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61 230 9074,'0'0'6073,"0"134"-5569,0-94-128,0 2-120,0-2-143,0-3-73,0-1-40,2-6-681,5 2-351,1-8-1000,-5-10-2561</inkml:trace>
  <inkml:trace contextRef="#ctx0" brushRef="#br0" timeOffset="1">0 1 10722,'0'0'1033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1 479 3145,'0'0'3999,"4"21"-2988,16 65-36,-19-80-826,1 1 0,0-1-1,0 0 1,1 1 0,0-1 0,0 0 0,0-1 0,1 1-1,0 0 1,0-1 0,0 0 0,1 0 0,0 0-1,0-1 1,0 1 0,0-1 0,1 0 0,-1-1 0,1 1-1,0-1 1,7 3 0,-8-4-114,-1 0-1,1-1 1,0 1-1,0-1 1,0 0-1,0 0 1,0 0-1,0-1 1,0 0 0,0 0-1,0 0 1,0 0-1,0-1 1,0 0-1,0 0 1,0 0-1,0-1 1,-1 0 0,1 0-1,0 0 1,-1 0-1,1-1 1,-1 1-1,0-1 1,0 0-1,0-1 1,0 1 0,5-7-1,-3 2-18,1-1 0,-1 0 0,-1 0 0,1 0 0,-2-1 1,1 1-1,-1-1 0,-1-1 0,0 1 0,0 0 0,-1-1 0,2-18 0,-3 16 11,-1 0 0,0 1 0,0-1 0,-2 0 0,-3-17 0,5 27-27,-1-1-1,0 1 0,-1-1 0,1 1 1,-1 0-1,0-1 0,1 1 1,-1 0-1,-1 0 0,1 0 1,0 0-1,-1 1 0,1-1 0,-1 1 1,0-1-1,0 1 0,0 0 1,0 0-1,0 0 0,0 1 0,-1-1 1,1 1-1,-5-2 0,3 2-4,0 0-1,0 0 1,0 0-1,0 0 1,-1 1-1,1 0 1,0 0 0,0 1-1,-1-1 1,1 1-1,0 0 1,0 1-1,-8 2 1,6 0 1,0-1 0,1 1 0,-1 0 0,1 1-1,0-1 1,0 1 0,0 0 0,-7 9 0,3 0-1,-1 0 0,2 1 0,0-1-1,1 2 1,0-1 0,1 1 0,-7 25 0,10-24-49,0 0 1,-2 19 0,5-30 33,1 1 0,0-1 1,0 0-1,0 0 0,1 0 0,-1 0 1,2 0-1,-1 0 0,3 8 0,-2-12 0,-1 1-1,1-1 0,0 0 1,0 0-1,0 0 1,0 0-1,0 0 1,0 0-1,0 0 1,1-1-1,-1 1 0,1-1 1,-1 0-1,1 0 1,0 0-1,-1 0 1,1 0-1,0 0 0,0-1 1,0 1-1,-1-1 1,7 0-1,-2 0 21,0 0-1,0 0 0,0-1 1,0 0-1,0 0 0,0-1 1,0 0-1,9-3 0,-6-1 3,0 0 0,0 0-1,-1-1 1,0 0-1,0-1 1,-1 0 0,1 0-1,-2-1 1,1 0-1,9-17 1,-1 0 17,-1-2-1,21-51 1,-10 7 355,-2 0 1,-3-1-1,-4-2 1,11-103-1,-26 158 1034,-3 27-1166,-3 35-1122,-11 81-3940,11-65-1908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309 233 5569,'0'0'1046,"2"-24"270,0-5-725,4-130 3940,-6 155-4330,-2-11 1406,2 15-1590,0 0 0,-1-1 0,1 1 0,0 0 0,-1 0-1,1 0 1,0 0 0,-1-1 0,1 1 0,0 0 0,-1 0 0,1 0 0,-1 0-1,1 0 1,0 0 0,-1 0 0,1 0 0,0 0 0,-1 0 0,1 0 0,-1 0-1,1 0 1,0 1 0,-1-1 0,1 0 0,0 0 0,-1 0 0,1 0 0,0 1-1,-1-1 1,1 0 0,0 0 0,0 1 0,-1-1 0,1 0 0,0 0 0,0 1-1,-1 0 1,-7 6-8,-1 2 0,1-1 0,1 1 0,-11 16 0,11-15-2,-23 34 22,3 1 0,2 1 0,-33 81-1,31-54 51,-31 141-1,48-148-80,3 1 0,3 114-1,4-151-3,0 3-30,6 36 0,-5-58-219,1 1 0,1-1-1,0 1 1,0-1 0,1 0-1,7 14 1,0-12-1237,-3-11-3352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3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9058,'0'0'2781,"19"-1"-2092,117-2-49,-87 1-550,-29 1-75,0 0 1,0 1-1,0 1 0,32 6 1,-50-6-17,0 0 0,0 0 0,0 0-1,0 0 1,0 1 0,0-1 0,0 1 0,0-1 0,-1 1 0,1-1 0,0 1 0,-1 0 0,2 2-1,17 30-25,-7-13 2,-4-7 9,1 0 0,0-1 1,1-1-1,1 1 0,0-2 1,19 15-1,-23-21 19,0 0 0,1 0 0,-1 0-1,1-1 1,0 0 0,0-1 0,1 0 0,-1-1-1,1 0 1,-1 0 0,1-1 0,13 1-1,-15-2 6,-1 0 0,1-1 0,0 0 0,-1 0 0,1 0 0,-1-1-1,13-4 1,-16 3 12,1 1 0,-1-1-1,0 0 1,0 0 0,0 0-1,0 0 1,0-1 0,-1 0-1,0 1 1,1-1 0,-1 0 0,4-8-1,-4 7 63,-1-1 0,1 1 0,-1-1 0,0 0 0,0 1 1,0-1-1,-1 0 0,0 0 0,0 0 0,-1 0 0,0 0 0,0 0 0,0 0 0,-1 0 0,1 0 0,-4-12 0,2 14-79,1-1-1,-1 1 1,0 0-1,0 0 1,-1 0-1,1 0 1,-1 0 0,0 0-1,0 1 1,0-1-1,-1 1 1,1 0-1,-1 0 1,1 0-1,-1 0 1,0 1 0,0 0-1,0 0 1,-1 0-1,1 0 1,0 0-1,-7 0 1,5 0-76,0 1 0,0 0 0,0 0 0,0 0 1,-1 1-1,1 0 0,0 1 0,0-1 0,-1 1 0,1 0 1,-11 4-1,13-3 22,1-1 0,-1 1 1,0 0-1,1 1 1,0-1-1,-1 1 0,1-1 1,0 1-1,0 0 0,0 0 1,1 0-1,-1 0 0,1 1 1,0-1-1,0 1 0,0 0 1,0-1-1,-2 8 0,2-5 13,0 0 0,1 1 0,-1-1 0,1 0 0,0 1 0,1-1 0,0 1 0,0 0 0,0-1 0,1 1-1,0-1 1,0 1 0,0-1 0,1 0 0,3 7 0,-1-5 22,0 0-1,0 0 1,1 0-1,1-1 1,-1 0-1,1 0 1,0 0 0,1-1-1,12 10 1,-1-3-625,1-1 1,0-2-1,0 0 1,1-1 0,0 0-1,1-2 1,0 0-1,24 3 1,0-4-4528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4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7882,'0'0'1809,"21"18"-1335,-21-18-474,91 81 900,-84-72-822,1-1 1,-1 2-1,-1-1 0,0 1 1,0-1-1,-1 2 0,0-1 1,-1 0-1,0 1 0,-1 0 0,0 0 1,2 14-1,-1-7 11,9 52 216,-3 0 0,-3 1 0,-3 123 0,-6-155-211,-3 0 1,-1 0-1,-22 75 0,6-49 44,-42 85-1,43-108-15,-3-1 0,-55 72 0,78-112-317,0 0 0,0-1 0,-1 1 0,1 0 0,0-1 0,-1 1 0,1-1 0,-1 0 0,1 1 0,0-1 0,-1 0 0,1 0 0,-1 0 0,1 0 0,-1 0 0,1 0 0,-1 0 0,-2-1 0,-1 0-1821,-12 0-4545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8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10962,'0'0'5393,"-4"0"-4840,36-8-3706,-2 0 224,0-2-2064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89 627 5497,'0'0'675,"20"-13"-527,4-2-128,7-5 119,-1-1 0,31-29 0,-47 38 36,-1-2 0,0 1 0,-1-2-1,0 1 1,-2-2 0,0 0-1,0 0 1,-1 0 0,-2-1-1,1-1 1,-2 1 0,0-1 0,-1 0-1,-1 0 1,-1-1 0,-1 1-1,0-1 1,-1 0 0,-3-34 0,1 47-89,1 0 0,-1 0 0,-1 0 0,1 0 0,-1 0 0,0 1 0,-1-1 0,1 0 0,-1 1 0,0 0 0,0-1 0,-1 1 0,0 0 0,0 1 0,0-1 0,0 1 0,-1 0 0,1 0 0,-1 0 0,-9-5 0,6 5-41,0-1 0,-1 2-1,1-1 1,-1 1 0,0 1 0,0 0 0,0 0 0,0 1 0,0 0 0,0 0 0,-1 1 0,1 0 0,-11 2 0,13 0-36,0 0 1,0 0 0,0 1 0,0-1-1,1 2 1,0-1 0,0 1-1,0 0 1,0 0 0,0 1 0,1-1-1,-1 1 1,1 1 0,1-1-1,-1 1 1,1-1 0,-5 10 0,-3 4-15,1 1 0,2 0 1,-1 0-1,-7 30 1,9-17 44,1 1 0,2 0 0,2 0 0,1 0 0,4 58 0,-2-81-10,1 1 0,0-1 0,1 1 0,1-1 0,0 0 0,0 0 0,1 0 1,0 0-1,1 0 0,1-1 0,-1 0 0,8 10 0,-7-13-66,0-1 0,0 1 0,0-1 1,1 0-1,0 0 0,0-1 0,1 0 0,-1 0 0,1-1 0,0 0 0,0 0 0,1-1 1,-1 0-1,1 0 0,-1-1 0,14 2 0,122 2-4087,-84-6-493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9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4601,'0'0'3198,"12"19"-2747,-12-19-451,57 77 580,-54-73-523,1 0 0,-1-1 0,1 1-1,0-1 1,0 0 0,0 0 0,0-1 0,1 1 0,-1-1 0,1 0 0,-1 0 0,1-1 0,0 1 0,0-1-1,0 0 1,5 0 0,1 2 84,21 1 75,1-1 0,56-1 0,-57-2-136,-25-1 5,1 1 0,0-1 0,0 0 0,0 0-1,0-1 1,-1 0 0,1-1 0,-1 1 0,0-1-1,1-1 1,-1 0 0,-1 0 0,1 0 0,12-10 0,-15 10 6,0-1 1,0 1 0,0-1-1,-1 0 1,0 1 0,0-1-1,0-1 1,0 1 0,-1 0 0,0-1-1,0 1 1,0-1 0,-1 0-1,0 0 1,0 1 0,0-1-1,-1 0 1,0 0 0,0 0 0,-2-11-1,2 15-68,-1-1 0,0 1-1,0 0 1,0-1 0,0 1-1,0 0 1,-1 0 0,1-1-1,-1 1 1,1 0 0,-1 1 0,0-1-1,1 0 1,-1 0 0,0 1-1,-1-1 1,1 1 0,0 0-1,0-1 1,-4 0 0,-4-2-30,0 0 0,0 0-1,-17-3 1,3 3-228,-1 0 0,0 1-1,-27 1 1,42 2-245,-1 0 0,1 1-1,-1 0 1,1 1 0,-1 0 0,1 0-1,0 1 1,0 1 0,-17 7-1,4 6-3206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0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33 4497,'0'0'5868,"-9"-1"-5521,3 0-308,3 0-29,1 0 0,0 1 0,-1-1 0,1 1 0,0 0 0,-1 0 0,1 0 0,0 0 0,-1 0 1,1 0-1,0 1 0,-1-1 0,1 1 0,0 0 0,-1 0 0,1-1 0,0 1 0,0 1 1,0-1-1,0 0 0,0 0 0,0 1 0,-2 2 0,0 1 21,0 1 0,0 0 0,1 0 0,0 0 0,0 0 0,1 1 0,0-1 0,0 1 0,0 0 0,-1 10 0,3-14-5,-1 1 0,1-1 0,0 1 0,0-1 0,0 1 0,1 0 0,-1-1 0,1 1 0,0-1 0,0 0 0,0 1 0,1-1 0,-1 0 0,1 0 0,-1 1-1,1-1 1,0-1 0,1 1 0,-1 0 0,0 0 0,5 4 0,0-3 20,0 0 1,0 0-1,0 0 0,0-1 0,1 0 0,-1 0 1,1 0-1,0-1 0,10 1 0,7 0-115,41-1 0,-61-2-7,-1 0 0,1 0 1,-1 0-1,1-1 0,-1 0 0,1 0 0,-1 0 0,1-1 0,-1 1 0,0-1 0,0 0 0,0 0 0,6-5 0,-7 5-32,-1-1 0,1 1 0,-1-1 0,0 0 0,0 1 0,0-1 0,0 0 0,-1 0 0,1-1-1,-1 1 1,1 0 0,-1 0 0,0-1 0,-1 1 0,1-1 0,-1 1 0,1-1 0,-1-3 0,0 1 7,-1 1 0,1-1 0,-1 1 0,0-1 0,0 1 0,-1 0 0,0 0 1,0 0-1,0 0 0,0 0 0,-1 0 0,0 0 0,0 1 0,0-1 0,-1 1 0,1 0 1,-1 0-1,-6-5 0,1 2 167,0 0-1,0 1 1,-1 0 0,0 0 0,0 1 0,0 0 0,0 1-1,-13-3 1,23 6-30,-1 1-1,0 0 0,0-1 0,0 1 1,1 0-1,-1-1 0,0 1 0,0 0 0,0 0 1,0 0-1,0 0 0,0 0 0,1 0 1,-1 0-1,0 0 0,0 0 0,0 0 1,0 0-1,0 1 0,1-1 0,-1 0 1,0 1-1,0-1 0,0 0 0,1 1 1,-1-1-1,0 1 0,1-1 0,-1 1 1,0 0-1,1-1 0,-1 1 0,0 1 1,0 1-6,0 0 1,1 1 0,-1-1-1,1 0 1,0 1 0,0-1-1,1 7 1,-1-6-34,2 10 150,1 1 1,0-1-1,0 0 1,10 25-1,30 55 478,-6-16-428,-28-56-128,0 1 0,-2 0 0,-1 0 0,0 1 0,-2 0 0,-1-1 0,1 29 0,-4-50-34,0 0 0,0-1 0,-1 1 0,1 0 0,0 0 0,-1-1 0,1 1 0,-1 0 1,0-1-1,1 1 0,-1 0 0,0-1 0,0 1 0,0-1 0,0 1 0,0-1 0,-1 0 0,1 0 0,0 1 1,-1-1-1,1 0 0,-1 0 0,1 0 0,-1 0 0,1 0 0,-1-1 0,0 1 0,1 0 0,-1-1 0,0 1 1,-2-1-1,-6 2 58,0 0 0,-1-1 0,1-1-1,-14 0 1,9-1-80,1 1 14,-1 0 0,1-2 0,-1 0-1,1 0 1,0-2 0,-24-8 0,30 9-258,0-1-1,0 0 1,1 0 0,-1-1 0,1 0 0,0 0-1,0 0 1,1-1 0,0 0 0,0-1 0,0 0-1,-7-10 1,2-7-3314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6305,'0'0'6039,"2"-11"-5716,0-1-280,4-13 133,-4 30-37,-1 24 51,-2 55 151,2 100-502,-1-182 60,0 1 1,1-1-1,-1 1 1,0-1 0,1 1-1,0-1 1,0 1-1,0-1 1,0 0-1,0 1 1,0-1-1,0 0 1,1 0-1,-1 0 1,1 0-1,-1 0 1,1 0-1,3 2 1,-1-1-401,1 0 0,-1-1-1,1 1 1,-1-1 0,1 0 0,0 0-1,0-1 1,5 2 0,15 0-3873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32 294 2713,'0'0'2205,"-5"-7"-1464,-1-4-466,4 7-21,0-1 0,-1 1 0,1 0 0,-1 1 0,-5-7 0,8 10-192,0 0 0,0-1 0,0 1 0,0 0 1,0 0-1,0 0 0,0-1 0,0 1 0,0 0 1,0 0-1,0 0 0,0 0 0,1-1 0,-1 1 1,0 0-1,0 0 0,0 0 0,0 0 0,0 0 1,1-1-1,-1 1 0,0 0 0,0 0 0,0 0 1,0 0-1,1 0 0,-1 0 0,0 0 0,0 0 1,0 0-1,1 0 0,-1 0 0,0 0 0,0 0 1,0 0-1,0 0 0,1 0 0,-1 0 0,0 0 1,0 0-1,0 0 0,1 0 0,-1 0 0,0 0 1,0 0-1,12 0-348,313 1 626,417-4 49,72-57-253,-452 27-113,309-31 126,166-14-127,-689 74-18,-132 4-20,-16 0-60,7 77 68,-1-17 98,-1 607 139,-8-354-187,11-206-5,-8-107 255,-8 0-37,-23-2-134,-62-11 0,15 0-51,-246-7-55,-3 20 104,131 2 285,118-3-255,-87 2-44,163 0-151,0-1-1,0 0 0,0 0 0,0 1 0,0-1 0,0 1 0,0-1 0,0 1 0,0 0 0,0 0 0,-3 2 0,-2 6-3490,5-1-1319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1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82 115 6673,'0'0'2214,"-14"21"-1575,-40 68-164,52-85-458,0 0 0,0 0 0,1 0 0,-1 0 0,1 0 0,0 0 0,0 1 0,0-1 0,1 0 0,-1 1 0,1-1 0,0 0 0,0 1 0,1-1 0,-1 0 0,1 0 0,0 1 0,0-1 0,1 0 0,-1 0 0,1 0 0,0 0 0,0 0 0,0 0 0,0-1 0,1 1 0,0-1 0,4 5 0,-1-2 6,1 0 0,0-1 0,0 1 0,1-2 0,-1 1 0,1-1 0,0 0 0,1 0 0,-1-1 0,0-1 0,10 3 0,-8-3-21,0 0 0,1-1 0,-1 0 0,0 0 0,1-1 1,-1-1-1,20-3 0,-26 3 24,1 0 0,-1 0 0,0-1 1,1 0-1,-1 0 0,0 0 1,0 0-1,0-1 0,-1 0 0,1 1 1,-1-1-1,1 0 0,-1-1 0,0 1 1,0-1-1,0 1 0,-1-1 1,1 0-1,-1 0 0,2-5 0,0 0 16,-1 0-1,0 0 0,0 0 0,-1 0 0,0 0 0,-1 0 0,1-1 0,-2 1 0,0-1 1,0 1-1,-1 0 0,0-1 0,0 1 0,-1 0 0,0 0 0,-1 0 0,0 0 0,0 0 1,-1 0-1,0 1 0,-1 0 0,0-1 0,0 2 0,0-1 0,-1 1 0,0 0 0,-1 0 1,-10-8-1,-2 2-769,0 1-1,-1 1 1,-1 1 0,0 1 0,-34-10 0,32 12-2177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2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5673,'0'0'5884,"-9"23"-5228,-1 2-472,-2 8 84,0 1 0,-10 56 0,13-36-49,2 0-1,3 1 1,5 94-1,0-139-268,0-1-1,1 1 1,0 0 0,0 0-1,1 0 1,0-1 0,1 0-1,0 0 1,0 0-1,7 9 1,-8-13-223,1 0 1,0 0-1,0 0 1,1-1-1,-1 0 0,1 0 1,0 0-1,0-1 0,0 0 1,0 0-1,1 0 1,0 0-1,-1-1 0,1 0 1,0 0-1,0 0 0,7 0 1,17 1-2277</inkml:trace>
  <inkml:trace contextRef="#ctx0" brushRef="#br0" timeOffset="1">371 398 6553,'0'0'3865,"0"123"-2585,0-91-631,0 0-473,0-2 8,0-2-184,5-4-160,5-4-632,3-6-1577,-4-8-496,-1-6-3296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2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6249,'0'0'0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2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3 579 1664,'0'0'3114,"17"13"-2319,56 39-109,-70-49-632,0-1 1,0-1-1,0 1 1,0 0-1,0-1 1,1 1-1,-1-1 1,1 0-1,-1 0 1,1-1-1,-1 1 1,1-1-1,-1 1 1,1-1-1,0 0 1,-1 0 0,1-1-1,-1 1 1,1-1-1,3-1 1,-3 0 16,0 0 0,0 0 1,0 0-1,-1-1 1,0 0-1,1 1 1,-1-1-1,0 0 1,0-1-1,-1 1 1,1-1-1,2-3 0,1-3 143,-1 0-1,1 0 1,-2 0-1,0-1 0,0 0 1,-1 0-1,3-16 0,-2 1 257,-2-1-1,-1-26 1,0 50-454,-2 0-1,1 1 1,0-1 0,0 0-1,-1 1 1,0-1 0,1 1 0,-1-1-1,0 1 1,0-1 0,0 1 0,-1 0-1,1 0 1,-1-1 0,1 1 0,-1 0-1,0 0 1,1 0 0,-1 1-1,0-1 1,0 0 0,0 1 0,-1-1-1,1 1 1,0 0 0,-1-1 0,1 1-1,0 0 1,-1 1 0,0-1-1,-3 0 1,0-1 10,1 2-1,-1-1 0,0 1 1,0 0-1,0 0 1,1 1-1,-1-1 0,0 1 1,0 1-1,1-1 0,-1 1 1,1 0-1,-11 5 1,8-2-41,0 0 1,1 1 0,-1 0 0,1 0 0,1 1 0,-1 0 0,1 0 0,0 0-1,0 1 1,1 0 0,-8 16 0,8-12-17,0 0 0,0 0 0,2 1 0,-1-1 0,2 1-1,0 0 1,0 0 0,1 16 0,1-25-22,0 0-1,1-1 1,-1 1 0,1 0-1,0-1 1,0 1 0,0 0-1,1-1 1,-1 1-1,1-1 1,0 0 0,0 0-1,0 1 1,0-1-1,1-1 1,-1 1 0,1 0-1,-1 0 1,1-1 0,0 0-1,0 1 1,1-1-1,-1 0 1,0-1 0,0 1-1,1-1 1,-1 1 0,8 1-1,-5-2-22,1 1 0,-1-1 0,1 0 0,-1 0 0,1-1 0,0 0 0,-1 0 0,1-1 0,-1 0 0,1 0 0,-1 0 0,0-1 0,1 0 0,-1 0 0,0 0 0,8-6 0,-4 2 57,-1-1 1,-1-1 0,1 1 0,-1-2 0,-1 1 0,1-1-1,-2 0 1,1 0 0,-1-1 0,5-11 0,3-8 117,-1 0 1,11-43-1,-11 21 88,-1-1-1,-3 0 1,3-87-1,-9 10 3532,-3 128-3337,-1 14-137,-12 61-181,4-25-1310,-4 63-1,13-97 565,-1-1 0,2 0 0,0 1 0,1-1 0,0 0 0,1 0-1,1 0 1,0 0 0,7 13 0,9 13-2298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3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179 415 2881,'0'0'1081,"6"-27"-277,1-3-570,3-10 177,-2 0 0,3-51 0,-9 68-160,0 1 657,0 0 0,-1 1 0,-2-1 0,-5-38 0,-1 45 151,7 15-1033,-1 0 0,1 0 0,0 0 0,-1-1 0,1 1 1,0 0-1,-1 0 0,1 0 0,0 0 0,0 0 1,-1 0-1,1 0 0,0 0 0,-1 0 0,1 0 0,0 0 1,-1 0-1,1 0 0,0 0 0,-1 0 0,1 0 1,0 0-1,-1 0 0,1 0 0,0 1 0,-1-1 0,1 0 1,-2 2-6,0-1 1,1 1 0,-1-1 0,1 1 0,-1 0 0,1 0-1,0-1 1,0 1 0,0 0 0,0 0 0,-1 4-1,-34 101 40,4 2 0,6 0 0,4 2 0,5 0 0,-4 219 0,20-282-56,1 21-1792,-11-119 587,4 25 886,2 0-1,-2-27 1,6 41 240,0-3 64,0 1 0,1-1 0,1 0 0,3-20 0,-3 31 63,-1-1 0,1 1-1,1 0 1,-1-1 0,0 1-1,1 0 1,0 0-1,-1 0 1,1 0 0,0 0-1,1 0 1,-1 1 0,1-1-1,-1 0 1,1 1 0,0 0-1,-1 0 1,1 0-1,0 0 1,1 0 0,-1 1-1,5-3 1,5 1 14,1 0 0,-1 1 0,1 1 0,-1 0 0,1 0 0,20 3 0,3-1-393,-13-1-1356,37 7 0,-26-2-1381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35 6249,'0'0'3124,"-12"18"-2462,-39 62-277,49-78-354,1 1 0,-1 0 0,0 0 1,1 0-1,0 0 0,-1 0 0,1 1 0,1-1 1,-1 0-1,0 0 0,1 1 0,-1-1 1,1 0-1,1 7 0,-1 0 179,0-8-193,0 0 0,0 0 1,0 0-1,1 0 0,-1 0 0,0 0 0,1-1 0,-1 1 0,1 0 0,0 0 0,-1-1 0,1 1 0,0 0 0,0-1 0,0 1 0,0-1 0,1 1 0,-1-1 0,0 1 0,1-1 0,-1 0 0,1 0 1,-1 0-1,1 0 0,-1 0 0,1 0 0,0 0 0,-1 0 0,4 0 0,4 1 9,-1 0 0,0-1 0,1 0 0,0 0 0,10-2 0,-10 1-17,-6 0 0,0 0 1,0 0 0,0 0 0,0-1 0,-1 1 0,1-1 0,0 0-1,-1 0 1,1 0 0,0 0 0,-1 0 0,1-1 0,-1 1 0,1-1 0,-1 1-1,4-5 1,-3 3-2,0-1-1,-1 1 1,1-1-1,-1 0 1,0 0-1,0 0 1,0 0-1,0 0 1,1-8 0,0-4-25,0-1 0,-1 0 0,-1 1 0,-2-27 0,1 39-10,0 0 0,0-1 0,-1 1 0,1 0 0,-1 0 0,0 0 0,0-1 0,-1 1 0,1 0 0,-1 1 0,0-1-1,0 0 1,0 0 0,-1 1 0,1-1 0,-5-3 0,7 7 26,0 0 0,0-1-1,0 1 1,-1 0 0,1 0 0,0 0-1,0 0 1,0 0 0,0 0 0,0 0-1,-1 0 1,1 0 0,0 0 0,0 0-1,0 0 1,0 0 0,-1 0-1,1 0 1,0 0 0,0 0 0,0 0-1,0 0 1,-1 0 0,1 0 0,0 0-1,0 0 1,0 0 0,0 0 0,0 0-1,-1 0 1,1 0 0,0 0 0,0 1-1,0-1 1,0 0 0,0 0 0,0 0-1,-1 0 1,1 0 0,0 0 0,0 1-1,0-1 1,0 0 0,-3 11-13,2 16 33,1-24-18,0 10 57,0 0-1,1 0 1,1 0 0,6 26 0,-5-31-59,0 1 0,1-1 0,0-1 0,0 1 0,1 0 0,0-1 0,0 0 0,10 10 0,-6-8-316,-1-1 0,2 0 0,-1-1 0,1 0 0,0 0 0,1-1 0,-1-1 0,1 0 0,1 0 0,-1-1 0,0 0 0,1-1 0,19 3 0,8-3-4036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6513,'0'0'2517,"20"9"-1383,65 34-110,-80-39-953,0-1 0,0 1 0,0 1 1,0-1-1,-1 1 0,0-1 1,0 1-1,0 0 0,-1 1 0,0-1 1,0 1-1,0-1 0,0 1 0,-1 0 1,2 7-1,2 4 94,11 30 65,-3 2-1,-1-1 0,-3 2 0,6 79 1,-7 205 153,-9-276-276,-1 16-2,-13 86 1,8-120-206,-1-1 0,-3 1 0,-25 66 1,32-100-66,1-1 1,-1 0-1,0 0 1,0 0-1,0 0 1,-1-1-1,0 1 1,0-1 0,-9 7-1,7-6-601,0-1 1,-1 0-1,1 0 0,-8 2 0,-20 6-4941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6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7666,'0'0'4487,"7"3"-2906,87 17-1367,2-4 1,103 3 0,-41-5-4792,-128-10 1441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9882,'0'0'1392,"105"2"-1384,-43-2 569,2 0 63,4 0-512,-4 0 328,-2 0-456,-4 0 0,-5 0-120,2 0-320,-16 0-1081,-14-4-2968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4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111 204 5737,'0'0'4037,"4"-19"-3423,-3 9-465,30-123 1938,-26 115-1686,2-5 880,-5 25-855,-1 16-458,0 54 82,1-33-25,-2 1 1,-1-1-1,-9 50 0,8-79-45,-1 0 1,0-1-1,0 1 0,-1-1 1,0 0-1,-1 0 0,0 0 1,0-1-1,-12 14 0,13-17 17,0-1 1,0 0-1,0 0 0,-1-1 0,0 1 1,0-1-1,0 0 0,0 0 0,0 0 1,0-1-1,-1 0 0,1 0 0,-1 0 0,0-1 1,0 0-1,1 0 0,-12 0 0,16-1-21,9 0-188,325-10-2387,-213 10-3434,-73 0 497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19 6065,'0'0'3958,"0"-4"-3169,0-10-400,-1 15-93,-1 28 89,-1 8-130,-3 11 25,-10 162 278,16-208-909,-1 6-236,-12-6-9754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0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6849,'0'0'6058,"132"0"-5706,-91 0-304,5 0 8,-5 0-8,-1 0-48,-3 0 0,-3 0-144,-2 0-704,-2 0-409,-9 0-1543,-8 0-1385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7690,'0'0'5609,"-11"145"-5169,7-97-336,2 0 176,-2-2-264,3-2-16,-1-6 0,0-5-344,2-7-200,-6 0-704,2-8-1081,-5-8-1656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 8978,'0'0'1380,"-18"21"-1176,-8 7 1,2 2 0,1 1 1,2 0-1,-23 45 0,16-15 137,2 1 0,2 1 1,4 2-1,2 0 0,3 1 1,3 0-1,3 1 0,-1 93 0,10-133-273,1 0 0,1-1 0,1 1 0,1 0 0,14 46 0,-14-62-195,0 0-1,1-1 0,0 0 1,1 0-1,0-1 0,1 1 0,-1-1 1,2-1-1,-1 1 0,1-1 0,1 0 1,0-1-1,0 0 0,0-1 1,0 1-1,21 8 0,14 3-2680,64 17 1,-37-18-2140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6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140 600 4505,'0'0'8591,"1"-5"-7901,7-7-596,0 0 0,1 0 1,18-18-1,9-10-86,-21 18 26,0-1 0,-2 0 1,0-1-1,-2 0 0,0-1 0,-2-1 0,-1 1 0,0-2 1,-2 1-1,-2 0 0,0-1 0,-2 0 0,0 0 0,-2 0 1,-4-34-1,3 58 21,1 0 1,-1 0 0,0 0-1,0 0 1,0 0 0,0 0-1,0 0 1,-1 0-1,1 0 1,-1 1 0,-2-4-1,3 5-38,0 0 0,0 0 0,0 0 0,0 0 0,0 1 0,0-1 0,0 0 0,0 1 0,0-1 0,0 0 0,-1 1 0,1 0 0,0-1 0,0 1 0,0 0 0,-1-1 0,1 1 0,0 0 0,0 0 0,-1 0 0,1 0 0,0 0 0,-1 1 0,1-1 0,0 0 0,0 0 0,0 1 0,-1-1 0,1 1 0,0-1 0,0 1 0,-1 0 0,-12 9-26,1 0-1,0 1 0,0 1 1,2 0-1,-15 18 1,14-16 5,-9 10-6,1 0 1,2 2 0,0 0 0,2 1 0,1 1-1,1 1 1,1 0 0,2 0 0,1 1-1,1 1 1,2-1 0,1 2 0,-4 55-1,10-79 14,-1 5-30,1 0 0,1 0 0,3 22 0,-3-31 7,0 0-1,0 0 1,1 0-1,-1 0 1,1 0-1,0-1 1,0 1-1,1-1 1,-1 1-1,1-1 1,-1 0-1,1 0 1,0 0-1,0 0 1,6 4-1,2-1-200,0 1 0,0-1 1,1-1-1,0 0 0,0-1 0,0 0 0,0-1 0,22 3 0,8-2-2270,52-2 1,-87-2 2084,44 0-2646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42 4489,'0'0'6043,"-6"16"-5910,-2 1-95,4-9 11,0 0 0,1 0 0,0 1 0,0-1 0,1 1 0,0 0 0,0 0 0,1 0 0,0 9 0,1-10-7,-1 1-1,2-1 1,-1 0-1,1 0 1,1 0-1,-1 0 1,4 9 0,-3-13-32,0 0 0,0 0 0,0 0 0,1 0 1,0 0-1,-1-1 0,1 1 0,1-1 0,-1 0 1,0 0-1,1 0 0,0 0 0,-1-1 0,8 4 0,-2-2-14,2 0-1,-1-1 0,0 0 0,0-1 0,1 0 0,0-1 0,-1 0 0,1 0 0,18-3 0,-10 2 41,-13 0-23,1 0 0,-1-1 0,0 0 0,1 0 0,-1 0-1,0-1 1,0 0 0,0 0 0,0-1 0,0 0 0,-1 0 0,1 0 0,-1 0 0,0-1-1,0 0 1,0 0 0,0-1 0,-1 1 0,1-1 0,-1 0 0,-1 0 0,1 0-1,5-10 1,-3 2 103,-1 1-1,0-1 1,-1 0-1,0-1 1,-1 1-1,0-1 0,-1 1 1,0-1-1,-2 0 1,0-14-1,0 25-89,0 0 0,0 0 0,-1 1 0,1-1 1,-1 0-1,0 0 0,0 1 0,0-1 0,0 1 0,0-1 0,-1 1 0,1-1 0,-1 1 0,1 0 0,-1 0 0,0-1 1,0 1-1,-3-2 0,1 1-37,0 1 1,0-1 0,-1 1 0,1 0 0,-1 0-1,1 0 1,-1 0 0,0 1 0,-8-2-1,1 2-525,0 0-1,1 1 0,-1 0 1,1 1-1,-1 0 0,1 0 1,-1 1-1,-13 5 0,-9 8-3669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153 300 3201,'0'0'1637,"19"-6"-511,67-20-373,-69 20-396,-1-1 0,1-1 0,-1 0-1,-1-1 1,1-1 0,-1-1 0,-1 0-1,0-1 1,18-20 0,-26 26-197,-1 0 0,0 0 0,0-1 0,-1 0 0,0 0 1,6-14-1,-9 20-121,0-2 0,0 1 0,0 0 0,0 0 0,-1 0 1,1 0-1,-1 0 0,0-1 0,0 1 0,1 0 0,-1 0 0,-1 0 1,1-1-1,0 1 0,0 0 0,-1 0 0,0 0 0,1 0 0,-1-1 1,0 1-1,0 0 0,0 0 0,0 0 0,0 1 0,0-1 0,-1 0 1,1 0-1,-1 1 0,-1-2 0,-4-2-23,-1 1 0,1 0 1,-1 1-1,0 0 0,0 0 0,0 0 0,0 1 1,0 1-1,-1-1 0,1 1 0,-1 1 0,1-1 1,-13 2-1,18 0-17,0 0 1,0-1 0,0 1-1,0 0 1,0 0 0,0 1-1,0-1 1,1 0 0,-1 1-1,0 0 1,1 0 0,-1 0-1,1 0 1,-1 0 0,1 0-1,0 1 1,0-1 0,0 1-1,0-1 1,1 1 0,-1 0-1,1 0 1,0 0 0,-2 3-1,-1 5-3,0 1-1,1-1 0,0 1 0,1-1 0,-1 17 0,2 7-11,1 1 0,2-1-1,2 1 1,1-1-1,2 0 1,15 49 0,-10-46 1,-3 0-1,0 1 1,-3 1 0,2 54 0,-8-91 21,0 0 1,0 0-1,0 0 1,-1 0 0,1 0-1,-1 0 1,1 0-1,-3 4 1,2-6-1,1 0 1,-1 0-1,0 0 1,0 0-1,0 0 0,0 0 1,0 0-1,0 0 0,0 0 1,-1 0-1,1-1 0,0 1 1,0 0-1,-1-1 1,1 1-1,0-1 0,-1 1 1,1-1-1,-3 1 0,-6 0 18,0 1 0,0-1 0,0-1-1,0 0 1,0 0 0,0-1-1,0 0 1,0-1 0,0 0-1,0-1 1,1 0 0,-1 0 0,1-1-1,0 0 1,0-1 0,0 0-1,-10-8 1,2 1 8,1-1-1,-25-25 1,35 33-71,1-1 0,1 0 0,-1 0 0,1 0 0,0 0 0,0-1 0,1 0 0,0 1 1,0-1-1,-3-14 0,5 19-131,1 0-1,0 0 1,0 0 0,0 0 0,0 0 0,0 1 0,0-1-1,0 0 1,1 0 0,-1 0 0,1 0 0,-1 0 0,1 1-1,0-1 1,-1 0 0,1 0 0,0 1 0,0-1 0,0 1-1,1-1 1,-1 1 0,0-1 0,1 1 0,1-2 0,21-12-4426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7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0 232 4657,'0'0'882,"6"-20"-188,2-2-374,36-123 3932,-33 100-1713,-10 45-2533,-1 0 1,0 0-1,0 0 0,0 0 1,0 0-1,0 0 0,1 0 0,-1 0 1,0 0-1,0 0 0,0 0 1,0 0-1,1 0 0,-1 0 0,0 0 1,0 0-1,0 0 0,0 1 1,1-1-1,-1 0 0,0 0 0,0 0 1,0 0-1,0 0 0,0 0 0,0 0 1,1 0-1,-1 1 0,0-1 1,0 0-1,0 0 0,0 0 0,0 0 1,0 0-1,0 1 0,0-1 1,0 0-1,0 0 0,0 0 0,0 0 1,0 1-1,0-1 0,0 0 1,0 0-1,0 0 0,0 0 0,0 1 1,0-1-1,0 0 0,0 0 0,0 0 1,0 0-1,0 1 0,0-1 1,12 66 61,-3 0 0,-2 0 1,-4 99-1,-3-161-80,-1 1 1,0-1-1,0 0 1,0 0-1,0 0 1,-1 0-1,1 0 1,-1 0-1,0 0 1,0-1-1,-1 1 0,1-1 1,-4 4-1,4-4-12,0-1-1,0 0 0,0 0 0,-1 0 1,1 0-1,0 0 0,-1 0 0,0-1 0,1 1 1,-1-1-1,0 0 0,0 1 0,0-1 1,1-1-1,-1 1 0,-5 0 0,128 6-2118,-49-2-1440,-34-4 634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5:5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1 432,'0'0'7072,"18"8"-6342,-1-1-485,-9-4-137,1 1 0,-1-1 0,0 2 0,0-1-1,0 1 1,0 0 0,-1 0 0,0 1 0,0 0-1,-1 0 1,1 1 0,7 11 0,4 11 218,-1 2 0,-2 0 0,-1 1 1,-1 1-1,-2 0 0,-1 0 0,10 65 1,-9-7 447,0 161 1,-12-223-643,-2 1 0,-1-1 0,-1 1 0,-2-1-1,-11 31 1,17-56-870,0 0-1,1 1 1,-1-1 0,1 0-1,0 8 1,0-9-304,0 4-3276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4457,'0'0'4818,"1"-6"-4016,2-20 126,-4 53 3115,4 56-3850,-2-79-283,-1 0 0,0 0 1,1-1-1,0 1 1,0 0-1,0 0 0,0 0 1,1-1-1,-1 1 1,1-1-1,0 1 1,5 5-1,-3-5-608,0 1 0,0-2 0,1 1 0,-1 0 0,1-1 0,0 0 0,9 4 0,2 0-3457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6465,'0'0'2031,"-4"20"-1662,-9 65 64,12-81-397,0 1 0,1-1 0,0 0 0,0 0 0,0 0 0,0 1 0,1-1 0,0 0 0,0 0 0,0 0 0,0 0 0,1 0 0,-1 0 0,1 0 0,0 0 0,0-1 0,1 1 1,-1-1-1,1 1 0,-1-1 0,1 0 0,0 0 0,0 0 0,1-1 0,-1 1 0,0-1 0,1 1 0,0-1 0,6 3 0,-1-2 9,-1 0 1,1 0-1,-1-1 0,1 0 1,0-1-1,0 0 1,0 0-1,0-1 0,-1 0 1,1 0-1,16-3 1,-21 1-39,0 1 1,0-1-1,0 1 1,0-1 0,0 0-1,-1 0 1,1-1-1,-1 1 1,0-1-1,1 0 1,-1 0 0,0 0-1,-1 0 1,1 0-1,-1-1 1,1 1-1,-1-1 1,0 1 0,0-1-1,2-6 1,-1 2 5,-1 0 1,0 0-1,0 0 0,0 0 1,-1 0-1,0 0 1,-1 0-1,0 0 1,-2-15-1,2 21-30,0 1 0,-1-1 0,1 1 0,-1 0 0,1-1 0,-1 1 0,1 0 0,-1 0 0,0-1 0,0 1 0,0 0 0,1 0 0,-1 0 0,0 0 0,0 0 0,-1 0 0,1 0 0,0 0 0,0 0 0,0 1 0,-2-2 0,-29-6-732,23 6 449,-43-6-1866,-2 3-877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9274,'0'0'1536,"39"-44"-6881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 10298,'0'0'3625,"-2"-10"-3453,3 9-168,0 1 0,0-1 0,0 1 1,0 0-1,0-1 0,0 1 0,0 0 0,0 0 0,0 0 0,0 0 1,0 0-1,0 0 0,0 0 0,2 0 0,2 1 6,42 1 58,-1 3 0,57 13 0,-7-1-623,19 1-4770,-92-14 1243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0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8410,'0'0'1944,"117"0"-1408,-66 0 144,3 0-423,5 0-209,-3-2 48,2 0-96,-3 0-232,-4 0-457,5-2-1199,-12-2-481,-12 0-1783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2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49 5617,'0'0'4929,"1"-5"-4542,1-1-338,0 1 757,0 0 0,-1-1 0,1 0 0,-1-9 789,-14 15-1401,10 0-194,-17-1-23,-1 2-1,1 0 1,-1 1-1,-23 6 0,37-6 17,1 0 0,-1 0 0,1 1 0,0 0 0,0 0 0,0 1-1,1-1 1,-1 1 0,1 1 0,0-1 0,0 1 0,0 0-1,1 0 1,0 0 0,0 0 0,0 1 0,-3 6 0,3-4-15,0 1 0,0 0 0,1 0 1,0 0-1,1 1 0,-3 16 0,1 60-135,5-80 103,-1 0 0,1 1-1,0-1 1,0 0 0,1 0-1,-1 0 1,1 0 0,1 0-1,-1 0 1,1 0-1,6 8 1,-3-5-12,0-1-1,1-1 1,0 1-1,0-1 1,1 0 0,14 9-1,-5-5 35,0-1-1,1-2 0,-1 1 0,2-2 1,-1 0-1,1-2 0,21 5 0,-9-6-1,-1-1 0,1-1 0,44-3 0,-68 0 39,-1 0 0,1 0 0,-1-1 0,1 0 0,-1 0 0,0 0 0,1-1 0,-1 0 0,-1 0 0,1 0 0,0-1 0,-1 0 0,0 0 0,0 0 0,0-1 0,0 0-1,-1 0 1,1 0 0,-1 0 0,6-12 0,-4 6 42,0 0-1,-1-1 1,0 0-1,-1 0 0,-1-1 1,1 1-1,-2-1 1,0 0-1,1-25 0,-3 25 55,0 1 0,-1-1 0,-3-13 0,3 21-91,-1 0 0,1 0 0,-1 0 0,-1 1 0,1-1 0,-1 0 0,1 1 0,-1 0 0,-1-1 0,-3-3 0,1 1-242,-1 0 1,0 1 0,0 0-1,-1 0 1,0 0-1,0 1 1,0 1 0,-1-1-1,1 1 1,-1 1-1,0-1 1,0 2-1,-1-1 1,1 1 0,0 0-1,-1 1 1,1 0-1,-16 1 1,-12 0-3369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10386,'1'0'8237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51 5817,'0'0'7142,"-8"-9"-6759,-28-23-290,34 31-89,0 0 1,0 0-1,0 0 0,0 0 1,0 0-1,0 0 0,0 1 1,0-1-1,-1 1 0,1-1 1,0 1-1,0 0 0,0 0 1,-1 0-1,1 0 0,0 0 1,0 0-1,-1 1 0,-2 0 1,0 0-3,-2 1 7,-1 1 1,1-1-1,0 1 0,0 1 0,0-1 0,0 1 0,1 1 1,-1-1-1,1 1 0,-9 9 0,0 1-3,1 0-1,-22 31 1,28-34-2,1-1 1,1 2 0,0-1 0,0 1-1,1-1 1,1 2 0,-4 17 0,3-4-9,2-1 0,0 49 0,3-71-7,0 0-1,1-1 1,-1 1 0,1 0-1,0-1 1,0 1 0,0 0-1,1-1 1,-1 1-1,1-1 1,0 0 0,0 1-1,0-1 1,4 4-1,-1-2-5,0 0 0,0 0 0,1 0 0,-1-1 0,1 0 0,1 0 0,6 3 0,4 1-5,-1-2 1,1 0 0,1-1-1,-1-1 1,26 4-1,-21-5 12,1-2-1,0 0 1,0-1-1,27-3 0,-38 1 9,0-1 0,0 0-1,0 0 1,0-1-1,-1-1 1,0 0-1,0-1 1,0 0-1,14-10 1,-14 8 102,0-2 0,-1 1 1,0-1-1,0-1 0,-1 1 1,-1-2-1,0 1 0,0-1 1,-1 0-1,-1-1 0,0 0 1,-1 0-1,0 0 0,-1-1 1,0 1-1,-1-1 0,-1 0 1,0 0-1,-1 0 0,0 0 1,-3-22-1,2 31-55,-2 0 1,1-1-1,0 1 0,-1 0 1,0 0-1,0 0 0,-1 0 1,0 0-1,1 1 0,-1-1 0,-1 1 1,1 0-1,-1 0 0,0 0 1,0 0-1,0 1 0,0-1 1,0 1-1,-1 0 0,-7-3 1,1 0-245,0 0-1,-1 1 1,0 0 0,0 1 0,0 1 0,-1 0 0,-21-2-1,-59 3-5238,61 2 141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299 117 5857,'0'0'6650,"-6"-17"-5976,-20-53-297,26 69-361,0-1 1,-1 1-1,1-1 1,-1 1-1,0-1 1,1 1 0,-1-1-1,0 1 1,0 0-1,0-1 1,0 1-1,0 0 1,0 0 0,0 0-1,0 0 1,0 0-1,-1 0 1,1 0-1,0 0 1,-1 0-1,1 1 1,-1-1 0,1 1-1,-1-1 1,1 1-1,-1-1 1,1 1-1,-1 0 1,0 0 0,1 0-1,-1-1 1,1 2-1,-1-1 1,1 0-1,-3 1 1,-6-1 15,2 1-34,-1-1 1,1 1 0,0 0 0,0 0-1,0 1 1,0 1 0,0-1 0,0 1-1,0 0 1,1 1 0,-1 0 0,1 0-1,0 1 1,0 0 0,1 0-1,-1 0 1,1 1 0,-8 10 0,7-9-18,1 1 0,0-1 1,0 1-1,1 0 1,0 1-1,1 0 0,0-1 1,0 1-1,1 0 1,0 1-1,0-1 0,1 1 1,0-1-1,1 1 1,0 0-1,1-1 0,0 1 1,0 0-1,3 11 1,-2-16-15,1 0 0,0 1 1,0-1-1,1 0 1,-1-1-1,1 1 1,0 0-1,0-1 0,1 0 1,-1 1-1,1-1 1,0-1-1,0 1 0,0-1 1,1 1-1,-1-1 1,1 0-1,0-1 0,0 1 1,0-1-1,0 0 1,6 2-1,6 1 4,0-1 0,0 0 0,0-1 0,0-1 0,30 1-1,-38-3 47,-1 0 0,1-1 0,-1 0 0,0 0 0,0-1 0,1 0 0,-1 0 0,0-1-1,-1 0 1,1 0 0,0-1 0,-1 0 0,0 0 0,0-1 0,0 0 0,-1 0 0,1-1-1,-1 1 1,0-1 0,9-13 0,-6 7 58,-1-1-1,1 0 1,-2 0-1,0-1 1,10-27-1,-14 31-4,0 0-1,-1-1 1,0 1-1,-1-1 0,0 1 1,0-1-1,-1 0 1,0 1-1,-3-15 1,3 24-92,-1-1 1,1 1-1,-1 0 1,1 0-1,-1 0 1,1 0 0,-1 0-1,0 0 1,1 0-1,-1 0 1,0 1-1,0-1 1,0 0-1,0 0 1,0 1-1,1-1 1,-1 0-1,-1 1 1,1-1 0,0 1-1,0-1 1,0 1-1,0 0 1,0-1-1,0 1 1,-2 0-1,-33-2-952,28 3 551,-32-1-2760,-2 0-2194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4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99 6585,'0'0'4197,"-17"10"-3775,-3 2-301,-27 22 0,45-32-114,-1 1 0,1-1 0,0 1 0,-1 0-1,1 0 1,1 0 0,-1 0 0,0 0-1,1 0 1,-1 1 0,1-1 0,0 0 0,0 1-1,0 3 1,0 2 27,0-1 0,1 1 0,2 15 0,-1-9 73,0-9-84,-1-1 1,1 1 0,1-1 0,-1 0 0,1 1 0,0-1 0,0 0 0,1 0 0,-1 0 0,1 0 0,0-1 0,1 1 0,-1-1 0,1 0 0,-1 0 0,1 0 0,1 0 0,-1-1 0,0 1 0,1-1 0,0 0 0,0-1 0,0 1 0,7 2 0,-2-1 12,1 0-1,0-1 1,0 0-1,0-1 1,0 0 0,1-1-1,-1 0 1,0-1 0,1 0-1,-1-1 1,14-2-1,-17 1-21,0 0-1,-1-1 0,1 0 1,-1-1-1,0 0 1,0 0-1,0 0 0,-1-1 1,1 0-1,-1 0 0,0 0 1,0-1-1,-1 0 0,0 0 1,0-1-1,0 1 0,3-8 1,-2 4-5,-1 0 1,0 0-1,-1-1 0,0 1 1,0-1-1,-2 0 1,1 0-1,-1 0 1,-1 0-1,1 0 0,-2-19 1,-1 27-54,1-1-1,-1 0 1,0 0 0,0 1 0,0-1 0,-1 0-1,1 1 1,-1 0 0,0-1 0,0 1-1,0 0 1,0 0 0,-1 0 0,1 0 0,-1 0-1,0 0 1,0 1 0,-3-3 0,-5-2-344,0 0 1,-1 1-1,-20-8 1,21 9 46,-65-24-3570,-1 4-1722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8810,'0'0'9658,"2"0"-8706,0 0-952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9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8122,'0'0'8610,"0"-2"-8466,0 0-152,7-2-2137,3 0 273,-3-2-3409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6545,'0'0'3993,"-16"1"-3851,-53 6-58,64-5-74,1-1 0,0 1 1,0 0-1,0 1 0,0-1 1,1 1-1,-1-1 0,0 1 1,1 0-1,0 0 0,0 1 1,0-1-1,0 1 0,0-1 1,1 1-1,0 0 0,0 0 1,0 0-1,0 0 0,-1 5 1,-3 3 13,-1 5 8,1 1-1,0 1 1,2-1-1,0 1 1,1 0-1,0 0 1,2 0 0,1 35-1,0-47-33,1 1 1,-1-1-1,1 1 0,1-1 0,0 0 1,0 1-1,0-1 0,1 0 1,0 0-1,0 0 0,1-1 0,0 1 1,0-1-1,0 0 0,1 0 0,0 0 1,7 6-1,-6-6-9,2-1-1,-1 0 1,0 0 0,1 0-1,0-1 1,0 0 0,1 0-1,-1-1 1,1 0-1,-1-1 1,1 0 0,0 0-1,0-1 1,11 1 0,-16-2 24,1 1 1,-1-1-1,1 0 0,-1 0 1,1 0-1,-1-1 1,1 0-1,-1 0 1,0 0-1,1 0 1,-1-1-1,0 1 1,0-1-1,0 0 0,0 0 1,0-1-1,0 1 1,0-1-1,-1 0 1,0 0-1,1 0 1,-1 0-1,4-7 0,2-2 41,-1 0 0,0-1 0,-1 0 0,-1 0 0,0-1 0,-1 1 0,0-1 0,3-20 0,-3 14 4,-2-1-1,-1 0 1,-1 0-1,0 0 1,-4-26-1,3 44-73,-1-1 0,0 1 0,0-1 0,0 1 0,-1 0 0,1 0 0,-1 0 0,0-1 0,0 2 0,0-1 0,0 0 0,0 0 0,-1 1 0,1-1 0,-1 1 0,1 0 0,-1-1 0,0 1 0,0 1 0,0-1 0,0 0 0,0 1 0,-1-1 0,-3 0 0,3 0-365,0 1 0,-1 0 0,0 0 0,1 0 0,-1 0 0,0 1 0,1 0-1,-1 0 1,0 0 0,1 0 0,-1 1 0,0 0 0,1 0 0,-1 0-1,0 0 1,1 1 0,-7 3 0,-8 10-4184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5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116 454 6969,'0'0'643,"-6"19"-491,-16 64-192,20-77 38,1 0 1,0 1-1,0-1 0,0 1 0,1-1 0,0 1 1,1-1-1,-1 1 0,1-1 0,1 1 0,-1-1 0,1 0 1,4 10-1,-3-11 8,-1 0 0,2 0 0,-1 0 0,1 0 0,-1-1 0,1 0 0,1 0 1,-1 0-1,0 0 0,1-1 0,0 1 0,8 3 0,-1-2-11,-1 0 0,1-1 0,0 0 0,0-1 0,0-1 0,0 0 0,0-1 0,0 0 0,1 0 1,-1-2-1,0 1 0,18-4 0,-22 2-8,0 0-1,-1-1 1,1 0 0,-1 0 0,1-1 0,-1 1 0,0-2 0,-1 1 0,1-1 0,-1 0 0,0 0 0,0 0-1,-1-1 1,1 0 0,-1 0 0,0-1 0,-1 0 0,5-8 0,-4 6 19,-1 1 0,-1-1 0,1 1 0,-1-1 1,-1 0-1,0 0 0,0-1 0,-1 1 0,0 0 0,0 0 0,-1-1 0,0 1 1,-1 0-1,0-1 0,-4-14 0,3 17 42,-1 0 0,0 1 0,0-1 0,0 1 0,-1 0 1,0 0-1,0 0 0,-1 1 0,0-1 0,1 1 0,-2 0 0,1 0 0,-1 1 0,1 0 1,-1 0-1,-11-6 0,6 5 12,0 0 0,0 1 0,0 0 0,0 1 0,-1 0 0,1 1 1,-1 0-1,0 1 0,-16 0 0,20 2-54,0 0 1,0 1-1,0 0 0,0 0 1,0 1-1,1 0 0,-1 0 1,1 1-1,0-1 0,0 2 1,0-1-1,0 1 1,1 0-1,0 0 0,0 1 1,-7 9-1,-2 2-25,1 2 0,1-1-1,0 2 1,-16 34 0,20-33 5,2-1 1,0 2-1,1-1 0,1 1 1,1 0-1,0 0 0,2 0 1,1 31-1,1-48 11,0 0-1,1 1 1,-1-1 0,1 0-1,0 0 1,1 1-1,-1-1 1,1 0 0,0 0-1,0 0 1,1-1 0,5 9-1,-6-9-7,1-1 0,0 0 0,0 0 0,0-1 0,0 1-1,1-1 1,-1 1 0,1-1 0,-1 0 0,1-1 0,0 1 0,0 0 0,0-1 0,0 0 0,0 0-1,0 0 1,5 0 0,-3 0 3,1-1 0,-1 0 0,1 0 0,-1 0 0,1-1 0,-1 0 0,0 0 0,1-1 0,-1 1 0,0-2-1,0 1 1,0 0 0,0-1 0,0 0 0,-1-1 0,1 1 0,-1-1 0,0 0 0,0 0 0,0-1 0,6-8 0,2-2 27,-1-1 0,-1 0 0,-1 0 0,0-1 0,-1-1 0,-1 1 0,-1-1 0,0-1 1,-1 0-1,-2 1 0,5-31 0,-1-20 69,-1-128 0,-7 178-73,-7-276 1875,6 283-1284,0 19-360,-1 22-374,9 499 455,-7-480-275,-1 3-1,2 0 0,11 71 0,-10-110-69,1 0 0,0-1-1,7 15 1,-8-21-62,0-1 1,0 0-1,0 0 1,1 0-1,0 0 0,0-1 1,0 1-1,0-1 1,0 1-1,1-1 0,6 4 1,-2-2-577,1-1 1,-1-1 0,1 1 0,0-1 0,0-1 0,18 3-1,9-3-4545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4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32 9130,'0'0'6284,"0"-2"-5837,0-12 188,0 14-558,0 0-25,-6-16-4241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5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42 5281,'0'0'7142,"0"-7"-6497,-4-20-255,4 27-378,0-1 1,0 1 0,-1-1-1,1 1 1,0 0 0,-1-1 0,1 1-1,0-1 1,0 1 0,-1 0-1,1-1 1,-1 1 0,1 0 0,0-1-1,-1 1 1,1 0 0,-1 0-1,1-1 1,-1 1 0,1 0 0,0 0-1,-1 0 1,1 0 0,-1-1-1,1 1 1,-1 0 0,1 0 0,-1 0-1,1 0 1,-1 0 0,1 0-1,-1 1 1,1-1 0,-2 0 0,-14 5-14,8 0-10,0 1 1,1-1 0,-1 1 0,1 1 0,1-1 0,-1 1-1,1 0 1,-6 11 0,1-3 15,2 1-1,0 0 1,-10 24-1,14-26-12,1 0-1,0 1 1,0-1-1,2 1 1,0-1-1,0 1 1,2 0-1,0 19 0,1-26-18,0 1 0,0-1-1,1 0 1,0 0 0,0 0-1,1 0 1,0-1 0,0 1-1,1-1 1,0 1 0,0-1-1,1-1 1,0 1 0,0 0-1,0-1 1,8 6 0,-3-4-2,1-1 0,0-1 1,0 0-1,0 0 0,1-1 1,0 0-1,0-1 0,0-1 1,0 0-1,1 0 0,-1-1 1,1-1-1,0 0 0,-1-1 1,1 0-1,0-1 0,14-3 1,-18 2 43,-1 0 0,0-1 0,-1 0 0,1-1 0,0 1 0,-1-2 0,0 1 0,0-1 0,0 0 0,0 0 0,-1-1 0,0 0 0,0 0 0,-1 0 0,1-1 0,-1 0 0,5-9 0,0-2 26,-1 1 0,0-1 0,-2 0 0,0-1 0,-1 0 0,5-25 0,-10 38-46,3-12 171,2-36 0,-6 51-140,0-1 1,0 1 0,0-1 0,0 0-1,-1 1 1,1-1 0,-1 1 0,0-1 0,0 1-1,0-1 1,0 1 0,-1 0 0,0 0-1,1-1 1,-1 1 0,-4-5 0,-2 2-112,0 0 0,0 1 1,0 0-1,0 0 1,-1 0-1,0 1 0,0 1 1,0-1-1,0 2 1,-13-3-1,-2 1-2058,-1 0 1,-43 2-1,45 2-1991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81 6249,'0'0'6130,"-16"-13"-5757,-55-42-126,69 53-245,0 1 1,0-1-1,0 1 1,-1 0-1,1 0 0,0 0 1,-1 0-1,1 1 1,-1-1-1,0 1 1,1-1-1,-1 1 1,1 0-1,-1 0 1,0 0-1,1 0 0,-1 0 1,1 1-1,-1-1 1,1 1-1,-1 0 1,-4 1-1,2 1-3,1 0-1,-1 1 0,0-1 1,1 1-1,0 0 0,0 0 1,-4 5-1,4-5 4,-2 3-13,1-1 0,0 2 0,-1-1 0,2 1 0,-1-1 0,1 1 0,1 1 0,0-1 0,0 0 0,0 1 0,1-1 0,0 1 0,1 0 0,0 0 0,0 0 0,1 0 0,0 0 0,2 15 0,-1-19-8,1 0 0,-1-1 0,1 1 0,0-1 1,0 0-1,0 1 0,0-1 0,1 0 0,0 0 0,0 0 1,0-1-1,0 1 0,1-1 0,-1 0 0,1 0 0,0 0 1,0 0-1,0-1 0,0 1 0,0-1 0,0 0 0,1 0 1,6 1-1,4 2 22,1-1 1,-1-1 0,1 0 0,0-1 0,27 0-1,-38-2 15,0 0 0,-1-1 0,1 0 0,0 0-1,0 0 1,-1-1 0,1 1 0,-1-1 0,1 0 0,-1 0-1,0-1 1,0 1 0,0-1 0,0 0 0,0 0 0,-1 0-1,1-1 1,-1 1 0,0-1 0,0 0 0,0 0 0,0 0-1,-1 0 1,3-5 0,-1 0 7,-1 0 0,1 1 1,-2-1-1,1 0 0,-1-1 0,0 1 0,-1 0 1,0-1-1,-1 1 0,0 0 0,-2-17 0,2 24-50,-1 0 0,1 0 0,-1 0 0,0 1 0,0-1 0,0 0 0,0 0 0,0 0-1,0 1 1,0-1 0,-1 0 0,1 1 0,0-1 0,-1 1 0,0 0 0,1-1 0,-1 1-1,0 0 1,1 0 0,-3-1 0,-5-2-477,1 1 0,0 0 0,-13-3 1,13 4-239,-28-7-3506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4809,'0'0'2898,"-15"24"-2287,-50 79-346,59-93-252,1-1-1,0 1 0,0 0 1,2 1-1,-1-1 0,1 1 1,1 0-1,-1-1 0,2 1 1,0 0-1,0 0 1,2 18-1,-1-11 9,0-10-21,1 1 0,0-1 1,0 0-1,1 1 1,0-1-1,0 0 1,1 0-1,0 0 1,0-1-1,1 1 1,0-1-1,1 0 0,-1 0 1,1 0-1,1 0 1,-1-1-1,1 0 1,0 0-1,1-1 1,-1 1-1,1-1 1,9 5-1,-1-2 13,0 0 0,1-2 0,0 1 0,0-2-1,0 0 1,0-1 0,1-1 0,0 0 0,0-1 0,21 0 0,-32-2 20,0-1 1,0 1 0,0-1 0,-1 0-1,1 0 1,0-1 0,-1 0 0,1 0-1,-1 0 1,1-1 0,-1 1 0,0-1-1,7-6 1,-5 4 111,-1-1-1,0 0 0,-1-1 0,1 1 1,-1-1-1,0 0 0,-1 0 1,6-13-1,-2 2 57,-2 0 1,0-1-1,-1 1 1,-1-1-1,-1 0 1,0-1-1,-1-30 1,-2 49-206,0-16 56,0 1-1,-1-1 0,-6-28 0,6 41-107,0 0 0,0 0 1,-1 0-1,1 0 0,-1 0 0,0 0 1,0 0-1,0 1 0,-1-1 1,1 1-1,-1 0 0,0 0 0,0 0 1,0 0-1,0 0 0,0 1 0,-1-1 1,1 1-1,-1 0 0,-5-3 0,-13 3-4435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6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44 4097,'0'0'2784,"115"-34"-1951,-85 30-393,2 0-152,6 2-288,-1 2-104,10 0-672,-13 0-1313</inkml:trace>
  <inkml:trace contextRef="#ctx0" brushRef="#br0" timeOffset="1">0 199 7258,'0'0'3760,"140"18"-3168,-82-12-536,2-2 217,0-2-273,-5-2-48,-2 0-337,-16 0-1887,-16 0-985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32 2985,'0'0'2758,"2"-3"-2313,0 0-368,10-23 7909,-19 26-7694,2 1-291,0-1-1,0 1 1,1 0-1,-1 0 1,1 0-1,-1 1 1,1 0-1,-8 3 1,-35 24-79,32-18 67,-12 7-6,2 0 1,0 2-1,1 1 0,1 1 1,-34 43-1,46-51 9,1 0-1,1 1 1,0 0 0,1 1-1,0 0 1,1 0 0,1 1-1,1-1 1,0 1 0,2 1-1,-4 33 1,5-33 5,2 0 0,1 0-1,0 0 1,5 28 0,-5-41-5,1 0 0,-1-1 0,1 1 0,-1-1 1,1 1-1,1-1 0,-1 0 0,1 0 0,-1 0 0,1 0 0,0 0 0,0-1 0,1 1 1,-1-1-1,1 0 0,0 0 0,0 0 0,0 0 0,0-1 0,0 1 0,1-1 1,5 2-1,-5-3-27,-1 0 0,1 0 0,-1-1 1,1 1-1,0-1 0,-1 0 0,6-1 1,12 0-244,3 1-762,-1-1 1,35-7 0,-7-5-3300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161 195 6553,'0'0'975,"7"-19"-561,0 2-199,43-111 1906,-47 116-1726,2-5 608,-4 15-230,-1 8 213,-3 19-956,-7 30 0,-3 17 77,10-11-120,3-42 8,-1 1-1,-5 29 0,5-46 7,-1 1 0,1 0-1,-1-1 1,0 1 0,0-1-1,0 1 1,-1-1 0,1 0-1,-1 0 1,0 0 0,0-1-1,0 1 1,0 0 0,0-1-1,0 0 1,-1 0 0,1 0-1,-1 0 1,1-1 0,-7 3-1,-9 2-72,0 0 0,-34 5 0,45-10 45,-6 0 16,-7 2-76,20-3 26,15 3-380,23 2 592,0-2-1,69-3 1,26 2-1761,-35 5-3247,-52-5 137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5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 4641,'0'0'6691,"-3"-1"-6196,-1-1 208,8 0-294,24-3-191,39-1-196,148-2 307,-20 1-5521,-167 4 2237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5961,'0'0'5687,"-5"12"-5344,-10 42 717,-12 80 0,22-93-1199,0 51 1,5-91 20,0 1 0,1-1 0,-1 1 0,0-1 0,1 1 0,-1-1 0,1 1 0,0-1 0,-1 1 0,1-1 0,0 0 0,0 0 0,0 1 0,0-1 0,0 0 0,0 0 0,0 0 0,2 2 0,26 14-3258,-3-7-551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6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76 568 5825,'0'0'1461,"17"-19"-573,58-64 80,-52 57-493,-2 0 0,-2-1 0,23-39 1,-32 46-212,0-1 0,-2 0 0,0 0 0,8-41 0,-12 43 43,-1-1 0,-1 1 1,-1 0-1,0-1 1,-4-28-1,3 47-267,0-1 0,-1 1 0,1-1 0,-1 1 0,1 0 0,-1 0 0,1-1 0,-1 1 0,1 0 0,-1 0 0,0 0 0,0 0 0,0-1 0,0 1 0,0 0 0,0 1 0,0-1-1,0 0 1,0 0 0,-2-1 0,0 1-17,0 0-1,1 0 0,-1 0 0,0 1 0,0-1 0,0 1 0,0-1 0,1 1 0,-6 0 0,1 1-49,1-1-1,-1 1 0,0 1 0,1-1 0,-1 1 0,1 0 0,-12 6 1,2 2 16,2 1 1,0 0 0,0 1 0,1 1 0,0 0-1,1 0 1,1 1 0,0 1 0,1 0 0,1 0 0,0 1-1,-13 33 1,11-20-14,1 1 0,2 0 0,1 1 0,2 0 0,0 0 0,1 53 0,4-73 27,1 1 0,1-1 0,-1 1 0,2-1 0,0 0 0,0 0 0,1 0 0,1 0 0,0 0 0,0-1 0,1 0 0,0 0 0,1-1 0,0 0 0,0 0 0,1 0 0,0-1 0,1 0 0,-1-1 0,2 1 0,-1-2 0,1 0 0,0 0 0,18 8 0,-14-9 61,0-1 0,0 0 0,28 3 0,-5 0-1531,-1 3-3699,-27-7 749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5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261 178 7298,'0'0'1467,"-11"-19"-518,-3-9-664,-7-10 704,-28-42 0,48 79-927,1 0 0,-1 0 0,0 0 0,1 0 0,-1 1 0,0-1 0,0 0 0,1 0-1,-1 1 1,0-1 0,0 0 0,0 1 0,0-1 0,0 1 0,0-1 0,-1 1 0,1 0-49,1 0 1,-1 0-1,1 0 1,-1 0-1,1 0 1,-1 0-1,0 0 0,1 0 1,-1 1-1,1-1 1,-1 0-1,1 0 1,-1 1-1,1-1 1,-1 0-1,1 1 1,0-1-1,-1 0 1,1 1-1,-1-1 1,1 1-1,-1 0 0,-2 4-51,0 1 0,0-1 0,1 1 0,-4 11-1,3-7 79,-27 87-73,3 1-1,6 0 1,3 2-1,5 1 0,4 0 1,8 187-1,5-240 22,2 1 0,2-2 0,2 1 0,18 51 0,-27-95-221,1 0-1,-1 0 1,1 0-1,0-1 1,0 1-1,0 0 1,4 4-1,-11-29-9223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57 4353,'0'0'5781,"-4"-8"-4886,-14-26-177,16 32-684,0 1 1,1 0 0,-1-1 0,0 1-1,0 0 1,1 0 0,-1 0 0,0 0-1,0 0 1,0 0 0,-1 1 0,1-1 0,0 1-1,0 0 1,0-1 0,0 1 0,0 0-1,-1 0 1,1 0 0,0 0 0,0 1-1,0-1 1,-4 2 0,0-2 13,1 1-38,0 0 0,0 1 1,0-1-1,0 1 0,0 0 0,0 0 0,0 0 0,1 1 0,-1 0 0,1 0 0,0 0 0,-1 0 0,1 1 0,1 0 0,-1-1 0,-4 7 0,4-5-9,0 1 0,0 0 0,1 0 0,0 0-1,0 0 1,0 0 0,1 1 0,0-1 0,0 1-1,0 0 1,1 0 0,-1 7 0,2-8-11,0 0 0,0-1 0,0 1 0,1 0 0,-1-1 0,2 1 1,-1-1-1,4 11 0,-3-12-7,0 0 0,1-1 1,0 1-1,0 0 0,0-1 1,0 0-1,0 0 0,0 0 0,1 0 1,0 0-1,6 3 0,2 1-13,1 0 0,0-1-1,0-1 1,0 0 0,1-1-1,27 5 1,-17-6 26,1-1-1,0-1 1,28-2 0,-48 1 10,0-1 0,0 0 0,-1 0 0,1-1 0,-1 1 0,1-1 0,-1 0 1,1 0-1,-1-1 0,0 1 0,0-1 0,0 0 0,-1 0 0,1 0 0,-1 0 0,1-1 0,-1 1 0,0-1 0,0 0 0,-1 0 0,1 0 1,-1 0-1,0-1 0,3-6 0,-1 0 84,-1 0 0,0 0-1,0 0 1,-1 0 0,-1-1 0,0 1 0,0 0 0,-1-1 0,-2-15 0,1 23-62,0 1 0,0-1 0,0 1 0,-1-1 0,1 1 0,-1 0 0,0 0 1,0 0-1,0 0 0,0 0 0,-1 0 0,1 1 0,-1-1 0,0 1 0,0-1 0,0 1 0,0 0 0,0 0 1,0 1-1,0-1 0,-1 0 0,1 1 0,-7-2 0,-4-1-124,0 0 0,0 1 0,-1 1 0,-22-2 1,-18 5-736,50-1 480,1 1 0,0 0 0,0 0 0,0 0 0,0 0 0,0 1-1,1-1 1,-1 1 0,0 0 0,1 0 0,-4 3 0,-10 13-4534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81 227 6313,'0'0'547,"20"1"-448,152 4 186,-155-5-280,0 0 0,1-1-1,-1-1 1,28-7 0,-39 7 7,-1 0 0,1 0 0,-1 0 0,0-1 0,1 0 0,-1 0 0,-1 0 0,1 0 1,0-1-1,-1 0 0,1 0 0,-1 0 0,0-1 0,-1 1 0,1-1 0,-1 0 0,4-7 1,-5 9 2,-1-1 0,1 1 1,-1 0-1,0 0 1,0-1-1,0 1 0,-1 0 1,1-1-1,-1 1 1,1-1-1,-1 1 0,-1 0 1,1-1-1,0 1 1,-1-1-1,1 1 0,-1 0 1,-2-5-1,1 4 28,0 1 0,0-1 0,0 1 1,-1 0-1,1 0 0,-1 0 0,0 0 0,0 0 0,0 0 0,0 1 0,0-1 0,-1 1 0,1 0 0,-7-3 0,-10-3 79,-1 1-1,-1 1 0,1 1 0,-1 1 0,1 1 0,-1 0 0,0 2 0,-25 1 0,43 0-105,0 0 0,-1 1 1,1-1-1,0 1 0,0 0 0,0 0 0,-1 0 0,1 0 1,0 1-1,1-1 0,-1 1 0,0 0 0,0 0 0,1 1 1,-1-1-1,1 1 0,0 0 0,0 0 0,0 0 0,0 0 1,0 0-1,1 1 0,-1-1 0,1 1 0,0 0 0,0 0 1,0-1-1,1 1 0,-1 0 0,1 1 0,-1 6 0,-2 8-16,1 0 0,1 0-1,1 0 1,0 1-1,2-1 1,2 23 0,28 113 105,-21-115 52,-1 1 0,-2 0 0,2 56 0,-9-96-129,0 0-1,0 0 1,-1-1-1,1 1 1,0 0-1,0-1 1,0 1-1,-1-1 1,1 1-1,0 0 1,-1-1 0,1 1-1,-1-1 1,1 1-1,-1-1 1,1 1-1,-1-1 1,1 1-1,-1-1 1,1 1-1,-1-1 1,1 0-1,-1 1 1,0-1-1,1 0 1,-1 0-1,0 1 1,1-1-1,-1 0 1,0 0-1,1 0 1,-2 0-1,-27 1 983,21-1-887,2 0-263,1 0 0,-1 0 1,1 0-1,-1-1 0,1 0 0,0 0 1,-1 0-1,1-1 0,0 1 0,0-1 1,0 0-1,0-1 0,0 1 0,0-1 1,0 0-1,1-1 0,-7-5 1,-7-9-3348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7434,'0'0'2549,"19"-2"-1670,6-2-688,-4 1 78,0 1-1,26 1 1,-45 1-234,0-1 0,1 1 1,-1 1-1,0-1 1,0 0-1,0 0 1,0 1-1,0-1 1,0 1-1,0 0 1,0 0-1,0 0 1,0 0-1,0 0 0,-1 0 1,1 0-1,0 0 1,-1 1-1,2 1 1,-1-2-11,-1 1 0,-1 0 0,1 0 0,0 0 0,0 0 0,-1 0 0,1 0 0,-1 0 0,0 0 0,1 1 0,-1-1 0,0 0 0,0 0 0,0 0 0,-1 0 0,1 0 0,-1 0 0,1 0 0,-2 4 0,-2 3 30,-1 0-1,0-1 1,-1 1-1,1-1 1,-2 0-1,1 0 1,-1-1-1,-15 13 1,3-1 52,-3 2-9,10-10-62,-21 24 1,31-32-46,-1 0 0,1 1 0,0-1 0,0 1 1,0-1-1,0 1 0,1 0 0,0 0 1,-1-1-1,1 1 0,1 0 0,-1 0 0,0 4 1,1-6 3,1-1 0,-1 1 1,0-1-1,1 1 0,-1-1 0,1 1 1,-1-1-1,1 1 0,0-1 1,-1 0-1,1 1 0,0-1 1,0 0-1,0 0 0,0 0 0,0 0 1,0 0-1,0 0 0,1 0 1,-1 0-1,2 1 0,32 14-68,-26-12 39,13 4-371,0-1 0,1 0 0,27 3-1,-12-5-2553,44 0 0,-43-5-1797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3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2905,'0'0'3691,"16"3"-2997,51 12 144,-63-14-771,-1 0-1,0 1 1,0 0-1,0-1 1,0 1-1,0 0 1,0 1-1,0-1 1,-1 0 0,1 1-1,-1-1 1,0 1-1,1 0 1,-1 0-1,0 0 1,-1 0-1,1 0 1,1 6-1,3 1 133,6 16 139,0 1 0,-2 0-1,-1 1 1,-1 0 0,-1 0 0,4 49-1,-1 177 862,-10-237-1138,0 18 146,-2-1 1,-2 1 0,-11 50-1,11-69-171,0 0 0,-1-1 0,-1 1-1,-1-1 1,0-1 0,-1 1 0,0-1-1,-1 0 1,-17 19 0,25-32-226,0-1 1,0 1-1,0 0 0,0-1 1,0 1-1,-1 0 1,1-1-1,0 0 0,0 1 1,0-1-1,0 0 0,-1 1 1,1-1-1,0 0 0,0 0 1,0 0-1,-3 0 0,2 0-410,-5 0-4548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58 6569,'0'0'3969,"-1"4"-3833,1-2-125,0-1 0,-1 1-1,1-1 1,0 1-1,0 0 1,0-1 0,0 1-1,0-1 1,0 1 0,0 0-1,1-1 1,-1 1-1,1-1 1,-1 1 0,1-1-1,0 1 1,-1-1 0,1 0-1,0 1 1,0-1 0,0 0-1,0 1 1,0-1-1,0 0 1,0 0 0,0 0-1,1 0 1,-1 0 0,0 0-1,1 0 1,-1-1-1,1 1 1,-1 0 0,2 0-1,8 4 146,1-1 0,-1 0 1,1 0-1,0-1 0,0-1 0,19 2 0,78-2 153,-71-2-246,15-2-32,-1-2 1,56-11-1,101-31 20,-5 1 14,-150 36 4,100-4 0,-126 12-49,0 1-1,-1 1 1,0 2 0,1 0 0,45 13-1,-30-2 43,-1 2 0,0 2 0,65 37 0,-106-54-80,1 0 0,-1-1-1,0 1 1,1 0 0,-1 0-1,1 0 1,-1 0 0,0 0-1,0 0 1,0 0 0,0 0-1,0 1 1,0-1 0,0 0-1,0 1 1,0-1 0,0 1-1,-1-1 1,1 1 0,-1-1-1,1 1 1,-1-1-1,1 1 1,-1 0 0,0-1-1,0 1 1,0 0 0,0 1-1,0-2-177,0-1 0,0 1 0,0 0 0,0-1 0,1 1 0,-1-1 0,0 1 0,0 0 0,1-1-1,-1 1 1,0-1 0,1 1 0,-1-1 0,0 1 0,1-1 0,-1 1 0,1-1 0,-1 1 0,1-1-1,-1 0 1,1 1 0,-1-1 0,1 0 0,0 1 0,9 2-3986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4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867 126 6385,'0'0'5743,"-13"-18"-5240,-44-53-301,54 68-189,0 0-1,0 1 1,0-1-1,0 1 1,0-1-1,0 1 1,-1 0-1,1 0 1,-1 1-1,0-1 0,1 1 1,-1 0-1,0 0 1,0 0-1,0 0 1,1 1-1,-1-1 1,0 1-1,-4 0 1,-8-1-8,-70-4 22,-110 7 1,165 1 31,-1 0 0,1 2-1,0 1 1,1 1 0,-51 20 0,67-21-33,-1 0 1,1 2-1,0-1 1,1 2-1,0-1 1,0 2-1,1 0 1,0 0-1,1 1 1,0 1-1,1 0 1,0 0-1,-10 17 1,19-26-498,0-1 0,0 1 0,0-1 0,1 1 0,-1 0 0,1-1 0,-1 1 0,1 0 0,0 0 0,0 4 0,0-3-515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1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1 266 4033,'0'0'2378,"2"0"-2108,0-1-1,-1 1 1,1 0 0,0-1 0,0 1 0,-1-1 0,1 0-1,3-1 1,19-24 1130,73-83 1203,-84 92-2209,-1 0-1,-1 0 1,-1-1-1,16-38 1,-30 89 410,-50 224-893,31-134 25,23-117-1,-2 0 0,1-1 1,-1 0-1,0 1 1,0-1-1,0 0 0,-1 0 1,1 0-1,-1 0 0,-1 0 1,-4 5-1,3-5 2,-1 0 0,1-1 0,-1 0 0,0-1 0,0 1 0,0-1 0,0 0 0,-12 3 0,-12 5-60,72-7-516,15 1 590,73 6-1789,-43-6-2267,-40-4-114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1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7698,'0'0'6209,"13"-40"-6641,2 34-696,4-1-3713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2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8570,'0'0'2932,"20"-16"-2735,65-50-115,-83 64-69,1 0 0,0 1 0,-1-1 0,1 0 0,0 1 0,0-1 0,0 1 0,0 0-1,0 0 1,0 0 0,0 1 0,0-1 0,0 1 0,0-1 0,0 1 0,0 0 0,1 0 0,2 1 0,6 0 36,-8-1-38,-1 0 0,1 0-1,-1 0 1,1 1 0,-1-1 0,0 1 0,1 0 0,-1 0-1,0 0 1,0 0 0,1 1 0,-1-1 0,0 1 0,0 0 0,0 0-1,-1 0 1,1 0 0,0 0 0,-1 1 0,0-1 0,1 1-1,-1-1 1,0 1 0,0 0 0,2 5 0,-1 0 8,0 0 0,-1 0 0,0 1 1,0 0-1,0-1 0,-1 1 0,-1 0 0,0 17 1,-1-21-7,0 0-1,0 0 1,0 0 0,-1 0 0,1 0 0,-1 0-1,0 0 1,-1-1 0,1 1 0,-1-1 0,0 1 0,0-1-1,0 0 1,-1 0 0,0-1 0,1 1 0,-1-1 0,-7 5-1,-3 2-3,-1-1 0,0 0-1,-1-1 1,-19 8-1,34-16-16,1 0 0,-1 0 0,1 1 0,0-1 0,-1 0 0,1 1 0,-1-1 0,1 1 0,0-1 0,-1 0 0,1 1 0,0-1 0,-1 1 0,1-1 0,0 1 0,0-1 0,-1 1 0,1-1 0,0 1 0,0-1 0,0 1 0,0-1 0,0 1 0,0-1 0,0 1 0,0-1 0,0 1 0,0-1 0,0 1-1,0 0 1,0-1 0,0 1 0,0-1 0,1 1 0,-1-1 0,0 1 0,0-1 0,1 1 0,-1-1 0,0 0 0,1 1 0,-1-1 0,1 1 0,15 18-137,-16-19 146,16 17-4,0 0 0,-1 0 0,0 2 0,-2-1 0,0 2 0,17 35 0,-29-54 26,0 1 0,-1 0 1,1 0-1,0 0 1,-1 0-1,0 0 1,1 0-1,-1 0 0,0 0 1,0 0-1,0 0 1,0 0-1,0-1 0,0 1 1,-1 3-1,0-4 0,0 0 0,1 0 1,-1 0-1,0 0 0,0 0 0,0-1 0,0 1 0,0 0 0,0 0 0,0-1 1,0 1-1,0 0 0,0-1 0,0 1 0,0-1 0,0 1 0,-1-1 0,1 0 1,0 0-1,0 1 0,0-1 0,-1 0 0,0 0 0,-22 1 183,16-1-661,1 0 1,0 1-1,0 0 1,-14 4-1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9602,'0'0'6425,"0"-2"-6425,6 2-1312,1 0-616,4-2-2841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6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6729,'21'-6'839,"-3"2"-751,133-28-68,-134 29-10,348-62-468,-365 64 460,1 1 0,-1 0 0,0 0 0,1 0-1,-1 0 1,0 0 0,1 0 0,-1 0 0,1 0-1,-1 0 1,0 0 0,1 0 0,-1 0 0,1 0 0,-1 0-1,0 0 1,1 0 0,-1 0 0,1 0 0,-1 0 0,0 1-1,1-1 1,-1 0 0,0 0 0,1 1 0,-1-1 0,0 0-1,0 0 1,1 1 0,-1-1 0,0 0 0,1 1 0,-1-1-1,0 0 1,0 1 0,0-1 0,0 0 0,1 1 0,-1-1-1,0 0 1,0 1 0,0-1 0,0 1 0,0-1-1,0 0 1,0 1 0,0-1 0,0 1 0,0-1 0,0 0-1,0 1 1,0 0 0,-8 25 13,5-21 15,-27 89 324,28-82-351,-1 0 1,2 0-1,-1 0 1,2 1-1,1 23 0,0-32 0,-1 0 0,1-1 0,0 1 0,0 0 0,1-1 0,-1 1-1,1 0 1,0-1 0,0 0 0,0 0 0,0 1 0,0-1 0,1 0 0,-1-1-1,1 1 1,0 0 0,0-1 0,0 1 0,0-1 0,0 0 0,1 0 0,-1-1 0,1 1-1,-1-1 1,1 1 0,0-1 0,3 1 0,11 1 65,0 0 0,0 0 0,0-2 0,24-1 0,-33 0-38,0 0 19,0 0 0,-1-1-1,1 0 1,0-1 0,0 0 0,-1-1 0,1 1-1,-1-2 1,0 1 0,13-8 0,-16 8 30,-1 0 1,1 0-1,-1-1 1,0 1-1,0-1 0,-1 0 1,1 0-1,-1 0 1,0-1-1,0 1 1,0-1-1,-1 1 1,1-1-1,-1 0 1,-1 0-1,1 0 1,0 0-1,-1 0 0,1-7 1,-2 4 0,0-1 0,0 0 0,-1 0 0,0 1-1,-1-1 1,0 0 0,0 1 0,-1 0 0,0-1 0,0 1 0,-1 0 0,0 1 0,0-1 0,-1 1 0,0-1 0,0 2 0,-1-1-1,0 0 1,-9-7 0,4 4-112,0 1-1,-1 0 0,0 1 0,0 1 1,-1-1-1,1 2 0,-2 0 0,1 1 1,-1 0-1,1 1 0,-21-4 0,14 6-708,0 1 0,-1 0 0,1 1 0,-22 3-1,-2 9-3741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19 6569,'0'0'5496,"-17"10"-5306,-6 4-159,-23 19 0,43-30-38,0-1 0,1 1-1,0 0 1,-1-1 0,1 1 0,0 0-1,1 0 1,-1 0 0,0 1 0,1-1-1,0 0 1,0 1 0,0-1 0,0 1-1,-1 5 1,2-1-26,0 0 0,0 0 0,1 0 0,2 12 0,-2-15 13,1 0 0,0 0-1,0 1 1,0-1 0,0-1 0,1 1 0,0 0-1,0-1 1,0 1 0,1-1 0,0 0 0,-1 0-1,1 0 1,1-1 0,-1 1 0,0-1 0,1 0-1,0 0 1,0-1 0,10 5 0,-3-2 14,2-1-1,-1 0 1,0 0 0,1-1 0,0-1 0,-1-1 0,17 1-1,-26-3 38,1 1 0,-1 0 0,0-1-1,0 0 1,0 0 0,0-1 0,0 1-1,0-1 1,0 1 0,0-1 0,0-1-1,-1 1 1,1 0 0,-1-1-1,1 0 1,-1 0 0,0 0 0,0 0-1,0 0 1,-1 0 0,1-1 0,-1 0-1,0 1 1,0-1 0,0 0-1,1-4 1,0-1 28,0 1 0,0-1 0,-1 0-1,0 0 1,-1 0 0,0 0 0,-1 0-1,1 0 1,-2 0 0,1 0 0,-4-15-1,3 20-90,0 0-1,-1 1 0,0-1 0,1 0 0,-1 0 0,-1 1 0,1-1 0,0 1 0,-1 0 0,0 0 0,0 0 1,0 0-1,0 0 0,0 0 0,-7-3 0,-4-3-1051,-1 2 1,-26-10-1,34 13 294,-33-10-4955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1408,'0'0'13555,"14"-2"-13611,-7-4-1320,3-4-3297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3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8602,'0'0'3867,"-17"13"-3675,-6 5-181,-21 22 0,42-38-18,-1 1 1,1-1 0,0 1-1,0 0 1,1-1 0,-1 1-1,0 0 1,1 0-1,0 0 1,0 0 0,0 1-1,0-1 1,0 0 0,1 0-1,-1 1 1,1-1 0,0 0-1,0 1 1,1 5 0,0 4-3,-1-7 2,0 0 1,1 0-1,0 1 1,0-1-1,1-1 1,0 1-1,0 0 1,0 0-1,1-1 1,-1 1-1,2-1 1,-1 0-1,0 0 1,1 0-1,0 0 1,0 0-1,0-1 1,1 0-1,7 6 1,-5-5 10,1 0 1,0 0 0,0-1-1,0 0 1,1 0 0,-1-1-1,1 0 1,0-1 0,0 0-1,-1 0 1,2-1 0,13 1-1,-20-2 28,0-1 0,-1 1-1,1 0 1,-1-1 0,1 1-1,-1-1 1,1 0-1,-1 0 1,1 0 0,-1 0-1,0 0 1,1 0 0,-1-1-1,0 1 1,0-1 0,3-3-1,-2 2 36,1-1 1,-2 0-1,1 0 0,0 0 1,-1 0-1,0-1 0,0 1 1,2-8-1,-1 2-5,-1 0 0,0 1 0,0-1-1,-1 0 1,-1 0 0,0 0 0,0 0 0,-3-15 0,2 21-120,-1 0 1,1 0 0,-1 0 0,0 0 0,-1 1-1,1-1 1,-1 0 0,1 1 0,-1 0 0,0 0-1,0 0 1,0 0 0,-1 0 0,1 0 0,-8-4-1,5 3-116,-38-24-2310,1 5-3087</inkml:trace>
  <inkml:trace contextRef="#ctx0" brushRef="#br0" timeOffset="1">420 253 8770,'0'0'7097,"45"-12"-8953,-16 2-1073,1 0-4144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88 7482,'0'0'5825,"-17"-13"-5233,-57-42-303,70 52-255,-1 0 0,1 0 0,-1 0 0,-10-3-1,-4 5 107,8 2-130,10-1-14,-1 0 1,1 0-1,-1 1 0,1-1 0,-1 1 0,1 0 1,-1-1-1,1 1 0,0 0 0,-1 0 1,1-1-1,0 1 0,0 0 0,0 1 1,-1-1-1,1 0 0,0 0 0,0 0 0,0 1 1,1-1-1,-1 0 0,0 1 0,0-1 1,1 1-1,-1-1 0,0 3 0,-1 3-19,0 0-1,0 1 0,1-1 1,-1 12-1,1-1 10,1 1 0,1-1 0,1 1-1,0-1 1,2 0 0,8 31 0,49 102-51,-41-109-37,-3 0 0,17 62-1,-32-97 15,0 1 0,-1 0 0,0 1 0,0-1 0,-1 0 0,0 0 0,-1 9 0,0-16 71,1 0-1,-1 0 1,0 0 0,0 0-1,1 0 1,-1 0 0,0 0 0,0 0-1,0-1 1,0 1 0,0 0-1,0-1 1,-1 1 0,1-1-1,0 1 1,0-1 0,0 1-1,0-1 1,-1 0 0,1 0-1,0 1 1,0-1 0,-1 0-1,1 0 1,0 0 0,-3-1-1,-36-1-234,36 1 198,0 0 0,0-1 1,1 1-1,-1-1 0,0 1 0,1-1 0,-1 0 1,1-1-1,-1 1 0,1 0 0,0-1 0,0 0 1,0 0-1,1 0 0,-1 0 0,0 0 1,1 0-1,0-1 0,0 1 0,0-1 0,0 0 1,1 0-1,0 1 0,-2-7 0,-1-4 49,1 1-1,1 0 0,0-1 1,1 0-1,1 1 0,0-16 1,1 19 46,1 0 1,0 0-1,0 0 0,1 0 1,0 1-1,0-1 1,1 1-1,1 0 1,9-16-1,5-1 64,39-42 1,-43 52 234,0 0 1,-1-1-1,-1 0 1,-1-1-1,-1 0 1,12-25-1,-20 35-138,0-1-1,-1 1 1,2-16-1,-4-3-1082,0 26 482,-1-1 1,1 0-1,0 0 1,-1 1-1,1-1 0,-1 0 1,0 1-1,0-1 1,1 1-1,-3-3 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5249,'0'0'3305,"111"-4"-2505,-76 2-512,1 2-288,0-2-376,-10 2-1368,-13-2-2353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7210,'0'0'3240,"115"30"-2328,-78-24-95,-1-2-537,0-2 48,0 0-312,-4 0-16,-4-2-16,-9 0-1377,-6 0-1471,-10-10-2169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63 3817,'0'0'7667,"1"-9"-7050,2-3-373,1-29 2282,-17 41-2171,2 0-356,0 2 0,1-1-1,-1 1 1,0 1 0,1 0 0,0 0 0,-1 1 0,1 1-1,1-1 1,-1 2 0,1-1 0,0 1 0,0 1 0,0 0 0,-9 9-1,13-10-23,-1-1 0,1 1-1,0 0 1,1 0-1,0 0 1,0 0 0,0 1-1,0 0 1,1-1-1,0 2 1,1-1 0,0 0-1,0 0 1,0 1-1,1-1 1,0 1 0,0-1-1,1 1 1,0-1-1,0 1 1,1-1 0,3 15-1,-1-16-23,-1 0-1,1 0 1,1 0 0,-1 0-1,1-1 1,0 1 0,0-1-1,1 0 1,-1 0 0,1-1-1,0 1 1,1-1-1,-1 0 1,1-1 0,12 7-1,-2-2 9,0-1-1,1-1 0,0 0 0,32 7 0,-28-9 28,0-2 0,-1 1-1,1-2 1,0-1 0,0-1-1,0 0 1,25-6 0,-39 5 26,-1-1 1,0 1 0,0-1-1,0-1 1,0 1 0,0-1-1,-1 0 1,0 0 0,1-1-1,-2 1 1,1-1 0,0 0-1,-1-1 1,0 1 0,0-1-1,-1 1 1,5-11 0,-4 8-13,-1 0 0,0-1 1,0 1-1,-1 0 1,0-1-1,-1 1 1,0-1-1,0 0 1,0 1-1,-1-1 1,-1 0-1,0 0 1,-2-10-1,2 15-60,-1 0-1,1 1 0,-1-1 1,0 0-1,-1 1 0,1-1 1,0 1-1,-1 0 1,0 0-1,0 0 0,0 0 1,0 0-1,0 1 0,-1-1 1,1 1-1,-1 0 0,1 0 1,-1 0-1,-7-2 0,-7-3-1334,-1 2 0,-35-7 0,47 11 696,-45-8-3899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1 224,'0'0'15259,"2"0"-15419,5 0-1088,3 0-744,-1 0-4186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8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10442,'0'0'5705,"-22"130"-5216,14-84-241,0 1-112,3-1-16,3-4-120,2 0-232,0-6-56,4 0-1057,24 2-199,0-10-561,-2-7-2800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94 107 9162,'0'0'2003,"-12"18"-1423,-39 60-161,46-69-389,1 0 0,0 0 0,0 0 0,1 0 0,0 0 0,1 1 0,0 0-1,0-1 1,1 1 0,1 0 0,-1 0 0,3 14 0,-2-11 0,0-7-27,0 0 1,1 1 0,0-1 0,0 0-1,0 0 1,1 0 0,-1 0 0,2-1-1,-1 1 1,0 0 0,1-1-1,0 1 1,1-1 0,-1 0 0,1 0-1,0-1 1,0 1 0,0-1-1,1 1 1,0-1 0,0-1 0,0 1-1,0-1 1,0 0 0,1 0 0,-1 0-1,1-1 1,0 0 0,0 0-1,-1 0 1,1-1 0,1 0 0,9 1-1,-9-2 22,0 1-1,1-1 1,-1-1-1,1 1 1,-1-1-1,1-1 0,10-3 1,-13 3-1,0 0-1,0-1 1,0 0 0,0 0-1,-1 0 1,1 0 0,-1-1-1,0 0 1,0 0 0,6-8-1,-2 0 40,0 0 0,-1 0-1,0-1 1,-1 0-1,-1 0 1,0-1 0,0 0-1,-2 0 1,0 0-1,0 0 1,-1 0 0,-1 0-1,0-1 1,-3-22-1,2 30-92,-1 0-1,0 0 1,0 1-1,-1-1 1,0 0-1,0 1 0,-1-1 1,1 1-1,-1 0 1,-1 0-1,1 0 1,-1 0-1,0 1 0,-1-1 1,-7-7-1,0 3-219,0 0 0,-1 1 1,0 1-1,0 0 0,-24-11 0,-30-9-3128,4 7-2639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5033,'0'0'1816,"-8"116"-1263,14-88-241,18-2 16,10 0-216,13-2-112,38-5-320,-10-7-873,-9-6-1383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0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8786,'0'0'1876,"0"18"-1569,0 112 269,0-124-549,0 0 1,0 0-1,1 0 0,0 0 0,0 0 0,0 0 1,1 0-1,0 0 0,0-1 0,1 1 0,-1-1 1,1 1-1,0-1 0,1 0 0,-1 0 1,1 0-1,0-1 0,0 1 0,0-1 0,1 0 1,0 0-1,0-1 0,0 1 0,0-1 0,0 0 1,0-1-1,1 1 0,0-1 0,-1 0 1,1 0-1,9 1 0,-3-1-18,1 0-1,-1-1 1,0-1-1,0 0 1,1 0 0,-1-1-1,15-4 1,-19 3-11,1 0 0,-1-2 1,0 1-1,0-1 1,0 0-1,0 0 0,-1-1 1,0 0-1,0 0 0,12-12 1,-6 3 110,-1-1 1,0 0 0,-1 0-1,-1-1 1,0-1 0,-1 1-1,-1-2 1,10-29 0,-24 64 268,-2 0 1,-9 17-1,-4 7-256,-4 13 161,-34 112 0,50-129-250,1 0 0,2 1-1,1 0 1,1 45 0,3-70-121,1-7 19,0 0 1,0 0-1,1 1 0,-1-1 0,3 7 0,-2-11-151,0 0 1,0 0-1,0 0 0,0 0 0,0 0 0,0 0 0,0 0 0,1-1 0,-1 1 0,1 0 0,-1-1 1,1 0-1,0 1 0,-1-1 0,1 0 0,0 0 0,0 0 0,3 1 0,7 3-4317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4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41 4641,'0'0'4638,"-4"-6"-3784,-11-17-2,13 22-762,0 0 1,1-1-1,-1 1 0,0 0 1,0 0-1,0 0 1,0 0-1,0 1 0,0-1 1,0 0-1,0 1 0,0 0 1,0-1-1,0 1 0,0 0 1,-1 0-1,1 0 1,0 0-1,0 1 0,0-1 1,-3 1-1,-5 0 20,2 0-94,1 0 0,0 0 1,-1 1-1,1 0 0,0 0 1,0 0-1,0 1 0,0 1 0,1-1 1,-1 1-1,-9 7 0,-7 7-7,-33 33 0,42-37-1,0 1-1,1 0 1,1 1-1,-16 26 1,24-34-6,0 1 0,0-1 0,0 0 1,1 1-1,1 0 0,0 0 0,0 0 1,0 0-1,1 0 0,1 0 0,-1 0 1,2 12-1,0-17-6,0 1 1,0 0-1,1-1 0,0 1 1,0-1-1,0 1 0,0-1 1,0 0-1,1 0 1,0 0-1,0 0 0,0-1 1,0 1-1,1-1 0,-1 0 1,1 0-1,0 0 0,0 0 1,0-1-1,7 4 1,2 0-10,1 0 1,0 0-1,0-2 1,0 0 0,22 3-1,3-2 17,68-2-1,-81-4-3,-16 1-3,0 0-1,0-1 1,0 0 0,0-1 0,-1 0 0,1-1-1,0 0 1,-1-1 0,0 0 0,1 0 0,10-8-1,-14 8 35,0 0 0,0-1-1,-1 0 1,1 0 0,-1-1-1,0 1 1,-1-1 0,1 0-1,-1 0 1,-1-1 0,1 1-1,-1-1 1,0 0 0,-1 0-1,1 0 1,1-8 0,-2 0-6,0 0 1,0 0-1,-1 0 1,-1-1-1,-1 1 1,-2-15-1,2 27-41,1 1-1,-1 0 1,1 0-1,-1-1 1,0 1-1,0 0 0,0 0 1,0 0-1,0 0 1,0 0-1,-1 0 1,1 0-1,-1 1 1,1-1-1,-1 0 0,0 1 1,0-1-1,0 1 1,1 0-1,-1 0 1,0 0-1,-1 0 1,1 0-1,-4-1 0,-2 0-423,0 0-1,-1 1 0,1 0 0,-1 1 0,-10 0 0,6 0-879,-19 0-3404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7826,'0'0'6857,"5"0"-7817,1 0-912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9330,'0'0'4153,"-28"119"-3545,18-83-376,3 2 224,1-2-400,4-2 144,2-2-200,0-6-128,0-3-104,8-3-752,9-6-320,16-8-401,-1-2-1263,-1-4-1361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7602,'0'0'3434,"-11"21"-3193,-34 70-189,43-87-45,0-1 1,1 1-1,-1 0 0,1 0 0,0 1 1,0-1-1,1 0 0,-1 0 1,1 0-1,0 0 0,0 1 0,0-1 1,1 0-1,-1 0 0,1 0 1,0 1-1,0-1 0,1 0 0,-1 0 1,1-1-1,0 1 0,0 0 1,0 0-1,0-1 0,1 1 0,-1-1 1,1 0-1,0 0 0,4 3 1,1 0-22,0 0 0,0 0 0,1-1 0,0-1 0,0 1 0,1-2 0,-1 1 0,1-1 0,14 3 0,-13-4 19,0 0 0,1 0 1,-1-1-1,0-1 0,1 0 0,-1 0 1,0-1-1,17-4 0,-24 4 28,1-1 1,-1 0-1,1 0 0,-1 0 0,1 0 1,-1-1-1,0 1 0,0-1 0,-1 0 1,1 0-1,0-1 0,-1 1 0,0-1 1,0 0-1,0 1 0,0-1 0,-1-1 1,1 1-1,-1 0 0,0-1 0,-1 1 1,3-7-1,-2 4 30,0 0 0,-1 0-1,1 0 1,-1 0 0,-1 0 0,1 0 0,-1-1 0,0 1 0,-3-12-1,2 15-37,0 0 0,0 0-1,-1 0 1,1 0-1,-1 0 1,0 0-1,0 0 1,-1 1 0,1-1-1,-1 1 1,1 0-1,-1-1 1,0 1 0,-1 0-1,1 1 1,0-1-1,-6-3 1,-3 0-84,1 1 0,-1 0 1,0 1-1,0 0 0,0 0 0,0 2 1,-24-3-1,-1 2-594,-49 3-1,17 7-1867,13 6-1383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32 9330,'0'0'1616,"0"20"-1434,-2 120 150,2-134-324,0 0 0,1 0-1,-1 0 1,1 0 0,1 0 0,-1-1 0,1 1 0,0 0 0,0-1 0,0 1-1,1-1 1,0 0 0,5 9 0,-4-11-4,-1 1-1,1-1 1,-1 0-1,1 0 1,0 0 0,0 0-1,0-1 1,0 1-1,1-1 1,-1 0-1,1-1 1,-1 1 0,1-1-1,0 0 1,-1 0-1,1 0 1,7 0-1,-5 0-2,0-1 0,0 0 0,-1 0 0,1 0 0,0 0-1,0-1 1,0 0 0,0-1 0,0 0 0,-1 0-1,1 0 1,-1-1 0,0 0 0,1 0 0,-1 0-1,-1-1 1,1 0 0,0 0 0,-1-1 0,0 1 0,0-1-1,5-7 1,5-7-7,-2-1 0,0 0 1,-2-1-1,0-1 0,-1 0 0,-1 0 0,-1-1 0,-1 0 0,4-25 0,-7 29 423,-5 27 128,-7 33-166,0-5-299,-37 179 284,36-159-355,-3 108 1,13-163-167,1-1 1,-1 0 0,0 0-1,1 0 1,-1 0 0,0 0-1,0 0 1,1 0 0,-1-1 0,0 1-1,0 0 1,0-1 0,1 1-1,0-1 1,3-4-567,-1 1 1,0-1-1,0 0 1,0 0-1,3-6 0,2-7-3906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565 173 3241,'0'0'4515,"0"-5"-3896,0-6-456,1 6 205,-1 0-1,1 1 1,-1-1 0,-1 0-1,1 1 1,-1-1-1,1 0 1,-1 1-1,-1-1 1,1 1 0,-1-1-1,1 1 1,-5-8-1,-2 4-276,0 1-1,0 0 1,0 1 0,-1 0-1,0 0 1,0 1-1,-1 0 1,1 1 0,-1 0-1,0 0 1,0 1-1,-1 0 1,-12-1 0,-14-2-49,0 3 1,-52 0 0,74 3-18,-4 0-29,-34 3 0,46-1 10,0-1 0,1 1 0,-1 0-1,0 0 1,1 1 0,0 0 0,0 0 0,-9 6 0,8-4-8,0 1-1,0-1 0,1 1 0,0 0 1,0 0-1,1 1 0,-1 0 1,2 0-1,-1 0 0,1 0 1,0 1-1,-4 9 0,4-2-11,0-1 0,1 0 0,0 1 0,1 0 0,1-1 0,0 20 0,1-25 10,0 0-1,1 0 1,0 0 0,1 1 0,-1-1-1,6 14 1,-4-16-14,0-1-1,0 0 1,1-1-1,0 1 1,0-1-1,0 1 1,0-1-1,1-1 0,0 1 1,5 4-1,3 0-30,0 0-1,0-1 0,0 0 0,1-1 0,1-1 0,-1 0 0,1-1 0,0-1 0,0 0 1,16 2-1,18 0-93,90-2 1,-132-4 142,0 0-1,1-1 1,-1 0-1,1 0 1,-1-1-1,0 1 1,0-2-1,0 1 1,0-1 0,0 0-1,-1-1 1,1 0-1,-1 0 1,0 0-1,11-10 1,-8 4 0,-1 0 0,1 0 0,-2-1 0,1 0-1,-1 0 1,-1-1 0,0 0 0,4-14 0,-2 6 103,-1 0 0,-2-1-1,0 0 1,-1 1 0,-1-2 0,0 1 0,-2 0 0,-1 0-1,-3-28 1,3 46-76,-1 0 1,0 1-1,0-1 0,0 0 0,-1 1 1,1-1-1,-1 1 0,1-1 0,-1 1 0,0 0 1,0 0-1,0 0 0,0 0 0,0 0 0,0 0 1,-1 0-1,1 1 0,0-1 0,-1 1 1,0 0-1,1 0 0,-1 0 0,-4-1 0,-6-2-36,-1 0 0,0 1-1,-19-1 1,29 4-4,-32-4-553,0 2 0,1 2 0,-1 1 0,0 1 0,0 2 0,1 2 0,-50 14 0,13 2-3647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1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6705,'0'0'2605,"-13"19"-1690,-1 2-667,3-7-80,1 1 0,0 1 0,1 0 1,1 0-1,-11 32 0,14-29-87,0 0 0,1 1 0,0-1-1,2 1 1,1 0 0,0 0-1,3 30 1,-1-46-57,-1 0 1,1 1-1,0-1 0,0 0 0,1 0 1,-1 0-1,1 0 0,0 0 1,0 0-1,0 0 0,0 0 0,1-1 1,0 1-1,0-1 0,0 0 1,0 0-1,0 0 0,0 0 0,1 0 1,3 2-1,0-2 22,-1 0 1,1 0-1,0-1 1,0 1-1,0-1 0,0-1 1,0 0-1,0 0 1,0 0-1,0-1 0,10 0 1,-15 0-9,1-1 0,-1 0 0,1 1 0,-1-1-1,0 0 1,1 0 0,-1-1 0,0 1 0,0 0 0,0-1 0,0 1 0,0-1 0,0 0 0,0 0 0,-1 1 0,1-1 0,-1 0 0,1 0-1,-1-1 1,0 1 0,1 0 0,-1 0 0,0-1 0,-1 1 0,1 0 0,0-4 0,3-5 126,-2-1-1,1-1 1,-1 1 0,0-14 0,-1 5-84,-1 1 0,0-1 1,-2 0-1,-5-29 0,5 43-149,0 0-1,0 0 1,-1 0 0,0 0 0,0 0-1,0 1 1,-1-1 0,0 1 0,-1 0-1,1 0 1,-1 1 0,0-1 0,0 1-1,-1 0 1,0 1 0,-7-6 0,2 4-700,0 0 0,0 1 0,-1 0 0,-19-5 0,0 3-4767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8834,'0'0'4689,"13"-18"-7330,-9 2-4840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9418,'0'0'1607,"-9"22"-1103,-3 6-384,2-4-20,0 1 1,2 0-1,-8 40 1,10-28-3,2-1 0,2 54 0,2-83-103,0 1-1,1-1 1,0 0-1,0 1 1,1-1-1,-1 0 1,2 0-1,-1 0 1,1 0-1,6 11 1,-6-14-10,0 0 0,-1-1 0,1 1 0,1-1 1,-1 1-1,0-1 0,1 0 0,0 0 0,-1-1 0,1 1 0,0-1 1,0 0-1,1 0 0,-1 0 0,0-1 0,1 1 0,-1-1 0,7 1 1,-2-1 16,0 0 1,-1-1-1,1 1 1,0-2 0,-1 1-1,1-1 1,-1-1-1,1 0 1,-1 0 0,1 0-1,-1-1 1,0 0-1,0-1 1,-1 0 0,9-5-1,-7 3 14,-1-1-1,0 0 0,0 0 0,-1-1 1,0 0-1,0 0 0,-1-1 0,0 0 1,-1 0-1,0 0 0,0-1 0,4-11 1,-3 3 59,-1 0 1,-1 0 0,0-1 0,-1 0-1,-1 0 1,-1 0 0,-1 0-1,-3-33 1,2 47-75,1 0-1,-1 0 1,0 0-1,0 0 1,-1 0-1,0 1 1,1-1-1,-2 0 1,1 1-1,0-1 1,-1 1-1,0 0 1,0 0-1,0 0 1,-1 0-1,1 0 1,-1 1-1,-5-4 1,3 3-74,-1 0-1,0 1 1,0 0 0,0 0-1,0 0 1,-1 1 0,1 0 0,-1 1-1,1 0 1,-1 0 0,0 1 0,-7 0-1,-3 0-571,0 1-1,0 1 0,1 1 0,-1 1 1,-25 7-1,-14 11-2364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02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18 80,'0'0'758,"-1"-2"-696,-6-12-27,7 14 21,0 0-23,0-2-37,-15 2-531,6 0 258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4865,'0'0'3769,"96"-49"-3497,-58 45 16,3 2-200,8 0-88,2 0-112,13 2-928,-13 0-753,-15-2-2175</inkml:trace>
  <inkml:trace contextRef="#ctx0" brushRef="#br0" timeOffset="1">100 239 7402,'0'0'2360,"132"4"-1792,-97-4-256,3 0-16,-4-2-224,-2-4-72,-4 2-400,-3-4-1008,-8 2-640,-10-2-3418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9234,'0'0'3545,"34"123"-2697,-25-63-544,-3 6 0,-6 2 184,0 1-488,0-3 192,-2-4-192,-5-4-240,1-10 8,4-7-656,2-7-416,6-12-1169,7-10-2176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8850,'0'0'1408,"0"21"-1158,-6 124 488,5-136-639,0-1-37,1 1-1,0 0 1,0-1-1,1 1 1,2 12-1,-2-19-52,0 1 0,0-1-1,0 0 1,0 0-1,0 1 1,0-1 0,0 0-1,1 0 1,-1 0-1,1-1 1,0 1-1,-1 0 1,1-1 0,0 1-1,0-1 1,0 1-1,0-1 1,0 0 0,1 0-1,-1 0 1,0 0-1,0 0 1,1 0 0,2 0-1,3 1 3,1-1 1,0 0-1,0 0 0,0-1 0,-1 0 0,1 0 0,0-1 0,0 0 1,0-1-1,-1 0 0,1 0 0,-1-1 0,0 0 0,1 0 0,-1-1 1,-1 0-1,1 0 0,0-1 0,6-6 0,2-2-18,-2-1-1,0 0 1,0-1-1,-1 0 1,-1-1-1,-1-1 0,13-23 1,-18 26-24,5-8 422,-7 20 326,-3 15 549,-5 27-822,-2 0 0,-12 47 0,7-41-255,-6 56 0,16-56-300,1-28-44,-1-1 1,-3 25 0,3-37-244,0-1-1,0 0 1,0 0 0,-1 0-1,1 0 1,-1 0-1,0 0 1,0-1 0,0 1-1,-1-1 1,1 1 0,-1-1-1,0 0 1,-6 6-1,-13 4-7300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13 4025,'0'0'3065,"4"-1"-2276,0 0-348,13-7 6460,-65 7-6628,20 0-209,-47 4 0,66-2-82,1 1 0,-1-1 1,0 2-1,1-1 0,-1 1 0,1 1 0,0 0 0,0 0 0,-11 7 0,18-10-12,0-1 0,-1 1 0,1 0-1,0 0 1,-1 0 0,1 0-1,0 0 1,0 0 0,0 0 0,0 0-1,0 0 1,0 0 0,0 1 0,1-1-1,-1 0 1,0 1 0,1-1 0,-1 1-1,0-1 1,1 0 0,0 1-1,-1-1 1,1 1 0,0-1 0,0 1-1,0 0 1,0-1 0,0 1 0,0-1-1,0 1 1,1-1 0,-1 1 0,1-1-1,-1 0 1,1 1 0,-1-1-1,1 1 1,0-1 0,0 0 0,-1 1-1,1-1 1,2 2 0,4 4-160,0-1 1,0 1 0,1-2-1,0 1 1,12 6-1,-11-7 292,53 31-234,-35-21 133,0 1 1,0 1-1,37 32 0,-64-49 28,0 0-1,0 1 0,0-1 1,1 0-1,-1 0 1,0 0-1,0 0 0,0 0 1,0 0-1,0 0 1,0 1-1,0-1 0,1 0 1,-1 0-1,0 0 1,0 0-1,0 0 0,0 1 1,0-1-1,0 0 1,0 0-1,0 0 1,0 0-1,0 1 0,0-1 1,0 0-1,0 0 1,0 0-1,0 0 0,0 1 1,0-1-1,0 0 1,0 0-1,0 0 0,0 0 1,0 0-1,0 1 1,0-1-1,0 0 0,-1 0 1,1 0-1,0 0 1,0 0-1,0 1 1,0-1-1,0 0 0,0 0 1,0 0-1,-1 0 1,1 0-1,0 0 0,-15 4 443,-27-4-591,33 0 291,-19 0-384,-39 0 283,60-1-757,-1 0 1,1 0-1,1 0 1,-1-1-1,0 0 1,0 0-1,-7-4 0,7 0-3791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8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0 5033,'0'0'7995,"-17"2"-7838,-59 8-58,71-9-81,-1 1 0,0 0 0,0 0 0,1 0 0,0 0 0,-1 1 0,1 0 0,0 0 0,0 1 0,1 0 0,-1-1 0,1 1 0,-1 1 0,1-1 0,1 1 0,-1-1 1,1 1-1,-6 9 0,6-7-64,0-1 1,1 1-1,-1 0 1,1 0-1,1 0 1,-1-1 0,1 2-1,0-1 1,1 0-1,0 0 1,0 0 0,0 0-1,3 12 1,-2-16-127,1 0-1,-1 0 1,1 0 0,-1 0 0,1 0 0,0 0-1,1 0 1,-1-1 0,0 1 0,1-1-1,-1 0 1,1 1 0,0-1 0,-1 0 0,1-1-1,0 1 1,6 2 0,-1 0-308,33 18-2398,3-7-1014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45 6177,'0'0'3054,"-10"18"-2950,-4 4-34,-12 31 0,25-52-69,0 1 0,1 0 0,-1-1 0,1 1 0,-1 0-1,1 0 1,0-1 0,0 1 0,0 0 0,0 0 0,0 0-1,0-1 1,0 1 0,1 0 0,-1 0 0,1-1 0,-1 1 0,1 0-1,0-1 1,-1 1 0,1 0 0,0-1 0,0 1 0,0-1-1,1 0 1,-1 1 0,0-1 0,0 0 0,1 1 0,-1-1-1,0 0 1,1 0 0,0 0 0,2 1 0,1 2 1,5 2 21,0 0 0,0 0 0,1-1-1,0 0 1,0-1 0,0 0 0,0-1 0,0 0-1,1 0 1,-1-2 0,1 1 0,0-1-1,12-1 1,-23 0 26,1-1-1,0 1 0,0 0 1,-1 0-1,1-1 1,0 1-1,-1-1 1,1 0-1,0 1 1,-1-1-1,1 0 1,-1 0-1,1 0 1,-1 0-1,0 0 1,1 0-1,-1 0 0,0-1 1,0 1-1,0 0 1,0-1-1,0 1 1,0-1-1,0 1 1,0-1-1,0 1 1,-1-1-1,1 0 1,-1 1-1,1-1 1,-1-1-1,2-8 176,0 1-1,-1-1 1,-1 1 0,0-12-1,0 10-253,-1 6-5,0 0 0,0 0 0,0 0 0,-1 0 0,0 0 0,0 1 1,0-1-1,-1 0 0,0 1 0,-4-7 0,3 5-752,0 1 0,1 0 0,0-1 0,0 0 0,1 0 0,-3-8 0,5 6-1808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1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1304,'0'0'3458,"10"18"-2603,30 56-240,-37-69-408,0 0-1,0-1 1,-1 2-1,0-1 1,0 0 0,-1 0-1,1 1 1,-1-1 0,0 1-1,-1-1 1,1 10 1716,-1-21-210,-1-28-1215,0 11-224,3-36 0,-2 53-277,1 1 1,0-1-1,0 0 1,1 0-1,-1 1 1,1-1 0,1 1-1,-1 0 1,1-1-1,0 1 1,4-6-1,-4 9-52,-1 0 0,1 0 0,-1 1 0,1-1 0,-1 1 0,1 0-1,0-1 1,0 1 0,0 0 0,0 0 0,0 1 0,0-1-1,0 1 1,0-1 0,0 1 0,0 0 0,0 0 0,6 1 0,3 1-59,1 0 0,0 0 0,12 5 0,8 4 79,0-2-1,1-1 0,0-2 0,0-1 0,1-2 0,-1-1 1,40-3-1,-68 0 35,-1 0 1,0 0-1,1-1 1,-1 0-1,0 0 1,0 0-1,0-1 1,0 1-1,0-1 0,-1 0 1,1-1-1,5-4 1,-8 6 16,1-1 1,-1 1-1,1-1 0,-1 0 1,0 0-1,0 0 0,0 0 1,0 0-1,0 0 0,-1-1 1,0 1-1,1 0 0,-1-1 1,-1 1-1,1-1 0,0 0 1,-1 1-1,0-1 0,0-5 1,0 9 15,0-1 0,0 0 0,-1 1 0,1-1 0,0 1 0,-1-1 0,1 1 0,-1-1 0,1 1 0,0-1 0,-1 1 0,1-1 0,-1 1 0,1 0 0,-1-1 0,0 1 0,1 0 1,-1-1-1,1 1 0,-1 0 0,0 0 0,1 0 0,-1-1 0,0 1 0,1 0 0,-1 0 0,-1 0 0,-21-1 89,17 2-90,-2-1 0,-1 1 0,0 0-1,1 1 1,-1 0-1,1 0 1,0 1-1,0 0 1,0 0-1,0 1 1,0 0 0,0 0-1,1 1 1,0 0-1,0 0 1,1 1-1,-1 0 1,1 0 0,0 1-1,1-1 1,-8 12-1,6-8 13,1 1 0,0 0 0,0 1 0,1-1-1,0 1 1,1 1 0,1-1 0,0 0 0,0 1 0,2-1-1,-1 1 1,1 0 0,2 19 0,0-28-57,-1 0 1,1 1-1,0-1 1,1 0-1,-1 0 0,1-1 1,0 1-1,0 0 1,0-1-1,0 1 0,1-1 1,-1 1-1,1-1 0,0 0 1,0 0-1,0 0 1,0-1-1,5 4 0,6 2-150,-1 0 0,1-1 0,21 8-1,-26-11 57,55 20-1639,0-7-2235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633 50 6361,'0'0'5360,"-8"-7"-5033,3 1-255,3 3-52,0 0 0,-1 1 0,1-1 0,-1 1 0,1-1 0,-1 1 1,0 0-1,0 0 0,0 0 0,0 0 0,-1 1 0,1-1 0,0 1 0,0 0 0,-1 0 0,1 0 0,-7 0 0,-136-2 143,129 4-98,1 1-1,-1 0 0,1 1 0,0 1 0,0 0 0,-28 13 0,43-16-67,-1 0 0,0 0 0,1 0 0,-1 1 0,1-1-1,-1 1 1,1-1 0,0 1 0,0 0 0,0-1-1,0 1 1,0 0 0,0 0 0,0 0 0,0 0-1,1 0 1,-1 0 0,1 0 0,0 0 0,-1 0 0,1 0-1,0 0 1,0 0 0,0 0 0,0 0 0,1 0-1,0 3 1,0 3-5,1 1 1,0-1-1,1 1 0,0-1 0,4 9 0,8 10 102,37 51-1,-2-2-50,-36-47-99,-14-28 66,1 0 0,-1 0 1,0 0-1,1 0 0,-1 0 0,0 0 1,0 0-1,0 0 0,0 1 1,0-1-1,0 0 0,0 0 0,0 0 1,0 0-1,-1 0 0,1 0 1,0 0-1,-1 0 0,1 0 1,0 0-1,-1 0 0,0 0 0,1 0 1,-1 0-1,1 0 0,-1-1 1,-1 2-1,-6 2 87,1-1 0,-1 0 1,-1 0-1,1-1 0,0 0 0,0-1 1,-1 0-1,-13 1 0,8-1-80,-226 3-662,239-4 612,-3 0-428,-1 0 0,1 0 0,0 0-1,0-1 1,0 0 0,0 0 0,0 0-1,-7-3 1,1-4-4404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18 9074,'0'0'3083,"-19"-4"-2705,-63-10-64,73 14-279,1 1-1,0-1 0,0 1 1,0 0-1,-1 1 1,1 0-1,1 0 0,-1 1 1,0 0-1,1 1 0,-1-1 1,1 1-1,0 1 0,-9 6 1,3-2 68,2-2-56,1 0-1,-1 1 1,1 1 0,1-1-1,0 2 1,0-1 0,-8 13-1,13-17-50,1 0 1,0 1-1,0 0 0,0 0 0,0 0 0,1 0 0,0 0 0,1 0 0,-1 1 0,1-1 0,0 0 0,1 1 1,0-1-1,0 1 0,0-1 0,1 7 0,0-10-52,0-1 1,0 1 0,0-1-1,0 1 1,0-1-1,1 0 1,-1 1-1,1-1 1,-1 0-1,1 0 1,0 0-1,0 0 1,0-1 0,0 1-1,0 0 1,0-1-1,0 1 1,1-1-1,-1 0 1,0 0-1,1 0 1,-1 0-1,4 1 1,25 10-1196,1-2-1,37 8 1,-3-6-1582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1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80 157 7866,'0'0'2851,"-14"18"-2640,-42 60-81,55-77-121,0 1 1,0 0-1,0-1 0,0 1 0,0 0 0,0-1 0,0 1 0,1 0 0,-1 0 0,1-1 0,0 1 0,-1 0 1,1 0-1,0 0 0,0 0 0,0 0 0,0-1 0,0 1 0,1 0 0,-1 0 0,1 0 0,-1 0 0,1-1 1,0 1-1,1 3 0,0-2-8,1-1 0,-1 1 0,1-1 0,0 1 0,-1-1 1,1 0-1,0 0 0,7 3 0,-6-2 0,4 0 11,-1 1 0,1-1 0,0 0 0,0 0 0,0-1 0,0 0 0,0-1 0,0 0 0,1 0 0,-1-1 0,0 0 0,1 0 0,9-2 0,-16 1-4,0 0-1,0 0 1,0 0-1,0-1 1,0 1-1,0 0 1,0-1-1,0 0 1,-1 1-1,1-1 1,-1 0-1,1 0 1,-1 0-1,0 0 1,0 0-1,1 0 1,-2 0-1,1 0 1,0 0-1,0-1 1,-1 1-1,1 0 1,0-5-1,1-7-110,-1 0 1,-1-26-1,-1 22-86,0 7-232,0 0 0,0 1 0,-6-17-1,5 19 71,0 1-1,0-1 0,1 0 0,0 0 1,1 0-1,-1 1 0,1-1 0,2-8 1,-2 14 321,1 1 0,-1-1 0,1 0 1,-1 1-1,1 0 0,0-1 0,0 1 0,0-1 1,0 1-1,0 0 0,0 0 0,0-1 0,0 1 1,1 0-1,-1 0 0,0 0 0,1 0 0,-1 1 1,1-1-1,-1 0 0,1 0 0,-1 1 0,1-1 1,0 1-1,-1 0 0,3-1 0,5 0 45,0 0 0,0 0-1,15 1 1,-12 1-7,-4-1 74,-1 1-1,0 1 1,0-1-1,0 1 1,0 0-1,0 1 1,0-1-1,-1 2 1,1-1-1,-1 1 1,0 0-1,0 0 1,0 0 0,0 1-1,-1 0 1,0 0-1,5 6 1,1 2 84,-1 0 0,-1 0 0,0 1 0,0 0 0,-1 1 0,9 25 0,-14-29 115,0 0-1,-1 0 1,0 0 0,-1 0-1,0 1 1,-1 14 0,0-34-171,-1 0 1,-1 1-1,1 0 1,-1-1 0,-4-8-1,-4-19 123,7 15-50,1 0 1,1-21-1,1 40-186,0 0-1,0 0 0,1 1 0,-1-1 0,0 0 0,1 0 1,-1 1-1,0-1 0,1 0 0,-1 1 0,1-1 0,-1 0 1,1 1-1,-1-1 0,1 1 0,-1-1 0,1 1 0,-1-1 0,1 1 1,0-1-1,-1 1 0,1 0 0,0-1 0,0 1 0,-1 0 1,1 0-1,0-1 0,0 1 0,-1 0 0,1 0 0,1 0 0,32-1-49,-25 1 60,148 8-31,-90-2 9,72-5 1,-131-1 22,-1-1 1,0-1-1,0 1 1,0-1-1,0 0 1,0-1-1,0 0 0,-1 0 1,1 0-1,-1-1 1,0 0-1,7-5 1,-10 7 3,0-1 1,0 1-1,-1-1 0,1 0 1,-1 0-1,1 0 1,-1 0-1,0 0 0,0 0 1,-1 0-1,1-1 1,-1 1-1,1-1 0,-1 0 1,0 1-1,0-1 1,-1 0-1,1 1 0,-1-1 1,0 0-1,0 0 1,0 1-1,0-1 0,-2-6 1,1 8 15,1 1 0,-1-1 0,0 1 0,1-1 0,-1 1 0,0 0 0,0 0 0,0-1 0,0 1 0,0 0 0,-1 0 0,1 0 0,0 0 0,0 0 0,-1 0 0,1 1 0,0-1 0,-1 0 0,1 1 0,-1-1 0,1 1 0,-1-1 0,1 1 0,-3 0 0,-39-4 256,38 4-303,1 1 30,0-1 0,1 0-1,-1 1 1,1-1-1,0 1 1,-1 0 0,1 0-1,-1 1 1,1-1 0,0 1-1,0-1 1,0 1-1,0 0 1,-5 4 0,3-1-5,1 0 1,0-1 0,0 1-1,0 1 1,0-1 0,1 1-1,-5 9 1,3-2 7,0 0-1,1 0 1,0 0 0,2 1 0,-1-1 0,1 1-1,1 16 1,0-19-30,2 0 1,-1 0-1,2 0 0,-1-1 0,1 1 0,7 18 0,-6-23-44,0 0-1,0 0 1,0 0-1,1 0 1,0-1-1,0 0 1,1 0 0,0 0-1,-1 0 1,2-1-1,-1 0 1,0 0-1,7 4 1,12 4-646,0 0 1,1-1-1,47 13 1,-2-7-1867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6737,'0'0'5642,"-11"12"-5446,2-2-145,-2 2 21,1 0 0,0 1 0,0 0 0,1 0 0,-10 22-1,5-5 74,1 1 0,2 0-1,2 0 1,0 1-1,2 0 1,2 0-1,-3 63 1,8-89-215,0-1 1,0 0 0,1 0 0,0 0-1,0 0 1,0 0 0,1 0-1,0 0 1,0-1 0,0 1 0,0-1-1,1 1 1,-1-1 0,1 0 0,0 1-1,1-2 1,-1 1 0,1 0-1,6 5 1,2-1-588,1 0 0,0 0-1,0-2 1,1 1 0,20 5 0,16 4-3187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593 129 3929,'0'0'3511,"-3"-19"-2685,-11-56-14,13 73-764,1 0 1,0 1-1,-1-1 1,0 0-1,1 0 1,-1 1-1,0-1 1,0 0-1,0 1 1,0-1-1,0 0 1,0 1-1,0 0 1,0-1-1,-1 1 1,1 0-1,-1 0 1,-1-2 0,1 2-16,0 1 0,0-1 0,0 1 0,0-1 1,0 1-1,0 0 0,0 0 0,0 0 0,0 0 1,-3 1-1,-4-1-16,-2 1-13,1 0-1,0 1 0,0 0 0,0 0 1,0 1-1,0 0 0,1 1 1,-1 0-1,-12 8 0,-12 9 42,-34 28 0,53-39-10,-19 16-2,0 1 0,1 2 0,2 1 0,-35 44 0,55-60-39,1 0 1,0 1-1,1 0 0,1 1 1,0 0-1,1 0 0,1 1 0,0 0 1,1 0-1,1 0 0,1 0 0,0 1 1,0 22-1,3-34 0,0-1-1,0 1 1,1 0 0,-1-1 0,1 1 0,0-1-1,1 1 1,-1-1 0,1 0 0,0 0-1,1 1 1,-1-1 0,1-1 0,0 1-1,0 0 1,0-1 0,1 1 0,0-1-1,-1 0 1,2 0 0,-1-1 0,0 1-1,1-1 1,-1 0 0,1 0 0,0 0-1,8 3 1,-3-3 11,1 1 0,-1-1-1,0-1 1,1 0 0,-1 0-1,1-1 1,-1-1 0,1 1-1,0-2 1,-1 1 0,1-2-1,10-1 1,-16 1 22,1 1 0,-1-1 1,0 0-1,0 0 0,0 0 0,0 0 1,-1-1-1,1 0 0,0 0 0,-1 0 0,0-1 1,0 0-1,0 1 0,0-1 0,-1-1 1,0 1-1,1 0 0,-1-1 0,-1 0 1,1 1-1,-1-1 0,0 0 0,0-1 0,2-9 1,-2 7 41,-1 1 0,0-1 0,0 1 0,-1-1 0,0 0-1,-1-11 1,0 16-55,1 1-1,-1-1 0,1 1 0,-1-1 0,0 1 0,0-1 1,0 1-1,0 0 0,-1 0 0,1 0 0,-1-1 0,1 1 1,-1 1-1,0-1 0,0 0 0,1 0 0,-1 1 0,0-1 1,-1 1-1,1-1 0,0 1 0,-5-2 0,-2 0-140,0 1-1,-1 0 0,1 0 1,0 1-1,-1 0 0,1 0 1,-1 2-1,-17 1 0,12 0-316,0 1 0,1 0 0,0 1 1,-25 11-1,-15 14-1662,11 1-556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63 468 6449,'0'0'1597,"-11"18"-1452,-33 57-42,43-73-100,0 0-1,0 0 1,0 0 0,0 0 0,1 0 0,-1 0 0,1 1 0,-1-1-1,1 0 1,0 0 0,0 0 0,0 1 0,0-1 0,0 0 0,0 0-1,0 1 1,1-1 0,-1 0 0,1 0 0,0 0 0,0 0-1,-1 0 1,1 0 0,3 4 0,-1-3 0,1 1-1,-1-1 1,1 0-1,0 0 1,0 0-1,0 0 1,8 3-1,-5-2-16,4 2-6,1-1 0,1 0 0,-1 0 0,1-1 0,-1-1 1,27 4-1,-3-4-418,47-3 0,-78 0 354,0 0 0,1 0 0,-1-1-1,0 0 1,0 0 0,1-1 0,-1 1 0,0-1-1,-1 0 1,1-1 0,0 1 0,0-1 0,-1 0-1,0 0 1,6-5 0,-6 4 54,0-1 0,0 0 1,0 0-1,-1 0 0,0 0 0,0-1 0,0 1 1,-1-1-1,0 1 0,0-1 0,0 0 0,-1 0 1,1-7-1,0 2 114,-1 1-1,-1-1 1,1 1 0,-2-1 0,1 1-1,-1-1 1,-1 1 0,0-1-1,-1 1 1,0 0 0,0 0 0,-8-15-1,8 19 30,-1 0-1,1 1 1,-2-1-1,1 1 1,0-1-1,-1 1 1,0 1 0,-1-1-1,1 1 1,-1 0-1,1 0 1,-1 1-1,0-1 1,-1 1-1,1 0 1,0 1-1,-1 0 1,0 0-1,1 0 1,-10 0-1,5 0 18,0 1-1,0 0 1,0 1-1,0 0 0,0 1 1,0 0-1,0 1 1,-14 4-1,18-4-114,0 1 0,0 0 0,1 0 0,-1 0 0,1 1 0,0 0 0,0 1 0,1-1 0,-1 1 0,1 0 0,0 1 0,0-1 0,-6 11 0,5-8-45,2 1-1,-1 0 1,1 0-1,0 0 1,1 0-1,0 0 0,1 1 1,0-1-1,0 1 1,1 0-1,0 0 1,1 0-1,0-1 1,2 15-1,-2-19-43,1 1-1,0 0 1,1-1-1,-1 1 0,1-1 1,0 1-1,1-1 1,-1 0-1,1 0 1,0 0-1,0 0 1,1-1-1,0 1 0,-1-1 1,1 0-1,1 0 1,-1 0-1,0-1 1,1 1-1,0-1 0,0 0 1,0-1-1,0 1 1,0-1-1,11 3 1,-6-2-116,0-1 1,0 0 0,0-1-1,1 0 1,-1 0 0,0-2-1,1 1 1,10-2 0,-15 1 49,0-1 1,0 1-1,-1-1 1,1 0-1,0-1 1,-1 1-1,1-1 1,-1 0-1,0 0 1,0-1 0,0 0-1,0 0 1,-1 0-1,0 0 1,5-6-1,1-5 135,0 0 0,-1-2 0,0 1 0,-2-1 0,0 0 0,0 0 0,7-37 0,-5 6 552,5-88 0,-11 73 1126,-6-91 1,2 146-1242,0 0 1,0 1-1,-1-1 0,0 1 1,0-1-1,-5-10 0,7 18-414,0 0 0,0 0 0,0-1 0,0 1 0,0 0 0,0 0 0,0 0 0,0-1 0,-1 1 0,1 0 1,0 0-1,0 0 0,0-1 0,0 1 0,0 0 0,0 0 0,-1 0 0,1 0 0,0 0 0,0-1 0,0 1 0,0 0 0,-1 0 0,1 0 0,0 0 0,0 0 0,0 0 0,-1 0 0,1 0 0,0-1 0,0 1 0,0 0 0,-1 0 0,1 0 0,0 0 0,0 0 0,-1 0 1,1 0-1,0 0 0,0 0 0,0 1 0,-1-1 0,1 0 0,0 0 0,0 0 0,0 0 0,-1 0 0,1 0 0,0 0 0,0 0 0,0 1 0,0-1 0,-1 0 0,1 0 0,0 0 0,0 0 0,0 0 0,0 1 0,-6 13-24,-6 40 104,3 0 0,-5 86 0,13-99-965,2-1 0,1 1 1,2-1-1,12 47 0,1-21-2231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1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2897,'0'0'5349,"20"-5"-4714,64-13 18,-77 16-504,0 1-1,0 0 1,0 0-1,13 1 1,-9 0 199,-10 0-339,-1 0-1,0 0 1,1 1 0,-1-1 0,0 0 0,1 0-1,-1 1 1,0-1 0,0 0 0,1 0-1,-1 1 1,0-1 0,0 0 0,0 0-1,1 1 1,-1-1 0,0 0 0,0 1 0,0-1-1,0 0 1,0 1 0,0-1 0,0 0-1,0 1 1,0-1 0,0 1 0,0-1-1,0 0 1,0 1 0,0-1 0,0 1-1,-1 14 287,1-13-235,-1 4 59,0 0 1,-1-1 0,1 1 0,-1-1-1,-1 1 1,1-1 0,-1 0 0,-4 7-1,-33 42 156,12-17-122,23-32-145,1 0-1,1 1 0,-1-1 1,1 1-1,0 0 0,1 0 0,-1 0 1,1 1-1,0-1 0,1 0 1,-1 1-1,1 7 0,1-13 3,0 1 1,1-1-1,-1 1 0,1-1 1,-1 1-1,1-1 1,-1 1-1,1-1 0,0 1 1,0-1-1,0 0 0,0 0 1,0 1-1,0-1 0,0 0 1,0 0-1,0 0 0,1 0 1,-1 0-1,0 0 0,1-1 1,-1 1-1,1 0 0,-1-1 1,1 1-1,1 0 0,7 2 38,1 0-1,19 3 1,-23-5-72,30 4-796,63 0 0,-9-8-3490,-44-2-101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1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5601,'0'0'5833,"-6"104"-5817,6-88-32,10 0-1624,12-6-1161,1-6-1687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2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20 6889,'0'0'3033,"-11"17"-2751,-33 57-196,42-70-78,0-1 1,1 1-1,-1 0 0,1 0 1,0 0-1,0 0 0,0 0 0,1 0 1,-1 0-1,1 0 0,0 1 1,0-1-1,1 0 0,-1 0 1,1 0-1,0 0 0,0 0 0,0 0 1,0 0-1,1 0 0,0-1 1,0 1-1,0 0 0,0-1 0,0 0 1,1 1-1,-1-1 0,5 4 1,0-1-16,0 0 0,1 0 0,-1-1 1,2 0-1,-1 0 0,0 0 1,1-1-1,0-1 0,16 5 1,-13-5-82,-1 0 0,1-1 0,0-1 0,0 0 1,0 0-1,0-1 0,0-1 0,0 0 1,17-4-1,-23 4 25,-1-1-1,0 0 1,0 0 0,0 0 0,0-1 0,0 1-1,-1-1 1,1 0 0,-1 0 0,0-1 0,0 1 0,0-1-1,0 0 1,0 0 0,-1-1 0,0 1 0,0-1-1,0 1 1,-1-1 0,1 0 0,-1 0 0,3-9-1,-3 7 39,0-1-1,-1 1 0,0 0 0,0-1 1,0 1-1,-1-1 0,0 0 1,-1 1-1,0-1 0,0 1 0,-2-8 1,2 10 44,-1 1 1,0-1 0,0 0 0,-1 1 0,1-1 0,-1 1-1,0 0 1,0 0 0,0 0 0,0 0 0,-1 1-1,0-1 1,0 1 0,0 0 0,0 0 0,0 0 0,-6-2-1,0 1 36,0 0 0,0 0 0,0 1 0,-1 0-1,1 1 1,-1 0 0,1 1 0,-1 0-1,0 1 1,0 0 0,1 0 0,-1 2 0,0-1-1,1 1 1,-1 0 0,1 1 0,0 1-1,0-1 1,0 2 0,0-1 0,1 1 0,-1 1-1,1 0 1,1 0 0,-11 9 0,13-8-48,-1 0 0,1 0 1,1 0-1,-1 1 0,1 0 0,0 0 1,1 1-1,0-1 0,0 1 1,1 0-1,0 0 0,1 0 1,0 0-1,0 0 0,1 1 0,0 17 1,1-23-23,0 0-1,0 0 1,1 0 0,-1 0 0,1-1 0,0 1 0,0 0 0,1 0-1,-1-1 1,1 1 0,-1-1 0,1 1 0,0-1 0,1 0-1,-1 0 1,5 5 0,-2-3-11,1-1 0,-1 0 0,1 0-1,-1-1 1,1 0 0,0 0 0,1 0 0,-1-1 0,7 2-1,10 2-223,1-2 0,-1-1-1,1 0 1,33-2 0,-49-1 223,-1-1-1,1 0 1,0 0 0,0 0 0,-1-1 0,1 0-1,-1-1 1,1 0 0,-1 0 0,0 0 0,0-1 0,0 0-1,-1 0 1,1-1 0,-1 0 0,0 0 0,-1 0 0,1-1-1,-1 0 1,0 0 0,0 0 0,-1-1 0,7-12 0,-5 7 222,0 1 1,-1-1 0,-1 1 0,6-23 0,-6-3 3950,-4 43-3610,-2 33-126,-9 52-1,6-64-837,1 0 0,2 0 0,1 0-1,3 51 1,8-46-2450,3-9-1248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2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5 513 6361,'0'0'5722,"-4"122"-5586,4-90-136,0 2-48,2-2-224,16 0-961,-4-10-783,4-7-665</inkml:trace>
  <inkml:trace contextRef="#ctx0" brushRef="#br0" timeOffset="1">336 1 3745,'0'0'4039,"17"21"-2918,-17-21-1121,73 92 1204,-68-85-1083,-1 1 0,1-1 0,-1 1 0,-1 0 0,0 1 1,0-1-1,0 0 0,-1 1 0,0 0 0,-1-1 0,1 10 0,0 3 101,4 33 262,-2 1-1,-3-1 1,-7 79 0,2-110-408,-1 0 0,-10 28 0,7-26-426,-5 34 1,12-59 242,1 1-1,0-1 1,0 1-1,0 0 1,-1-1-1,1 1 1,0 0-1,0-1 1,0 1-1,0 0 1,0 0-1,0-1 1,0 1-1,0 0 1,1-1-1,-1 1 1,0 0-1,0-1 1,1 1-1,-1-1 1,0 1-1,1 0 1,-1-1-1,0 1 1,1-1-1,-1 1 1,1-1-1,-1 1 1,1-1-1,-1 1 0,1-1 1,-1 0-1,1 1 1,-1-1-1,1 0 1,0 1-1,-1-1 1,1 0-1,0 0 1,-1 0-1,1 1 1,0-1-1,-1 0 1,1 0-1,0 0 1,-1 0-1,1 0 1,0 0-1,18 0-3127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3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7498,'0'0'5809,"56"-18"-5809,-20 12-72,2 2-16,3 2-40,-3 2-504,-6 0-753,2-2-351,-12 2-673,-5-2-767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6:2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4905,'0'0'5049,"122"8"-4129,-73-8-512,2 0-8,-2 0-400,-6 0 0,-3 0 0,-5 0-648,-10-6-1336,-10-2-2041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2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9010,'0'0'3153,"-45"102"-2049,34-43-144,-1 3-96,10 2-568,2-6 208,0-6-456,0-4 0,10-5-16,3-5-32,4-6-480,4-6-344,11-4-736,-6-10-1009,-5-8-3064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203 394 8994,'0'0'1507,"-20"4"-1300,-64 17 191,79-19-354,0 0 0,0 0 0,0 1 0,1-1 0,-1 1 0,1 1 0,-1-1 0,1 1 0,0-1 0,1 1 0,-1 0-1,1 0 1,-1 1 0,1-1 0,1 1 0,-1 0 0,1-1 0,-1 1 0,1 0 0,1 1 0,-1-1 0,1 0 0,0 0 0,0 1 0,0-1-1,1 0 1,0 1 0,0-1 0,0 1 0,1-1 0,1 8 0,-1-9-33,1 0 0,0 0 0,-1 0 0,1-1 0,1 1 0,-1-1 0,0 1 0,1-1 0,-1 0 0,1 0 1,0 0-1,0 0 0,1-1 0,-1 1 0,0-1 0,1 0 0,-1 0 0,1 0 0,0-1 0,0 1 0,7 1 0,5 2-25,0-1 0,0-1 0,0 0 0,19 0 0,-20-2-50,-1 0-1,1-1 1,0-1 0,0 0-1,0-1 1,23-7-1,-32 7 38,0 0-1,-1-1 0,1 1 0,-1-1 1,1-1-1,-1 1 0,0-1 1,0 0-1,-1 0 0,1 0 0,-1-1 1,0 1-1,0-1 0,0 0 1,-1-1-1,0 1 0,0 0 1,4-10-1,-4 6 18,1 0-1,-2 0 1,1-1 0,-1 1 0,0-1-1,-1 1 1,0-1 0,-1 1 0,0-1-1,-1 0 1,-1-10 0,1 16 22,0-1 0,0 1 1,0 0-1,-1 0 0,1-1 1,-1 1-1,0 0 0,-1 0 1,1 1-1,-1-1 0,1 0 1,-1 1-1,0 0 0,-1-1 1,1 1-1,0 1 0,-1-1 1,0 0-1,1 1 0,-1 0 1,0 0-1,0 0 0,0 0 1,-1 0-1,-6-1 0,-2 0 4,-1 1-1,0 0 0,1 1 1,-1 0-1,0 1 1,0 1-1,1 0 1,-1 1-1,0 1 0,1 0 1,-20 6-1,23-5-14,0 1-1,0-1 1,0 1-1,1 1 1,-1 0 0,2 0-1,-1 1 1,0 0-1,1 1 1,1-1-1,-1 1 1,1 1-1,1 0 1,-11 18 0,14-22-16,0 1 1,1-1 0,-1 1 0,2 0 0,-1 0-1,0 0 1,1 0 0,0 0 0,1 0-1,0 0 1,-1 0 0,2 0 0,-1 0 0,2 7-1,-1-9-42,0 1-1,1-1 1,-1 0-1,1 0 1,0 0-1,1 1 0,-1-2 1,1 1-1,-1 0 1,1 0-1,0-1 1,1 0-1,-1 0 0,0 0 1,1 0-1,0 0 1,0 0-1,7 3 1,-1-1-37,1-1 0,-1 0 0,1 0 0,0-1 1,1 0-1,-1-1 0,0 0 0,1-1 0,-1-1 0,0 1 1,1-2-1,-1 0 0,16-2 0,-18 0 39,0 1 0,1-1 1,-1 0-1,-1-1 0,1 0 0,0 0 0,-1-1 0,0 0 1,0 0-1,0-1 0,-1 0 0,0-1 0,0 0 0,-1 0 1,0 0-1,7-10 0,1-6 61,-2-1 1,0 0-1,-2-1 0,0 0 1,-2-1-1,10-48 0,-8 8 647,3-105-1,-12 66 2656,-1 104-2691,-1 16-407,-5 36-143,-15 55 0,9-56-310,-7 76 0,16 24-4300,3-92-191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3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51 4401,'0'0'5881,"16"-9"-5719,50-26-98,-64 34-52,0 0 0,1 0 0,-1 0-1,0 1 1,0-1 0,1 1 0,-1-1 0,0 1 0,1 0 0,-1 0 0,1 0 0,-1 0 0,0 0 0,1 1 0,-1-1 0,0 1 0,1-1 0,-1 1 0,0 0 0,0 0 0,1 0 0,-1 0 0,0 0 0,0 1 0,0-1 0,-1 1 0,4 2 0,-2-1 9,0 0 0,-1 1 1,1-1-1,-1 1 0,0 0 1,1-1-1,-2 1 0,1 0 0,0 0 1,-1 1-1,2 5 0,-3-5 17,1 0 0,-1 0 0,1 0 0,-1 0-1,-1 0 1,1 0 0,-1 0 0,0 0 0,0 0-1,0 0 1,-1 0 0,1 0 0,-1-1-1,0 1 1,-1-1 0,1 1 0,-1-1 0,-6 7-1,3-4-19,-1 0-1,-1-1 0,1 0 1,-1-1-1,0 0 0,0 0 0,0 0 1,0-1-1,-12 3 0,15-4 3,-1-1 0,1-1 0,0 1-1,-1-1 1,1 0 0,-8 0 0,21 4-946,11 0 919,1 0 0,-1 2 0,-1 0 0,1 1 0,-1 1 0,-1 1 0,27 18 0,-42-26 52,0 0-1,0 0 0,0-1 1,-1 1-1,1 0 0,-1 0 0,1 1 1,-1-1-1,0 0 0,0 0 1,0 1-1,0-1 0,1 5 0,-2-5-8,0-1 0,0 0 0,0 1 0,0-1 0,0 0 0,0 0 0,0 1 0,-1-1 0,1 0 0,0 1 0,-1-1 0,1 0 0,-1 0 0,0 0 0,1 0 0,-1 1 0,0-1 0,0 0 0,1 0 0,-1 0 0,0 0 0,0-1 0,0 1 0,0 0 0,0 0-1,-1-1 1,1 1 0,-1 0 0,-14 7 7,0-2 0,0 0 0,0 0 0,-1-2-1,0 0 1,-21 2 0,-104 1-4557,102-7-304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1 5473,'0'0'3582,"-15"21"-3260,-165 260 981,44-44-752,107-179-401,3 0 0,-24 80 0,43-107-1825,21-30-2643,1-1 1607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4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8954,'0'0'1920,"-15"74"-4880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47 6305,'0'0'3488,"-18"8"-3129,-1 1-245,-33 21 1,50-28-113,0-1 0,0 1 0,0 0 0,0 0 0,1 0 0,-1 0 0,1 0 0,-1 0-1,1 0 1,0 0 0,0 1 0,0-1 0,0 1 0,0-1 0,0 0 0,1 1 0,-1-1 0,1 1 0,0 0 0,0-1 0,0 1 0,0-1 0,0 1 0,1 3 0,0 5 12,-1-6-4,1 1 1,-1-1 0,2 1 0,-1-1-1,0 0 1,1 0 0,0 1 0,1-1 0,-1-1-1,1 1 1,0 0 0,0-1 0,0 1 0,0-1-1,1 0 1,0 0 0,0 0 0,0-1-1,0 1 1,1-1 0,-1 0 0,1 0 0,7 3-1,1 0-13,0 0-1,1-1 1,-1 0-1,1-1 1,0-1-1,1 0 1,26 2-1,-28-4-72,-1-1 1,1 0-1,-1-1 0,24-4 0,-32 4 57,0 0-1,0-1 1,0 1 0,0-1-1,0 0 1,-1 0-1,1 0 1,-1-1-1,1 1 1,-1-1 0,0 0-1,0 0 1,0 0-1,0 0 1,0-1-1,-1 1 1,0-1 0,3-4-1,-2 1-1,1 0 1,-1-1-1,-1 1 1,0-1-1,0 0 0,0 1 1,-1-1-1,0 0 0,0 0 1,-1 0-1,0 0 0,-3-15 1,2 17 28,0 1 0,-1-1 0,1 1 0,-1-1 1,-1 1-1,1-1 0,-1 1 0,0 0 0,0 0 0,0 0 1,-1 1-1,0-1 0,1 1 0,-2 0 0,1 0 0,0 0 0,-1 1 1,-5-4-1,-1 1 29,0 1 1,-1 0-1,0 1 1,0 0-1,0 1 0,0 0 1,0 1-1,-1 0 1,1 1-1,-1 0 1,1 1-1,-1 1 1,0 0-1,1 0 1,0 2-1,-14 3 0,18-4-24,0 0 0,1 1 0,-1 0 0,1 0 0,0 1 0,0 0 0,0 0 0,1 0 0,-1 1 0,1 0 0,0 1 0,0-1 0,1 1 0,0 0 0,0 1 0,0-1 0,1 1 0,0 0 0,0 0 0,1 0 0,-1 0 0,2 1 0,-1-1 0,1 1 0,0 0 0,0 9 0,1-13-19,0 0-1,1 1 1,0-1 0,0 1 0,1-1 0,-1 0 0,1 1 0,0-1 0,0 0 0,0 1 0,1-1 0,0 0 0,-1 0 0,1 0-1,1 0 1,-1-1 0,6 8 0,-3-7 4,-1 1-1,2-1 0,-1 0 1,0-1-1,1 1 0,-1-1 1,1 0-1,0-1 0,0 1 1,0-1-1,12 2 0,-3 0-88,0-1 0,1-1 0,-1-1 0,1 0-1,0-1 1,18-2 0,-27 2 39,0-2 1,0 1-1,0-1 1,0 0-1,0 0 1,0-1-1,-1 0 1,1 0-1,-1-1 1,0 1-1,0-1 0,0-1 1,-1 1-1,1-1 1,7-9-1,-5 3 33,0 0 1,-1-1-1,0 0 0,-1 0 0,0 0 0,-1-1 0,6-23 0,-6 13 553,-1 1 1,0-1-1,-1-43 0,-3 65-231,0 20-8,-19 274 2035,17-278-2281,-3 158 157,5-154-258,0-14-52,0 0 0,0 1 0,1-1 0,-1 0 0,1 0 0,0 0-1,1 0 1,-1 0 0,1 0 0,0-1 0,1 1 0,4 7 0,-5-9-328,2 1 0,-1-1 1,0 1-1,1-1 1,-1 0-1,1 0 0,0 0 1,7 3-1,10 2-3841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5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7458,'0'0'4657,"-13"114"-4353,5-78-232,0-2 56,7-2-128,-1-2-184,2-2-248,0-5-1729,7-7-776,3-10-2640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6673,'0'0'830,"16"3"-7,-8-1-668,1-1 19,0 1-1,0-1 1,0 2-1,-1-1 1,1 2-1,-1-1 1,1 1-1,-1 0 1,-1 0-1,1 1 1,14 12 0,-10-4 50,0 2 0,0 0 0,-1 0 0,-1 1 1,-1 0-1,0 1 0,-1 0 0,-1 0 0,0 1 1,-1 0-1,4 26 0,-3-4 59,-1 0 0,-3 0 0,-1 0 0,-5 54-1,1-72-181,-1 0-1,-1 0 0,-1-1 1,-10 28-1,-39 78-65,36-88-85,16-33-87,-10 26-439,11-31 459,1 0-1,0-1 1,0 1-1,-1 0 1,1 0-1,0 0 1,0-1-1,0 1 1,0 0-1,0 0 1,0 0-1,0-1 1,1 1-1,-1 0 1,0 0-1,0 0 1,1-1-1,-1 1 1,0 0-1,1-1 1,-1 1-1,0 0 1,1 0-1,-1-1 1,1 1-1,0-1 1,-1 1-1,1-1 1,-1 1-1,1-1 1,0 1 0,-1-1-1,2 1 1,16 2-4346</inkml:trace>
  <inkml:trace contextRef="#ctx0" brushRef="#br0" timeOffset="1">558 731 7330,'0'0'2112,"107"0"-1448,-71-2-88,3 2-240,1 0-280,-1 0-112,-3 0-96,-6 0-1608,-9 0-401,-14 0-2560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1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7642,'0'0'6889,"64"2"-6633,-32-2-160,0 0-8,-2 0-88,-4 0-592,6-6-112,-9 0-1240,-8 0-2369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7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349 148 4241,'0'0'3919,"7"-13"-3142,21-40 152,-27 50-728,0 0 0,1 0 0,-1 0 0,0 1 0,0-1 0,-1 0 1,1 0-1,0 0 0,-1 0 0,0 0 0,0-4 0,0 6-152,0 0 0,-1-1-1,1 1 1,0 0 0,-1-1 0,1 1 0,-1 0 0,1 0 0,-1 0-1,0 0 1,0 0 0,1-1 0,-1 1 0,0 1 0,0-1 0,0 0-1,-2-2 1,-2 1-34,1 0 0,-1 0 1,0 0-1,0 0 0,0 1 0,0 0 0,0 0 0,-10 0 0,12 0 27,-29-2-57,1 1 0,-1 1-1,-58 7 1,89-6 11,-1 1 0,1-1 0,-1 0-1,1 1 1,-1-1 0,1 1 0,0-1 0,-1 1 0,1 0 0,0-1 0,0 1 0,-1 0 0,1 0-1,0 0 1,0 0 0,0 0 0,0 0 0,0 0 0,0 0 0,0 0 0,1 1 0,-1-1 0,0 0 0,1 1-1,-1-1 1,1 0 0,-1 1 0,1-1 0,0 1 0,-1-1 0,1 1 0,0-1 0,0 1 0,0-1-1,0 0 1,0 1 0,0-1 0,1 1 0,-1-1 0,0 1 0,1-1 0,1 3 0,0 5-8,2 0 1,0-1-1,0 1 1,0-1-1,8 11 0,47 57-145,-42-57 153,0 2 1,-2 0-1,0 0 1,-1 2-1,16 37 1,-28-53-2,0-1 0,0 1 1,0 0-1,0 13 0,-2-17 7,0-1-1,0 0 1,0 0 0,0 0-1,0 0 1,0 1 0,-1-1-1,1 0 1,-1 0 0,0 0-1,1 0 1,-1 0 0,0 0-1,0 0 1,0 0-1,-1 0 1,1-1 0,0 1-1,-3 2 1,-3 0 13,1 1 0,-1-2-1,0 1 1,0-1 0,-1 0-1,1 0 1,-1-1 0,0 0 0,-10 1-1,-11 0 56,-33 1 0,41-3-200,9 0 69,1 0 0,-1-1 0,-13-2 0,23 2-140,0-1 0,-1 1 0,1 0 0,0-1 0,0 0 0,0 1 0,0-1-1,0 0 1,0 0 0,0 0 0,0 0 0,0-1 0,1 1 0,-1 0 0,0-1 0,1 0 0,-1 1 0,1-1 0,-1 0 0,1 1 0,0-1-1,-2-3 1,-1-11-4002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7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9 8162,'0'0'2347,"-17"-2"-1515,4 0-669,7 1-130,-1 0 0,1 0-1,0 0 1,0 1 0,0 0-1,-1 0 1,1 0-1,0 1 1,0 0 0,0 0-1,-1 1 1,2 0 0,-1 0-1,0 0 1,-11 6 0,8-1 15,0-1 1,0 1 0,1 1 0,0-1 0,0 1-1,0 1 1,1-1 0,1 2 0,-1-1 0,2 0-1,-1 1 1,1 0 0,1 0 0,0 1 0,0 0 0,1-1-1,0 1 1,1 0 0,-2 18 0,4-21-69,0 1 0,0-1 0,0 0 0,1 1 0,3 11 0,-3-17-55,1 0 1,-1 1-1,1-1 0,-1 0 1,1 0-1,0 0 1,0 0-1,1-1 0,-1 1 1,0-1-1,1 1 1,0-1-1,0 0 0,-1 0 1,7 4-1,8 2-969,0 0 0,0-1 0,25 7 1,1-5-2078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28 168 7402,'0'0'2171,"-5"19"-1723,-15 59-60,19-74-377,0-1 0,1 1 0,0 0 0,0-1 0,0 1 0,0 0 0,0-1 0,1 1 0,0 0 0,-1-1 0,1 1 0,1-1 0,-1 1 0,0-1 0,1 1-1,0-1 1,0 0 0,0 0 0,0 0 0,0 0 0,0 0 0,1 0 0,0-1 0,3 4 0,1-1-5,-1-1-1,1 0 0,0 0 1,0-1-1,0 1 1,1-1-1,-1-1 0,15 3 1,17-2 167,-38-3-148,-1 0-1,1-1 1,-1 1-1,0 0 1,1 0-1,-1-1 1,1 1-1,-1 0 1,0-1-1,1 1 1,-1-1-1,0 1 1,0-1-1,1 1 1,-1 0-1,0-1 1,0 1-1,1-1 1,-1 1-1,0-1 1,0 1-1,0-1 1,0 1-1,0-1 1,0 1-1,0-1 1,0 1-1,0-2 1,0-20-4,-1 17 55,1-6-184,-1 0-1,0 0 1,-1 0-1,-1 1 1,1-1-1,-2 1 1,1-1-1,-2 1 1,1 0-1,-7-10 1,9 16-2,0 0 0,0 0 1,0 0-1,1-1 0,-1 1 1,1 0-1,0-1 0,1 1 1,-1-1-1,1 1 0,0-1 1,0 0-1,0 1 0,1-6 1,0 7 64,0 0 0,1 0 0,-1 0 0,1 0 0,-1 0 0,1 0 0,0 0 0,0 0 0,0 0 0,0 1 0,1-1 0,-1 1 0,1 0 0,-1 0 0,1 0 0,0 0 0,0 0 0,5-2 0,6-2 75,1 0 0,0 2 0,0 0 0,0 0 0,1 1-1,-1 1 1,1 1 0,-1 0 0,1 1 0,30 4-1,-39-3 56,1 1 1,-1 1-1,0-1 0,0 1 0,0 0 0,-1 1 0,1 0 0,-1 0 0,0 0 0,0 1 0,0-1 0,0 2 0,-1-1 0,0 0 0,0 1 0,7 12 0,-6-9 82,0 0 1,-1 0-1,0 1 0,-1 0 0,0 0 0,0 0 0,-1 0 0,-1 1 0,0-1 1,0 1-1,0 14 449,-4-27-582,1 1 0,-1-1-1,0 0 1,1 0 0,-1 0-1,1 1 1,0-2-1,-1 1 1,1 0 0,-1-4-1,1 4-9,-5-9-35,2 0-1,-1 0 1,2-1 0,-1 1 0,2-1 0,-1 0 0,1 0 0,0-21 0,6 32-37,-1 0-1,1 1 1,0-1 0,-1 1 0,1 0 0,-1 0 0,1 0-1,7 2 1,21 4-1,37 11 0,13 4 45,-40-14 7,1-2 1,0-1-1,0-3 0,56-5 1,-93 3-15,1 0 0,0 0 0,0-1 1,-1 0-1,1 0 0,-1-1 0,1 0 0,-1 0 0,0 0 0,0-1 1,-1 0-1,1 0 0,-1-1 0,7-6 0,-9 8 6,0-1 0,0 0-1,0 1 1,-1-1 0,1 0-1,-1 0 1,0 0 0,0 0-1,-1-1 1,1 1 0,-1-1-1,0 1 1,0-1 0,-1 1-1,1-1 1,-1 1 0,0-1-1,0 1 1,0-1 0,-1 0-1,0 1 1,-2-8 0,2 9 18,0 1 0,-1 0 0,1-1 0,-1 1 0,0 0 0,0 0 0,1 0 0,-2 1 0,1-1 0,0 0 0,0 1 0,0-1 0,-1 1 0,1 0 0,-1-1 0,1 1 0,-1 1 0,1-1 0,-1 0 0,0 0 0,1 1 0,-1 0 0,-4-1 0,-4 0 68,-1 1 1,1 0-1,0 0 1,-14 3 0,20-2-72,1 0 0,0 0 0,-1 1 0,1 0 1,0 0-1,0 0 0,0 0 0,0 1 0,1-1 0,-1 1 1,1 0-1,0 0 0,-1 0 0,1 1 0,0-1 0,1 1 1,-1 0-1,1 0 0,0 0 0,0 0 0,0 0 0,0 0 1,-2 8-1,0 3 14,1 0 1,0 0 0,0 0-1,2 1 1,0 25 0,1-35-61,0-1 0,1 0 1,0 1-1,0-1 0,0 0 1,1 0-1,-1 0 0,1 0 1,0 0-1,1 0 0,-1 0 0,1-1 1,0 1-1,0-1 0,1 0 1,-1 0-1,5 4 0,1-1-148,-1-1-1,1 0 1,0 0-1,0-1 0,0 0 1,1-1-1,15 5 1,38 8-2290,-4-8-1439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28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7162,'0'0'3310,"-17"26"-2126,-57 86-220,66-99-848,1 0-1,1 0 1,0 0-1,1 1 1,0 0-1,1 0 1,-4 28-1,6-29-81,-3 18 100,1 0 0,1 0 0,2 0 1,1 0-1,8 61 0,-6-83-139,1 0 0,0-1-1,0 1 1,0-1 0,1 0 0,0 0 0,1 0-1,6 8 1,-7-11-62,-1-1 1,1 0-1,0 0 0,0 0 0,0 0 0,1-1 0,-1 1 0,1-1 1,0 0-1,0-1 0,0 1 0,0-1 0,0 0 0,9 2 1,-1-2-849,0-1 1,18-1 0,-14-1-1130,12 1-3558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69 1512,'0'0'5963,"-9"10"-5196,8-10-763,-12 14 414,1 0 0,0 1 0,1 0 0,1 1 0,-10 19 0,13-19-257,1 0 1,1 0-1,0 0 0,1 1 0,1 0 0,0-1 0,2 1 0,0 0 0,0 0 1,4 29-1,-2-42-157,1-1 0,-1 1 0,0 0 0,1-1 0,0 1 0,0-1 1,0 0-1,0 0 0,0 0 0,1 0 0,-1 0 0,1 0 0,0 0 0,0-1 1,0 0-1,0 1 0,0-1 0,0 0 0,1-1 0,-1 1 0,1 0 0,-1-1 0,1 0 1,0 0-1,0 0 0,-1 0 0,8 0 0,-4 0-5,-1-1 0,1 0 0,-1 1 0,0-2 1,1 1-1,-1-1 0,1 0 0,-1 0 0,0-1 0,0 0 0,0 0 0,0 0 0,0-1 0,0 0 1,-1 0-1,7-4 0,-6 0 16,0 1 0,0-1 1,-1 0-1,0-1 0,0 1 1,0-1-1,-1 0 0,0 0 1,-1 0-1,0-1 0,0 1 1,-1-1-1,3-16 0,-2 3 26,-2 0 0,0 0 1,-1 1-1,-5-36 0,4 50-48,0 0-1,0 0 1,-1 0 0,0 0 0,-1 0-1,0 1 1,0-1 0,0 1 0,0 0-1,-1 0 1,0 0 0,-10-10 0,8 10 26,-1 0-1,0 0 1,-1 0 0,0 1 0,1 1 0,-2-1 0,1 1 0,-16-5 0,-4 1-894,1 2 0,-1 2 0,0 0 0,0 2 0,-37 1 1,27 1-4303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09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719 78 5961,'0'0'3336,"-23"-13"-2826,23 13-510,-96-51 254,91 49-245,-1 0 0,1 0 1,-1 0-1,1 0 0,-1 1 1,0 0-1,0 0 0,1 1 0,-1-1 1,0 1-1,0 1 0,0-1 0,1 1 1,-1 0-1,0 0 0,1 0 1,-1 1-1,1 0 0,-1 0 0,1 1 1,0-1-1,0 1 0,0 0 1,-7 6-1,7-5-3,0 0 1,0 1-1,1 0 0,-1 0 1,1 0-1,0 0 0,0 0 1,1 1-1,0 0 1,0-1-1,0 1 0,1 1 1,0-1-1,0 0 0,-1 7 1,0 8-24,0 0 1,2 0 0,2 28-1,-1-38 28,2 11-13,0 1 0,2-1 0,1 0 1,12 34-1,-9-32 22,-1 1 1,-2 0-1,4 30 1,-9-54 14,0-1 0,0 1 0,0 0 0,0 0 0,0 0 0,0 0 0,0 0 0,-1 0 0,1-1 0,0 1 0,-1 0 0,1 0 0,0 0 0,-1-1 0,1 1 0,-1 0 0,1 0 0,-1-1 0,0 1 0,1-1 0,-1 1 0,0 0 0,1-1 0,-1 1 0,0-1 0,0 1 0,1-1 0,-1 0 0,0 1 0,0-1 0,0 0 0,-1 0 0,-33 5 470,20-4-387,-275 46-2747,266-43 1582,-46 9-3355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3753,'0'0'8306,"-17"104"-7578,8-46-712,-1 7 88,3 3-104,5-2 128,2 0-264,0-4-16,32 5-1129,0-19-1047,0-14-1721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30 7946,'0'0'1517,"-6"18"-1467,-16 60 44,20-73-60,1 1 0,-1-1 0,1 1 0,1 0 0,-1 0 0,1-1 0,0 1 0,0 0 0,1 0 0,0-1 0,0 1 0,0 0 0,0-1 1,1 1-1,0-1 0,0 1 0,1-1 0,4 7 0,-4-8-30,1 0 0,-1-1 0,1 0 1,0 1-1,0-1 0,0-1 1,0 1-1,1-1 0,-1 1 1,1-1-1,-1 0 0,1-1 1,0 1-1,0-1 0,-1 0 1,1 0-1,0-1 0,8 1 1,-9-1-7,-1 0 1,0 1 0,1-1 0,-1 0 0,0 0-1,1-1 1,-1 1 0,0-1 0,0 0 0,1 0-1,-1 0 1,0 0 0,0 0 0,0-1 0,0 1-1,0-1 1,0 0 0,-1 0 0,1 0 0,-1 0-1,1 0 1,-1-1 0,0 1 0,0-1 0,0 1-1,0-1 1,0 0 0,0 0 0,1-5 0,4-5 24,-1-1 0,0-1 1,-1 1-1,-1-1 1,5-26-1,3-78 1502,-12 118-1479,-5 60 2361,-10 154-3247,15-155-915,0-8-2178</inkml:trace>
  <inkml:trace contextRef="#ctx0" brushRef="#br0" timeOffset="1">474 423 8514,'0'0'3921,"-32"113"-3857,21-89-128,3-4 0,8-6-1553,16-4-1663,4-10-3658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7274,'0'0'2336,"-16"22"-1979,-50 70 209,63-88-553,0 1-1,1-1 1,-1 1-1,1-1 1,0 1-1,0 0 1,1 0 0,0-1-1,0 1 1,0 0-1,0 0 1,1 1 0,-1-1-1,1 0 1,1 0-1,0 7 1,0-3 5,-1-5-13,1 0 1,0 0-1,0 0 1,0 0-1,0 0 1,1 0-1,-1 0 1,1-1-1,0 1 1,0 0-1,0-1 0,1 0 1,-1 1-1,1-1 1,4 4-1,-2-3-6,1 0 0,-1 0-1,1 0 1,0-1 0,0 0-1,0 0 1,1-1 0,9 4 0,5-2 2,1 0 1,0-1 0,-1-1-1,40-2 1,-59 0 23,1 0 0,0-1-1,0 1 1,-1 0 0,1-1 0,0 0 0,0 0 0,-1 0-1,1 0 1,-1 0 0,1 0 0,-1 0 0,1-1 0,-1 0-1,0 1 1,0-1 0,0 0 0,0 0 0,0 0-1,0 0 1,0 0 0,-1-1 0,1 1 0,-1-1 0,1 1-1,-1-1 1,0 1 0,1-6 0,1-2 133,-1 0 0,-1 0 0,0-1 1,0 1-1,-1 0 0,-2-18 0,1 22-135,0 1-1,-1-1 1,1 1-1,-1-1 1,0 1 0,-1 0-1,0-1 1,1 1-1,-2 1 1,1-1 0,0 0-1,-1 1 1,0-1-1,0 1 1,0 0 0,-1 1-1,1-1 1,-1 1 0,0 0-1,0 0 1,-6-3-1,-1 1-613,1 0-1,-1 0 0,0 1 0,-1 0 0,1 1 0,0 1 1,-1 0-1,-20-1 0,18 3-2190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2713,'0'0'4200,"29"141"-2727,-24-97-33,-1 0-344,-4-6-263,0-1-521,0-3-64,0-4-224,0-2-16,0-4-16,6-2-953,1-6-1495,3-6-841</inkml:trace>
  <inkml:trace contextRef="#ctx0" brushRef="#br0" timeOffset="1">418 65 80,'0'0'10562,"-7"130"-9658,3-94-615,0-2-225,2-4 0,2 1-64,0-5-417,6-4-1263,9-8-1177,-2-6-1511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5313,'0'0'1340,"19"15"-398,-5-5-683,-1-1-36,-1 1 0,0 0 0,0 1 0,-1 0 0,0 0 1,-1 1-1,0 1 0,12 21 0,-6-1 154,-2-1 0,-1 2-1,-1 0 1,-2 0 0,9 61 0,-12-42-67,-3 0 1,-2 1 0,-6 63 0,2-94-289,-1-1 1,-1 1 0,-1-1 0,-1-1 0,-1 1 0,-1-1 0,-1 0 0,-16 28 0,23-45-120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8530,'0'0'3537,"132"-30"-3537,-93 28 0,3 0-16,1 0 8,2 0-272,14 2-1009,-14 0-1095,-11 0-481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33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6313,'0'0'5434,"98"14"-5162,-58-12 64,1 0-336,-1-2 0,-1 2-112,-1 2-1273,-1-4-1103,-8 2-473,-9-2-2248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506 136 4505,'0'0'3442,"1"-5"-2949,0 0-525,3-29 2122,-4 32-1970,1 0 0,-1 0 0,-1 1 1,1-1-1,0 0 0,0 0 0,-1 0 0,1 0 1,-1 0-1,0 0 0,1 1 0,-1-1 0,0 0 1,0 1-1,0-1 0,-2-1 0,-4-4-65,0 2 0,0-1 0,-1 1-1,0 1 1,0-1 0,0 1-1,0 1 1,-1-1 0,0 1 0,-14-2-1,6 1-59,0 2 0,0 1 1,-1 0-1,-28 2 0,43 0 1,1-1 1,-1 1-1,0 0 0,1-1 1,-1 1-1,1 0 0,0 1 1,-1-1-1,1 0 0,0 1 1,0-1-1,0 1 1,0 0-1,0-1 0,0 1 1,0 0-1,0 0 0,1 1 1,-1-1-1,1 0 0,0 0 1,-1 1-1,1-1 0,0 1 1,0-1-1,1 1 1,-1-1-1,1 1 0,-1-1 1,1 4-1,-2 7-17,1 0 1,0 0-1,1 1 0,3 21 1,1-13 16,1-1 1,14 40 0,-13-44 7,0-1 0,-2 1 0,0 0 0,0 0 0,1 29 0,-5-44-1,-1 0 0,1 0 0,-1 1 0,0-1 0,0 0 0,0 0 0,0 0 0,0 0 0,0-1 0,0 1 0,0 0 0,-1 0 0,1-1 0,-1 1 0,1-1 0,-1 1 0,0-1 0,0 0 0,0 1 0,1-1 0,-1 0 0,0 0 0,0 0 0,0-1 0,-1 1 0,1 0 0,-2 0 0,-10 3 31,0-1-1,-26 3 1,34-6-32,-27 3-116,-56-3 0,86 0-45,1 0 0,0-1 0,0 1 0,-1 0 0,1-1 0,0 0 0,0 1 0,0-1 0,0 0 0,0 0 0,0 0 0,0 0 0,0 0 0,0-1 0,1 1 0,-1-1 0,0 1 0,1-1 0,-1 1 0,1-1 0,-1 0 0,1 0 0,0 0 0,0 0 0,-1-2 0,0-10-3750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0 6449,'0'0'5181,"-17"6"-4947,2-2-178,8-3-31,-1 1 0,1 0 1,0 1-1,0-1 0,0 1 0,1 1 0,-1-1 0,1 1 0,0 0 0,0 1 0,0 0 0,-10 10 1,9-8-12,0 1 0,1 0 1,0 0-1,0 1 0,1-1 0,0 1 1,1 0-1,0 1 0,0-1 1,1 1-1,0 0 0,1 0 1,0 0-1,0 0 0,1 0 0,0 0 1,2 15-1,-1-22-137,1-1-1,-1 1 1,1 0-1,0 0 1,0-1-1,0 1 1,0-1-1,0 1 1,1-1-1,-1 1 1,1-1-1,0 0 1,0 0-1,0 1 1,0-1-1,0-1 1,0 1 0,0 0-1,0 0 1,1-1-1,-1 0 1,1 1-1,-1-1 1,1 0-1,0 0 1,-1 0-1,1 0 1,3 0-1,8 1-605,-1 1 0,1-2 0,-1 0 0,19-1 0,15-4-1286,-4-8-520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7 4497,'0'0'3333,"-9"19"-2947,-27 67-112,34-79-239,-1 0 0,1 1 0,0-1 0,1 0 0,0 1 0,0-1 0,1 1 0,0 9 0,0-2 79,0-10-92,0 0 0,1 0 0,-1 0 0,1-1 0,0 1-1,0 0 1,1 0 0,0 0 0,-1-1 0,1 1 0,1-1 0,-1 0-1,1 1 1,-1-1 0,1 0 0,1 0 0,-1-1 0,6 6-1,-4-6-12,0 1 0,0-1-1,0 0 1,1 0-1,0 0 1,-1-1 0,1 0-1,0 0 1,0 0-1,0-1 1,1 0 0,-1 0-1,0 0 1,7-1-1,-11 0-7,0 0-1,0-1 0,0 1 0,-1 0 1,1-1-1,0 1 0,0-1 0,0 0 0,-1 1 1,1-1-1,0 0 0,-1 0 0,1 0 1,0-1-1,-1 1 0,0 0 0,1 0 1,-1-1-1,0 1 0,1-1 0,-1 1 0,0-1 1,0 0-1,0 1 0,-1-1 0,1 0 1,0 1-1,-1-1 0,1 0 0,-1 0 1,1-3-1,1-7-141,-1 0 1,0 0-1,-2-24 1,1 23-110,-1 4 87,-1-1-1,0 1 1,0 0-1,-1-1 1,0 1-1,0 1 1,-1-1-1,-6-10 1,5 9 102,0-1 0,0 1 1,1-1-1,-5-20 0,9 31 73,0-1-1,0 1 0,0 0 1,0-1-1,0 1 1,0 0-1,0 0 1,0-1-1,0 1 1,0 0-1,0-1 0,0 1 1,1 0-1,-1 0 1,0-1-1,0 1 1,0 0-1,0 0 1,0-1-1,1 1 1,-1 0-1,0 0 0,0-1 1,0 1-1,1 0 1,-1 0-1,0 0 1,0-1-1,0 1 1,1 0-1,-1 0 0,0 0 1,1 0-1,12-1 76,15 8 55,-18-2-13,0 1 0,1 1-1,-2 0 1,1 0 0,-1 1 0,0 0 0,10 13 0,1 2 296,29 46-1,17 57 104,-67-132-229,1-1-1,-1 0 1,1 1-1,2-11 1,-1-6-252,-2 9-41,1 8-12,-1 0-1,1 0 1,1 1 0,0-11-1,0 15 4,-1-1 0,0 1 0,1 0-1,-1 0 1,1 0 0,-1 0 0,1-1 0,0 1-1,-1 0 1,1 0 0,0 0 0,0 0-1,0 0 1,-1 1 0,1-1 0,0 0 0,0 0-1,0 1 1,1-1 0,-1 0 0,0 1 0,0-1-1,0 1 1,0-1 0,0 1 0,1 0 0,0-1-1,21-1-37,1 1-1,-1 1 0,0 1 0,27 4 0,29 1 109,-69-6-61,11 1-11,0 0 0,0-2-1,1-1 1,30-6 0,-47 7 12,0 0 0,-1-1 1,1 1-1,-1-1 0,1 0 1,-1 0-1,0-1 0,0 1 1,0-1-1,0 0 0,0 0 1,-1 0-1,1-1 0,-1 1 1,0-1-1,0 0 0,0 0 1,0 0-1,-1 0 0,0 0 1,0-1-1,0 1 0,0-1 1,0 1-1,1-10 0,-2 10-14,-1 0-1,1-1 0,-1 1 0,1-1 0,-1 1 0,0-1 0,-1 1 0,1-1 1,-1 1-1,0 0 0,-2-5 0,2 7 15,0 0 1,0 0-1,0 1 1,0-1 0,-1 0-1,1 1 1,-1-1-1,1 1 1,-1 0-1,1-1 1,-1 1-1,0 0 1,0 0-1,1 0 1,-1 0-1,0 0 1,0 1 0,0-1-1,0 0 1,0 1-1,0 0 1,0-1-1,0 1 1,0 0-1,-3 0 1,0 0 19,0-1 0,0 1 0,1 1 1,-1-1-1,0 1 0,0 0 0,0 0 1,1 0-1,-1 0 0,1 1 0,-1 0 1,1 0-1,0 0 0,-1 0 0,1 1 0,0 0 1,1 0-1,-1 0 0,0 0 0,1 0 1,0 1-1,-1 0 0,-1 4 0,-1-2-12,1 1 1,0-1-1,0 1 0,1 1 0,0-1 0,0 1 1,1-1-1,0 1 0,0 0 0,1 0 0,0 1 1,0-1-1,1 0 0,0 1 0,1-1 1,-1 1-1,2-1 0,-1 1 0,3 8 0,-2-13-23,1 0 0,0 0 0,0 0 0,0 0 0,1 0 0,-1-1 0,1 1 0,0-1 0,0 0 0,0 0-1,0 0 1,1 0 0,-1 0 0,1-1 0,0 0 0,-1 1 0,1-1 0,0-1 0,0 1 0,1 0 0,4 0 0,11 3-211,0 0 0,0-2 0,21 2 0,-35-5 116,74 5-1855,-6-4-892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4417,'0'0'6503,"-8"15"-5853,5-10-605,-6 11 79,0 0 0,2 1 0,0 1 1,0-1-1,-5 30 0,9-20 130,0 31-1,3-22-3513,0-25 1081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0 8026,'0'0'1243,"-15"21"-411,0-2-538,-2 3 15,1 0 0,1 1 0,1 0 0,-14 33 0,14-20 12,1 1 0,-14 59 0,23-72-228,0 0-1,2 0 1,0 0 0,2 1 0,3 32 0,-2-52-88,0 0 1,0 0-1,0 0 0,0 0 0,1-1 0,0 1 0,0 0 1,0-1-1,1 1 0,0-1 0,-1 0 0,1 0 0,1 0 1,-1 0-1,1-1 0,-1 1 0,1-1 0,0 0 0,0 0 1,7 4-1,-4-4-226,-1 0 1,0 0-1,1-1 1,0 0-1,-1 0 1,8 0-1,-6-1-788,1 0 0,-1-1-1,1 0 1,13-2 0,4-4-4970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55 4065,'0'0'6733,"-12"16"-6595,-39 54 79,46-62-185,1 0 1,1 0-1,-1 0 0,1 0 1,1 1-1,-1-1 0,2 1 0,-1 0 1,1-1-1,0 1 0,1 0 1,0 0-1,0 0 0,3 11 1,-2-4-9,0-12-13,-1 0 0,1 0-1,0-1 1,0 1-1,1-1 1,-1 1-1,1-1 1,-1 1 0,1-1-1,0 0 1,0 0-1,1 0 1,-1 0-1,1 0 1,-1-1 0,1 1-1,0-1 1,0 0-1,0 1 1,0-1-1,1-1 1,-1 1 0,4 1-1,-4-1 6,0-1 0,0 0 0,0 0 0,0 0 0,0 0-1,1-1 1,-1 1 0,0-1 0,0 0 0,0 0 0,1 0 0,-1 0 0,0-1 0,0 1 0,0-1-1,0 0 1,0 0 0,0 0 0,0 0 0,0-1 0,0 1 0,0-1 0,0 1 0,-1-1 0,1 0-1,4-4 1,-2-1 61,0 0 0,0 0-1,-1 0 1,0 0 0,0-1-1,0 1 1,-1-1-1,0 0 1,-1 0 0,3-16-1,-2-4 135,0-53-1,-3 77-195,0 0-34,0-1 0,0 1-1,-1-1 1,0 1 0,0 0 0,0-1-1,0 1 1,-1 0 0,1 0 0,-1 0-1,0 0 1,-1 0 0,1 1 0,-1-1-1,1 1 1,-1-1 0,-4-3 0,-4-2-732,0 0 1,-1 1-1,0 1 0,-13-7 1,21 12 428,-26-15-4120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5297,'0'0'6466,"23"152"-5658,-16-92-480,3 0-48,-7 3-160,5-5 8,-2-2-176,-4-6 48,1-6-560,10-3-336,-3-13-1809,3-10-1256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8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57 6281,'0'0'5055,"-17"-10"-4851,-54-27-102,68 35-81,0 1-1,0 0 1,0 0-1,0 0 0,-1 0 1,1 0-1,0 1 1,0-1-1,0 1 0,-1 0 1,1 0-1,0 0 0,0 0 1,-1 0-1,1 1 1,-5 1-1,6-1-13,-1 0 1,1 1-1,-1-1 1,1 1-1,0 0 1,0-1-1,0 1 1,0 0-1,0 0 1,0 1-1,0-1 1,0 0-1,1 1 1,-3 4-1,0 3-2,0 0-1,1 0 1,0 1-1,1 0 1,0-1-1,1 1 1,-1 11-1,2 128 451,-1-10-199,1-136-236,-1-1 0,1 1 1,-1 0-1,0 0 0,-1-1 0,1 1 0,-1 0 0,1-1 1,-1 1-1,0-1 0,0 0 0,-1 0 0,1 0 0,-1 0 1,1 0-1,-1 0 0,-5 3 0,4-3-110,0 0-1,0 0 0,-1 0 1,1-1-1,-1 0 1,1 0-1,-1 0 0,0-1 1,0 1-1,0-1 0,0 0 1,-10 0-1,0-3-2041,1-10-1616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9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4457,'0'0'5433,"6"105"-5345,-6-91-88,0-2-184,0-10-1472,9-2-785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4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147 116 1240,'0'0'4441,"-12"-22"2217,9 22-6635,0-1 1,0 1-1,0 0 1,-1 1 0,1-1-1,0 1 1,0-1-1,0 1 1,0 0 0,0 0-1,0 0 1,0 0-1,0 1 1,0-1-1,1 1 1,-1 0 0,0 0-1,1 0 1,-1 0-1,1 0 1,0 0 0,0 1-1,-3 4 1,-5 5 58,1 1 1,1-1-1,-10 22 1,14-27-91,1 1 1,0-1-1,1 1 1,0 0-1,0-1 1,0 1-1,1 0 1,0 0-1,1 10 0,0-14 5,0-1-1,1 1 0,-1-1 0,1 1 0,-1-1 0,1 0 0,0 1 0,1-1 0,-1 0 0,0 0 0,1 0 0,0 0 0,0 0 0,0 0 0,0 0 0,0-1 0,0 1 0,1-1 0,-1 1 0,1-1 0,0 0 0,0 0 0,3 2 0,3 0 7,1 0 0,-1-1 0,0-1 0,1 1 0,-1-1 0,1-1 0,0 0 0,0 0 0,-1-1 0,1 0 0,0-1 0,0 0 0,-1 0 0,1-1 0,0-1 0,-1 1 0,0-2 0,0 1 0,0-1 0,0-1 0,0 1 0,-1-1 0,0-1 0,11-9 0,-13 10 14,-1-1 0,-1 0 0,1 0-1,-1 0 1,0-1 0,-1 1 0,1-1 0,-1 0 0,0 0 0,-1 0 0,3-13 0,-2-2-55,0 0 0,-2-38 0,-1 54-107,0 0 1,-1 0-1,1 0 0,-2 1 1,1-1-1,0 0 0,-1 1 1,0-1-1,-5-7 0,-1 0-1773,0 0 0,-14-16 0,15 21 513,8 13-530,22 35 3985,-7-14-688,-1 1 0,-1 1 0,-2 0 0,17 54 0,-21-50-842,-1 1-1,-1-1 1,-2 1-1,-1 45 0,-3 19-170,-1-1-4058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0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5233,'0'0'7250,"4"137"-6762,-4-101-392,0 0-16,0-4-160,0-2 24,0-2-712,0-6-905,6-6-1447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0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6889,'0'0'2086,"18"11"-1012,-6-4-863,8 4 149,-1 0-1,0 2 1,-1 1 0,0 0 0,18 20 0,-6-2-28,-2 2 1,-1 1 0,-2 1-1,-1 2 1,25 52-1,-36-60-229,-1 0 0,-2 1-1,0 0 1,-3 0-1,0 1 1,-2 0 0,2 65-1,-7-85-225,0 1-1,-1-1 1,0 1-1,-1-1 0,-1 1 1,1-1-1,-2 0 1,-7 17-1,21-39-5765,4-11 1496</inkml:trace>
  <inkml:trace contextRef="#ctx0" brushRef="#br0" timeOffset="1">799 476 5497,'0'0'1336,"109"0"137,-59 0-457,1 0-584,0 0 8,-4-2-440,-2 2-8,-3-4-928,-12 0-1264,-13 0-2193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6873,'0'0'5738,"115"22"-5018,-78-22-608,1 0 0,-2 0-112,-2 0-32,-1-10-272,-8 0-1305,-10 2-2639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4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37 6449,'0'0'4719,"-17"-6"-4525,-53-17-106,65 22-70,0-1 0,0 1 0,0 0 0,-1 0 0,1 0 0,0 1 0,0 0 0,-1 0 0,1 0 0,0 1 0,0 0 0,-1 0-1,1 0 1,0 0 0,0 1 0,0 0 0,-6 3 0,8-2-15,0-1-1,0 1 0,0 0 1,1 0-1,-1 0 1,1 0-1,0 0 1,0 0-1,0 1 1,0-1-1,0 1 1,1-1-1,-1 1 1,1 0-1,0-1 1,0 1-1,1 0 1,-1 0-1,1 0 1,0 6-1,0 12 73,1 1 0,1 0 0,1-1 0,1 0 1,2 1-1,10 29 0,-11-38-45,-1-1 1,0 1-1,-1 1 0,-1-1 1,2 27-1,-4-41-5,0 1-1,0 0 0,0 0 1,0 0-1,-1 0 0,1 0 0,0 0 1,-1-1-1,1 1 0,0 0 1,-1 0-1,1 0 0,-1-1 1,1 1-1,-1 0 0,0-1 1,1 1-1,-1 0 0,0-1 0,1 1 1,-1-1-1,-1 1 0,-23 8 278,-27-5-36,51-4-264,0 0-2,-63-3-59,58 2-54,1 0 1,-1-1-1,0 1 0,1-1 0,-1-1 0,1 1 1,0-1-1,-8-5 0,-12-10-1645,7 0-2551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8410,'0'0'1480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5961,'0'0'2745,"-18"4"-1684,-60 15-155,71-16-785,-1 0-1,1 1 1,0 0 0,1 0-1,-1 1 1,1-1 0,0 2-1,0-1 1,0 1 0,1-1-1,0 2 1,0-1-1,0 0 1,1 1 0,0 0-1,0 0 1,1 0 0,-4 10-1,5-10-52,-1 0-1,1 0 0,0 0 1,1 1-1,0-1 0,0 1 0,1 14 1,0-19-70,0 1 0,0-1 0,1 1 0,-1-1 0,1 1 0,0-1 0,0 0 0,0 1 0,1-1 0,-1 0 0,1 0 0,0 0 0,0 0 0,0 0 0,0 0 0,0-1 0,0 1 0,5 3 0,3 0-495,0-1 0,-1-1 0,2 0 1,-1 0-1,0-1 0,1 0 1,0 0-1,0-2 0,0 1 0,21-1 1,6 0-3417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5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30 136 5761,'0'0'2675,"-5"17"-1549,-15 55-307,19-68-751,0 0 1,0 0-1,1 0 1,-1 0-1,1 0 1,0 1-1,0-1 1,0 0-1,1 0 1,0 0-1,-1 0 1,3 4-1,-2-5-44,0-1 0,0 0 0,0 0-1,1 0 1,-1 0 0,1 0 0,-1 0-1,1 0 1,0 0 0,0 0 0,0-1 0,0 1-1,0-1 1,5 3 0,-1-2-3,0 0-1,1 0 1,0 0 0,-1-1-1,1 0 1,0 0 0,0-1-1,0 0 1,-1 0 0,1 0-1,9-3 1,-13 2-14,-1 1 0,1-2 0,0 1-1,-1 0 1,1 0 0,-1-1 0,1 0 0,-1 1 0,0-1 0,1 0 0,-1 0 0,0 0 0,0 0-1,0-1 1,-1 1 0,1-1 0,-1 1 0,1-1 0,-1 1 0,0-1 0,0 0 0,0 1 0,0-1-1,0 0 1,0-4 0,2-9-250,0 0-1,-2 0 1,1-18-1,-2-106-3543,1 139 3792,-1 0 1,0 0 0,1 1-1,-1-1 1,1 0 0,-1 1 0,1-1-1,-1 1 1,1-1 0,0 0-1,-1 1 1,1-1 0,0 1 0,-1-1-1,1 1 1,0 0 0,-1-1-1,1 1 1,0 0 0,0-1 0,0 1-1,-1 0 1,1 0 0,0 0-1,0 0 1,0 0 0,-1 0 0,1 0-1,0 0 1,0 0 0,1 0-1,31 3 426,-26-1-279,1 0-1,0 1 1,-1 0 0,0 0 0,0 0-1,0 1 1,0 1 0,0-1-1,-1 1 1,0 0 0,0 0 0,7 8-1,2 3 116,-1 1 0,-1 0 0,15 25-1,-22-32-155,0-1-71,0 0 0,-1 1 0,0 0 0,0-1 0,-1 2 0,0-1 0,2 14 0,-6-19-23,0-4 90,-1-41 247,0 25-447,0-1 1,2 1 0,3-28-1,-4 41 84,1 0 1,0 1-1,-1-1 0,1 0 0,0 1 0,0-1 1,0 1-1,0-1 0,1 1 0,-1-1 1,0 1-1,0 0 0,1 0 0,-1 0 0,1 0 1,-1 0-1,1 0 0,0 0 0,-1 0 1,1 0-1,0 1 0,0-1 0,-1 1 0,1-1 1,2 1-1,6-2-27,0 1 0,1 0-1,12 2 1,-12-1 12,59 0 21,86-1 75,-150 1-65,1-1 0,0 0 0,-1 0 0,1-1 0,-1 0 0,0 0 0,0 0 0,1-1 0,9-5 0,-14 6 1,1 0 0,-1 0 0,1 0 0,-1 0 0,0 0 0,0 0 0,0-1 0,0 1 0,0-1 0,0 0 0,-1 1 0,1-1 0,-1 0 0,0 0 0,0 0 0,0 0 0,0 0 0,0 0 0,-1 0-1,1-1 1,-1-4 0,0 6-4,0 1 0,0-1 0,0 1 0,0-1 0,0 1 0,0 0 0,0-1 0,-1 1 0,1-1 0,-1 1 0,1-1 0,-1 1 0,1 0 0,-1 0 0,0-1 0,0 1 0,1 0 0,-1 0 0,0 0 0,0-1 1,0 1-1,0 0 0,-1 1 0,1-1 0,0 0 0,0 0 0,-2-1 0,-3 1 19,1 0 0,0 0 1,0 0-1,-1 0 1,1 1-1,-9 0 0,10 0 9,-1 0 0,1 1 0,0 0 0,-1-1 0,1 1 0,-1 1 0,1-1 0,0 0 0,0 1 0,0 0 0,0 0 0,0 0 0,0 1 0,-4 3 0,3-1 32,0-1 0,1 2 0,-1-1-1,1 0 1,0 1 0,0 0 0,1 0 0,-5 9-1,2 1 57,1 0-1,1 0 1,0 0-1,1 0 1,0 1-1,2-1 1,0 18-1,0-30-119,1 0 0,0 0-1,0 1 1,1-1-1,-1 0 1,1 0 0,0 1-1,0-1 1,1 0 0,-1 0-1,1 0 1,0-1 0,0 1-1,0 0 1,0-1-1,1 1 1,-1-1 0,1 0-1,0 1 1,0-1 0,7 4-1,6 4-604,0-2 1,1 0-1,26 11 0,0-6-3166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10242,'0'0'4041,"-92"131"-3609,75-91 160,4 0-480,2-2 120,11-2-232,0-2-64,0-3 56,18-5-760,11-4-416,27-6-104,-5-6-1409,-2-6-608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97 6329,'0'0'2392,"-6"20"-1538,-20 64-204,25-82-616,0 1 0,0-1-1,1 1 1,-1-1 0,1 0 0,0 1 0,0-1 0,0 1 0,0 0 0,0-1-1,0 1 1,1-1 0,-1 0 0,1 1 0,0-1 0,0 1 0,0-1 0,0 0-1,0 0 1,0 1 0,0-1 0,1 0 0,-1 0 0,1 0 0,0 0 0,0-1-1,-1 1 1,1 0 0,2 1 0,3 0 24,-1 1 0,1-1 0,0 0 1,0-1-1,0 0 0,13 3 0,-7-2 16,0-1 0,-1-1 1,1 1-1,0-2 0,1 0 1,-1-1-1,-1 0 0,26-6 1,-33 6-33,0-1 1,0 1 0,0-2 0,0 1 0,0 0-1,0-1 1,-1 0 0,1 0 0,-1 0 0,0-1 0,0 0-1,0 1 1,0-1 0,-1-1 0,1 1 0,-1 0-1,0-1 1,0 0 0,-1 0 0,0 1 0,0-1 0,0-1-1,2-8 1,-2 6 4,0 1 1,-1-1-1,0 0 0,0 0 1,-1 0-1,0 0 0,-1 0 0,1 0 1,-2 0-1,-3-15 0,3 18-72,0 1-1,0-1 0,-1 1 1,1-1-1,-1 1 1,0 0-1,0 0 0,-1 0 1,1 0-1,-1 1 0,0-1 1,0 1-1,0 0 1,0 0-1,0 1 0,-1-1 1,1 1-1,-7-2 1,-5-2-634,0 2 1,-1 0-1,1 1 1,-1 1-1,0 1 1,-24 0 0,13 0-1376,-24-1-4701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4913,'0'0'7762,"2"102"-7170,2-49-56,-2-1-432,0 2 224,-2 0-328,5-2-80,1-4-152,5-5-1040,18-7-1281,-3-12-528,2-10-3896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 1256,'0'0'9177,"-21"18"-8334,-66 62 96,80-73-890,0 1 1,0-1-1,1 2 1,0-1-1,0 1 1,1 0-1,0 0 1,0 1 0,1-1-1,1 1 1,0 0-1,0 0 1,1 0-1,0 0 1,0 1-1,1-1 1,1 1-1,0-1 1,2 21-1,-1-28-48,-1 0 0,0-1 0,1 1 0,0 0 0,-1 0 0,1-1 0,0 1 0,0-1 0,1 1 0,-1-1 0,1 1 0,-1-1 0,1 0 0,0 1 0,-1-1 0,1 0 0,1 0 0,-1 0 0,0-1 0,0 1 0,4 2 0,-1-2 22,0 0 1,1 0-1,-1 0 1,1-1-1,-1 1 1,1-1-1,-1-1 1,1 1-1,9-1 1,-14 0-6,1 0 1,0 0-1,0 0 1,0-1-1,-1 1 1,1-1 0,0 1-1,-1-1 1,1 0-1,0 1 1,-1-1-1,1 0 1,-1 0-1,1 0 1,-1 0 0,1-1-1,-1 1 1,2-2-1,-1 0 13,1-1 0,-1 1 0,0-1 0,0 1 0,0-1-1,-1 0 1,3-7 0,-1-2 5,-1 0-1,0-1 1,0 1-1,-2-16 1,0 24-250,0-1-1,-1 1 1,1-1-1,-1 0 1,-1 1 0,1 0-1,-1-1 1,0 1-1,0 0 1,-1 0-1,0 0 1,1 0 0,-2 0-1,1 1 1,0 0-1,-1-1 1,-6-5 0,-16-13-5077</inkml:trace>
  <inkml:trace contextRef="#ctx0" brushRef="#br0" timeOffset="1">360 464 4585,'0'0'5457,"7"95"-8506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7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23 8842,'0'0'1490,"-5"18"-776,-17 58-1,20-67-646,-1-1 1,1 1 0,1-1 0,0 1 0,0-1 0,1 1 0,0 0 0,0-1-1,3 13 1,-3-19-53,1 1 0,0-1 0,0 0 0,0 1 0,0-1 0,0 0 0,1 0 0,-1 0 0,1 0 0,-1 0 0,1 0 0,0 0 0,0-1 0,-1 1 0,1 0-1,0-1 1,1 0 0,-1 1 0,0-1 0,0 0 0,0 0 0,1 0 0,-1 0 0,1-1 0,-1 1 0,1-1 0,-1 1 0,3-1 0,-2 0-10,-1 1 1,1-1 0,-1 0-1,1 0 1,0 0-1,-1-1 1,1 1-1,-1-1 1,0 1 0,1-1-1,-1 0 1,1 0-1,-1 0 1,0 0-1,0 0 1,1 0-1,-1-1 1,0 1 0,0-1-1,0 0 1,-1 1-1,1-1 1,0 0-1,-1 0 1,1 0 0,-1 0-1,3-4 1,-1-5-174,0-1 1,0 1-1,-1 0 1,0-1-1,-1 1 0,0-1 1,-1 0-1,-1 1 1,1-1-1,-2 0 1,0 1-1,0-1 0,-1 1 1,0 0-1,-1 0 1,-10-20-1,14 30 161,-1 1 0,1-1 0,0 0 1,-1 0-1,1 1 0,0-1 0,-1 0 0,1 1 0,-1-1 0,1 1 0,-1-1 0,0 1 0,1-1 1,-1 1-1,1-1 0,-1 1 0,0-1 0,1 1 0,-1 0 0,0-1 0,0 1 0,1 0 0,-1 0 1,0-1-1,-1 1 0,2 1 9,-1-1 0,0 1 0,1-1 0,-1 1 0,0-1 1,1 1-1,-1 0 0,1-1 0,0 1 0,-1 0 0,1 0 0,-1-1 1,1 1-1,0 0 0,0 0 0,-1-1 0,1 1 0,0 2 0,-5 46 428,5-46-373,0 247-173,2-224-2666,2-6-2710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8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9314,'0'0'3945,"0"117"-3161,0-83-304,-4 2-480,0-2 288,3-4-288,-3-4 0,2-4-8,2-6-784,0-6-392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8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8890,'0'0'3849,"0"111"-3313,0-87-520,0 0 40,0-2-56,0 0-1000,0-8-1857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6425,'0'0'2596,"19"19"-981,1 0-1190,-5-7-164,-1 2 0,0 0 0,-1 1 0,-1 0 0,-1 1 0,19 33 0,-16-21-6,-2 0 1,-1 0-1,-1 1 0,-2 0 1,6 32-1,-8-15 52,-1 1 1,-2 75-1,-4-110-264,0 0 0,0 0 0,-1 0 0,-6 18 0,6-24-361,0 0 0,-1 1 0,1-1 0,-1-1-1,-1 1 1,1 0 0,-1-1 0,0 1 0,-8 7 0,6-10-3992</inkml:trace>
  <inkml:trace contextRef="#ctx0" brushRef="#br0" timeOffset="1">765 527 6569,'0'0'3601,"105"-16"-2833,-67 12-536,-1 0-232,1 0-360,-12-2-2008,-9 0-2153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130 503 40,'0'0'8186,"2"21"-8376,8 65-119,-9-82 290,0 0-1,1-1 1,-1 1 0,0 0-1,1 0 1,0-1-1,0 1 1,0-1 0,0 0-1,1 1 1,-1-1 0,1 0-1,0 0 1,0-1 0,4 4-1,0-2 11,0 0 0,0 0-1,0-1 1,1 0 0,8 2 0,-3-1-44,1-1 0,0 0 1,-1-1-1,1 0 0,1-2 1,-1 0-1,0 0 0,0-1 0,14-3 1,-23 2 36,0 0-1,1 0 1,-1 0 0,0-1 0,0 0 0,-1 0 0,1 0-1,0 0 1,-1-1 0,0 0 0,0 0 0,0 0-1,0-1 1,-1 1 0,0-1 0,1 1 0,-2-1-1,1 0 1,-1-1 0,1 1 0,-1 0 0,-1-1 0,1 1-1,0-9 1,0 6 29,-1 1 0,0-1 0,0 0 0,-1 0 0,0-1 1,0 1-1,-1 0 0,0 0 0,0 1 0,-1-1 0,0 0 0,-1 0 0,0 1 0,0-1 0,0 1 0,-8-12 0,3 10 81,0-1 0,-1 1 0,0 1 0,0 0 0,-1 0 0,0 1 0,0 0 0,-1 0 0,0 1 0,0 1 0,0 0 0,-1 0 0,1 2 0,-1-1-1,0 1 1,-1 1 0,1 0 0,0 1 0,-1 0 0,1 1 0,-20 2 0,23-1-98,1 2 0,0-1 1,0 1-1,0 0 0,0 1 0,1 0 0,-1 0 0,1 0 0,0 1 1,1 0-1,-1 1 0,1-1 0,0 1 0,0 1 0,0-1 0,1 1 1,0 0-1,-6 11 0,3-3-30,0 0 0,1 1 0,0 0 0,1 0 0,1 0 0,1 1 0,0 0 0,-2 20 0,5-28-1,1 0-1,0 0 1,0 0-1,0 0 0,2 0 1,-1 0-1,1 0 1,0 0-1,6 15 1,-6-20 5,0 0 1,1 0 0,-1 0 0,1-1 0,0 1 0,0-1 0,0 0 0,0 1 0,0-1-1,1-1 1,0 1 0,-1-1 0,1 1 0,0-1 0,0 0 0,0 0 0,0-1 0,1 1 0,-1-1-1,0 0 1,8 1 0,-4-1-4,-1 0 0,1-1-1,-1 1 1,1-2 0,-1 1-1,1-1 1,-1 0 0,1-1-1,-1 1 1,0-2 0,0 1-1,0-1 1,13-7 0,-9 3 39,-1 0-1,0-1 1,-1 0 0,0 0 0,0-1 0,0-1-1,12-18 1,-12 14 59,0-2-1,0 1 1,-1-1 0,-1 0-1,-1-1 1,-1 1-1,0-1 1,5-33 0,-4-4 226,-2-83 1,-4 127-270,-2-26 506,0-1 0,-3 1 0,-1-1 0,-1 1 0,-18-49-1,18 70 139,7 15-656,0 0 0,0 0 0,-1 0 0,1 0 0,0-1 0,0 1 0,0 0 0,0 0 0,0 0 0,0 0-1,-1 0 1,1 0 0,0 0 0,0 0 0,0 0 0,0-1 0,0 1 0,-1 0 0,1 0 0,0 0-1,0 0 1,0 0 0,0 0 0,-1 0 0,1 0 0,0 0 0,0 0 0,0 0 0,0 0 0,-1 0 0,1 0-1,0 1 1,0-1 0,0 0 0,0 0 0,-1 0 0,1 0 0,0 0 0,0 0 0,-2 3-21,1-1 0,0 0 1,-1 1-1,1-1 1,0 1-1,0-1 1,-1 6-1,-46 191-24,43-169-149,1 0 0,1 0 1,2 1-1,5 53 0,-3-78-7,0 0-1,1 0 1,-1 0 0,1 0-1,1 0 1,-1 0-1,1 0 1,0-1-1,0 1 1,8 8-1,-2-4-633,0-1 0,0 0 1,1 0-1,13 9 0,15 5-4247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7:59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7466,'0'0'8073,"122"18"-7521,-92-18-472,-2-8 48,-2-2-256,-5 0-520,-8-6-744,-7 4-1297,-6 0-6216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2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18 6481,'0'0'4384,"-20"-2"-3603,-68-9-224,80 10-500,0 1 1,0 0 0,1 0 0,-1 1-1,0 0 1,0 1 0,0-1 0,1 1-1,-1 1 1,1-1 0,-1 2 0,1-1 0,0 1-1,0 0 1,-7 6 0,4-3 10,1 1 1,0 0-1,1 1 1,0 0-1,1 1 1,-1-1-1,2 1 0,-7 12 1,9-14-48,0 1 0,1 0 0,0 0 0,0 0 0,1 0 0,0 0 0,0 0 0,1 1 0,1 15 0,0-20-22,0 0-1,0 0 1,1 0 0,0 1 0,0-1 0,0 0 0,1 0 0,0 0-1,0-1 1,0 1 0,1 0 0,-1-1 0,1 1 0,0-1 0,0 0-1,1 0 1,-1 0 0,6 4 0,-1-2 3,0-1-1,0-1 1,0 0 0,0 0-1,1 0 1,0-1-1,0-1 1,0 1 0,0-1-1,9 0 1,7 0 3,-1 0-1,38-4 1,-54 1-3,0 0 0,0 0 0,0-1-1,0 0 1,-1-1 0,1 1 0,-1-1 0,0-1 0,0 1 0,0-1-1,0 0 1,-1-1 0,1 0 0,-1 0 0,0 0 0,-1-1 0,1 1-1,6-11 1,-5 5 38,-1 1 0,0-1 0,0 0 1,-1 0-1,-1-1 0,0 1 0,0-1 0,-2 0 0,1 0 0,-1 0 0,0-16 0,-1 18-28,-1-1 1,0 1-1,0-1 0,-1 1 1,-1 0-1,-2-12 0,3 19-41,0 0 0,-1 0-1,1 0 1,-1 0 0,0 0 0,1 1-1,-1-1 1,0 0 0,-1 1 0,1 0-1,0-1 1,-1 1 0,1 0 0,-1 0-1,0 0 1,0 1 0,1-1 0,-1 1-1,0-1 1,0 1 0,-1 0-1,1 0 1,-4 0 0,-5-2-387,0 1 0,1 1 0,-1 0 0,0 1 0,-14 1 0,-28 9-4356,15 4-1823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2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4785,'0'0'8954,"0"14"-8954,0 6-648,0-4-528,3-2-3738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76 7578,'0'0'2196,"-13"18"-1412,-43 61-22,52-73-743,0 1 0,1 0 1,0 0-1,0 0 0,1 0 1,-1 0-1,2 0 0,-1 1 1,1-1-1,0 1 0,0-1 1,1 1-1,1 12 0,-1 0 9,0-16-20,1 0 0,-1 0-1,0 0 1,1-1 0,0 1-1,0 0 1,0 0-1,0 0 1,1-1 0,-1 1-1,1 0 1,0-1 0,0 0-1,0 1 1,1-1-1,-1 0 1,1 0 0,3 3-1,-1-2-15,-1-1 0,1 0-1,0 0 1,0-1 0,0 1 0,0-1-1,1 0 1,-1 0 0,1-1 0,-1 0-1,1 0 1,7 1 0,1-1 10,-1 0 0,0-1 0,1-1 1,22-3-1,-30 3 23,0-1 0,0 0-1,0 0 1,0 0 0,-1-1 0,1 0-1,-1 0 1,0 0 0,1-1 0,-2 0 0,1 0-1,6-6 1,-5 3 69,0-1-1,-1 1 1,1-1-1,-2 0 1,1-1-1,-1 1 1,0-1-1,-1 0 1,0 0-1,3-15 0,-3 6 26,-1 1-1,0-1 0,-1 0 0,-4-31 0,3 44-101,-1-1-1,0 1 1,0-1 0,0 1-1,-1 0 1,0-1-1,0 1 1,0 0-1,-1 0 1,0 0 0,0 1-1,0-1 1,0 0-1,-1 1 1,-8-8-1,6 7-59,-1 1 0,0-1 0,0 1-1,0 0 1,0 0 0,-1 1 0,1 0-1,-1 1 1,0 0 0,-8-2 0,0 2-527,0 0 0,0 1 1,0 1-1,0 0 0,0 1 0,0 1 1,0 0-1,0 1 0,1 1 1,-25 9-1,-1 9-3384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30 6529,'0'0'4988,"-21"2"-4786,-67 11-136,84-12-63,-1 1 0,0-1-1,1 1 1,-1 1 0,1-1-1,0 0 1,-1 1 0,1 0-1,1 0 1,-1 0 0,0 1-1,1-1 1,-1 1 0,1 0-1,0 0 1,1 0 0,-1 0-1,1 0 1,-1 1 0,1-1-1,0 1 1,1 0 0,-1-1-1,1 1 1,0 0 0,0 0-1,0 8 1,1-11-6,0 0 1,0 0-1,0 0 1,0 0-1,0 1 1,1-1-1,-1 0 0,0 0 1,1 0-1,0 0 1,-1 0-1,1-1 1,0 1-1,0 0 1,0 0-1,0 0 0,1-1 1,-1 1-1,3 2 1,-1-2 0,0 0 0,0 0 0,0-1 0,0 1 0,1-1 0,-1 0 0,0 0 0,1 0 0,-1 0 0,0-1 0,6 1 0,2 0 8,1 0-1,-1-1 0,0 0 1,1-1-1,-1 0 0,0-1 1,0 0-1,0-1 0,16-6 1,-22 6 19,0 1 0,-1 0 1,1-1-1,-1 0 0,0 0 0,0 0 1,0-1-1,0 0 0,0 1 0,-1-1 1,0 0-1,1-1 0,-2 1 1,1-1-1,0 1 0,-1-1 0,0 0 1,0 0-1,0 0 0,-1 0 0,0 0 1,0 0-1,1-5 0,-2 6-124,1 1-1,0-1 1,-1 1-1,0-1 1,0 1-1,0-1 1,0 1-1,-1-1 1,1 1-1,-1-1 1,0 1-1,0-1 1,0 1-1,0 0 1,-1-1-1,1 1 1,-1 0-1,0 0 1,0 0-1,-2-3 1,-18-11-3496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03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3321,'0'0'3086,"19"17"-1694,66 51-1,-81-65-1290,1 0 0,-1-1 0,1 1 0,0-1 0,0 0 0,0-1 0,0 1 0,0-1 1,0 0-1,0 0 0,1-1 0,-1 0 0,0 1 0,0-2 0,8 0 0,7 0 134,-8 1-60,1-1 1,-1 0-1,0-1 0,0-1 0,0 0 0,0 0 0,-1-1 0,1-1 0,-1 0 1,0 0-1,0-1 0,-1 0 0,11-8 0,-14 8-55,0 0 1,0-1-1,-1 1 1,1-2-1,-1 1 1,-1 0-1,1-1 1,-1 0-1,-1 0 0,0-1 1,0 1-1,0-1 1,-1 0-1,0 0 1,-1 0-1,0 0 1,1-16-1,-3 22-120,1-3 41,-1 0 0,0 0 0,0 1 0,0-1 0,-2-7 0,1 11-34,1 1 1,-1-1-1,1 1 1,-1-1-1,0 1 1,0 0-1,1-1 1,-1 1-1,0 0 1,0 0-1,0-1 1,-1 1-1,1 0 1,0 0-1,0 0 1,-1 0-1,1 0 1,0 1-1,-1-1 1,1 0-1,-1 1 0,1-1 1,-3 0-1,-12-2-142,-1 1-1,1 0 1,-1 1-1,1 1 1,-1 1-1,1 0 0,0 1 1,-18 5-1,9 0-551,0 1-1,0 1 1,1 1 0,-23 14-1,32-16-162,-26 12-3001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18:21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26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27 191 6065,'0'0'3613,"26"-38"2136,38-74-5290,-46 78-348,-16 29 103,-1 4 138,-1 2-58,-1 9-402,-4 53 97,-3 44-74,7-94 5,0 0 0,-2 1-1,-3 14 1,-1 2 33,-24 134-97,28-134-24,2-30 209,0 0-29,1 0 115,-23 0-127,-23-2-82,45 2 89,4 0-26,-1-1-1,0 0 1,1 1 0,-1 0-1,0 0 1,1-1-1,-1 2 1,4-1 0,-1 0-6,101 9 70,0 0 273,-76-5-1294,-7-2-4965,-15-2 513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27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4097,'0'0'1720,"2"0"-3352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28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803 739 5961,'29'17'1090,"-28"-17"-1012,0 0-1,0 0 1,0 1 0,0-1 0,0 0 0,0 0 0,0 0-1,0 0 1,-1 0 0,1-1 0,0 1 0,0 0-1,0 0 1,0-1 0,0 1 0,0 0 0,-1-1 0,1 1-1,0-1 1,0 1 0,0-1 0,-1 1 0,1-1-1,0 1 1,-1-1 0,1 0 0,0 0 0,-1 1-1,1-1 1,-1 0 0,1 0 0,0-1 0,2-3 200,7-5 12,-1-1 0,0 0 0,-1-1 0,-1 0 0,1 0 0,-2-1 0,0 0 0,0 0 0,-1 0 0,-1-1 0,0 0 0,-1 1 0,-1-1-1,0-1 1,0-23 0,-2 34-269,-1-97 592,-1 89-532,0 0 0,0 0-1,-1 1 1,0-1 0,-1 1 0,-8-16-1,-1 4-53,-1 0 1,-2 1-1,0 0 0,-1 1 0,-2 1 0,0 1 0,0 1 0,-2 1 0,0 0 1,-1 2-1,-1 0 0,0 1 0,-1 2 0,-42-16 0,42 22-39,1 1 0,-1 1 1,0 1-1,0 1 0,0 1 0,-29 3 0,37-1 5,1 1 1,-1 0-1,1 2 0,0 0 0,0 0 0,0 1 0,1 1 0,0 0 0,0 1 0,0 1 0,1 0 0,0 1 0,-18 16 0,14-9-7,0 0 0,1 1 1,1 1-1,1 0 0,0 1 0,2 0 1,0 1-1,-14 33 0,20-36 3,0 0-1,1 0 1,1 1-1,-4 35 1,5 73-69,5-107 86,0 0 1,1-1-1,1 1 1,1-1-1,0 0 0,1-1 1,2 1-1,-1-1 1,2 0-1,14 20 1,-4-8-7,2-2 0,0 0 0,2-2 1,46 41-1,-50-51-6,0 0 0,1-2 0,0-1 0,1 0 1,0-1-1,1-2 0,35 11 0,-25-11-24,1-2 0,0-1 0,0-2 0,59 0-1,-73-4 7,-6 1 23,1-1 1,0 0 0,-1-1-1,1 0 1,-1-2-1,1 1 1,-1-2 0,20-7-1,-12 1 1,0-2 0,-1-1 0,0 0 0,-1-2 0,0 0 0,-2-1 0,30-33 0,-28 26 213,-2-2 1,0 0-1,-1 0 0,-2-2 0,21-51 0,-31 66 25,-1-1-1,0 1 1,-1-1-1,-1 0 1,0 0 0,0 0-1,-2-19 1,0 28-270,0 0 0,0 0 0,0 0 0,0 0 0,-1 1 1,1-1-1,-1 0 0,0 0 0,0 1 0,-1 0 0,1-1 0,-1 1 1,1 0-1,-1 0 0,0 0 0,0 1 0,0-1 0,-7-4 1,-5-2-725,-1 0 1,-29-12-1,43 20 688,-54-22-2696,1 3-2241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1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0 7394,'0'0'2964,"-16"5"-2601,8-3-354,0 1 1,1-1-1,-1 1 1,1 1-1,0-1 1,0 1-1,0 1 1,-6 4-1,5 0 4,1 1 0,-1-1 0,2 1 0,-1 1 0,2-1 0,-1 1 0,-4 14 0,-87 219 386,78-186-328,3 1 0,-13 82 0,25-94-30,3 88 0,2-91-32,-2-27-10,2 0-1,0 0 1,1 0 0,0-1-1,2 1 1,0-1 0,1 1-1,9 20 1,-13-35-130,0 0 0,0-1-1,0 1 1,1 0 0,-1-1-1,1 1 1,-1-1 0,1 0 0,-1 1-1,1-1 1,0 0 0,0 0-1,0 0 1,-1 0 0,1 0 0,0-1-1,0 1 1,0 0 0,0-1-1,0 0 1,1 1 0,-1-1 0,0 0-1,0 0 1,0 0 0,4-1-1,6 1-2819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1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0 209 9218,'0'0'3055,"16"-14"-2721,48-47-50,-56 52-130,1 1 1,-1-1-1,-1-1 1,0 0 0,0 0-1,-1 0 1,0-1-1,0 1 1,6-21-1,-8 20 58,-1 6 571,-2 7-306,0 19-181,-6 40-537,4-52 361,-1 179-40,3-97-258,-1-91 173,0 1 1,0-1 0,-1 1-1,1-1 1,0 1-1,-1-1 1,1 1-1,-1-1 1,1 1 0,0-1-1,-1 0 1,1 1-1,-1-1 1,1 0 0,-1 1-1,1-1 1,-1 0-1,1 0 1,-1 1 0,0-1-1,1 0 1,-1 0-1,1 0 1,-1 0-1,0 0 1,-20 3-48,16-2 20,-20 3-51,-39 0-1,63-4 8,12 0-33,166 12 245,-130-11-193,29 0-1077,-30-8-3582,-30 2 150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1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971 333 5457,'0'0'2707,"-5"-17"-1368,-19-58-80,20 64-1049,-1 0 0,0 1 0,-1-1 0,0 1 0,-1 1 0,0-1 0,0 1 0,-1 0 0,0 1 0,-1 0 0,0 0 0,-16-10 0,22 16-174,-14-11 73,-1 2-1,0 0 1,-1 1-1,-1 0 0,1 2 1,-1 0-1,-1 1 1,-23-4-1,4 4-10,1 2 0,-1 1-1,-58 3 1,80 2-87,0 1-1,0 1 1,0 1-1,0 1 1,1 0 0,0 1-1,0 1 1,1 0-1,-1 2 1,2 0-1,-17 11 1,16-8-13,0 0 0,0 1 0,1 1-1,1 0 1,1 1 0,0 0 0,0 1 0,2 1 0,-18 32 0,21-31 13,1 1 0,0 1 1,2-1-1,0 1 1,1 0-1,1 0 1,0 35-1,3-38 2,0 0 0,2 0-1,0-1 1,1 1 0,0 0-1,2-1 1,0 0 0,1 0 0,12 24-1,-5-18-15,1-1 1,1 0-1,1-1 0,0-1 0,2 0 0,0-2 0,1 0 0,1-1 0,0 0 1,1-2-1,1-1 0,0 0 0,27 10 0,-11-8-9,0-2 1,2-1-1,-1-2 0,1-1 0,1-3 0,-1-1 0,60 0 1,-45-5-41,0-2 1,-1-2 0,71-16-1,-106 16 56,0-1 0,-1-1-1,0 0 1,0-2 0,0 0-1,-1-1 1,-1-1 0,1 0 0,-2-1-1,1-1 1,-2-1 0,1 0-1,12-16 1,-17 16 14,0 0 0,-1-1 0,-1 0 1,0 0-1,-1-1 0,0 0 0,-1 0 0,6-28 0,-6 14 199,-2 0-1,-1-1 1,-1-56 0,-2 77-168,-1 0 0,0 0 0,-1 0 0,0 0 0,0 0 1,-1 0-1,0 1 0,-1-1 0,1 1 0,-2 0 0,1 0 0,-1 0 1,-1 0-1,1 1 0,-1 0 0,0 0 0,-1 1 0,0 0 0,-10-8 1,2 4-142,0 1 0,0 1 0,0 0 0,-1 1 0,0 0 0,-1 2 0,0 0 1,1 0-1,-35-3 0,-152 2-2955,194 6 2778,-78 0-3446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4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7 10578,'0'0'3749,"5"-2"-3577,-3 1-170,0 0 0,0 0 0,0 1 0,0-1 0,0 1-1,0-1 1,1 1 0,-1 0 0,0 0 0,0 0 0,0 0 0,1 1 0,-1-1-1,0 0 1,4 2 0,1 1 9,0 0 0,0 0 0,0 0 0,10 8 0,-1 0-3,-1 1 1,0 1-1,16 19 1,-25-26-3,-1 0-1,-1 1 1,1 0 0,-1 0 0,0 0-1,0 0 1,-1 1 0,0-1 0,-1 1-1,3 13 1,-4-15 4,0 0 0,0 0 0,-1-1 0,0 1 0,0 0 0,-1 0 0,0 0 0,0-1 0,0 1 0,0-1 0,-1 1 0,0-1 0,0 1 0,-1-1 0,-5 9 0,-11 11 9,-2-1 0,0-1 1,-2-1-1,-25 20 1,-41 40 64,69-56-132,20-25 45,-1-1 0,1 1 0,-1 0 0,1 0 0,-1-1 0,1 1 0,0 0 0,-1 0 0,1 0 0,0 0 0,0-1 0,0 1-1,-1 0 1,1 0 0,0 0 0,0 0 0,0 0 0,0 0 0,1 0 0,-1-1 0,0 1 0,0 0 0,1 0 0,-1 0 0,0 0 0,1-1 0,-1 1 0,0 0 0,1 0 0,-1-1 0,1 1 0,0 0 0,0 0 0,4 2 9,-1-1 0,1 0-1,-1 0 1,1-1 0,0 1 0,0-1-1,0 0 1,8 0 0,45 1-104,-47-2 49,26 0-403,51-1-1775,-78 0 1085,1-1 0,-1 0 0,14-5-1,7-6-3688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5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664 94 6361,'0'0'1514,"-23"-12"-264,-74-41-34,88 48-1093,-1 1 1,1 0-1,-1 0 0,0 1 1,0 1-1,0 0 0,0 0 1,0 1-1,0 0 0,0 0 1,-1 1-1,-10 2 0,4-1 0,5-1-57,1 2 1,-1 0 0,1 0 0,0 1-1,0 0 1,0 1 0,0 0 0,-16 9 0,12-4 2,1 1 1,-1 0-1,1 1 1,1 0 0,-14 16-1,8-6 27,1 2 1,2-1-1,0 2 0,1 0 0,1 1 1,-19 50-1,24-48-60,1 0-1,1 0 1,1 1 0,2 0-1,-2 31 1,6-42-31,0 0 0,0 1 0,2-1 0,0 0-1,1 0 1,1 0 0,0-1 0,1 1 0,12 24 0,-5-19-4,0-1 1,2-1 0,0 0-1,1 0 1,1-1 0,1-1-1,1-1 1,0-1 0,2 0-1,-1-1 1,2-1 0,0-1 0,0-1-1,1-1 1,1-1 0,0-1-1,0-1 1,1 0 0,0-2-1,0-1 1,0-1 0,43 1-1,-39-5-13,42-4-1,-58 2 10,-1 0 1,1-1 0,-1 0 0,1-1-1,-1-1 1,12-5 0,-3-3 32,1 0 1,-2-1-1,0 0 1,-1-2-1,-1 0 0,0-2 1,-1 1-1,-1-2 1,19-29-1,-8 5 74,-2 0 0,-3-1 0,26-73 0,-39 95 105,-1 0-1,-1-1 0,0 0 1,-2 0-1,-1-1 0,-1 1 1,-1-40-1,-2 56-184,0 0 0,-1 0 0,0 0 0,0 0 0,-1 0 0,0 0 0,0 1 0,-1-1 0,0 1 0,0 0 0,0 0-1,0 0 1,-1 1 0,0-1 0,-1 1 0,1 0 0,-1 1 0,-6-5 0,-3-1-192,-1 1 0,0 0 0,0 1 1,-1 1-1,0 1 0,-25-7 0,-24 0-1755,-106-9 0,60 15-2387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2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1 337 1720,'0'0'9500,"8"-20"-8888,29-66-276,-29 71-240,0 1 0,1-1 0,1 2 1,14-17-1,4-6 160,40-71 930,-70 153 45,-25 79-1173,15-80-18,2 1 0,3 0-1,-4 68 1,11-114-37,0 1 0,0-1 0,0 1 0,0-1 0,-1 0 0,1 1-1,0-1 1,0 0 0,-1 1 0,1-1 0,0 0 0,0 1 0,-1-1 0,1 0-1,0 0 1,-1 1 0,1-1 0,-1 0 0,1 0 0,0 0 0,-1 0 0,1 1-1,-1-1 1,1 0 0,0 0 0,-1 0 0,1 0 0,-1 0 0,1 0 0,0 0-1,-2 0 1,-14-1 125,13 1-116,-30 0-22,35-6 42,11 2-47,0 0-1,0 1 1,1 1 0,19-2 0,-7 1 36,8 0-355,-10 1 470,45-10 0,-62 10-633,-1-1-1,1 1 1,0-1 0,7-4 0,-11 5-148,0 0 0,0 0 0,0 0 0,-1-1 0,1 1 0,-1-1 0,1 0 0,-1 1 0,3-5 0,1-7-4895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801 263 6065,'0'0'2701,"-14"-19"-1226,-49-65-171,55 73-1098,-1 1-1,-1 0 0,0 0 1,0 1-1,-1 0 1,0 1-1,-1 0 1,1 1-1,-18-9 1,14 9-104,-5-3 2,0 2 0,-1 0 0,0 1 0,0 1 0,-1 1 1,0 1-1,0 1 0,0 0 0,-39 2 0,49 2-96,0 1-1,0-1 1,0 2-1,0 0 1,1 0-1,-1 1 1,1 1-1,0 0 1,0 0-1,0 1 1,1 0-1,-16 13 0,11-7-12,1 0-1,1 1 0,0 0 0,0 1 0,1 0 0,1 1 1,-14 26-1,15-22 7,2 0 1,0 1-1,2 0 1,0 0-1,1 0 1,-3 28 0,4-3-19,2 83 0,3-112 39,1 0 0,0-1 0,1 1 0,1-1 0,0 1-1,2-1 1,11 25 0,-6-20-13,1 0 0,0 0-1,2-2 1,28 32 0,-12-21-2,1-2 0,1-1 1,1-1-1,1-2 1,61 31-1,-71-43-15,1 0-1,0-2 1,0-1 0,1-1-1,42 6 1,-19-8-24,-1-2-1,57-4 1,-83 0 30,0-2 0,0 0 0,0-2-1,-1 0 1,0-2 0,0 0 0,0-1 0,-1-1 0,0-1-1,-1-1 1,0-1 0,-1 0 0,0-1 0,29-29-1,-28 22 29,0-1-1,-2 0 1,0-1 0,-2-1-1,0-1 1,-2 0-1,0-1 1,-2 0-1,-1-1 1,0 0-1,7-40 1,-10 25 254,-2 0 1,-2 0 0,-2-64-1,-2 96-199,0 1 0,0-1 0,-1 0 0,0 1 0,0-1 0,-1 1 0,0-1 0,0 1 0,-1 0 0,0 0 0,-6-7 0,3 5-14,-1 0 0,0 1 1,0 0-1,-1 1 0,-1 0 1,1 0-1,-14-7 0,-4 0-42,0 1-1,-2 1 1,1 2-1,-2 0 0,-45-9 1,10 7-584,-132-10 0,22 19-3720,126 4-78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6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3201,'0'0'7940,"18"-14"-7428,62-47-137,-73 57-330,1 0-1,-1 0 1,1 0 0,0 1-1,0 0 1,0 1 0,0 0 0,1 0-1,-1 1 1,0 0 0,1 0-1,-1 1 1,11 0 0,2 0 65,1 0-47,3-1 21,34 3 0,-57-2-84,-1 0 0,1 1 0,0-1 0,-1 0 1,1 1-1,-1-1 0,1 1 0,-1-1 0,1 1 0,-1 0 0,1 0 1,-1 0-1,1 0 0,-1 0 0,0 0 0,0 0 0,0 0 0,0 0 1,1 0-1,-1 1 0,-1-1 0,1 0 0,0 1 0,0-1 1,0 1-1,-1-1 0,1 1 0,-1-1 0,1 1 0,-1 0 0,0-1 1,0 1-1,1 0 0,-1-1 0,0 1 0,-1-1 0,1 4 0,-1 0 5,0 1 0,0-1 0,0 0-1,-1 0 1,0 0 0,0 0-1,0 0 1,-1 0 0,0 0-1,-3 4 1,-62 66 184,46-53 140,-38 49 0,59-69-301,-1-1-1,1 1 1,0 0 0,0 0 0,0 0-1,0 0 1,0 0 0,0 0 0,1 0-1,-1 0 1,0 0 0,1 1 0,0-1-1,-1 0 1,1 0 0,1 5-1,-1-6-14,1 0-1,-1 0 0,1 0 1,0 0-1,0 0 0,0 0 1,0 0-1,-1 0 0,1 0 1,0-1-1,0 1 0,1 0 0,-1 0 1,0-1-1,0 1 0,0-1 1,0 1-1,1-1 0,-1 0 1,0 1-1,0-1 0,1 0 1,-1 0-1,0 0 0,0 0 1,1 0-1,1 0 0,13 1-96,0-1 1,0 0-1,0-2 0,0 1 0,0-2 1,-1 0-1,1-1 0,-1-1 1,1 0-1,-2-1 0,1 0 0,-1-2 1,17-10-1,-13 6-2095,-2 0 1,25-24-1,-16 6-4660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36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21 6585,'0'0'963,"-20"0"-461,0-1-356,6 0 74,0 1 0,0 0-1,0 1 1,0 1 0,0 0 0,1 0-1,-17 6 1,14-1-37,1 0-1,-1 1 1,1 0 0,0 2-1,1-1 1,0 2-1,1 0 1,0 1 0,1 0-1,-19 24 1,10-9-1,2 1 0,1 1 0,1 1 0,-19 45 0,24-42-103,1 0-1,2 1 0,1 0 0,2 1 0,1-1 1,2 1-1,1 53 0,3-76-67,0-1 1,0 0-1,1 0 1,0 0-1,1-1 1,0 1-1,1 0 1,0-1-1,1 0 1,0 0-1,0 0 1,1-1-1,0 0 1,1 0-1,0 0 1,1-1-1,-1 0 1,2 0-1,-1-1 1,1 0-1,0-1 0,18 10 1,-10-6-26,1-2 0,1 0 0,-1-2-1,1 0 1,0-1 0,36 5 0,1-4-27,64-3 0,-87-4 34,0-2 0,0-2 1,-1-1-1,0-1 0,0-1 1,0-2-1,-1-2 0,-1 0 1,0-2-1,51-33 1,-49 26 154,-1-1 1,-1-2-1,-1-1 1,-1-1-1,-1-2 1,-2 0-1,-1-2 1,-1-1-1,21-37 1,-30 44 13,-1-1 0,-2-1 0,0 0 0,-2-1-1,-1 0 1,0 0 0,-3-1 0,0 1 0,-2-1 0,0-1 0,-3-43 0,-1 65-135,1 1 0,-1 0 0,-1-1 0,1 1 0,-1 0 0,0 0 0,0 0 0,-1 0 0,1 0 0,-1 1-1,-1-1 1,1 1 0,-1 0 0,0 0 0,-5-5 0,2 3-20,-1 1 0,0 1-1,1-1 1,-2 1 0,1 1 0,-1-1-1,1 1 1,-1 1 0,-10-3 0,-14-2-108,0 3 1,-1 0 0,1 2 0,-49 2-1,42 1-453,0 1 0,0 3-1,0 1 1,1 2 0,-41 13-1,22 1-2224,8-3-2609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2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301 567 3881,'0'0'3465,"2"-6"-2540,0 3-602,7-22 289,-9 7 3115,-22 18-3549,13 0-171,1 1 1,0 0-1,-1 1 1,1 0-1,0 1 1,0-1-1,0 2 1,0-1-1,1 1 1,-1 0-1,1 0 1,0 1-1,0 0 1,0 1-1,1-1 1,-11 13-1,10-10-21,0 0 1,1 0-1,0 1 0,0 0 1,1 0-1,0 1 0,1 0 1,0-1-1,0 1 0,1 1 1,1-1-1,-1 0 0,0 14 1,2-11-47,1 1 1,0-1 0,1 0 0,3 19-1,-3-26 37,1-1 1,0 1-1,0-1 0,0 0 0,1 0 0,0 0 0,0 0 1,0 0-1,0-1 0,1 0 0,-1 1 0,9 6 0,-4-4-31,1-1 1,-1 0-1,1 0 0,1-1 0,-1 0 0,1 0 0,0-1 1,15 4-1,-21-6 46,1-1 1,-1 0-1,1-1 1,-1 1-1,1-1 1,-1 0-1,1 0 1,0 0-1,-1-1 1,1 1-1,-1-1 1,1 0-1,-1 0 0,0-1 1,1 0-1,-1 1 1,0-1-1,0-1 1,0 1-1,0 0 1,-1-1-1,5-3 1,1-4 11,0 0-1,0-1 1,-1 0 0,0 0 0,-1-1 0,0 0 0,-1 0-1,-1-1 1,8-21 0,-7 12 28,-1-1 1,-1 0-1,-1-1 1,-1-41-1,-2 57-6,0 0 1,-1 0-1,-1 1 1,1-1-1,-1 1 1,-1-1-1,1 1 1,-1 0-1,0 0 1,-1 0-1,0 0 0,-7-10 1,7 13-27,1-1-1,-1 1 1,0 0 0,0 0-1,0 1 1,0-1-1,-1 1 1,0 0 0,1 0-1,-1 0 1,0 1 0,0 0-1,-1 0 1,1 0 0,0 1-1,-1-1 1,1 1 0,-9 0-1,6 0-3,0 1 0,0 0 1,0 1-1,-1 0 0,1 0 0,0 0 0,0 1 0,0 1 0,1-1 0,-1 1 0,0 1 0,1-1 0,0 1 0,0 1 0,0-1 1,-8 7-1,1 2 1,1 0 1,0 0-1,1 1 0,1 1 1,0 0-1,1 0 1,0 1-1,2 0 1,0 1-1,0 0 1,-9 33-1,9-15-15,0 1 0,3-1 0,0 1 0,3 0 0,1 40 0,1-72 9,0-1-1,0 1 1,0 0-1,1 0 1,0 0 0,-1-1-1,1 1 1,0 0-1,1-1 1,-1 1 0,1 0-1,-1-1 1,1 0-1,0 1 1,1-1 0,-1 0-1,0 0 1,1 0-1,0-1 1,-1 1 0,1-1-1,0 1 1,0-1-1,1 0 1,-1 0 0,0 0-1,1 0 1,-1-1-1,1 0 1,0 1 0,-1-1-1,1-1 1,0 1-1,0 0 1,0-1 0,-1 0-1,1 0 1,0 0-1,0 0 1,0-1 0,-1 1-1,1-1 1,7-2 0,-3 0 15,0 0 1,-1-1 0,0 1-1,1-1 1,-1-1 0,-1 1-1,1-1 1,11-11 0,2-4 4,21-28 0,-11 9 11,-2-2 0,-1 0-1,-2-2 1,-3-1 0,19-48-1,-18 28 52,-3-1 1,-2-1-1,9-76 0,15-158 1001,-39 289-1055,-3 29-68,-7 20-25,-22 74 0,14-60 85,-123 567 269,116-431 40,19-108-2722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3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4441,'0'0'5975,"13"-15"-5466,41-48-313,-52 61-180,1-1 1,-1 1-1,1-1 1,0 1-1,0 0 0,0 0 1,0 0-1,0 0 0,0 1 1,1 0-1,-1-1 0,1 1 1,-1 0-1,1 0 1,-1 1-1,1-1 0,0 1 1,-1 0-1,7 0 0,2 0 29,-6 0-38,6-1 62,1 1 0,0 0 0,0 1-1,20 3 1,-29-3-54,0 1 0,0-1-1,0 1 1,0 0-1,-1-1 1,1 2 0,-1-1-1,1 0 1,-1 1 0,0-1-1,0 1 1,0 0 0,0 0-1,0 0 1,-1 1 0,1-1-1,-1 1 1,2 4 0,0-1-18,-1 1 1,0-1-1,-1 1 1,0-1-1,0 1 1,-1 0 0,0 0-1,0 0 1,-1 0-1,0-1 1,0 1-1,-1 0 1,-1 10 0,-1-7-1,1 0 1,-2 0-1,0 0 1,0 0-1,-1 0 1,0-1-1,-1 0 1,-9 12 0,2-5 19,-2-2 0,0 0 0,-1 0 0,0-2 1,-34 22-1,-12 10 138,62-45-156,0 0-1,0 0 1,0 1 0,0-1-1,0 0 1,0 0-1,0 0 1,0 1-1,0-1 1,-1 0-1,1 0 1,0 0 0,0 0-1,0 1 1,0-1-1,0 0 1,0 0-1,0 0 1,0 1 0,0-1-1,1 0 1,-1 0-1,0 0 1,0 1-1,0-1 1,0 0-1,0 0 1,0 0 0,0 0-1,0 1 1,0-1-1,1 0 1,-1 0-1,0 0 1,0 0-1,0 0 1,0 1 0,0-1-1,1 0 1,-1 0-1,0 0 1,0 0-1,0 0 1,0 0 0,1 0-1,-1 0 1,0 0-1,0 0 1,0 0-1,1 0 1,-1 0-1,0 0 1,0 0 0,0 0-1,1 0 1,-1 0-1,0 0 1,0 0-1,0 0 1,0 0 0,1 0-1,-1 0 1,59 9 245,0-2 1,0-2 0,69-4-1,-96-2-192,-27 1 105,0-1-1,0-1 0,0 1 1,-1-1-1,1 0 0,7-3 1,-7 2-133,-13 3-1977,-1-4-1948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1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8970,'0'0'192,"109"-18"-576,-47 14 384,9 0 0,3 0-120,22 2-744,-19-2-921,-13 2-1159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4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75 3513,'0'0'6437,"0"-11"-5411,1-36-161,-1 46-847,0 0-1,0 1 1,0-1-1,0 0 1,0 1-1,-1-1 1,1 0 0,0 1-1,0-1 1,0 0-1,-1 1 1,1-1-1,0 1 1,-1-1-1,1 0 1,-1 1-1,1-1 1,-1 1 0,1-1-1,-1 1 1,1 0-1,-1-1 1,1 1-1,-1 0 1,1-1-1,-1 1 1,0 0-1,1-1 1,-1 1 0,0 0-1,1 0 1,-1 0-1,0 0 1,1 0-1,-1 0 1,0 0-1,1 0 1,-1 0-1,0 0 1,1 0 0,-1 0-1,0 0 1,1 0-1,-1 1 1,0-1-1,1 0 1,-1 0-1,0 1 1,-3 0 65,-4 0-71,0 1 0,0 1-1,0-1 1,0 2 0,0-1 0,1 1 0,-1 0-1,1 0 1,0 1 0,-9 7 0,1 1-25,1 0 0,0 0 1,-18 24-1,25-27-2,1 0 0,-1 0 0,1 1 0,1 0 1,0 0-1,1 0 0,0 1 0,1-1 0,0 1 0,0 0 1,2 0-1,-1 0 0,2 0 0,-1 1 0,2-1 1,1 14-1,-1-21 10,0 1 0,1-1 1,-1 0-1,1 0 0,0 1 1,0-1-1,1 0 0,-1 0 1,1-1-1,1 1 1,-1-1-1,0 1 0,1-1 1,0 0-1,0 0 0,0-1 1,1 1-1,-1-1 0,1 0 1,-1 0-1,1-1 0,8 4 1,0-1-7,1 0-1,0-1 1,0 0 0,0-2 0,1 1 0,-1-2 0,22 1 0,-30-2 20,-1-1 1,1 1 0,0-1-1,-1 0 1,1-1-1,-1 1 1,1-1 0,-1 0-1,0 0 1,1-1-1,-1 0 1,7-5 0,-5 3 14,0-1 0,-1 0 0,0 0 0,0-1 0,-1 0 1,1 0-1,6-13 0,-4 6 25,-2 0 1,1-1-1,-2 0 0,0-1 1,-1 1-1,-1-1 1,0 0-1,1-28 0,-3 32-3,-1 0-1,-1 1 0,0-1 0,-1 0 1,0 1-1,0-1 0,-2 1 0,-5-16 1,7 23-95,0-1 0,-1 1 1,1 0-1,-1 0 0,0 0 1,0 1-1,0-1 1,-1 1-1,1-1 0,-1 1 1,0 0-1,0 1 0,0-1 1,0 1-1,0-1 0,0 1 1,-1 0-1,1 1 1,-1-1-1,0 1 0,1 0 1,-1 0-1,-7 0 0,4 0-704,1 0 1,0 1-1,-1 0 0,1 0 0,0 1 0,-1 0 0,1 0 0,-10 4 0,1 4-3128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5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4889,'0'0'4920,"0"17"-4368,-1 37 209,-14 98 0,-36 43 371,-2 17-801,49-190-490,2 0 0,0 32 0,2-52-8,-1-1-1,1 0 0,0 1 1,0-1-1,0 1 0,0-1 1,1 0-1,-1 1 0,0-1 0,0 0 1,1 1-1,-1-1 0,1 0 1,-1 1-1,1-1 0,0 0 1,0 0-1,-1 0 0,1 0 1,0 0-1,0 1 0,0-2 0,0 1 1,0 0-1,0 0 0,0 0 1,1 0-1,-1-1 0,0 1 1,0 0-1,1-1 0,-1 1 1,0-1-1,1 0 0,-1 1 0,0-1 1,1 0-1,1 0 0,15 1-6129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5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46 6825,'0'0'3200,"17"-8"-2864,52-21-213,-65 27-81,-1 1 1,1 0 0,0 0 0,-1 0 0,1 0 0,0 1 0,0-1 0,-1 1-1,1 0 1,0 0 0,0 0 0,0 0 0,-1 1 0,7 1 0,-8-1-19,1 0 1,-1 1 0,0-1-1,0 0 1,0 1 0,0-1-1,0 1 1,0 0 0,-1 0-1,1 0 1,0-1 0,-1 1-1,0 1 1,1-1 0,-1 0-1,2 4 1,0 4 1,-1-1 0,0 1 0,0 0-1,-1 0 1,0-1 0,-1 1 0,0 0 0,-2 11 0,2-18-24,0 1 0,-1-1 0,0 0 0,1 1 0,-1-1 0,0 0 0,-1 0 0,1 0 0,-1 0 0,1 0 0,-1 0 0,0 0 1,0 0-1,0-1 0,-4 4 0,2-2 9,0-1 0,-1 0 0,1 0 0,-1 0 1,0-1-1,0 0 0,0 0 0,-9 3 0,-6-1 27,-1-1 0,1 0-1,0-2 1,-22-1 0,42 0-38,0 0-136,2 1-304,3 0 402,1 1 0,-1 0 0,0 0 0,0 0 0,0 1 0,0-1 0,-1 1 0,1 0 0,-1 1 0,7 5 0,40 43 64,-48-49-34,7 9 3,-1-1-1,0 1 1,14 26-1,-19-31 105,-1 1 0,0-1 0,0 1-1,-1 0 1,0 0 0,0 0-1,0 0 1,0 15 0,-5-22 29,1 0 1,-1-1-1,1 1 1,0-1-1,-1 1 1,1-1-1,-6 0 1,7 0-52,-191 1 388,103-2-3570,66 1-463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84 1592,'0'0'5482,"4"-8"-3618,-3 2 3290,-3 4-5135,1 0 0,-1 1 1,0-1-1,0 1 0,0 0 0,0 0 0,0-1 0,0 1 0,0 0 0,-1 1 0,1-1 0,0 0 0,-1 1 0,-3-1 0,-36-4-139,33 5 116,-7-1-16,0 1-1,0 0 1,0 1 0,-20 4-1,31-4 17,0 0 0,1 1-1,-1-1 1,0 1 0,1 1-1,-1-1 1,1 0 0,0 1 0,0 0-1,0 0 1,0 1 0,0-1-1,1 1 1,-1-1 0,1 1 0,0 0-1,-5 9 1,4-5-1,0 0 0,1 0-1,0 1 1,0-1 0,1 1 0,0 0 0,0 12-1,0 5-34,2 32 1,0-53 24,1-1 0,-1 1 0,1 0 1,0 0-1,0-1 0,1 1 0,-1-1 1,1 1-1,0-1 0,0 0 0,1 0 1,-1 0-1,1 0 0,0 0 0,0 0 0,0-1 1,1 1-1,-1-1 0,1 0 0,0 0 1,0 0-1,0-1 0,0 1 0,0-1 1,0 0-1,1 0 0,5 2 0,6 0-43,0 0 0,0-1-1,0 0 1,0-2 0,0 0-1,30-1 1,-34-2 66,-1 0 1,1 0-1,-1-1 0,0 0 0,1-1 0,-1-1 1,-1 0-1,1 0 0,-1-1 0,0 0 0,0 0 1,-1-1-1,17-17 0,-15 14 30,0-1 1,-1-1-1,-1 0 1,0 0-1,0-1 0,-2 0 1,1-1-1,-2 1 1,0-2-1,6-19 1,-9 26 28,-2 0 1,1-1-1,-1 1 1,0-1-1,-1 1 1,0-1-1,-1-13 1,0 19-80,1 0 0,-1-1 0,0 1 0,0 0 1,0 0-1,-1 0 0,1 0 0,-1 0 0,1 0 1,-1 0-1,0 1 0,0-1 0,0 0 0,-1 1 0,1 0 1,-1-1-1,1 1 0,-1 0 0,0 1 0,0-1 0,-5-2 1,0 1-497,1 0 0,-1 1 0,0 0 0,-1 0 0,1 1 0,0 0 0,0 1 0,-1 0 0,1 0 0,-11 2 0,-1 3-2413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7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34 4401,'0'0'6637,"0"-7"-5990,0 5-607,1-17 168,-1 14-121,1 9 20,-4 24-24,-1-1 0,0 0 0,-17 51 0,11-42-3,-10 37 67,-32 130 529,43-159-826,2 1 0,-1 75 0,8-120 78,0 1 0,0-1 0,0 1-1,1-1 1,-1 0 0,0 1 0,0-1 0,0 0 0,0 0-1,1 1 1,-1-1 0,0 0 0,0 1 0,1-1-1,-1 0 1,0 0 0,0 1 0,1-1 0,-1 0 0,0 0-1,1 0 1,-1 0 0,0 1 0,1-1 0,-1 0 0,0 0-1,1 0 1,-1 0 0,0 0 0,1 0 0,-1 0-1,0 0 1,1 0 0,15-2-4289,-5-5-1704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435 74 5649,'0'0'6728,"2"-8"-6101,10-25 1,-12 32-576,0 1 1,1-1-1,-1 0 0,0 1 0,0-1 1,0 0-1,1 1 0,-1-1 0,0 0 0,0 1 1,0-1-1,0 0 0,0 1 0,0-1 1,-1 0-1,1 0 0,0 1 0,0-1 0,0 0 1,-1 1-1,1-1 0,0 0 0,-1 1 1,1-1-1,0 1 0,-1-1 0,1 1 0,-1-1 1,1 1-1,-1-1 0,1 1 0,-1-1 0,1 1 1,-1-1-1,0 1 0,0-1 0,-25-3-338,20 4 429,-18-3-147,-1 1 1,0 2-1,-25 2 1,39-1-16,0 1 1,0 0-1,0 0 1,0 2-1,0-1 1,0 1-1,1 0 1,0 1-1,-10 6 1,17-8-8,0-1-1,0 0 1,0 1-1,0 0 1,1-1-1,-1 1 1,1 0 0,0 1-1,0-1 1,0 0-1,0 0 1,0 1 0,1-1-1,0 1 1,-1 0-1,1-1 1,1 1-1,-1 0 1,0 0 0,1 7-1,0-6-15,0 1 1,1 0-1,0-1 0,0 1 0,0-1 0,1 1 0,0-1 1,0 0-1,0 1 0,1-1 0,-1 0 0,1 0 0,5 5 1,43 51-82,21 27 42,-62-75 87,-2 1 0,1 0-1,-2 0 1,12 30 0,-17-36-16,0 1 1,-1-1-1,0 0 1,0 1-1,-1-1 1,0 0-1,-2 17 1,2-24 27,-1 1 0,0 0 0,1-1 0,-1 1 0,0-1 0,0 1 0,0-1 0,0 1 0,0-1 0,0 0 0,0 0 1,0 1-1,0-1 0,-1 0 0,1 0 0,-1 0 0,1 0 0,-1 0 0,1-1 0,-1 1 0,1 0 0,-1-1 0,1 1 0,-1-1 0,0 1 0,0-1 0,-1 0 0,-8 2 150,-1-1-1,1 0 0,-12-2 0,13 1-73,-5 0 7,-1-1 1,1-1-1,0-1 0,0 0 0,0-1 1,0 0-1,1-1 0,-1-1 0,1 0 1,0-1-1,-16-12 0,26 17-101,-15-8-1013,19 10 740,-1 0-1,1 0 0,-1 0 1,0 0-1,1 0 1,-1 0-1,1 0 0,-1 0 1,0 0-1,1 0 1,-1 0-1,1 0 0,-1 0 1,1 1-1,-1-1 0,1 0 1,-1 0-1,1 1 1,-1-1-1,0 1 0,-6 6-3912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9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1616,'0'0'1585,"8"0"-1585,-7 0-56,3 0-80,0 0-440,-2 0-1041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4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1 1 3209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0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135 187 3209,'96'-46'849,"-94"45"-646,0 0 0,0 0-1,0 0 1,0 0 0,0 0 0,0-1-1,-1 1 1,1-1 0,0 1 0,-1-1-1,3-3 1,-4 5-95,0-1-1,1 1 1,-1-1-1,0 0 1,0 1-1,0-1 1,0 0-1,0 1 1,0-1-1,0 0 0,0 1 1,0-1-1,0 0 1,0 1-1,0-1 1,0 0-1,-1 1 1,1-2-1,-1-3 691,1 0-357,0 0 0,-1 1-1,1-1 1,-1 0-1,0 0 1,0 1 0,0-1-1,-3-6 1,3 9-414,0 1 1,0-1 0,-1 0 0,1 0-1,0 1 1,-1-1 0,1 1-1,-1-1 1,1 1 0,-1 0-1,0 0 1,0 0 0,1-1-1,-1 2 1,0-1 0,0 0 0,0 0-1,0 1 1,0-1 0,0 1-1,0-1 1,-3 1 0,-3-1-20,1 1-1,-1-1 1,1 2 0,-1-1 0,1 1 0,-1 0 0,1 1 0,0-1 0,0 2 0,0-1 0,0 1 0,0 0 0,-12 7 0,12-5-23,1 0 1,-1 1-1,1-1 1,0 2 0,0-1-1,1 0 1,0 1 0,0 0-1,1 1 1,-1-1-1,2 1 1,-4 8 0,3-8 0,1 1 1,1-1 0,-1 1-1,1 0 1,1-1 0,0 1-1,0 0 1,1 0 0,0 0 0,0 0-1,1 0 1,3 14 0,-2-16-12,0 0 0,1 0 1,0-1-1,0 1 1,1-1-1,-1 1 0,1-1 1,1-1-1,-1 1 1,1 0-1,0-1 0,0 0 1,1 0-1,-1-1 0,12 8 1,-5-5-30,0-1 0,1 0 1,0-1-1,0 0 0,0-1 1,1 0-1,20 2 0,-6-3-26,1-1-1,47-4 1,-69 2 88,1-1 0,-1 0 0,0 0 0,0-1 1,0 0-1,0 0 0,-1-1 0,1 0 0,-1 0 0,1-1 0,-1 1 0,0-1 1,0-1-1,-1 1 0,1-1 0,-1 0 0,0 0 0,0-1 0,7-11 0,-5 7 62,-1-1 0,-1-1 0,0 1 0,-1-1 0,0 0 0,0 0-1,-1 0 1,-1-1 0,0 1 0,0-22 0,-2 22-20,0 0 0,0 0 0,-1 0 1,0 1-1,-1-1 0,-6-20 0,6 27-72,-1 0 0,1 1 0,-1-1 0,0 0 0,0 1 0,0 0-1,0-1 1,-1 1 0,0 1 0,0-1 0,0 1 0,0-1 0,0 1 0,-1 0 0,0 1-1,1-1 1,-8-2 0,0 1-304,-1 0 0,1 0 0,-1 1 0,0 1 1,0 0-1,-1 1 0,1 1 0,0 0 0,-22 2 0,32-1 65,0-1 0,0 1 0,0-1 0,0 1 0,0 0 0,0 0 0,1 1 0,-1-1 0,1 0 0,-1 1 0,1-1 0,-1 1 0,1 0 0,0 0 0,-3 3 0,-5 11-2607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0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20 5249,'0'0'7447,"2"-5"-7282,5-9-132,-4 20 40,-4 40 122,0-31-142,-28 226 461,1-4-256,26-208-321,1-8-428,0-1 1,4 33-1,-3-51 216,0 0-1,1-1 1,-1 1-1,1 0 1,-1-1 0,1 1-1,-1-1 1,1 1-1,0-1 1,0 1 0,0-1-1,0 1 1,0-1 0,0 0-1,3 3 1,5 1-3530</inkml:trace>
  <inkml:trace contextRef="#ctx0" brushRef="#br0" timeOffset="1">320 257 6913,'0'0'6810,"-30"135"-6626,18-95 216,3 0-400,1 2 56,3 2-144,3-2-160,-4 10-856,2-9-1721,-3-11-3456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2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5089,'0'0'1258,"0"25"-1136,0-1-69,-6 149 521,-4-81 53,-13 208 1609,22-333-2115,2-1-1,2 0 0,1 0 0,1 1 0,19-62 0,-20 85-171,0-1 0,1 1 0,0 0 0,1 0 0,0 1 0,1-1 0,0 1 0,0 1 0,11-11 0,-11 13 32,1 1 0,-1 0 0,1 0 0,-1 1 0,1 0 0,1 0 0,-1 1 0,0 0 0,1 0 0,0 1 0,0 0-1,-1 1 1,13-1 0,-13 1 7,1 1 0,-1 0-1,1 0 1,-1 1-1,0 0 1,1 1-1,13 4 1,-17-4 10,1 0 1,-1 1 0,1 0-1,-1 0 1,0 1 0,0 0-1,-1 0 1,1 0 0,-1 0-1,0 0 1,5 7-1,-3-2 20,0-1 0,-1 1-1,1 0 1,-2 0-1,1 1 1,-2 0-1,1 0 1,-1-1 0,-1 2-1,0-1 1,0 0-1,-1 0 1,0 1-1,-1-1 1,0 1 0,-2 15-1,1-21 31,-1 0 1,0 0-1,0 0 0,0 0 0,-1-1 0,1 1 1,-1-1-1,0 1 0,0-1 0,-1 0 0,1 0 1,-1-1-1,0 1 0,0-1 0,0 0 0,0 0 1,-1 0-1,-8 4 0,-4 1 75,0-1-1,0 0 1,0-1 0,-21 3 0,0-2-114,-1-3-1,1-1 1,-45-2 0,73-1-40,1 0-153,1 0 1,0-1 0,-14-2-1,20 2 19,-1 1 0,1-1 0,0 0 0,0 0 0,0 0 0,0 0 0,0 0 0,0 0 0,0 0 0,0-1 0,0 1 0,1-1 0,-1 0 0,1 1 0,-1-1 0,1 0 0,-3-3 0,0-11-2582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1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43 3241,'0'0'9098,"-16"0"-8941,5 0-141,6-1-10,1 1-1,-1 0 1,0-1 0,1 2-1,-1-1 1,1 1-1,-1-1 1,1 1-1,-1 0 1,1 1 0,-1-1-1,1 1 1,0 0-1,0 0 1,0 0-1,0 1 1,0-1 0,0 1-1,1 0 1,-4 4-1,-1 2-7,0 2 0,1-1 0,0 1 0,1 0-1,0 0 1,1 1 0,0 0 0,1 0 0,0 0-1,1 1 1,0-1 0,1 1 0,1-1 0,0 1-1,0 0 1,3 25 0,-1-36 1,-1 1 0,1 0 1,0-1-1,0 1 0,0-1 0,1 1 0,-1-1 0,0 1 1,1-1-1,0 0 0,-1 0 0,1 0 0,0 0 1,0 0-1,0 0 0,0 0 0,1-1 0,-1 1 0,0-1 1,1 0-1,-1 1 0,1-1 0,-1 0 0,1 0 0,0-1 1,-1 1-1,1-1 0,0 1 0,5-1 0,-4 1 17,1-1 0,0 0 0,0 0 0,0-1 0,-1 1 0,1-1 0,0 0 0,-1-1 0,1 1 0,-1-1 0,1 0 0,-1 0 0,0 0 0,1 0 0,-1-1 0,5-4 0,-1-2 76,0 0 0,0 0 0,-1 0 0,-1-1 1,0 0-1,0 0 0,-1-1 0,0 0 0,6-21 1,-6 12 81,-1-1 0,0 0 1,-2-1-1,0-31 0,-2 51-242,0 0-1,0-1 0,0 1 0,-1 0 0,1 0 1,-1 0-1,0 0 0,1 0 0,-1 0 0,0 0 1,0 0-1,0 0 0,-1 0 0,1 0 0,0 1 1,-1-1-1,1 0 0,-1 1 0,1-1 0,-1 1 1,0 0-1,0-1 0,-2 0 0,-4-2-654,1 1-1,-1 0 0,0 0 1,-14-2-1,1 1-3894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1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6673,'0'0'4549,"-2"24"-3386,-20 161 128,2-53-653,-3 186-1,22-315-818,1 0 1,0-1-1,0 1 0,0 0 0,1 0 0,-1-1 1,1 1-1,-1 0 0,1-1 0,0 1 0,0-1 1,0 1-1,1-1 0,-1 1 0,0-1 1,1 0-1,-1 0 0,1 1 0,0-1 0,0 0 1,0-1-1,2 3 0,13 5-3819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8:51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 6249,'0'0'6824,"-14"1"-6178,5-1-637,1 1 0,0 0 0,0 1 1,0 0-1,0 0 0,0 0 0,1 1 0,-1 0 0,1 1 0,-1 0 1,1 0-1,0 0 0,-9 9 0,-9 10-5,2 0 1,1 2-1,0 1 0,-32 52 1,44-62-33,1 1-1,1 0 1,1 0 0,0 0-1,1 1 1,1 0 0,1 0-1,0 1 1,1-1 0,0 24 0,3-38 8,0 0 1,1-1 0,-1 1-1,1 0 1,-1 0 0,1 0-1,0-1 1,1 1 0,-1 0 0,1-1-1,-1 1 1,1-1 0,0 0-1,1 1 1,-1-1 0,0 0-1,6 5 1,-3-4-3,0-1-1,0 1 1,0-1-1,1 0 1,-1-1-1,1 1 1,-1-1-1,1 0 1,0-1-1,11 3 1,-5-2 68,-1-1 0,0 0 0,1 0 0,-1-1 0,0-1 0,1 0 1,-1 0-1,21-6 0,-25 4-12,0 1 0,0-1 0,0-1 0,-1 0 0,1 0 0,-1 0-1,0 0 1,0-1 0,0 0 0,-1 0 0,0-1 0,0 0 0,0 1 0,5-10 0,-4 5 28,-1 0 0,1 0 0,-2-1-1,1 1 1,-1-1 0,-1 0 0,0-1 0,-1 1 0,0 0-1,-1-1 1,0 0 0,0 1 0,-1-1 0,-1 1 0,-2-12 0,2 20-70,0 0 0,0 0 0,0 0 0,-1 0 0,1 0 0,-1 1 0,0-1 0,1 1 0,-1-1 0,0 1 0,-1-1 0,1 1 0,0 0 0,-1 0 0,1 1 0,-1-1 1,0 0-1,1 1 0,-1-1 0,0 1 0,0 0 0,0 0 0,-3-1 0,-8-1-204,0 1 1,0 0-1,0 0 1,-17 2-1,-5 0-996,0 1 0,-50 10-1,17 4-2457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1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9 198 5577,'0'0'5053,"8"-7"-4153,15-18-741,-1-2-1,-1 0 0,-2-1 0,21-40 0,-32 54-70,-8 14-86,0 0 0,0-1 1,0 1-1,1 0 0,-1 0 0,0 0 0,0 0 0,0 0 0,0 0 0,0 0 0,0 0 0,0 0 0,0 0 0,0 0 1,0 0-1,1 0 0,-1 0 0,0 0 0,0 0 0,0 0 0,0 0 0,0 0 0,0 0 0,0 0 0,0 0 0,1 0 0,-1 0 1,0 0-1,0 0 0,0 0 0,0 0 0,0 0 0,0 0 0,0 0 0,0 0 0,0 0 0,1 0 0,-1 0 0,0 0 1,0 0-1,0 0 0,0 0 0,0 0 0,0 0 0,0 1 0,0-1 0,0 0 0,0 0 0,0 0 0,0 0 0,0 0 0,0 0 1,0 0-1,0 0 0,1 0 0,-1 1 0,0-1 0,0 0 0,0 0 0,0 0 0,0 0 0,0 0 0,0 0 0,0 0 1,-1 0-1,1 1 0,0-1 0,0 0 0,4 17-4,1 30-74,-4-36 117,59 408 50,-58-404-215,1 0 0,-1 26 0,-2-41 54,-2 1 11,-1 0 0,1 0-1,-1 0 1,1-1-1,-1 1 1,1-1 0,-1 1-1,0-1 1,1 0 0,-5 0-1,1 0 36,-167 2 202,154-2-352,69 3 207,1 2 0,64 15 0,-2 0 26,-18 0-2366,-84-20-587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16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40,'0'0'6191,"16"-8"-6082,1-1-84,-5 2-7,1 1 0,1 0-1,-1 1 1,1 0 0,27-5 0,-16 6 41,-1 0-1,0 2 1,1 1 0,0 1-1,-1 1 1,1 1 0,0 1-1,-1 1 1,24 7 0,100 45 168,-73-26-120,138 35 0,-161-54-96,1-3-1,0-2 0,0-3 1,94-6-1,-127 0 33,-1-1-1,0-1 1,0-1-1,0 0 0,-1-1 1,0-2-1,0 0 1,-1 0-1,31-25 0,-44 32-13,0-1 0,0 1-1,0-1 1,1 1 0,-1 0-1,0 1 1,1-1 0,0 1 0,-1 0-1,1 0 1,0 0 0,-1 1-1,1-1 1,0 1 0,6 1-1,-3 0 7,0 1 0,0 0-1,-1 0 1,1 1 0,0 0-1,-1 1 1,0 0 0,7 4-1,21 12 5,0-2 0,1-2-1,1-1 1,0-2 0,1-1-1,0-2 1,1-2 0,45 4-1,11-3 13,0-5 0,115-8-1,-158 0-49,236-9-100,-14 33 148,-73-2-69,-117-15 110,85 7-82,-148-7 57,0 1 0,-1 0 0,0 2-1,0 1 1,-1 0 0,22 12 0,48 28 1437,-87-39-3116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21:25.8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15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2288,'0'0'761,"7"48"-889,-1-31 24,3 1 152,4-2-104,1 0-64,-1 0-353,2-2 137,-4-4-480,-3 0-248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16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0 126 440,'0'0'2857,"8"6"-2433,2 0-274,-1-1 0,1 0 0,0-1 0,0 0 0,1-1 0,10 3 0,67 8 541,-68-11-676,801 74 782,-525-56-712,185 21 82,212 15-96,3-31-85,-162-26 63,-497 0-49,0-2 1,45-7-1,-69 6 108,0 0 1,0 0 0,0-1-1,-1-1 1,0 0-1,0 0 1,0-1 0,-1-1-1,21-15 1,-30 20-50,1-1 16,-1 1 0,0 0-1,1 0 1,-1 0 0,1 1 0,0-1 0,-1 1-1,6-2 299,-22 214-345,0-19-3,21 108-1,-7-285-113,0-15 14,-430-26 271,-192-60-102,15 2 82,-1 23 9,114 35-236,-1 25 90,153 34-42,248-11 35,68-15-18,0-1 0,0-1 0,-31 2 0,21-5-7,13-1 1,-1 0 1,-45-4-1,67 2 5,0 0-1,0 1 1,1-1 0,-1 0 0,0 0-1,0 0 1,0 0 0,0-1-1,1 1 1,-1 0 0,1-1-1,-1 1 1,1-1 0,-1 1-1,1-1 1,0 0 0,0 0 0,0 1-1,0-1 1,0 0 0,0 0-1,1 0 1,-1 0 0,0 0-1,1 0 1,0 0 0,-1 0 0,1-1-1,0 1 1,0-3 0,0-4 8,0 0 0,1 0 1,0 0-1,0 1 0,1-1 0,3-10 1,15-31 49,2 0 1,51-83-1,-38 71-44,-18 32-7,168-273 866,-181 298-902,1-1 1,0 1 0,0 0-1,0 0 1,1 1-1,0-1 1,0 1 0,0 1-1,0-1 1,1 1-1,-1 0 1,1 0 0,0 1-1,8-2 1,7-1-278,1 2 1,0 0 0,30 1-1,12 3-923,0 3 1,0 3-1,117 27 0,-73-4-1588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4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703 1 56,'0'0'2182,"25"0"-1967,60 4-135,140 25 1,-118-12-56,1465 137 33,-1090-148 0,-125-6 30,-137 2-38,196 10 306,-231 6 935,-185 2-1323,-2-7 33,-1-1 0,0 1 0,-1-1 0,-10 23 0,-1 6 7,4-5 4,2 1 1,2 1-1,-5 56 1,7 115 117,5-173-138,-11-36-21,-52-4 155,1-2 1,-110-27-1,89 15-19,73 16-104,-644-124 81,-10 27 243,-383-2-144,399 88-29,283 12 301,90-28 602,240 24-1020,23 3-262,0 1-1,0 0 1,-1 1 0,1 0 0,0 1 0,0 0 0,0 1 0,0 0 0,0 1 0,0 0 0,0 1 0,-11 5 0,-11 6-2579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03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1 232,'0'0'1960,"-10"0"-1840,8 0 41,1 0 111,-1 0-88,-4 0-248,2 0 40,-1 0-1049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0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1 288,'0'0'96,"9"0"-208,-3 0 120,-1 0-8,1 0-280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2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39 968,'0'0'6017,"106"-26"-6009,-61 22 121,2 0 79,4 0-184,1 4 8,18 0-32,-14 0-857,-12 0-1703</inkml:trace>
  <inkml:trace contextRef="#ctx0" brushRef="#br0" timeOffset="1">25 231 9842,'0'0'864,"98"4"-512,-55-4-216,6 0-136,2 0-24,16 0-696,-14-2-1592,-14-2-1833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8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9162,'0'0'1292,"-2"18"-1064,-20 260 846,21-244-1022,3 56 27,-1-81-74,1 1 0,-1-1 1,2 1-1,-1-1 0,1 0 1,1 0-1,4 10 0,-7-18 7,-1 0-1,1 1 0,0-1 1,-1 0-1,1 0 0,0 0 1,0 0-1,0 0 0,0 0 1,0-1-1,0 1 0,0 0 1,0 0-1,0-1 0,0 1 1,0 0-1,0-1 0,1 1 1,-1-1-1,0 0 0,0 1 1,1-1-1,-1 0 0,0 0 1,1 0-1,-1 0 0,0 0 1,0 0-1,1 0 0,-1 0 1,0 0-1,1-1 1,-1 1-1,0-1 0,0 1 1,0-1-1,1 1 0,-1-1 1,2-1-1,4-3 95,0 0-1,0 0 1,0-1 0,9-11 0,-9 10-79,6-5-21,33-36 50,-41 43-57,-1-1 1,1 1-1,-2-1 0,1 0 1,0 0-1,4-13 0,-8 18-100,0 5-185,-1 40-94,-1-26 368,1 0 0,2 0 0,-1 0-1,2 0 1,6 27 0,-7-41 15,1 0 0,0 0 0,0 0 0,0 0 0,1 0 0,0 0-1,-1 0 1,1-1 0,0 1 0,1-1 0,-1 0 0,1 0 0,-1 0 0,1-1 0,0 1 0,0-1 0,0 0 0,0 0 0,0 0-1,1-1 1,-1 1 0,1-1 0,-1 0 0,1 0 0,-1-1 0,1 1 0,-1-1 0,1 0 0,0 0 0,-1-1 0,1 1 0,-1-1 0,1 0-1,-1 0 1,1-1 0,-1 1 0,0-1 0,0 0 0,0 0 0,7-5 0,-1-1 33,0 0-1,0-1 1,-1-1 0,0 0 0,-1 0-1,0 0 1,-1-1 0,0-1-1,7-14 1,-3 2 133,0-1 1,-2 1-1,10-45 1,-11 14 5,-1 0 0,-3-111 0,-4 147-197,0 17-6,0 0 0,0 1 1,0-1-1,0 0 1,0 0-1,0 1 0,-1-1 1,1 0-1,-1 1 1,0-1-1,1 1 0,-1-1 1,0 0-1,-1-1 1,1 2-106,1 1 0,-1 0 1,0-1-1,1 1 0,-1 0 1,0 0-1,0-1 0,1 1 0,-1 0 1,0 0-1,0 0 0,1 0 1,-1 0-1,0 0 0,0 0 1,0 0-1,1 0 0,-1 0 0,0 0 1,0 0-1,1 1 0,-1-1 1,0 0-1,1 1 0,-1-1 1,0 0-1,1 1 0,-1-1 0,0 1 1,1-1-1,-1 1 0,1-1 1,-1 1-1,0 0 0,-12 12-4829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9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6329,'0'0'5990,"-2"15"-5786,-40 160 592,-3 12-233,39-155-467,2 0 0,1 0 0,3 62 0,0-91-93,0 0 0,1 0 0,0 0 0,0 0 0,0 0 0,0 0 0,1 0 0,-1 0 0,1 0 0,-1-1 0,1 1 0,0 0 0,0-1 0,0 0 0,1 1 0,-1-1 0,1 0 0,-1 0 0,1 0 0,-1-1 0,1 1 0,0 0-1,0-1 1,0 0 0,0 0 0,0 0 0,0 0 0,5 1 0,10 1-114,1-1 0,-1 0-1,34-1 1,-38-1-62,-1 0-512,0 0 0,1-1 1,-1-1-1,0 0 1,19-6-1,3-7-4012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7682,'0'0'2728,"112"-16"-2296,-55 16-432,28 6-568,-16 8-1368,-11-2-2033</inkml:trace>
  <inkml:trace contextRef="#ctx0" brushRef="#br0" timeOffset="1">646 209 3713,'0'0'4185,"0"111"-2865,0-89-96,0-2-744,-2 0 8,0 2-488,2-2-48,0 0-184,23-2-1712,5-6-857,0-6-2512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10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29 307 7722,'0'0'1115,"-2"20"-945,-4 70-208,5-83 76,1 1 1,0-1 0,0 1-1,1-1 1,0 0-1,0 1 1,1-1 0,0 0-1,0 0 1,1 0 0,-1 0-1,2 0 1,3 6 0,-2-6 0,0-1 1,1 1 0,0-1 0,0-1 0,0 1-1,1-1 1,-1 0 0,1-1 0,13 7-1,-14-8-40,1 0 1,-1 0-1,1-1 0,-1 0 0,1 0 0,0-1 0,0 0 0,0 0 0,0 0 0,0-1 0,0 0 0,0 0 0,12-3 0,-14 2 15,0-1 0,-1 1 1,1-1-1,-1 0 0,0 0 0,1 0 1,-1-1-1,0 1 0,0-1 0,-1 0 1,1 0-1,0 0 0,-1-1 0,0 1 0,0-1 1,0 0-1,0 0 0,-1 0 0,0 0 1,4-8-1,-2 2 5,-1-1 0,0 0 0,-1 0 0,0 0 0,-1 0 0,0 0 0,0 0 0,-1 0 0,-1 0 0,0 0 0,0 0 0,-1 0 0,-1 0 0,0 0 0,0 0 0,-1 1 0,0 0 0,-1 0 0,0 0 0,-1 0 0,0 1 0,-8-11 0,9 15-10,0 0-1,0 0 1,0 1-1,-1 0 0,0 0 1,1 0-1,-2 0 1,1 1-1,0 0 0,0 0 1,-1 1-1,-13-3 1,16 4 1,-1 0 0,1 1 1,-1-1-1,1 1 0,-1 1 1,1-1-1,0 0 1,-1 1-1,1 0 0,-1 0 1,1 0-1,0 1 0,0 0 1,0-1-1,0 2 0,0-1 1,0 0-1,0 1 0,1-1 1,-7 7-1,2 0-17,0 1 1,1-1-1,0 1 1,0 1-1,1-1 1,1 1-1,-1 0 1,2 0-1,-7 24 1,7-17-22,1 1 1,0-1-1,1 1 0,1 0 1,3 34-1,-1-46 10,-1-1 0,2 0-1,-1 0 1,1 0 0,0 0-1,0 0 1,0 0 0,1 0-1,0-1 1,0 1 0,1-1-1,0 0 1,-1 0 0,2 0-1,-1 0 1,0-1 0,1 0-1,0 0 1,0 0 0,0 0-1,1-1 1,-1 0 0,1 0-1,0 0 1,-1-1-1,11 3 1,-6-2-11,-1-1 1,1-1-1,0 1 0,0-2 0,0 1 1,0-1-1,0-1 0,0 0 0,-1 0 0,1-1 1,0 0-1,-1 0 0,1-2 0,-1 1 1,0-1-1,13-7 0,-9 3 63,1-2-1,-1 1 1,-1-2-1,0 0 0,0 0 1,-1-1-1,13-18 1,-11 10 0,-1 0 0,0 0-1,-2-1 1,12-33 0,-4-5 152,-3-2-1,14-116 1,-21 74 2242,-15 132-2239,-20 49-1,-2 9 69,17-32-88,2 0 0,3 1 1,-1 65-1,14 168-4939,-6-288 4719,0 37-4674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39 232,'0'0'1783,"6"-20"6973,-10 17-8077,-6-2-732,-13 1 13,1 1-1,-1 0 1,0 2 0,-43 3-1,45-1-6,5 0 56,-1 1 0,1 0 0,0 1 0,0 1-1,0 0 1,-30 13 0,45-16-21,-1-1 1,1 1-1,0-1 0,0 1 0,0 0 0,0-1 0,0 1 0,0 0 0,0 0 0,0 0 0,0 0 0,1 0 0,-1 0 1,0 0-1,1 0 0,-1 0 0,0 0 0,1 0 0,-1 1 0,1-1 0,0 0 0,-1 0 0,1 0 0,0 1 1,0-1-1,0 0 0,0 0 0,0 1 0,0-1 0,0 0 0,0 0 0,0 1 0,1-1 0,-1 0 0,0 0 0,1 1 1,-1-1-1,1 0 0,0 0 0,1 2 0,1 3-1,2 1 0,-1-1 0,1-1 0,0 1 0,8 7 0,23 17 80,66 42 1,13 11-53,-111-79-9,-2-3-1,0 0-1,0 1 1,0-1-1,-1 1 1,1-1 0,0 1-1,-1-1 1,1 1-1,-1 0 1,0 0-1,1 0 1,-1 0 0,0 0-1,0 0 1,-1 0-1,1 1 1,1 2-1,-3-4 34,-1 0 1,1-1-1,0 1 0,0 0 0,0-1 0,0 1 0,-1-1 1,1 1-1,0-1 0,-1 1 0,1-1 0,0 0 1,-1 0-1,-1 0 0,0 1 35,-98 12 228,33-10-4115,53-5 1157,6-6-413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7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26 5577,'0'0'4358,"-14"-5"-4167,5 0-167,5 3-20,1 0 1,-1 0 0,0 0 0,0 1 0,0-1-1,0 1 1,0 0 0,0 0 0,0 1 0,0-1-1,0 1 1,0 0 0,-1 0 0,1 0-1,0 0 1,0 1 0,0 0 0,0 0 0,0 0-1,-5 2 1,-1 2-18,0 1 0,0 0 0,1 0 0,0 1 0,0 0 0,1 0 0,-14 17 0,17-18 5,0 1 0,1-1 0,0 1 0,0 0 0,1 0 0,-1 0 0,2 0 0,-1 1 0,1-1 0,0 1 0,1 0 0,-2 9 0,3-10-22,-1 0 0,1 0 0,1 0 1,-1-1-1,1 1 0,0 0 0,1-1 0,2 10 0,-2-12-26,1 1-1,-1-1 0,1 0 1,0 0-1,0 0 1,0 0-1,1-1 1,-1 1-1,1-1 1,0 0-1,0 0 0,7 5 1,8 2-662,0-1 1,0-1-1,39 12 1,-4-9-1538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5417,'0'0'1974,"-14"23"-2007,-44 78-37,55-95 65,1 0-1,0 0 1,0 0-1,0 1 1,1-1 0,0 1-1,0-1 1,1 1-1,-1-1 1,1 1-1,1 0 1,0-1-1,2 10 1,0-5 5,0-1 0,1 1-1,1-1 1,0 0 0,10 15 0,-7-12 9,1-1 0,1 0-1,0-1 1,0 0 0,1 0 0,1-1 0,-1 0-1,2-1 1,-1-1 0,1 0 0,1-1 0,-1 0 0,1-1-1,0 0 1,1-1 0,-1-1 0,1 0 0,0-1 0,0-1-1,27 1 1,-39-3 15,-1 0 0,1 0 0,-1 0 0,0-1 0,1 1-1,-1-1 1,0 0 0,1 1 0,-1-1 0,0 0 0,0 0 0,1 0-1,-1-1 1,0 1 0,0 0 0,-1-1 0,4-2 0,-3 1 50,0 0 0,1 0 0,-1 0 1,0-1-1,-1 1 0,1-1 0,0 1 1,-1-1-1,2-7 0,0-7 270,-2 1 0,1-1 1,-3-33-1,0 32-223,1 10-32,-1 1-1,-1-1 1,1 0-1,-1 0 1,-1 1-1,0-1 1,0 1-1,-8-15 1,-3 0-343,-25-34 1,8 15-930,30 40 995,-1 0 0,1-1 1,-1 0-1,1 1 1,0-1-1,0 0 1,-1-4-1,2 6 130,-1 0-1,1 1 1,0-1 0,0 0-1,0 1 1,0-1 0,1 0-1,-1 1 1,0-1-1,0 0 1,0 1 0,0-1-1,1 0 1,-1 1 0,0-1-1,1 1 1,-1-1 0,0 0-1,1 1 1,-1-1 0,1 1-1,-1-1 1,1 1-1,-1 0 1,1-1 0,-1 1-1,1-1 1,-1 1 0,1 0-1,0-1 1,-1 1 0,1 0-1,0 0 1,-1 0 0,1-1-1,0 1 1,0 0-1,13-2-76,-1 0 0,0 1 0,1 0 0,-1 1 0,0 1 0,17 2-1,-21-1 171,0-1-1,0 2 0,0-1 0,0 2 0,-1-1 0,1 1 0,-1 0 0,0 1 0,14 9 0,-13-6 81,-1 1 0,1-1 0,-2 1-1,1 1 1,-1-1 0,0 1 0,-1 0 0,0 1 0,-1 0-1,5 13 1,1 10 168,14 72-1,-12-43-95,-4-96 2898,-1-35-2925,-7 45-207,2 0-1,0 1 1,2 0-1,13-42 0,-17 62 6,0 0 0,0 1 1,0-1-1,0 0 0,0 0 0,1 1 0,-1-1 0,1 1 0,-1-1 0,1 1 0,-1 0 0,1-1 0,0 1 0,0 0 0,0 0 0,0 0 0,2-1 0,1 1-18,0 0 1,0 0-1,1 0 1,-1 0-1,0 1 0,10 0 1,3 2 18,0 1-1,34 9 1,-16-3 47,0-1-1,1-2 1,0-2-1,-1-1 1,66-4 0,-99 1 6,1 0 0,0-1 0,0 0 0,0 0 0,0 0 0,-1 0 0,1 0 0,0-1 0,-1 0 0,1 1 0,-1-1 0,5-4 0,-7 5 1,1-1-1,0 0 1,-1 1-1,1-1 1,-1 0-1,0 0 1,0 0-1,1 0 1,-1 0-1,-1 0 1,1 0-1,0 0 1,0-1-1,-1 1 1,1 0-1,-1 0 1,0-1-1,0 1 1,0 0-1,0 0 1,0-1-1,-1-2 1,1 3 10,-1 1 0,1 0 0,-1-1 1,0 1-1,0 0 0,0 0 1,1 0-1,-1 0 0,0 0 0,-1 0 1,1 0-1,0 0 0,0 0 0,0 0 1,0 0-1,-1 1 0,1-1 1,0 0-1,-1 1 0,1 0 0,-1-1 1,1 1-1,0 0 0,-1-1 0,1 1 1,-1 0-1,-1 0 0,-49 0 79,44 0-74,-3 1-30,1 1 0,-1 0 0,0 1-1,1 0 1,0 0 0,0 1 0,0 0 0,0 1 0,0 0-1,1 1 1,0 0 0,0 0 0,-8 8 0,9-7-10,1 0 0,-1 1 0,2 0 0,-1 0 0,1 0 0,0 1 0,1 0 0,-1 0 0,2 0 0,0 1 1,0-1-1,0 1 0,-3 19 0,6-18-31,-1-1 0,2 1 0,-1-1 0,2 1 0,-1-1 0,2 1 0,3 19 0,-2-23 34,0 1-1,0-1 1,0 0-1,1 0 0,0 0 1,0 0-1,1-1 0,-1 1 1,1-1-1,1-1 1,6 7-1,1-1-47,0-1 0,1-1 1,0 0-1,0-1 0,1 0 0,0-1 0,1-1 1,-1 0-1,1-2 0,19 5 0,10-2-1146,0-2 0,64-1 0,-35-4-2429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19:58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6129,'0'0'5656,"-9"10"-5250,-4 5-393,0 1 1,1 0-1,1 1 1,1 0-1,1 1 1,-9 21-1,-41 126 97,54-150-93,-55 206 123,51-173-161,2 1-1,-3 84 1,11-120 17,0-1-1,0 1 1,1-1-1,1 0 1,0 0-1,0 0 1,1 0 0,10 19-1,-10-23-30,1 0-1,0 0 1,0 0-1,1 0 1,0-1-1,0 0 1,1-1-1,0 1 1,0-1-1,0 0 1,1-1-1,12 7 1,-1-4-565,0-1 1,1-1 0,-1 0-1,42 5 1,0-7-2142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0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144 127 3041,'0'0'5962,"-5"-6"-5212,-16-17-424,20 23-320,1-1-1,-1 1 0,0 0 1,1-1-1,-1 1 0,1 0 1,-1-1-1,1 1 0,-1 0 1,0 0-1,1-1 0,-1 1 0,0 0 1,1 0-1,-1 0 0,0 0 1,1 0-1,-1 0 0,0 0 1,1 0-1,-1 0 0,0 0 1,1 1-1,-1-1 0,1 0 1,-1 0-1,0 0 0,1 1 0,-1-1 1,1 0-1,-1 1 0,1-1 1,-1 1-1,1-1 0,-1 1 1,1-1-1,-1 1 0,1-1 1,-1 1-1,1-1 0,0 1 0,-1-1 1,1 2-1,-3 1 4,-7 10-17,0 0 0,1 0 0,0 1 0,1 0 0,1 1 0,0 0 0,1 0 0,1 0 0,0 1 0,1 0 0,1 0 0,0 0 0,1 0 0,1 1 0,0-1 0,2 0 0,3 30 0,-3-41 16,0 1-1,1 0 1,-1-1 0,1 1-1,1-1 1,-1 0-1,1 1 1,0-1 0,0 0-1,0-1 1,1 1-1,-1 0 1,1-1 0,0 0-1,1 0 1,-1 0-1,1-1 1,0 1 0,-1-1-1,2 0 1,-1 0-1,10 3 1,-10-4 4,0-1 1,0 0 0,0 0-1,0 0 1,0 0-1,0-1 1,1 0-1,-1 0 1,0 0 0,0-1-1,0 1 1,0-1-1,0-1 1,0 1-1,0-1 1,0 0 0,0 0-1,-1 0 1,1 0-1,-1-1 1,0 0-1,1 0 1,-1 0-1,0-1 1,6-7 0,-3 3 47,0-2-1,0 1 1,-1-1 0,-1 0 0,1 0 0,-2 0 0,1-1 0,-2 0 0,1 0 0,1-14 0,0-3 11,-2 0 0,-2-56 0,-1 72-32,-1 0 0,-1 1 0,0-1 0,-1 0 0,0 1 0,0-1 1,-10-17-1,-1 1-2459,-30-43 1,41 66 98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4689,'0'0'1766,"-6"25"-1236,-36 165 1346,23-96-1395,3 1 0,4 0 0,1 170 0,12-255-883,0 1 1,0-1-1,1 0 0,1 1 1,0-1-1,0 0 0,0 0 0,2 0 1,6 12-1,-4-9-2285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71 2937,'0'0'4055,"-3"-10"-3235,-13-32 1,15 40-781,0 1 1,0 0 0,0-1-1,0 1 1,0 0 0,-1 0 0,1 0-1,0 0 1,-1 0 0,1 0-1,0 0 1,-1 0 0,0 1-1,1-1 1,-1 0 0,1 1 0,-1 0-1,0-1 1,1 1 0,-1 0-1,0 0 1,1 0 0,-1 0 0,0 0-1,1 0 1,-1 0 0,0 0-1,-2 1 1,-5 0 95,2 0-125,1 0-1,-1 0 1,1 1 0,-1-1 0,1 1-1,0 1 1,-1 0 0,1-1 0,0 2-1,1-1 1,-1 1 0,1 0-1,-7 5 1,-9 10-8,-33 38 0,35-36-19,1 2 0,1 0 0,1 0 1,-19 41-1,28-50 3,1 1 0,1-1-1,0 1 1,1 0 0,1 0 0,1 0 0,0 1-1,0-1 1,2 0 0,1 18 0,-1-28 10,1 0-1,0 0 1,0 0 0,0 0-1,1-1 1,-1 1 0,1 0 0,0-1-1,1 1 1,-1-1 0,1 0 0,0 0-1,0 0 1,0 0 0,1-1 0,-1 1-1,1-1 1,0 0 0,0 0 0,0 0-1,0 0 1,0-1 0,1 1-1,-1-1 1,1 0 0,7 1 0,6 2 0,0-1 1,0-1-1,0-1 1,1 0 0,32-2-1,-45 0 13,0-1 0,1 1 0,-1-1-1,0 0 1,0-1 0,0 0 0,-1 0 0,1 0-1,0 0 1,-1-1 0,1 0 0,-1 0 0,6-4 0,-8 4 25,0 0 0,0-1 1,0 1-1,0 0 0,0-1 1,-1 1-1,0-1 1,0 0-1,0 0 0,0 0 1,0 0-1,-1 0 0,1 0 1,-1-1-1,0 1 0,-1 0 1,1-1-1,-1-7 1,0 7 8,0 0 1,0 0 0,0 0 0,-1 0 0,0 0 0,0 0-1,0 0 1,-1 1 0,1-1 0,-4-5 0,4 7-35,-1 1 0,-1-1 0,1 1 1,0 0-1,0-1 0,-1 1 0,1 0 0,-1 0 1,0 1-1,0-1 0,1 0 0,-1 1 1,0 0-1,0 0 0,-1 0 0,-4-1 0,-6-1-337,0 1 0,0 1 0,0 0 0,0 1-1,-1 1 1,1 0 0,0 1 0,0 0 0,0 1 0,1 1-1,-18 6 1,-11 6-2408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0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6409,'0'0'1953,"28"119"-1153,-26-81 368,-2-2-608,0 0-240,-2 0-192,-11-4-8,0-1-88,0-7-32,2-4-672,5-8-808,2-6-1001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2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383 690 2961,'0'0'5181,"-8"-14"-4449,-26-43-148,33 55-561,0 1-1,0 0 1,0 0 0,0-1-1,0 1 1,0 0 0,0 0-1,0 0 1,0 0 0,-1 0-1,1 0 1,0 0-1,-1 1 1,1-1 0,0 0-1,-1 1 1,1-1 0,-1 1-1,1 0 1,-1-1 0,1 1-1,-1 0 1,0 0 0,1 0-1,-1 0 1,1 0 0,-3 1-1,-4-1 27,1 1-30,1 0 0,0 0 1,0 0-1,0 1 0,0 0 0,1 0 0,-1 0 1,0 1-1,1-1 0,0 1 0,0 1 1,0-1-1,-7 7 0,-4 4-45,0 1 1,-21 28-1,20-21 17,1 1 0,1 1-1,1 1 1,2 0 0,0 0 0,1 1 0,2 1-1,1 0 1,1 0 0,1 0 0,1 1 0,2 0 0,0 0-1,2 0 1,2 0 0,4 38 0,-3-56 2,0-1 1,1 1-1,0 0 0,0-1 1,1 0-1,1 0 1,0 0-1,0 0 0,0-1 1,1 1-1,0-1 1,8 7-1,-8-9 8,1 0 0,-1 0 1,1-1-1,0 1 0,1-2 0,-1 1 0,1-1 0,0 0 1,0-1-1,0 1 0,0-2 0,1 1 0,17 2 0,-16-4-10,1 0-1,0-1 0,0 0 1,0-1-1,0 0 0,20-5 1,-26 4-2,1 0 1,0 0 0,-1-1 0,0 0 0,1 0-1,-1 0 1,0 0 0,-1-1 0,1 0 0,-1 0-1,1-1 1,-1 1 0,6-10 0,-5 6 11,0 0 0,-1 0 0,0-1 0,-1 1 1,0-1-1,0 0 0,-1 0 0,0 0 0,1-10 1,0-11 6,-3-43 1,0 63-16,0 3 5,-1 1 0,1-1 0,-1 1 0,-1-1 0,1 1 0,-1 0-1,0 0 1,0-1 0,-1 1 0,0 1 0,0-1 0,0 0 0,-1 1-1,-8-10 1,9 12 13,0 0 0,0 0-1,-1 0 1,1 1-1,-1 0 1,0 0 0,0 0-1,0 0 1,0 0-1,0 1 1,0-1 0,0 1-1,-1 1 1,1-1 0,0 0-1,-1 1 1,1 0-1,0 0 1,-1 0 0,1 1-1,0-1 1,0 1 0,-7 2-1,5-1-10,0 1 0,0 0 0,1 0 1,-1 0-1,1 1 0,0-1 0,0 1 0,0 1 0,0-1 0,1 1 0,-1-1 0,1 1 1,1 1-1,-5 6 0,-1 3-27,1 0 0,0 0 0,1 1 0,-5 20 0,7-19 1,2 0 1,0 0-1,0 0 1,2 0-1,0 0 1,3 34-1,-1-47 17,-1-1-1,1 1 1,0 0 0,0-1-1,0 1 1,0-1-1,1 1 1,0-1 0,-1 0-1,1 1 1,0-1-1,1 0 1,-1 0 0,0 0-1,1-1 1,0 1-1,-1-1 1,1 1 0,0-1-1,0 0 1,1 0-1,-1 0 1,0-1 0,1 1-1,-1-1 1,1 0 0,6 2-1,-3-2 1,0 0 1,0 0-1,0-1 0,1 1 0,-1-2 0,0 1 1,0-1-1,0 0 0,0-1 0,0 0 0,0 0 1,-1 0-1,1-1 0,6-3 0,1-2 25,-1-1 0,-1-1-1,1 0 1,-2-1 0,0 0 0,0 0-1,-1-1 1,0-1 0,-1 0-1,0 0 1,-1-1 0,7-18-1,0-2 41,-2 0-1,-1-1 0,-2 0 0,7-46 0,-5-2 29,2-110-1,-17-82 20,-3 208 72,-4 0 0,-31-115 0,21 99 583,19 78-671,1 4-64,1 0 1,-2-1-1,1 1 0,0 0 0,0 0 1,0 0-1,0 0 0,-1 0 1,1 0-1,0 0 0,-1 0 0,1 1 1,-1-1-1,1 0 0,-1 0 0,1 0 1,-1 0-1,-1-1 0,-1 23-196,-39 287 139,12-118 184,18-87-229,5 0 0,6 116 0,4-196-489,0-1 0,2 1 0,0-1 0,1 1 0,2-2 0,16 35 0,-21-48 247,22 45-2228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3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221 110 6689,'0'0'2365,"-16"2"-1853,6-1-473,4-1-21,0 0 1,0 1 0,-1 0-1,1 0 1,0 1 0,0 0-1,0 0 1,0 0 0,0 1-1,1-1 1,-1 1 0,1 1-1,0-1 1,0 1 0,0 0-1,0 0 1,-7 9 0,1 2-13,1 1 0,0 0 0,2 0 0,-1 1 0,2 0 0,1 1 0,0 0 1,1 0-1,1 0 0,0 0 0,2 1 0,0-1 0,1 28 0,1-42-5,0 1 1,0-1-1,1 1 0,-1-1 1,1 1-1,0-1 0,1 1 0,-1-1 1,1 0-1,0 1 0,0-1 0,0 0 1,3 4-1,-2-5 12,-1 0-1,1-1 1,0 1 0,0-1 0,0 0 0,0 0-1,0 0 1,0 0 0,0 0 0,1-1-1,-1 1 1,1-1 0,-1 0 0,1 0-1,-1 0 1,8 0 0,-2 0 7,0 0 0,0 0 0,0-1 0,0 0 0,0-1 0,0 0 0,0 0 0,0-1-1,-1 0 1,1-1 0,0 0 0,-1 0 0,0-1 0,0 0 0,0-1 0,0 1 0,0-1 0,-1-1 0,0 1 0,0-1 0,-1-1 0,0 1 0,0-1 0,0 0 0,-1-1 0,0 1 0,0-1 0,4-10 0,-1-1-39,-1-1 1,0 1 0,-1-2 0,-2 1 0,0 0 0,-1-1-1,-1 0 1,-1 0 0,0 0 0,-5-35 0,3 48 2,-1-1 0,1 0 0,-1 1 0,-1 0 1,0-1-1,0 1 0,0 0 0,-1 0 0,0 1 1,-1-1-1,0 1 0,0 0 0,-1 0 1,1 1-1,-1-1 0,-1 1 0,1 0 0,-15-9 1,31 21-2705,0 0 2322,0-1 1,1 0-1,-1-1 0,13 4 1,-20-8 391,1 1 1,-1 0 0,0 0-1,0 0 1,1 0-1,-1 1 1,0-1 0,0 1-1,4 3 1,-5-3 19,0 0-1,-1 0 1,0 0 0,1 0 0,-1 0 0,0 1 0,0-1-1,0 0 1,0 1 0,-1-1 0,1 1 0,-1-1 0,1 1-1,-1 2 1,5 45 887,-3 0-1,-5 71 0,-22 101 815,17-159-1424,-13 275 31,20-337-360,1-1-1,0 1 1,1 0-1,-1-1 0,0 1 1,0-1-1,0 1 1,0 0-1,0-1 1,1 1-1,-1-1 0,0 1 1,0-1-1,1 1 1,-1-1-1,0 1 1,1-1-1,-1 1 0,1-1 1,-1 1-1,1-1 1,-1 1-1,1-1 1,-1 0-1,1 1 1,-1-1-1,1 0 0,-1 1 1,1-1-1,0 0 1,-1 0-1,1 0 1,-1 0-1,1 0 0,0 1 1,-1-1-1,1 0 1,0 0-1,-1 0 1,1-1-1,-1 1 0,2 0 1,1 0-168,-1-1-1,1 0 1,-1 1 0,0-1-1,1 0 1,-1 0 0,0 0 0,1 0-1,-1-1 1,2-1 0,13-15-1616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3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7042,'0'0'512,"18"30"-56,-9-15-336,8 13 108,-1 1 1,-1 0 0,-2 1 0,-1 0 0,-1 1 0,10 51-1,-6 36 358,-6 2 0,-7 153 0,-6-222-402,-2-1 0,-3-1-1,-1 1 1,-34 91 0,26-95-95,12-33-136,0 1 1,-5 19-1,11-33-14,0 0-1,0 1 0,0-1 1,0 0-1,0 0 0,0 1 1,0-1-1,0 0 0,0 0 1,0 1-1,0-1 1,0 0-1,1 0 0,-1 1 1,0-1-1,0 0 0,0 0 1,0 1-1,0-1 0,0 0 1,1 0-1,-1 0 0,0 1 1,0-1-1,0 0 0,1 0 1,-1 0-1,0 0 0,0 1 1,0-1-1,1 0 1,-1 0-1,0 0 0,0 0 1,1 0-1,-1 0 0,0 0 1,0 0-1,1 0 0,-1 0 1,0 0-1,0 0 0,1 0 1,-1 0-1,0 0 0,1 0 1,-1 0-1,15-4-2809,3-11-1784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4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8874,'0'0'1784,"122"-10"-1560,-67 10-224,5 0-40,0 0-16,2 0-960,-18 4-1128,-18 4-873</inkml:trace>
  <inkml:trace contextRef="#ctx0" brushRef="#br0" timeOffset="1">69 280 6977,'0'0'3209,"69"16"-3081,-16-16 184,15 0-312,46-2-936,-14-14-1056,-10 0-1289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4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5 6009,'0'0'5786,"-6"-1"-5293,-7-1-427,-1 1 1,1 0-1,0 1 1,-1 1-1,1 0 0,-18 3 1,-4 4-26,-43 14 0,75-22-47,0 1 0,1 0 0,-1 0 0,0 1 0,1-1 0,0 0 1,-1 1-1,1-1 0,0 1 0,0 0 0,-1 0 0,1 0 0,1 0 0,-1 0 1,0 0-1,1 1 0,-1-1 0,-2 5 0,3-3-8,1-1 0,-1 0 1,0 1-1,1-1 0,0 1 0,-1-1 1,2 1-1,-1-1 0,0 1 0,1-1 1,-1 1-1,1-1 0,0 0 0,0 1 0,2 2 1,3 7 10,2 0 1,0 0-1,0-1 1,1 0-1,12 12 1,-10-11-6,0-1 0,-1 2 1,0-1-1,13 28 0,-21-37-3,-1 1 0,1-1 0,-1 1 0,0 0-1,0-1 1,0 1 0,-1 0 0,1 0 0,-1-1 0,0 1 0,-1 0-1,1 0 1,-1-1 0,0 1 0,0 0 0,-1-1 0,1 1 0,-1-1-1,0 1 1,0-1 0,-4 5 0,-6 8 10,-1-1 0,0 0 0,-1 0-1,-17 13 1,14-14 5,2 0 0,0 1 1,-20 29-1,32-42-13,2 1 1,-1-1 0,0 1 0,1-1-1,-1 1 1,1 0 0,0 0 0,1-1-1,-1 1 1,0 6 0,1-8 12,0 0 0,0 0 1,0 0-1,1 0 1,-1 0-1,1-1 0,-1 1 1,1 0-1,-1 0 0,1 0 1,0 0-1,0-1 0,0 1 1,0 0-1,0-1 0,0 1 1,1-1-1,-1 1 1,0-1-1,1 0 0,-1 0 1,4 2-1,6 3 42,1 0 1,0-1 0,0-1-1,0 0 1,1-1-1,15 3 1,84 6 72,-83-9-145,166 10-2006,-127-9-2247,-45-3-2053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6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56 5313,'0'0'6305,"2"-12"-5618,7-24-212,-6 28-292,-8 32-158,-45 148 425,5-21-67,38-124-354,2 1 1,1 0-1,-1 44 1,5-65-27,-1 2 2,2 1 1,-1-1 0,1 0 0,0 1 0,4 12 0,-4-19-24,0-1 1,0 1-1,0-1 1,0 0 0,1 1-1,-1-1 1,1 0-1,0 0 1,0 0 0,0 0-1,-1 0 1,2 0-1,-1 0 1,0-1 0,0 1-1,1-1 1,-1 0-1,0 1 1,1-1 0,-1 0-1,1 0 1,0-1-1,3 2 1,3-1-276,0 1 0,0-2 1,0 1-1,0-1 0,0 0 1,0-1-1,0 0 0,0-1 0,0 0 1,-1 0-1,1-1 0,-1 0 0,16-7 1,6-11-2568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6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9322,'0'0'464,"113"-2"-184,-55 2-248,10 0-32,7 0-296,4 0-936,31 0-673,-22 0-223,-13 0-633</inkml:trace>
  <inkml:trace contextRef="#ctx0" brushRef="#br0" timeOffset="1">980 1 5065,'0'0'4624,"-19"11"-3816,-63 37 181,71-41-907,0 0-1,1 1 0,0 0 1,1 1-1,0 0 0,0 0 1,0 1-1,2 0 0,-1 1 0,1 0 1,1 0-1,0 0 0,0 1 1,1 0-1,1 0 0,0 0 0,1 1 1,0-1-1,0 1 0,2 0 1,-1 0-1,2 14 0,0-23-122,0 1 0,0-1 0,1 1 0,0-1 0,-1 1 0,2-1 0,-1 0 0,0 0 0,1 1 0,0-1 0,0 0 0,0 0 0,0-1 0,1 1 0,0 0-1,-1-1 1,1 0 0,0 1 0,1-1 0,-1 0 0,1-1 0,-1 1 0,1-1 0,0 1 0,0-1 0,7 3 0,4 0-738,0 1 1,1-2-1,22 4 1,-5-7-1931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6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29 288,'0'0'8074,"150"-28"-8154,-72 28-496,-7 0-1417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100 316 7738,'0'0'1009,"-9"18"-911,-27 58-45,33-69-40,1 0 1,0 0-1,0 0 0,1 0 1,0 1-1,0-1 1,0 0-1,1 1 0,1 8 1,0-3 35,-1-5-36,1-1-1,0 0 1,1 0 0,0 0 0,0 0 0,0 0 0,1 0 0,0 0 0,1-1 0,-1 0 0,1 1 0,0-1 0,1-1 0,-1 1 0,1-1 0,6 6 0,-7-8-23,-1 0 0,1 0-1,-1 0 1,1-1 0,0 1 0,0-1 0,0 0 0,0 0 0,1-1 0,-1 1 0,0-1 0,1 0 0,-1 0 0,1 0 0,-1-1 0,1 0 0,-1 0 0,1 0 0,0 0 0,-1-1 0,1 1 0,-1-1 0,1 0-1,-1-1 1,0 1 0,0-1 0,5-2 0,-2 0 25,-1 0 1,0-1-1,-1 0 0,1 0 0,-1 0 0,0 0 0,0-1 1,-1 0-1,1 0 0,-1-1 0,-1 1 0,1-1 0,4-11 1,-3 4 14,-1 0 0,0-1 0,0 1 0,-2 0 0,0-1 0,0-15 0,-1 20 51,-1 0 0,-1 1 0,0-1 0,0 0 0,-1 1 0,0-1 0,0 1 0,-1 0 0,-5-11 0,6 16-41,0 0 0,-1 0 1,1 1-1,-1-1 1,0 1-1,0-1 1,-1 1-1,1 0 0,-1 0 1,1 0-1,-1 1 1,0-1-1,0 1 1,0 0-1,0 0 0,0 0 1,-1 0-1,1 1 1,0 0-1,-1 0 1,-7-1-1,4 2-29,1 0 0,0 0 0,-1 0 0,1 1 1,0 0-1,-1 0 0,1 1 0,0 0 0,0 0 0,0 1 0,0 0 0,1 0 0,-1 1 0,1-1 1,0 1-1,0 1 0,0-1 0,0 1 0,1 0 0,0 0 0,0 1 0,0 0 0,1 0 0,-6 10 1,2-3-24,2-1 0,-1 1 0,2 0 0,0 0 1,0 0-1,2 1 0,-1 0 0,2 0 0,0-1 0,0 2 1,1-1-1,2 17 0,-1-28-15,1 1-1,0-1 1,-1 1-1,1-1 1,0 0-1,1 1 1,-1-1-1,1 0 1,-1 0-1,1 0 1,0 0 0,0 0-1,1-1 1,-1 1-1,0 0 1,1-1-1,-1 0 1,1 1-1,0-1 1,0 0-1,0-1 1,0 1-1,0 0 1,0-1-1,1 0 1,5 2 0,-3-1-41,1-1 0,0 0 0,-1 0 0,1 0 0,0-1-1,0 0 1,-1 0 0,1-1 0,0 0 0,0 0 0,-1 0 0,1-1 0,9-4 0,-6 1 67,0-1-1,0 0 0,0-1 1,0 0-1,-1-1 0,-1 0 1,1-1-1,-1 1 0,9-15 1,0 1 43,-2-2 0,24-49 0,-26 43-23,-1-2 0,-2 1 1,-1-2-1,6-40 0,-7 18 1911,-1-98 1,-21 173-1543,3 11-1025,1 1 1,1 0-1,2 1 0,1-1 1,-2 44-1,3-14-3912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5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665 1 6905,'0'0'1123,"-10"27"-867,4-9-197,-72 178 648,-373 623 2052,436-793-2722,0-2-1,-2 0 1,-1 0-1,-24 23 1,35-41-417,2-5-2720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7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65 8666,'0'0'1397,"-5"21"-1046,-37 135 468,-19 90 431,61-246-1243,0 0 0,0 0 0,0 0 0,0 0 0,1 0 0,-1 1 0,-1-1 0,1 0 1,0 0-1,0 0 0,0 0 0,0 0 0,0 0 0,0 1 0,0-1 0,0 0 0,0 0 1,0 0-1,0 0 0,0 0 0,0 0 0,0 1 0,0-1 0,-1 0 0,1 0 0,0 0 0,0 0 1,0 0-1,0 0 0,0 0 0,0 0 0,0 0 0,-1 0 0,1 1 0,0-1 0,0 0 0,0 0 1,0 0-1,0 0 0,-1 0 0,1 0 0,0 0 0,0 0 0,0 0 0,0 0 0,0 0 1,-1 0-1,1 0 0,0-1 0,-5-7 225,-3-13-113,4 4-164,0 0-1,1-1 0,1 1 0,1-1 0,1 0 0,0 0 1,1 1-1,1-1 0,1 1 0,0-1 0,1 1 0,1 0 1,0 0-1,2 0 0,12-24 0,-10 25 24,1 1 1,1 0-1,0 0 0,1 1 1,21-20-1,-27 29 33,0-1-1,1 1 0,0 1 1,0 0-1,0 0 1,1 0-1,-1 1 1,1-1-1,0 2 0,0-1 1,0 1-1,0 1 1,0 0-1,15-1 1,-20 2 13,0 0 0,0 1-1,-1-1 1,1 1 0,0-1 0,0 1 0,0 0 0,0 0 0,-1 1 0,1-1 0,0 0 0,-1 1 0,1 0 0,2 2 0,0 0 48,-1 0 1,0 1-1,0-1 1,0 1 0,-1 0-1,5 9 1,-1 2 137,0 0 1,-1 0 0,-1 0-1,4 20 1,-5-11-118,1 34 0,-4-42-147,0 1-1,1-1 1,1 0-1,10 33 0,-11-45-79,0-1 0,1 1 0,-1 0-1,1-1 1,0 0 0,0 0 0,1 0-1,-1 0 1,1 0 0,0-1 0,0 1-1,5 2 1,2 1-822,1-1 0,0 0 0,20 8 0,15-1-3334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0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92 7314,'0'0'1218,"-14"20"-1057,-40 66 69,52-83-191,0 1 0,0 0 0,0 0 0,1 0 0,-1 0 0,1 0 0,0 0 0,0 0 0,1 0 0,-1 1 0,1-1 0,0 0 0,0 0 0,0 1 0,0-1 0,1 0 0,0 0 0,0 0 0,0 1 0,0-1 0,1 0 0,-1-1 0,1 1 0,0 0 0,0 0 0,4 3 0,-2-2 15,0-1 0,0 0-1,0 0 1,1 0 0,0-1 0,0 0 0,0 0-1,0 0 1,0 0 0,1-1 0,-1 0 0,1 0 0,0 0-1,-1-1 1,9 1 0,-3-1-20,0 0-1,0-1 1,0-1 0,0 0 0,-1 0-1,1-1 1,0 0 0,0-1-1,-1 0 1,0-1 0,0 0 0,0 0-1,0-1 1,0-1 0,-1 0 0,0 0-1,0-1 1,-1 0 0,0 0-1,0-1 1,-1 0 0,0 0 0,0-1-1,0 0 1,-2 0 0,1 0-1,7-19 1,-9 18-18,0 0-1,-2 0 1,1-1-1,-1 1 1,0 0-1,-1-1 1,-1 1-1,0-15 1,0 21-12,0 0 1,-1 0 0,1 1 0,-1-1-1,0 0 1,0 0 0,0 1 0,-1-1-1,1 0 1,-1 1 0,0-1 0,0 1-1,0 0 1,0 0 0,-1 0 0,1 0-1,-1 0 1,0 0 0,0 1-1,0-1 1,0 1 0,0 0 0,-1 0-1,1 0 1,-4-1 0,-2 0 1,1 0 1,-1 1-1,0 1 1,0-1-1,0 2 1,0-1-1,0 1 1,0 0-1,0 1 1,1 0-1,-1 0 1,0 1-1,0 0 1,1 1-1,-1 0 1,1 0-1,0 1 1,0 0-1,0 0 1,0 1-1,1 0 1,0 0-1,0 1 1,0 0-1,1 0 1,-1 1-1,2 0 1,-1 0-1,1 0 1,-8 14-1,11-17-18,1-1-1,-1 0 0,1 1 0,0-1 1,0 1-1,0 0 0,1-1 0,-1 1 1,1 0-1,0-1 0,0 1 0,0 0 1,0 0-1,1-1 0,-1 1 0,3 7 1,-1-8 2,0 1 0,0-1 1,0 1-1,1-1 1,-1 0-1,1 0 1,0 0-1,0 0 1,0-1-1,0 1 0,0-1 1,1 1-1,-1-1 1,8 3-1,38 17-45,-27-13 23,-1 1 1,29 18 0,-43-23 43,-1 0 1,0 0 0,1 0-1,-2 1 1,1 0-1,-1 1 1,0-1 0,0 1-1,0 0 1,6 14 0,-6-8 93,0 1 0,-1-1 1,-1 1-1,0 0 1,-1 0-1,0 15 1,-3 86 851,-2-97-847,0-1 1,-1 0 0,0 0-1,-7 17 1,3-11-22,-5 27 0,29-61-1829,7-12-1039,1-6-2244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0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0 168,'0'0'136,"-23"6"40,14 1-206,-5 5-93,15-7 45,9-1 4,16 0-73,15 0 119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2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43 160,'0'0'1666,"-4"-4"-1381,1 2-235,1 1 7,0 0 1,0 0-1,0-1 1,0 1-1,0-1 1,1 1-1,-1-1 1,0 0 0,1 0-1,-1 1 1,1-1-1,0 0 1,0 0-1,0-1 1,0 1-1,0 0 1,0 0-1,0-3 1,-1 5-269,0 0 1,0 0-1,0 0 1,0 0-1,0 0 1,0 1-1,0-1 0,0 1 1,-3 1-1,-4 2-245,-1 0 44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35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53 148 2529,'0'0'1318,"2"-15"3986,7 17-5282,0 0 0,1 0 0,-2 1 0,1 0 0,0 0 0,-1 1 0,1 0-1,14 10 1,14 6 19,31 9 319,132 36 1,77-4 287,208 52-112,-380-86-565,45 13 136,80 19-106,-154-43 59,83 7 0,81-10 7,-197-13-12,-1-2-1,1-2 1,67-15 0,-29-6 86,-1-4 1,90-45-1,-84 35-85,-7 5 18,137-82 0,-208 110 64,0 0 0,0 0 1,6-8 579,-28 14-879,-27 2 175,1 3 1,-1 1-1,1 2 0,-71 23 1,70-19-13,-246 80 16,218-65-16,-1-4 0,-1-3 0,-1-3 0,-113 11 1,-14-24 85,139-4-104,5-3 53,-1-3 0,-66-15 0,54 8-19,-95-15 135,-227-72 1,286 65-98,-106-34-31,-56-36 21,169 63-48,47 21-71,-185-70 73,229 88-293,11 3 179,15 5 106,106 47 80,204 57 0,105 19-24,-153-61-44,4-23 1,-277-43-11,344 30-3,-232-23 142,188-4-155,-194-4 97,-89-3-78,-1 0-1,1-2 1,-1 0-1,0-2 1,36-14-1,-14 5-60,-19 7 125,77-28-24,-89 30-19,0 0 1,-1-2-1,0 1 0,19-16 0,49-34-40,-58 41 42,0-1 0,0 0 0,27-29 1,-52 47-25,0-1 0,0 1 0,0 0 0,0 0-1,0-1 1,0 1 0,0 0 0,0 0 0,0 0 0,0-1 0,0 1 0,-1 0 0,1 0 0,0 0 0,0 0 0,0-1 0,0 1 0,0 0 0,-1 0 0,1 0 0,0 0 0,0 0 0,0-1 0,-1 1-1,1 0 1,0 0 0,0 0 0,0 0 0,-1 0 0,1 0 0,0 0 0,0 0 0,-1 0 0,1 0 0,0 0 0,0 0 0,0 0 0,-1 0 0,1 0 0,0 0 0,0 0 0,-1 0 0,1 0 0,0 0 0,0 0-1,0 0 1,-1 1 0,1-1 0,-15 0-180,-10 5 212,1 1 1,1 2-1,-1 0 0,-38 20 0,50-23-25,-64 34-34,2 4 0,-77 57 0,40-24-1,95-65 36,-1-1 1,0 0 0,0-1-1,-1 0 1,-1-2 0,1 0 0,-1-1-1,0-1 1,0-1 0,-1 0 0,0-2-1,-21 1 1,-45-5 39,-127-18 0,-20-14-32,-176-28 16,364 55 49,0-2 1,1-3-1,-83-31 0,29 0 11,-1 4 0,-176-43 0,263 79-192,4 1-48,1 0 1,-1 1-1,0 0 0,-9 0 1,14 1-337,1 0 1,-1 1 0,1-1 0,-1 1-1,1 0 1,0-1 0,0 1 0,-1 0-1,1 1 1,-3 1 0,-1 0-568,-10 6-1955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8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489 58 2961,'0'0'2231,"4"-1"-1844,-1 1-243,-1 0-79,-1 0 1,0-1-1,0 1 0,0 0 0,1 0 0,-1 0 1,0-1-1,0 1 0,0-1 0,0 1 1,0-1-1,0 1 0,1-1 0,0-1 0,-1 2 57,-1 0-1,0-1 0,0 1 0,0 0 0,0-1 1,1 1-1,-1 0 0,0-1 0,0 1 0,0-1 1,0 1-1,0 0 0,0-1 0,0 1 0,0 0 1,0-1-1,0 1 0,0-1 0,0 1 0,0 0 1,0-1-1,0 1 0,-1 0 0,1-1 0,0 1 1,0 0-1,0-1 0,0 1 0,-1 0 0,1-1 1,0 1-1,0 0 0,-1 0 0,1-1 0,0 1 1,-1 0-1,1 0 0,0 0 0,-1-1 0,1 1 1,0 0-1,-1 0 0,-16-9-536,15 8 717,-14-4-304,0-1 0,0 2 0,0 0 0,0 1 0,-33-2 0,-86 6-49,104 0 50,10 0-1,1 1 0,0 0-1,-1 2 1,-31 9 0,51-13-8,-1 0 0,1 1 0,0-1 0,0 0 0,-1 1 0,1-1 1,0 1-1,0 0 0,0-1 0,0 1 0,0 0 0,0 0 0,0-1 0,0 1 0,0 0 0,0 0 0,0 0 0,1 0 0,-1 0 0,0 1 0,1-1 0,-1 0 0,1 0 0,-1 0 0,1 1 1,-1-1-1,1 0 0,0 0 0,0 1 0,0-1 0,0 0 0,0 0 0,0 1 0,0-1 0,0 0 0,0 1 0,0-1 0,1 0 0,-1 0 0,0 0 0,1 1 0,0 0 0,2 4-35,0 0 0,1 0-1,0-1 1,0 1-1,0-1 1,9 9 0,28 22 5,1-2 0,49 31 0,-46-35 4,-1 2 1,44 42-1,-85-71 26,-1-1-3,1 0 0,-1 0 1,0 0-1,0 0 0,-1 0 1,1 0-1,0 0 0,-1 1 1,1-1-1,-1 1 1,0-1-1,0 1 0,0 0 1,1 5-1,-2-7 16,-1-1 1,1 1 0,-1 0-1,1 0 1,-1-1-1,0 1 1,1 0 0,-1-1-1,0 1 1,0-1-1,1 1 1,-1-1-1,0 1 1,0-1 0,0 0-1,0 1 1,1-1-1,-1 0 1,0 0-1,0 0 1,0 1 0,-2-1-1,-30 4 109,25-3-86,-69 8-170,-93-3-1,65-9-2539,78-2 932,11-6-767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273 19 6025,'0'0'2250,"-18"-4"-1867,-3-1-329,-37-4 0,53 9-44,0 0-1,0 0 1,0 1 0,1 0 0,-1 0-1,0 0 1,1 1 0,-1 0 0,1-1 0,-1 2-1,1-1 1,0 0 0,0 1 0,0 0-1,0 0 1,-6 6 0,2-2 4,0 0-17,0 1 0,1-1 0,0 2 0,0-1 0,1 1 0,0 0 0,1 0-1,0 1 1,0-1 0,1 1 0,0 0 0,1 1 0,0-1 0,-1 12 0,2-15-13,1 0 0,1 0 0,-1 1 0,1-1 0,0 0 0,1 1 0,0-1 0,0 0 0,1 0 0,-1 0 0,2 0 0,-1 0 0,1 0 0,0 0 0,0-1 0,1 0 0,0 1 0,0-1 0,0-1 0,1 1 0,8 8 0,-5-8-149,0 0-1,0-1 1,1 1-1,0-2 0,0 1 1,0-1-1,0-1 0,1 0 1,-1 0-1,19 2 0,5-1-1287,62-1 0,-84-3 1087,55 0-2296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29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45 4049,'0'0'2367,"-17"11"-2339,-5 4-12,-28 25 0,46-36-10,1 0-1,-1 0 1,1 0 0,0 1 0,0 0-1,0-1 1,0 1 0,1 0-1,0 0 1,0 1 0,-2 9 0,2-3-9,0 1 1,1-1 0,1 18 0,1-15-10,-1-8-7,0-1 1,1 1-1,0-1 1,0 1-1,0-1 1,1 1-1,0-1 0,1 0 1,-1 0-1,1 0 1,0 0-1,0 0 0,1-1 1,6 8-1,-5-7 2,1 0 0,0-1 1,1 1-1,-1-1 0,1 0 0,0-1 0,1 0 0,-1 0 0,0 0 0,1-1 1,10 3-1,-3-3 64,0 0 1,0-1 0,0 0 0,0-1 0,27-2-1,-39 1-33,0 0-1,0-1 1,0 1-1,0-1 1,-1 0-1,1 0 0,0 0 1,0 0-1,0 0 1,-1 0-1,1-1 1,-1 0-1,1 1 0,-1-1 1,0 0-1,4-4 1,-3 3-7,0-1 1,-1 0 0,1 0 0,-1 0 0,0 0-1,0-1 1,-1 1 0,1 0 0,-1-1-1,1-4 1,-1-2 3,0 0-1,0 1 1,-1-1-1,0 0 1,-1 0-1,0 1 0,-1-1 1,-6-20-1,1 15 28,0 0-1,-1 0 1,-15-21-1,14 25-10,1-1 1,1 0-1,0-1 0,1 1 1,-7-20-1,13 31-31,0 1 0,0 0 0,0 0 0,-1 0 0,1-1 0,0 1 0,0 0 0,1 0 0,-1-1-1,0 1 1,0 0 0,1 0 0,-1-1 0,1 1 0,-1 0 0,1 0 0,-1 0 0,1 0 0,-1 0 0,1 0 0,0 0 0,0 0 0,0 0 0,0 0 0,0 0 0,-1 1 0,1-1 0,1 0 0,-1 0 0,0 1 0,0-1 0,0 1 0,0-1 0,2 0 0,5-1-64,0 0 1,0 0-1,0 0 1,10 0-1,-8 1 12,32-3-1625,0 1 0,43 4-1,-67 0 594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0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41 111 224,'0'0'1768,"0"20"-1315,1 14-220,-3 78 731,-4-41-363,-2 67 1377,7-144-156,-8-48-1675,1-1 1,3 0-1,3 0 0,4-56 0,-2 104-291,1 0 0,0 0 1,0 1-1,1-1 0,0 0 0,0 1 0,0-1 0,1 1 0,0 0 0,0 0 1,1 0-1,-1 0 0,1 1 0,1 0 0,-1-1 0,1 1 0,0 1 0,0-1 0,0 1 1,1 0-1,-1 0 0,1 0 0,0 1 0,0 0 0,0 0 0,13-3 0,-3 3-705,0 2 0,25 0-1,-31 1 400,23 0-1014</inkml:trace>
  <inkml:trace contextRef="#ctx0" brushRef="#br0" timeOffset="1">293 93 40,'0'0'1418,"16"12"-802,55 39 79,-65-47-596,-1-1 1,1 0 0,0 0-1,0 0 1,0-1 0,0 0 0,1 0-1,-1-1 1,1 0 0,-1 0-1,1 0 1,-1-1 0,1 1 0,9-3-1,4 2 262,-8 0-225,-1-1-1,0 0 1,0 0 0,0-1 0,0-1-1,17-6 1,-25 8-110,0 0 0,1-1 0,-1 1 1,0-1-1,0 0 0,0 0 0,0 0 0,-1 0 0,1 0 0,0-1 0,-1 1 1,0-1-1,1 0 0,-1 1 0,0-1 0,-1 0 0,1 0 0,0-1 0,-1 1 0,0 0 1,1 0-1,-1-1 0,-1 1 0,2-7 0,-2 8 22,0 1 0,0 0 0,0 0 1,0 0-1,0 0 0,0-1 0,-1 1 0,1 0 0,0 0 0,-1 0 0,1 0 1,-1 0-1,1 0 0,-1 0 0,0 0 0,1 0 0,-1 0 0,0 0 0,0 0 1,1 0-1,-2-1 0,-1 1 17,1 0 1,0-1 0,-1 1-1,1 0 1,-1 0 0,0 0-1,1 0 1,-1 1 0,-3-1-1,-7-1 62,-1 1 0,0 1-1,-14 1 1,15 0-97,-1 0 26,0 1-1,0 1 0,1 0 0,-1 1 0,1 0 0,0 1 0,0 1 1,0 0-1,1 1 0,0 0 0,0 0 0,1 2 0,0-1 0,-12 12 0,16-13-57,0 0-1,1 0 1,-1 0-1,1 1 1,1 0-1,-1 0 1,1 1 0,1 0-1,0 0 1,0 0-1,0 0 1,1 0-1,1 1 1,0-1-1,0 1 1,1 0-1,0-1 1,0 1-1,1 0 1,1 0-1,1 10 1,-1-16-14,0 1 0,0-1 1,1 1-1,0-1 0,0 0 1,0 1-1,0-1 0,1 0 1,0 0-1,0-1 0,3 5 1,2-1-94,1 1 0,-1-1 0,14 8 0,-6-6-156,1 0 1,0-1 0,1-1 0,-1-1-1,1 0 1,0-2 0,37 6 0,-54-10 261,95 13-1917,-17-11-728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0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1 488,'0'0'8266,"-109"114"-7442,71-41-728,1 7 480,7 4-320,9 0-248,11 3 32,10-7-40,4-6-144,24-10-464,14-13-776,43-15 128,-10-16-1113,-2-14-520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0 5673,'0'0'2249,"-19"22"-1593,3-4-523,-20 25 259,-67 59-1,-34 9 208,71-60-358,-89 89-1,155-140-241,0 0 0,-1 1 0,1-1 0,0 0 0,0 0 0,-1 1 0,1-1 0,0 0 0,0 0 0,0 1 0,0-1 0,-1 0 0,1 0-1,0 1 1,0-1 0,0 0 0,0 1 0,0-1 0,0 0 0,0 1 0,0-1 0,0 0 0,0 1 0,0-1 0,0 0 0,0 1 0,0-1 0,0 0 0,0 1 0,0-1-1,0 0 1,1 1 0,10 5-37,22-1-4,-27-5 49,103 9-1106,178-9 0,-235-4-314,-13-3-649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0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87 562 5097,'0'0'2081,"-14"23"-2119,-42 78-26,53-95 63,1-1 0,-1 1 1,1-1-1,1 1 0,-1 0 0,1-1 0,0 1 0,0 0 0,1 0 0,0 0 0,0 0 1,0 0-1,1 0 0,-1-1 0,1 1 0,1 0 0,-1 0 0,1-1 0,0 1 0,1-1 1,-1 1-1,1-1 0,0 0 0,0 0 0,1 0 0,-1 0 0,1-1 0,0 0 0,9 8 1,-8-7-18,1-1 1,-1-1-1,1 1 1,0-1-1,-1 0 1,1 0-1,1-1 1,-1 1-1,0-1 1,1-1-1,-1 1 1,1-1 0,-1 0-1,1-1 1,0 0-1,-1 0 1,1 0-1,-1-1 1,1 1-1,0-2 1,-1 1-1,0-1 1,1 0 0,-1 0-1,0-1 1,0 0-1,0 0 1,0 0-1,-1-1 1,1 0-1,-1 0 1,7-6-1,-5 0 35,1 1-1,-2-1 0,1 0 0,-1 0 1,-1-1-1,0 1 0,0-1 1,-1-1-1,5-21 0,-6 16 18,-1 0-1,0 0 1,-1-1-1,-1 1 1,0 0-1,-4-22 1,3 33 43,-1 0-1,1-1 1,-1 1 0,-1 0-1,1 0 1,-1 0 0,0 0-1,0 1 1,-1-1 0,0 1 0,0 0-1,0 0 1,0 0 0,-1 0-1,-8-5 1,10 7-32,-1 0 0,0 1 0,0 0 0,0 0 0,0 0-1,0 0 1,-1 1 0,1-1 0,0 1 0,-1 0 0,1 0 0,-1 1 0,1 0-1,-1-1 1,0 1 0,1 1 0,-1-1 0,1 1 0,-1 0 0,1 0 0,0 0 0,-1 0-1,-5 4 1,3-1-34,0 0-1,1 0 1,0 1-1,0 0 1,0 0-1,0 1 1,1-1-1,0 1 1,-7 11-1,-1 4-13,-20 40 0,25-42-26,1 0 1,1 1 0,0-1-1,1 1 1,2 0-1,0 0 1,1 1-1,0-1 1,2 1-1,3 27 1,-2-43-3,-1 0 1,1 0 0,0 0-1,1 0 1,-1-1 0,1 1 0,0 0-1,0-1 1,0 1 0,1-1 0,0 0-1,0 0 1,0 0 0,0 0-1,0 0 1,1-1 0,0 1 0,0-1-1,7 5 1,-7-6-10,0 0-1,0 0 1,0-1 0,1 1-1,-1-1 1,0 0 0,1 0-1,-1-1 1,0 1 0,1-1-1,-1 0 1,1 0-1,-1-1 1,1 1 0,-1-1-1,0 0 1,1 0 0,-1 0-1,0-1 1,0 1 0,0-1-1,7-4 1,0-1 44,-2-1 1,1 0 0,-1 0-1,0-1 1,0 0-1,-1-1 1,-1 1-1,0-2 1,0 1 0,8-17-1,-2 0 51,-2 0 0,0 0 0,9-41-1,-8 9-21,-2 0-1,3-89 0,-12-121 1449,-1 250-1198,-5-113 2205,0 208-4065,-2 76-2155,2-82 13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1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7378,'0'0'1400,"-11"149"-752,2-99 48,-1-2-40,1-2-328,-1-4-272,5-6 48,1-8-104,2-9-160,0-7-88,-1-12-1264,1 0-16,-2 0-161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1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0 7802,'0'0'2384,"-41"129"-2000,18-81-320,6 2 216,-2-2-280,4-3 0,4-7-8,4-6-568,7-14-864,0-8-857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2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1 6281,'0'0'899,"-11"21"-648,-36 75-328,43-88 66,2 0 1,-1 0-1,1 0 1,0 0-1,1 1 1,-1-1 0,2 1-1,-1-1 1,1 1-1,2 10 1,-1-6-15,-1-6 7,1 1 0,0-1 0,1 0 0,-1 0 1,1 0-1,1 0 0,-1 0 0,1-1 0,0 1 1,1-1-1,0 0 0,0 0 0,0 0 0,1 0 0,-1 0 1,10 7-1,-8-8-12,1 0 0,0 0 0,1-1 1,-1 0-1,1 0 0,0 0 0,-1-1 0,2-1 0,-1 1 1,0-1-1,0 0 0,1-1 0,16 1 0,-13-2-22,0-1-1,0 1 1,0-2-1,0 0 1,0 0-1,0-1 0,-1 0 1,1-1-1,18-9 1,-23 8 31,1 1 0,-1-1 1,0 0-1,-1 0 1,1-1-1,-1 0 0,0 0 1,0-1-1,-1 0 1,0 0-1,0 0 0,-1 0 1,0-1-1,5-12 1,-5 10 46,-1 0 0,0-1 0,0 1 0,-1-1 0,-1 1 0,0-1 0,0 0 0,-1 0 0,-1 0 0,0 1 0,0-1 0,-3-10 0,3 15 29,-1 0 0,0 0 0,0 1 0,-1-1 0,1 1 1,-1 0-1,0-1 0,-1 1 0,1 1 0,-1-1 0,0 0 0,0 1 0,-1 0 0,1 0 0,-1 0 1,0 1-1,0-1 0,0 1 0,0 0 0,-1 1 0,1-1 0,-10-2 0,2 2-26,1 1-1,-1 0 1,0 1-1,0 0 1,0 1 0,0 0-1,0 1 1,1 1-1,-1 0 1,0 1-1,1 0 1,-1 1-1,1 0 1,0 1 0,0 0-1,1 1 1,-1 0-1,-10 9 1,8-5-23,0 0 0,1 1 0,0 1 1,1 0-1,0 1 0,1 0 0,1 0 0,0 1 1,0 1-1,2 0 0,0 0 0,1 1 0,-7 18 1,11-23-20,0-1-1,1 1 1,0 0 0,1 0 0,-1 14 0,2-22-4,0 0 1,0 0 0,0 0-1,1-1 1,-1 1 0,1 0-1,0 0 1,-1 0 0,1 0-1,0-1 1,1 1 0,-1-1-1,0 1 1,1-1 0,0 1-1,-1-1 1,1 0 0,0 1 0,0-1-1,0 0 1,1 0 0,-1-1-1,5 4 1,0-2-15,0 0 1,1-1-1,0 0 0,-1-1 1,1 1-1,0-1 1,13 0-1,4-2-33,29-4 1,-36 2 28,0-1 1,-1 0-1,1-2 0,-1 0 1,0-1-1,-1 0 0,1-2 1,-1 0-1,-1-1 0,0 0 1,22-20-1,-16 10 49,-1 0 1,-1 0-1,-1-2 0,-1-1 0,-1 0 1,24-47-1,-22 25 679,-14 25 2616,-7 31-3214,1-1 1,-1 1 0,-1-1-1,0 0 1,-6 11-1,-4 10 131,-15 43 262,-28 110 0,49-150-654,2-1-1,1 1 0,2 0 0,1 0 1,1 0-1,5 36 0,-3-65-279,0 1 1,0-1-1,0 1 0,1-1 1,0 0-1,0 0 0,0 0 1,1 0-1,4 7 0,5 2-2553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2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5817,'0'0'868,"21"-2"-499,-2-1-274,19-2 313,58-1 1,-95 6-383,0 0 1,-1 1 0,1-1-1,0 0 1,0 0 0,0 1-1,0-1 1,0 0-1,-1 1 1,1-1 0,0 1-1,0-1 1,-1 1 0,1-1-1,0 1 1,-1-1-1,1 1 1,-1 0 0,1-1-1,-1 1 1,1 0 0,-1 0-1,1 0 1,-1-1 0,1 1-1,-1 0 1,0 0-1,0 0 1,1 0 0,-1-1-1,0 1 1,0 0 0,0 0-1,0 0 1,0 0-1,0 0 1,0 0 0,0-1-1,-1 1 1,1 0 0,-1 2-1,1 1 120,-1 1-1,0-1 1,-1 1 0,1-1-1,-1 1 1,0-1-1,-3 5 1,-6 7 142,-27 27 1,27-31-248,1-1 1,0 1 0,0 1 0,-9 17-1,17-27-44,1-1 0,0 0 0,0 0 0,0 1 0,0-1 0,0 1-1,1-1 1,-1 1 0,1-1 0,0 1 0,0-1 0,0 1 0,0 0-1,0-1 1,0 1 0,2 4 0,-1-5-12,0 0 1,0 0-1,0-1 0,0 1 1,0 0-1,1-1 0,-1 1 1,1 0-1,-1-1 0,1 0 1,0 1-1,-1-1 0,1 0 1,0 0-1,0 0 0,0 0 1,0 0-1,0-1 0,0 1 1,3 0-1,24 5-552,0-2 0,1 0 0,-1-2 0,46-3 0,-29 0-670,13 1-987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2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7866,'0'0'325,"21"23"-197,-14-16-115,14 15 80,-1 1 0,-1 0 1,-1 2-1,-1 0 0,-2 0 0,23 49 1,-21-23 122,-1 0 0,-3 1 1,10 77-1,-15-55 189,-4 146 1,-6-189-326,-2 0-1,-1-1 1,-16 53 0,-40 78 110,47-130-279,10-24-93,0 1-1,0 0 1,1 0-1,0 0 1,0 0 0,1 1-1,0-1 1,0 13-1,3-15-2605,7-5-1655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3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8226,'0'0'0,"128"0"-80,-66 0 80,0 0 128,-2-4-48,-4 0-72,18 0-16,-12 0-680,-17-2-1553</inkml:trace>
  <inkml:trace contextRef="#ctx0" brushRef="#br0" timeOffset="1">87 212 7722,'0'0'2120,"98"28"-1208,-55-26-16,4-2-695,4 0 111,2 0-312,-2 0 96,-4 0-272,7 0-265,-12-4-1775,-12-6-977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9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14 5153,'0'0'571,"-19"-3"-24,5 0-466,8 1-72,-1 0 0,1 1 0,0 0 0,-1 0 0,1 0 0,-1 1 0,1 0 0,-1 0 0,1 1 0,-1 0 0,1 0 1,0 0-1,-1 1 0,1 0 0,0 0 0,0 1 0,0-1 0,-6 5 0,-17 14 58,2 0 1,1 2-1,0 0 0,2 2 0,0 1 1,2 1-1,1 0 0,2 2 0,0 1 1,2 0-1,-16 38 0,17-27 20,2 0 0,1 1 0,2 1 0,2 0 1,2 0-1,2 0 0,2 1 0,3 66 0,1-98-102,0-1-1,1 0 1,0 1-1,1-1 1,0 0-1,0 0 0,2-1 1,-1 1-1,1-1 1,1 0-1,-1 0 1,2 0-1,0-1 1,0 0-1,0-1 1,1 1-1,0-1 1,18 13-1,-2-8-706,0 0-1,46 16 0,-16-12-1664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39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315 148 3593,'0'0'1360,"4"-21"-645,4-7-367,-2 7 187,-1-1 0,3-29-1,-7 47 754,-1 6-579,-2 16-461,-5 31-480,-93 381 460,87-365-142,7-30-103,-1-1 0,-2 1 0,-1-1 0,-27 58 0,35-88 0,-1 1-1,1-1 1,-1 0-1,0 0 1,-1 0 0,1-1-1,-1 1 1,0-1-1,1 0 1,-1 0 0,-1 0-1,1 0 1,0-1-1,-8 4 1,5-4-39,-1 0 0,1 0 0,0-1 0,-1 0 0,1 0 0,-1 0 0,0-1 0,-14-2 0,22 2 53,-1 0 0,1 0 0,-1 0 0,0 0 0,1 0 0,-1-1 0,1 1 0,-1 0 0,1 0 0,-1 0 0,0-1 0,1 1 0,-1 0 0,1-1 0,0 1 0,-1 0 0,1-1 0,-1 1 0,1-1 0,-1 1 0,1-1 0,0 1 0,-1-1 0,1 1 0,0-1 0,0 1 0,-1-1 0,1 1 0,0-1 0,0 1 0,0-1 0,0 0 0,0 0 0,14 0-198,36 4 225,0 1 0,49 12 0,-47-7-213,138 9-3976,-132-16 325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0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5817,'0'0'712,"102"2"-704,-44 8 352,4 2-304,2 2-56,2-1 0,-2-1 105,-2 0-274,11 0 25,-14-4-824,-16-4-808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9:15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0 512,'0'0'6650,"-7"21"-6001,-91 350 1647,77-278-1885,4 0-1,5 1 0,-1 101 0,13-195-514,10-6-1126,28-46-3000,-22 24-738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0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 5145,'0'0'1166,"-4"21"-1037,-52 214 1343,-5 19 183,9 133 172,54-373-1904,-2-13 52,0-1 1,1 0-1,-1 0 1,0 0-1,0 1 1,1-1 0,-1 0-1,0 0 1,0 0-1,1 0 1,-1 0-1,0 0 1,0 1-1,1-1 1,-1 0-1,0 0 1,1 0-1,-1 0 1,0 0-1,0 0 1,1 0-1,-1 0 1,0 0-1,0 0 1,1-1-1,-1 1 1,0 0-1,1 0 1,21-15-1986,-20 12 1797,24-19-2498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0 882 6105,'0'0'1582,"15"-21"-1058,95-133 448,-75 106-687,-2-1 0,-3-1 0,34-74-1,-50 91-268,-2 1 0,-1-1 0,-2-1 0,-1 0-1,-2 0 1,-1-1 0,1-36 0,-5 44 5,-1 14 94,1-1 0,-1 1 0,-1 0 0,-3-16 0,4 28-106,0 0-1,0 0 1,-1 0-1,1 0 1,0 0-1,0 0 1,-1 0-1,1 1 1,-1-1-1,1 0 1,-1 0-1,1 0 1,-1 1-1,1-1 1,-1 0-1,0 1 1,1-1-1,-1 0 1,0 1-1,1-1 1,-1 1-1,0-1 1,0 1-1,0-1 1,0 1 0,1 0-1,-1-1 1,0 1-1,0 0 1,0 0-1,0 0 1,0 0-1,0 0 1,0 0-1,0 0 1,0 0-1,0 0 1,0 0-1,1 0 1,-1 0-1,0 1 1,0-1-1,0 0 1,0 1-1,0-1 1,1 1-1,-1-1 1,-1 2-1,-7 5-28,0 1-1,0 0 0,1 0 0,1 1 0,-1 0 0,-11 20 0,4-8 2,-122 192 102,123-186-73,0 1 0,2 0 1,1 1-1,1 0 0,1 1 1,-6 47-1,9-13-100,5 89 1,1-143 82,0-1 0,1 0 0,1 0 0,0 0-1,0 0 1,0 0 0,1 0 0,1 0 0,-1-1 0,8 11 0,-8-14 0,0 0 0,1 0 0,0-1 0,0 0 0,0 0 0,1 0 0,-1 0 0,1-1 1,0 0-1,0 0 0,0 0 0,0 0 0,0-1 0,1 0 0,-1 0 0,1-1 0,9 2 0,0 0-179,1-1 0,0-1 0,0 0-1,0-1 1,-1-1 0,1-1 0,0 0-1,-1-1 1,1 0 0,-1-2 0,29-11-1,-33 10-19,0 0 0,-1 0 0,1-1 0,-2 0 0,1-1 0,-1 0 0,0 0 0,-1-1 0,1 0-1,-2-1 1,0 1 0,0-2 0,0 1 0,-2-1 0,1 0 0,4-12 0,-6 8 447,0 1 0,-1-1 0,-1 1 1,0-1-1,-1 0 0,-1-19 0,-12 84 221,11-36-454,0-1 0,1 1 0,1-1 0,0 1 1,4 19-1,-3-25 2,1 0-1,0 0 1,0 0 0,1 0 0,0 0-1,0-1 1,0 0 0,1 0 0,10 12-1,-9-14 61,-1 0 0,0 0 0,1 0-1,0 0 1,0-1 0,1 0 0,-1 0 0,1-1-1,0 0 1,0 0 0,0-1 0,0 1 0,0-1-1,0-1 1,1 0 0,-1 0 0,1 0 0,-1-1-1,1 0 1,-1 0 0,1-1 0,-1 0-1,11-3 1,-10 2 3,0-1-1,0 0 1,0 0-1,0-1 1,-1 0-1,0 0 1,1-1-1,-2 0 1,1 0 0,0-1-1,-1 1 1,0-2-1,-1 1 1,1 0-1,-1-1 1,0 0-1,-1-1 1,0 1-1,0-1 1,4-10-1,-5 8-49,0 0-1,0 0 0,-1 0 0,0-1 1,-1 1-1,-1 0 0,1-1 1,-2 1-1,1-1 0,-1 1 0,-1-1 1,0 1-1,-3-10 0,3 14-35,0 1 0,0 0 0,-1 0 0,0 0 0,0 0 0,0 0 0,0 1 0,-1-1 0,1 1 0,-1 0 1,0 0-1,-1 0 0,1 0 0,-1 1 0,1 0 0,-1 0 0,0 0 0,0 1 0,0-1 0,-1 1 0,1 1 0,0-1 0,-1 1 0,1-1 0,-8 1 0,7 0-149,0 1 0,0 0 0,0 0-1,0 0 1,0 1 0,0 0 0,0 0 0,0 1 0,0-1 0,0 1 0,0 1-1,1-1 1,-1 1 0,1 0 0,-7 4 0,4 0 29,0 0 0,1 0-1,0 0 1,0 1 0,0 0 0,1 0 0,1 1-1,-7 12 1,8-14 43,0 1 0,1 0 0,0 0 0,0 0 0,1 0 0,0 0 0,0 1 0,0 11 0,2-17 81,0 0 0,0 0 0,0 0 0,0 0-1,1 0 1,-1 0 0,1 0 0,0-1 0,0 1 0,0 0-1,0 0 1,0-1 0,1 1 0,-1-1 0,1 1-1,0-1 1,-1 1 0,1-1 0,0 0 0,0 0 0,1 0-1,-1 0 1,0 0 0,1-1 0,-1 1 0,1-1-1,3 2 1,8 1 38,0-1 1,0 0-1,0-1 0,0 0 0,0-2 1,1 1-1,-1-2 0,0 0 0,1-1 1,-1 0-1,21-6 0,-24 4-13,0 1 0,0-1 0,-1-1 0,1 0 0,-1-1-1,-1 0 1,1 0 0,-1-1 0,0 0 0,0-1 0,-1 0 0,0 0 0,0-1 0,-1 0 0,0 0-1,-1-1 1,0 0 0,0 0 0,-1 0 0,-1-1 0,0 1 0,0-1 0,-1 0 0,0-1 0,2-19-1,-5 4 342,0 4 352,1 19-160,0 8 158,13 78-710,3 13 159,6 145 1,-22-204-173,1 17 109,-7 64 0,3-102-71,0 0-1,-1 0 1,0 0-1,-1-1 1,-1 0-1,-1 0 1,1 0-1,-2 0 1,-9 13-1,12-21-4,-1-1 0,0 1 0,0-1-1,0 0 1,-1-1 0,0 0 0,0 1 0,0-2 0,0 1 0,-1-1-1,1 0 1,-1 0 0,0-1 0,0 0 0,0 0 0,0 0 0,0-1-1,0 0 1,-9 0 0,4-1 10,0 0 0,0-1 0,0 0-1,0-1 1,1 0 0,-1 0 0,1-2 0,-1 1 0,1-1-1,-20-11 1,19 7-15,1 1 0,-1-1 0,2-1 0,-1 0 0,1 0 0,1-1 0,0-1 0,0 1 0,1-1 0,0-1 0,1 0-1,-11-23 1,11 17-12,1-1-1,1 0 1,0-1-1,2 1 1,0-1-1,1 0 1,1 1-1,1-27 1,1 38 13,-1-1 1,1 1-1,1-1 0,-1 1 1,2 0-1,-1-1 1,1 1-1,0 1 0,0-1 1,1 0-1,0 1 1,1 0-1,9-12 0,-9 13-43,1 1-1,0 0 0,0 0 1,0 1-1,1-1 0,-1 1 1,1 1-1,0-1 1,0 1-1,1 0 0,-1 1 1,1 0-1,-1 0 0,1 1 1,14-2-1,138 2-3546,-91 6-1136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2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1 294 6161,'0'0'1189,"9"-22"-828,31-76 159,-6 23 291,-21 48 350,15-45 0,-32 110-910,2-8-206,-19 85 82,6-43-142,-8 135 0,22-200-133,1 0 1,1 1-1,-1-1 0,3 8 0,-3-13-27,1 0 0,-1 0 0,1 0-1,0 0 1,0 0 0,0 0 0,0 0 0,0 0-1,1 0 1,-1 0 0,0-1 0,1 1-1,-1-1 1,1 1 0,0-1 0,-1 1 0,3 0-1,18 6-2535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42 6369,'0'0'1259,"-8"18"-1173,2-3-80,-1 0 10,1 0 1,0 0-1,2 1 1,-1 0-1,2 1 1,-2 16-1,4-16 56,0 0 0,1-1-1,0 1 1,6 28 0,-5-40-50,1 1 0,-1-1 0,1 0 0,0 0 0,0 0 0,1 0 0,0 0 0,0-1 0,0 1 0,0-1 0,0 0 0,1 0 0,0 0 0,0 0 0,0-1 0,1 1 0,-1-1 0,7 3 1,-3-1 55,1-1 0,0-1 1,0 0-1,1 0 0,-1 0 1,0-1-1,1-1 0,0 0 1,-1 0-1,1-1 0,0 0 1,-1 0-1,1-1 0,11-3 1,-15 3-26,0-1 0,0 0 1,0 0-1,0 0 0,0-1 1,-1 1-1,1-2 0,-1 1 1,0 0-1,0-1 0,0 0 1,0 0-1,-1-1 0,0 1 1,0-1-1,0 0 0,0 0 1,-1 0-1,0-1 0,0 1 1,0-1-1,-1 0 0,3-5 1,-2-7-14,0 1 1,-1-1-1,0 0 1,-2 0-1,-2-24 1,2 29-12,-1 0 9,0 0 1,-1 0-1,0 1 1,-1-1-1,-1 0 1,-8-19-1,11 28-58,-1 0-1,0 0 1,0 0-1,-1 0 1,1 0-1,-1 0 1,0 1-1,0-1 1,0 1-1,0 0 1,-1 0-1,1 0 0,-1 0 1,0 0-1,0 1 1,0 0-1,0 0 1,0 0-1,0 0 1,-1 0-1,1 1 1,-9-2-1,5 3-233,0 1-1,0-1 1,0 1 0,0 1 0,0-1-1,0 1 1,0 1 0,1-1 0,-1 1-1,1 1 1,-8 4 0,-32 19-2231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3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2497,'0'0'2523,"10"-20"-1766,2-5-467,-4 8-27,1-1 0,0 2 0,16-22 0,-19 30 105,-4 3-45,1 1 0,0 0 1,0 0-1,0 1 1,1-1-1,-1 1 1,8-6-1,-11 8-53,0 5-209,-3 74 333,-26 134 0,9-83-243,16-99-143,2 0 1,0 0 0,6 58-1,-3-83-9,0 1 0,0-1 0,1 0 0,0 0-1,0-1 1,0 1 0,1 0 0,0-1 0,0 1-1,0-1 1,0 0 0,0 0 0,1 0-1,0-1 1,0 1 0,0-1 0,0 0 0,0 0-1,1 0 1,0-1 0,-1 1 0,1-1 0,9 3-1,1-1-191,0 0-1,-1-1 1,1 0-1,1-1 0,-1-1 1,0 0-1,16-2 1,-24 0-139,0 1 0,-1-1 0,1 0-1,0 0 1,-1-1 0,1 0 0,-1 0 0,0-1 0,1 0 0,-1 0 0,6-4 0,15-18-3596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3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6705,'0'0'1025,"108"0"-1009,-65 0 40,6 2-112,9 6-761,-11-2-1223,-11-2-721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4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3897,'0'0'6627,"-9"5"-6535,0 0-53,1 1 0,1 0 0,-1 0 0,1 0 0,0 1 1,1 0-1,-1 1 0,2-1 0,-1 1 0,-4 9 0,-15 26 57,3 1-1,-21 55 0,34-73-78,1 0 0,2 1 0,0 0-1,2 1 1,-2 41 0,5-40 51,1 1 0,5 30 0,-3-50-124,0-1 0,1 1 0,-1-1 0,2 0 0,-1 0 0,1 0 0,1 0 0,0 0 0,0-1 0,6 8 0,-9-14-155,0 0 1,0 0-1,0 0 1,0-1-1,0 1 1,0-1-1,0 1 1,0-1-1,1 0 1,-1 0-1,0 0 1,1 0-1,-1 0 1,1-1-1,-1 1 1,1-1-1,-1 1 0,1-1 1,0 0-1,-1 0 1,4 0-1,6 0-2385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4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6 312,'0'0'6938,"105"-6"-6418,-56 6-400,4 8-112,1 2 56,4 2-64,-3 0-368,3 4-521,-13-3-1375,-14-3-1689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5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72 1536,'0'0'4872,"2"-11"-4109,2-2-428,2-11-175,-5 1 3816,-6 134-3825,-21 121-1,2-30 31,20-174-95,4-42 279,4-45-239,-2 47-146,0 1-1,0 0 0,1 0 0,1 0 0,0 0 1,0 1-1,1-1 0,0 1 0,1 1 1,0-1-1,9-9 0,-11 13 2,1 0 0,1 1 0,-1-1 0,1 1 0,0 1 0,0-1 0,0 1 0,1 0 0,0 0 0,-1 1 0,1 0-1,0 0 1,1 1 0,-1 0 0,0 0 0,1 0 0,11 0 0,-15 2 20,0 0 0,0 0 0,1 0 0,-1 0 0,0 1 0,0-1 0,1 1 0,7 3 0,-10-3-3,0 1 0,1 0 1,-1-1-1,0 1 1,0 0-1,0 0 0,0 0 1,0 0-1,-1 1 0,1-1 1,0 0-1,-1 1 1,0-1-1,2 5 0,3 10 26,0 1 0,-2 0 0,0 0 0,-1 0 0,-1 0 0,0 0 0,-2 1 0,0-1 0,-3 21 0,3-36-4,0-1 0,-1 1 0,0 0 0,1 0 0,-1-1 0,0 1-1,-1 0 1,1-1 0,0 1 0,-1-1 0,1 1 0,-1-1 0,0 0-1,0 0 1,1 0 0,-2 0 0,1 0 0,0 0 0,0 0 0,-1-1 0,1 1-1,0-1 1,-1 0 0,0 1 0,1-1 0,-1 0 0,0-1 0,1 1-1,-4 0 1,-10 2 137,0-1-1,0-1 1,0 0-1,-17-2 1,12 1-105,2 0-136,0-1 0,0-1 0,0-1 0,-21-5 0,28 5-956,1-1 0,0-1 0,0 1 0,-15-10 0,8 2-3399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6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4305,'0'0'4969,"33"106"-4329,-33-90-640,4 0 0,0-2-280,15-4-1192,-2-6-113,1-4-807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4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30 968,'0'0'447,"0"-3"-234,-2-23 266,2 29-1330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6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51 406 5801,'0'0'1233,"-8"19"-1147,-25 64-68,31-77-22,0 1 0,0 0 1,1-1-1,0 1 0,0 0 1,1 0-1,0 0 0,0 0 1,0 0-1,1 0 0,0 0 1,0 0-1,1-1 1,0 1-1,0 0 0,1-1 1,-1 1-1,6 7 0,-5-9 5,1 0 0,0-1-1,0 1 1,0-1-1,0 1 1,1-1 0,0-1-1,0 1 1,0-1 0,0 1-1,1-2 1,-1 1-1,1 0 1,-1-1 0,1 0-1,0-1 1,0 1 0,10 0-1,-6 0 12,0-2 0,1 1-1,-1-1 1,1 0 0,-1-1 0,0-1-1,1 0 1,11-3 0,-17 3-11,1 0 0,-1-1 0,0 1 1,0-1-1,0-1 0,0 1 0,-1 0 0,1-1 0,-1 0 0,0 0 1,0-1-1,0 1 0,-1-1 0,0 1 0,0-1 0,3-6 1,-1 2 129,-1-1 1,0 0 0,-1 0-1,0 0 1,-1 0 0,0 0 0,0 0-1,-1-1 1,0 1 0,-1 0-1,0-1 1,-4-19 0,3 27-87,0 0 1,-1 0-1,1 1 0,-1-1 1,1 1-1,-1-1 0,0 1 1,0-1-1,0 1 0,0 0 1,-1 0-1,1 0 0,0 0 1,-1 1-1,0-1 0,1 1 1,-1-1-1,0 1 0,0 0 1,0 0-1,1 0 0,-1 0 1,0 1-1,-6-1 0,-2-1-15,0 1 0,0 1 0,0 0 0,0 1 1,-18 2-1,21-1-31,1 0 0,0 1 0,-1 0 0,1 0 0,1 0 0,-1 1 0,0 0 0,1 0 1,0 1-1,0-1 0,0 1 0,1 1 0,-1-1 0,1 1 0,0 0 0,1 0 1,0 1-1,-7 13 0,6-10-26,0 1 1,1 0-1,0 0 0,0 1 1,2-1-1,-1 1 0,2-1 1,-1 1-1,2 0 1,-1-1-1,3 23 0,-1-31-11,0 0-1,0 0 1,0-1-1,0 1 1,0 0-1,1 0 0,-1-1 1,1 1-1,-1-1 1,1 1-1,0-1 1,0 0-1,0 1 0,0-1 1,1 0-1,-1-1 1,1 1-1,-1 0 1,1-1-1,-1 1 0,1-1 1,0 0-1,0 0 1,0 0-1,0 0 1,0 0-1,0-1 0,5 1 1,0 0-2,-1 0 0,1-1-1,0 0 1,0-1 0,-1 1 0,1-1 0,0-1 0,-1 0-1,1 0 1,11-4 0,-7-1 46,1-1 0,-2 0 0,1 0 0,-1-1 0,0 0 0,0-1 1,-1-1-1,-1 1 0,9-14 0,6-10 13,36-69 1,-37 58 31,-2-2 0,-3 0 0,-1-1-1,11-54 1,-19 61 1455,-3 0-1,2-82 0,-8 122-1382,0 3-168,0 0 1,-1 0-1,1 0 0,0 0 1,-1 0-1,0 0 0,1 0 1,-1 0-1,0 0 0,0-1 1,0 1-1,-1 2 0,-7 11-419,-43 97-2778,26-59 258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7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6481,'0'0'2001,"-21"130"-1033,10-86 192,-3 1-624,1-1-528,0-6 416,2-2-424,0-4 0,1-2-56,4-6 56,1-2-48,5-6-776,0-8-1272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7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 6185,'0'0'925,"18"9"-635,-4-3-218,-6-3-18,-1 0 0,0 1 0,0-1 0,0 1 0,0 1 0,0-1 1,-1 1-1,0 1 0,0-1 0,0 1 0,-1 0 0,0 0 0,0 0 0,7 14 0,-3 1 145,0 1 1,-2 1-1,-1 0 0,0 0 1,-2 0-1,3 35 0,-6 145 429,-1-193-608,-4 45 43,-1-1 0,-3-1 1,-25 86-1,5-50 38,-49 108 1,20-83 46,48-100-94,0-1 1,0 0 0,-2 0 0,1-1 0,-22 19-1,18-18-123,-8 5-3313,16-15 792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8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7282,'0'0'5977,"2"-4"-5977,5 8-1408,-1 8-1161,-3-4-376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9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124 703 4257,'0'0'3097,"9"-12"-2684,34-39-145,78-100 1204,-105 127-1397,-1-1-1,-1-1 0,-2 0 1,0 0-1,-2-2 0,-1 1 0,-1-1 1,-1-1-1,-1 1 0,-2-1 1,-1 0-1,-1 0 0,-4-44 1,2 70-29,0-1 0,0 1 0,-1-1 0,0 1 0,1 0 1,-1-1-1,-1 1 0,1 0 0,0 0 0,-1 0 0,1 0 0,-1 0 1,-4-5-1,5 7-41,0 0 0,-1 0 1,1 0-1,-1 0 0,0 0 1,1 0-1,-1 0 0,0 0 1,0 1-1,1-1 0,-1 1 1,0-1-1,0 1 0,0 0 0,0 0 1,1 0-1,-1 0 0,0 0 1,0 0-1,0 0 0,0 1 1,1-1-1,-1 1 0,0-1 1,0 1-1,1 0 0,-1 0 0,-1 0 1,-11 7 12,2 1 0,-1 0 0,1 0 1,1 1-1,-17 18 0,23-23-14,-28 29-10,1 1 0,2 1 0,-36 58 0,53-74 3,2 1 0,0 1 0,1 0 0,1 0-1,2 1 1,0 0 0,1 0 0,-4 42 0,8-44 0,1-1 1,1 0-1,0 1 0,2-1 0,4 24 1,-4-36-17,1 0 1,-1 0-1,1-1 0,1 1 1,-1-1-1,1 1 1,0-1-1,1 0 1,0-1-1,0 1 1,0-1-1,1 0 0,0 0 1,0-1-1,11 8 1,-3-5-149,1 0 0,1-1 0,-1 0 1,1-2-1,1 1 0,-1-2 0,26 4 0,-37-7 120,87 13-1509,-8-9-993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49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45 6009,'0'0'915,"-4"24"-950,-13 78-74,17-94 137,-1-1-1,1 1 1,0-1 0,1 1-1,0-1 1,0 1 0,1-1-1,-1 0 1,2 1 0,-1-1-1,1 0 1,0 0-1,0-1 1,8 11 0,-3-6 63,1 0 0,0-1 1,1 0-1,0-1 0,0 0 0,13 8 1,-11-9-46,1-1 0,-1 0 0,1 0 0,1-2 0,-1 1-1,1-2 1,0 0 0,0 0 0,1-2 0,-1 0 0,1 0 0,-1-1 0,1-1 0,26-3 0,-37 3-26,0-1 0,0 0 0,0 0 0,0 0-1,0 0 1,0-1 0,0 0 0,-1 1 0,1-1 0,0-1-1,-1 1 1,0 0 0,1-1 0,3-4 0,-3 2 22,1 0 0,-2-1-1,1 1 1,-1-1 0,1 0 0,-2 0 0,1 0 0,2-9 0,-1 1-14,-1 0 1,0 0 0,-2 0 0,0 0-1,0-1 1,-1 1 0,-4-28-1,2 33-73,0 0-1,-1 0 0,-1 0 0,1 1 0,-1-1 0,-1 1 0,0 0 1,0 0-1,0 0 0,-1 1 0,0-1 0,0 1 0,-1 1 0,0-1 1,0 1-1,-10-6 0,6 5-83,0 0 0,0 1 0,0 0 0,0 1 1,-1 1-1,0-1 0,0 2 0,0 0 0,-1 0 0,1 1 0,-21-1 1,31 3 69,0 0 0,0 0 1,0 0-1,0 0 0,0 1 1,0-1-1,0 0 0,0 1 1,0 0-1,0-1 0,1 1 1,-1 0-1,0 0 0,0 0 1,1 0-1,-1 0 0,1 0 1,-3 3-1,2-2-110,0 1 0,1 0 0,0-1 0,-1 1 0,1 0 0,0 0 0,0 0 0,1 0 0,-1 0 0,1 0 0,-1 4 1,0 21-1752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0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4033,'0'0'2710,"19"21"-2381,61 74 314,-72-83-543,0 0 0,0 0 1,-2 1-1,1 0 0,-1 0 0,-1 1 0,-1-1 0,5 23 1,-5-22-3,5 32 145,-2 0-1,-2 1 1,-3 0-1,-4 76 0,2-108-220,-2 0-1,1 0 0,-2-1 0,0 1 1,-1-1-1,0 1 0,-1-1 0,-10 20 0,11-27 6,0-1-1,0 1 1,-1-1-1,0 0 1,0 0-1,-1 0 0,0-1 1,1 1-1,-2-2 1,1 1-1,-1-1 1,1 0-1,-1 0 1,0 0-1,-1-1 0,1 0 1,-13 3-1,5-3 78,0 0-1,0-1 1,0-1 0,0 0-1,-1-1 1,1 0-1,0-2 1,0 0 0,-28-7-1,34 7-100,1-1 0,0 0 0,0 0 0,0-1 0,0 0 0,0-1-1,1 0 1,0 0 0,0 0 0,0-1 0,1 0 0,0-1 0,0 1 0,0-1 0,1 0-1,0 0 1,1-1 0,-6-11 0,8 15-210,0 1 1,1-1-1,0 0 0,0 1 0,0-1 0,0 0 0,1 0 1,-1 0-1,1 0 0,0 0 0,0 0 0,0 0 0,1 1 1,-1-1-1,1 0 0,0 0 0,0 0 0,1 1 1,-1-1-1,1 0 0,-1 1 0,1 0 0,3-5 0,17-19-4314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0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1 212 5449,'0'0'856,"18"-10"-513,63-36 6,-70 39-146,0 0-1,0-1 0,-1 0 1,0 0-1,0-1 0,-1-1 1,0 0-1,-1 0 0,0 0 1,-1-1-1,0 0 0,-1-1 1,10-23-1,-30 100 1252,12-61-1455,-33 131 234,32-118-373,0-1-1,2 0 0,0 1 1,0-1-1,2 1 0,3 24 1,-3-35-193,1-1 0,-1 0 0,1 0 0,1 1 0,-1-1 0,1 0 1,0-1-1,0 1 0,0 0 0,0-1 0,6 6 0,16 10-2699</inkml:trace>
  <inkml:trace contextRef="#ctx0" brushRef="#br0" timeOffset="1">499 164 2473,'0'0'4164,"-6"20"-3945,-1 6-176,-7 36-1,14-59-29,0 0 0,0 0-1,0 0 1,0 1-1,0-1 1,1 0-1,0 0 1,-1 0-1,1 1 1,0-1-1,0 0 1,1 0-1,-1 0 1,1-1-1,-1 1 1,1 0-1,0-1 1,0 1-1,0-1 1,1 1-1,-1-1 1,0 0-1,1 0 1,0 0-1,4 3 1,-1-1-4,5 3 99,0 0-1,1-1 1,-1 0 0,1-1-1,1 0 1,-1-1-1,1-1 1,-1 0-1,1 0 1,0-1 0,0-1-1,0 0 1,0-1-1,18-2 1,-27 2-35,-1-1 0,1 1 0,-1-1-1,1 0 1,-1 0 0,1-1 0,-1 1 0,1-1 0,-1 1 0,0-1 0,0 0 0,0 0-1,0-1 1,0 1 0,0 0 0,-1-1 0,1 0 0,-1 0 0,0 1 0,0-1 0,0-1-1,0 1 1,0 0 0,-1 0 0,1-1 0,-1 1 0,1-5 0,1-2 17,-1 0 0,0 0 1,-1 0-1,0-1 0,0 1 1,-1 0-1,-1-1 0,-2-16 1,1 21-97,0-1 0,0 1-1,0 1 1,0-1 0,-1 0 0,0 0 0,0 1 0,-1 0 0,0 0 0,0 0 0,0 0-1,0 0 1,-1 1 0,0 0 0,-9-7 0,-2 1-268,0 0 1,0 2-1,0 0 1,-29-9-1,-163-37-3687,114 37 1237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1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 1 6025,'0'0'3217,"-16"7"-2972,1-1-148,-1 1-1,1 1 1,1 0-1,0 1 1,0 0-1,0 2 1,-18 17 0,4 3 39,1 1 1,2 1-1,1 2 1,2 0 0,1 1-1,2 1 1,-22 62-1,25-51-122,3 1-1,1 0 1,3 1-1,1 0 1,0 98-1,8-136-54,0 0 0,1 0 0,0 1 0,4 15 1,-3-23-23,0 0 1,-1 0-1,2-1 1,-1 1-1,0-1 1,1 1-1,0-1 1,0 0-1,0 0 1,1 0 0,-1 0-1,1-1 1,7 6-1,7 2-820,0-1 1,0 0-1,1-1 0,33 10 0,7-4-3993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1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7282,'0'0'4529,"-57"134"-3977,40-84-488,2 3-64,2-3 0,4-4 152,1-2-392,8 0-144,0-8-1465,0-14-1159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54 3185,'0'0'3114,"-4"-7"-2773,2 3-295,1 1-7,0 1 1,0-1-1,-1 1 1,0-1-1,1 1 1,-1 0-1,0-1 1,0 1 0,0 0-1,0 0 1,0 0-1,-1 1 1,1-1-1,-1 1 1,1-1-1,-1 1 1,0 0-1,1 0 1,-1 0-1,0 0 1,0 0-1,-2 0 1,-11 0-16,0 0 0,0 2 0,1 0 0,-1 0 0,1 1 0,-1 1 0,1 1 0,0 0 0,0 1 0,0 1 0,-27 14 0,27-12-27,-19 12 2,32-19-17,1 0 0,-1 1 0,1-1 0,0 0 0,0 1 0,0-1 0,-1 1 0,2 0 0,-1-1 0,0 1 0,0 0 0,0-1 1,1 1-1,-1 0 0,1 0 0,-1-1 0,1 1 0,0 4 0,0-2 3,1 1 0,-1-1 0,1 1 0,0-1 0,1 0 0,-1 1 0,1-1 0,0 0 0,0 0 0,0 0 0,1 0 0,4 7 0,7 4-113,25 25 0,2 2 26,-35-34 113,0 0 0,0 0-1,-1 0 1,0 1 0,-1 0 0,0-1-1,0 2 1,-1-1 0,0 0-1,0 1 1,-1-1 0,-1 1-1,1 0 1,-1 12 0,-2-21 32,1-1 0,-1 1 1,1 0-1,-1-1 1,1 1-1,-1-1 1,0 1-1,1-1 1,-1 1-1,0-1 1,1 0-1,-1 1 1,0-1-1,0 0 1,1 1-1,-1-1 1,0 0-1,0 0 1,0 0-1,1 0 0,-3 1 1,-22 2 328,23-3-327,-135 4 1043,115-4-2092,22 6-2945,0 0 1664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2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6513,'0'0'1417,"130"51"-5522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13 637 1512,'0'0'1709,"10"20"-1051,37 68-137,-44-83-441,1 0 0,-1 0 0,1 0 0,0 0 0,0 0 0,1-1 1,-1 1-1,1-1 0,0 0 0,0-1 0,0 1 0,1-1 0,-1 0 1,11 3-1,-6-3 106,1 0 0,0-1 0,0-1 0,0 0 1,20-1-1,-27 0-118,0 0 0,0 0 0,0-1 0,0 1 0,-1-1 0,1 0 0,0 0 0,0-1 0,0 1 0,-1-1 0,1 1 0,-1-1 0,1 0 0,-1-1 0,7-4 0,-7 3-2,1-1-1,0 1 1,-1-1 0,0 0 0,0 0 0,0 0 0,-1 0 0,0 0 0,0 0 0,2-7 0,0-7 102,-1 0 1,-1 0 0,0 0 0,-2 0 0,-2-33 0,1 46-123,0-1 0,0 0 0,0 0-1,-1 1 1,0-1 0,0 1 0,-1-1 0,0 1 0,0 0 0,0 0 0,-1 0 0,0 1 0,0-1 0,0 1 0,-1 0 0,-5-5 0,7 7-42,-1 1 1,0-1 0,0 1-1,0 0 1,0 0-1,-1 0 1,1 0 0,0 1-1,-1-1 1,1 1 0,-1 1-1,1-1 1,-1 0 0,0 1-1,1 0 1,-1 0-1,0 1 1,1-1 0,-1 1-1,1 0 1,-1 0 0,1 0-1,-1 1 1,1 0 0,-5 2-1,0 1 0,-1 1 0,1 0-1,1 1 1,-1-1 0,1 2 0,0-1-1,1 1 1,0 0 0,-11 17 0,6-7-16,2-1 1,0 2 0,1-1 0,-8 27 0,12-32-16,1 0 0,1 0 0,1 1 0,0 0 0,0-1-1,1 16 1,1-25-11,0 0-1,0 0 0,1 0 0,-1 0 0,1-1 0,0 1 0,0 0 0,0 0 0,1 0 0,-1-1 1,1 1-1,0-1 0,0 1 0,0-1 0,1 0 0,-1 0 0,1 0 0,-1 0 0,1 0 0,0 0 1,0-1-1,0 0 0,1 1 0,6 2 0,0-1-16,1-1 1,-1-1-1,1 0 0,0 0 1,0-1-1,0 0 0,0-1 1,0 0-1,0-1 0,0 0 1,0-1-1,-1 0 0,1-1 0,-1 0 1,1-1-1,14-7 0,-11 3 40,0-1 0,-1-1-1,0 0 1,-1-1-1,0 0 1,-1-1-1,0 0 1,-1-1-1,0 0 1,-1 0 0,-1-1-1,8-17 1,5-15 110,-2-2 1,20-77 0,-11 12 789,21-166 0,-45 202 1235,-4 77-2118,0 0 0,0 0 0,0 0 1,0 0-1,0 0 0,-1 0 0,1-1 0,0 1 0,0 0 0,0 0 0,0 0 0,0 0 0,0 0 0,-1 0 0,1 0 0,0 0 0,0 0 0,0 0 0,0 0 0,0 0 0,-1 0 1,1 0-1,0 0 0,0 0 0,0 0 0,0 0 0,-1 0 0,1 0 0,0 0 0,0 0 0,0 0 0,0 0 0,0 0 0,-1 0 0,1 0 0,0 0 0,0 0 0,0 0 1,0 0-1,0 0 0,0 1 0,-1-1 0,1 0 0,0 0 0,0 0 0,0 0 0,0 0 0,0 0 0,0 0 0,0 1 0,0-1 0,0 0 0,0 0 0,0 0 0,0 0 0,0 1 1,-1-1-1,1 0 0,-6 7-130,0 0 1,0 0-1,0 1 1,1-1-1,0 1 1,-5 11-1,0 0-210,-24 42-2073,7-3-1301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3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555 1 4001,'0'0'6319,"-20"9"-6138,6-3-159,0 0-1,0 1 1,0 1-1,-23 18 1,26-15-1,1 0 1,0 1 0,1 0-1,0 1 1,1 0-1,-12 25 1,-20 48 12,4 2 1,3 2-1,-40 183 1,-11 298-204,83-563 71,1-1-28,-1 0 1,0 0-1,0-1 0,-3 8 0,4-13 84,0 0 0,0 0-1,-1-1 1,1 1 0,0 0-1,-1 0 1,1-1 0,0 1-1,-1 0 1,1-1 0,-1 1-1,1-1 1,-1 1 0,1 0-1,-1-1 1,1 1-1,-1-1 1,0 1 0,1-1-1,-1 0 1,0 1 0,1-1-1,-1 0 1,0 1 0,0-1-1,1 0 1,-1 0 0,0 0-1,0 1 1,1-1 0,-1 0-1,0 0 1,0 0 0,0 0-1,1-1 1,-1 1 0,0 0-1,0 0 1,1 0-1,-1-1 1,0 1 0,0 0-1,-1-1 1,0-1-4,-1 0-1,0 0 1,0-1 0,1 1 0,-1-1-1,1 1 1,0-1 0,-1 0-1,1 0 1,1 0 0,-1 0 0,0 0-1,-1-5 1,-14-47-103,13 41 302,1 0 0,1-1 1,0 1-1,1 0 0,1-1 1,0 1-1,3-24 0,-1 31-29,-1 0 0,1 0-1,0 0 1,1 0 0,0 0 0,0 1-1,0-1 1,1 1 0,0 0 0,0 0-1,1 0 1,0 0 0,0 1-1,0 0 1,0 0 0,12-8 0,-6 6-124,0 1 0,0 1 1,0-1-1,1 2 0,0 0 1,0 0-1,0 1 0,16-2 1,11 1-912,49 1 1,-58 3-22,28-2-1869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3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 6769,'0'0'1102,"-6"23"-947,-46 153 996,-18 73-183,50-176-999,25-88-163,1 1-1,0 0 0,1 0 1,0 1-1,1 0 0,1 0 1,0 1-1,0 0 0,19-18 1,-20 23 151,0 1-1,0-1 1,0 1 0,1 0 0,0 1 0,0 0 0,11-4 0,-14 7 87,0 0 0,1 0 0,-1 1 0,0 0 0,0 0 0,1 0 1,-1 1-1,0 0 0,1 0 0,-1 1 0,0 0 0,11 2 0,-14-2 32,-1 1 0,1-1 0,0 1 0,0 0 0,-1 0 0,1 0 0,-1 0 0,0 0 0,1 0 0,-1 1 0,0-1-1,0 1 1,-1-1 0,1 1 0,0 0 0,-1 0 0,0 0 0,0 0 0,0 0 0,0 0 0,0 0 0,0 4 0,1 2 92,0 0 1,-1 0-1,-1 0 1,1 0-1,-1 1 1,-3 15-1,2-19-145,-2 0-1,1 0 1,-1 0 0,1 0-1,-2-1 1,1 1-1,-1-1 1,1 0-1,-1 0 1,-1 0-1,1 0 1,-1-1-1,0 0 1,0 0 0,-8 5-1,-1 1-32,-1-2 0,0 0-1,0 0 1,-29 8 0,33-12-351,-1-1 1,1-1-1,-22 2 0,28-4-279,-1 0 0,1 0 0,-1-1-1,0 1 1,-8-4 0,-9-9-5708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4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1 6041,'0'0'1207,"20"16"-580,-1-1-481,-2-3 16,-1 1 1,0 1 0,-1 0-1,-1 1 1,0 1 0,18 27-1,-23-27-91,0 0 1,-2 1-1,0 0 0,-1 1 0,0-1 0,-2 1 1,0 0-1,2 26 0,-3 3 158,-2-1 0,-6 57 1,-2-39 13,-3-1 1,-2 0 0,-3 0-1,-3-2 1,-3 0 0,-2-1 0,-51 94-1,39-91-159,-3-1-1,-3-2 0,-75 85 1,100-127-445,11-11-145,-1-1 0,0 0-1,0 0 1,0 0 0,-1-1 0,0 0 0,0 0 0,-10 5 0,-4-3-2164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4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6385,'0'0'3265,"123"2"-2337,-59 6-552,7 2 160,3 2-536,-5 0 80,-3 0-56,-6 0-24,-5-2-368,-8-2-48,-8 2-952,-10 2 96,-13-4-521,-12-2-1463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0:55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7458,'0'0'0,"154"0"-1321,-53 0 1313,-12 0-1032,-12 0-1280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4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243 111 1736,'0'0'5411,"0"-26"-2976,0 22-2310,0 0 0,0 0 0,-1 0 0,0 0 0,0 0-1,0 1 1,0-1 0,0 0 0,-1 1 0,0-1 0,-2-4 0,2 6-102,1 0 0,-1 0 0,1 0 0,-1 1-1,1-1 1,-1 1 0,0-1 0,0 1 0,0 0 0,0-1 0,0 1 0,0 0 0,0 0 0,0 1 0,0-1 0,0 0 0,-1 1 0,1-1 0,0 1 0,-5 0-1,-2 0-21,1 0 0,-1 1 0,1 0-1,-1 1 1,1-1 0,-1 2 0,1-1-1,0 1 1,0 1 0,-10 5-1,13-6-3,-1 1-1,1 0 1,0 0-1,0 0 0,0 1 1,1 0-1,0 0 0,0 0 1,0 0-1,0 1 0,1-1 1,0 1-1,0 0 0,-3 10 1,3-6-17,-1 1 0,2 0 0,0 0 0,0 0 0,1 0 0,0 0 1,1 1-1,0-1 0,1 0 0,0 0 0,3 13 0,-2-16 5,1-1-1,-1 0 1,2 0 0,-1 0-1,1 0 1,0 0 0,0-1-1,0 1 1,1-1-1,0 0 1,1-1 0,-1 1-1,1-1 1,0 0-1,0-1 1,13 8 0,-9-7-41,0 0 1,0-1-1,1 0 1,-1 0-1,1-1 1,18 2-1,0-2-137,38-1 0,-58-2 192,0-1-1,0 0 1,0-1 0,0 0 0,0 0 0,-1-1-1,1 0 1,-1 0 0,0-1 0,0 0-1,0-1 1,-1 0 0,1 0 0,-1 0 0,0-1-1,-1 0 1,1-1 0,10-13 0,-9 10 44,-1-1 1,0 0 0,0-1-1,-1 0 1,-1 0-1,0 0 1,-1 0 0,0-1-1,-1 0 1,0 1 0,-1-1-1,1-18 1,-2 21 48,-1-1 0,-1 1 0,0 0 0,0 0 0,-1 0 0,0 0 0,-6-16 0,6 22-111,1 1 0,-1 0-1,0-1 1,0 1 0,0 0-1,0 0 1,-1 0-1,1 0 1,-1 1 0,0-1-1,0 1 1,0-1 0,0 1-1,0 0 1,0 0-1,0 1 1,-1-1 0,1 0-1,-1 1 1,0 0 0,1 0-1,-1 0 1,0 1-1,-5-1 1,-4 0-933,0 0 0,0 1-1,-25 4 1,3 7-2747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4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4537,'0'0'5793,"1"0"-5481,7 6-1656,-2-2-584,-1-2-1057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5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1 203 4121,'0'0'1920,"6"-18"-1394,19-56-89,-22 66-331,0 1 0,0-1 0,0 1 0,1 0 0,0 0 0,1 1 0,-1-1 0,1 1 0,0 0 0,1 0 0,12-10 0,-14 14-90,0-1-1,0 1 0,1 0 1,-1 0-1,1 0 0,0 0 1,-1 1-1,1 0 0,0 0 1,0 0-1,0 1 0,0 0 1,0 0-1,0 0 0,0 0 1,0 1-1,5 1 0,-4-1-6,-1 1 0,1 0-1,-1 1 1,0-1-1,0 1 1,0 0-1,0 0 1,-1 1-1,1-1 1,-1 1-1,0 0 1,0 0-1,0 0 1,-1 1-1,4 6 1,-1-3 42,-1 0 0,-1 0 0,1 1 1,-2 0-1,1 0 0,-1 0 0,0 0 1,1 13-1,-2-11-18,-1-1-1,-1 1 1,0 0 0,-2 20-1,1-25-7,-1 0 0,1-1 0,-1 1 0,0-1 0,0 0 0,-1 1 1,1-1-1,-1 0 0,-1 0 0,-6 7 0,-1 1-16,-1-2 0,-1 1 0,0-2 1,0 0-1,-27 15 0,2-5 20,-43 15 0,67-29-328,23-6-442,11-1 748,74 4-43,142 24 1,-132-15-2283,-57-8-161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46 2801,'0'0'4156,"-8"-8"-3738,-30-20-103,34 27-294,0-1 1,-1 0-1,1 1 1,-1 0 0,1 0-1,-1 0 1,1 1 0,-1-1-1,0 1 1,1 0-1,-1 0 1,1 1 0,-9 1-1,3 0 7,-2 1-23,0 0 0,0 1 0,0 1 0,0 0 0,1 0 0,-1 1 0,1 1 0,1 0 0,-1 0 0,1 1 0,1 1 0,-1 0 0,2 0 0,-15 18 0,20-22-11,0-1-1,1 0 1,-1 1 0,1 0 0,0-1-1,1 1 1,-1 0 0,1 0-1,0 0 1,0 0 0,1 0-1,-1 0 1,1 0 0,0 0 0,0 0-1,1 1 1,0-1 0,0 0-1,0 0 1,0-1 0,1 1-1,-1 0 1,1 0 0,1-1 0,-1 1-1,1-1 1,0 1 0,3 3-1,1-2-35,0 0-1,1-1 0,-1 0 1,1 0-1,0-1 0,1 0 1,-1 0-1,1-1 0,-1 0 0,1-1 1,0 0-1,17 2 0,1-1-785,0-2-1,0-1 1,30-4 0,-15-3-1328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05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88 4137,'0'0'4257,"-20"-14"-3916,20 14-341,-86-57 275,82 54-269,0 1 1,-1 0-1,1 0 0,-1 1 1,0-1-1,1 1 0,-1 0 1,0 0-1,0 1 0,0-1 1,1 1-1,-1 0 0,0 0 1,0 1-1,0-1 0,0 1 1,1 0-1,-10 4 0,7-3 1,-10 4 30,0 0 0,0 1 0,0 1 1,1 1-1,1 0 0,-1 1 0,1 1 0,1 0 1,0 1-1,-16 18 0,15-13-14,1 0 0,1 0 0,1 1 1,0 1-1,1 0 0,1 0 0,1 1 0,-9 27 0,12-19-36,1-1 0,1 1 1,1 0-1,2 55 0,1-77 32,0 0 0,0 0 0,1 1-1,0-1 1,0 0 0,0-1 0,1 1 0,0 0 0,0 0-1,0-1 1,1 1 0,0-1 0,0 0 0,0 0-1,1 0 1,0 0 0,0 0 0,0-1 0,0 0 0,1 0-1,-1 0 1,1 0 0,0-1 0,0 0 0,1 0 0,-1 0-1,1 0 1,-1-1 0,1 0 0,0 0 0,0-1 0,0 0-1,7 1 1,-1-1 15,-1 0 1,1-1-1,0-1 0,0 0 0,0 0 0,-1-1 1,1-1-1,0 0 0,-1 0 0,0-1 0,0-1 0,0 0 1,-1 0-1,1-1 0,-1 0 0,-1-1 0,1 0 1,-1-1-1,0 0 0,-1 0 0,9-11 0,-8 9 46,0-1-1,-1 0 1,0-1-1,-1 1 1,0-2-1,-1 1 1,0-1-1,-1 0 1,0 0-1,-1 0 1,-1-1-1,0 1 1,-1-1-1,1-26 1,-3 39-57,0 0 0,0 0 0,0 0 1,0 0-1,-1 0 0,1 0 1,0 0-1,-1 0 0,1 0 0,0 1 1,-1-1-1,1 0 0,-1 0 0,0 0 1,1 0-1,-1 1 0,1-1 1,-1 0-1,0 1 0,0-1 0,1 0 1,-1 1-1,0-1 0,0 1 1,0-1-1,0 1 0,0 0 0,0-1 1,0 1-1,0 0 0,-1-1 0,-36-1-7,28 2-18,-6 0-119,0 1 0,0 1-1,0 0 1,0 1 0,1 1-1,-1 0 1,1 1 0,0 1-1,0 0 1,-27 16 0,-65 49-3456,64-40-272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6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91 486 2425,'0'0'3903,"1"-16"-3414,1 0-261,4-87 1712,-9 1 245,-22-133 0,21 222-1722,0 18-305,-2 23-230,-8 91 53,-30 409-42,44-436 213,0-92-65,0-18 442,15-168 257,-4 76-814,9-326-51,-21 554 97,15 344-93,-13-448 96,5 27-64,-6-39 23,1 0 0,-1 0 0,1 0 0,0 0 0,-1 0 0,1 0 0,0 0 0,0-1 0,0 1 0,1 0 0,-1-1-1,0 1 1,1-1 0,-1 1 0,1-1 0,1 2 0,3-1-312,0 0 1,-1-1-1,1 0 0,0 0 0,0 0 0,0-1 1,0 1-1,8-2 0,-13 1 206,33 0-4163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7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323 135 5497,'0'0'6698,"-9"-11"-6158,-29-30-1,36 39-530,0 1 1,0-1 0,0 1 0,-1 0 0,1 0-1,0 0 1,-1 0 0,1 0 0,-1 1 0,1-1-1,-1 1 1,1-1 0,-1 1 0,0 0 0,1 0-1,-1 0 1,1 0 0,-6 2 0,-2-1 20,0 0-28,0 1 1,1 0-1,0 0 1,-1 1-1,1 0 1,0 0-1,0 1 1,0 1-1,1-1 1,0 1-1,0 1 1,0 0-1,0 0 1,-9 10-1,10-9-1,0 1 0,0 0 0,1 0 0,0 1-1,0 0 1,1 0 0,0 0 0,1 1 0,0 0 0,0 0-1,1 0 1,0 0 0,-1 13 0,3-14-3,0-1 0,1 1 0,0-1 0,0 1 0,1-1 1,0 1-1,1-1 0,0 1 0,0-1 0,0 0 0,1 0 0,8 15 0,-7-18-3,0 1 0,0-1 0,1 1 0,0-1 0,0 0 0,0-1 0,0 1 0,1-1 0,0 0 0,0-1 0,0 1 0,0-1 0,0 0 0,1-1 0,0 1 1,9 1-1,-4-1 13,-1 0 0,1-1 1,-1-1-1,1 0 1,0 0-1,-1-2 1,1 1-1,0-1 0,-1-1 1,1 0-1,-1 0 1,1-1-1,-1-1 1,0 0-1,0-1 0,-1 0 1,1 0-1,-1-1 1,0 0-1,-1-1 1,1 0-1,-1-1 0,-1 0 1,1 0-1,-1-1 1,-1 0-1,0 0 1,0-1-1,-1 0 0,9-18 1,-7 8 95,-1 0-1,-1-1 1,-1 0 0,-1 0 0,-1 0-1,0-1 1,-2 1 0,-2-42-1,1 59-83,0-1 0,-1 1 0,1 0 0,-1 0 0,0 0 1,0 0-1,-1 0 0,1 0 0,-1 0 0,0 0 0,0 0 0,0 1 0,0-1 0,-1 1 0,0-1 0,1 1 0,-1 0 0,0 0 0,-1 0 0,-2-2 0,1 2-85,0 1 1,0 0-1,0 0 1,0 0-1,0 0 1,0 1-1,0 0 1,0 0-1,0 0 1,-1 1-1,1-1 1,0 1-1,-1 1 1,1-1-1,0 1 1,-7 1-1,-4 3-625,0 0 0,0 1 0,0 0-1,1 1 1,0 1 0,-17 12 0,-20 19-4074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7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39 7274,'0'0'1604,"-18"6"-1097,2-2-320,7-3-114,1 1 0,0 0 0,1 1 0,-1 0 0,0 0 0,1 1 0,0-1 0,0 2 0,0-1 0,0 1 0,0 0 0,1 0 0,-8 9 0,5-1-12,0-1-1,1 1 1,0 1-1,1-1 0,1 1 1,0 0-1,1 1 1,1-1-1,0 1 1,1 0-1,0 0 1,1 1-1,1-1 0,0 0 1,2 0-1,1 17 1,-1-22-49,1 1 1,0-1 0,1 1-1,0-1 1,1 0 0,0 0 0,1 0-1,0 0 1,0-1 0,9 12-1,-8-14 2,0-1 0,0 1 0,1-1-1,-1 0 1,2-1 0,-1 0 0,0 0 0,1 0 0,0-1-1,0 0 1,0-1 0,0 0 0,16 4 0,-15-5 10,1 0 0,-1-1 1,1 0-1,0 0 0,-1-1 1,1 0-1,0-1 1,-1 0-1,1 0 0,-1-1 1,1-1-1,-1 1 1,0-2-1,17-7 0,-17 6 53,0-1 0,0-1 0,-1 1 0,0-1 1,0-1-1,0 1 0,-1-1 0,0 0 0,-1-1 0,0 0 0,-1 0 0,1 0 0,5-15 0,-3 2 150,-2 0 0,0 0 1,-1 0-1,-1-1 0,-1 1 0,-1-1 0,-2-40 1,0 55-168,0 0 0,-1-1 0,0 1 1,-1 0-1,0 0 0,0 0 0,0 0 1,-1 0-1,-1 1 0,1-1 0,-1 1 1,0 0-1,-1 0 0,1 0 0,-2 1 1,1 0-1,-1 0 0,1 0 1,-2 0-1,1 1 0,-1 0 0,1 0 1,-1 1-1,-1 0 0,1 0 0,-15-5 1,2 3-279,1 1 0,-1 1 1,0 1-1,-1 1 1,1 0-1,-36 3 0,38 0-801,0 1 0,1 1-1,-1 0 1,-24 9 0,9 1-4244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22 4489,'0'0'4513,"-17"-2"-3804,1 0-451,0 1-1,-25 1 1,38 0-240,1 0 0,0 1 0,0-1 1,-1 1-1,1 0 0,0 0 1,0 0-1,0 0 0,0 0 0,0 0 1,0 1-1,0-1 0,1 0 1,-1 1-1,0 0 0,1-1 1,-3 4-1,1 0 17,0 0 0,0 0 0,1 1 0,-4 9 0,3-6 13,-1 4-26,0 0 0,0 1 0,1 0 0,1 0-1,0 0 1,1 0 0,1 0 0,0 0 0,0 0 0,6 26 0,-4-32-5,-1-1-1,2 0 0,-1 0 1,1 0-1,0 0 0,0 0 1,1-1-1,0 0 0,0 1 1,0-1-1,1-1 0,0 1 1,0-1-1,1 0 0,-1 0 1,1 0-1,0-1 0,0 0 1,1 0-1,-1 0 0,1-1 1,8 3-1,-5-3 61,1 0 0,-1 0-1,1-1 1,-1-1 0,1 0-1,0 0 1,0-1 0,0 0-1,0-1 1,-1-1 0,1 1-1,0-2 1,-1 1 0,0-1-1,1-1 1,-1 0 0,0 0-1,-1-1 1,1-1 0,-1 1 0,0-2-1,-1 1 1,1-1 0,-1 0-1,0-1 1,-1 0 0,0 0-1,0 0 1,-1-1 0,0 0-1,0-1 1,-1 1 0,-1-1-1,1 0 1,-2 0 0,1 0-1,-1-1 1,-1 1 0,2-16-1,-3 17-48,0-4-28,0 0 0,-2-21 1,1 31-42,0-1 1,-1 1-1,1-1 1,-1 1-1,0 0 1,0-1-1,-1 1 1,1 0-1,-1 0 0,1 0 1,-1 0-1,0 0 1,0 0-1,0 0 1,-4-2-1,-4-3-391,-2 1 0,1 1 1,-1 0-1,0 1 0,0 0 0,-1 0 0,-20-3 0,-32-4-4596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2:18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6617,'0'0'5798,"1"14"-5570,10 250 1089,-12-216-1361,1 29 246,4-28-5475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467 113 1328,'0'0'5653,"2"-4"-4930,-1 3-782,11-28 2652,-12 28-2508,0 0 0,1-1 0,-1 1-1,0-1 1,0 1 0,0 0 0,0-1 0,0 1-1,0-1 1,0 1 0,-1-1 0,1 1 0,0 0-1,-1-1 1,1 1 0,-1 0 0,0 0 0,1-1-1,-1 1 1,0 0 0,0 0 0,0 0-1,-1-2 1,-4-2-75,0 1 0,-1 0-1,0 0 1,1 0 0,-1 1 0,-1 0-1,1 0 1,0 1 0,-1 0-1,1 0 1,-11-1 0,-12 0-22,-47 1 0,54 2 18,-22 0-7,14-1 2,-34 3 0,63-2-8,1 1 0,-1-1 0,0 0 0,1 0-1,-1 0 1,0 1 0,1-1 0,-1 1 0,0 0 0,1-1-1,-1 1 1,1 0 0,-1 0 0,1 0 0,0 0-1,-1 0 1,1 0 0,0 0 0,0 1 0,-1-1 0,1 0-1,0 1 1,0-1 0,1 1 0,-1-1 0,0 1 0,0-1-1,1 1 1,-1-1 0,1 1 0,-1 0 0,1-1-1,0 1 1,0 0 0,0 0 0,0-1 0,0 1 0,0 1-1,1 4-30,0-1-1,0-1 0,1 1 1,-1 0-1,2 0 0,-1 0 1,0-1-1,1 0 0,5 8 1,8 8 31,1 0 0,22 20 0,-23-26 15,0 2 0,-1 0 0,20 30 1,-34-45-21,0-1 1,0 1 0,0 0-1,0-1 1,0 1 0,-1 0-1,1-1 1,0 1 0,-1 0 0,1 0-1,-1 0 1,0 0 0,0-1-1,1 1 1,-1 0 0,0 0 0,-1 0-1,1 0 1,0 0 0,0-1-1,-1 1 1,1 0 0,-1 0-1,0 0 1,1-1 0,-1 1 0,0 0-1,0-1 1,0 1 0,0-1-1,-1 1 1,1-1 0,0 0 0,-2 2-1,-4 2 11,-1 0 0,1-1 0,-1 0 0,0 0 0,0-1 0,-9 3 0,7-3-29,-16 7-276,-45 8 0,56-15-1369,-1-1 1,-19 0 0,31-2-880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8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16 5817,'0'0'3776,"-17"-3"-3351,3-1-339,7 2-60,1 0 0,-1 1 0,0-1-1,0 1 1,0 1 0,0-1 0,1 1 0,-1 0 0,0 1-1,0 0 1,0 0 0,0 0 0,1 1 0,-8 3 0,4-1-18,1 0 1,0 1-1,0 0 1,1 1 0,0 0-1,0 0 1,-8 8 0,12-10-12,1 1 0,-1-1 1,1 1-1,0-1 0,0 1 1,0 0-1,1 0 0,0 0 1,0 0-1,0 1 1,0-1-1,1 1 0,0-1 1,0 8-1,0-7-16,0 1-121,1 1-1,0-1 0,2 15 0,-2-19 52,1-1 0,0 1 0,-1-1 0,1 0 0,0 1 1,0-1-1,1 0 0,-1 1 0,0-1 0,1 0 0,-1 0 0,1 0 0,0 0 0,0 0 0,0-1 0,2 3 0,8 2-423,0 1 0,0-2 0,0 0 0,1 0 0,0-1-1,18 3 1,23 1-2194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8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81 5249,'0'0'1502,"-14"21"-1429,-40 68 40,52-85-101,0 0 0,1-1 0,-1 1 0,1 0 0,-1 0 0,1 0-1,0 1 1,1-1 0,-1 0 0,1 0 0,0 0 0,0 0 0,0 1-1,0-1 1,1 0 0,0 0 0,0 0 0,0 0 0,0 0 0,1 0-1,-1 0 1,1 0 0,3 5 0,0-2 58,1-1 1,-1 1-1,1-1 1,0-1-1,1 1 1,-1-1-1,1 0 1,12 6-1,-13-7 46,1-1 0,-1 0-1,1 0 1,0-1 0,-1 0-1,1 0 1,0-1 0,0 1-1,0-1 1,8-1 0,-14 0-57,0 0-1,0 0 1,0 0 0,0-1 0,0 1 0,-1 0 0,1-1 0,0 1 0,0-1 0,0 1 0,-1-1-1,1 1 1,0-1 0,-1 1 0,1-1 0,0 0 0,-1 1 0,1-1 0,-1 0 0,1 0 0,-1 1-1,0-1 1,1 0 0,-1 0 0,0 0 0,1 0 0,-1 1 0,0-1 0,0 0 0,0 0 0,0 0-1,0-1 1,1-36 34,-2 27 22,1 0-138,-2 0 0,1 0 0,-1 0 0,-1 0 1,0 0-1,-1 0 0,0 1 0,0 0 0,-1 0 1,-7-10-1,-1-5-46,10 19-94,1 0 1,-1 0 0,1 0 0,0-1 0,0 1-1,1-1 1,0 1 0,0-1 0,0 0 0,1-11-1,0 17 128,1 0 0,-1 0 0,0 0 0,1 0 0,-1 0 0,1 0-1,-1 0 1,1 0 0,0 0 0,-1 0 0,1 0 0,0 1 0,-1-1 0,1 0-1,0 0 1,0 1 0,0-1 0,0 0 0,0 1 0,0-1 0,0 1 0,0-1-1,0 1 1,0 0 0,0-1 0,0 1 0,0 0 0,2 0 0,35-3-100,-32 3 89,1 0 43,-1 0 0,0 0 0,0 1 0,1 0 0,-1 0 0,0 1 0,0-1 0,0 1 0,0 0 1,0 1-1,-1 0 0,1 0 0,-1 0 0,1 0 0,-1 1 0,0 0 0,-1 0 0,1 0 0,0 1 0,-1-1 0,0 1 0,-1 0 0,1 0 0,5 11 0,-1-1 71,-1-1-1,-1 2 1,0-1 0,-1 1 0,-1 0 0,0 0 0,-1 0 0,-1 1 0,1 24 0,-3-41 474,-1-23 1114,2 15-1505,-11-147-625,11 153 442,-1 0 1,0 0 0,0 1-1,1-1 1,-1 0 0,1 0-1,-1 1 1,1-1 0,0 0-1,-1 1 1,1-1 0,0 1 0,0-1-1,0 1 1,1-1 0,-1 1-1,0 0 1,0-1 0,1 1-1,-1 0 1,1 0 0,-1 0-1,1 0 1,-1 0 0,1 1-1,0-1 1,-1 0 0,1 1 0,0-1-1,0 1 1,-1 0 0,4-1-1,7-1-83,1 1 0,0 0 0,22 3 0,-13-2 82,273 14 117,-276-13-65,-5-1-17,0 0 0,0-1 0,14-2 0,-25 3 7,0-1 0,0 0 0,0 1 1,0-1-1,0-1 0,0 1 0,0 0 0,0-1 0,0 1 1,-1-1-1,1 0 0,-1 0 0,1 0 0,-1 0 0,0-1 0,0 1 1,0 0-1,3-6 0,-4 7 0,0 0 0,0 0-1,-1 0 1,1 0 0,0-1 0,-1 1-1,1 0 1,-1 0 0,0-1 0,1 1-1,-1 0 1,0-1 0,0 1 0,0 0 0,0-1-1,0 1 1,0 0 0,0-1 0,0 1-1,-1 0 1,1-1 0,0 1 0,-1 0-1,1 0 1,-1-1 0,0 1 0,1 0 0,-1 0-1,0 0 1,0 0 0,1 0 0,-1 0-1,0 0 1,0 0 0,0 0 0,0 0 0,0 0-1,-1 1 1,1-1 0,0 0 0,0 1-1,0-1 1,-1 1 0,1-1 0,0 1-1,-1 0 1,1 0 0,-2-1 0,-8-1 41,-1 0 1,0 1 0,0 0-1,-15 1 1,19 0-75,-1 0 35,1 1-1,-1-1 1,0 2 0,1-1 0,-1 1 0,0 0-1,1 1 1,0 0 0,0 0 0,0 1 0,0 0 0,0 1-1,1-1 1,0 1 0,0 1 0,0 0 0,1 0-1,-1 0 1,1 0 0,1 1 0,-1 0 0,1 0 0,1 1-1,-1-1 1,1 1 0,-5 15 0,6-16-37,0 0 0,1 1 1,0 0-1,1-1 0,-1 1 0,1 0 1,1 0-1,0 0 0,0 0 0,0 0 1,1-1-1,0 1 0,1 0 0,-1 0 1,2-1-1,-1 1 0,1-1 0,0 1 0,1-1 1,-1 0-1,1-1 0,1 1 0,-1-1 1,1 1-1,0-1 0,1-1 0,-1 1 1,1-1-1,1 0 0,-1 0 0,8 4 1,9 5-238,1-1 0,0-1 0,1-1 0,41 12 0,-23-11-1152,91 12 1,-42-18-1655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 8106,'0'0'1224,"-98"152"-1168,56-77 344,5 5-256,7 2 56,7-2-200,12-3 176,9-9-272,2-8 96,11-8-336,46-4-528,-7-13-896,5-17-601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6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121 125 3793,'0'0'2182,"-17"6"-2133,-53 24 55,68-28-107,-1-1 0,1 1 0,-1 0 0,1 1 0,0-1 0,0 0 0,0 0 0,0 1 0,0 0 0,0-1 0,1 1 0,-1 0 0,1 0 0,0-1 0,0 1 1,0 0-1,0 0 0,0 1 0,1-1 0,0 0 0,-1 0 0,1 0 0,0 0 0,0 0 0,1 0 0,0 5 0,-1 3-8,1-5-6,-1 0 0,1-1-1,0 1 1,0 0 0,1-1-1,0 1 1,0-1 0,0 1 0,0-1-1,1 0 1,0 0 0,0 0-1,1 0 1,-1 0 0,1-1-1,0 0 1,0 0 0,1 0 0,-1 0-1,1 0 1,6 3 0,-1-1 32,0-1 0,0 0 1,0 0-1,1-1 0,-1 0 1,1-1-1,0-1 0,0 1 1,1-2-1,13 1 0,-14-1 25,1-1-1,-1 0 0,1-1 0,-1 0 1,0-1-1,1-1 0,14-4 1,-21 5 26,-1 0 0,0-1 0,0 1 0,0-1 1,0 0-1,0 1 0,-1-2 0,1 1 0,-1 0 1,0-1-1,0 0 0,0 1 0,0-1 0,-1 0 0,0 0 1,0-1-1,0 1 0,0 0 0,0-1 0,1-8 1,-1 3 103,0-1 1,-1 1-1,0 0 1,-1-1 0,0 1-1,0-1 1,-1 1-1,-1-1 1,0 1-1,0 0 1,-1 0 0,0 0-1,-1 0 1,-7-15-1,4 14-93,1 1-1,-1-1 0,0 1 0,-1 1 0,0-1 0,-1 1 1,0 1-1,0 0 0,-1 0 0,0 1 0,-22-12 0,26 16-246,0 0 0,-1 1 0,0-1 0,1 2 0,-1-1 0,-10 0 1,12 1-435,0 1 0,0 0 1,0 0-1,0 1 0,-7 0 1,2 4-1955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39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37 571 6753,'0'0'854,"-6"20"-878,-19 64-71,23-79 83,1 0-1,0 1 1,0-1-1,1 1 1,-1-1-1,1 0 1,0 1-1,1-1 1,-1 1-1,1-1 1,0 0 0,0 1-1,1-1 1,0 0-1,0 0 1,0 0-1,0 0 1,1 0-1,0 0 1,0-1-1,0 1 1,1-1-1,-1 0 1,1 0-1,0 0 1,0-1-1,8 6 1,-4-4-3,0-1-1,0 1 1,1-2 0,-1 1 0,1-1 0,0-1-1,0 1 1,0-2 0,0 1 0,0-1 0,0-1-1,0 1 1,0-1 0,13-2 0,-17 0 23,0 1-1,0-1 1,0 0 0,0 0 0,0 0 0,0-1 0,0 0-1,-1 0 1,1 0 0,-1-1 0,0 1 0,0-1-1,0 0 1,-1 0 0,1 0 0,-1-1 0,0 1 0,0-1-1,4-8 1,-1-1 10,0 1-1,-1-1 1,-1 0-1,0 0 1,-1 0-1,2-19 1,-3 18 2,-1 0 1,-1 1 0,0-1-1,-1 0 1,-1 0 0,0 1 0,-7-22-1,8 30 31,-1 1 0,0 0 0,0 0 0,-1 0 0,1 1 0,-1-1 0,0 1 0,0-1 0,-1 1 0,1 0 0,-1 0 0,0 0 0,0 1 0,0-1 0,-1 1 0,1 0 0,-1 0 0,0 1 0,1-1 0,-1 1 0,0 0 0,-1 1 0,-8-3 0,9 3-17,0 0 0,1 1 0,-1-1 0,0 1 0,0 0 0,1 0 0,-1 1 0,0 0 0,1-1 0,-1 2 0,0-1 0,1 0 0,0 1 0,-1 0 0,-5 3 0,3 0-32,0 0 1,1 1-1,0-1 1,0 1 0,1 1-1,0-1 1,0 1-1,-5 8 1,-1 2-28,2 1-1,0 0 1,0 0 0,2 1-1,-7 25 1,11-30-19,0 0 0,1 0-1,0 0 1,1 0 0,1 1 0,0-1 0,1 0 0,3 18 0,-3-28 22,0 0 0,0 0 0,0 0 0,1 0 1,0-1-1,-1 1 0,1 0 0,1-1 1,-1 0-1,0 1 0,1-1 0,0 0 0,0 0 1,0 0-1,0-1 0,0 1 0,0-1 1,1 0-1,-1 0 0,1 0 0,0 0 0,-1 0 1,1-1-1,0 0 0,0 0 0,0 0 1,0 0-1,5 0 0,0 0-19,0-1-1,-1 0 1,1 0-1,0-1 1,0 0-1,-1 0 1,1-1-1,-1 0 1,1-1-1,-1 0 1,0 0-1,11-6 1,-2-2 44,0 0 0,-1-2 1,0 1-1,-1-2 1,0 0-1,-2-1 0,18-22 1,-15 14 13,-1-1-1,-1-1 1,-1-1 0,17-45 0,-15 24 42,-3-1 0,-1 0 1,-2-1-1,-3 0 0,1-86 0,-7-29 4309,-1 164-4363,1 0-1,0 0 1,0 0 0,0 0-1,0 0 1,0 0 0,0 0-1,-1 0 1,1 0 0,0 0-1,0 0 1,0 0-1,0 0 1,0 0 0,0 0-1,-1 0 1,1 0 0,0 0-1,0 0 1,0 0 0,0 0-1,0 0 1,0 0 0,-1 0-1,1 0 1,0 1 0,0-1-1,0 0 1,0 0 0,0 0-1,0 0 1,0 0 0,0 0-1,0 0 1,-1 0 0,1 0-1,0 1 1,0-1 0,0 0-1,0 0 1,0 0-1,0 0 1,0 0 0,0 0-1,0 1 1,0-1 0,0 0-1,0 0 1,0 0 0,0 0-1,0 0 1,0 0 0,0 1-1,0-1 1,-23 63 4,-25 106-1,31-88-576,-12 125 0,17-13-3321,10-123 854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0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4481,'0'0'2943,"7"-9"-2735,22-24-104,-28 32-95,0 0 0,-1 0-1,1 1 1,0-1 0,0 0-1,0 1 1,0-1 0,-1 0-1,1 1 1,0-1 0,0 1-1,0-1 1,0 1 0,0 0-1,1-1 1,-1 1 0,0 0 0,0 0-1,0 0 1,0 0 0,0 0-1,0 0 1,0 0 0,0 0-1,0 0 1,2 1 0,3 0 62,-2-1-32,0 0 1,0 0-1,0 1 1,0 0-1,-1 0 1,1 0-1,0 0 1,0 1-1,0-1 1,-1 1 0,1 0-1,-1 0 1,1 0-1,-1 1 1,0-1-1,0 1 1,0 0-1,0 0 1,0 0-1,-1 0 1,1 0-1,-1 0 1,0 1-1,0-1 1,0 1-1,-1 0 1,3 5 0,-2-3 3,-1 0 0,1-1 0,-1 1 0,-1 0 0,1 0 1,-1 0-1,1 0 0,-2 0 0,1 0 0,-1-1 0,0 1 1,0 0-1,0 0 0,-1-1 0,0 1 0,0 0 0,-1-1 1,-3 7-1,-7 6 50,9-14-83,1 0 1,0 0-1,0 0 1,0 1 0,1-1-1,-1 1 1,1-1-1,0 1 1,0 0 0,1 0-1,-2 6 1,3-10-21,1 0 0,-1 0 0,1 0 0,-1-1 0,1 1-1,-1 0 1,1 0 0,0-1 0,-1 1 0,1 0 0,0-1 0,0 1 0,-1-1 0,1 1 0,0-1 0,0 1 0,0-1 0,0 0 0,0 1 0,0-1 0,-1 0 0,1 0-1,0 1 1,0-1 0,0 0 0,0 0 0,0 0 0,1 0 0,4 1-56,28 4-978,40 1-1,-21-5-1392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0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6545,'0'0'3689,"-37"110"-3105,20-84-80,0 0-504,2 0 0,0-2 0,9-2-880,4-5-1104,2-11-1977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0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89 136 8026,'0'0'861,"-14"18"-765,-42 60-82,54-74-23,-1 1 0,1-1 0,0 1 0,0 0 0,0 0 0,1 0 0,-1 0 0,1 0 0,1 0 0,-1 0 1,1 0-1,0 0 0,0 0 0,0 0 0,1 1 0,1 7 0,-2-11 3,2 4 3,-1-1 0,1 0-1,0 1 1,1-1 0,-1 0-1,1 0 1,0-1-1,0 1 1,1 0 0,-1-1-1,1 0 1,0 0 0,0 0-1,0 0 1,1-1 0,-1 0-1,1 0 1,0 0 0,0 0-1,0-1 1,7 3 0,4 1-1,1 0 0,-1-1 0,1-1 1,0-1-1,30 2 0,-26-4-95,-1 0 0,1-1 0,0-1 0,-1-2 0,1 0 0,31-9 0,-43 10 38,-1-2-1,0 1 1,0-1-1,0 0 1,0-1-1,-1 0 1,0 0-1,0 0 0,0-1 1,-1 0-1,1 0 1,-1-1-1,-1 0 1,1 0-1,-1 0 1,-1-1-1,8-15 1,-8 13 69,-1 1 1,0-1-1,-1 1 0,0-1 1,-1 0-1,0 0 1,0 0-1,-1 0 0,0 0 1,-1 0-1,0 0 1,0 1-1,-1-1 0,-1 0 1,1 1-1,-2-1 1,1 1-1,-1 0 0,-1 0 1,0 0-1,0 1 1,0-1-1,-1 1 0,0 1 1,-1-1-1,0 1 1,0 0-1,-1 1 0,1-1 1,-1 2-1,-1-1 1,1 1-1,-1 0 0,0 1 1,0 0-1,0 0 1,-1 1-1,1 0 0,-18-2 1,14 3 84,-1 1-1,1 1 1,-1 0-1,-15 3 1,22-2-80,0 0 0,-1 1-1,1 0 1,0 1 0,1-1 0,-1 1-1,0 1 1,1-1 0,-8 6 0,0 2 3,1 1 0,0 1-1,0-1 1,2 2 0,-1 0 0,2 0 0,0 1 0,0 0 0,-9 23 0,13-24-14,0 0 1,1-1-1,1 2 0,0-1 1,1 0-1,0 1 1,1 0-1,1-1 1,0 1-1,1 0 0,4 26 1,-3-37-10,0-1 1,0 0-1,0 1 1,1-1-1,-1 0 1,1 0-1,0 0 1,0 0 0,0 0-1,0 0 1,1 0-1,-1-1 1,1 1-1,-1-1 1,1 0-1,0 0 1,0 0-1,0 0 1,0 0-1,0-1 1,1 1-1,-1-1 1,0 0 0,1 0-1,-1 0 1,1 0-1,3 0 1,8 1 0,0-1 0,0 0 1,-1-1-1,1-1 1,17-2-1,-17 0-2,0-1 0,0 0 0,-1-1-1,0 0 1,0-2 0,0 1 0,-1-2 0,0 0 0,0 0-1,-1-1 1,17-15 0,-7 2 3,0 0 0,-1-1 0,-2-1 0,28-43 0,-18 10 502,-22 38 2759,-18 52-3096,-16 36 0,-1-2 6,10-16 33,-15 68 1,29-99-219,0 1-1,2-1 1,0 1 0,1 0-1,2 0 1,3 31 0,-3-48-199,1 0 0,-1-1 0,1 1 1,0 0-1,0-1 0,0 1 1,0-1-1,0 0 0,1 0 0,0 0 1,-1 0-1,1 0 0,0-1 1,0 1-1,1-1 0,-1 1 0,0-1 1,1-1-1,0 1 0,-1 0 1,1-1-1,0 1 0,4 0 0,20 3-4114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1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6001,'0'0'651,"17"-3"-189,-16 3-448,41-7 999,69-3 0,-109 10-926,0-1-1,0 1 1,0 0 0,0 0-1,0 1 1,0-1-1,0 0 1,0 1 0,0-1-1,3 2 1,-4-1-35,0 0 1,-1 0-1,1 0 1,-1 0-1,1 0 0,-1 0 1,0 0-1,1 0 0,-1 1 1,0-1-1,0 0 0,1 0 1,-1 0-1,0 0 1,0 0-1,-1 0 0,1 1 1,0-1-1,-1 2 0,-1 8 75,-1 0-1,-1 0 1,0 0-1,0-1 1,-1 0 0,-1 1-1,1-2 1,-2 1-1,-9 12 1,-20 35 36,29-45-115,2 1 0,0-1 0,-5 20-1,9-29-55,0-1-1,1 1 0,-1-1 0,1 1 0,-1-1 0,1 1 0,0-1 0,0 1 0,0 0 0,0-1 0,0 1 0,1-1 0,-1 1 0,1 0 0,0-1 0,0 0 0,0 1 0,0-1 0,0 1 0,0-1 0,1 0 0,-1 0 0,1 0 0,-1 0 0,5 4 0,-1-3-65,1 0 0,0-1 0,0 1 0,0-1 0,0-1-1,0 1 1,0-1 0,0 0 0,11 0 0,3 0-590,33-4 1,-40 1-219,1 0 0,23-8 0,16-12-3168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1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7562,'0'0'766,"19"14"-180,66 48 349,-78-55-801,0-1 1,0 1 0,-1 0 0,0 1-1,0-1 1,-1 1 0,1 0-1,-2 1 1,1-1 0,-1 1 0,5 16-1,-5-7 61,-1 0-1,-1 0 0,0 0 1,-1 27-1,-2-29-93,0 0-1,-1 0 0,-1 0 0,0 0 0,-1 0 1,-1-1-1,0 1 0,-1-1 0,-9 17 0,-10 9-64,-50 67-1,3-7-340,68-95 119,1 0 0,-1 1 0,1-1 0,0 1 0,1 0-1,-4 14 1,6-18-54,-1 0 0,1 1-1,0-1 1,0 0 0,0 1-1,0-1 1,0 0 0,1 0-1,0 1 1,-1-1 0,1 0-1,0 0 1,1 0 0,-1 0-1,1 0 1,-1 0 0,4 4-1,-1-2-615,1-1 0,-1 0 1,1 0-1,7 5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2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7 9098,'0'0'304,"109"-6"192,-54 6 200,1 0-568,3 0 80,-5 0-208,-3 0-184,-10 0-560,-11 0-1312,-18 0-1193</inkml:trace>
  <inkml:trace contextRef="#ctx0" brushRef="#br0" timeOffset="1">1 258 6649,'0'0'649,"98"34"-449,-19-24-200,36-4-128,-14-4-1481,-9-2-3072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2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553 1 5721,'0'0'3773,"-14"21"-3334,-45 72-122,55-86-285,1 0-1,0 0 1,0 0-1,0 0 1,1 0-1,0 1 1,1-1-1,0 1 1,0 0-1,0-1 1,2 16-1,-1-6 2,0-10-10,0 0 0,0 0 0,1 0 0,0 1 0,0-1 1,1 0-1,0 0 0,0-1 0,0 1 0,1 0 0,0-1 0,0 1 0,1-1 0,0 0 0,0 0 1,0-1-1,1 1 0,0-1 0,0 0 0,0 0 0,1 0 0,-1-1 0,1 0 0,11 6 0,-4-5 63,1 0-1,0-1 0,0-1 0,0 0 0,0-1 1,1 0-1,-1-1 0,24-2 0,-31 1-22,1 0 0,-1 0 0,0 0 0,0-1 0,0-1-1,0 1 1,0-1 0,0 0 0,0-1 0,0 1 0,-1-1 0,1-1-1,-1 1 1,0-1 0,0 0 0,0-1 0,-1 1 0,1-1 0,-1 0 0,0-1-1,-1 1 1,1-1 0,-1 0 0,0 0 0,-1 0 0,1 0 0,-1-1-1,3-10 1,-2 7 0,-2-1-1,1 1 0,-1-1 1,-1 0-1,0 0 0,0 0 1,-1 0-1,-1 1 1,0-1-1,0 0 0,-4-15 1,3 20-55,0 0 1,0-1-1,-1 1 0,0 0 1,0 0-1,-1 1 1,1-1-1,-1 1 1,0 0-1,-1 0 0,1 0 1,-1 0-1,0 1 1,0 0-1,-1 0 1,1 0-1,-1 1 1,0 0-1,0 0 0,-7-3 1,-9 0-150,-1 1 0,1 1 0,0 1 1,-1 1-1,0 1 0,-37 3 0,5 1-485,1 3-1,-95 22 0,-104 51-4456,183-54 574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3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653 135 4945,'0'0'4134,"-13"-17"-3274,-44-56-411,54 69-415,-1 0 0,0 0 0,-1 1 1,1-1-1,-1 1 0,0 0 0,1 0 1,-1 1-1,0-1 0,-1 1 0,1 0 1,0 1-1,-1-1 0,1 1 1,-1 0-1,1 0 0,-1 1 0,0-1 1,-6 2-1,-1-2 9,6 1-9,0-1 0,-1 1-1,1 1 1,0-1 0,0 1 0,0 0 0,-1 1 0,-10 4 0,14-4-32,0 0 1,1 0-1,-1 1 0,0-1 1,1 1-1,0 0 0,0 0 1,0 0-1,0 1 0,1-1 1,-1 0-1,1 1 0,-1 0 1,1 0-1,-2 6 0,-2 5-1,2-1 0,-1 1 0,2 0 0,0 0 0,-2 22 0,3 79 8,3-72 4,0-20 18,5 28 0,-3-36 15,-1 1 0,-1 0 0,0 0-1,-3 27 1,2-43-27,-1 0-1,1 0 0,-1 0 1,1 0-1,-1 0 1,1 0-1,-1 0 0,0 0 1,1 0-1,-1-1 1,0 1-1,0 0 0,0 0 1,0-1-1,0 1 1,0 0-1,0-1 0,0 1 1,0-1-1,0 1 1,0-1-1,-1 1 0,-29 6 334,24-6-335,-23 3 52,0 0 0,0-3 0,-47-2 0,72 1-243,0-1-1,0 0 1,0 0 0,0 0-1,0 0 1,0-1-1,0 0 1,0 0-1,1 0 1,-1-1-1,1 1 1,-1-1-1,1 0 1,0 0-1,0-1 1,-5-5-1,-6-11-4087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3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4 7058,'0'-3'2512,"0"6"-1608,-110 69-240,92-39-560,4 1-96,11 2-16,3 0 80,3 2-168,28-2 88,10-6-1224,42-6-240,-8-10-1033,-5-8-1760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37 4049,'0'0'672,"0"18"-593,0 150 838,-2-43 1052,1-130-1860,0-1 0,0 1-1,0 0 1,-1 1 0,0-1 0,0 0 0,0 0 0,-4-5 0,-6-15-57,6 9-39,1 0 0,1 0 0,1 0 0,0-1 0,1 0 0,1 1 0,0-1 0,1 0 0,3-19 1,-2 33-27,0-1 0,0 1 0,1 0 0,-1-1 0,1 1 0,0 0 0,0 0 0,0 0 0,0 0 0,0 0 0,1 1 0,-1-1 0,1 1 0,-1-1 0,1 1 1,0 0-1,0 0 0,0 0 0,1 0 0,-1 1 0,4-2 0,4-2-433,1 1 0,0 1 0,1 0-1,23-3 1,35-2-2772,-43 7 1015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4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28 104 5857,'0'0'983,"-5"17"-874,-13 59 116,16-69-220,1 0 1,0 0-1,1 0 1,0 0-1,0 1 1,0-1-1,1 0 1,0 0-1,0 0 1,1 0 0,0 0-1,0 0 1,1-1-1,-1 1 1,2-1-1,-1 0 1,1 1-1,0-1 1,0-1 0,0 1-1,1-1 1,0 0-1,0 0 1,0 0-1,1 0 1,-1-1-1,1 0 1,0 0-1,1-1 1,8 4 0,-14-6 23,0 0 1,0-1 0,0 1-1,0-1 1,0 1 0,1-1-1,-1 0 1,0 1 0,0-1-1,0 0 1,0 0 0,0 0-1,1 0 1,-1 0 0,0 0-1,0 0 1,0 0 0,0 0-1,0 0 1,1-1 0,-1 1-1,0 0 1,0-1 0,0 1-1,0-1 1,0 1 0,0-1-1,0 0 1,0 1 0,0-1-1,-1 0 1,1 0 0,0 0-1,0 0 1,0 1 0,-1-1-1,1 0 1,-1 0-1,1 0 1,-1 0 0,1-1-1,-1 1 1,1 0 0,-1-1-1,2-7-53,-1 1-1,-1-1 1,1 1-1,-1-1 0,-1-9 1,0-2-169,0 5 153,1 8-13,0-1 0,0 0 0,1 0 0,2-12 0,-2 17 36,0 1 1,0-1-1,0 1 0,0-1 1,1 1-1,-1-1 1,1 1-1,0 0 0,-1 0 1,1 0-1,0 0 0,0 0 1,0 0-1,1 0 1,-1 0-1,5-2 0,-2 2 19,0-1-1,0 0 1,1 1-1,-1 0 1,1 1-1,11-3 1,-15 4 6,0 0 0,0-1 1,-1 1-1,1 0 0,0 0 1,0 1-1,0-1 0,-1 0 1,1 1-1,0-1 0,0 1 0,-1-1 1,1 1-1,0 0 0,-1-1 1,1 1-1,-1 0 0,1 0 1,-1 1-1,1-1 0,-1 0 1,0 0-1,0 1 0,1-1 0,-1 0 1,1 3-1,3 7 121,0 1 0,-1 0 0,0 0 0,-1 0 0,0 0 0,-1 0 0,-1 0 1,1 23 1292,-14-42-391,6 3-1017,1-1 1,0 0-1,0 0 0,0-1 1,1 1-1,0-1 0,0 0 1,0 0-1,1-1 0,0 1 1,0-1-1,1 1 0,-3-10 1,1-2-117,1 0 0,1-1 0,0-36 0,2 52 87,0-1 0,0 0 0,0 0 0,1 0-1,0 1 1,0-1 0,0 0 0,0 1-1,0-1 1,1 1 0,0-1 0,0 1 0,0 0-1,0 0 1,0-1 0,4-2 0,-2 2-64,0 0 0,1 1 0,0 0 0,-1 0 0,1 0 0,0 0 0,1 1 0,-1 0 0,0 0 0,6-1 0,13-2-675,-1 2-1,1 0 0,0 2 0,29 1 0,-28 0-389,10 0-1700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4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153 201 4825,'0'0'1758,"16"-16"-1081,51-52 59,-65 66-634,1 0 0,-1-1 0,1 0 0,-1 1 1,0-1-1,0 0 0,0 0 0,-1 0 0,1-1 0,-1 1 0,1 0 0,-1-1 0,0 1 0,0-1 0,-1 1 0,1-1 0,-1 1 0,1-1 0,-1 1 0,0-1 0,-1 1 0,1-1 0,-2-6 0,1 5 31,1 4-91,-1-1-1,1 1 1,-1 0 0,0-1-1,1 1 1,-1 0-1,0-1 1,0 1-1,0 0 1,1 0-1,-1 0 1,-1 0 0,1 0-1,0 0 1,0 0-1,0 0 1,0 0-1,-1 0 1,1 1 0,0-1-1,-1 0 1,1 1-1,-1 0 1,1-1-1,0 1 1,-3-1-1,-4 0-26,-1 0-1,0 0 0,-11 1 0,12 0 37,0 1-45,1 0 0,0 0 0,0 0 1,0 1-1,0 0 0,0 0 0,0 1 0,0 0 1,1 0-1,-1 0 0,1 1 0,0 0 0,0 0 0,0 1 1,1 0-1,0 0 0,0 0 0,0 1 0,0-1 1,1 1-1,-4 7 0,2-4-17,1 0 0,0 0 1,1 1-1,0-1 0,1 1 0,0 0 1,0 0-1,1 0 0,0 0 0,1 0 1,0 0-1,1 1 0,0-1 0,3 18 1,-2-24-7,0 1 1,1 0-1,0-1 1,0 1-1,0-1 1,0 0 0,1 0-1,-1 0 1,1 0-1,0 0 1,1 0-1,-1-1 1,1 0-1,-1 1 1,1-1 0,0-1-1,0 1 1,0 0-1,0-1 1,1 0-1,6 2 1,7 3-256,1-1 0,0-1 0,32 4 0,35 1-1462,-7-8-1040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 7586,'0'0'2384,"-85"130"-1464,61-68-87,3 5-633,12-1-152,9 0-88,0-4 40,22-6-104,16-7-409,15-9-855,39-10-304,-9-12-265,-10-10-863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5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131 553 4641,'0'0'3066,"-18"14"-2637,-55 49-14,69-59-384,1 0 1,0 0-1,0 1 0,0-1 0,0 1 1,1 0-1,0 0 0,0 0 0,0 0 1,0 0-1,1 0 0,0 1 1,0-1-1,1 0 0,-1 1 0,1-1 1,0 0-1,1 1 0,1 9 0,-1 1 67,-1-11-74,1-1-1,0 1 1,-1 0 0,1-1-1,1 1 1,-1 0 0,1-1 0,0 0-1,0 1 1,0-1 0,1 0-1,-1 0 1,1 0 0,0 0 0,0-1-1,0 1 1,1-1 0,-1 0-1,1 0 1,0 0 0,0 0-1,0-1 1,0 1 0,0-1 0,0 0-1,1 0 1,-1-1 0,1 0-1,0 1 1,-1-1 0,1-1-1,0 1 1,-1-1 0,1 0 0,0 0-1,0 0 1,-1 0 0,1-1-1,0 0 1,-1 0 0,1 0 0,0-1-1,-1 1 1,0-1 0,1 0-1,-1-1 1,0 1 0,0-1-1,0 1 1,0-1 0,-1 0 0,7-7-1,-3 0 1,0 1-1,-1-1 1,0 0-1,0 0 1,-1-1-1,-1 0 1,0 1-1,0-2 1,-1 1-1,-1 0 1,0-1 0,2-17-1,-4 21-27,1 1 0,-1-1 0,-1 0 1,1 1-1,-1-1 0,-1 0 0,1 1 0,-1-1 0,0 1 0,-1 0 0,0 0 0,0 0 1,-1 0-1,0 0 0,0 1 0,0 0 0,-1 0 0,0 0 0,-9-9 0,11 12 16,0 1-1,-1 0 0,1-1 1,-1 2-1,1-1 0,-1 0 0,1 1 1,-1-1-1,0 1 0,0 0 1,0 0-1,0 1 0,0-1 1,0 1-1,0 0 0,0 0 1,0 0-1,0 0 0,1 1 0,-1-1 1,0 1-1,0 0 0,0 1 1,-5 1-1,2 1-16,1-1 0,0 1 1,0 0-1,0 1 0,0-1 0,1 1 0,0 0 0,0 1 1,0-1-1,1 1 0,-1 0 0,-4 10 0,4-6-13,0 0-1,1 0 0,0 0 1,1 1-1,0 0 0,0 0 0,1 0 1,0 14-1,2-21-29,-1-1 0,1 1 1,0-1-1,1 1 0,-1-1 0,1 1 0,-1-1 1,1 1-1,0-1 0,0 0 0,1 1 0,-1-1 0,1 0 1,-1 0-1,1 0 0,0 0 0,0 0 0,0 0 0,1-1 1,-1 1-1,1-1 0,-1 0 0,1 1 0,0-1 0,0 0 1,0 0-1,0-1 0,0 1 0,6 1 0,-2-1-32,1 1 0,-1-2 0,1 1-1,0-1 1,-1 0 0,1-1 0,0 0-1,0 0 1,0-1 0,-1 0 0,1 0-1,0-1 1,-1 1 0,1-2 0,-1 1-1,0-1 1,0 0 0,0-1 0,0 0-1,0 0 1,-1 0 0,0-1 0,1 0-1,-2 0 1,1-1 0,8-10 0,-1-1 184,-1 0 1,-1-1 0,0 0 0,-1-1-1,-1-1 1,-1 1 0,-1-1-1,9-39 1,2-40 1098,-5-1-1,-4 0 1,-5-106-1,-6 228-1408,0-1-1,-2 0 1,0 0-1,-8 22 1,2-9-329,-15 59-2013,-1-8-1609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6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56 6209,'0'0'1871,"18"-7"-1238,59-23 303,-64 26-672,0 0 0,0 1 0,0 0 0,1 1 0,-1 1 0,1 0 0,22 1 0,-11 1-46,-25-1-206,1 0 0,-1 1 1,1-1-1,-1 1 1,1-1-1,-1 1 0,1-1 1,-1 1-1,0-1 1,1 1-1,-1-1 0,0 1 1,1 0-1,-1-1 0,0 1 1,0-1-1,0 1 1,1 0-1,-1-1 0,0 1 1,0-1-1,0 1 1,0 0-1,0-1 0,0 1 1,0 0-1,-1-1 1,1 1-1,0 0 0,0-1 1,0 1-1,-1 0 1,-6 24 76,-20 6 90,24-29-196,0 1 1,0 0 0,0 0 0,0 0-1,0 0 1,1 0 0,0 1-1,-1-1 1,1 1 0,0 0-1,1-1 1,-1 1 0,1 0 0,-1 0-1,1 0 1,-1 6 0,3 3-11,1 0 0,-1 0 1,2 0-1,6 21 1,3 11 7,-10-38 41,-1 0 0,0 0 0,0 1 0,-1 10 0,0-15-13,-1-1-1,1 0 0,-1 1 1,1-1-1,-1 0 0,0 0 1,1 0-1,-1 1 0,0-1 1,-1 0-1,1 0 1,0 0-1,0-1 0,-1 1 1,1 0-1,-1 0 0,0-1 1,-2 2-1,-10 7 36,-1-1 1,-1 0-1,0-2 1,0 0-1,-22 7 0,-88 19-670,45-19-3478,61-13 921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6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4809,'0'0'6297,"-34"66"-6297,19-41-72,4 1-464,5-8-2456,4-8-3514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7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54 6041,'0'0'1599,"-16"13"-1348,-51 44 182,63-52-398,0 0 0,0 0 0,0 0 0,1 0 0,0 1 0,0-1 0,0 1 0,1 0 0,0 0 0,0 0 0,0 0 0,1 0 0,-1 1 0,2-1 0,-1 0 0,1 1 0,0-1 0,1 9 0,-1-6 49,0-4-65,0-1 0,1 1 1,-1-1-1,1 1 1,0-1-1,0 1 1,1-1-1,-1 1 0,1-1 1,0 0-1,0 0 1,1 0-1,-1 0 1,1 0-1,0 0 0,0-1 1,0 0-1,0 1 1,0-1-1,1 0 1,0 0-1,0-1 0,-1 1 1,1-1-1,1 0 1,-1 0-1,0 0 1,6 1-1,3 1 49,1-1 0,-1 0 0,1-1 0,-1-1 0,1 0 0,0 0 0,0-2 0,20-2 0,-27 2-48,0-1 0,0 0 1,0 0-1,0 0 0,0-1 1,-1 0-1,1 0 0,-1-1 1,0 0-1,0 0 0,0 0 1,-1-1-1,1 0 0,-1 0 1,0 0-1,-1-1 0,1 1 1,-1-1-1,0 0 0,5-11 1,-4 4-5,1 1 0,-2-1 0,0 1 0,0-1 0,-2 0 0,1-1 0,-2 1 0,0 0 1,0-1-1,-2-16 0,1 25-15,-1 1 1,0-1-1,0 1 1,0-1-1,0 1 1,-1 0-1,0-1 1,0 1-1,0 0 1,0 0-1,-1 1 1,1-1-1,-1 0 1,-6-6-1,4 6 5,-1 0 0,1 0 0,0 0 0,-1 0 0,0 1 0,0 0 0,0 0 0,0 1 0,-12-3 0,10 3-3,1 0-1,-1 1 0,0 0 0,0 0 0,0 1 1,0 0-1,0 0 0,0 1 0,0 0 1,0 1-1,0-1 0,0 2 0,1-1 0,-1 1 1,1 0-1,-1 1 0,-10 6 0,10-3-22,1-1 0,0 1 0,1 0 0,-1 1 0,1 0 0,1 0-1,0 0 1,0 0 0,0 1 0,1 0 0,0 0 0,1 0 0,0 1-1,0-1 1,1 1 0,1-1 0,-1 1 0,2 0 0,-1 11 0,1-18-29,0 0 0,1 0 0,-1 0 1,1 0-1,-1 0 0,1-1 1,0 1-1,0 0 0,0 0 1,0-1-1,1 1 0,-1 0 0,1-1 1,0 0-1,-1 1 0,1-1 1,0 0-1,0 0 0,1 0 1,-1 0-1,0 0 0,1 0 0,-1-1 1,1 1-1,-1-1 0,1 0 1,0 0-1,0 0 0,-1 0 0,1 0 1,5 0-1,5 1-108,0 0 0,0-1-1,1-1 1,-1 0 0,25-3 0,-24 0 133,-1 0 1,1-1 0,-1-1-1,0 0 1,0 0 0,-1-1-1,0-1 1,0 0 0,0-1-1,-1 0 1,0-1-1,14-13 1,-9 6 182,-1-1-1,-1-1 1,0 0 0,-1-1-1,-1 0 1,18-38 1485,-30 61-677,-5 16-186,-11 37-1032,11-39 572,4-13-313,-42 168 459,37-140-659,2 0 1,0 0-1,3 47 0,1-75-131,0-1-1,0 1 1,1 0-1,0 0 1,0-1 0,0 1-1,1 0 1,0-1 0,0 1-1,0-1 1,0 0 0,5 8-1,11 8-4127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7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5641,'0'0'1571,"21"-2"-761,-1 0-527,19-2 712,64 1 1,-101 3-969,-1 0 1,1 0 0,0 0 0,-1 1 0,1-1 0,0 1 0,-1-1 0,1 1 0,0 0 0,-1 0 0,1-1 0,-1 1 0,0 0 0,1 0 0,-1 1 0,0-1 0,1 0 0,-1 0 0,0 1 0,0-1 0,0 0 0,0 1 0,0-1 0,0 1-1,-1-1 1,1 1 0,0 0 0,-1-1 0,0 1 0,1 0 0,-1-1 0,0 1 0,1 0 0,-1 0 0,0-1 0,-1 1 0,1 2 0,0 3 42,-1 0 0,0 0-1,0 0 1,-1-1 0,0 1 0,0 0 0,0-1 0,-4 8 0,-35 46 158,33-51-191,1 1-1,0 0 0,0 1 0,1 0 1,0 0-1,1 0 0,0 0 0,-4 17 0,9-26-41,-1 0 0,1 1 0,0-1 0,0 0-1,0 1 1,0-1 0,0 0 0,1 1 0,-1-1-1,1 0 1,-1 0 0,1 1 0,0-1-1,0 0 1,0 0 0,0 0 0,0 0 0,1 0-1,-1 0 1,1 0 0,-1 0 0,1-1 0,0 1-1,-1-1 1,1 1 0,0-1 0,0 1 0,0-1-1,0 0 1,0 0 0,0 0 0,1 0 0,-1-1-1,4 2 1,9 2-64,-1-2-1,1 1 0,-1-2 1,21 1-1,-28-2 24,18 1-641,0-1 0,0 0 0,0-2 0,0-1-1,0-2 1,-1 0 0,29-10 0,4-12-4925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7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7138,'0'0'1504,"108"84"-360,-63-34-680,-8 2 264,-8 3-144,-12-1-319,-10 0 479,-7 0-640,-4 4-16,-22 3 144,-4-3-96,-4-4-64,2-4-72,6-6-840,26-4 95,0-10-1687,9-14-1625</inkml:trace>
  <inkml:trace contextRef="#ctx0" brushRef="#br0" timeOffset="1">747 531 5777,'0'0'680,"102"-8"-39,-36 3-513,3 3 120,-3 2-248,-4 0-336,-18 0-761,-18 0-3056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1:48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0 984,'0'0'9562,"107"34"-9138,-65-30-232,5-2-192,15-2-8,-9 0-1568,-14-6-1569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7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6225,'0'0'2690,"0"-3"-2239,2-10-15,2 26-95,4 28 80,-7-35-377,32 174 604,-24-143-618,1-1 1,28 64 0,-36-97-24,-1 0 0,1 0 0,0 0 0,0 0 0,0 0 0,3 3 0,-5-6 15,1 1-1,-1-1 1,1 1 0,-1-1-1,1 0 1,-1 1 0,1-1 0,-1 0-1,1 0 1,0 0 0,-1 1-1,1-1 1,-1 0 0,1 0-1,0 0 1,-1 0 0,1 0-1,0 0 1,-1 0 0,1 0 0,-1 0-1,1 0 1,0 0 0,-1-1-1,1 1 1,-1 0 0,1 0-1,-1-1 1,1 1 0,0 0 0,-1-1-1,1 1 1,-1 0 0,1-1-1,-1 1 1,0-1 0,1 1-1,-1-1 1,1 1 0,-1-1 0,0 1-1,0-1 1,1 1 0,-1-2-1,26-35 126,-3-1 0,-1-1 0,-1-1 0,-3 0 0,-1-2 0,-2 0 0,-2-1 0,12-72 0,-25 129-215,0-1-1,1 0 1,0 0 0,1 0-1,5 17 1,26 76 90,-24-81-22,1 0 0,2-1 0,24 38 0,-31-54-2,1 0-1,1 0 0,-1 0 1,1-1-1,0 0 0,1 0 1,0 0-1,0-1 0,0-1 1,1 1-1,-1-1 0,19 7 1,-22-11 4,-1 1 1,0-1 0,1 0 0,0 0 0,-1 0 0,1-1 0,0 1 0,-1-1 0,1 0 0,0-1 0,-1 1-1,1-1 1,0 0 0,-1 0 0,1 0 0,-1-1 0,0 0 0,1 0 0,-1 0 0,0 0 0,0 0 0,0-1 0,0 0-1,-1 0 1,1 0 0,5-6 0,5-10 17,0-1 0,-2 0 0,0 0-1,-1-1 1,-1-1 0,-1 0 0,8-33 0,-8 20 209,-2-1 0,-1 1 0,-2-1 0,-1-43 0,-3 68-84,-1-32 308,0 40-450,1 0 0,0 0 0,-1 1 0,0-1 0,0 0 0,1 0 1,-1 1-1,-1-1 0,1 1 0,0-1 0,-4-4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92 121 520,'0'0'1406,"18"0"-802,61 0-87,-69 0-295,1-1-1,0 1 0,0-2 0,-1 1 1,21-7-1,-28 7-155,1-1 0,-1 1 0,0-1 1,0 1-1,0-1 0,0 0 0,0 0 0,0-1 1,-1 1-1,1 0 0,-1-1 0,1 0 1,-1 1-1,0-1 0,0 0 0,0 0 0,1-4 1,-2 5-36,0 1 0,0-1 0,0 1 0,-1-1 0,1 0 0,-1 1 0,1-1 0,-1 0 0,0 1 0,0-1 0,1 0 0,-1 1 0,0-1 0,-1 0 1,1 0-1,0 1 0,0-1 0,-1 0 0,1 1 0,-1-1 0,1 1 0,-1-1 0,0 0 0,0 1 0,0-1 0,0 1 0,0 0 0,0-1 0,0 1 1,0 0-1,0 0 0,0-1 0,-1 1 0,1 0 0,-1 0 0,1 0 0,-1 1 0,1-1 0,-1 0 0,1 1 0,-1-1 0,0 0 0,1 1 0,-1 0 1,-2-1-1,-5 0-56,0-1 0,-1 2 1,1-1-1,0 1 1,0 1-1,0-1 0,-13 4 1,11-1 6,0 1 1,1 0 0,0 0 0,0 1-1,0 1 1,1 0 0,-1 0-1,1 1 1,1 0 0,-12 11 0,11-9 21,0 1 0,1 0 0,0 0 0,0 1 0,1 0 0,0 0 0,1 1 0,-7 20 0,10-24 16,0 1 0,1-1 0,1 1 0,-1 0 0,2 0 1,-1 0-1,1 0 0,2 16 0,-1-19 1,0 0 1,1-1 0,0 1 0,0-1 0,0 1 0,1-1 0,-1 0-1,1 0 1,1 0 0,-1 0 0,1-1 0,-1 1 0,1-1 0,6 5 0,2 0 46,0 0 0,0-1 1,1 0-1,0-1 1,1-1-1,0 0 1,-1-1-1,25 6 1,-10-5-727,0-1 0,0-2 0,45 1 0,-50-4-1791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8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547 120 3441,'1'-2'6638,"1"-13"-5816,-3 11-791,0 0 0,-1 0 0,1 0 0,-1 0-1,0 0 1,0 0 0,0 0 0,-1 1 0,1-1 0,-1 1 0,0 0 0,0 0-1,0 0 1,-1 0 0,1 0 0,0 1 0,-1-1 0,-6-2 0,0-1 32,-1 2 0,1-1 1,-1 1-1,1 1 0,-1 0 0,-13-2 1,7 3-74,0 0 1,1 1 0,-1 0-1,0 1 1,-32 5 0,44-4 6,0 0 0,0 1 1,0-1-1,0 1 0,0 0 0,0 0 1,1 0-1,-1 1 0,1-1 1,0 1-1,0 0 0,0 1 0,0-1 1,0 1-1,1 0 0,-1-1 0,1 2 1,0-1-1,0 0 0,1 0 0,-1 1 1,1 0-1,-3 8 0,1 3 0,1 0 1,1 1-1,1-1 0,0 1 0,2 24 0,0-5-45,0-20 24,0 0 1,7 26-1,-4-26 26,-2-1 0,3 28-1,-6-42-2,0 1 0,0-1 0,1 0 0,-1 0 0,0 0 0,0 0 0,0-1 0,0 1 0,0 0 0,0 0 0,0 0 0,0-1 0,0 1 0,0-1-1,0 1 1,-1-1 0,1 1 0,0-1 0,0 0 0,-1 1 0,1-1 0,-3 0 0,-1 1 11,-19 6 62,-1-2 0,-37 3 0,14-6-2954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56 904,'0'0'7631,"-18"-3"-7337,1-1-259,-1 1 0,-21-1 0,35 4-22,1 1 0,0-1 0,0 1 0,0 0 0,0 0 0,0 0 0,0 0 0,0 0 0,0 1 0,0-1 0,0 1 0,1 0 0,-1 0 0,1 0 0,-1 0 0,1 0 0,0 1 0,0-1 0,0 1 0,-3 4 0,-3 3-3,-15 16 279,2 0 1,-33 55 0,47-68-274,0-1 0,2 1 0,-1 0 0,2 0 0,0 1 0,0-1 0,1 1 0,1 0 0,-1 24 0,3-34-58,0-1 0,0 1 0,1-1 0,-1 1 0,1 0 0,0-1 0,0 1 0,1-1 0,-1 0 0,0 1 0,1-1 0,0 0-1,0 0 1,4 5 0,-2-4-95,0 0-1,1 0 0,-1 0 1,1-1-1,-1 0 0,1 0 1,0 0-1,9 3 0,2 0-192,1-2 0,0 0 0,-1 0-1,1-2 1,25 2 0,-14-3-228,-1-1 1,1-1 0,-1-2 0,53-10-1,-68 10 438,0-1 0,-1 0 0,1 0 0,-1-1 0,0-1 0,0 0 0,-1 0 0,0-1 0,0 0 0,0-1 0,-1 0 0,-1-1 0,14-15 0,-20 21 347,0 0 0,0-1 0,0 1 0,0-1 0,0 1 0,-1-1 0,0 0 0,0 0-1,0 1 1,0-1 0,0 0 0,-1 0 0,0 0 0,0-5 0,0 9-157,0 0 1,0-1-1,0 1 1,-1 0-1,1 0 1,0-1 0,0 1-1,0 0 1,-1 0-1,1 0 1,0-1-1,0 1 1,-1 0-1,1 0 1,0 0-1,-1 0 1,1 0-1,0-1 1,0 1 0,-1 0-1,1 0 1,0 0-1,-1 0 1,1 0-1,0 0 1,-1 0-1,1 0 1,0 0-1,-1 0 1,1 0-1,0 0 1,0 1 0,-1-1-1,1 0 1,0 0-1,-1 0 1,1 0-1,0 1 1,-14 5-120,10-3 56,1 1 1,0 0 0,0 0-1,0 0 1,1 0-1,-1 0 1,1 0 0,0 1-1,0-1 1,1 1-1,-1-1 1,0 9 0,-1-1-56,2 0 1,0 0-1,0 0 1,2 13-1,-1-21 30,1 1 0,0-1 1,0 0-1,0 0 0,1 0 0,-1 0 0,1 0 0,0 0 1,0-1-1,0 1 0,0-1 0,1 1 0,0-1 1,-1 0-1,1 0 0,1 0 0,-1 0 0,0 0 0,6 3 1,-3-3 17,0 1 0,0-1 1,1 0-1,-1 0 0,1-1 1,0 0-1,0 0 1,0-1-1,0 0 0,0 0 1,7 0-1,-14-1 25,1 0-1,0-1 1,-1 1-1,1 0 1,-1-1-1,1 1 1,-1 0-1,1-1 1,-1 1 0,1 0-1,-1-1 1,1 1-1,-1-1 1,1 1-1,-1-1 1,0 1-1,1-1 1,-1 1 0,0-1-1,1 0 1,-1 1-1,0-1 1,0 1-1,0-1 1,0 0 0,1 1-1,-1-1 1,0 0-1,0 1 1,0-1-1,-1 0 1,1-28 209,0 21-72,0 8-158,1-10 11,-1 1 0,-1 0 0,0-1 0,0 1 0,0 0 0,-1 0 0,-4-12 0,0 9-86,1-1 0,1 0 0,0 0 0,1 0 0,0-1 1,1 1-1,0-1 0,1-22 0,2 34 40,-1 0-1,0 0 1,1 0-1,-1 0 1,1 1 0,0-1-1,-1 0 1,1 0-1,0 1 1,0-1-1,0 1 1,0-1 0,0 1-1,1-1 1,-1 1-1,0-1 1,3-1-1,-1 1 5,1 0 0,0 0 0,-1 0-1,1 0 1,0 0 0,0 1-1,7-2 1,-2 1 19,0 1 0,0 0 0,-1 0-1,1 1 1,0 0 0,0 1 0,11 2 0,-16-2 5,0 1 0,1 0 0,-1 0 0,0 0 1,0 1-1,-1-1 0,1 1 0,0 0 0,-1 0 1,0 0-1,1 1 0,-1-1 0,-1 1 0,1 0 1,0-1-1,-1 1 0,0 0 0,0 1 0,0-1 1,1 6-1,3 7 83,-1-1 0,-1 1 0,0 0 0,1 19 0,-3 54 230,-2-64-153,0-25 374,4-11 1034,0-7-1481,1 0 0,1 0 0,14-28 0,-17 39-107,1 0 0,0 0 0,1 0 0,-1 1-1,1-1 1,0 1 0,1 1 0,-1-1 0,1 1-1,0 0 1,0 0 0,10-5 0,21-6-42,79-22-1,-74 25 98,63-26 0,-85 29-64,0-1-1,-1-1 0,0 0 1,23-21-1,-36 28 13,0-1-1,-1 0 1,0-1-1,0 1 1,-1-1-1,1 0 1,-1 0 0,0 0-1,-1 0 1,1-1-1,-1 0 1,-1 1-1,1-1 1,-1 0-1,0-1 1,1-13-1,-3 19 37,0 0 0,0 0-1,0 1 1,0-1 0,0 0-1,0 0 1,-1 0-1,1 0 1,-1 1 0,0-1-1,1 0 1,-1 1 0,0-1-1,0 0 1,0 1 0,0-1-1,0 1 1,0-1-1,0 1 1,-3-2 0,2 1 2,0 1 1,-1-1 0,1 1-1,-1 0 1,1 0 0,-1 0-1,0 1 1,1-1 0,-1 0-1,0 1 1,0 0 0,-4-1 0,1 2-5,-1-1 0,1 1 0,0 0 1,-1 0-1,1 0 0,0 1 1,0 0-1,0 1 0,0-1 1,0 1-1,-8 5 0,3 2-8,0 0 0,0 0 0,1 1 0,0 1 0,1 0 0,1 0 0,0 0 0,0 1 0,-10 25 0,10-18-21,1 1 0,1 0 0,1 0 0,0 0 0,2 0 0,-2 27 0,5-41-45,0 1 1,0-1 0,1 0-1,0 0 1,0 0-1,0 0 1,1 0-1,0 0 1,1 0-1,-1 0 1,8 11-1,-7-13-67,1 0 0,0 0-1,0 0 1,1-1-1,-1 0 1,1 0 0,0 0-1,0 0 1,1-1-1,-1 0 1,1 0 0,-1 0-1,1-1 1,10 3-1,17 3-799,0-2 1,63 3-1,-24-7-1368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0 6617,'0'0'1521,"-75"129"-1521,37-55 960,-1 10-560,3 5 8,12-5-408,10-6-128,14-12 40,0-11-752,23-11-96,11-12-129,9-14-447,4-12 856,25-10-432,-18-18-297,-9-6-823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19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21 767 2969,'0'0'4361,"-1"15"-4195,-5 48-130,6-60-40,-1 1-1,1 0 1,0-1-1,0 1 1,0 0-1,1 0 1,-1-1-1,1 1 1,0 0-1,0-1 0,0 1 1,0-1-1,1 1 1,-1-1-1,4 5 1,-3-7 28,-1 1 0,1-1 1,0 1-1,0-1 0,1 0 0,-1 0 0,0 0 1,0 0-1,0 0 0,1 0 0,-1 0 1,1-1-1,-1 0 0,0 1 0,1-1 0,-1 0 1,1 0-1,-1 0 0,5-1 0,-4 0 34,0 1 0,0-1 0,0 0-1,0-1 1,0 1 0,-1 0-1,1-1 1,0 0 0,-1 1 0,1-1-1,-1 0 1,1 0 0,-1-1 0,0 1-1,0 0 1,0-1 0,0 1-1,2-6 1,1 0 30,0-1 0,-1 1-1,0-1 1,-1 0 0,3-11-1,-3 10-85,-1 0 0,0 0 0,0-1-1,-1 1 1,-1-1 0,0 1-1,0-1 1,-1 1 0,-1 0 0,1-1-1,-2 1 1,1 0 0,-9-19-1,-3 6-1157,-2 0-1,-33-37 0,10 15-3764</inkml:trace>
  <inkml:trace contextRef="#ctx0" brushRef="#br0" timeOffset="1">286 0 6705,'0'0'2516,"-10"23"-1723,-75 161 337,46-101-1041,4 2 0,4 2 1,3 0-1,-22 125 0,47-195-326,1 0-1,0 0 1,1 33-1,1-45 10,1-1-1,0 1 1,-1-1-1,1 0 1,1 1-1,-1-1 1,1 0-1,-1 0 0,1 0 1,1 0-1,-1 0 1,0 0-1,1 0 1,0-1-1,0 1 1,0-1-1,0 0 0,0 0 1,6 4-1,18 7-2207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0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3225,'0'0'2209,"-9"19"-1820,-2 4-231,-38 92 384,42-96-383,1 0 1,1 1-1,0 0 1,2 0-1,0 0 1,2 0-1,0 25 1,1-43-145,0-1 0,0 0 0,1 1 0,-1-1 0,0 0 0,0 1 0,1-1 0,-1 0 0,1 0 0,-1 1 0,1-1 0,0 0 0,-1 0 0,1 0 0,0 0 0,0 0 0,0 0 0,0 0 0,0 0 0,0 0 0,0 0-1,0-1 1,0 1 0,0 0 0,0-1 0,1 1 0,-1-1 0,0 1 0,0-1 0,1 1 0,-1-1 0,0 0 0,1 0 0,-1 0 0,0 0 0,1 0 0,-1 0 0,0 0 0,1 0 0,0-1 0,3 1 34,0-1-1,0 0 0,0 0 1,0-1-1,0 1 1,-1-1-1,1 0 1,0-1-1,5-3 1,3-4 46,-1 0 0,-1-1 0,0 0 0,0-1 0,-1 0 0,-1 0 0,0-1 0,0 0 0,-2-1 0,1 0 0,9-29 0,-49 146 1013,-47 102-4540,57-145 559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0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1 800,'0'0'9562,"-4"70"-9018,-4-38-544,3 0-120,3-2-352,7-10-1648,18-6-201,3-12-559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1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5961,'0'0'1375,"-11"22"-1120,-31 74-138,38-87-112,0-1 0,1 1-1,1 0 1,0 0 0,0 1 0,1-1-1,0 0 1,0 1 0,1-1 0,0 1-1,1-1 1,3 17 0,-3-23-3,-1 1 0,2-1 0,-1 0 0,0 1 0,1-1 0,-1 0 0,1 0 0,0 0 0,0 0 0,0 0 0,0 0 0,1-1 0,-1 1 0,1-1 0,0 0 0,-1 1 0,1-1 0,0 0 0,0-1 0,0 1 0,1-1 0,-1 1 0,0-1 0,1 0 0,6 1 0,-6-1 16,-1 0-1,1-1 1,0 1 0,0-1-1,0 0 1,-1 0 0,1-1-1,0 1 1,0-1 0,0 0-1,-1 0 1,1 0 0,0 0-1,-1-1 1,1 1 0,-1-1-1,0 0 1,0 0-1,1-1 1,-1 1 0,0 0-1,-1-1 1,5-4 0,-3 1 8,0-1 1,-1 1-1,0-1 0,0 1 1,0-1-1,-1 0 0,0 0 1,0-1-1,1-12 0,-1-4 152,-2-34 0,0 38 355,-3 54-219,-1 1 1,-2-1-1,-1 0 1,-13 34-1,13-43-319,-16 50 365,-14 54-270,31-104-105,2 0 0,1-1 0,-1 33-1,4-56-46,0 0 0,0 0 0,0 0 0,0 0 0,0 0 0,0 0 0,0 0 0,0 0 0,0 0 0,1 0 0,-1 0 0,0 0 1,1-1-1,-1 1 0,0 0 0,1 0 0,-1 0 0,1 0 0,0-1 0,-1 1 0,1 0 0,0-1 0,-1 1 0,2 0 0,0 0-293,0 0 1,1-1 0,-1 1-1,0-1 1,1 1 0,-1-1 0,1 0-1,2 0 1,16 0-3573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1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27 4625,'0'0'3286,"17"-4"-2857,48-14-7,-47 14-199,-18 4-71,-2 11 89,-4 1 42,-1 0 0,0 0 0,0-1 0,-15 15 0,-6 10-147,23-29-116,-5 9 21,-1 0 0,-10 23 0,19-35-57,0 0 0,1 0 0,-1 1 0,1-1 0,0 0 0,0 1 0,0-1 0,1 1 0,-1-1 0,1 1 0,0-1 0,1 1 0,-1-1 0,1 1 0,2 7 0,-3-11-18,1 1 1,0-1 0,0 1 0,0-1 0,0 0 0,1 1-1,-1-1 1,0 0 0,1 0 0,-1 0 0,0 0-1,1 0 1,-1 0 0,1 0 0,0 0 0,-1-1 0,1 1-1,0-1 1,-1 1 0,4 0 0,41 3-1082,-43-4 1038,2 0 4,27 2-1122,56-6-1,-36-9-1842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2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5761,'0'0'1413,"17"11"-1009,-2-2-257,-7-5-70,-1 0 0,0 1 0,0-1 0,0 2 0,-1-1-1,0 1 1,1 0 0,-2 0 0,1 0 0,-1 1 0,0 0 0,-1 0 0,8 16 0,-4-1 246,-1 2-1,-1-1 1,-1 1 0,4 47 0,-6 99 421,-3-145-691,-1 1-8,-1 1 1,-1-1-1,-2 1 0,0-1 0,-14 38 0,5-28 18,-2 0-1,-1-1 1,-24 36 0,22-43-211,9-13 44,-17 32-1,24-41-432,1-1-1,0 0 1,1 1-1,-1 0 1,0 11 0,1-8-3080</inkml:trace>
  <inkml:trace contextRef="#ctx0" brushRef="#br0" timeOffset="1">902 593 7762,'0'0'672,"99"0"-680,-59 0 184,-3 0-160,1 0-16,-2 0 0,1 0-720,-8 0-609,-14 0-1495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2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8650,'0'0'3161,"107"2"-2921,-65-2-88,7 0-152,0 0-88,13-6-40,-13-4-1337,-15-2-2504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7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3953,'0'0'2967,"-8"13"-2920,-15 26 253,1 2 1,3 1-1,-27 80 0,34-66-56,2 0-1,3 1 0,2 0 0,3 64 1,2-110-331,1 0 1,0-1-1,1 1 1,0 0 0,1 0-1,0-1 1,1 0-1,0 0 1,1 0-1,0 0 1,0 0 0,1-1-1,0 0 1,9 10-1,-11-16-140,-1 0 0,1 0 0,0 0 0,0-1 0,0 0-1,0 1 1,1-2 0,-1 1 0,0 0 0,1-1 0,-1 0-1,1 0 1,0 0 0,-1 0 0,1-1 0,0 0 0,6 0 0,18 0-2197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7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8 1592,'0'0'738,"-1"-8"5709,-10 9-6424,1 0 0,-1 1 1,1 0-1,0 1 0,0 0 1,0 1-1,0 0 1,0 0-1,1 1 0,0 0 1,0 1-1,0 0 0,1 0 1,-12 12-1,12-11-37,0 1 1,0 1-1,0 0 0,1 0 0,1 0 0,-1 1 1,2 0-1,-1 0 0,1 0 0,1 1 0,0 0 1,0 0-1,-2 14 0,4-15 2,1-1 0,0 1 0,1-1 0,0 1 0,0 0 0,1-1 0,0 1 0,1 0 0,0-1 0,1 0 0,-1 1 0,2-1 0,-1 0 0,1-1 0,1 1 0,0-1 0,0 1 0,0-2 0,1 1 0,1 0 0,-1-1 0,1 0 0,0-1 0,0 0 0,1 0 0,0 0 0,0-1 0,17 8 0,-8-5 1,0-2-1,0 0 1,0-1 0,1 0-1,0-2 1,0 0 0,0-1 0,0 0-1,0-2 1,22-2 0,-34 1 39,1 0 1,-1 0 0,1-1-1,-1 0 1,1-1 0,-1 1-1,0-1 1,0 0-1,-1-1 1,1 1 0,-1-1-1,1 0 1,-1-1-1,0 1 1,-1-1 0,1 0-1,-1 0 1,5-9 0,2-2 71,-1-1 1,0 0 0,-2 0 0,0-1-1,6-22 1,-9 25 2,-2 0 0,0 0 0,0 0 0,-2-1-1,0 1 1,-1-28 0,-1 40-102,1-1 0,-1 0 0,0 0-1,0 1 1,-1-1 0,1 1 0,-1-1 0,1 1-1,-1 0 1,0 0 0,0-1 0,-1 1 0,1 1-1,-1-1 1,1 0 0,-1 1 0,0-1 0,0 1-1,0 0 1,0 0 0,0 0 0,-1 0-1,1 0 1,0 1 0,-1 0 0,0-1 0,-4 0-1,-9-2-583,1 1-1,-1 1 1,1 0-1,-29 1 1,15 2-1035,6 8-398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7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7058,'0'0'1472,"0"22"-1104,-4 29-284,0-1-3119,4-39 593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8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0 5777,'0'0'1871,"-7"22"-1491,-44 139 835,34-112-896,3 1-1,2 0 0,2 1 0,2 0 1,-1 81-1,9-120-305,-1-1-107,1 0 0,1 0-1,2 15 1,-2-24-32,-1 1 0,1-1 1,-1 1-1,1-1 0,0 0 0,0 1 0,0-1 1,1 0-1,-1 0 0,0 1 0,1-1 0,0 0 1,-1 0-1,1-1 0,0 1 0,0 0 0,0-1 1,0 1-1,0-1 0,3 2 0,1-1-406,1 0 0,0-1 0,0 0 0,0 0 0,-1 0-1,13-1 1,9 0-2498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8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213 187 5473,'0'0'2226,"-20"0"-1970,0 0-227,-1 1 1,-26 4-1,42-3-27,1-1-1,0 1 1,0 0 0,0 0-1,0 0 1,0 0 0,1 1-1,-1 0 1,1-1 0,0 1-1,-1 1 1,1-1 0,1 0-1,-1 1 1,0-1-1,1 1 1,0 0 0,0 0-1,0 0 1,-3 7 0,2-3-5,-3 4-11,1 2 0,0-1 0,1 0 0,1 1 0,0 0 0,-2 21 0,5-29 10,-1 0-1,1 0 1,0 0-1,1-1 0,0 1 1,-1 0-1,2 0 0,-1-1 1,1 1-1,-1 0 1,2-1-1,-1 0 0,1 1 1,-1-1-1,1 0 1,1 0-1,-1-1 0,5 6 1,-1-4 36,0-1-1,1 1 1,0-2 0,0 1 0,0-1 0,0 0 0,0 0 0,1-1 0,0 0 0,0-1-1,0 0 1,0 0 0,0-1 0,0 0 0,0-1 0,12 0 0,-11-1 26,1 0-1,-1 0 1,0-1 0,0-1 0,0 0-1,0 0 1,0-1 0,-1 0 0,1 0-1,-1-1 1,0 0 0,-1-1-1,1 0 1,7-8 0,-5 3 87,0 0 0,-2-2 0,1 1 1,-1-1-1,-1 0 0,0-1 0,-1 0 0,-1 0 0,0-1 0,4-15 1,-4 7-62,-2 1 0,0-1 0,-1 0 0,-1 0 0,-1 0 1,-3-27-1,1 43-79,0 0 1,0 1-1,0-1 0,-1 0 1,0 0-1,0 1 1,0 0-1,-1-1 1,0 1-1,-1 0 0,-6-9 1,7 11-80,-1 0-1,0 0 1,1 1 0,-2-1 0,1 1 0,0 0-1,-1 0 1,1 0 0,-1 1 0,0-1 0,0 1-1,0 0 1,0 1 0,0-1 0,-1 1 0,-4-1 0,-8 1-689,0 0 0,0 1 1,0 0-1,0 2 0,-22 4 1,-18 12-3550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08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54 5537,'0'0'898,"-13"20"-808,-41 67-32,49-78-64,0 1 0,0 0 0,1 0 0,0 0 0,1 0 0,1 0 0,-1 1 0,1 0 0,1-1 0,0 1 0,1 0 0,0 12 0,0-9-27,0-9 43,0 1 1,0 0-1,1 0 1,0 0-1,0 0 1,0 0-1,0 0 0,1 0 1,0-1-1,0 1 1,1-1-1,-1 0 1,1 1-1,1-1 0,-1 0 1,0-1-1,1 1 1,0-1-1,0 1 0,1-1 1,-1 0-1,1-1 1,0 1-1,0-1 1,0 0-1,7 3 0,-2-2 118,0-1-1,0 1 1,0-2-1,1 0 0,-1 0 1,1-1-1,0 0 1,-1 0-1,1-2 1,0 1-1,-1-1 0,1-1 1,-1 0-1,0 0 1,1-1-1,-1 0 0,0-1 1,0 0-1,-1-1 1,1 0-1,-1 0 0,0-1 1,-1 0-1,1-1 1,-1 0-1,0 0 0,8-10 1,-9 7 0,0 1-1,0-1 1,-1 0 0,0-1 0,-1 1 0,0-1-1,-1 0 1,0 0 0,3-19 0,-2 5 21,-2-1 0,-1 1 0,-2-35 0,0 54-147,-1 1 0,1-1 0,-1 1 0,0 0 0,0-1-1,-1 1 1,0 0 0,0 0 0,0 0 0,0 0 0,-1 0 0,0 1 0,0-1 0,0 1 0,-1-1 0,1 1 0,-1 0 0,0 1 0,0-1 0,0 1 0,-1-1 0,1 1 0,-1 1 0,0-1 0,0 1 0,0 0 0,0 0 0,0 0 0,0 0 0,0 1 0,-1 0 0,-7-1 0,-123-3-3583,71 5 471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4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61 1064,'0'0'2391,"-1"-5"-2109,1-2-204,-1 0 534,1 0 1,-1 0-1,-1 0 1,-3-11-1,4 17-463,0 1-1,0 0 0,-1-1 1,1 1-1,0 0 0,0 0 0,-1-1 1,1 1-1,0 0 0,-1 0 0,1 1 1,0-1-1,-1 0 0,1 0 0,0 1 1,-2 0-1,-7 3-134,2 0 1,-1 1-1,0 1 1,1-1-1,0 1 0,0 1 1,1 0-1,-9 9 0,1-2-11,-19 19 3,2 1-1,2 2 1,-30 44 0,42-53-8,1 2 1,1 0-1,2 1 0,1 0 1,-12 42-1,21-61-37,1 1 0,1-1 0,0 1 0,0 0 1,2-1-1,-1 1 0,1 0 0,3 22 0,-2-31 7,1 0 1,-1-1-1,0 1 1,1 0 0,-1-1-1,1 1 1,0-1-1,0 0 1,0 0 0,0 0-1,0 0 1,0 0-1,1 0 1,-1 0 0,1-1-1,-1 1 1,1-1-1,-1 0 1,1 0 0,0 0-1,4 1 1,6 2-181,-1-1 1,1-1-1,0 0 1,13-1-1,124 0-2172,-84-1 461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92 383 336,'0'0'3934,"3"-19"-2700,24-129-389,-5-7 1067,-20 95 1337,-4 91-3178,-10 55-1,0-13-20,-2 137 39,2-19 29,11-183-99,-5 27-142,6-34 109,0 0 1,-1 0-1,1 0 1,-1 0-1,1 0 1,-1 0-1,1 0 1,-1 0-1,0 0 1,1-1-1,-1 1 1,0 0-1,0 0 1,0-1-1,1 1 1,-1 0-1,0-1 1,0 1-1,0-1 0,0 1 1,0-1-1,0 0 1,0 1-1,0-1 1,0 0-1,0 0 1,0 0-1,-2 0 1,-60 0-518,81-5-732,243 2-862,-162 3-124,-35 0-234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5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6409,'0'0'697,"109"42"-697,-68-30 160,3-4-160,1 0 48,2-4-152,0-2-161,4-2-647,-12 0-648,-11-4-2697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6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5857,'0'0'1393,"-54"130"-561,35-74-256,6 1-240,3 1-88,7-4-240,3-6-16,3-2-128,18-8-936,28-5-89,-6-13-1063,-3-10-2193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6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0 793 3937,'0'0'565,"20"-13"-323,4-2-110,-2 2 81,-1 0 0,-1-2 0,33-30 0,-21 13-54,-2-2 0,-2-1 1,-1-1-1,-1-1 0,-3-1 0,-1-2 1,-1 0-1,-3-1 0,21-67 0,-33 85 131,0-1 0,-2 1 0,-1-1 0,-1-1-1,-1-39 1,-1 61-194,-1 0 0,1 0-1,0 0 1,-1 0 0,0 0 0,0 1-1,0-1 1,0 0 0,0 0 0,-1 0-1,1 1 1,-1-1 0,0 1 0,-2-4-1,3 5-76,-1 0-1,1 0 0,0 0 0,0 1 1,0-1-1,-1 0 0,1 1 0,0-1 1,-1 0-1,1 1 0,-1-1 0,1 1 0,-1 0 1,1 0-1,-1-1 0,1 1 0,-1 0 1,1 0-1,-1 0 0,1 1 0,-1-1 1,1 0-1,0 1 0,-1-1 0,1 0 1,-1 1-1,1 0 0,0-1 0,-1 1 1,1 0-1,0 0 0,0-1 0,-2 3 1,-6 4-17,0 1-1,0 0 1,1 0 0,0 1 0,-10 15 0,-32 55 2,37-58-5,-13 24-3,1 2 0,3 0-1,-20 59 1,33-75-1,0 1 0,2-1 0,2 1 0,0 0 0,3 1 0,1 46 0,1-75-36,0-1-1,0 1 0,1-1 1,0 1-1,0-1 1,0 1-1,0-1 0,0 0 1,1 1-1,0-1 0,-1 0 1,1 0-1,0 0 0,1 0 1,-1 0-1,0-1 1,1 1-1,-1-1 0,1 0 1,0 1-1,0-1 0,5 2 1,1 1-245,0-1-1,1-1 1,0 0 0,0 0 0,0-1 0,13 2 0,39 2-1497,-4-5-639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59 439 4993,'0'0'1060,"-10"22"-1001,-31 73-18,40-93-40,0 1 0,0 0 0,0 0 0,0 0-1,0 1 1,1-1 0,-1 0 0,1 0 0,0 0-1,0 0 1,0 0 0,0 1 0,1-1 0,-1 0-1,1 0 1,0 0 0,0 0 0,0 0 0,0 0-1,1 0 1,-1-1 0,1 1 0,0 0 0,-1-1-1,1 1 1,0-1 0,4 4 0,-1 0 7,5 5-8,1-1-1,0 0 1,0 0 0,1-1-1,0 0 1,1-1 0,-1-1 0,2 0-1,-1-1 1,1 0 0,22 6-1,-16-7-2,1-1-1,0 0 0,0-1 0,0-1 1,0-2-1,1 0 0,31-4 1,-45 3-2,0 0 1,-1-1-1,1 0 1,0 0-1,-1-1 0,1 0 1,-1 0-1,0-1 1,0 0-1,0 0 1,-1-1-1,1 0 1,-1 0-1,0 0 1,-1-1-1,1 0 1,-1 0-1,0 0 1,0 0-1,-1-1 0,0 0 1,0 0-1,-1 0 1,0-1-1,0 1 1,-1-1-1,1 1 1,-2-1-1,1 0 1,-1 0-1,0 0 1,-1 0-1,0 0 0,-1-10 1,0 12 48,-1 0 0,0 1 0,0-1 0,0 0 0,-1 1 0,1-1 0,-1 1 0,-1 0 0,1 0 0,-1 0 0,1 0 0,-2 1 0,1 0 0,0-1-1,-1 2 1,0-1 0,0 0 0,0 1 0,-10-5 0,3 2 28,0 0 0,-1 1-1,0 0 1,0 1-1,0 0 1,-1 2 0,-24-3-1,37 4-69,-51 2 50,49 0-52,-1-1 0,1 1 0,-1 0-1,1 0 1,-1 1 0,1-1 0,0 1 0,-1-1 0,1 1 0,0 0-1,-5 5 1,-1 1-7,1 1-1,-1 0 1,2 1-1,-1 0 0,1 0 1,1 0-1,0 1 1,0 0-1,1 1 1,1-1-1,-5 19 0,3-3-17,1 0 0,1 0 0,2 1 0,1 28 0,1-51-6,0-1 0,0 1 0,0-1 0,1 1 0,-1-1 0,1 1 0,0-1 0,1 1 0,-1-1 0,1 0 1,0 0-1,0 0 0,0 0 0,1 0 0,-1 0 0,1-1 0,0 1 0,0-1 0,0 1 0,0-1 0,1 0 0,-1-1 0,1 1 0,0 0 0,0-1 0,0 0 0,0 0 0,0 0 0,0-1 0,1 1 0,-1-1 0,0 0 0,1 0 0,-1-1 0,1 1 0,0-1 0,-1 0 0,1 0 0,8-2 0,-7 1 29,0-1 0,0 0-1,0 0 1,0 0 0,0-1-1,0 0 1,0 0 0,-1 0-1,0-1 1,0 0 0,0 0-1,0 0 1,0-1 0,-1 0-1,7-9 1,4-6 18,-1 0 0,19-39 0,-14 19-14,-2-1 0,-1 0 0,-3-1 0,-1-1 0,7-46 0,-10 19 269,-2-1 0,-4-100 0,-3 161 9,-1 0 0,0-1-1,-1 1 1,0 0-1,0 0 1,-1 1-1,-6-16 1,9 25-278,-1 0 0,1 0 0,0 0-1,0 0 1,0 0 0,-1 0 0,1 0 0,0 0 0,0 0 0,0 1 0,-1-1 0,1 0-1,0 0 1,0 0 0,0 0 0,0 0 0,0 0 0,-1 0 0,1 1 0,0-1 0,0 0-1,0 0 1,0 0 0,0 0 0,0 0 0,0 1 0,-1-1 0,1 0 0,0 0-1,0 0 1,0 1 0,0-1 0,0 0 0,0 0 0,0 0 0,0 1 0,0-1 0,0 0-1,0 0 1,0 0 0,0 0 0,0 1 0,0-1 0,0 0 0,1 0 0,-13 129 13,5 158 0,7-248-136,0-21-507,2 0 0,0 0 0,1 0 0,1 0 0,0-1 0,12 31 0,-6-24-1806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6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27 221 4353,'0'0'2022,"-5"20"-1888,-14 63-120,18-81-11,1 0 1,-1 0-1,1 0 0,0 0 1,-1 0-1,1 0 1,0 0-1,0 0 0,1 0 1,-1 0-1,0 0 1,1 0-1,-1 0 0,1 0 1,-1 0-1,1 0 1,0 0-1,0-1 0,0 1 1,0 0-1,0 0 1,0-1-1,1 1 1,-1-1-1,0 1 0,1-1 1,-1 0-1,1 1 1,0-1-1,-1 0 0,4 2 1,0 0 29,3 1 27,1 1 1,0-1-1,0-1 0,0 1 0,0-1 0,1-1 0,-1 0 0,18 1 0,-3-1 38,0-2-1,34-3 1,-51 3-65,0-1 0,1-1 0,-1 0 1,0 0-1,0 0 0,0-1 0,-1 0 0,1 0 1,-1 0-1,1-1 0,-1 0 0,0-1 0,-1 1 0,1-1 1,-1 0-1,0 0 0,0-1 0,7-10 0,-6 7 9,-1-1-1,1 0 1,-2 0-1,0-1 1,0 1-1,-1-1 1,0 0-1,-1 0 1,0 0-1,0 0 1,-1-18-1,-1 19 17,0 0 0,-1 0-1,0 0 1,-1 0 0,0 0-1,-6-15 1,6 18-19,-2 1 0,1-1 0,-1 1-1,0 0 1,0 1 0,0-1 0,-1 1 0,0 0-1,0 0 1,-7-6 0,6 7-161,-1-1 0,0 1 0,1 0 0,-1 0 0,-1 1-1,1-1 1,0 2 0,-1-1 0,0 1 0,1 0 0,-1 1 0,0 0 0,0 0 0,0 1 0,0 0-1,0 0 1,-10 2 0,17-2 99,0 0 0,0 0 0,1 0 0,-1 0 0,0 1 0,0-1 1,0 0-1,1 0 0,-1 1 0,0-1 0,0 0 0,1 1 0,-1-1 0,0 1 0,1-1 0,-1 1 0,0-1 0,1 1 0,-1 0 0,0 0 0,1-1 2,0 1 1,0 0-1,0-1 1,0 1-1,0-1 0,0 1 1,0 0-1,0-1 1,0 1-1,0-1 0,0 1 1,0 0-1,0-1 0,0 1 1,1-1-1,-1 1 1,0-1-1,0 1 0,1-1 1,-1 2-1,3 1-14,-1 0 1,0-1-1,1 1 1,-1-1-1,1 1 0,0-1 1,5 3-1,20 12 128,0 1-1,-1 1 1,-1 1 0,-1 2-1,29 31 1,-44-42-19,-1 1 0,0 0 0,0 1 1,-2 0-1,1 0 0,-2 0 0,0 1 0,0 0 0,-1 1 0,-1-1 0,-1 1 0,0 0 1,2 29-1,-4-31 0,-1 0 1,0 1 0,-1-1 0,0 0-1,-1 0 1,0 0 0,-1 0 0,-1-1 0,0 1-1,-1-1 1,0 0 0,0 0 0,-2 0-1,-8 11 1,7-11-40,-1 0-1,0-1 1,-1-1-1,0 1 1,-1-2-1,-20 15 1,23-19 34,0-1-1,0 1 1,0-2 0,-1 1-1,1-1 1,-1 0 0,0-1-1,0 0 1,0 0-1,0-1 1,-14 0 0,21-1-18,-1 0 0,1 0 0,0-1 0,0 1 0,-1-1 1,1 1-1,0-1 0,0 0 0,0 0 0,0 0 0,0 0 0,0 0 0,0 0 1,0 0-1,0-1 0,0 1 0,1-1 0,-1 1 0,-2-4 0,2 2-17,-1-1-1,1 0 0,0 0 1,0 0-1,0 0 0,1-1 1,-1 1-1,1 0 0,-1-8 1,1 4-61,0 0 1,1 1 0,0-1 0,0 0 0,1 0-1,-1 1 1,2-1 0,-1 0 0,1 1 0,0-1 0,7-12-1,-3 11-228,1 0 0,0 1 0,0 0 0,1 0-1,0 1 1,1 0 0,-1 0 0,1 1-1,1 0 1,15-7 0,-3 1-860,22-13-2836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7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62 4561,'0'0'6948,"2"-13"-6680,3-11-233,-1-1-30,-16 52-9,1 4-50,-34 100 394,39-109-494,1 0 0,1 0-1,2 0 1,-1 27 0,2-47 4,1 0 1,0 0 0,0-1-1,0 1 1,0 0-1,1 0 1,-1 0-1,0-1 1,1 1 0,-1 0-1,1 0 1,0-1-1,0 1 1,-1 0-1,1-1 1,0 1 0,0-1-1,1 1 1,-1-1-1,0 0 1,0 1 0,1-1-1,-1 0 1,3 2-1,20 8-2625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7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73 3689,'0'0'4178,"-18"0"-4061,-6 0-105,-27 4 0,47-3-5,0-1 0,1 1 0,-1 1 0,0-1 0,1 0-1,-1 1 1,1 0 0,-1 0 0,1 0 0,0 0 0,0 1 0,0-1-1,0 1 1,-3 4 0,0-1-6,1 2-1,0-1 1,1 1-1,-4 9 1,7-15-1,-3 6-12,0 1 1,1 0-1,0 0 1,1 0-1,0 0 1,1 1 0,-1-1-1,2 1 1,-1-1-1,2 0 1,1 16-1,-2-21 21,1 0 0,0 0 0,0 0 0,0 0 0,1-1 0,-1 1 0,1 0-1,0-1 1,0 1 0,0-1 0,0 1 0,0-1 0,1 0 0,0 0 0,0 0 0,-1-1 0,2 1-1,-1-1 1,0 1 0,0-1 0,1 0 0,-1 0 0,1-1 0,0 1 0,-1-1 0,1 0-1,0 1 1,0-2 0,6 2 0,1-1 54,0 0-1,0-1 1,0 0 0,-1-1-1,1 0 1,0-1 0,0 0-1,0 0 1,-1-1-1,1-1 1,-1 0 0,0 0-1,0-1 1,0 0 0,-1-1-1,0 0 1,0 0-1,0-1 1,-1 0 0,0-1-1,0 0 1,-1 0 0,0-1-1,0 0 1,-1 0 0,-1 0-1,9-18 1,-9 15-36,0-1 0,0 0 0,-2 0-1,0-1 1,0 1 0,-1-1 0,0 1 0,-2-1 0,1 0 0,-4-22 0,3 34-52,0 0 0,-1 0 1,1 0-1,-1 0 0,1 1 0,-1-1 1,0 0-1,0 0 0,0 1 0,0-1 1,0 0-1,0 1 0,0-1 0,-1 1 0,1 0 1,0-1-1,-1 1 0,1 0 0,-1 0 1,1 0-1,-1 0 0,0 0 0,0 0 1,1 0-1,-1 1 0,0-1 0,-3 0 1,-3-1-312,-1 1 1,0 0 0,0 0-1,-14 2 1,10-1-10,-41 0-1664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8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76 147 1840,'0'0'2698,"5"-17"-1912,3-9-405,22-62 1557,-28 82-1627,3-3 1243,-4 26-1301,-3 21-43,-1-1 0,-9 41 0,-22 75 223,21-98-407,6-25-47,-32 151 106,32-135-76,-3 90 1,11-133-29,-1-1 1,0 0-1,0 1 0,1-1 0,-1 0 1,1 0-1,0 1 0,0-1 1,0 0-1,0 0 0,0 0 1,0 0-1,0 0 0,1 0 0,-1 0 1,1-1-1,-1 1 0,1 0 1,0-1-1,0 1 0,-1-1 0,1 0 1,0 1-1,1-1 0,-1 0 1,0 0-1,0 0 0,0-1 0,0 1 1,1-1-1,2 1 0,3 1-157,0-1-1,0-1 0,0 1 0,0-1 0,-1-1 1,1 1-1,0-1 0,11-3 0,-13 2 27,0 0 0,-1-1 0,1 0 0,-1 0 1,0 0-1,0 0 0,0-1 0,7-6 0,31-36-2214,-22 15 175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9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0 200,'0'0'7258,"124"28"-7186,-62-15-72,36-1-488,-13-2-657,-14-4-1311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29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0 512,'0'0'6771,"-19"24"-6688,17-22-78,-24 30 99,2 1 0,2 2-1,0 0 1,-23 56 0,6 7 305,-30 123-1,56-169-332,3 1 0,2 1 0,2 0 0,2 72 0,4-123-215,0 0 0,0 0-1,1 0 1,-1 0-1,1 0 1,-1 0 0,1 0-1,0-1 1,0 1-1,0 0 1,1-1 0,-1 1-1,0-1 1,1 1-1,0-1 1,0 1 0,0-1-1,0 0 1,0 0 0,0 0-1,0 0 1,0 0-1,1-1 1,-1 1 0,1-1-1,0 1 1,-1-1-1,5 1 1,5 0-2129</inkml:trace>
  <inkml:trace contextRef="#ctx0" brushRef="#br0" timeOffset="1">1 801 5153,'0'0'1200,"135"-28"-800,-90 24-392,6 4 80,2 0-88,-1 0-176,18 0-136,-15 0-1016,-12 0-808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0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0 4121,'0'0'3009,"-3"18"-2863,1-3-102,-21 113 895,-36 200 31,57-322-894,-2-11 1,-2-13-137,4 3-143,0-1 0,0 0 0,2 0 1,0 0-1,1 0 0,3-17 0,-3 28 166,0 0 0,0 0 0,1 0 0,-1 1 0,1-1 0,0 0 0,1 1 0,-1 0 0,1-1 0,0 1 0,0 0 1,0 0-1,0 0 0,1 1 0,0-1 0,-1 1 0,1 0 0,0 0 0,1 0 0,-1 1 0,1-1 0,-1 1 0,6-2 0,0 2 79,0-1 0,0 2-1,0-1 1,0 2 0,0-1 0,0 1 0,0 1 0,0 0 0,0 0-1,0 1 1,-1 0 0,1 1 0,0 0 0,-1 0 0,0 1 0,0 1-1,11 6 1,-12-7 55,-1 1 0,1 0-1,-1 0 1,0 1 0,-1 0 0,1 0 0,-1 0-1,-1 1 1,1 0 0,-1 0 0,0 1-1,-1 0 1,1-1 0,-2 1 0,1 1-1,-1-1 1,0 0 0,-1 1 0,3 15-1,-5-21-44,0 0 0,0 0 0,0 0 0,-1 0-1,1 0 1,-1 0 0,1 0 0,-1-1 0,0 1-1,0 0 1,0 0 0,-1-1 0,1 1 0,-1-1-1,1 1 1,-1-1 0,0 0 0,0 1 0,0-1-1,0 0 1,0 0 0,0-1 0,-1 1 0,1 0-1,-1-1 1,-3 2 0,-7 3 3,0 0-1,0-2 1,-1 1 0,-17 2-1,15-3 17,-33 5-780,-1-1-1,0-3 1,-96-1 0,115-6-1931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0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6249,'0'0'3505,"-68"130"-3505,62-108-1384,4-5-849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1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15 500 4705,'0'0'1251,"-2"17"-1112,-6 57-185,8-70 43,0 0 0,-1 0 0,1 0 0,1 0 0,-1 0 0,0 1 0,1-1 0,0 0 0,0 0 0,0 0 0,1 0 0,-1-1 0,1 1 0,0 0 0,0-1 0,0 1 0,0-1 0,1 1 0,0-1 0,-1 0 0,1 0-1,0 0 1,0-1 0,1 1 0,-1-1 0,1 0 0,-1 0 0,8 4 0,0-3 4,0 1 0,0-2-1,0 0 1,0 0 0,0-1 0,1 0-1,-1-1 1,18-1 0,-20 0-10,0-1 0,-1 0 0,1 0 0,-1-1 0,0 0 0,0 0 0,0-1-1,0 0 1,0-1 0,-1 1 0,0-2 0,0 1 0,0-1 0,-1 0 0,1 0 0,-1 0 0,6-10 0,-7 9 11,0-1 0,0 0-1,0 1 1,-1-2 0,0 1 0,-1 0 0,0-1-1,0 0 1,-1 0 0,0 0 0,-1 0 0,1 0 0,-2 0-1,1 0 1,-2 0 0,-1-15 0,1 20 31,0 1 1,0-1-1,-1 0 1,1 0-1,-1 1 1,0-1-1,0 1 1,-1 0-1,1-1 1,-1 1-1,1 0 1,-1 0-1,0 1 1,0-1-1,0 1 1,-1-1-1,1 1 1,0 0-1,-1 0 1,0 0-1,1 1 1,-1-1-1,0 1 1,-5-1-1,2 0-1,-1 0 1,1 1-1,-1 0 1,1 1-1,-1-1 1,0 2-1,1-1 1,-1 1-1,1 0 0,-1 0 1,1 1-1,-11 4 1,7-1-12,1 1 1,0 0 0,0 1-1,0 0 1,1 0-1,0 1 1,0 1-1,1-1 1,0 1 0,-6 11-1,3-5-19,1 1 0,0 0 0,2 1-1,-1 0 1,-8 30 0,13-36-11,2 0 0,-1 0 0,2 0 0,-1 0 0,1 0 0,1 0 0,0 1 0,3 19 0,-2-30 1,-1 1 1,1 0-1,-1 0 0,1 0 1,0 0-1,0-1 1,0 1-1,0 0 1,0-1-1,0 1 1,0-1-1,0 1 1,1-1-1,-1 0 1,1 1-1,-1-1 1,1 0-1,2 2 1,0-1-1,0-1 1,0 1-1,0-1 1,0 0 0,0 0-1,0-1 1,0 1-1,6 0 1,0-1-7,-1-1-1,0 0 1,0 0 0,1-1-1,-1 0 1,0 0 0,12-6-1,-5 0 20,-1-1-1,-1-1 0,0 0 0,0-1 0,0 0 1,-2-1-1,1 0 0,-2-1 0,16-22 0,-1-3 17,-3 0 0,30-65 0,-31 54 510,-1-1 0,-3-1 1,-2 0-1,-3-1 0,-1-1 1,6-83-1,-17 124 1248,-3 32-1671,-27 147-2128,13-85-1329,4-19-1513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1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6665,'0'0'1254,"-6"21"-1057,-22 67-21,24-76-117,1 0-1,0-1 0,1 1 0,0 1 1,1-1-1,0 0 0,1 0 0,2 13 0,-2-20-69,0-3 30,1-1 0,-1 0 1,0 1-1,1-1 0,0 0 0,-1 0 1,1 0-1,0 0 0,-1 1 1,1-1-1,0 0 0,0 0 1,0 0-1,0-1 0,0 1 1,0 0-1,0 0 0,0 0 1,1-1-1,-1 1 0,0-1 1,0 1-1,1-1 0,-1 1 1,0-1-1,0 0 0,1 1 1,-1-1-1,1 0 0,-1 0 1,2 0-1,3 0 59,0 0 1,1 0-1,-1 0 0,0-1 0,10-2 1,-8 1-47,0-1 0,-1-1 1,1 0-1,-1 0 0,0 0 1,0-1-1,-1 0 0,1 0 1,-1-1-1,-1 1 0,1-1 1,5-7-1,-4 3 149,0 1 0,-1-1 0,0 0 0,0-1 0,-1 1 0,0-1 0,5-20 0,-10 29 34,-1 11-218,0 1 0,-1-1 1,0 0-1,0 0 0,-1 0 1,0 0-1,-9 15 0,-3 12 38,1 0-388,2 2 1,1-1-1,2 1 0,2 1 1,-4 72-1,11-62-1849,0-15-540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6129,'0'0'1425,"-2"117"-1217,-4-79 192,-3 4-48,3 0-80,-1-2-208,1-4-56,2-3-8,1-9-128,1-4-288,2-8-400,0-6-721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1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0 7482,'0'0'529,"11"28"-316,1 2-75,-2 0 0,-1 0 0,-2 1-1,-1 0 1,-1 0 0,1 47 0,-8 12 397,-4-1 0,-18 94 1,-58 178 307,30-186-706,41-145-105,-1 1-1,-2-2 0,-25 41 0,37-65-236,-1-1 0,0 1 1,0-1-1,-1 0 0,1 0 1,-1 0-1,0-1 0,0 1 0,0-1 1,0 0-1,0 0 0,-1 0 1,-7 3-1,-3-3-2476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2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7298,'0'0'4729,"20"-12"-5474,3 6-1711,0-4-1753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2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24 774 4729,'0'0'971,"19"-23"-608,4-5-324,97-125 487,-103 127-327,-1-1-1,-1-1 1,-1-1 0,-2 0 0,-1-1-1,11-45 1,-13 35 189,-3-1 1,-1-1-1,-2 1 0,-2-59 1,-1 96-253,-1 0 0,1 0 0,-1-1 0,0 1 0,0 0 0,0 0 0,0 0 0,-1 0 0,-3-7 0,4 10-120,0 0 0,1 0 0,-1 0 0,0 0-1,0 0 1,-1 0 0,1 0 0,0 1 0,0-1 0,0 0 0,0 0 0,-1 1-1,1-1 1,0 1 0,-1-1 0,1 1 0,0 0 0,-1 0 0,1-1 0,-1 1 0,1 0-1,0 0 1,-1 0 0,1 0 0,-1 1 0,1-1 0,0 0 0,-1 1 0,1-1 0,0 1-1,-1-1 1,-1 2 0,-4 2 1,1 0 0,-1 1 0,1-1 0,0 2 0,0-1-1,1 0 1,0 1 0,0 0 0,0 1 0,0-1 0,-6 13 0,4-7-13,-29 44-2,-45 93 0,70-124-2,1 1-1,0 0 0,2 0 0,1 0 0,2 1 0,-5 54 1,9-72 3,0 20 2,1 0 1,6 40-1,-5-59-22,1-1 1,0 0-1,1 0 0,0 0 1,1 0-1,0 0 1,0-1-1,0 0 0,1 0 1,1 0-1,8 10 1,-5-9-144,-1-1 0,1 0 1,1 0-1,0-1 1,0-1-1,0 0 0,1 0 1,-1-1-1,1 0 1,1-1-1,22 6 0,-1-3-1185,0-3 0,66 2 0,-23-5-2639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3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80 246 5025,'0'0'1067,"11"17"-840,-11-17-227,16 25 263,18 24 0,-30-45-202,-1-1 0,0 0-1,1 0 1,0 0-1,0 0 1,0 0-1,0-1 1,0 1-1,0-1 1,0 0-1,1-1 1,7 3 0,-2-2 83,1-1 0,-1 0 0,19 0 0,-11-1 54,-5 0-115,1 0-1,-1 0 0,1-1 1,-1-1-1,0 0 0,21-7 1,-29 7-64,0 0 0,0-1 0,0 1-1,0-1 1,-1 0 0,1-1 0,-1 1 0,0-1 0,0 1 0,0-1 0,0-1 0,-1 1 0,1 0 0,-1-1 0,0 0 0,-1 0-1,1 0 1,3-10 0,-3 5-72,-1 0-1,0-1 1,0 1 0,-1-1-1,0 1 1,-1-1-1,0 1 1,0-1-1,-1 1 1,-1-1-1,0 1 1,-1-1 0,-4-13-1,4 16-21,0 0 0,-1 0 1,0 0-1,0 0 0,-1 1 0,1 0 0,-2 0 0,1 0 1,-1 0-1,0 1 0,0 0 0,-1 0 0,0 1 0,0 0 1,0 0-1,-12-5 0,18 9 83,0 0 1,-1 1 0,1-1-1,-1 1 1,1-1-1,-1 1 1,1-1-1,-1 1 1,1 0 0,-1 0-1,1 0 1,-1 0-1,1 0 1,-1 0-1,-1 1 1,2 0-6,0-1 0,0 0 1,0 1-1,1-1 0,-1 1 0,0 0 0,0-1 0,1 1 1,-1 0-1,0-1 0,1 1 0,-1 0 0,1 0 1,-1-1-1,1 1 0,-1 0 0,1 0 0,-1 2 0,0 3 10,0 1-1,0 0 1,0-1-1,1 1 0,1 12 1,0-2 52,1 28 272,3-1 0,17 74 0,4 36 479,-23-125-661,-1 0 0,-1 1-1,-1-1 1,-2 0 0,-6 35-1,6-55-118,0-1 0,-1 1 0,0-1 0,0 1 0,-1-1-1,0 0 1,0 0 0,-1-1 0,0 1 0,0-1 0,-1 0-1,0-1 1,0 1 0,-1-1 0,0 0 0,0-1 0,0 1-1,0-1 1,-1-1 0,0 0 0,-10 5 0,5-5 27,0 0 1,0 0-1,-1-1 0,1-1 1,-1 0-1,1-1 1,-1-1-1,0 0 0,0-1 1,-23-3-1,33 3-98,1 0-1,-1-1 0,0 1 1,0-1-1,1 0 0,-1 0 1,1 0-1,-1 0 0,1 0 1,0-1-1,0 1 0,0-1 1,0 0-1,0 0 0,1 0 0,-1-1 1,1 1-1,0 0 0,0-1 1,0 0-1,1 1 0,-1-1 1,1 0-1,0 0 0,-1-4 1,0-2-436,1 0-1,0 0 1,1 0 0,0 0 0,1 1-1,0-1 1,0 0 0,1 0 0,3-9-1,14-32-4909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85 3953,'0'0'5477,"2"-18"-3970,-1 4-1129,4-28 131,-5 32-189,-3 20 171,-13 57-350,-1 2-105,4 1 0,-9 125 0,21-189-212,1-1 0,0 0-1,0 0 1,0 1 0,1-1 0,0 0 0,0 0-1,0 0 1,1 0 0,-1 0 0,1 0 0,1 0-1,-1 0 1,1-1 0,-1 1 0,1-1 0,1 0-1,-1 0 1,0 0 0,1 0 0,0 0 0,0-1-1,6 4 1,25 8-2934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4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9 159 6585,'0'0'829,"-2"18"-645,-5 62-130,7-75-30,1-1-1,-1 1 1,1 0 0,0-1-1,0 1 1,0-1-1,0 1 1,1-1-1,0 0 1,0 0 0,0 1-1,0-1 1,1-1-1,0 1 1,0 0-1,0-1 1,0 1 0,0-1-1,1 0 1,-1 0-1,8 5 1,-3-3 27,1-1 0,-1 0 1,1 0-1,0 0 0,0-1 1,0-1-1,0 1 0,15 0 1,-15-1 35,0-2 0,0 1 0,1-1 0,-1-1 0,0 1 0,12-4 0,-18 3-18,0 0 0,0 0 0,1 0 0,-1-1 0,0 1-1,-1-1 1,1 0 0,0 0 0,0 0 0,-1 0-1,1 0 1,-1-1 0,0 1 0,1-1 0,-1 1 0,0-1-1,-1 0 1,1 0 0,0 0 0,0-3 0,1-4-32,0 1 1,-1-1-1,0 1 1,-1-1-1,0 0 1,0 1-1,-1-1 1,-1 0 0,0 0-1,0 1 1,0-1-1,-1 1 1,-1-1-1,0 1 1,0 0-1,-1 0 1,0 0 0,-6-10-1,-2 2-486,0 0 0,-2 1 0,1 1 0,-2 0 0,-28-22 0,10 11-1745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4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0 8482,'0'0'1408,"-94"141"-1400,49-59 544,-2 12-304,4 4 304,15-13-552,5 3 152,14-8-208,9-7 56,5-7-72,23-6-104,12-10-1304,37-12-256,-9-16-497,-6-14-3416</inkml:trace>
  <inkml:trace contextRef="#ctx0" brushRef="#br0" timeOffset="0.99">702 708 6265,'0'0'3113,"-56"119"-2537,39-77-88,0 6-104,4 0-208,5 0 0,5-1-352,3-5-368,7-12-1464,6-14-361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1 240 3489,'0'0'-502,"5"22"321,33 155 169,-31-141 191,2-1-1,0-1 1,3 1 0,1-2 0,24 47-1,-29-66-20,1 1-1,0-2 0,1 1 0,0-1 1,1-1-1,1 0 0,0 0 0,0-1 1,1-1-1,0 0 0,1-1 1,1 0-1,-1-1 0,17 6 0,-21-10-87,0-1 0,1-1-1,-1 1 1,1-1 0,0-1 0,-1 0-1,12-1 1,-17 0-44,0 0-1,0-1 1,0 1 0,0-1 0,-1 0-1,1 0 1,0-1 0,0 0-1,-1 0 1,1 0 0,-1 0-1,0 0 1,0-1 0,0 0-1,0 0 1,0 0 0,4-4 0,-4 0-1,1 0 1,-1 0 0,0 0-1,0 0 1,-1-1 0,0 0-1,0 0 1,-1 0 0,0 0-1,0 0 1,-1 0 0,0 0 0,0 0-1,-2-16 1,1 21-7,0 0 0,0 0 0,-1 0 1,1 0-1,-1 1 0,0-1 0,0 0 0,0 0 0,0 1 0,0-1 1,0 0-1,-1 1 0,1-1 0,-1 1 0,0 0 0,0 0 0,0 0 0,-2-3 1,0 3-6,0-1-1,1 1 1,-1 0 0,0 0 0,-1 0 0,1 0 0,0 1 0,0-1 0,-1 1 0,-7-1-1,2 1 0,0 1 1,-1 0-1,1 0 0,0 1 0,0 1 0,0-1 0,1 1 0,-1 1 0,0 0 0,-11 5 0,11-3-19,1 1 0,-1-1 1,1 1-1,0 1 0,0 0 0,1 0 0,0 1 1,0 0-1,1 0 0,0 1 0,1 0 0,0 0 0,0 1 1,1-1-1,0 1 0,0 0 0,1 1 0,1-1 1,0 1-1,0 0 0,-1 15 0,3-23-7,1 0 0,0-1 0,0 1 0,0 0 0,0-1 0,1 1 0,-1 0 0,1-1 0,0 1 0,-1-1 0,1 1 0,0-1 0,1 1 0,2 4 0,-3-6 1,1 1 0,0 0 0,0-1 0,0 0 0,0 1 0,0-1 0,0 0 0,1 0 0,-1 0 0,0 0 0,1 0 0,-1-1 0,0 1 0,1-1 0,-1 1 0,4-1 0,6 1-8,0-1-1,-1 0 0,1-1 0,0 0 0,0 0 1,0-2-1,-1 1 0,1-2 0,14-5 1,-10 2 21,-1-1 0,0 0 1,-1-1-1,0-1 1,0 0-1,12-12 1,-3-1 64,-2-1 1,0 0 0,-2-2 0,0 0-1,-2-1 1,25-53 0,-14 17 30,-4 0 1,-2-2 0,-3 0 0,-2-1-1,-4-1 1,6-80 0,-18 86 1717,-1 61-1803,0-1 0,0 1 0,0 0 1,0 0-1,0 0 0,0 0 0,0-1 0,0 1 0,0 0 1,0 0-1,0 0 0,0 0 0,0-1 0,0 1 0,0 0 1,0 0-1,0 0 0,0 0 0,0 0 0,0-1 1,-1 1-1,1 0 0,0 0 0,0 0 0,0 0 0,0 0 1,0 0-1,0 0 0,-1-1 0,1 1 0,0 0 0,0 0 1,0 0-1,0 0 0,0 0 0,-1 0 0,1 0 0,0 0 1,0 0-1,0 0 0,0 0 0,-1 0 0,1 0 0,0 0 1,0 0-1,0 0 0,0 0 0,0 0 0,-1 0 0,-7 5-17,-2 5-23,2 0 1,-1 1-1,1 0 0,1 1 1,-8 14-1,8-12-222,0 1 0,1 0 0,1 0-1,0 0 1,1 0 0,-3 25 0,0 95-3494,7-131 3593,0 76-3037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5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604 1 4961,'0'0'3425,"-20"14"-3084,-2 1-207,0 1 1,-28 29-1,34-27-9,1 1-1,1 1 1,1 1-1,-11 21 1,-47 91 424,-65 174 0,104-219-336,4 2 0,3 0 0,-15 123 0,36-188-139,-19 128 37,23-151-122,0-1 0,0 1 1,-1-1-1,1 1 0,0-1 0,-1 0 1,1 1-1,-1-1 0,0 0 0,1 0 1,-1 1-1,0-1 0,0 0 0,0 0 1,0 1-1,0-2-3,1 1 1,-1-1 0,1 0-1,0 0 1,-1 0 0,1 0-1,-1 0 1,1 0 0,-1 0-1,1 0 1,0 0 0,-1 0-1,1 0 1,-1 0 0,1-1-1,0 1 1,-1 0 0,1 0-1,-1 0 1,1-1-1,0 1 1,-1 0 0,1 0-1,0-1 1,0 1 0,-1 0-1,1 0 1,0-1 0,-1 1-1,1 0 1,0-1 0,-3-3-181,1 0 0,-1 0 0,1-1 0,0 1 0,0 0 0,-2-10 0,0-7-81,1 0 0,1 0-1,1-1 1,1 1-1,3-25 1,-2 38 266,0 1 0,1-1 0,-1 0 0,1 0 0,1 0 0,0 1 1,0-1-1,0 1 0,1 0 0,0 0 0,0 0 0,1 1 0,0-1 0,11-10 0,-9 11 11,0 0 0,1 0 0,0 1 0,0 1 0,0-1 0,0 1 0,1 0 0,0 1 0,0 0 0,0 1 0,0 0 0,0 0-1,10 0 1,113-5-2243,-75 5-1578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0 6969,'0'0'1798,"-6"19"-1443,-41 127 984,23-81-805,-52 160 4,80-262-1547,2 18 609,0 0 1,2 0 0,0 0 0,1 1 0,22-33 0,-21 38 309,0 0 0,0 0 0,1 1 1,1 1-1,0 0 0,1 1 1,25-17-1,-31 23 182,0 0 0,0 1 0,0 1 0,0-1 0,1 1 0,-1 0 0,1 0 0,8 0 0,-14 2-21,0 0-1,0 0 1,1 0 0,-1 0-1,0 0 1,0 0 0,0 0-1,1 1 1,-1-1 0,0 1 0,0 0-1,0 0 1,0 0 0,0 0-1,0 0 1,0 0 0,0 0-1,0 0 1,-1 1 0,1-1-1,-1 1 1,1-1 0,-1 1-1,1 0 1,-1 0 0,0 0-1,0-1 1,1 1 0,-2 0 0,1 0-1,1 3 1,0 0 1,-1 0-1,0 0 1,0-1 0,0 1-1,0 0 1,-1 0 0,0 0-1,0 0 1,0 0 0,-1 0-1,0 0 1,1 0 0,-2-1-1,1 1 1,-1 0 0,1 0 0,-1-1-1,0 1 1,-1-1 0,1 0-1,-1 0 1,0 0 0,-5 6-1,-5 1-73,0-1 0,0-1 0,-1 0-1,0-1 1,-1 0 0,-15 5 0,16-8-845,0 0 1,0-1-1,-27 3 0,11-6-3491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7330,'0'0'1824,"0"108"-1592,0-70-56,-5 2-96,-3 0 0,1-2-80,-1-5 0,4-3-328,4-8-592,0-2-448,0-8-433,4-8-495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6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717 1 5977,'0'0'936,"17"146"-279,-17-46 151,-21 27 456,-29 19-592,-7-11 56,3-31-240,8-32-432,11-19 297,-7 5-353,-7 6 0,-5 4-48,1-6 48,-3-5 0,-25-3-753,11-14-1959,4-18-2265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7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3441 807 3729,'0'0'1075,"-15"-21"-665,-2-5-240,-1-1 13,-1 1 0,-1 1 0,-27-27 0,-9 0 47,-2 3 0,-2 2-1,-2 2 1,-2 4 0,-2 2 0,-99-42 0,25 24-222,-2 6 0,-180-39 1,207 66 76,-208-17 1,-112 28-128,400 14 77,0 1 1,1 1-1,-1 2 0,1 1 1,-52 18-1,8 3-18,1 4 0,1 3-1,2 3 1,-117 79 0,128-67-15,2 2 1,2 3-1,-58 68 0,89-89 8,1 1 0,2 0 0,1 2 0,1 1 0,-23 55 0,32-59 54,2 1 0,1 0 0,2 0 0,2 1 0,1 0 1,-4 69-1,10 14 199,28 218 0,-15-244-255,4-1-1,32 100 1,-39-161 66,2-1 1,0 0 0,2 0 0,1-2 0,2 0 0,0 0-1,2-2 1,0 0 0,2-1 0,26 22 0,-10-15 138,2-2 0,1-2 0,82 43 0,142 46 95,-264-116-308,632 235 71,-539-208 42,1-3 0,175 19 1,188-26 170,-400-20-253,0-2-1,-1-3 1,0-2 0,0-3-1,-1-2 1,95-40 0,-83 26 98,-2-2 0,97-64 0,-120 65 30,-2-1 0,0-2-1,-2-2 1,48-58 0,-10 2 0,106-166 0,-158 215-75,-2 0 0,-1-1 0,-3-1 1,-1-1-1,-3 0 0,-1-1 0,7-54 0,-12 22 109,-3-1-1,-9-104 1,3 156-160,-1 1 0,-1 0 1,-2 0-1,-1 0 0,0 0 1,-2 1-1,-1 0 0,-22-43 1,7 27-147,-2 1 1,-2 1 0,-1 1 0,-2 2 0,-1 1 0,-2 1-1,-1 2 1,-42-29 0,-172-116-5773,152 110-1517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8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276 146 4825,'0'0'1772,"-1"-19"-1155,3-59-200,-2 76-390,0 1 0,0-1 0,0 0 0,0 1 0,0-1 0,1 1 0,-1-1 0,1 1 0,-1-1 0,1 1 0,0-1 0,-1 1 0,1 0 0,0-1 0,0 1 0,0 0 0,0-1 0,0 1 0,0 0 0,0 0 0,0 0 0,1 0 0,-1 0 0,0 0 0,1 0 0,-1 1 0,1-1 0,-1 0 0,1 1 0,-1-1 0,1 1 0,-1 0 0,4-1 0,1 0 3,11-2 16,0 0 0,0 2 1,0 0-1,23 2 0,-24-1-27,-5 1-19,-1 0 0,0 1 1,1 0-1,-1 1 1,0 0-1,0 0 1,-1 1-1,1 1 1,-1-1-1,0 2 1,0-1-1,0 1 1,-1 0-1,0 1 0,0 0 1,0 0-1,-1 1 1,0 0-1,-1 0 1,0 1-1,0 0 1,-1 0-1,0 0 1,0 0-1,-1 1 0,-1 0 1,1 0-1,-2 0 1,1 0-1,-1 0 1,1 16-1,-2-11 5,-1-1-1,0 1 1,-1-1-1,0 1 1,-1-1-1,-1 0 1,0 1-1,-11 26 1,10-33-3,0 1 1,-1-1-1,0 0 1,0 0-1,-1 0 1,0-1-1,-1 0 1,1 0 0,-1 0-1,-1-1 1,1 0-1,-1-1 1,0 1-1,-15 6 1,13-8-7,0 0-1,0 0 1,0-1 0,-1-1 0,-20 4-1,-56-3-30,83-3 35,3 0-51,5 1-124,4 2 151,0 1 0,1 0 0,-1 0-1,-1 1 1,1 0 0,11 9 0,41 43 72,-50-47 10,0 0 0,-2 1 1,1 1-1,-1-1 0,-1 1 0,0 0 0,0 1 1,-1-1-1,-1 1 0,0 1 0,-1-1 1,0 1-1,-1 0 0,-1-1 0,0 1 1,-1 0-1,-1 28 0,-1-38-19,0 0-1,0 0 1,0 1 0,-1-1-1,1 0 1,-1 0-1,0 0 1,0-1 0,-1 1-1,1 0 1,-1-1 0,0 0-1,1 1 1,-2-1 0,1 0-1,0 0 1,0-1 0,-1 1-1,0-1 1,1 0-1,-9 4 1,-4 1 84,0-1-1,-1 0 1,1-1-1,-21 3 1,-113 13-18,92-15-1364,-66 15 1,74-7-886,6-3-476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9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8242,'0'0'1488,"113"0"-1304,-55 0 136,10 0-192,1 2 104,3 0-232,-4 2-288,-6-2-216,13 0-960,-20 0-809,-18-2-2104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39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6561,'0'0'1097,"106"24"-529,-63-20-440,8 0 272,5 2-400,3-2-88,8-2-272,-12 0-1097,-16-2-1111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4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59 600,'0'0'4398,"6"-32"3140,-6 31-7503,-1 0 0,1-1-1,-1 1 1,1 0 0,-1 0 0,1 0 0,-1 0-1,1 0 1,-1 1 0,0-1 0,0 0-1,1 0 1,-1 0 0,0 1 0,0-1 0,0 0-1,0 1 1,0-1 0,0 0 0,0 1 0,0-1-1,0 1 1,0 0 0,-1-1 0,-30-5-34,27 6 0,0 1 1,0 0 0,0 0-1,0 0 1,1 1 0,-1 0-1,0 0 1,1 0-1,-1 0 1,1 1 0,0 0-1,0 0 1,0 0-1,-4 4 1,-8 9-2,-25 31 1,36-42-5,-5 9-16,1 0 0,0 0 0,1 1 0,0 0 0,1 1 0,1 0 0,0 0 0,2 0 0,0 1 0,0-1 0,2 1 0,0 0 0,1 0 0,0 0 0,3 26 0,-1-37-2,0 1 0,0-1-1,0 1 1,1-1 0,0 1 0,0-1-1,0 0 1,1 0 0,0 0 0,0 0-1,1 0 1,0-1 0,0 0 0,0 1-1,0-2 1,1 1 0,0 0 0,0-1-1,6 5 1,-1-3-28,-1-1 0,1 0 0,0 0 0,0-1 0,1 0 0,-1-1 0,1 0 0,0-1 0,0 0 0,20 1 0,-10-2 37,0-1 0,-1-1 0,1-1-1,-1-1 1,0 0 0,0-1 0,20-8 0,-31 9 19,1-1 1,-2 0 0,1-1 0,0 0-1,-1 0 1,0-1 0,0 0 0,-1 0-1,1-1 1,-2 0 0,1 0 0,-1-1-1,0 1 1,0-1 0,-1-1 0,0 1-1,4-10 1,-3 0 5,0 0 1,-1 0-1,-1-1 0,-1 1 0,-1-1 0,0 0 0,-2 0 0,0 1 0,-5-39 1,4 52-106,0 0 0,0 0 0,0 0 0,-1 0 0,0 0 1,0 0-1,0 0 0,-1 1 0,1-1 0,-1 1 0,0 0 0,0-1 1,-1 1-1,1 1 0,-5-5 0,2 4-154,1 1 0,-1 0-1,0 0 1,0 0 0,0 0 0,0 1 0,0 0 0,0 0-1,-1 1 1,1 0 0,-11-1 0,-17 1-2943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5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5641,'0'0'4361,"1"0"-4361,5 2-464,2 2-1288,-3-2-825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5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4601,'0'0'3642,"13"-18"-3143,41-55-283,-51 70-206,-1 0 1,1 1-1,-1-1 1,1 1-1,0 0 1,0 0-1,0 0 1,0 0-1,1 0 1,-1 1-1,0-1 1,1 1-1,-1 0 1,1 0-1,-1 0 0,1 1 1,-1-1-1,1 1 1,0 0-1,-1 0 1,1 0-1,5 1 1,6 0 8,-5-1-8,0 0-1,0 1 1,0 0-1,0 0 1,0 1-1,-1 1 1,15 5-1,-20-6 1,0 0 0,1 0-1,-1 1 1,0 0 0,0 0-1,-1 0 1,1 0 0,-1 0-1,1 1 1,-1 0 0,0-1-1,0 1 1,-1 0-1,1 1 1,-1-1 0,0 0-1,3 9 1,-2-4 13,-1 0 0,0 0 0,0 0 0,-1 0 0,0 0 0,-1 0 0,0 0 0,0 1 0,-1-1 1,-3 17-1,1-14-1,-1 0 0,0-1 1,-1 1-1,-1-1 1,1 0-1,-2 0 1,-10 14-1,-74 76 69,67-76-55,0 0 0,2 2 0,-26 39 0,46-63-37,-1 2-12,-1 1 0,2-1 0,-1 1 0,-2 7 1,5-12 1,-1 0 0,1 0 1,0 0-1,0 0 1,-1-1-1,1 1 1,0 0-1,0 0 0,0 0 1,0 0-1,0 0 1,0 0-1,0 0 0,1-1 1,-1 1-1,0 0 1,0 0-1,1 0 0,-1 0 1,0 0-1,1-1 1,-1 1-1,1 0 1,-1 0-1,1-1 0,-1 1 1,1 0-1,0-1 1,-1 1-1,1-1 0,0 1 1,0-1-1,-1 1 1,1-1-1,0 1 1,0-1-1,0 0 0,0 1 1,22 3-396,1-1 1,-1 0 0,1-2-1,44-3 1,-37 0-111,31-2-1889,-9-7-2000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6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4977,'0'0'3106,"17"0"-2606,-5 0-305,1 1-1,-1 1 0,22 4 1,-32-5-167,-1 0-1,1-1 1,-1 1 0,0 0 0,1 0 0,-1 0 0,0 0-1,0 0 1,0 0 0,0 0 0,0 1 0,0-1 0,0 0-1,0 0 1,0 1 0,0-1 0,-1 1 0,1-1 0,-1 1-1,1-1 1,0 3 0,1 35 481,-3-26-342,2 13-81,-2-1 0,-1 0-1,-1 1 1,0-1 0,-3 0 0,0 0 0,-11 29 0,-16 22-174,-14 36 536,44-99-844,-1-1 0,1 0 0,1 1 0,0 0 0,1 0 0,0-1 0,2 16 0,3-11-1804,4-6-639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6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5905,'0'0'1112,"98"-24"-807,-50 12 255,3 0 216,-2 0-360,2 0 304,-2 0-456,-2 0-248,-6 2 72,-5 0-88,-8 4-56,-7 0-256,-2 2-880,-6 4-160,-7-2-1457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0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6161,'0'0'2187,"-13"18"-2108,1-1-76,2-5-6,1 0 1,1 0 0,0 0-1,1 1 1,0 0 0,1 1-1,-8 26 1,10-24-20,1 0 0,0 1 0,1-1 0,1 1 0,2 31 0,-1-43 14,0 0-1,1 1 1,0-1 0,0 1-1,1-1 1,-1 0-1,1 0 1,0 0 0,0 0-1,1 0 1,-1 0 0,1 0-1,0-1 1,1 0 0,-1 1-1,1-1 1,0 0-1,0-1 1,0 1 0,0-1-1,8 5 1,-10-7 40,0 0 1,1 1-1,-1-1 1,1 0-1,-1-1 1,1 1-1,-1 0 1,1-1-1,0 1 0,-1-1 1,1 0-1,0 0 1,0 0-1,-1 0 1,1 0-1,0-1 0,-1 1 1,1-1-1,3-1 1,-3 1 30,-1-1 1,1 0-1,0 0 1,-1 0-1,0 0 1,0 0-1,1-1 1,-1 1-1,-1 0 1,1-1-1,0 0 1,0 1-1,-1-1 1,2-4-1,1-6 76,0 0 1,0 0-1,-1-1 1,-1 1-1,-1-1 0,1-17 1,-1 13-75,-2 0 1,-3-32-1,2 43-257,1 0 1,-1 1-1,0-1 0,-1 0 1,0 1-1,0-1 0,0 1 1,-1 0-1,-7-10 0,-5-2-2168,3 5-1750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4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24 256,'0'0'2322,"9"-1"-1897,3 1 54,1-1 0,-1-1 0,0 0-1,11-8 5611,-58 4-5894,20 5-220,1 1 0,0 0 0,-1 1 0,1 1-1,-19 4 1,29-5 22,1 0-1,-1 0 1,1 0-1,0 1 1,-1-1-1,1 1 1,0 0-1,0 0 1,0 0-1,0 0 1,0 1-1,0-1 1,1 1-1,-1-1 1,1 1-1,0 0 1,0 0-1,0 0 1,0 0-1,0 1 1,1-1-1,-1 0 1,1 1-1,0-1 1,0 1 0,0 5-1,0 2-36,0-1 0,1 1 0,0-1 0,1 1 1,0-1-1,1 1 0,5 14 0,2 2 69,17 35-1,-14-38-37,-2 0 0,9 34 0,-18-57 20,-1 0 1,1 1 0,-1-1 0,0 0 0,1 1 0,-1-1 0,0 1 0,0-1 0,0 0-1,0 1 1,0-1 0,0 0 0,0 1 0,-1-1 0,1 0 0,0 1 0,-1-1-1,1 0 1,-1 1 0,1-1 0,-1 0 0,0 0 0,1 0 0,-3 3 0,0-3 10,0 1 1,0 0 0,0-1 0,-1 0 0,1 0 0,0 0 0,-1 0 0,-5 0 0,7 0-30,-29 4-58,-54 1 0,36-5-3654,44-1 1200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0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45 4521,'0'0'4273,"-12"-7"-3793,-36-21-269,46 26-195,0 1 0,0 0 0,0 0 0,0 0 0,-1 0 0,1 0 0,0 1 0,-1-1 0,1 1-1,0 0 1,-1-1 0,1 1 0,-1 0 0,1 0 0,-1 0 0,1 1 0,0-1 0,-1 1 0,1-1 0,0 1 0,-1 0 0,1 0 0,-3 1 0,0 2 42,0-1 0,1 1 1,0 0-1,0 0 0,0 0 0,-7 10 0,6-8-43,-8 13-33,1 0 1,0 1-1,1 0 0,2 1 1,0 0-1,1 0 0,1 1 0,1 0 1,0 0-1,2 1 0,1-1 1,1 1-1,1 38 0,1-55 27,0 0-1,1 0 1,0 0-1,0-1 1,0 1-1,1 0 1,0-1-1,0 1 1,1-1-1,-1 1 1,1-1-1,0 0 1,0 0-1,1 0 1,-1-1-1,1 1 1,0-1-1,1 0 1,-1 0-1,8 5 1,-3-4 14,0 0 1,0 0 0,1-1-1,-1 0 1,1-1-1,0 0 1,0 0-1,0-1 1,0-1-1,0 1 1,11-1 0,-10-1 3,0 1-1,0-1 1,0-1 0,0 0 0,0-1 0,-1 0 0,1 0 0,0-1 0,-1 0 0,0-1 0,0-1 0,0 1 0,0-1-1,-1-1 1,13-9 0,-7 3 5,9-6-539,-13 4-2637,-10 10-546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7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46 824,'0'0'5197,"-22"-28"-378,18 25-4783,0 1 1,0 0 0,0 0 0,0 1-1,0-1 1,0 1 0,0 0 0,-1 0 0,1 0-1,0 0 1,-1 1 0,1 0 0,0 0-1,-1 0 1,-6 2 0,5-1-38,0 0 1,0 0-1,1 1 0,-1 0 1,1 1-1,-1-1 1,1 1-1,0 0 0,0 0 1,-9 8-1,5-3-32,0 0 0,1 1 0,0 1 0,0-1 0,1 1-1,1 0 1,0 1 0,0 0 0,1 0 0,0 0 0,1 0 0,0 1 0,1-1-1,0 1 1,1 0 0,1 0 0,-1 13 0,2-21-69,0 0 1,0 0-1,0 1 0,1-1 1,-1 0-1,1 0 0,0 0 1,0 0-1,1 0 0,-1 0 1,3 4-1,-2-6 29,0 0 0,0 1 0,0-1 1,0 0-1,1-1 0,-1 1 0,0 0 0,1-1 0,0 1 1,-1-1-1,1 0 0,0 0 0,-1 0 0,1 0 0,0 0 0,0 0 1,3 0-1,7 1 13,0 0 1,-1-1-1,1-1 1,0 1-1,0-2 1,0 0 0,20-4-1,-25 3 71,-1-1 0,1 1 0,-1-1-1,0 0 1,0-1 0,0 0 0,0 0 0,0-1 0,-1 1-1,0-1 1,0-1 0,0 1 0,7-10 0,-9 10 35,-1 0 0,1 0 0,-1 0 0,0-1 1,-1 0-1,1 1 0,-1-1 0,3-12 0,-3 3 90,0 1-1,-1-26 0,-1 38-149,0 0 0,0-1 0,-1 1 0,1 0 0,0 0 0,-1 0 0,0-1 0,1 1-1,-1 0 1,0 0 0,0 0 0,0 0 0,-1 0 0,1 1 0,0-1 0,-1 0 0,1 0 0,-1 1 0,1-1-1,-1 1 1,0-1 0,0 1 0,0 0 0,-3-2 0,-2 0-313,0 0 1,-1 1-1,1 0 0,-1 0 0,-13-2 1,-8 2-1864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7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14 116 3513,'0'0'1792,"1"18"-1541,0 82 1775,-5-110-1749,2 3-287,-1 0 0,1 0-1,1-1 1,-1 1 0,1-1 0,1 1 0,-1 0-1,1-1 1,0 1 0,1-1 0,0 1 0,3-12-1,-1 8 42,0 0 0,1 0 0,0 0 0,1 1 0,1-1 0,0 1 0,9-13 0,-13 21-60,0 1 0,0-1 0,0 0 0,0 1 0,0-1 0,0 1 0,1 0 0,-1 0 0,0 0 0,1 0 0,-1 0 0,1 0 0,-1 1 0,1-1 0,-1 1 0,5-1 0,47 2-1747,-33-1 541,4 0-378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8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134 138 336,'0'0'1842,"18"0"-1099,29 0-344,0-3 1,77-13 0,-116 14-390,14-3 98,27-10-1,-44 13-92,0 0 0,0 0 0,0-1 0,0 1 0,0-1 0,-1-1 0,1 1 0,-1-1 0,0 1 0,7-9 0,-10 11-5,0 0-1,-1 0 1,1 0-1,0 0 1,0-1-1,-1 1 1,1 0-1,-1 0 0,1-1 1,-1 1-1,0 0 1,1-1-1,-1 1 1,0-1-1,0 1 1,0 0-1,0-1 1,0 1-1,0 0 1,0-1-1,-1 1 1,1-1-1,0 1 0,-1 0 1,1 0-1,-1-1 1,0 1-1,1 0 1,-1 0-1,0-1 1,0 1-1,0 0 1,1 0-1,-1 0 1,0 0-1,0 0 1,-1 1-1,1-1 0,0 0 1,0 0-1,0 1 1,-1-1-1,1 0 1,0 1-1,0-1 1,-1 1-1,1 0 1,0 0-1,-1-1 1,-1 1-1,-16-2 52,0 1 0,0 0 0,0 2-1,0 0 1,0 1 0,0 1 0,1 1 0,-1 0-1,1 1 1,0 2 0,-18 8 0,15-5 13,0 1-1,0 1 1,2 0 0,-1 2 0,2 1-1,0 0 1,0 1 0,-23 29 0,36-38-55,0 0 0,0 0 0,0 0 0,1 1 1,0 0-1,1 0 0,0 0 0,0 0 0,0 1 0,-1 9 1,4-15-23,0 0 1,0-1-1,-1 1 0,2 0 1,-1 0-1,0 0 1,1 0-1,-1 0 1,1 0-1,0-1 1,0 1-1,0 0 0,0 0 1,0-1-1,1 1 1,-1-1-1,1 1 1,-1-1-1,1 0 0,0 0 1,0 1-1,0-1 1,1 0-1,-1-1 1,0 1-1,1 0 1,-1-1-1,1 1 0,-1-1 1,1 0-1,0 0 1,-1 0-1,1 0 1,5 0-1,29 7-696,46 4-1,-26-7-680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4537,'0'0'1984,"-90"118"-1391,58-64 167,0 3-648,8-1 224,3-2-208,11-4-8,3-4-64,7-4-56,0-3-184,6-5 176,18-6-976,25-6-217,-6-10-423,-1-6-432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9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65 3793,'0'0'1216,"-15"18"-904,-45 60-240,57-74-68,1-1 0,0 0-1,1 0 1,-1 1 0,1-1 0,-1 1-1,1-1 1,0 1 0,0 0-1,1-1 1,-1 1 0,1 6 0,0-8 2,0 0 0,0 1 0,1-1 1,-1 0-1,1 0 0,0 0 1,0 1-1,0-1 0,0 0 0,0 0 1,0 0-1,0 0 0,1-1 1,-1 1-1,3 2 0,0-1 12,0 0 0,0 0 0,0 0 1,1 0-1,-1-1 0,1 0 0,0 0 0,0 0 0,0-1 0,0 1 1,0-1-1,0 0 0,5 0 0,0 0 12,-1-1 0,1 0 0,-1 0 0,1-1 0,-1 0 0,0-1-1,1 0 1,-1-1 0,0 1 0,15-8 0,-18 6-6,0 0 0,0 0 1,0-1-1,0 0 0,-1 0 0,1 0 0,-1 0 0,-1-1 0,1 0 0,-1 0 0,0 0 0,0-1 1,-1 1-1,4-10 0,-2 1-409,-1 1 0,-1-1 0,0 0 0,-1 0 0,-1 0 0,0 0 0,-2-20 0,1 16 156,-1 10 588,-2 17-73,-1 16 411,-67 401 4845,68-409-5556,1 0 1,-1 27-1,3-42-38,1 0 0,-1 0 0,0 0 0,1 0 0,-1 0 1,1 0-1,-1 0 0,1 0 0,-1 0 0,1 0 0,-1 0 0,1 0 0,0 0 1,0-1-1,0 1 0,-1 0 0,1 0 0,0-1 0,0 1 0,0-1 0,0 1 1,0-1-1,0 1 0,0-1 0,0 0 0,0 1 0,2-1 0,32 6-1909,-5-5-413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3:59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1 392,'0'0'0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159 118 776,'0'0'2222,"-1"-4"-2030,-4-9 294,1 0 0,0-1 0,1 1 0,1-1 1,-2-22-1,0 27 308,3 8-772,1 1 0,0 0 1,0 0-1,0 0 0,0 0 0,-1 0 0,1 0 0,0-1 0,0 1 1,0 0-1,-1 0 0,1 0 0,0 0 0,0 0 0,-1 0 1,1 0-1,0 0 0,0 0 0,0 0 0,-1 0 0,1 0 0,0 0 1,0 0-1,0 0 0,-1 0 0,1 0 0,0 1 0,0-1 0,0 0 1,-1 0-1,1 0 0,0 0 0,0 0 0,0 0 0,-1 1 0,1-1 1,0 0-1,0 0 0,0 0 0,0 0 0,0 1 0,0-1 1,-1 0-1,1 0 0,0 0 0,0 1 0,0-1 0,0 0 0,0 0 1,0 0-1,0 1 0,0-1 0,0 0 0,0 0 0,0 1 0,0-1 1,0 0-1,-18 62 79,-11 73-1,20-86-68,-55 382 851,62-346-1174,2-84 170,1 0 1,-1 0-1,1-1 0,-1 1 0,1 0 1,-1 0-1,1-1 0,0 1 0,-1 0 1,1 0-1,0-1 0,-1 1 0,1-1 1,0 1-1,0-1 0,0 1 0,0-1 0,0 1 1,0-1-1,-1 0 0,1 0 0,0 1 1,0-1-1,0 0 0,0 0 0,0 0 1,0 0-1,0 0 0,0 0 0,2-1 1,-1 2-227,9-1-1797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1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6 3809,'0'0'4073,"-34"-6"-3705,7 12-368,-5 8 0,-3 4-8,-3 1 8,2 1-48,6 0-128,6 2-584,5 6 143,8-4-983,7-2-480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0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1 408,'0'0'4532,"0"20"-3945,2 125 883,-3-58 516,-17 116 0,0-31-1964,15-98-4993,3-61 671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2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39 2537,'0'0'4934,"0"-6"-4343,0 6-591,0-2 56,0 0 0,0 1 0,0-1 0,0 0 0,-1 1 0,1-1 0,0 1 0,-1-1 0,1 1 0,-1-1 0,0 1 0,-1-3 0,1 3-21,0 0-1,-1 0 1,1 0 0,-1 0 0,1 0-1,-1 0 1,0 1 0,1-1 0,-1 1-1,0-1 1,1 1 0,-1 0 0,0 0-1,1-1 1,-1 1 0,0 0 0,-2 1-1,-16-1-18,1 1-1,0 0 0,0 2 1,0 0-1,0 1 0,0 1 1,-29 12-1,33-10-16,-4 0-10,2 1 1,-1 1 0,-17 11-1,35-19-15,-1-1 0,1 0 0,0 1 0,-1-1 0,1 0 0,-1 1 0,1-1 0,0 0 0,-1 1 1,1-1-1,0 1 0,0-1 0,-1 1 0,1-1 0,0 0 0,0 1 0,0-1 0,-1 1 0,1-1 0,0 1 0,0 0 0,0-1 0,0 1 0,0-1 0,0 1 0,0-1 0,0 1 0,0-1 0,0 1 0,0-1 0,1 1 0,-1-1 0,0 1 0,0-1 0,0 1 0,1-1 0,-1 0 0,0 1 0,0-1 0,1 1 0,-1-1 0,1 0 0,-1 1 0,0-1 0,1 0 0,-1 1 0,1-1 0,-1 0 0,0 1 0,2-1 0,23 14-493,3-4 412,0 2 0,-1 2-1,25 16 1,-41-23 96,1 2-1,-2-1 0,1 1 0,-1 1 0,-1 0 1,0 0-1,0 1 0,14 23 0,-20-29 23,-1 1 1,1-1-1,-1 1 0,0-1 0,0 1 0,-1 0 0,1 0 1,-1 0-1,-1 0 0,1 0 0,-1 0 0,0 0 0,0 0 1,-3 11-1,2-12 30,0-1 1,-1 1 0,0 0-1,0-1 1,0 1 0,0-1-1,-1 0 1,0 0 0,1 0-1,-2 0 1,1 0 0,0-1-1,-1 1 1,0-1-1,0 0 1,0 0 0,0 0-1,-5 2 1,-9 4-225,-1-2 0,0 0 0,0-1 0,-1 0 1,0-2-1,-27 3 0,29-6-1755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2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6129,'0'0'1225,"-22"90"-2450,22-78-831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3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54 4153,'0'0'1145,"-12"20"-1091,-33 66-145,44-85 87,0 1-1,1 0 1,-1-1 0,0 1 0,1 0-1,-1-1 1,1 1 0,-1 0-1,1 0 1,0-1 0,0 1-1,0 0 1,0 0 0,0 0-1,0-1 1,0 1 0,1 0-1,-1 0 1,1 0 0,0 2-1,1-2 4,-1-1-1,0 0 1,0 0 0,1 0-1,-1 1 1,0-1-1,1 0 1,-1-1 0,1 1-1,0 0 1,-1 0-1,3 0 1,2 1 1,7 3 38,1-1 1,-1-1 0,1 0-1,0-1 1,0-1-1,0 0 1,0-1-1,18-2 1,-27 2-33,1 0 23,-1 0 0,1-1 0,0 0-1,-1 0 1,1 0 0,-1-1 0,0 0 0,1 0-1,-1 0 1,0-1 0,0 0 0,0 0 0,-1 0-1,1 0 1,-1-1 0,0 0 0,1 0 0,-2 0-1,1 0 1,0 0 0,-1-1 0,0 0 0,0 0 0,0 0-1,-1 0 1,0 0 0,0 0 0,0-1 0,0 1-1,-1-1 1,0 1 0,0-1 0,-1 0 0,1-10-1,-1 12-70,0-1 0,0 0 0,-1 1-1,1-1 1,-1 0 0,0 1 0,0-1 0,-1 1-1,1-1 1,-1 1 0,0 0 0,0 0-1,0 0 1,-1 0 0,1 0 0,-1 0-1,-6-6 1,9 10-7,-1 0 1,1 0-1,0 0 0,0 0 0,0 0 0,-1-1 0,1 1 0,0 0 1,0 0-1,0 0 0,-1-1 0,1 1 0,0 0 0,0 0 0,0 0 1,0-1-1,0 1 0,0 0 0,-1 0 0,1-1 0,0 1 1,0 0-1,0 0 0,0-1 0,0 1 0,0 0 0,0 0 0,0-1 1,0 1-1,0 0 0,0 0 0,0-1 0,0 1 0,0 0 0,0 0 1,1-1-1,-1 1 0,0 0 0,0 0 0,0 0 0,0-1 1,0 1-1,0 0 0,1 0 0,-1 0 0,0-1 0,0 1 0,0 0 1,1 0-1,-1 0 0,0 0 0,0 0 0,0-1 0,1 1 1,-1 0-1,0 0 0,0 0 0,1 0 0,-1 0 0,0 0 0,0 0 1,1 0-1,-1 0 0,1 0 58,0 0 0,0 0 1,-1 0-1,1 0 0,0 0 1,0 0-1,-1 0 0,1 0 0,0 0 1,0 0-1,-1 1 0,1-1 1,0 0-1,0 1 0,-1-1 0,1 0 1,0 1-1,-1-1 0,1 1 1,0 0-1,3 6 344,-1 0 1,0 0-1,0 0 0,-1 0 1,0 1-1,2 14 1,2 50 801,-5-54-998,2 249 1787,-3-156-2146,-1-110 110,1 1 1,0 0 0,0 0-1,0-1 1,0 1-1,0 0 1,0 0 0,1-1-1,-1 1 1,1 0-1,-1-1 1,1 1-1,0 0 1,-1-1 0,1 1-1,0-1 1,0 1-1,0-1 1,0 1 0,0-1-1,1 0 1,-1 0-1,2 2 1,15 5-1872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3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20 4041,'0'0'2210,"11"-4"-2042,33-11 18,-44 15-172,0 0-1,0 0 0,1 0 0,-1 0 0,0 0 0,1-1 0,-1 1 0,0 0 0,1 0 1,-1 0-1,0 0 0,1 0 0,-1 0 0,0 0 0,1 0 0,-1 0 0,0 0 0,1 0 1,-1 0-1,0 1 0,0-1 0,1 0 0,-1 0 0,0 0 0,1 0 0,-1 0 0,0 1 0,0-1 1,1 0-1,-1 0 0,0 0 0,0 1 0,1-1 0,-1 0 0,0 0 0,0 1 0,0-1 1,1 0-1,-1 1 0,0-1 0,0 0 0,0 1 0,0-1 0,0 0 0,0 1 0,0-1 1,0 0-1,0 1 0,0-1 0,-3 15 193,3-15-157,-9 23 465,-16 31 0,18-42-492,0 1 1,1 0 0,1-1 0,0 2-1,1-1 1,0 1 0,1-1 0,-2 28 0,5-40-37,0 0 1,0 0-1,0 1 1,0-1-1,1 0 1,-1 0-1,0 0 1,1 0-1,-1 1 1,1-1-1,-1 0 1,1 0-1,0 0 1,-1 0-1,1 0 1,0-1-1,0 1 0,0 0 1,0 0-1,-1 0 1,1-1-1,0 1 1,0 0-1,0-1 1,1 1-1,-1-1 1,0 1-1,0-1 1,0 1-1,2-1 1,5 2-142,-1-1 0,1 0 1,15 0-1,-20-1 114,19 1-590,-1-2 1,37-4 0,-17-8-1148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4705,'0'0'1443,"17"10"-758,-17-10-685,22 13 481,26 21-1,-44-30-386,0 0 0,-1 0 0,1 0 0,-1 1 0,0-1 0,0 1 0,0 0 0,-1-1 0,1 1 0,-1 0 0,0 1 0,-1-1 0,1 0 1,-1 1-1,1 9 0,0-2 108,5 24-74,-3 0-1,-1 0 1,-2 0 0,-1 0 0,-2 0 0,-2 0-1,-1 0 1,-2 0 0,-2-1 0,-1 0 0,-21 50-1,15-47-311,-22 40-1,30-65-458,-1 0 0,-1 0 0,0-1 0,-1 0 0,-19 18 0,-6-4-2387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4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0 4945,'0'0'1984,"-1"114"-1535,-7-75-377,-3-1-64,-2-2 280,-2-2-216,-1-6 40,1-4-112,2-4-24,2-6-184,-4-4-865,4-4-959,-3-4-985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5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5433,'0'0'2497,"104"0"-1977,-66 0-368,5 2-96,6 0-8,5 3-48,3-3-216,14 2-600,-14-2-601,-18 2-591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5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6025,'0'0'104,"117"0"-248,-36-8 144,45-6-88,-17 2-856,-9 0-760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06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 5337,'0'0'851,"-15"17"-386,1 0-409,-12 12 80,1 1-1,-24 40 1,23-27 277,2 2 0,-23 58-1,38-78-355,0 1-1,2 0 1,1 0 0,0 1-1,-2 52 1,8-73-60,0 0 1,0 1-1,1-1 1,-1 0-1,1 1 1,1-1-1,-1 0 0,1 0 1,0 0-1,5 9 1,-5-11-31,1-1 1,-1 1 0,1-1-1,0 0 1,0 0 0,1 0 0,-1 0-1,1-1 1,-1 1 0,1-1-1,0 0 1,0 0 0,0 0-1,0 0 1,0-1 0,5 2-1,16 2-243,1-1 0,0-2-1,-1 0 1,1-1 0,29-4-1,-32 2-32,61-5-1692,-11-5-1971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4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2985,'0'0'2563,"0"-5"-2136,0 4-393,0-1 0,0 0 1,1 0-1,-1 0 1,0 0-1,1 0 1,-1 0-1,1 1 1,0-1-1,0 0 0,-1 0 1,1 1-1,0-1 1,0 0-1,1 1 1,-1-1-1,0 1 1,0 0-1,1-1 0,-1 1 1,1 0-1,-1 0 1,1 0-1,0 0 1,-1 0-1,1 0 0,0 0 1,0 0-1,-1 1 1,1-1-1,0 1 1,0 0-1,3-1 1,4-1-38,1 0 1,-1 1 0,0 0 0,1 1 0,-1 0 0,0 0-1,1 1 1,-1 0 0,0 1 0,0 0 0,0 0 0,0 1-1,0 0 1,0 0 0,-1 1 0,0 1 0,1-1 0,-1 1 0,-1 1-1,8 6 1,-3-1 25,0 0-1,-1 1 1,0 0-1,-2 1 1,1 0-1,-1 1 1,-1 0-1,-1 0 1,0 1 0,0 0-1,-2 0 1,6 21-1,-5-6 18,-1 1-1,-1 0 1,-1 0 0,-2 0-1,-4 45 1,1-57 35,-1-1 1,-1 0-1,-1 0 1,0 0-1,-1 0 1,-1-1-1,-1 0 1,0 0-1,-1-1 0,-1 0 1,0-1-1,-1 0 1,-20 20-1,-20 4-1680,43-35-652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4993,'0'0'1291,"18"-14"-994,60-43 139,-74 55-401,0-1-1,-1 1 0,1 0 0,0 0 1,0 0-1,0 0 0,0 1 0,1 0 1,-1 0-1,0 0 0,0 0 0,1 1 1,-1 0-1,0-1 0,1 2 0,-1-1 1,6 1-1,9 1 55,-15-2-78,0 0 0,0 0 0,0 0 0,0 1 0,0-1 1,0 1-1,0 0 0,0 0 0,0 1 0,0-1 0,-1 1 0,1 0 0,0 0 0,-1 0 1,0 1-1,1-1 0,-1 1 0,0-1 0,0 1 0,-1 0 0,1 0 0,0 1 0,-1-1 0,0 0 1,0 1-1,0 0 0,0-1 0,0 1 0,-1 0 0,0 0 0,0 0 0,0 0 0,0 0 0,-1 0 1,1 0-1,-1 7 0,0-6 17,0 0-1,0-1 1,-1 1 0,1-1 0,-1 1 0,0 0-1,0-1 1,-1 0 0,1 1 0,-1-1 0,0 0 0,0 0-1,-1 0 1,1 0 0,-1 0 0,0 0 0,0-1-1,0 1 1,0-1 0,-7 5 0,10-7-61,-1-1-1,1 1 1,-1-1 0,1 1-1,-1 0 1,1 0 0,-1-1-1,1 1 1,0 0 0,-1 0 0,1-1-1,0 1 1,0 0 0,0 0-1,-1 0 1,1-1 0,0 1-1,0 0 1,0 0 0,0 0 0,1 0-1,-1-1 1,0 1 0,0 0-1,0 0 1,1-1 0,-1 1-1,0 0 1,1 0 0,-1-1-1,0 1 1,2 1 0,19 23 0,-13-17 10,1 4 28,0-1 0,0 2 0,-1-1 0,10 24 0,-15-30 82,0 1 0,-1-1 0,0 1 0,0 0 0,-1 0 0,0 0 0,0 0 0,0 0 0,-1 0 0,0 0 0,-1 0 0,-1 9 0,1-13-40,0 1-1,-1-1 1,0 1 0,0-1-1,0 0 1,0 0-1,0 0 1,-1 0 0,1 0-1,-1 0 1,0-1-1,0 1 1,0-1 0,0 0-1,0 0 1,0 0-1,-1 0 1,1-1 0,-1 1-1,-6 1 1,-3 1-151,-1 0 0,0-1 0,0 0 0,-19 0 0,-54-2-2601,54-1 209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4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83 776,'0'0'7226,"91"-64"-9059,-63 46-2544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5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4913,'0'0'529,"16"-3"-310,1 0-196,9-2-5,0 2-1,27-1 1,-44 3 41,1 1 0,0 1 0,0-1 1,0 1-1,0 1 0,-1 0 0,15 5 0,-20-5-34,-1 0 0,1-1 0,-1 1 0,0 1 1,1-1-1,-1 1 0,0-1 0,-1 1 0,1 0 0,0 0 0,-1 0 1,1 0-1,-1 0 0,0 1 0,0-1 0,-1 1 0,1-1 0,-1 1 1,1 0-1,-1 0 0,0 0 0,0 3 0,1 6 28,-1 0-1,0 0 1,0 0-1,-2-1 1,1 1-1,-2 0 1,0 0-1,0-1 1,-1 1-1,-5 12 1,-5 9 5,-3-1 0,-21 37 0,-15 32 37,49-97-86,1 1-1,0 0 1,0-1 0,0 1-1,1 0 1,-1 8 0,2-12-14,0-1 0,0 1 0,0-1 0,0 1 0,0 0 0,0-1 0,1 1 1,-1-1-1,1 0 0,-1 1 0,1-1 0,0 1 0,-1-1 0,1 0 0,0 1 0,0-1 0,0 0 1,0 0-1,0 0 0,0 0 0,0 0 0,1 0 0,-1 0 0,0 0 0,0 0 0,1 0 0,-1-1 1,4 2-1,10 3-25,0-1 1,1 0 0,0-1 0,23 2 0,66-2-572,-78-3 283,53 0-1097,-12 0-1154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5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4537,'0'0'1492,"17"-8"-1428,57-24 30,-67 29-89,-1 1 1,1 1 0,0-1-1,0 1 1,-1 1-1,1-1 1,0 1 0,9 1-1,1 0 18,-11-2-17,1 2-1,-1-1 1,0 1-1,0 0 1,1 0 0,-1 1-1,0 0 1,0 0-1,-1 0 1,1 1-1,7 4 1,-10-5 8,1 1 0,-1-1 1,0 1-1,0 0 0,0 0 0,0 1 0,-1-1 1,1 0-1,-1 1 0,0 0 0,0-1 0,0 1 1,-1 0-1,1 0 0,-1 0 0,0 0 1,1 8-1,0-4-11,-2 0 0,1 0 1,-1 0-1,0 0 0,-1 0 0,1 0 1,-2-1-1,1 1 0,-1 0 1,0-1-1,-1 1 0,0-1 1,0 1-1,0-1 0,-1 0 0,0-1 1,-1 1-1,1-1 0,-1 0 1,-1 0-1,1 0 0,-1 0 0,0-1 1,0 0-1,0-1 0,-1 1 1,0-1-1,0 0 0,-9 3 0,16-7-11,-1 0-1,0 1 0,0-1 0,1 0 1,-1 0-1,0 0 0,1 1 0,-1-1 0,0 0 1,1 1-1,-1-1 0,0 1 0,1-1 1,-1 1-1,1-1 0,-1 1 0,1-1 0,-1 1 1,1 0-1,-1-1 0,1 1 0,0 0 1,-1-1-1,1 1 0,0 0 0,0-1 0,-1 2 1,2-1-17,0 1 1,0-1 0,1 0 0,-1 0-1,0 0 1,1 0 0,-1 0-1,0 0 1,1 0 0,-1 0 0,1 0-1,2 0 1,22 13 20,41 27 0,-56-34 30,0 2 1,0 0-1,-1 0 1,-1 1-1,18 21 1,-25-28 0,0 1 1,0-1 0,-1 0-1,1 1 1,-1-1 0,1 1 0,-1-1-1,0 1 1,-1 0 0,2 6-1,-2-8 19,0 0 0,0 0 0,0 0-1,-1-1 1,1 1 0,0 0 0,-1 0 0,1 0-1,-1-1 1,0 1 0,0 0 0,0-1-1,1 1 1,-1-1 0,-1 1 0,1-1 0,0 1-1,0-1 1,0 0 0,-1 1 0,1-1 0,-4 2-1,-25 13 24,-1-2 0,-1 0 0,0-3 0,-56 14-1,36-10-1361,44-14-705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5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5497,'0'0'996,"-8"20"-836,-28 69 92,32-78-219,0 1-1,0-1 0,1 1 0,1 0 1,0 0-1,0 0 0,1 0 0,1 16 1,0-18-35,0-7 9,0 0 0,0-1 0,0 1 0,0-1 0,0 1 0,0 0 0,1-1 0,-1 1 0,1-1 1,0 1-1,0-1 0,0 1 0,0-1 0,0 0 0,0 1 0,1-1 0,-1 0 0,1 0 0,0 0 1,-1 0-1,1 0 0,0 0 0,0-1 0,0 1 0,1-1 0,-1 1 0,0-1 0,0 0 0,1 0 1,-1 0-1,1 0 0,-1 0 0,1 0 0,-1-1 0,1 1 0,-1-1 0,1 0 0,0 0 0,3 0 1,3 1 32,0-1 0,0-1 1,0 0-1,0 0 1,0-1-1,0 0 0,-1 0 1,1-1-1,13-6 1,-9 2-8,0 0 0,-1-1 1,0 0-1,-1-1 0,16-15 1,-6 2 17,-1-2 0,0 0-1,-2-1 1,-1-1 0,13-29 0,-22 44 358,-8 16 474,-6 23-444,-60 166 363,35-110-577,-28 121 0,54-173-318,2 0-1,1 53 0,2-74-1,0-8-191,0 1-1,0 0 1,1-1-1,0 1 1,0-1-1,0 1 1,0-1-1,0 1 1,1-1-1,-1 0 1,1 1-1,3 3 1,-1 0-2367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6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433 45 3473,'0'0'3480,"0"-2"-3421,0 1-1,0 0 0,0 0 0,0 0 0,0-1 0,-1 1 1,1 0-1,0 0 0,-1 0 0,1 0 0,-1 0 0,1 0 0,-1 0 1,0-2-1,-5 0-17,0 0 0,0 0 1,0 0-1,0 1 0,0 0 1,0 0-1,-1 1 0,1-1 1,-11 0-1,-63 1 6,51 1-41,7 0-11,10-1 3,0 0-1,0 2 1,-18 1-1,28-2 1,-1 1-1,1-1 0,0 1 0,0-1 1,0 1-1,0 0 0,-1 0 1,1 0-1,0 0 0,1 0 1,-1 0-1,0 1 0,0-1 0,0 1 1,1-1-1,-1 1 0,1 0 1,-1-1-1,1 1 0,0 0 1,-1 0-1,1 0 0,0 0 0,-1 3 1,0 4-16,0 0 1,0 0-1,1 1 1,0-1-1,1 1 1,0-1-1,1 0 1,0 1-1,0-1 1,4 14-1,4 6-28,24 53 0,-23-60 73,-1-1 0,-1 1 0,-1 0-1,6 29 1,-13-50-7,0 0 0,1-1 0,-1 1 0,0 0 0,0 0 1,0 0-1,0 0 0,0 0 0,0 0 0,0 0 0,0 0 0,-1 0 0,1-1 0,0 1 0,-1 0 0,1 0 0,0 0 1,-1 0-1,1-1 0,-1 1 0,1 0 0,-2 1 0,-17 4 703,13-4-749,-12 1-270,0 0-1,0-1 1,-1-1-1,1-1 1,0-1-1,-24-3 1,20-4-1614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7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14 3673,'0'0'3304,"-19"-4"-2986,-5 0-139,-35-2-1,54 7-173,0-1 0,0 1 0,0-1 0,0 1-1,1 1 1,-1-1 0,0 1 0,0-1 0,1 2-1,0-1 1,-1 0 0,1 1 0,0 0 0,0 0-1,0 0 1,0 0 0,-3 5 0,-3 0 15,-4 5 39,0 1 1,0 0-1,1 1 0,1 0 1,0 1-1,-18 34 0,24-38-25,1 1 0,0 0 0,1 0-1,0 1 1,1-1 0,0 1 0,1 0 0,1 0-1,0 0 1,2 22 0,0-31-27,0-1-1,0 1 1,0 0 0,0-1 0,0 1 0,1 0-1,0-1 1,0 0 0,1 0 0,-1 1 0,1-1-1,-1-1 1,1 1 0,1 0 0,-1-1 0,0 1-1,1-1 1,0 0 0,0 0 0,0-1 0,0 1-1,0-1 1,0 0 0,1 0 0,7 3 0,2-1 21,-1-1 1,1 0-1,0-1 1,-1 0-1,1-1 1,0-1 0,23-1-1,-33 0 11,0 1-1,-1-1 0,1 0 0,-1 0 1,1-1-1,-1 1 0,0-1 0,1 1 1,-1-1-1,0 0 0,0 0 0,0 0 1,0-1-1,-1 1 0,1-1 0,-1 0 1,1 1-1,-1-1 0,0 0 1,0-1-1,0 1 0,0 0 0,-1 0 1,1-1-1,1-6 0,-3 12-218,1-1 0,0 1 0,0-1-1,0 0 1,-1 1 0,1-1 0,1 0 0,-1 0 0,0 0-1,0 0 1,0 0 0,1 0 0,0 1 0,23 16 323,-17-13-138,1-1 1,1 0-1,-1 0 1,1-1-1,-1 0 1,1-1-1,0 0 1,0 0-1,0-1 0,0 0 1,0-1-1,0 0 1,0-1-1,11-2 1,-10 2 40,1-1 1,-1-1 0,0 0-1,-1-1 1,1 0 0,0 0-1,-1-1 1,0-1 0,0 1-1,-1-2 1,0 1-1,12-11 1,-17 12 62,0 0-1,0 0 1,-1 0 0,0 0 0,0-1-1,0 1 1,0-1 0,-1 0-1,0 0 1,0 0 0,-1 0-1,1 0 1,-1 0 0,-1 0-1,1-1 1,-1-9 0,0 12-95,-1-1 0,1 1 0,-1-1 0,0 1 0,0-1 0,0 1 0,-1 0 0,0-1 0,1 1 0,-1 0 0,-1 0 0,1 0 0,-1 1 0,1-1 0,-1 0 0,0 1 0,0 0 0,-1 0 0,1 0 0,-1 0 0,1 0 1,-1 1-1,-7-4 0,-2 1-155,-1 1 1,0 0-1,0 1 1,0 0-1,-1 1 1,-20 0 0,-5 2-551,-42 5 1,9 8-859,16 1-737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8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79 261 3441,'0'0'2388,"2"6"-1916,-1-2-254,0-3-91,0 1-1,-1-1 1,1 1 0,-1 0 0,1-1 0,-1 1-1,1 0 1,-1-1 0,0 1 0,0 0-1,0 0 1,0 2 0,-6-6 2303,0-2-2404,-1-1 0,1 0 0,1 0-1,-1-1 1,1 0 0,0 0 0,0 0 0,0 0 0,1-1 0,0 0 0,1 0-1,-1 0 1,1 0 0,1 0 0,-1-1 0,1 0 0,0 1 0,1-1 0,0 0-1,0 1 1,1-1 0,0 0 0,0 0 0,2-11 0,-1 17-79,0-1-1,-1 1 1,1-1 0,0 1 0,0 0 0,0-1 0,1 1 0,-1 0 0,1 0 0,-1 0-1,1 0 1,-1 0 0,1 0 0,0 0 0,0 1 0,0-1 0,0 1 0,0-1-1,1 1 1,-1 0 0,0 0 0,1 0 0,-1 0 0,0 0 0,4 0 0,6-2-250,-1 1 1,1 1 0,0 0 0,14 1 0,-17 0 140,3 2 73,0-1 0,0 2 0,0 0 0,0 0 0,-1 1 0,1 0 0,-1 1 0,19 11 1,-14-7 1,0-2 0,1 0 0,21 7 0,-12-9 108,-1 0 1,1-2-1,0-1 1,0-1-1,0-1 1,0-1-1,35-7 1,-50 5-13,0 0 1,0 0 0,-1-1-1,1 0 1,-1-1-1,0-1 1,12-7 0,-18 10 34,0 1 0,-1-1-1,1 0 1,-1 0 0,1-1 0,-1 1 0,0-1 0,0 0 0,-1 1 0,1-1 0,-1 0-1,0-1 1,0 1 0,0 0 0,0-1 0,-1 1 0,0-1 0,0 1 0,0-1 0,0-4-1,-1 8 6,0 0-1,0 0 0,-1 0 0,1 0 0,0 0 1,-1 1-1,1-1 0,0 0 0,-1 0 0,1 1 0,-1-1 1,1 0-1,-1 1 0,0-1 0,1 0 0,-1 1 1,0-1-1,1 1 0,-1-1 0,0 1 0,0-1 1,1 1-1,-1 0 0,0-1 0,0 1 0,0 0 0,0-1 1,1 1-1,-1 0 0,0 0 0,0 0 0,-1 0 1,-35-1 438,30 2-433,2-1-37,-1 1 0,1-1 0,-1 2 0,1-1 0,-1 0 0,1 1 0,0 0 0,0 1 0,0-1 0,0 1 0,-8 5 1,5-2-19,1 0 1,0 1-1,1 0 0,-1 0 1,1 0-1,-8 14 1,7-9-9,0 0 0,1 1 0,0 0 0,1 0 0,1 1-1,0 0 1,1-1 0,0 1 0,-1 20 0,3-25-75,1-1 1,1 1-1,-1 0 0,1 0 0,1 0 0,3 11 1,-4-16-7,1 1 0,0-1 0,1 1 0,-1-1 0,1 0 1,-1 0-1,1 0 0,0-1 0,1 1 0,-1 0 0,1-1 1,-1 0-1,8 4 0,5 3-388,1-2 0,0 0 0,0-1-1,1 0 1,24 5 0,21 0-1518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0 6689,'0'0'1609,"-81"143"-625,58-89-184,1 2-160,8-2-632,7-1 248,5-5-256,2-2-32,2-4-104,26-2-864,-1-12-968,-7-12-1049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9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2 6025,'0'0'1073,"-20"23"-935,-66 76 152,79-91-260,1 1 0,0 0 0,0 0 0,1 0 0,0 0 0,0 1 0,1 0 1,0 0-1,1 0 0,1 0 0,-1 1 0,1-1 0,1 1 0,0 0 0,1-1 0,0 1 1,0 0-1,4 15 0,-4-22-16,1 0 1,0 1 0,0-1-1,0 0 1,1 0 0,-1 0-1,1-1 1,0 1 0,0 0-1,0-1 1,1 1-1,-1-1 1,1 0 0,0 1-1,0-1 1,0-1 0,0 1-1,1 0 1,-1-1 0,1 0-1,-1 1 1,1-2 0,0 1-1,0 0 1,0-1 0,0 1-1,0-1 1,7 1-1,-5-1 65,0 0 0,-1-1 0,1 0 0,0 1 0,-1-2 0,1 1 0,-1-1 0,1 0 0,0 0 0,-1 0 0,1-1 0,-1 0 0,0 0 0,0 0 0,0-1 0,0 0 0,0 0 0,0 0 0,-1 0 0,1-1 0,4-4 0,-2-2 44,0 0 1,0 0-1,-1 0 1,-1 0 0,1-1-1,-2 0 1,1-1 0,-2 1-1,4-14 1,-2 0-73,-2 0 1,0 0 0,-1-32-1,-2 53-105,0 0 0,-1 0 0,1 0 0,-1 0 0,0 0 0,0 0 0,0 0 0,0 0 0,-1 1 0,1-1 0,-1 0 0,0 1 0,-1-1 0,1 1 0,-3-4 0,-3 0-637,1 0-1,-1 0 0,0 1 1,-17-10-1,-5-2-3023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19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6249,'0'0'2545,"0"138"-2073,0-71 264,0 5-608,0 2-128,0 0 112,0-1-88,-2-3-48,2-8-416,2-6-1216,15-16 87,0-18-1271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5369,'0'0'924,"21"2"-776,9 2-87,31 7 0,-56-10-34,0 0 1,-1 1 0,0 0-1,1 0 1,-1 0 0,0 1-1,0-1 1,0 1 0,0 0-1,-1 0 1,1 1-1,-1-1 1,0 0 0,0 1-1,0 0 1,0 0 0,-1 0-1,1 0 1,3 9 0,-3-7 31,7 16 229,-1 0 0,-1 0-1,-1 0 1,-1 1 0,5 42 0,3 119 537,-12-136-627,0 5 86,-1 0 0,-8 62 0,2-90-239,0 0 1,-2 0-1,-1-1 1,-1 0-1,-1-1 1,-1 0-1,-1-1 1,-17 25-1,23-40-383,0 0 0,-1 0 0,1-1-1,-1 0 1,0 0 0,-1-1-1,1 0 1,-1 0 0,0 0-1,0-1 1,-14 4 0,-15 5-3932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0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 1200,'0'0'3578,"-16"14"-3195,2-2-325,-1 0 10,2 0-1,-1 1 1,1 1-1,1 0 1,1 0-1,-11 18 1,9-11-3,2 0 0,0 1-1,1 0 1,2 1 0,0 0 0,1 0 0,1 1 0,2 0 0,0 0 0,0 36-1,3-59-53,1 1 0,0-1 0,0 1-1,0-1 1,0 1 0,1 0-1,-1-1 1,0 1 0,1-1-1,-1 0 1,1 1 0,-1-1 0,1 1-1,0-1 1,-1 0 0,1 1-1,0-1 1,0 0 0,0 0 0,0 1-1,0-1 1,0 0 0,2 1-1,0-1 65,-1 0-1,1-1 0,-1 1 0,1-1 0,-1 1 0,1-1 0,-1 0 1,1 0-1,0 0 0,-1 0 0,1 0 0,-1 0 0,5-2 0,-2 0 27,-1 1 1,0-1-1,1 0 0,-1 0 0,0-1 0,0 1 1,-1-1-1,1 0 0,-1 0 0,1 0 0,-1-1 0,0 1 1,5-7-1,-2 1 39,0 0-1,-1 0 1,0 0 0,0-1 0,3-11-1,-4 12-34,-1-1-1,-1 0 1,0 0-1,0-1 1,-1 1-1,0 0 0,-1 0 1,0-1-1,-2-13 1,1 22-118,1 0 1,-1 1 0,0-1-1,0 0 1,0 0 0,0 1-1,0-1 1,0 0 0,0 1-1,0-1 1,-1 1 0,1-1-1,-1 1 1,1 0 0,-1 0-1,1 0 1,-1 0 0,0 0-1,1 0 1,-1 0 0,0 0-1,0 1 1,-2-2 0,-5 0-313,1 1 0,-1-1 1,-15 0-1,16 2-43,-46-2-2552,4 1-2405</inkml:trace>
  <inkml:trace contextRef="#ctx0" brushRef="#br0" timeOffset="1">409 368 4177,'0'0'3385,"24"102"-2945,-24-80 152,2 2-528,-2-2-56,0-1-8,8-1-520,-1-8-953,1-8-1391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69 1272,'0'0'4984,"-15"20"-4921,-44 66-50,57-84-9,1 0 0,0 1 0,-1-1 0,1 1-1,0-1 1,0 1 0,0 0 0,0-1 0,1 1 0,-1 0 0,1-1 0,0 1-1,0 0 1,0 4 0,0-6 4,1 1 1,-1-1-1,1 1 0,-1-1 1,1 1-1,0-1 0,-1 0 0,1 1 1,0-1-1,0 0 0,0 1 0,0-1 1,0 0-1,0 0 0,1 0 0,-1 0 1,0 0-1,2 0 0,2 2 87,1-1 0,0 0 0,0 0 0,0 0 0,0-1 0,0 0 0,12 1 0,-11-1 33,0-1 0,0 0 0,0 0 0,0-1 0,0 0 0,0 0 0,-1-1 0,1 0 0,0 0 0,-1 0 0,1-1 1,9-5-1,-13 6-56,1-1-1,-1 0 1,0 1 0,0-1 0,0-1 0,0 1 0,-1 0 0,1-1 0,-1 1 0,1-1 0,-1 1 0,-1-1 0,1 0 0,0 0 0,-1 0 0,0 0 0,0 0 0,0-1 0,0 1-1,-1 0 1,0 0 0,0-5 0,1 3-55,-1-1 1,-1 1-1,1-1 0,-1 1 0,0-1 0,-1 1 1,0 0-1,-3-8 0,3 10-72,0 0 1,-1 0-1,0 0 1,0 1-1,0-1 1,0 1-1,0 0 0,-1 0 1,0 0-1,1 0 1,-1 0-1,-7-2 0,-4-2-930,0 0-1,-1 2 0,0 0 0,-17-3 0,11 3-2068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1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1792,'98'60'1441,"-89"-30"223,-1 6-648,1 5-96,-3-1 113,-3-2-49,1-2 72,-2 0-632,-2-2-352,0-2 144,0 0-216,0-1 0,0-3-8,6 2-1312,-1-10-416,-1-8-1233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1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7 704,'0'0'5232,"16"-1"-4924,66-4-65,-81 7-185,-1 0 1,1 0 0,0 1 0,-1-1-1,1 0 1,-1 0 0,0 1-1,0-1 1,0 0 0,0 5 0,0-5-48,-1 9 22,0 1 0,-1 0 0,0-1-1,-1 1 1,0-1 0,-1 0 0,0 0-1,-1-1 1,0 1 0,-1-1 0,-9 13 0,-3 7 71,-20 35-9,35-58-107,0 0 1,1-1-1,-1 2 1,1-1-1,1 0 1,0 0 0,0 1-1,0 7 1,1-14 16,0 0 0,0 0 0,0 0 0,1 0 1,-1 0-1,0 0 0,1 0 0,-1 0 0,1 0 0,-1 0 1,1 0-1,0-1 0,-1 1 0,1 0 0,0 0 1,0 0-1,-1-1 0,1 1 0,0 0 0,0-1 1,0 1-1,0-1 0,0 1 0,0-1 0,0 1 0,0-1 1,0 0-1,0 0 0,0 1 0,0-1 0,2 0 1,39 2 33,-32-2-52,-2 0-143,0 1 0,0-2 0,0 1 1,1-1-1,-1-1 0,0 1 0,0-1 1,0-1-1,-1 1 0,1-1 0,0-1 0,-1 1 1,0-1-1,10-8 0,5-7-3309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2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0 464,'0'0'7520,"8"2"-7573,3 3 67,0 0 0,-1 1-1,0 1 1,0 0 0,-1 0 0,0 1 0,12 12-1,2 6 224,26 35 0,-31-36-59,-2 2 1,-1-1-1,0 2 0,-2 0 0,-2 0 1,0 2-1,-2-1 0,-1 1 0,-2 0 1,0 1-1,-3-1 0,0 1 1,-2 0-1,-4 49 0,1-63-136,-1 1 0,-1-1 0,0 0 1,-1 0-1,-13 28 0,-48 77 236,17-33-3391,40-77-645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2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8314,'0'0'2224,"109"0"-1280,-49 2-752,8 0 65,0 4-233,-1-2 184,-3 2-208,2-2 0,-4 2-344,-3 0-73,-9 0-1607,-12-2-553,-23 0-2816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6793,'0'0'2313,"136"26"-1849,-70-14-312,7 0-96,4-2-112,2 2-696,4-4-384,2-2 39,26-6-983,-21 0 224,-15 0-41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23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23 3137,'0'0'4497,"-17"12"-4279,2-2-138,4-4-26,0 1 1,1 0-1,-1 1 0,1 1 0,1-1 0,0 2 0,0-1 1,1 1-1,-12 18 0,11-12-18,1 1 1,1 0-1,0 0 1,1 0-1,1 1 1,1 0-1,1 0 1,0 0-1,1 0 1,1 1 0,1-1-1,2 25 1,-1-36-27,0 0 1,0-1-1,0 1 1,1-1 0,0 1-1,1-1 1,0 0-1,-1 0 1,2 0 0,-1 0-1,1-1 1,0 1-1,0-1 1,0 0 0,1 0-1,0 0 1,0-1 0,6 5-1,-2-4 67,-1 0 0,1 0 0,1-1 0,-1 0 0,0-1-1,1 0 1,0 0 0,0-1 0,0-1 0,0 1 0,15-1 0,-7-2 30,-1 0 1,0 0-1,0-2 1,-1 0-1,1-1 1,0 0-1,-1-2 1,0 0-1,0-1 1,-1 0-1,0-1 1,0-1-1,-1 0 1,0-1-1,0-1 1,-1 0-1,-1-1 1,0 0-1,12-16 1,-13 14-49,-1-1 0,0 0 1,-1 0-1,0-1 0,-1 0 0,-1-1 1,0 1-1,-2-1 0,0-1 1,-1 1-1,0-1 0,-2 0 1,0 1-1,-1-1 0,0 0 1,-3-20-1,1 33-57,0 1-1,0 0 1,0 0 0,-1 0-1,1 0 1,-1 0 0,0 1 0,0-1-1,0 0 1,-1 1 0,1 0-1,-1-1 1,0 1 0,0 0 0,0 0-1,0 1 1,0-1 0,-1 1-1,1-1 1,-1 1 0,0 0 0,1 1-1,-1-1 1,0 0 0,-5 0-1,-10-3-135,1 1 0,-1 1 0,0 1-1,-26 0 1,-175 1-3497,130 6 787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8T10:24:29.11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3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6481,'0'0'5396,"11"-8"-5042,-7 5-302,86-69 987,-70 53-472,-1-2 0,-1 0 0,-2-1 0,20-32 0,-35 140-441,-20 173-50,18-254-105,1-1-1,-1 0 0,0 1 0,0-1 0,-1 0 0,1 0 0,-1 1 0,0-1 0,0-1 0,0 1 0,-1 0 0,0 0 0,1-1 1,-1 1-1,0-1 0,0 0 0,-1 0 0,1 0 0,-1-1 0,1 1 0,-1-1 0,0 0 0,0 0 0,-8 3 0,-2 0-34,1 0-1,-1-2 0,0 0 1,0 0-1,-20 1 0,183-1 72,74-1-315,-213-3-710,-1 0 0,1-1 1,-1 0-1,0 0 0,1-1 0,15-7 1,-5-1-4493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3265,'0'0'1440,"98"-2"-1424,-72 2 64,0 0-136,2 0 56,-7 4-832,-8 0-945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4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1009 335 5033,'0'0'3781,"-10"-22"-2860,-33-70-326,38 81-486,-1 1 0,-1-1-1,1 1 1,-2 0 0,1 1 0,-2 0-1,1 0 1,-1 1 0,0 0 0,-1 0-1,0 1 1,-17-10 0,21 13-94,-18-9 39,-1 0 1,0 1 0,-1 2 0,0 1 0,-1 1 0,1 0 0,-2 3 0,1 0 0,-1 2 0,1 0 0,-1 2 0,0 2 0,-40 4 0,49-1-17,1 0 1,-1 1-1,1 1 1,0 1-1,1 0 1,-31 18-1,20-8 49,0 2 0,2 0 0,-27 27 0,41-36-64,1 1 0,1 1-1,0-1 1,0 2 0,2-1 0,-1 1-1,1 1 1,1 0 0,1 0-1,0 0 1,0 0 0,2 1-1,0 0 1,0 0 0,2 1-1,-2 26 1,2-15 53,1 0-1,2 0 1,1 0 0,1 0-1,1 0 1,1 0 0,1-1 0,13 33-1,-6-28-51,2-1 0,1-1 0,1 0 0,1-1 0,2-1 0,0-1 1,2-1-1,1-1 0,51 42 0,-52-49-33,0-2 1,1 0 0,1-2 0,0-1 0,1 0 0,0-2 0,1-1 0,0-1 0,0-1-1,1-1 1,0-2 0,44 2 0,-66-6 2,41 2 0,53-7-1,-84 3 19,0 0 1,0-1-1,0-1 0,-1 0 1,0-1-1,0-1 1,21-11-1,-16 5 36,0 0-1,-1-2 1,-1 0 0,0-1-1,-1 0 1,-1-2 0,0 0-1,-2 0 1,14-23 0,-17 24 139,0-1 0,-1-1 1,-1 0-1,-1 0 1,-1-1-1,-1 0 0,0 0 1,-1 0-1,-1 0 1,1-33-1,-4 39-91,0-1 1,-1 1-1,0 0 0,-1 0 0,0 0 1,-1 0-1,-1 0 0,0 0 1,0 1-1,-2 0 0,1 0 0,-2 0 1,1 0-1,-16-19 0,7 15-73,1-1 0,-2 2 0,0 0 0,-1 1 0,-1 0-1,-23-12 1,13 9-185,-2 3-1,0 0 1,-48-14 0,-11 5-3066,-181-21 1,244 41 2316,-81-12-5538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5113,'0'0'5196,"0"-10"-4764,2-30-175,-1 38-231,-1 0-1,1 0 0,0 0 0,-1 0 0,1 1 0,0-1 1,0 0-1,0 0 0,1 1 0,-1-1 0,0 0 0,1 1 1,-1-1-1,1 1 0,-1 0 0,1-1 0,0 1 0,-1 0 1,1 0-1,0 0 0,0 0 0,3 0 0,1-3 63,2 1-53,0-1-1,0 1 1,0 1-1,1-1 1,-1 2 0,0-1-1,1 1 1,14 0-1,70 4 69,-89-3-103,1 0 1,-1 1 0,0 0 0,0 0-1,1 0 1,-1 0 0,0 0 0,0 1-1,0 0 1,0 0 0,0 0-1,-1 0 1,1 1 0,-1-1 0,1 1-1,-1 0 1,0 0 0,0 0 0,0 1-1,0-1 1,-1 1 0,0-1 0,1 1-1,-1 0 1,0 0 0,-1 0 0,1 0-1,-1 0 1,0 0 0,0 0 0,0 1-1,0-1 1,-1 0 0,0 1 0,0 4-1,0-3 0,0 0 1,0 0-1,-1 0 0,0 0 0,0 0 0,0 0 0,-1 0 0,0-1 0,0 1 1,0 0-1,-1-1 0,0 1 0,0-1 0,0 0 0,-1 0 0,0 0 1,0-1-1,0 1 0,-9 6 0,-21 18 57,-55 36 0,-24 19 18,113-83-78,-1-1 0,1 0 0,-1 0 0,1 0 0,0 1 0,-1-1 0,1 0 0,-1 1 0,1-1 0,0 0-1,-1 1 1,1-1 0,0 0 0,0 1 0,-1-1 0,1 1 0,0-1 0,0 1 0,0-1 0,-1 1 0,1-1 0,0 0 0,0 1 0,0-1-1,0 1 1,0-1 0,0 1 0,0-1 0,0 1 0,0-1 0,0 1 0,0-1 0,0 1 0,0-1 0,1 1 0,-1-1 0,0 1 0,0-1-1,0 0 1,1 1 0,-1-1 0,0 1 0,1-1 0,-1 0 0,0 1 0,1-1 0,-1 0 0,0 1 0,1-1 0,-1 0 0,1 1 0,-1-1-1,0 0 1,1 0 0,0 1 0,29 7-31,-27-8 42,68 10 206,100 0 1,-61-5 381,-69-3-456,-25-2-7256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39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1022 391 4425,'0'0'3578,"-10"-19"-2350,-33-64-350,38 74-582,-1-1 0,0 1 1,0 0-1,-11-11 0,1 1 95,4 2-306,-2 1 0,0 0 1,-1 1-1,0 1 0,-1 0 0,-1 2 0,0-1 0,0 2 0,-2 0 0,1 1 1,-1 1-1,-1 1 0,1 1 0,-1 0 0,-1 1 0,-24-3 0,-12 1-51,0 2 0,-68 2 0,114 5-30,-1 0 0,1 1 0,0 0 0,0 1 0,0 0 1,1 1-1,-1 0 0,-16 9 0,2 2-45,1 0 0,-29 23 0,42-28 41,-1 0 0,1 1-1,1 1 1,0 0 0,1 0 0,0 1-1,1 0 1,1 0 0,0 1 0,0 0 0,1 0-1,1 1 1,1 0 0,-3 15 0,0 12-2,1 0 1,3 1-1,4 79 1,0-112 4,0 0-1,1 0 1,0 0 0,1-1-1,0 1 1,1-1 0,9 18-1,43 62 18,-34-57-28,-5-6 10,1-1-1,1-1 1,40 38-1,-43-48 24,1 0-1,0-1 1,1-1-1,1-1 1,0 0-1,23 9 1,-7-8-13,1-1 0,0-1 1,0-2-1,1-2 0,0-1 1,0-2-1,48-2 0,-73-1-34,2 1 42,0-1 0,1 0 0,-1-1 0,0-1 0,0 0 0,0-1 1,0 0-1,-1-1 0,20-9 0,-15 4 34,-1-1-1,-1-1 1,0-1 0,0 0 0,-2-1-1,1 0 1,-1-1 0,-1-1 0,-1 0-1,0-1 1,-1-1 0,-1 1-1,0-2 1,-1 1 0,-1-1 0,-1-1-1,0 1 1,-2-1 0,0 0-1,3-27 1,-3 4 184,-3-1-1,-4-79 0,0 110-179,-1 0-1,0 0 0,0 0 0,-1 0 0,-1 1 1,0-1-1,0 1 0,-12-17 0,5 9 6,-2 1 0,0 0-1,-31-29 1,26 32-26,0 0 1,-1 1 0,0 1-1,-1 1 1,-1 1-1,-24-10 1,-142-40 106,162 53-158,-154-38 282,89 31-1630,-3 9-4110,62 6 509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6673,'0'0'3696,"0"-6"-3443,-4-16-209,4 21-43,0 1 0,0 0 0,0 0 0,0-1 1,0 1-1,0 0 0,0 0 0,0-1 0,0 1 0,0 0 0,0 0 0,0-1 0,0 1 0,0 0 0,0 0 0,0 0 0,1-1 0,-1 1 0,0 0 0,0 0 0,0 0 0,0-1 0,1 1 0,-1 0 0,0 0 0,0 0 1,0 0-1,1 0 0,-1-1 0,0 1 0,0 0 0,0 0 0,1 0 0,-1 0 0,0 0 0,0 0 0,1 0 0,-1 0 0,0 0 0,0 0 0,1 0 0,-1 0 0,0 0 0,0 0 0,1 0 0,-1 0 0,0 0 1,0 0-1,1 0 0,-1 0 0,0 0 0,0 1 0,2-1 18,19 0 18,-4-1-4,0 2 0,34 4 0,-44-4-24,-1 1 0,0 0 0,0 0 0,0 0-1,-1 1 1,1 0 0,-1 0 0,1 0 0,-1 1 0,0 0 0,8 8 0,-8-6-12,0 0 0,0 0 0,-1 0 0,0 0 0,0 1 0,-1 0 0,0-1 0,0 1 0,0 1 0,-1-1 0,0 0 0,-1 0 1,1 1-1,-1-1 0,-1 1 0,1 0 0,-1-1 0,-1 1 0,-1 8 0,2-13 10,0-1-1,-1 0 1,0 0 0,1 1 0,-1-1-1,0 0 1,0 0 0,0 0 0,0 0-1,0 0 1,0 0 0,-1 0 0,1 0-1,-1 0 1,1-1 0,-1 1 0,0-1-1,0 1 1,1-1 0,-1 1 0,0-1-1,0 0 1,-1 0 0,1 0-1,0 0 1,0-1 0,-3 2 0,-5 0 88,0 0 0,-1-1 1,1 0-1,-19 0 0,48 10-508,-11-5 324,9 4 77,-1 0 0,0 2 0,-1 0 0,-1 0 0,22 25 0,-31-31 20,0-1 0,0 1 0,-1 0-1,0 0 1,-1 0 0,1 1 0,-1-1 0,0 1 0,-1 0 0,1 0-1,-2 0 1,1 0 0,-1 0 0,0 0 0,0 0 0,-1 1-1,1-1 1,-3 10 0,2-16 23,-1 0 0,1 1 0,-1-1 0,0 0-1,1 0 1,-1 0 0,0 0 0,0 0 0,0 0 0,0 0 0,0 0 0,0 0-1,0 0 1,0-1 0,0 1 0,-1 0 0,1-1 0,0 1 0,0-1-1,-1 1 1,1-1 0,0 0 0,-2 1 0,-32 3 286,32-3-329,-19 0-25,1-1 0,-1 0 1,-27-5-1,42 4-314,1-1 0,-1 0 1,0 0-1,1-1 0,-1 0 0,1 0 1,0 0-1,0-1 0,0 1 0,0-2 1,1 1-1,0 0 0,0-1 1,-5-6-1,-7-13-4452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763 167 6105,'0'0'1435,"-20"-18"-799,-65-53 81,74 62-577,0 2-1,0-1 1,-1 1 0,0 1 0,0 0 0,0 0 0,-1 2 0,0-1 0,0 2 0,0-1 0,-24-1 0,32 4-100,-12-2 34,1 1 1,-1 1 0,0 1 0,0 0-1,1 1 1,-25 4 0,29-2-61,0 0 1,0 1 0,1 1 0,-1-1 0,1 2-1,0 0 1,0 0 0,1 1 0,-12 9-1,3 0 10,1 0-1,0 1 0,2 0 0,0 2 0,0 0 0,2 0 0,1 2 0,0-1 0,1 2 1,2 0-1,0 0 0,1 1 0,1 0 0,2 0 0,0 1 0,1 0 0,-2 46 1,6-50-33,1-1 0,1 1 0,1 0 0,0-1 0,2 1 1,0-1-1,1 0 0,1 0 0,1 0 0,1-1 1,0 0-1,1-1 0,1 0 0,23 31 0,-19-32-23,1 0 0,0-1-1,1-1 1,0 0-1,2-1 1,-1-1 0,1-1-1,1 0 1,0-1-1,0-2 1,38 13 0,-17-10-88,2-2 1,-1-2 0,1-1-1,84-1 1,-112-4 107,-1-2 0,0 0-1,1 0 1,-1-1 0,0-1 0,0 0 0,0-1 0,-1 0 0,1-1-1,-1-1 1,0 0 0,0 0 0,-1-1 0,0-1 0,0 0 0,0 0-1,13-15 1,-8 5 80,0-1 1,-1 0-1,-1-1 0,-1-1 0,-1 0 0,-1-1 0,-1 0 0,12-36 1,-13 25 205,-1-1 0,-1 1 0,-2-1 0,-1 0 0,-1-52 0,-4 75-219,0 0 0,0 1 0,-1-1 0,0 0 0,-1 1 0,0 0 0,0-1 0,-2 1 0,1 1 0,-8-13 0,9 16-60,-1 1-1,0-1 0,-1 1 1,1 0-1,-1 0 0,0 1 1,0-1-1,0 1 1,-1 0-1,1 0 0,-1 1 1,0 0-1,0 0 1,-1 0-1,1 1 0,0 0 1,-12-2-1,7 2-188,-1 0 0,1 1 0,-1 0 0,0 1 0,1 1 0,-1 0 0,1 0 0,-22 6 0,4 3-846,-48 25 0,-29 20-1841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2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5569,'0'0'2769,"-8"23"-2597,-28 79-45,31-88-34,1 1 1,0-1 0,2 1 0,-1 0 0,2 0 0,0 0 0,0 0 0,3 18 0,-2-31-91,0 2 13,0 0 0,0 0 0,1 0 0,0 0 0,0 0 0,0 0 0,0-1 0,1 1 0,-1 0 0,1 0 0,0-1 0,0 1 0,0-1 1,0 0-1,1 0 0,-1 0 0,1 0 0,0 0 0,5 4 0,-3-4 37,1 0 0,-1 0 0,1-1 1,0 0-1,-1 0 0,1 0 0,0 0 0,0-1 0,0 0 0,1-1 1,-1 1-1,7-1 0,-5 0-17,1-1 0,-1 1 1,0-1-1,1-1 0,-1 0 0,0 0 0,0-1 1,0 1-1,-1-2 0,12-5 0,-8 2-13,-1 0 0,-1-1 0,1 0 0,-1-1 0,-1 1 0,13-18 0,-8 10 247,-2-1 0,1 0 1,-2-1-1,0 0 0,13-37 0,-23 54 281,-1 10 93,-8 19-606,-15 32 0,12-31-77,-10 33 0,17-42-559,1 0 1,-2 33-1,5 7-3963,1-42 510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767 89 6369,'0'0'1235,"-22"-12"-268,-75-39 79,88 46-919,0 1 1,-1 1-1,0 0 1,0 0 0,0 0-1,0 2 1,0-1-1,0 1 1,0 0-1,0 1 1,-1 1 0,-12 1-1,7-1-70,2 2-16,0-1 0,1 2 1,-1-1-1,1 2 0,0 0 1,0 1-1,1 0 0,-1 1 0,1 0 1,1 1-1,0 0 0,0 0 1,-12 13-1,-3 6 60,0 0 0,2 2-1,-36 54 1,37-45-67,1 0 0,2 2-1,2 0 1,1 2 0,2 0 0,2 0-1,2 1 1,2 1 0,2-1-1,-3 65 1,9-66 6,1-1 0,8 63 0,-5-88-60,0-1 0,1 0-1,1 0 1,0 0-1,1 0 1,0-1-1,2 0 1,-1 0-1,19 23 1,-14-23-11,1 0-1,1-1 1,0 0-1,1-1 1,0-1-1,1 0 1,0-1-1,1-1 1,0 0-1,0-1 1,1-1-1,0-1 1,24 5-1,9-1-15,0-2 1,1-2-1,84-2 0,-114-5 55,1 0 0,-1-2 0,1 0 1,-1-2-1,0 0 0,-1-1 0,1-1 0,-1-2 1,35-18-1,-32 12 18,1-1 1,-2-1-1,0-1 1,-2-1 0,0-1-1,0 0 1,17-26-1,-14 13 106,-1-1 0,-2-1 0,-1 0-1,-2-2 1,-1-1 0,-2 0 0,-2 0 0,-2-2 0,-1 1-1,9-80 1,-17 90 71,0 1 1,-2-1-1,-1 0 0,-6-36 0,4 52-150,0 0-1,-1 0 1,0 0 0,-1 1-1,-1-1 1,0 1-1,0 1 1,-1-1 0,-1 1-1,0 0 1,-11-12-1,5 10-89,-1 0 0,1 0 0,-2 2 0,0 0 0,0 1 0,-1 0 0,0 2 0,-1 0 0,0 1 0,0 0 0,-1 2 0,-27-6 0,-15 3-2223,-1 1 0,-93 3 0,71 4-3674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49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53 117 4689,'0'0'3238,"0"-3"-2567,0-46 3622,1 47-4286,0 1 0,0-1 1,0 1-1,0 0 0,1 0 0,-1-1 1,0 1-1,0 0 0,1 0 0,-1 0 1,1 0-1,-1 1 0,1-1 0,-1 0 1,1 1-1,2-2 0,0 1-2,20-9-12,1 2 0,-1 1 0,1 1 0,0 1 0,1 1 0,-1 1 0,1 1 0,27 2 0,-50 0-3,1 1 0,-1-1 0,1 0 0,-1 1 0,1 0 0,-1 0 0,0 0 0,1 0 0,-1 0 0,0 1 0,0-1 0,0 1 0,0 0 0,0 0 0,0 0 0,0 1 0,-1-1 0,1 0 0,-1 1 0,0 0 0,0-1 0,0 1 0,0 0-1,0 0 1,0 0 0,2 7 0,-2-2 10,1 1-1,-1-1 0,0 1 1,-1 0-1,0-1 0,0 1 1,-1 0-1,0-1 0,-2 17 1,0-19 0,0 0 1,0 0-1,0 0 1,-1 0-1,1 0 1,-1-1-1,-1 1 1,1-1-1,-1 0 1,0 0-1,0 0 1,-1 0-1,-8 7 0,-2 0 8,0-1 0,-1-1 0,-24 13 0,26-15 11,-2-1 0,1 0 0,0-2 0,-1 1-1,0-2 1,-1 0 0,1-1 0,0-1 0,-28 1-1,43-3-95,21 0-346,39-2 312,-24 1 76,64 5 0,-92-3 30,0 0 0,-1 1 0,1 0 0,0 0 0,0 0 0,-1 1 0,0 0 0,1 0 0,-1 1 0,0 0 0,0 0 0,-1 0 0,1 1 0,-1 0 0,0 0 0,6 8 0,-6-5 10,0 0 0,0 0 0,-1 0 0,0 1 0,-1-1 0,0 1 0,0 0 1,0 0-1,-2 0 0,1 1 0,0 18 0,-2-23-8,1 5 6,-1 1 0,0-1 0,-4 21 0,4-28 7,-2 1 0,1-1-1,0 1 1,-1-1 0,1 1 0,-1-1 0,0 0-1,0 0 1,-1 0 0,1 0 0,-1 0 0,1 0-1,-1 0 1,-4 2 0,-3 2 69,0 0-1,0-2 1,-1 1-1,0-1 1,0-1 0,0 0-1,-1 0 1,1-1-1,-1-1 1,-15 2 0,-14 0 477,-67-4 1,99-1-518,0 0 1,-1-1 0,1 0-1,0 0 1,0-1-1,0 0 1,0-1 0,1 0-1,-1 0 1,1-1 0,0 0-1,0 0 1,-10-10 0,17 14-161,1 1 0,-1-1 1,0 0-1,1 0 0,-1 0 1,0 1-1,1-1 1,-1 0-1,1 0 0,0 0 1,-1 0-1,1 0 0,0 0 1,0 0-1,-1 0 1,1 0-1,0 0 0,0 0 1,0 0-1,0 0 0,0-2 1,0 1-505,0-6-3479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34 5265,'0'0'3865,"-6"-6"-3566,-20-16-238,24 21-59,0 0 1,1 0-1,-1 1 1,1-1-1,-1 1 0,0-1 1,0 1-1,1 0 1,-1-1-1,0 1 0,1 0 1,-1 0-1,0 0 0,0 1 1,1-1-1,-1 0 1,0 1-1,1-1 0,-4 2 1,-27 15 76,26-13-67,-9 6-12,1 0 0,0 0 0,1 1 0,1 1 0,-1 1 0,2-1 1,0 2-1,0 0 0,2 0 0,-1 0 0,2 2 0,0-1 0,1 1 1,0 0-1,2 0 0,0 1 0,0-1 0,2 1 0,0 0 0,-1 33 0,4-41 0,0 0-1,0 1 1,1-1-1,1 0 1,-1 0-1,2 0 1,-1 0-1,5 9 1,-5-14 10,0 0 1,1 0-1,0 0 1,0 0-1,0 0 1,0 0 0,0-1-1,1 1 1,0-1-1,-1 0 1,1 0-1,1-1 1,-1 1 0,0-1-1,1 0 1,-1 0-1,6 2 1,-4-2 28,0 0 1,0-1 0,0 0-1,1 0 1,-1 0 0,0 0-1,1-1 1,-1 0-1,0-1 1,1 1 0,-1-1-1,0 0 1,0-1 0,0 0-1,7-2 1,-5 0 63,0-1 0,0 1 1,0-1-1,-1-1 0,1 1 0,-1-1 0,-1-1 1,1 1-1,8-12 0,-2-1 89,-1 0-1,-1 0 1,0-1-1,-2-1 0,0 1 1,-1-2-1,8-38 1,-12 40-24,-1 0 1,-1 0-1,-1 0 1,-1 0-1,-3-24 1,3 41-202,0 1 1,0-1-1,0 0 1,-1 1-1,1-1 1,-1 1 0,0-1-1,0 1 1,0-1-1,0 1 1,0-1-1,-1 1 1,1 0-1,-1 0 1,1 0-1,-1-1 1,0 2 0,0-1-1,0 0 1,0 0-1,0 1 1,0-1-1,0 1 1,0-1-1,-1 1 1,1 0-1,-1 0 1,1 0 0,-1 0-1,1 1 1,-1-1-1,0 1 1,1-1-1,-1 1 1,1 0-1,-1 0 1,0 0 0,1 0-1,-1 1 1,0-1-1,-2 1 1,-3 1-530,1 0 1,0 0 0,0 1 0,0 0-1,0 0 1,0 0 0,-6 6-1,-16 7-2345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3473,'0'0'6412,"-2"21"-6139,-42 318 637,21-142-1179,2 197 0,23-368-1694,7-8-451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26 5297,'0'0'4569,"0"-6"-3735,2-14-207,-6 37-14,-3 9-503,-2-1-1,0 0 1,-15 26-1,-6 17 108,23-48-204,0-1-1,1 1 1,1 1 0,1-1 0,1 1 0,0-1 0,2 1 0,1 32 0,1-51-14,-1-1 0,1 1 0,-1 0-1,1 0 1,-1-1 0,1 1 0,0-1 0,0 1 0,0-1 0,0 1 0,0-1 0,0 1 0,1-1 0,-1 0 0,0 1 0,1-1 0,-1 0 0,1 0 0,-1 0 0,1 0-1,-1-1 1,1 1 0,0 0 0,-1 0 0,1-1 0,0 1 0,-1-1 0,4 1 0,6 0 12,1 1 0,-1-2 0,16 0 0,-17 0 9,8 0-196,-4 1 152,1-1 0,-1-1-1,1 0 1,15-4 0,-26 4-224,0 0-1,-1-1 1,1 1-1,0-1 1,-1 1 0,0-1-1,1 0 1,-1 0 0,0-1-1,0 1 1,0-1-1,0 0 1,0 1 0,-1-1-1,1 0 1,-1-1-1,0 1 1,1 0 0,-2-1-1,3-3 1,1-13-5079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6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4729,'0'0'2446,"10"0"-2403,105 3 423,62-1-827,-54-16-1249,-74 5-214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5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7586,'0'0'2225,"-6"22"-1811,-20 70-286,-2-8 187,21-67-274,0 1 1,2 0-1,0 1 1,1-1-1,1 1 1,-2 31-1,5-45-26,0 0-1,0 0 1,1-1-1,-1 1 1,1 0-1,0-1 0,1 1 1,1 6-1,-1-9-12,-1 0 1,0 0-1,1 0 0,0 0 0,0 0 0,0 0 0,-1 0 1,2 0-1,-1-1 0,0 1 0,0-1 0,0 1 0,1-1 1,-1 0-1,1 0 0,4 1 0,5 2-195,1-1-1,0-1 1,1 0-1,-1-1 1,0-1-1,0 0 1,1 0-1,-1-1 1,0-1-1,0 0 1,0-1-1,25-9 1,-10-5-2584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5521,'0'0'6207,"-3"14"-5891,-38 140 736,-18 75 572,45-151-1261,-6 123-1,18-81-5633,2-111 1058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82 624,'0'0'7359,"-1"-10"-6705,-4-30-206,5 39-408,0 0 1,-1-1 0,1 1 0,-1 0 0,1 0-1,-1-1 1,0 1 0,1 0 0,-1 0 0,0 0-1,0 0 1,0 0 0,0 0 0,0 0 0,0 0-1,0 0 1,0 0 0,0 0 0,0 1 0,0-1-1,-1 0 1,1 1 0,-2-1 0,-27-4 198,27 4-198,-16 0 18,1 0 0,-1 2 1,1 0-1,-30 5 0,37-4-47,0 2 0,0-1 0,0 1-1,0 0 1,1 1 0,0 1 0,0 0 0,-15 11-1,16-10-10,0 0 0,1 1 0,0 1-1,0 0 1,0 0 0,1 0-1,1 1 1,-9 15 0,12-18-15,0 1 1,0-1-1,1 1 0,0-1 1,0 1-1,1 0 1,0 0-1,0 0 0,1 0 1,0 0-1,0-1 0,1 1 1,2 12-1,-2-15 16,1 0-1,0 0 0,0 0 1,1 0-1,-1 0 0,1-1 1,0 1-1,0-1 0,1 1 1,-1-1-1,1 0 1,0-1-1,0 1 0,0-1 1,0 0-1,1 0 0,0 0 1,-1 0-1,1-1 0,0 0 1,0 0-1,0 0 0,7 1 1,6 2 61,0-2 0,0 0 1,0-1-1,0-1 0,30-2 0,-41 1-2,0-2-1,0 1 1,0-1-1,0 0 1,-1 0-1,1 0 0,0-1 1,-1 0-1,0-1 1,0 0-1,0 1 1,0-2-1,-1 1 1,1-1-1,-1 0 0,0 0 1,-1 0-1,1-1 1,-1 1-1,0-1 1,0 0-1,-1-1 1,3-6-1,0 1 34,-2 0 0,1 0 0,-2 0 0,1-1 0,-2 1 1,0-1-1,0 0 0,-1 0 0,-1 1 0,0-1 0,-1 0 0,-2-14 0,2 24-121,0 0 0,0 0 0,0 0 0,0 0 0,0 1 0,0-1 0,-1 0 0,1 1 1,-1-1-1,0 1 0,0-1 0,0 1 0,0 0 0,0 0 0,-1 0 0,1 0 0,-1 1 0,1-1 0,-1 0 0,1 1 0,-1 0 0,0 0 0,-5-2 0,-2 0-820,-1 1 0,1 0-1,-1 1 1,0 0 0,-12 1 0,-3 0-2014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4:5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5337,'0'0'5203,"0"6"-5026,-11 224 930,0 15-628,11-238-533,-1 18 77,2 0 0,0 0 0,9 38 0,-9-56-295,1 0-1,1 0 1,-1 0 0,1 0-1,0-1 1,1 1 0,-1-1-1,1 0 1,1 0 0,-1 0-1,1-1 1,0 0-1,0 0 1,1 0 0,-1 0-1,11 6 1,11 1-3358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0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558 78 3713,'0'0'7817,"-8"-11"-7602,3 3-196,4 4-15,0 1 1,-1 0-1,0 0 0,0 0 0,0 0 0,0 0 0,-1 0 0,1 1 0,-1-1 0,1 1 1,-1 0-1,0-1 0,0 1 0,0 0 0,0 1 0,0-1 0,-1 0 0,1 1 0,0 0 0,-7-2 1,-18 0 48,0 0 0,0 2 1,-1 1-1,-35 4 0,60-3-61,1 0 0,-1 0 0,0 0-1,0 1 1,1-1 0,-1 1 0,1 0 0,-1 0-1,1 0 1,0 0 0,-1 1 0,1-1-1,1 1 1,-1 0 0,0 0 0,1 0 0,-1 0-1,1 0 1,0 0 0,0 1 0,0-1-1,0 1 1,1 0 0,0-1 0,-1 1 0,0 4-1,1 0 4,0 0-1,0 0 0,0 0 1,1-1-1,1 1 0,-1 0 0,1 0 1,0 0-1,1-1 0,0 1 1,0 0-1,5 10 0,38 73-79,15 33 194,-54-109-101,-1 1 0,-1-1 1,0 1-1,-1 0 1,-1 0-1,1 24 1,-3-35-9,0 1-1,0-1 1,0 1 0,-1 0 0,0-1-1,0 1 1,-1-1 0,-2 9 0,2-12 40,0 1 1,0 0-1,0-1 1,0 1-1,0-1 1,0 0-1,-1 0 1,1 0-1,-1 0 1,0 0 0,1 0-1,-1-1 1,0 1-1,0-1 1,0 0-1,-4 1 1,-17 5 251,0-1 1,0-2 0,-1 0-1,-34 0 1,-13 2-1374,54-4-1213,-34 10 1,29-6-2172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1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31 3017,'0'0'4415,"0"-3"-3656,0 2-593,0 0 0,1-1 1,-1 1-1,0-1 0,0 1 0,0 0 0,0-1 0,-1 1 1,1 0-1,0-1 0,0 1 0,-2-3 0,2 4-121,-1-1 0,0 0 1,0 0-1,0 1 0,0-1 0,0 1 0,0-1 0,0 1 0,0-1 0,0 1 0,0 0 0,0-1 1,0 1-1,0 0 0,0 0 0,0 0 0,0 0 0,0 0 0,0 0 0,-2 0 0,0 0-33,-8-1-3,-1 1 1,0 0-1,1 1 1,-1 1-1,1-1 1,0 2-1,-1 0 1,1 0 0,-12 6-1,12-4-5,0 1 0,0 1 0,1 0 0,0 0 0,0 1 0,1 0 0,0 1 0,0 0 0,-11 14 0,16-16-19,0 0 0,0 0 1,0 0-1,1 1 0,0-1 1,0 1-1,1 0 1,0-1-1,1 1 0,-1 0 1,1 0-1,1 0 0,0 1 1,0-1-1,2 14 0,0-16 15,-1 0-1,2 1 0,-1-1 0,1 0 1,0-1-1,0 1 0,0 0 0,1-1 1,0 0-1,0 0 0,0 0 0,1 0 1,-1 0-1,1-1 0,0 0 0,1 0 1,-1-1-1,1 1 0,0-1 0,6 3 1,5 1 4,0 0 1,0-1-1,0 0 1,1-2-1,0 0 1,19 1-1,-23-3-20,1-1-1,-1 0 1,1-1-1,-1-1 1,24-4-1,-33 4 47,1-1 0,0 0 0,-1 0 0,1-1 0,-1 1 0,0-1 0,0 0-1,0-1 1,0 1 0,-1-1 0,1 0 0,-1 0 0,0 0 0,0-1 0,0 1 0,3-8 0,-2 4 60,0 0 0,-1 0 1,0-1-1,-1 0 0,0 0 1,-1 0-1,1 0 0,0-12 1,-1-5 190,-1-46 0,-2 68-294,1-1 0,-1 1 1,0-1-1,0 1 0,0-1 1,0 1-1,-1 0 0,0 0 1,0 0-1,0-1 0,0 2 0,-1-1 1,1 0-1,-1 0 0,0 1 1,0 0-1,0-1 0,-1 1 1,1 0-1,-1 1 0,-5-4 0,-1 1-649,0-1-1,0 2 0,-1-1 0,0 2 0,0-1 0,0 1 0,-15-1 0,2 1-2156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1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4745,'0'0'5189,"0"12"-5086,-4 53 472,-20 107 0,-5 39-216,25-146-471,6 65-1,-1-124-132,0 0 0,0-1 0,0 1-1,1 0 1,0-1 0,0 0 0,1 1 0,0-1 0,-1 0-1,2 0 1,-1 0 0,0-1 0,1 1 0,0-1 0,0 0-1,1 0 1,7 6 0,13 8-2454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2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6585,'0'0'4684,"-2"14"-3782,-5 27-584,-4 18 262,-3 85-1,14-125-615,0-1-240,0 0-1,4 23 1,-3-34-344,1-1 1,0 1 0,0-1 0,0 1 0,5 8-1,3 2-3198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69 5153,'0'0'6453,"-1"-5"-5899,1 4-542,-1 0-1,1 0 1,0 0 0,0 0 0,-1 0 0,1 0-1,0 0 1,-1 0 0,1 0 0,-1 0-1,0 0 1,1 0 0,-1 0 0,0 0-1,1 0 1,-1 0 0,0 0 0,0 1 0,0-1-1,0 0 1,0 1 0,0-1 0,0 1-1,0-1 1,0 1 0,0-1 0,0 1 0,0 0-1,0-1 1,0 1 0,0 0 0,0 0-1,-1 0 1,1 0 0,0 0 0,0 0-1,0 0 1,0 0 0,0 0 0,-1 1 0,1-1-1,0 0 1,0 1 0,0-1 0,-1 2-1,-11 3-7,1 1-1,-1 0 1,1 1 0,1 0-1,-1 1 1,1 0-1,1 1 1,-1 0-1,1 1 1,1 0 0,0 0-1,1 1 1,0 0-1,-12 21 1,17-25-7,0 0 1,1 0-1,0 0 0,0 1 1,0-1-1,1 0 1,0 1-1,0-1 1,1 1-1,1 8 0,-1-13-5,0 0-1,1 0 1,-1 0-1,1 0 0,0-1 1,0 1-1,0 0 0,0 0 1,1 0-1,-1-1 1,1 1-1,-1-1 0,1 1 1,0-1-1,0 0 1,0 0-1,0 0 0,1 0 1,-1 0-1,0 0 1,1 0-1,0-1 0,-1 0 1,1 1-1,0-1 1,-1 0-1,5 1 0,2 0 9,0-1-1,0 1 0,0-2 1,0 1-1,-1-1 0,1-1 1,0 1-1,0-2 0,0 1 1,0-1-1,-1 0 0,1-1 1,-1 0-1,1-1 0,-1 1 1,0-1-1,-1-1 0,1 0 1,10-9-1,-5 4 28,-2-1 1,1 0 0,-2-1-1,1 0 1,-2 0-1,0-1 1,0-1-1,-1 0 1,-1 0-1,8-19 1,-12 23 79,0 0 1,-1 0-1,0-1 0,0 1 1,-1 0-1,-1-1 1,0 1-1,-1-14 1,1 22-131,-1 0 0,1 1 1,-1-1-1,0 0 0,1 0 1,-1 1-1,0-1 0,0 0 1,0 1-1,0-1 0,0 1 0,0-1 1,-1 1-1,1 0 0,0-1 1,-1 1-1,1 0 0,-1 0 1,1 0-1,-1 0 0,0 0 1,1 1-1,-1-1 0,0 0 1,0 1-1,1-1 0,-1 1 1,-2-1-1,-7-1-914,1 1 1,-1 0-1,-18 2 1,17-1-882,-6 0-2133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5313,'0'0'3309,"-2"20"-2488,-32 226 1469,-8-2-1667,33-166-700,0 90 1,9-162-147,0 1 0,0 0 0,0-1 0,1 1 0,1-1 0,-1 1 0,1-1 0,0 0 0,0 1 0,1-1 0,-1 0 0,2 0 0,-1-1 0,0 1 0,1-1 0,0 1 0,1-1 0,4 4 0,17 11-2454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6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6905,'0'0'1121,"109"0"-1121,-58 0-160,28-4-336,-11-4-753,-8-2-1343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5:0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50 6569,'0'0'4173,"19"-9"-3939,62-25 92,-78 32-308,0 1 0,0 0-1,0 1 1,0-1 0,0 0-1,0 1 1,0-1-1,0 1 1,0 0 0,0 0-1,0 0 1,0 1 0,0-1-1,0 1 1,0 0-1,0 0 1,0 0 0,0 0-1,0 0 1,5 3 0,-4 0 29,1 0 0,-1 0 0,0 0 1,0 1-1,0-1 0,0 1 0,3 6 1,-7-10-46,4 5 30,0 1 0,-1-1-1,0 1 1,0 0 0,-1 0-1,0 0 1,0 0 0,0 0-1,-1 1 1,0-1 0,-1 11 0,0-13-23,0 0 0,0 0 0,-1 0 1,0 0-1,0 0 0,0 0 0,-1 0 1,1 0-1,-1-1 0,-1 1 0,1 0 1,0-1-1,-1 0 0,0 0 0,0 1 1,0-2-1,-5 5 0,0-1 47,0-1 0,-1-1 0,0 1-1,0-1 1,0-1 0,-1 1 0,0-2 0,-12 4 0,22-7-59,-1 0 1,1 0-1,0 1 1,-1-1-1,1 0 1,0 0-1,0 0 1,-1 0-1,1 1 0,0-1 1,0 0-1,-1 0 1,1 0-1,0 1 1,0-1-1,-1 0 1,1 0-1,0 1 1,0-1-1,0 0 1,0 1-1,0-1 1,-1 0-1,1 0 0,0 1 1,0-1-1,0 0 1,0 1-1,0-1 1,0 0-1,0 1 1,0-1-1,5 14-97,12 8 8,-16-22 96,13 16-28,12 12 29,-2 0 1,39 61 0,-50-61-88,-12-27 99,-1 0 1,1 0 0,-1 0-1,0 0 1,1 0-1,-1 0 1,0 0 0,0 0-1,0 0 1,0 0-1,0 0 1,0 0 0,0 0-1,0 0 1,0 0-1,0 0 1,0 0 0,-1 0-1,1 0 1,-1 0 0,1 0-1,0 0 1,-1 0-1,1 0 1,-1 0 0,0 0-1,0 0 1,-4 2 147,0-1 0,0 0 0,1 0 0,-2-1 0,1 0 0,0 0 0,-10 1 0,-43 0 535,37-1-609,-161-6 209,62-11-4612,95 11 740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8690,'0'0'2175,"1"-4"-1678,3-16-283,6 29-346,-2 20 238,-1-1 0,-2 2 0,4 51 0,-4 183 148,-6-218-241,-22 252 123,7-145-34,16-152-99,1 20-34,0-20 30,-1 0 0,1 0 1,0-1-1,0 1 0,0 0 0,-1-1 0,1 1 0,0-1 0,0 1 1,0-1-1,0 1 0,0-1 0,0 1 0,0-1 0,0 0 0,2 1 1,53 11 8,2-2 0,-1-3 0,82 0 0,-62-3 21,1351 33-128,-1012-36 115,1278-15 91,-1607 9 2088,-134 3-4591,13-4-1897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2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53 5777,'0'0'3060,"0"0"-3022,-1 0 0,1 0 0,0-1 0,0 1 0,0 0 1,0 0-1,0 0 0,0 0 0,0-1 0,0 1 0,-1 0 1,1 0-1,0 0 0,0-1 0,0 1 0,0 0 0,0 0 1,0 0-1,0-1 0,0 1 0,0 0 0,0 0 0,0-1 1,0 1-1,1 0 0,-1 0 0,0 0 0,0-1 1,0 1-1,0 0 0,0 0 0,0 0 0,0 0 0,1-1 1,-1 1-1,0 0 0,0 0 0,0 0 0,0 0 0,0 0 1,1 0-1,-1-1 0,0 1 0,1 0 0,422 15 685,-276-7-683,-36-3-28,1790 65 116,-1084-65-268,-649-6-40,-121 2 185,-1-3 0,1-2 1,0-2-1,-1-2 0,-1-2 0,1-2 0,-2-2 1,58-27-1,-86 33-11,1 0 0,0 2 0,0-1 0,1 2 0,0 0 0,0 1 0,0 1 0,36-1 0,120 4 529,-176 41-398,-2 0 0,-14 58 0,-3 27 50,12 11-127,9 161 0,4-259-28,1 0 0,2 0 0,15 46 0,-3-10-12,-17-68 8,-1 1 0,0 0 0,0-1 0,-2 11 0,1-17-10,0-1 0,-1 1-1,0 0 1,1-1-1,-1 1 0,0-1 1,0 1-1,1-1 1,-1 1-1,0-1 1,0 1-1,0-1 0,0 0 1,0 1-1,0-1 1,0 0-1,1 0 1,-1 0-1,0 1 0,0-1 1,-2-1-1,0 2 33,-36 3 69,0-1 0,-54-3-1,28-1-48,-498-35 96,415 23-175,-758-45 100,848 56-68,-909-22 70,727 22-83,-261 5-4,302 6 15,-156 3 14,165-8-52,190-4 110,-24 0-85,22-1 10,0 1 1,0-1-1,0 0 0,0 1 1,0-1-1,0 0 0,0 0 1,0-1-1,0 1 0,1 0 1,-1-1-1,0 1 0,1-1 1,-1 1-1,1-1 0,0 1 1,0-1-1,-1 0 0,1 0 1,0 0-1,0 0 0,1 0 1,-1 0-1,0 0 0,0-2 1,-2-7 18,1-1 0,0 1 0,-1-16 0,3 23-26,-4-68 41,7-112 0,5 123-44,2 0 0,3 0 0,2 1 0,45-110 0,-53 152-5,1-1 0,0 1 0,2 0 0,0 1 0,1 0 0,14-15 0,-23 30 2,0 0 1,0 1-1,1-1 0,-1 1 0,1-1 1,-1 1-1,1 0 0,-1 0 0,1 0 1,-1 1-1,6-2 0,34-2-60,-27 3 58,22-1 1,0 2 1,66 7-1,72 23-37,58 5 9,253-24 15,-267-10 99,-177 0-103,774 0-46,-516-26 153,-140 8-29,-37 6-96,362-22 54,-24 23 32,-347 7-36,255-10 26,-227 5-1643,-151 8-1976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6 4945,'0'0'1151,"-17"-1"-958,-55-3-143,61 4-10,0 0 0,0 1 1,0 0-1,0 0 0,1 2 0,-1-1 1,1 1-1,-1 1 0,1-1 0,0 2 1,0 0-1,1 0 0,-1 0 1,-8 8-1,17-12-35,-1 0 0,1 0 0,-1 0 0,1 0 0,0 0 1,0 0-1,0 0 0,0 0 0,0 0 0,0 0 0,0 1 0,0-1 0,0 0 0,0 1 1,1-1-1,-1 1 0,1-1 0,-1 1 0,1-1 0,-1 1 0,1-1 0,0 1 1,0 0-1,0-1 0,0 1 0,0-1 0,0 1 0,0 0 0,0-1 0,1 1 0,-1-1 1,1 1-1,-1-1 0,1 1 0,-1-1 0,1 1 0,0-1 0,0 0 0,0 1 1,0-1-1,0 0 0,2 2 0,6 6 28,-1 0 0,2-1 1,-1 0-1,16 10 0,-15-11 37,1 1-3,20 14 78,39 36 0,-62-51-133,-1 1 0,0 0 1,-1 0-1,1 0 0,-1 1 1,-1 0-1,0 0 0,0 0 0,-1 1 1,4 10-1,-7-16 58,0 0-1,0-1 1,-1 1 0,1 0-1,-1 0 1,0 5-1,0-8 2,0 0 0,0 0 0,0 0 0,-1 0 0,1 0-1,0 0 1,-1 0 0,1 0 0,-1 0 0,1 0-1,-1 0 1,0 0 0,1 0 0,-1 0 0,0-1 0,0 1-1,0 0 1,1 0 0,-1-1 0,0 1 0,0 0-1,0-1 1,0 1 0,-1 0 0,-19 6 222,-1 0 1,0-1 0,0-1-1,0-1 1,-24 2 0,-113-1-4178,150-5 3277,-2 0-2116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9 6105,'0'0'1257,"-22"-2"-917,-70-4-88,82 5-198,1 1 0,-1 1 0,1-1 0,0 1 0,-1 1 0,1 0 0,0 0 0,0 1 0,0 0 1,0 1-1,1 0 0,-1 0 0,1 1 0,0 0 0,0 0 0,1 1 0,-10 9 0,10-9-35,0 1 0,0 0 0,0 1-1,1-1 1,0 1 0,1 1 0,0-1 0,0 1 0,1 0-1,0 0 1,0 0 0,1 1 0,-2 10 0,4-15-15,-1 1 1,2 0 0,-1-1 0,1 1 0,0 0-1,0-1 1,0 1 0,1 0 0,0-1 0,0 1 0,0-1-1,1 1 1,0-1 0,0 0 0,0 1 0,1-1-1,-1 0 1,1 0 0,0-1 0,1 1 0,-1-1-1,1 0 1,8 8 0,-2-5-27,0-1-1,0 0 1,1-1-1,0 0 1,0-1-1,0 0 1,0-1 0,0 0-1,1-1 1,-1 0-1,1 0 1,0-2 0,0 1-1,-1-1 1,22-4-1,-19 0-1524,1-3-820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23 6425,'0'0'1839,"-12"22"-1925,12-22 86,-13 25-28,-17 45 0,29-66 28,0-1 0,0 1 0,1-1 0,-1 1 0,1-1 0,0 1 0,0-1 0,1 1 0,-1-1 0,0 1 0,1-1 0,0 1 0,0-1 0,0 0 0,1 1 0,-1-1 0,1 0 0,-1 0 0,1 0 0,0 0 0,0 0 0,1-1 0,-1 1 0,4 3 0,1 2 9,3 5 38,1-1-1,1 0 1,0 0-1,0-2 1,17 12-1,-22-17 6,1-1-1,-1 0 0,1 0 1,0-1-1,0 0 0,1 0 0,-1-1 1,1 0-1,-1 0 0,1-1 1,12 0-1,-19 0 1,-1-1 0,1 0 0,-1 0 0,1 0 1,0 0-1,-1 0 0,1 0 0,-1 0 0,1 0 0,-1-1 0,1 1 0,-1-1 0,1 1 1,-1-1-1,1 0 0,-1 1 0,1-1 0,-1 0 0,0 0 0,1 0 0,-1 0 0,0 0 1,0 0-1,0 0 0,0-1 0,0 1 0,0 0 0,0-1 0,0 1 0,-1-1 1,1 1-1,0 0 0,-1-1 0,1 1 0,-1-1 0,0 0 0,1-1 0,1-7 90,0 0 1,-1-1-1,0 1 0,-1 0 0,0 0 0,0 0 0,-1 0 0,-1 0 1,0 0-1,-6-19 0,0 7-761,-1 1 0,-1 1 0,-22-33 0,29 48 103,0 1 0,1-1 1,-1 0-1,1-1 0,-3-8 0,5 13 428,0 0-1,0 0 1,-1 0 0,1 0 0,0 1 0,0-1-1,0 0 1,0 0 0,0 0 0,0 0 0,0 0-1,0 0 1,0 0 0,1 1 0,-1-1 0,0 0-1,0 0 1,1 0 0,-1 0 0,1 1-1,-1-1 1,1 0 0,-1 0 0,1 1 0,-1-1-1,1 0 1,0 1 0,-1-1 0,1 0 0,0 1-1,-1-1 1,1 1 0,0-1 0,0 1 0,0 0-1,-1-1 1,1 1 0,0 0 0,0 0-1,0-1 1,1 1 0,5-1 87,1 1 0,-1-1 0,0 1 0,0 1 0,0-1 0,0 1 1,0 1-1,0-1 0,0 1 0,0 0 0,0 1 0,7 3 0,-4 0 168,0 0-1,0 1 1,0 0-1,-1 0 1,-1 1-1,15 16 1,-1 4 399,-1 1-1,-2 1 1,30 61 0,-31-50-272,-9-22-102,0 0 0,12 18-1,-21-36-119,0-1 1,0 0-1,0 0 0,0 0 0,0 0 0,0 1 1,0-1-1,0 0 0,0 0 0,1 0 0,-1 0 0,0 0 1,0 1-1,0-1 0,0 0 0,0 0 0,0 0 1,1 0-1,-1 0 0,0 0 0,0 0 0,0 0 0,0 0 1,0 1-1,1-1 0,-1 0 0,0 0 0,0 0 1,0 0-1,0 0 0,1 0 0,-1 0 0,0 0 0,0 0 1,0 0-1,0 0 0,1 0 0,-1 0 0,0 0 1,0-1-1,0 1 0,0 0 0,1 0 0,-1 0 0,0 0 1,0 0-1,0 0 0,0 0 0,1-1 0,3-11 816,0-16-834,-3 10-30,-1-1 1,0 0 0,-1 0-1,-1 0 1,-1 1 0,-1-1-1,-11-33 1,7 35 14,5 12-36,1 1 0,0-1 1,0 1-1,0-1 1,1 0-1,-1 0 1,1 1-1,-1-10 0,7 13-247,13 3 179,0 0-1,27 6 1,8 2 141,22-3-151,88-3 0,-134-4-20,-20 0 62,1-1 0,-1 0 0,1 0-1,-1 0 1,0-1 0,17-6 0,-23 7 18,0 0-1,-1 0 1,1-1-1,-1 1 1,1-1 0,-1 1-1,0-1 1,0 0-1,1 0 1,-1 0-1,-1 0 1,1 0 0,0 0-1,0-1 1,-1 1-1,1 0 1,-1-1 0,0 1-1,0-1 1,0 0-1,0 1 1,0-1-1,-1 0 1,1 0 0,-1 0-1,1-4 1,-1 6 13,0 0 1,0 0 0,-1 0 0,1 0 0,0 0-1,0 0 1,-1 0 0,1 0 0,0 1 0,-1-1-1,1 0 1,-1 0 0,1 0 0,-1 0-1,1 1 1,-1-1 0,1 0 0,-1 1 0,0-1-1,0 0 1,1 1 0,-3-2 0,1 1 4,-1 0 0,0 0 0,1 0 0,-1 0 0,0 0 0,0 1 0,-5-1 1,-2 0 26,-1 1 1,0 0 0,-13 3 0,16-1-22,1 0 0,-1 0 0,1 1 0,0 0 1,0 1-1,0-1 0,1 2 0,-1-1 0,1 0 0,0 1 1,0 0-1,1 1 0,0-1 0,-1 1 0,-6 11 0,4-6 3,1 0 0,0 0 0,1 1 0,1-1 0,-1 1 0,2 1 0,0-1 0,-4 22 0,6-25-18,1 0-1,0 0 0,1 0 0,0 1 0,1-1 1,-1 0-1,2 0 0,4 18 0,-4-22-28,0 0 0,0 0-1,0-1 1,1 1 0,0-1 0,0 1-1,0-1 1,1 0 0,-1 0-1,1 0 1,0-1 0,0 0 0,0 1-1,1-1 1,-1-1 0,1 1 0,9 3-1,6 2-536,1-2 1,1 0-1,-1-2 0,23 3 0,17-2-1658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2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9034,'0'0'1608,"-47"102"-1312,30-43 432,4 5-343,5 2-385,6 0 248,2-1-248,6-5 0,19-6-72,14-2-336,40-2-481,-7-12-1335,-7-11-3153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6 7434,'0'0'2139,"-13"19"-1653,-39 65-348,49-80-131,1-1 0,0 1 0,1 0 0,-1 1 0,1-1 0,0 0 0,0 0 0,0 1 0,0-1 0,1 0 0,0 1 0,0-1 0,0 1 0,0-1 0,1 0 0,-1 1 0,1-1 0,0 0 0,1 0 0,-1 1 0,1-1 0,2 4 0,0-2 32,0 0 0,1 0-1,-1-1 1,1 0 0,0 0-1,0 0 1,1-1 0,-1 0-1,1 0 1,10 6 0,-4-5 28,0 0 0,0-1 0,0 0 0,0-1 0,1 0 1,24 1-1,-14-2-70,-1-2 1,0-1-1,26-3 1,-41 3-28,1-1-1,-1 1 1,0-1 0,0 0 0,0-1 0,0 0-1,0 0 1,0-1 0,-1 1 0,1-1 0,-1-1-1,0 1 1,-1-1 0,1 0 0,-1-1 0,0 1 0,0-1-1,0 0 1,-1 0 0,0 0 0,0-1 0,-1 1-1,0-1 1,0 0 0,0 0 0,-1 0 0,0-1-1,-1 1 1,1 0 0,-1-1 0,-1 1 0,0-15 0,0 18-3,-1-1 0,0 1 0,0 0 0,-1 0 0,1 0 0,-1 0 0,0 0 0,0 1 0,0-1 0,0 0 0,-1 1 0,1 0 0,-1-1 0,0 1 0,0 0 0,0 0 0,0 1 0,-1-1 0,1 1 0,-1 0 0,0-1 0,-6-1 0,-3-2 10,0 1-1,0 1 1,0 0-1,-1 0 1,-25-2 0,15 4 40,0 0 1,0 2 0,-1 1-1,1 0 1,-28 7-1,42-6 17,-1 0-1,1 1 1,0 1-1,1-1 1,-1 2-1,1-1 1,-1 1-1,1 1 1,1 0-1,-1 0 1,1 1-1,0 0 1,1 0-1,-10 11 1,14-13-32,0 0 0,0-1 1,0 1-1,1 0 0,0 0 1,0 1-1,0-1 0,0 0 0,1 1 1,-1 6-1,1-9-4,1 0 1,0 0-1,0 0 1,0 0-1,0-1 0,1 1 1,-1 0-1,1 0 0,0 0 1,-1-1-1,1 1 0,0 0 1,1-1-1,-1 1 1,0-1-1,1 1 0,-1-1 1,1 0-1,0 1 0,0-1 1,3 3-1,2 0 7,1-1 0,0 1 0,-1-1 1,1-1-1,0 0 0,1 0 0,-1 0 0,1-1 0,-1 0 0,10 0 0,16 1-20,42-1-1,-59-2-13,17 0-207,0-1-1,56-9 1,-80 8 201,0-1 0,0 1 1,0-2-1,0 1 0,-1-1 0,1-1 0,-1 0 1,0 0-1,-1-1 0,1 0 0,-1 0 0,0-1 1,9-10-1,-8 9 1854,-9 17-69,0 0-2198,-13 91 1044,-1 26-180,13-107-598,-1 15 377,2 1-1,5 36 0,-4-62-581,0 1 0,1-1 0,1 0 0,-1 0 0,2 0 0,-1 0 0,1 0 0,0-1 0,1 1-1,0-1 1,0 0 0,9 8 0,0-4-5476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9418,'0'0'2889,"0"112"-2849,-2-90-40,2-4-1313,0-6-1671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103 167 9498,'0'0'794,"-6"19"-509,-18 63-268,23-74-22,-1-1 1,1 1-1,0-1 0,0 1 0,1 0 0,0-1 1,1 1-1,0 0 0,0-1 0,0 1 0,5 12 0,-4-14 13,1-1 0,0 1-1,0-1 1,0 1 0,1-1-1,0 0 1,0 0 0,0-1-1,0 1 1,1-1-1,10 7 1,-6-5-16,1-1 0,0 0-1,0 0 1,1-1 0,-1-1 0,1 0 0,0 0-1,0-1 1,0 0 0,0-1 0,0 0 0,0-1-1,0-1 1,14-1 0,-18 1-26,-1-1 1,1 0-1,-1 0 1,0-1-1,1 0 0,-1 0 1,-1 0-1,1 0 1,0-1-1,-1 0 1,0-1-1,0 1 0,0-1 1,0 0-1,-1 0 1,0 0-1,0-1 0,0 1 1,-1-1-1,5-10 1,-4 7-9,0 1 0,0-1 0,-1-1 1,-1 1-1,0 0 0,0-1 0,0 1 0,-1-1 0,-1 0 1,0 1-1,0-1 0,-1 1 0,0-1 0,-3-10 1,2 14 69,-1-1 1,0 1-1,0 0 1,0 0-1,-1 0 1,0 0-1,0 1 1,-1 0-1,0-1 1,0 2-1,0-1 1,0 0-1,-1 1 1,1 0-1,-1 1 1,0-1-1,0 1 1,-1 0 0,1 0-1,-1 1 1,-12-3-1,8 2 29,-1 1-1,1 0 1,-1 0-1,1 1 1,-1 1 0,0 0-1,1 1 1,-1 0-1,1 0 1,-1 2-1,1-1 1,-17 7 0,18-4-34,0 0 0,0 0 0,1 1 0,0 1 1,0-1-1,1 1 0,0 1 0,0 0 0,0 0 1,1 0-1,0 1 0,-10 19 0,12-20-34,1 1 0,0 0 0,0 0-1,1 0 1,0 0 0,1 1 0,0-1 0,0 1 0,1-1-1,0 1 1,1 0 0,0 0 0,1-1 0,0 1-1,2 11 1,-1-15 15,0-1 0,0 1 0,0-1-1,0 1 1,1-1 0,0 0 0,0 0-1,1 0 1,-1 0 0,1-1 0,8 9 0,-4-7-4,-1-1 0,1 0 0,0 0 0,0 0 0,0-1 0,0 0 0,10 3 0,2-2-32,0 0 0,1-1 0,-1 0 0,1-2 0,0-1 0,23-1 0,-34 0 1,1-1 0,-1-1 0,0 0 0,0 0 1,0-1-1,0 0 0,0-1 0,-1 0 0,1 0 1,-1-1-1,0-1 0,0 1 0,-1-1 0,0-1 1,0 0-1,10-11 0,-9 8 40,0-1-1,-1 0 0,-1-1 1,0 0-1,0 0 1,-1 0-1,-1-1 1,0 0-1,-1 0 1,0 0-1,-1-1 1,2-13-1,-1-7 134,-2 0-1,-2-42 1,0 61 141,-2 1 0,0-1-1,-1 1 1,0 0 0,-1 0 0,0 0 0,-13-24-1,17 38-279,0 0 0,0-1 0,0 1 0,0 0 0,0 0 0,0-1-1,0 1 1,-1 0 0,1 0 0,0 0 0,0-1 0,0 1 0,0 0-1,-1 0 1,1 0 0,0 0 0,0-1 0,0 1 0,-1 0 0,1 0-1,0 0 1,0 0 0,-1 0 0,1 0 0,0 0 0,0 0 0,-1-1-1,1 1 1,0 0 0,0 0 0,-1 0 0,1 0 0,0 0 0,0 0-1,-1 1 1,1-1 0,0 0 0,0 0 0,-1 0 0,1 0 0,0 0 0,0 0-1,-1 0 1,1 0 0,0 1 0,0-1 0,0 0 0,-1 0 0,1 0-1,0 0 1,0 1 0,0-1 0,0 0 0,-1 0 0,1 1 0,0-1-1,0 0 1,0 0 0,0 1 0,0-1 0,0 0 0,0 0 0,0 1-1,0-1 1,-8 20-120,7-18 131,-9 32-175,2 0 0,0 0 1,3 0-1,1 1 0,1 0 0,4 63 1,1-86-358,1 0 0,0 0 0,1 0 0,0-1 0,1 1 0,0-1 0,0 0 0,2-1 0,-1 1 0,14 15 0,3 4-3983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7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27 5209,'0'0'3944,"-9"-5"-3618,4 2-301,1 1-16,-1-1-1,1 1 1,0 0 0,-1 0 0,1 0-1,-1 1 1,0 0 0,1 0-1,-1 0 1,0 0 0,0 1 0,1-1-1,-9 2 1,-11 4 11,0 2 0,1 0 0,0 1 0,-37 20 1,50-23-21,6-3-27,0 0-1,-1 0 1,2 0-1,-1 1 0,0 0 1,0 0-1,1 0 1,-1 0-1,1 0 0,0 1 1,0-1-1,-3 6 1,5-7 14,1 0 1,-1 0 0,0 0-1,1 0 1,-1 0-1,1 0 1,-1 0 0,1 0-1,0 0 1,0 1 0,0-1-1,0 0 1,1 0-1,-1 0 1,0 0 0,1 0-1,0 0 1,-1 0 0,1 0-1,0 0 1,0 0 0,0 0-1,0 0 1,0 0-1,1 0 1,-1-1 0,0 1-1,3 1 1,14 15 13,33 26-1,-28-25 1,23 23-1,-40-36 0,-1 1 0,1-1 0,-1 1-1,-1 0 1,1 0 0,-1 1-1,-1 0 1,5 11 0,-7-15 4,1 1 0,-1-1 0,-1 1 0,1 0 0,-1 0 0,1-1 0,-2 1 0,1 0 0,0 0 0,-1 0 0,0-1 0,0 1 0,0-1 0,-1 1 0,1 0 0,-1-1 1,0 0-1,-1 0 0,1 1 0,-1-1 0,1-1 0,-6 7 0,-6 3 23,1 0 0,-2-1 1,0 0-1,-22 13 1,15-10-34,-132 77 43,153-92-42,0 1 1,0-1-1,0 1 0,1 0 0,-1-1 0,0 1 0,0 0 0,0-1 0,1 1 0,-1 0 0,0 0 1,1 0-1,-1 0 0,0 0 0,1 0 0,-1 0 0,1 0 0,0 0 0,-1 0 0,1 0 1,0 0-1,-1 2 0,2-2-9,-1 0 1,0 0 0,1 0-1,-1 0 1,1 0 0,-1-1 0,1 1-1,0 0 1,-1 0 0,1 0-1,0-1 1,-1 1 0,1 0-1,0 0 1,0-1 0,0 1-1,0-1 1,1 1 0,7 3-93,-1 0 1,1-1 0,17 4-1,-24-7 101,47 9 55,1-3 1,-1-3-1,89-3 0,-51-2 175,-87 2-232,13 6-2647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8146,'0'0'1356,"23"-1"-1195,74-3 245,-87 4-305,-1 0 0,1 1 0,0 0 1,-1 0-1,1 1 0,-1 0 0,1 1 0,-1 0 0,0 1 1,0 0-1,-1 0 0,11 7 0,-10-4-13,0 0 0,0 1-1,0 0 1,-1 0 0,0 1 0,-1 0 0,0 1 0,11 18-1,-5-2 8,-2 1 0,0 1 0,-2-1 0,-1 2 0,-1-1 0,5 52 0,-4 27 145,-7 143 0,-6-188-103,-23 112 1,15-111-630,-5 80 1,17-88-2853,1-41 542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8514,'0'0'1168,"96"-16"-1168,-43 8 408,2 2-360,1 2 168,-3 2-216,5 0-512,-13 2-1096,-17-2-3121</inkml:trace>
  <inkml:trace contextRef="#ctx0" brushRef="#br0" timeOffset="1">168 233 9330,'0'0'4545,"83"22"-4537,-44-22 312,4 0-320,21 0-768,-11 0-688,-8-14-3690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4 8410,'0'0'4754,"-16"-1"-4448,-11-1-225,-1 2 0,0 1 1,-37 5-1,-1 5-88,-126 26 214,189-37-216,1 1 1,-1 0-1,1 0 1,-1 0-1,1 0 1,-1 0-1,1 1 1,-3 1-1,4-2 3,1-1-1,-1 1 0,1 0 0,-1-1 0,1 1 1,0 0-1,-1-1 0,1 1 0,0 0 1,-1 0-1,1-1 0,0 1 0,0 0 0,0 0 1,0-1-1,0 1 0,0 0 0,0 0 1,0 0-1,0-1 0,0 1 0,0 0 1,0 0-1,0-1 0,1 1 0,-1 0 0,0 0 1,1-1-1,-1 1 0,0 0 0,2 1 1,4 7 4,1-1 0,1 0 0,0 0 0,0 0 0,0-1 0,1 0 0,16 9 0,4 5 12,22 16-18,59 47 58,-94-70-61,0 1 0,-2 0 0,0 1 0,17 24 0,-27-35-24,-1 1-1,1-1 1,-2 1-1,1 0 1,0 0 0,-1 0-1,0 0 1,-1 0 0,1 0-1,-1 1 1,-1-1-1,1 0 1,-1 1 0,0-1-1,0 1 1,-1-1-1,0 0 1,0 1 0,0-1-1,-1 0 1,0 0 0,0 0-1,-1 0 1,1 0-1,-1 0 1,0-1 0,-1 1-1,0-1 1,0 0 0,0 0-1,0-1 1,-1 1-1,-6 4 1,-11 8 19,-1-1 0,-1-1-1,-1-2 1,0 0 0,-48 16 0,72-29 19,0 0 1,0 1-1,1-1 1,-1 0-1,0 0 1,0 1-1,1-1 1,-1 1-1,0-1 1,0 1-1,1-1 1,-1 1-1,0-1 1,1 1-1,-1-1 1,1 1-1,-1 0 1,1-1 0,-1 1-1,0 1 1,1-1-6,0-1 0,0 1 0,1-1 1,-1 1-1,0-1 0,0 1 0,1-1 1,-1 1-1,0-1 0,0 1 0,1-1 1,-1 0-1,1 1 0,-1-1 0,0 0 1,1 1-1,-1-1 0,1 0 0,-1 1 1,1-1-1,-1 0 0,1 0 0,0 1 1,35 10 85,9-2 269,0-3 1,51 1 0,95-7-203,-86-1-179,2 0-347,-9 0-4954,-81 1-281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27 8362,'0'0'4647,"1"-6"-4333,0 2-274,2-12 32,-2 15-42,0 12 9,-4 22 57,-1-1 0,-1 1 1,-2-1-1,-1-1 0,-15 39 0,11-36 2,1 0 0,2 1 0,1 1 0,-3 42 0,10-67-82,1-1 0,0 1-1,1 0 1,0 0 0,0-1-1,4 14 1,-3-20-15,-1 0-1,1 0 1,0-1-1,0 1 1,0 0-1,0-1 1,1 0-1,0 1 1,-1-1-1,1 0 1,0 0-1,0-1 1,1 1-1,-1-1 1,1 1 0,-1-1-1,1 0 1,7 3-1,2-1-35,0-1 1,0-1-1,0 0 0,0 0 0,0-1 1,1-1-1,13-1 0,-2 1-132,-14 0-281,-1-1 0,1 0 0,-1-1 0,1 0 0,-1 0 0,0-1 0,0-1 0,0 1 0,-1-2 0,17-9 0,2-5-3845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10882,'0'0'2089,"154"-10"-2025,-79 10 64,10 0-128,2 0-920,29 0-457,-24 0-1783,-13 2-1761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6737,'0'0'3377,"-22"8"-2478,-72 28 49,85-32-870,0 0-1,0 0 0,1 1 1,0 0-1,0 1 1,0 0-1,1 0 0,-1 1 1,2 0-1,-1 0 1,1 0-1,0 1 0,0 0 1,1 0-1,0 1 1,1 0-1,0-1 0,0 1 1,1 1-1,0-1 1,0 0-1,1 1 0,1-1 1,0 1-1,0 0 1,1 15-1,0-21-93,0 1-1,0 0 1,1-1 0,0 1 0,0-1-1,0 1 1,0-1 0,1 1 0,0-1-1,-1 0 1,2 0 0,-1 0 0,0 0-1,5 5 1,-2-4-63,0 0 0,0 0 1,0-1-1,1 0 0,-1 0 0,1 0 0,0-1 0,12 5 0,2-1-368,0-1 0,0-1 1,1-1-1,0 0 0,26 0 0,-5-3-3944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8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9578,'0'0'-440,"20"-1"-29,302-14-1903,-304 14 1974,159-20-2647,-161 18 3097,-1-1 0,1-1 0,0 0 0,-1-1 0,0 0 0,0-1 0,-1-1 0,22-15 0,-20 11 3023,-22 22 641,-12 16-3363,15-19-347,0 0 1,0 1-1,1-1 0,0 1 0,0 0 1,1 0-1,0 0 0,0 0 0,1-1 1,0 13-1,1-16 0,-1 0 0,1 0 0,0 0 0,0 0 0,1 0 0,-1 0 0,1 0 0,0-1 0,0 1 0,0-1 0,0 1 0,0-1 0,1 0 0,0 0 0,0 0-1,-1 0 1,2 0 0,-1 0 0,0-1 0,1 0 0,5 4 0,5-1 64,0 0 0,1-1 0,-1-1 0,1 0 0,0-1 0,0-1 0,0 0 0,0-1 0,0 0 0,0-1 0,0-1 0,26-6 0,-35 5-66,1 1 1,-1-1-1,0 0 1,0 0-1,0 0 0,0-1 1,-1 0-1,1 0 1,-1-1-1,0 1 0,0-1 1,0 0-1,-1-1 1,0 1-1,5-9 1,-7 10 8,1-1-1,-2 1 1,1 0 0,0-1 0,-1 1 0,0-1 0,0 1 0,0-1 0,0 1 0,-1-1 0,0 0 0,0 1 0,0-1 0,-1 0 0,1 1 0,-1-1 0,0 1 0,0-1 0,-1 1-1,1-1 1,-1 1 0,0 0 0,-5-7 0,1 2-122,-1 1 0,0-1 0,-1 2 0,1-1-1,-2 1 1,1 1 0,-1-1 0,-13-6 0,-81-37-3521,90 45 2917,-43-19-3358</inkml:trace>
  <inkml:trace contextRef="#ctx0" brushRef="#br0" timeOffset="1">948 57 4337,'0'0'3241,"34"118"-1929,-28-78 504,-4 0-327,0 2-873,-1-1 120,3-3-632,-2 0-24,4-4-8,-1-4-72,3-4-328,5-6-464,12-10-1473,-5-4-759,1-6-2410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7738,'0'0'1319,"0"18"-849,-2 289 2530,8-162-2623,-7-154-325,0-1 1,-1 1-1,1 0 0,-7-16 0,-3-25-176,9 30 50,0 0-1,2 1 1,0-1-1,2 0 1,0 0-1,1 0 1,1 1-1,1 0 1,9-25-1,-11 35 65,1 0 0,1 0-1,-1 1 1,2-1 0,-1 1 0,1 0-1,0 1 1,0 0 0,1 0 0,0 0-1,1 1 1,-1 0 0,1 0 0,0 1-1,1 0 1,-1 0 0,1 1 0,0 0-1,0 0 1,0 1 0,11-2 0,-10 3 90,0 0 1,0 1 0,0 0 0,0 0-1,0 1 1,1 0 0,-1 1 0,13 3 0,-18-3 0,0 1 0,1 0 0,-1 0 1,-1 0-1,1 1 0,0-1 0,-1 1 1,1 0-1,-1 0 0,0 1 1,0-1-1,0 1 0,0 0 0,-1 0 1,0 1-1,0-1 0,4 6 0,-3 0 61,1 0 0,-1 0 0,-1 0 0,0 0 0,0 0 0,-1 1 0,1 19 0,-2 79 249,-2-57-532,1-39-39,-1-8-179,1 0-1,0 0 0,0 0 0,1 0 1,-1 0-1,1 0 0,0 0 0,0 0 1,1 0-1,2 6 0,6 4-4564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9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7 4321,'0'0'4765,"-21"-2"-3770,-7-1-638,-31 1-1,54 3-299,0-1 0,0 1 0,1 0 0,-1 0 1,0 1-1,1-1 0,-1 1 0,1 0 0,0 0 0,-1 0 0,1 1 0,0 0 0,0 0 0,1 0 0,-1 0 0,1 0 0,-5 6 0,2-3 63,0 0-89,1 1 0,-1 0-1,1 0 1,1 1 0,-1-1-1,1 1 1,1 0 0,-1 0-1,1 1 1,1-1 0,0 1-1,0-1 1,-1 12 0,2-13-19,1 0 1,0 1-1,0-1 1,0 0-1,1 0 1,0 1 0,0-1-1,1 0 1,0 0-1,0 0 1,1 0-1,0 0 1,0-1-1,1 1 1,0-1-1,5 7 1,-2-5 19,0 0 1,1-1-1,0 0 1,0-1-1,0 1 1,1-1-1,0-1 0,0 0 1,1 0-1,14 5 1,-10-6-9,0 0 1,0-1-1,1-1 0,-1 0 1,1-1-1,-1 0 1,16-2-1,-26 1-13,1 0-1,-1-1 0,0 0 1,1 0-1,-1 0 0,0-1 1,0 1-1,0-1 0,0 0 1,0 0-1,0 0 1,-1-1-1,1 1 0,-1-1 1,1 0-1,-1 0 0,0 0 1,0-1-1,0 1 0,-1-1 1,1 1-1,-1-1 1,4-8-1,-2 2 1,0-1 1,-1 1-1,0-1 0,-1 0 1,0 0-1,-1 0 0,0 0 1,-1-17-1,0 23-45,-1-1 0,1 1-1,-2 0 1,1 0 0,0-1 0,-1 1 0,0 0 0,0 1 0,0-1-1,-1 0 1,0 0 0,0 1 0,0 0 0,0-1 0,-1 1 0,0 1-1,1-1 1,-1 0 0,-1 1 0,1 0 0,0 0 0,-7-3 0,-3-1-650,0 0 1,-1 1-1,0 0 1,0 2 0,-1 0-1,-20-3 1,-5 2-2442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09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7738,'0'0'3526,"1"20"-2967,19 309 1926,1-114-2119,-15-183-441,1-1-1,1 1 0,2-2 0,22 50 0,-27-69-267,1-1 0,0-1 1,12 16-1,12 4-3863,-14-17-1591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85 2561,'0'0'4159,"9"-14"-3473,28-43-74,-28 43 237,-11 35-783,-1-1 0,0 0-1,-2 0 1,0 0 0,-2-1-1,-9 21 1,-5 19-20,7-14-5,-8 48 0,19-73-65,0-1-1,2 1 1,0-1 0,1 1-1,3 25 1,-3-43 27,1 1 0,0 0 0,-1-1 0,1 1 0,0 0 0,0-1 0,0 1-1,1-1 1,-1 0 0,1 1 0,-1-1 0,1 0 0,0 0 0,0 0 0,0 0 0,3 2 0,-1-1-40,0 0-1,0-1 0,1 0 1,-1 0-1,1 0 0,-1 0 0,1-1 1,7 2-1,5-1-372,0-1 1,1 0-1,-1-1 1,18-2-1,-33 1 208,1 1-1,0-1 0,-1 1 1,1-1-1,0 0 1,-1 0-1,1 0 0,-1 0 1,0 0-1,1-1 1,-1 1-1,0-1 1,0 0-1,1 1 0,-1-1 1,-1 0-1,1 0 1,0 0-1,0 0 0,-1-1 1,2-2-1,4-9-2224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0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9218,'0'0'1932,"4"21"-1363,34 142 220,-26-114-552,34 89 0,-38-120-208,0-1 0,1 0 0,0 0 0,2-1 0,0 0 0,0-1 0,2 0 0,17 16 0,-27-28 8,0 0 0,1-1-1,-1 1 1,1-1 0,0 1 0,0-1 0,0 0 0,0 0 0,0-1-1,0 1 1,0-1 0,0 0 0,1 0 0,-1 0 0,0-1 0,1 0-1,-1 1 1,1-2 0,-1 1 0,0 0 0,1-1 0,-1 0 0,0 0-1,1 0 1,-1 0 0,0-1 0,0 0 0,0 0 0,0 0 0,0 0-1,-1 0 1,4-4 0,10-10 4,-2-1-1,-1-1 1,0 0 0,-1-1-1,-1 0 1,0-1-1,-2-1 1,0 1 0,-2-2-1,0 1 1,-1-1 0,5-29-1,-12 44 42,-3 75-384,1-44 277,1-1-1,1 1 0,1 0 1,5 31-1,-4-48 23,-1-1 0,1 0 0,0 0-1,1 1 1,-1-1 0,1-1 0,0 1 0,1 0 0,0-1 0,0 0 0,0 1 0,0-2 0,1 1-1,-1 0 1,1-1 0,1 0 0,-1 0 0,0 0 0,1-1 0,8 4 0,-6-4 36,1 1 0,-1-1 0,1-1 0,0 0 0,0 0 0,0-1 0,0 0 0,0 0 0,0-1 0,0 0 0,0-1 0,1 0 0,-1 0 0,-1-1 0,1-1 0,0 1 0,0-1 0,-1 0 0,0-1 0,1 0 0,-1-1 0,-1 1 0,1-2 0,-1 1 0,0-1 0,0 0 0,11-13 0,-5 3-116,-1-1 1,-1 0-1,0-1 1,-1 0 0,-1 0-1,-1-1 1,-1 0-1,-1-1 1,0 0-1,-1 0 1,-1 0-1,-2 0 1,2-28-1,-4 45 177,-1-12-2072,1 15 1786,-1-1 1,1 1-1,0 0 0,-1-1 0,1 1 0,0 0 0,-1 0 0,1-1 0,0 1 1,-1 0-1,1 0 0,-1 0 0,1-1 0,0 1 0,-1 0 0,1 0 0,-1 0 1,1 0-1,-1 0 0,1 0 0,-1 0 0,1 0 0,-1 0 0,1 0 0,0 0 1,-1 0-1,0 0 0,-10 2-4302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1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5513,'0'0'6995,"-6"20"-6620,-43 138 194,40-125-418,0 1 0,2 1 0,2-1 0,1 1 0,2 0 0,2 44-1,0-73-133,1 1-1,-1-1 0,1 1 1,1-1-1,-1 0 0,1 0 0,1 0 1,-1 0-1,1 0 0,0 0 0,0-1 1,0 1-1,1-1 0,0 0 0,0 0 1,7 7-1,-4-7-13,-1-1-1,1 1 1,-1-1 0,1-1 0,1 1-1,-1-1 1,0-1 0,1 1 0,-1-1-1,1 0 1,0-1 0,0 0-1,9 0 1,8 1-302,1-2 0,33-3 1,-47 1-229,0 0 1,-1-1 0,1 0 0,-1 0 0,1-1 0,-1-1 0,10-6 0,14-14-4519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10802,'0'0'1777,"140"-48"-1497,-61 40-176,2 2-208,37 2-80,-18 2-1865,-32 2-2456</inkml:trace>
  <inkml:trace contextRef="#ctx0" brushRef="#br0" timeOffset="1">1018 300 5153,'0'0'2913,"12"110"-1641,-12-86-184,0-1-424,0-5-256,0-2-408,0-2-72,0-4-1888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1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24 548 8874,'0'0'1347,"-5"18"-1238,-12 57-71,17-71-8,-1 0-1,1 0 1,0 0 0,0-1 0,0 1 0,0 0 0,1 0 0,0 0 0,-1 0 0,2 0 0,-1 0 0,0-1 0,1 1 0,-1 0 0,1-1 0,0 1 0,0-1 0,1 0 0,-1 0 0,6 6 0,-1-3 14,1 0 1,0 0 0,0-1 0,0 1 0,1-2 0,10 5-1,-3-3-37,-1-1 1,1 0-1,0-1 0,0-1 0,1-1 0,-1 0 0,1-1 0,-1 0 0,24-4 0,-35 3-25,1-1 0,0 0 0,-1 0 0,1 0 1,0-1-1,-1 0 0,0 0 0,1 0 0,-1-1 0,0 0 0,0 0 0,0 0 0,-1-1 0,1 1 1,-1-1-1,0 0 0,0-1 0,0 1 0,5-9 0,-4 6 22,-2-1 1,1 1-1,-1 0 0,0-1 1,0 0-1,-1 0 0,0 0 1,-1 0-1,0 0 0,0 0 1,-1 0-1,0-1 0,-1-11 1,0 15 4,0 0 1,0 1-1,0-1 1,-1 1-1,1-1 1,-1 1-1,0-1 1,-1 1-1,1 0 1,-1 0-1,0 0 1,0 1-1,0-1 1,0 1 0,0-1-1,-1 1 1,0 0-1,0 0 1,0 1-1,0-1 1,0 1-1,0 0 1,0 0-1,-7-2 1,-4-1 0,-1 1 0,1 0 0,-1 2 1,1 0-1,-1 0 0,-18 1 0,26 1-12,0 1-1,-1-1 1,1 1 0,0 1-1,0-1 1,0 2 0,0-1-1,1 1 1,-1 0-1,1 0 1,-1 1 0,1 0-1,0 1 1,0-1 0,1 1-1,0 0 1,0 1 0,0 0-1,0 0 1,1 0-1,0 1 1,0-1 0,1 1-1,-1 0 1,2 1 0,-1-1-1,1 1 1,0-1 0,1 1-1,-1 0 1,2 0 0,-1 0-1,1 0 1,0 10-1,1-13-10,-1 0-1,2 1 1,-1-1-1,0 0 0,1 1 1,0-1-1,1 0 1,-1 0-1,1 0 0,0 0 1,0 0-1,0 0 1,1 0-1,-1-1 0,1 1 1,1-1-1,-1 0 1,0 0-1,1 0 0,0 0 1,0-1-1,0 1 1,0-1-1,1 0 0,-1 0 1,1-1-1,0 1 1,0-1-1,7 2 0,-1 0-68,0-1 0,1 0 0,-1-1 0,1-1 0,-1 1 0,1-2 0,-1 0-1,1 0 1,-1-1 0,1 0 0,-1-1 0,1-1 0,-1 0 0,0 0 0,0-1 0,0 0-1,-1-1 1,1 0 0,-1-1 0,18-13 0,-10 2 131,-1 0 1,0-1-1,-1-1 0,-1-1 0,-1 0 1,-1-1-1,0 0 0,-2-1 0,16-42 1,-10 14 108,-2-1-1,-2 0 1,9-80 0,-13-34 928,-7 82 2528,-6 119-3392,-11 44 0,1-8 41,0 37 55,5 1-1,6 151 1,6-222-1072,2 0 0,10 41-1,0-4-3023,-10-34-2042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9602,'0'0'369,"14"2"-1458,-11-2 1079,178 18 863,350-8 600,-220-8-1023,-47 4-259,989 3 569,-1149-13-699,0-4 0,187-41 1,-357 48 538,14 0-284,-798 42-290,641-26-79,-276 17-98,-521 39 61,987-70 111,-52 8 19,125-4-827,146-5 775,-1 0 251,53 0-196,886 19 402,-894-5-391,503 23-41,-654-34 1258,-93-3-1265,0 1 0,0-1 0,0 0 0,0 1 1,0-1-1,0 1 0,0-1 0,0 1 0,0-1 1,0 0-1,0 1 0,0-1 0,-1 1 0,1-1 0,0 1 1,0-1-1,0 0 0,-1 1 0,1-1 0,0 0 1,0 1-1,-1-1 0,1 0 0,-1 1 0,-37 10-4947,14-8-349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7618,'0'0'4050,"-2"0"-3948,6 0-187,650-4-3288,-633 4 270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6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8426,'0'0'1408,"104"0"-1312,-35 0 832,9-2-744,1-2 168,0 2 89,-6-2-441,-7 2 368,-12 0-368,-10 0 0,-14 0-112,-11 2-144,-14-2-353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95 616,'0'0'6260,"3"-7"-5676,13-42 1063,-15 48-1548,-1 0-1,1 0 0,-1 0 0,0 0 1,1 0-1,-1 0 0,0 0 0,0 0 1,0 0-1,0 0 0,0 0 0,0 0 1,0 0-1,0 1 0,0-1 1,0 0-1,0 0 0,0 0 0,-1 0 1,1 0-1,0 0 0,-1 0 0,1 0 1,-1 0-1,1 0 0,-1 1 0,0-1 1,1 0-1,-1 0 0,0 1 1,1-1-1,-1 0 0,0 1 0,0-1 1,0 0-1,-4 0-116,1 0 1,-1 0 0,1 0-1,-1 0 1,0 1 0,-7-1-1,6 1 92,-12-1-86,1 2-1,-1-1 1,0 2-1,1 0 1,-1 1-1,1 1 1,0 1 0,0 0-1,1 1 1,-1 1-1,1 0 1,1 2-1,-21 13 1,34-21 2,0 0 0,1 0 1,-1 1-1,0-1 0,1 0 1,-1 1-1,1 0 0,-1-1 1,1 1-1,0 0 0,0 0 1,0-1-1,0 1 0,0 0 1,0 0-1,0 0 0,1 0 1,-1 0-1,1 1 0,-1-1 1,1 0-1,0 0 0,0 0 0,0 0 1,0 0-1,0 0 0,0 1 1,1-1-1,-1 0 0,1 0 1,0 0-1,-1 0 0,1 0 1,0 0-1,0 0 0,0 0 1,2 2-1,4 5-65,1 0 0,0 0 0,0 0 0,1-1 0,11 9 0,-19-16 74,59 45-54,34 30-142,-81-65 196,-1 2 0,0 0 0,-1 0-1,17 27 1,-25-36-2,-1 1-1,0 0 0,0-1 1,0 1-1,-1 0 0,0 0 1,0 0-1,0 0 0,0 0 1,-1 0-1,0 6 0,0-10 25,0-1-1,0 1 0,0 0 0,-1-1 0,1 1 1,0-1-1,0 1 0,-1-1 0,1 1 0,0-1 1,-1 1-1,1-1 0,-1 1 0,1-1 1,0 1-1,-1-1 0,1 0 0,-1 1 0,1-1 1,-1 0-1,1 1 0,-1-1 0,1 0 0,-1 0 1,0 0-1,0 1 0,-20 3 401,16-3-287,-45 4 455,-95-2 1,92-3-636,47 0-319,-25-2 453,18-4-1874,13 6 1556,0 0-1,-1-1 1,1 1 0,0 0 0,-1-1-1,1 1 1,0-1 0,0 1 0,0-1-1,-1 1 1,1-1 0,0 1 0,0 0-1,0-1 1,0 1 0,0-1 0,0 1 0,0-1-1,0 1 1,0-1 0,0 1 0,0-1-1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0 5945,'0'0'4705,"-19"0"-4419,-63 2-132,76-1-124,0 0 0,0 0-1,1 1 1,-1 0 0,0 0-1,1 0 1,0 1-1,-1 0 1,1 0 0,0 0-1,0 0 1,1 1 0,-1 0-1,1 0 1,0 0 0,-6 8-1,0-1 182,3-4-177,1 0 0,0 0 0,1 0 0,0 1 0,0 0 0,0 0 0,1 0 0,1 0 0,-1 1 0,1-1 0,1 1 0,-1 0 0,1 0 0,1 0 0,0 0 0,0 1 0,1 8 0,0-11-23,0-1 0,0 0 0,1 1-1,0-1 1,0 0 0,1 0 0,-1 1 0,4 5-1,-3-8-16,0-1-1,1 1 0,-1 0 0,1-1 0,0 1 0,0-1 0,0 0 1,0 0-1,1 0 0,-1 0 0,1-1 0,5 4 0,-1-2-66,0 0 0,1 0 0,-1-1-1,1-1 1,-1 1 0,1-1-1,14 1 1,5-1-941,30-2-1,-24 0-396,16 0-1659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7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 6529,'0'0'3056,"-16"22"-2731,-50 73-246,64-91-67,-1 0 0,1 0 0,0 1 0,0-1-1,0 1 1,0 0 0,1-1 0,0 1 0,0 0 0,0 0 0,1-1 0,0 1 0,-1 0 0,2 9 0,0 4-11,0-10 11,-1 0 0,1 0-1,1 0 1,-1 0 0,1 0 0,1-1 0,-1 1 0,1 0 0,1-1 0,-1 0-1,1 0 1,0 0 0,1 0 0,0 0 0,0-1 0,0 0 0,9 7 0,-7-7 3,1 0 0,0 0 0,0 0 0,1-1 0,-1-1 0,1 1 0,0-1 1,1-1-1,-1 0 0,0 0 0,1-1 0,0 0 0,19 1 0,-21-3 21,0 0 0,0 0-1,0 0 1,0-1 0,0-1-1,0 1 1,0-1 0,11-5-1,-15 5-3,0 0-1,0-1 0,1 1 0,-2-1 0,1 0 0,0-1 1,-1 1-1,1-1 0,-1 1 0,0-1 0,0 0 1,0 0-1,-1 0 0,1-1 0,1-4 0,1-5 161,-1 0 0,0 0 0,-1-1 0,0 1 0,-2-1 0,1 0 0,-3-28-1,1 36-135,-1 0 0,-1 1 0,1 0-1,-1-1 1,0 1 0,0 0-1,-1 0 1,0 0 0,0 0-1,-1 1 1,1-1 0,-1 1-1,0 0 1,-1 0 0,1 0-1,-9-7 1,-1 0-124,0 1 1,-1 1-1,0 0 0,-30-15 1,37 21-514,-1 1 1,0 0-1,1 0 1,-1 1-1,0 0 1,0 0-1,-14 0 1,7 2-3381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3897,'0'0'3120,"0"-8"-3039,14 8 63,6 0 192,10 0-272,8-2 96,7-2-160,6-2-208,2 0-248,14-4-465,-8 4-975,-12-2-617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3001,'0'0'2572,"7"20"-1809,-1-4-540,7 18 782,-1 0-1,8 42 1,-20-72-1251,7 20 4116,-7-24-3832,1-14 562,-2 0-553,-1 1 0,0-1 1,-1 1-1,-4-16 0,3 16-40,0-1 0,1 1 0,1-1 0,0-16 0,1 25 5,1-1 0,0 1 0,1 0 1,-1 0-1,1 0 0,0 0 1,1 0-1,2-8 0,-2 10-18,-1 1-1,1-1 1,0 1-1,0 0 1,0-1-1,0 1 1,1 0-1,-1 0 1,0 1-1,1-1 1,-1 0-1,1 1 1,0 0-1,0-1 1,-1 1-1,5-1 1,4-1-101,0 0 1,0 1-1,1 0 0,-1 0 1,1 1-1,-1 1 1,1 0-1,13 2 0,13 3-198,42 13 0,9 0 294,-56-13 21,0-2-1,1-1 0,65-5 1,-95 3-12,0-1 0,0 0 0,0 0 1,0 0-1,0 0 0,0-1 0,0 1 0,0-1 1,-1 0-1,1 0 0,0-1 0,-1 1 0,0-1 1,0 1-1,0-1 0,0 0 0,0 0 0,0-1 1,-1 1-1,0 0 0,4-8 0,-2 2 14,-1 0-1,0 0 1,0-1-1,-1 1 1,-1-1-1,0 1 1,0-1-1,-1-12 1,0 19-9,0 0 0,-1 1 0,1-1 1,-1 0-1,1 1 0,-1-1 0,0 0 0,0 1 1,-1-1-1,1 1 0,0 0 0,-1-1 0,1 1 1,-1 0-1,0 0 0,0 0 0,0 0 0,0 0 1,0 0-1,0 0 0,0 1 0,-1-1 1,1 1-1,-1 0 0,1 0 0,-1 0 0,1 0 1,-1 0-1,-4-1 0,0 1 11,0-1 0,0 1-1,0 0 1,0 1 0,-1 0 0,1 0 0,0 0-1,0 1 1,0 0 0,-13 4 0,10-1-29,-1 1 1,1 0-1,1 1 1,-1 0-1,1 0 0,0 1 1,0 1-1,-10 11 1,-2 4-13,-34 48 1,45-57 64,0 0 1,2 1 0,0 0 0,0 0 0,2 1-1,0 0 1,1 0 0,0 1 0,1 0-1,1-1 1,1 1 0,0 0 0,2 1-1,1 31 1,0-43-14,0 0 0,1-1-1,-1 1 1,1-1 0,0 0-1,0 1 1,1-1 0,0 0-1,0 0 1,0-1 0,0 1-1,1-1 1,0 1 0,0-1-1,0 0 1,0 0 0,7 4 0,-3-3-29,-1-1 0,0 0-1,1 0 1,0-1 0,0 0 0,0 0 0,0-1 0,1 0 0,-1-1 0,1 1 0,9-1 0,28 0-1915,84-7-1,-65-5-1132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5097,'0'0'6011,"-6"10"-5786,-15 30 11,1 0 0,3 1 1,1 2-1,2-1 0,2 1 0,1 1 0,3 0 1,1 1-1,0 64 0,7-96-246,0 0 0,1 0 0,0-1 1,1 1-1,4 15 0,-4-23-111,0-1 1,-1 1-1,2-1 1,-1 0-1,0 0 1,1 0-1,0 0 1,0-1-1,0 1 1,0-1-1,0 1 1,1-1-1,-1 0 1,1 0-1,0-1 1,0 1-1,0-1 1,5 2-1,29 8-2108,1-5-735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2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19 526 7298,'0'0'1012,"-4"19"-856,-9 64 9,12-79-143,1 0 0,-1 0 0,1-1 1,1 1-1,-1 0 0,0 0 0,1-1 0,0 1 0,0 0 0,0-1 0,0 1 0,1-1 0,-1 1 0,1-1 0,3 6 1,-1-4 34,1 0 1,0-1 0,-1 0 0,1 0 0,1 0 0,6 4 0,-6-4-41,6 3 39,0 0 0,1-1 0,-1 0 0,1-1-1,1-1 1,-1 0 0,19 3 0,-8-3-102,1-2 0,0-1 0,31-2 0,-49 1 27,-1-1-1,0 0 1,0-1-1,1 1 1,-1-1-1,0-1 1,0 1-1,0-1 1,-1 0-1,1 0 1,-1-1-1,0 1 1,0-1-1,0-1 1,0 1-1,0 0 0,-1-1 1,0 0-1,0 0 1,-1-1-1,5-6 1,-4 3 67,1 0 0,-1 0 0,-1 0 0,1-1 0,-2 1 0,1-1 1,-1 0-1,-1 0 0,0 0 0,0 0 0,-1 0 0,0 0 0,-2-10 0,1 16 14,1 0 0,-1 1 0,0 0 1,-1-1-1,1 1 0,0 0 0,-1-1 0,0 1 0,0 0 0,0 0 1,0 0-1,0 1 0,0-1 0,-5-3 0,3 2-1,-1 1 0,0-1 0,-1 1 1,1 0-1,0 0 0,-1 1 0,-11-4 0,1 3 2,0-1 1,0 2-1,-1 0 0,1 1 0,-23 2 0,29 0-53,0 0 0,-1 1-1,1 0 1,0 1 0,0 1-1,0-1 1,0 1 0,1 1-1,0 0 1,0 0-1,0 1 1,0 0 0,1 1-1,0-1 1,0 2 0,-8 10-1,10-12-15,0 1 0,1 0 1,0 1-1,0-1 0,1 1 0,0 0 0,1 0 0,0 0 0,0 1 0,0-1 0,1 1 1,0-1-1,1 1 0,0 0 0,0 0 0,1-1 0,0 1 0,1 0 0,0 0 0,2 9 1,-1-12-5,0-1 1,0 0-1,0-1 1,0 1 0,1 0-1,-1-1 1,1 1 0,1-1-1,-1 0 1,1 0-1,-1 0 1,1 0 0,0-1-1,0 0 1,1 1 0,-1-1-1,1-1 1,-1 1 0,1-1-1,0 0 1,0 0-1,5 1 1,7 2-89,-1-2 1,1 0-1,-1-1 0,1 0 1,28-2-1,-39-1 80,0 1 1,0-1-1,0 0 0,0 0 1,0-1-1,-1 0 0,1 0 0,-1 0 1,1-1-1,-1 0 0,7-4 1,-4 1 18,0-1 0,0 0 0,-1 0 0,1-1 1,11-16-1,-4 1 14,-1-2 1,-1 1 0,19-52-1,-13 25 91,-3 0 0,-2-1 0,-2-1 0,-2 0 0,-3 0 0,-2-1 0,-3 0 0,-4-62 0,1 108 122,0 0 1,-1 0 0,0 0-1,0 0 1,-1 1 0,-4-11-1,7 18-221,0 0 0,-1 0 1,1-1-1,0 1 0,0 0 0,0 0 0,-1 0 0,1 0 0,0-1 0,0 1 1,-1 0-1,1 0 0,0 0 0,0 0 0,-1 0 0,1 0 0,0 0 0,-1 0 0,1 0 1,0 0-1,0 0 0,-1 0 0,1 0 0,0 0 0,-1 0 0,1 0 0,0 0 1,0 0-1,-1 0 0,1 0 0,0 0 0,-1 0 0,1 1 0,0-1 0,0 0 1,0 0-1,-1 0 0,1 0 0,0 1 0,0-1 0,0 0 0,-1 0 0,1 1 0,0-1 1,0 0-1,0 0 0,0 1 0,-1-1 0,1 0 0,0 0 0,0 1 0,0-1 1,0 0-1,0 1 0,0-1 0,0 0 0,0 0 0,0 1 0,-10 28-18,2 0-1,1 0 0,-4 35 0,6-37 69,-9 62-25,5 1 0,3 169 0,6-247-55,1-1 1,1 0 0,0 1-1,0-1 1,1 0 0,1 0-1,0-1 1,0 1 0,1-1-1,0 1 1,8 9 0,-7-12-525,0 0 0,1 0-1,0-1 1,0 0 0,1 0 0,0 0 0,14 8 0,2-2-3689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0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8978,'0'0'4753,"0"142"-4137,0-93-528,0-1-8,2-4-8,0-2-72,-1-2 0,-1-8-152,2-2-992,-2-8-232,0-7-2505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0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7402,'0'0'4192,"28"108"-2967,-24-78-585,0-1 320,-4-3-688,0 0-264,0-2 176,0-2-176,0-4-8,0 0 0,-6-2-840,-5-6-336,2-6-2825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176 107 5473,'0'0'5259,"-17"7"-5003,-58 28 165,69-32-387,0 1 1,1-1-1,-1 1 0,1 1 1,0-1-1,0 1 0,1 0 1,-1 0-1,1 0 1,0 0-1,1 1 0,-1 0 1,1 0-1,0 0 0,-2 7 1,2-4-16,1 1 0,0-1 0,0 1 0,1 0 0,0-1 0,1 1 0,0 0 0,3 14 1,-3-20-13,1 1 0,0-1 0,0 0 0,1 0 0,-1 0 0,1-1 0,0 1 0,0 0 0,1-1 0,-1 1 0,0-1 0,1 0 0,0 0 0,0 0 0,0 0 0,0 0 0,1-1 1,-1 1-1,1-1 0,-1 0 0,1 0 0,0 0 0,0 0 0,0-1 0,0 0 0,4 2 0,11 1-25,-1-1-1,0 0 1,1-2 0,26 0-1,-36-1 7,0-1 1,-1 0-1,1 0 0,-1-1 0,1 0 0,-1-1 0,0 0 0,0 0 0,0-1 0,0 0 1,-1 0-1,1 0 0,-1-1 0,0-1 0,-1 1 0,1-1 0,-1 0 0,8-10 0,-7 7 11,0-1-1,-1 1 0,0-1 0,-1 0 1,0-1-1,0 1 0,-1-1 0,-1 0 0,0 0 1,0 0-1,-1 0 0,0-1 0,-1-16 1,0 20 18,-1 1 1,-1-1-1,0 1 1,0 0 0,0-1-1,-1 1 1,0 0-1,0 0 1,-5-9 0,5 13 5,0-1 1,0 1-1,-1 0 1,1 0-1,-1 0 1,0 0-1,0 0 1,0 1-1,0-1 1,0 1-1,-1 0 1,1 0 0,-1 0-1,0 1 1,1-1-1,-1 1 1,0 0-1,0 0 1,-4-1-1,-1 1-25,0 0 0,1 0 0,-1 1-1,0 0 1,0 1 0,0 0 0,0 0-1,1 1 1,-1 0 0,1 1 0,-1 0 0,1 0-1,0 1 1,0 0 0,0 0 0,1 1-1,-1 0 1,-6 5 0,1 2 6,0 0 0,0 0-1,1 1 1,1 1 0,0 0 0,1 1 0,0 0 0,-8 18-1,14-23-16,-1 0 1,1 0-1,1 1 0,0 0 0,-2 12 0,4-20 5,1 0 0,-1 0 1,1 0-1,0 0 0,0 0 1,0 0-1,0 1 0,1-1 1,-1 0-1,1 0 0,0 0 0,0 0 1,0 0-1,0-1 0,0 1 1,1 0-1,-1 0 0,1-1 0,0 1 1,0-1-1,0 1 0,3 2 1,2 0-78,0-1 0,1 0 0,-1 0 0,1-1 0,0 0-1,0 0 1,0-1 0,0 0 0,0 0 0,1-1 0,-1 0 0,1-1 0,14 0 0,-14-1-23,1 0 1,0 0-1,-1-1 0,0 0 0,1 0 0,-1-1 0,0-1 0,0 1 1,0-2-1,-1 1 0,15-11 0,-12 5 9,-1 0 0,1-1 0,-2 0 0,1-1 0,-2 0 1,1-1-1,-2 0 0,0 0 0,0-1 0,-1 0 0,7-26 0,-5 10 797,-1-1 1,-2 0-1,-1 0 0,0-52 1,-4 83-418,0 5-8,32 737 1927,-32-706-2107,0-24-102,0-1 0,2 19 0,-1-29-79,-1-1 1,0 0-1,1 1 0,-1-1 0,1 1 0,-1-1 1,1 0-1,-1 1 0,1-1 0,0 0 0,-1 0 1,1 1-1,-1-1 0,1 0 0,0 0 0,-1 0 1,1 0-1,0 0 0,-1 0 0,1 0 0,-1 0 1,1 0-1,0 0 0,-1 0 0,1 0 0,1 0 1,2-1-1136,5 1-2921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97 7178,'0'0'3476,"7"-14"-3258,27-46-81,-32 58-128,0 0 1,0 0-1,-1 1 0,2-1 0,-1 0 1,0 1-1,0-1 0,0 1 0,1 0 1,-1 0-1,1-1 0,-1 2 1,1-1-1,-1 0 0,1 1 0,0-1 1,-1 1-1,1 0 0,0-1 0,-1 1 1,1 1-1,0-1 0,-1 0 1,4 1-1,7 0 8,-5-1 20,0 0 1,0 1-1,-1 0 0,1 0 0,0 0 0,10 4 0,-13-3-26,-1 1 0,1-1 0,0 1 0,-1 0 0,1 0 0,-1 0 0,0 1 0,0-1 0,0 1 0,4 6-1,-4-4 1,0 0-1,0 1 0,-1-1 0,1 1 0,-2-1 0,1 1 0,-1 0 1,0 0-1,0 0 0,-1 0 0,0 1 0,0-1 0,-1 0 0,0 0 1,0 1-1,-1-1 0,0 0 0,0 0 0,-1 0 0,1 0 0,-1 0 0,-1 0 1,0 0-1,0 0 0,0-1 0,-1 0 0,0 1 0,0-1 0,0-1 1,-1 1-1,0-1 0,0 0 0,0 0 0,-11 8 0,6-7-5,0 0 1,0-1-1,-1-1 0,0 1 0,0-2 1,0 0-1,0 0 0,0-1 0,-1 0 1,1-1-1,0 0 0,-13-1 0,24 0-174,8 0-313,9 1 420,0 0-1,0 0 1,0 2-1,-1 0 1,1 1-1,21 8 1,-28-8 59,0 0 0,-1 1 0,0 0 0,0 0 0,0 1 0,0 0 0,-1 1 0,0 0 0,-1 0 0,1 1 0,9 13 0,-14-16 57,-1-1 1,1 1 0,-1 0-1,-1 0 1,1 0-1,-1 0 1,0 0-1,0 0 1,0 0-1,-1 0 1,1 0-1,-1 0 1,0 0-1,-2 7 1,2-10-25,-1-1 1,0 1 0,0 0 0,0 0 0,0 0 0,0 0 0,0-1 0,0 1 0,0 0 0,-1-1 0,1 1 0,-1-1-1,1 0 1,-1 1 0,0-1 0,0 0 0,1 0 0,-1 0 0,0 0 0,0 0 0,0-1 0,0 1 0,0-1-1,-3 1 1,-7 3 10,0-2 0,-21 3-1,1-3-100,-42-1-1,62-2-380,1 0-1,-1 0 0,0-2 1,1 1-1,-1-1 0,-20-9 1,-2-6-2531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7258,'0'0'756,"21"0"-350,1-1-386,12-1 333,1 2 1,-1 1-1,0 2 1,40 8 0,-57-6-214,0 1 1,-1 1-1,0 0 1,0 1-1,0 0 1,-1 2-1,0 0 1,-1 0-1,21 20 1,-18-12-36,-1 0 0,-1 0 0,-1 2 1,0 0-1,-2 0 0,15 33 0,-9-10-15,-3 0-1,-1 2 1,-2 0-1,-3 0 1,-1 1 0,3 88-1,-10-87 18,-4 47-1,0-71-42,0-1 0,-2 0 0,0 0 0,-10 25 1,-10 11 381,-42 71 1,60-120-719,5-20-1279,2-6-2267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9778,'0'0'2259,"23"-1"-1617,-4 1-513,137-11 379,217-26-588,-330 34-1032,-15 3-2467,-28 0 3385,9 0-3700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3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2665,'0'0'8881,"134"26"-8032,-82-22-345,5 0-96,5-4 208,-2 0-608,0 0 216,-1 0-224,-9 0-8,-4 0-56,-11-2-912,-6-2-745,-13 0-1447,-8-2-2625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 3489,'0'0'3943,"-14"2"-3843,4 0-82,3-2-5,0 1 1,0 0 0,0 1-1,1 0 1,-1 0-1,1 0 1,-1 1 0,1 0-1,0 0 1,0 1 0,0-1-1,-5 6 1,1-1 41,0 1 0,1 0 0,0 0 0,0 1-1,1 1 1,0-1 0,1 1 0,1 1 0,-1-1 0,2 1 0,0 0 0,0 0 0,1 1-1,0-1 1,1 1 0,1 0 0,0 0 0,0 18 0,2-23-48,0-1 0,0 0 0,1 0 0,0 1 0,0-1 0,1 0 1,4 13-1,-4-16-20,0-1 0,0 0 1,0 0-1,1 0 0,-1 0 1,1 0-1,0 0 1,-1-1-1,1 1 0,0-1 1,1 0-1,-1 0 0,0 0 1,1 0-1,-1-1 0,1 1 1,4 0-1,10 3-500,0-2 0,0 0 1,0-1-1,0-1 0,1-1 0,30-3 0,-24-1-1655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2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6665,'0'0'2829,"3"-10"-2174,1-4-516,-3 8 100,1-1-1,0 0 1,0 1 0,7-13-1,-9 19-222,0 0 0,1 1-1,-1-1 1,1 0 0,-1 0-1,0 0 1,0 0 0,1 0 0,-1 0-1,0 0 1,1 0 0,-1 0 0,0 1-1,1-1 1,-1 0 0,0 0 0,0 0-1,1 1 1,-1-1 0,0 0-1,0 0 1,1 1 0,-1-1 0,0 0-1,0 1 1,0-1 0,0 0 0,1 1-1,-1-1 1,0 0 0,0 1-1,0-1 1,0 1 0,22 59 187,27 116 1,-17-53-48,-28-109-155,9 32 27,1 0 0,3-1 0,30 61 0,-46-105-27,-1 0 0,1 0 0,0 0 0,0 0-1,0 1 1,-1-1 0,1 0 0,0 0 0,0-1 0,0 1 0,1 0 0,1 1 0,-3-2 20,1 0 0,-1 1 0,1-1 0,-1 0 0,1 0 0,0 0 0,-1 0 0,1 0 0,-1 0 0,1 0 0,-1 0 0,1 0 0,-1 0 0,1-1 0,-1 1 0,1 0 0,-1 0 1,1 0-1,-1-1 0,1 1 0,-1 0 0,1-1 0,2-2 78,0 0 0,0 0 0,-1 0 0,1-1 0,-1 1 0,3-7 0,-1 4-220,29-54 266,40-100 0,-63 133-162,-1 0 0,-1-1-1,-1 0 1,-1 0 0,-2 0 0,1-32 0,-5 112-61,3 0 0,2 0 1,15 64-1,-14-92 56,1 1 0,1-1-1,1 0 1,1-1 0,1 0 0,1 0-1,0-1 1,30 36 0,-37-52 30,1 0 0,0 0 0,0-1 0,0 0 0,1 0 0,-1 0 0,1-1 0,12 6 0,-16-9-5,1 1 0,-1-1 1,1 0-1,-1 0 0,1-1 1,-1 1-1,1-1 0,0 1 0,-1-1 1,1 0-1,-1-1 0,1 1 0,0-1 1,-1 1-1,1-1 0,-1 0 1,1 0-1,-1-1 0,1 1 0,-1-1 1,5-3-1,1-2 10,0 0-1,-1-1 1,0 0 0,-1 0 0,0-1 0,0 0-1,-1 0 1,7-13 0,0-3 49,-1-1-1,10-31 1,-7 2 57,-2 0 0,-2-1 0,-2 0 0,-3-1 0,-3 0 0,-6-98 0,2 147 48,1 1-1,-1 0 0,-1 0 0,1 0 0,-1 0 0,0 0 0,-1 0 0,-6-11 0,9 17-213,0 1 0,0 0-1,0 0 1,-1-1-1,1 1 1,0 0 0,0 0-1,0 0 1,-1 0-1,1-1 1,0 1 0,-1 0-1,1 0 1,0 0-1,0 0 1,-1 0 0,1 0-1,0 0 1,-1 0-1,1 0 1,0 0-1,-1 0 1,1 0 0,0 0-1,0 0 1,-1 0-1,1 0 1,0 0 0,-1 0-1,1 0 1,0 0-1,-1 0 1,1 0 0,0 1-1,0-1 1,-1 0-1,1 0 1,0 0 0,0 0-1,-1 1 1,1-1-1,0 0 1,0 0 0,0 1-1,0-1 1,-1 1-1,-9 12-3568,10-12 3316,-9 11-3722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61 2665,'0'0'3651,"1"-4"-3235,0 0 37,0 1 1,0-1-1,0 0 1,0 0-1,-1 0 0,0-7 1,0 10-385,0 0 0,0 0 0,0 0 0,0 0 0,-1 0 0,1 0 0,0 0 0,-1 0 0,1 0 0,-1 0 0,1 0 1,-1 0-1,0 1 0,1-1 0,-1 0 0,0 0 0,0 1 0,1-1 0,-1 0 0,0 1 0,0-1 0,0 1 0,0-1 0,0 1 0,0-1 1,0 1-1,1 0 0,-1-1 0,-1 1 0,1 0 0,0 0 0,0 0 0,0 0 0,0 0 0,0 0 0,-1 0 0,-4 0-71,0 0 0,0 0 0,0 1 0,0-1 0,0 2 0,1-1 0,-1 0 0,0 1 0,1 0 0,-1 1 0,1-1 0,0 1 0,0 0 0,0 0 0,0 0 0,0 1 0,1 0 0,-1 0 0,1 0 0,0 1 0,1-1 0,-7 10 0,5-7 0,1 1 1,0 0 0,1 0 0,0 0-1,0 1 1,0-1 0,1 1 0,-1 10-1,1 8-49,0 36 0,2-53 1,0-3 39,0 1 1,1 0-1,0 0 1,0 0-1,1-1 1,0 1-1,0-1 1,1 1-1,0-1 1,0 0-1,1 0 1,-1 0-1,2 0 1,-1-1-1,1 0 1,0 0-1,0 0 1,1 0-1,-1-1 1,1 0-1,1 0 1,-1 0-1,1-1 1,-1 0-1,1 0 1,0-1-1,1 0 1,-1 0-1,0-1 1,1 0-1,13 2 1,-6-2-14,-1-1 1,1-1 0,0 0 0,0-1 0,-1-1-1,1 0 1,0-1 0,-1 0 0,0-2 0,19-7 0,-24 8 44,-1-1 0,1 0 0,-1 0 0,0 0 0,-1-1 0,1-1 0,-1 1 0,0-1 0,-1 0 0,1-1 0,-2 0 0,1 0 0,-1 0 0,0 0 0,-1-1 0,7-17 0,-8 18 76,-1-1 0,0 1 0,0 0 0,-1-1-1,0 1 1,-1-1 0,0 1 0,0-1 0,-2-12-1,1 16-48,0 0-1,0 0 0,-1 0 0,1 0 0,-1 0 0,-1 1 0,1-1 0,-1 0 0,1 1 0,-1 0 0,-1 0 0,1 0 0,0 0 0,-1 0 0,0 0 1,-6-3-1,-3-1-73,0 0 0,-1 1 0,0 1 1,0 1-1,0 0 0,-1 0 1,0 2-1,0-1 0,-20 0 1,-18 0-1663,-67 4 0,115 1 1466,1-2-210,1 1 0,-1 1 0,1-1-1,-1 0 1,1 1 0,0 0-1,-1 0 1,1 0 0,0 0-1,0 0 1,-6 4 0,2 1-2456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4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4113,'0'0'3889,"-6"19"-3739,-1 3-42,-2 4 197,1 0 0,-8 48 0,11-35 73,2 1-1,4 75 1,-1-108-364,1 1 0,1-1 1,-1 0-1,1 0 0,0 0 1,1 0-1,0 0 0,0 0 1,0-1-1,1 1 0,0-1 1,0 0-1,1 0 0,0 0 1,0-1-1,7 7 0,-5-6-375,1-1 0,0 1 1,0-1-1,1 0 0,-1-1 0,1 0 0,0 0 0,0-1 0,0 0 0,1-1 0,17 3 0,-3-4-4235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6025,'0'0'3001,"32"103"-2289,-28-77 192,-2 0-528,-2 0-296,0-2 152,0-2-184,0-4-48,-4-2 0,-2-2-928,4-6-664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73 412 6689,'0'0'1211,"-4"20"-1151,-11 67-37,14-80 1,1 0-1,-1 1 1,1-1-1,0 0 1,1 0-1,0 1 1,0-1 0,0 0-1,1 0 1,0 0-1,0 0 1,1-1-1,0 1 1,0 0 0,1-1-1,0 0 1,0 0-1,0 0 1,1 0-1,0-1 1,0 0 0,0 0-1,0 0 1,1-1-1,6 5 1,0-2 5,0 0-1,1-1 1,0 0-1,0-1 1,0-1 0,0 0-1,1 0 1,0-1-1,0-1 1,0-1 0,15 1-1,-24-2-44,0-1 0,-1 1-1,1-1 1,0 0 0,0 0-1,-1 0 1,1-1 0,0 1-1,-1-1 1,0 0 0,1 0-1,-1-1 1,0 0 0,4-3-1,-3 1 16,0 1-1,0-2 1,0 1-1,-1-1 1,0 1-1,0-1 1,0 0-1,-1-1 1,3-6-1,-2 1 28,0 0 1,0-1-1,-1 1 1,-1-1-1,0 0 1,-1 0-1,0 0 1,-1 1-1,-1-1 0,-2-19 1,1 24 37,-1 1 0,1-1 0,-2 1 0,1 0 0,-1 0-1,0 0 1,0 0 0,-1 1 0,0 0 0,0 0 0,0 0 0,-1 0 0,0 1 0,0 0 0,0 0 0,-1 1 0,1 0 0,-1 0-1,0 0 1,0 1 0,-15-5 0,14 5-45,0 1 0,0-1-1,0 2 1,0-1 0,0 1-1,0 0 1,-1 1 0,1 0 0,0 0-1,0 0 1,0 1 0,-1 1-1,1-1 1,0 1 0,0 1-1,1 0 1,-1 0 0,0 0 0,1 1-1,-13 8 1,7 0-28,1 0 0,1 0-1,0 1 1,1 1 0,0-1 0,1 2 0,1-1-1,0 1 1,1 1 0,1-1 0,0 1 0,1 0-1,1 0 1,0 1 0,1 0 0,1-1 0,1 1-1,0 0 1,3 29 0,-2-43-7,0 0-1,1 1 1,0-1 0,-1 1-1,1-1 1,1 0-1,-1 1 1,0-1 0,1 0-1,-1 0 1,1 0 0,0 0-1,0-1 1,0 1 0,1 0-1,-1-1 1,1 1 0,-1-1-1,1 0 1,0 0-1,0 0 1,0 0 0,0 0-1,0-1 1,0 0 0,0 1-1,4 0 1,4 1-40,0-1 0,0 0 0,1-1 0,-1 0 0,0-1 0,0 0 0,14-3 0,-18 2 52,0 0-1,0-1 0,-1 0 1,1-1-1,-1 0 0,1 0 1,-1 0-1,0-1 0,0 1 1,0-2-1,-1 1 0,1 0 0,-1-1 1,0 0-1,-1-1 0,1 1 1,-1-1-1,6-8 0,3-9 74,-1 1 0,-1-1-1,15-44 1,-9 13-2,-3-1 0,-2 0 0,5-60 0,-3-169 2220,-15 271-1732,-2 26-499,-1 29-119,-3 333 457,8-345-503,1-1 0,1 0 1,2 0-1,1-1 1,1 0-1,2 0 1,18 44-1,-23-64-520,1 0-1,-1 0 1,2 0-1,-1 0 1,10 9 0,2-1-2215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7586,'0'0'3152,"0"130"-1743,0-86-785,2 1 312,0-3-680,0-2-256,2-8 104,-2-2 40,0-6-144,1-2 0,3-4-256,3-2-96,25-8-1488,0-2-2289,4-6-488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9098,'0'0'952,"109"0"112,-53 6-87,5 2-745,-1 0 296,0-2-504,-3 2 136,-7-4-144,-5 0-16,-7-2-192,-8 0-192,-3-2-1369,-11 0-839,-8-6-2177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7682,'0'0'2416,"2"25"-1381,-1-2-769,15 140 1272,3-41-775,20 151 305,-38-267-1072,-1-4-128,0-1 1,0 0-1,0 1 0,0-1 1,0 0-1,0 0 0,0 1 0,1-1 1,-1 0-1,0 0 0,1 1 1,-1-1-1,1 0 0,0 0 1,-1 0-1,1 0 0,0 0 1,0 0-1,-1 0 0,1 0 1,0 0-1,0 0 0,0 0 0,0 0 1,0-1-1,1 1 0,-1 0 1,2 0-1,8 2-3755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7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6793,'0'0'3835,"1"23"-3101,-1 4-606,0-6-67,0 1 1,2-1-1,0 0 1,8 30-1,-3-24 29,1-1-1,1 1 0,1-1 1,2-1-1,15 26 0,-17-35-78,1 0-1,0-1 0,0 0 0,2-1 0,0-1 1,0 0-1,2 0 0,22 15 0,-32-25-4,-1 0-1,1 0 1,0-1 0,0 1-1,0-1 1,0 0-1,0-1 1,1 1-1,-1-1 1,0 0-1,1-1 1,-1 1-1,0-1 1,1 0 0,-1 0-1,1-1 1,-1 1-1,0-1 1,1 0-1,-1-1 1,0 1-1,0-1 1,0 0 0,0-1-1,0 1 1,0-1-1,-1 0 1,1 0-1,-1 0 1,7-6-1,-1-4 8,0-1-1,-1 1 1,0-1-1,-1-1 1,-1 0-1,0 0 1,-1 0-1,-1-1 1,7-30-1,-6 10 472,-1 0 1,0-67-1,-5 120-540,0 14-12,1 1 1,5 33-1,-4-54 32,1 0 0,0 0 0,0 0 0,1-1 0,0 1 0,1-1 0,1 0 0,-1 0 0,13 14 0,-12-15 15,2-2-1,-1 1 1,1-1 0,0 0-1,1 0 1,-1-1-1,1-1 1,1 1 0,-1-1-1,1-1 1,0 0 0,0 0-1,0-1 1,0 0-1,1-1 1,-1 0 0,1 0-1,-1-1 1,1-1-1,0 0 1,-1 0 0,1-1-1,11-3 1,-15 2 42,0-1 0,0 1 0,0-2 0,0 1 0,-1-1 0,1 0 1,-1 0-1,0-1 0,0 0 0,-1 0 0,1 0 0,-1-1 0,0 0 0,-1 0 0,1 0 0,-1 0 1,-1-1-1,5-9 0,2-4 67,-2-1 0,0 0-1,-2 0 1,0-1 0,2-22 0,-4 7-2,-1-63-1,-3 76 5,0 14-70,0 0-1,-1 0 1,0 0-1,-1 0 1,0 0-1,0 0 1,-1 1-1,-1-1 1,1 1-1,-1 0 1,-1 0-1,0 0 0,0 1 1,-9-11-1,14 18-59,-1 1 0,1-1-1,-1 1 1,1-1-1,-1 1 1,0 0-1,1-1 1,-1 1-1,0 0 1,1-1-1,-1 1 1,0 0 0,1 0-1,-1 0 1,0 0-1,0 0 1,1 0-1,-1 0 1,0 0-1,0 0 1,1 0-1,-1 0 1,0 0 0,1 0-1,-1 0 1,0 1-1,1-1 1,-2 1-1,-16 11-1466,16-11 1366,-22 23-2923,0 0-1630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5473,'0'0'4078,"0"19"-2924,-1 284 816,-6 19-1500,13-335-355,6-58-128,-11 51-61,2 0-1,1 1 1,0-1-1,1 1 0,2 0 1,0 0-1,11-22 1,-15 37 71,0-1 0,1 1-1,0 0 1,-1-1 0,1 2 0,1-1 0,-1 0 0,1 1 0,-1 0 0,1 0 0,0 0 0,0 1-1,0-1 1,0 1 0,1 0 0,6-1 0,0 1-23,0 0 1,0 0-1,0 2 1,0-1-1,0 1 0,19 3 1,-23-1 27,-1 0 1,1 0 0,-1 1-1,1-1 1,-1 2 0,0-1-1,0 1 1,0 0 0,-1 0-1,1 1 1,-1 0-1,0 0 1,-1 1 0,1 0-1,-1 0 1,0 0 0,0 0-1,5 11 1,-3-6 9,-1 1-1,-1 0 1,1 0-1,-2 1 1,0-1-1,0 1 1,-1 0-1,-1 0 1,0 0-1,0 16 1,-2-18 27,0 0 0,-1 0 0,0-1 0,0 1 0,-4 12 0,3-19-17,1 0 0,-1 0 0,0 0 0,0 0 1,-1-1-1,1 1 0,-1-1 0,0 1 0,0-1 0,0 0 0,0 0 1,0 0-1,-1 0 0,0-1 0,-6 5 0,-2-1-13,-1-1-1,1 0 0,-1 0 1,-1-1-1,1-1 1,0 0-1,-24 2 1,-100-4-1277,77-2-713,11 1-764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4401,'0'0'3721,"19"-16"-3521,-2 10-120,4 2-80,5-2 64,4 0-64,6 0-224,22-7-344,-7 1-761,-6 2-1127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8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8834,'0'0'3457,"-38"106"-3233,31-92-224,7-4-592,0 0-993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9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238 466 4321,'0'0'2491,"-17"7"-1885,1-2-482,8-2-37,0-1 0,0 1 0,0 1 0,1-1 0,-1 1 0,1 1 0,-1-1 0,1 1 0,1 0 0,-1 1 0,-11 12 0,11-8 45,-1 1 0,2-1 1,-1 2-1,2-1 0,-1 1 0,2-1 1,-1 1-1,-2 16 0,5-22-96,1 0-1,0 1 0,0-1 1,0 0-1,1 1 1,0-1-1,1 0 0,-1 1 1,1-1-1,0 0 1,1 0-1,-1 1 0,1-1 1,0 0-1,1-1 1,0 1-1,0 0 0,5 6 1,-2-5 6,0 0 0,0-1 0,1 0 0,0 0 1,1 0-1,-1-1 0,1 0 0,0-1 0,0 0 0,0 0 0,1-1 1,-1 0-1,14 3 0,1-1-47,1-2 1,-1-1-1,48-1 1,-65-1-7,0 0 0,1-1-1,-1 0 1,0 0 0,0-1 0,0 0 0,0 0-1,0 0 1,0-1 0,0 0 0,-1 0 0,1 0-1,-1-1 1,0 0 0,0 0 0,7-7-1,-7 5 7,0 0-1,0-1 1,-1 1-1,0-1 1,0 0-1,-1-1 1,1 1-1,-2 0 1,1-1-1,-1 0 1,0 1-1,-1-1 0,1-8 1,0 4-2,-1-1-1,-1 1 1,0 0-1,-1-1 1,0 1 0,-4-14-1,3 21 25,1-1 1,-2 0-1,1 1 0,-1-1 0,1 1 0,-2 0 0,1 0 0,0 0 1,-1 0-1,0 1 0,0-1 0,0 1 0,-1 0 0,-7-5 0,2 3 10,0 0-1,-1 1 1,1 1-1,-1 0 1,1 0-1,-1 1 1,-1 1-1,1-1 1,0 2-1,-14-1 1,10 1-21,1 1 0,-1 1 0,1 0-1,0 1 1,-1 0 0,1 1 0,-23 9 0,27-8-6,0 1-1,0 1 0,1 0 1,0 0-1,0 1 1,1 0-1,0 1 1,0-1-1,0 2 0,1-1 1,1 1-1,-1 0 1,1 0-1,1 1 1,0 0-1,0 0 0,1 0 1,0 0-1,1 1 1,0-1-1,1 1 1,0 0-1,0 0 0,2 0 1,-1 0-1,1 0 1,3 20-1,-2-25-14,0 0 1,0-1-1,1 1 0,0-1 0,0 1 1,0-1-1,1 0 0,0 0 1,0 0-1,0 0 0,1 0 0,-1-1 1,1 1-1,0-1 0,0 0 1,1 0-1,-1-1 0,1 1 0,0-1 1,0 0-1,0 0 0,0-1 0,9 4 1,2-1-13,-1-1 1,0 0-1,1-1 1,0-1-1,0 0 1,-1-1-1,24-2 1,-31 0 8,0 0 0,0-1 0,0 0 0,0 0 0,-1-1 0,1 0 0,-1 0 0,0-1 0,0 0 0,0 0 0,0 0 0,-1-1 0,1 0 0,-1-1 0,0 1 0,9-14 0,-1 2 29,-1-2 0,-1 0 0,0 0 0,16-42 0,-13 21-43,-2-1 0,-1-1 0,-2 0 0,-3 0 0,4-46 1,-4-218 1252,-8 209 356,1 97-1461,-1 5-199,-7 73 129,3 0 0,5 89-1,1-70 28,-2-17 44,3 98-155,-1-168-151,1 1 0,0-1 0,1 0 1,0 0-1,7 17 0,16 19-4597,-16-32-569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4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0 258 6553,'0'0'2285,"19"-21"-1141,58-68-376,-68 79-542,0-1-1,-1 0 0,0 0 0,-1-1 0,0 0 1,10-26-1,-11 23-1,1-6 50,-5 15 185,-1 25-445,-1 20-60,11 292 122,-7-234-457,-4-95 359,-1 0 0,1-1 1,-1 1-1,1-1 0,-1 1 0,0-1 1,0 1-1,0-1 0,0 1 1,0-1-1,0 0 0,0 1 1,0-1-1,0 0 0,-1 0 0,1 0 1,0 0-1,-1 0 0,1 0 1,-1 0-1,1 0 0,-1-1 0,-2 2 1,-36 10-77,37-11 93,76-1 112,106 2 138,-169 0-2635,-17-2-125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8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127 323 8250,'0'0'1733,"14"-20"-1018,43-65 171,-44 67-618,-1-1 0,-1-1 0,-1 0 1,-1 0-1,-1-1 0,0 0 0,4-23 1,-8 12 854,-4 29-717,0 5-131,0 18-478,-4 373-263,4-385 426,0 0 0,0 0 0,-1 0 0,-1 0 0,1 0 0,-1 0 0,-6 15 0,5-18-3,0 0-1,0 1 0,0-1 1,-1-1-1,0 1 0,0 0 1,0-1-1,0 0 1,-1 0-1,0 0 0,-5 3 1,-10 4-84,0 0 1,0-1 0,-1-2 0,0 0 0,-1-1-1,0-1 1,-41 6 0,59-11-53,3-1 30,18 2-387,241 15 684,-146-16-4202,-93-1 1045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19 6969,'0'0'3908,"-4"-5"-3656,4 4-250,-1 0 0,1 0 0,-1 0 1,1 1-1,-1-1 0,1 0 0,-1 1 0,1-1 0,-1 0 0,0 1 1,1-1-1,-1 1 0,0-1 0,0 1 0,1-1 0,-1 1 0,0 0 1,0-1-1,0 1 0,0 0 0,1-1 0,-1 1 0,0 0 0,0 0 0,0 0 1,-1 0-1,0 1-2,-1 1 1,1 0-1,0-1 1,0 1 0,0 0-1,0 0 1,0 0-1,1 0 1,-1 0 0,1 1-1,-1-1 1,-1 4-1,-57 95 94,5 1-1,-63 165 0,104-225-41,2 1-1,2 0 0,2 1 1,1 0-1,0 88 1,8-118-25,0 0 1,1 0 0,0 0 0,1 0 0,0 0 0,2 0-1,-1-1 1,2 0 0,0 0 0,0 0 0,1-1 0,1 0-1,0 0 1,0-1 0,1 0 0,1-1 0,13 13 0,-7-9-135,1-1-1,0-1 1,1 0 0,0-1 0,0-1 0,2-1 0,-1-1-1,1 0 1,0-2 0,39 8 0,-12-6-1759,-8-5-548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6:59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6769,'0'0'1489,"123"-8"-1025,-84 6-312,1-2 184,-1 2-120,-3-2-112,-2 2 48,-4 2-152,2-2 0,-4 0-104,10-2-592,-8 0-704,-9-2-1369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6937,'0'0'957,"7"23"-793,23 76 169,-18-54 398,-2 0 0,7 72-1,-12 74-1120,-5-168-234,0-7-1603,0-5-490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8 639 6057,'0'0'699,"19"-13"-205,65-46 138,-74 51-460,1-1 1,-1 0-1,-1-1 1,0 0-1,0-1 0,-1 0 1,0 0-1,-1-1 1,11-22-1,-10 19-116,0-3 52,0-1-1,-1 1 1,-1-1 0,-1 0-1,5-35 1,-6 20 81,-2 0 0,-3-52 1,-1 77-113,1 1 1,-2-1 0,1 1 0,-1-1 0,0 1 0,-1 0-1,0 0 1,0 1 0,-1-1 0,0 1 0,0 0 0,-1 0-1,-8-8 1,13 14-82,1 1-1,-1-1 1,1 1 0,-1-1-1,0 0 1,1 1-1,-1 0 1,0-1 0,1 1-1,-1-1 1,0 1-1,0 0 1,1 0 0,-1-1-1,0 1 1,0 0 0,0 0-1,1 0 1,-1 0-1,0 0 1,0 0 0,0 0-1,0 0 1,1 0-1,-1 0 1,0 1 0,0-1-1,1 0 1,-1 0-1,0 1 1,0-1 0,1 0-1,-1 1 1,0-1-1,1 1 1,-2 0 0,-19 24-157,19-23 167,-20 31-18,2 0 0,0 1 1,3 1-1,-24 68 0,32-75 14,2-1 0,1 1 0,1 0-1,1 0 1,2 1 0,1-1 0,3 43 0,-1-64 6,0-1 0,0 1 0,1 0 0,-1-1 0,1 1 0,1-1 0,-1 0 1,1 0-1,0 0 0,1 0 0,-1 0 0,1-1 0,0 0 0,1 1 0,-1-1 0,1-1 0,0 1 0,0-1 0,0 0 1,1 0-1,0 0 0,0-1 0,0 0 0,0 0 0,0-1 0,0 1 0,1-1 0,-1 0 0,1-1 0,8 1 1,5 0-608,-1-1 0,1 0 1,0-2-1,0 0 1,27-6-1,-3-6-2431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9 5233,'0'0'4601,"-10"12"-4349,2-3-230,2-4-21,2 0 1,-1 0 0,1 0 0,-1 1-1,1-1 1,1 1 0,-1 0-1,1 0 1,0 1 0,1-1 0,-1 1-1,-1 10 1,1-4 7,2-1 0,-1 1 0,2-1 0,0 1 0,0 0 0,1-1-1,1 1 1,4 17 0,-4-25 1,-1-1 0,1 1 0,0 0 0,0-1 0,1 1 0,0-1 0,-1 0 0,1 0 0,1 0 0,-1 0 0,0-1 0,1 1 0,0-1 0,0 0 0,0 0 0,0 0 0,0-1 0,1 1 0,-1-1 0,1 0 0,0 0 0,-1-1 0,11 3 0,-7-2 28,0-1 1,1 0-1,-1 0 0,0-1 0,0 0 1,1 0-1,-1-1 0,0 0 0,12-3 0,-14 2 2,1-1 0,-1 0-1,0 0 1,0 0-1,0 0 1,0-1 0,-1 0-1,0-1 1,1 1 0,-1-1-1,7-9 1,-5 5 68,0-1 0,-1 0 1,0 0-1,-1 0 0,0-1 0,-1 0 1,0 0-1,-1 0 0,0 0 1,0 0-1,-1-1 0,-1 1 1,0-1-1,-1-16 0,0 25-93,-1-1 0,1 1-1,-1-1 1,0 1 0,0-1-1,0 1 1,0 0 0,-1 0-1,0 0 1,1 0 0,-1 0 0,0 0-1,0 0 1,-1 0 0,1 1-1,0-1 1,-1 1 0,0 0-1,0-1 1,1 1 0,-1 1 0,0-1-1,-1 0 1,1 1 0,0-1-1,-5 0 1,-7-3-101,1 0-1,-1 2 0,0 0 1,-29-3-1,-19 3-3253,-120 8 0,119 4-2876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183 214 6393,'0'0'1215,"20"8"-741,65 27 78,-77-32-458,0 0-1,1-1 1,-1 0 0,1-1 0,-1 0-1,1 0 1,0-1 0,-1 0 0,10-1-1,8 0 55,-19 1-104,0-1-1,-1 1 0,1-1 0,0-1 0,-1 1 0,0-1 0,1 0 0,-1-1 0,0 1 0,0-1 1,0-1-1,0 1 0,5-5 0,-7 5-15,0-1 0,0 1 0,-1-1 1,1 1-1,-1-1 0,0 0 0,0-1 0,-1 1 1,1 0-1,-1-1 0,0 1 0,0-1 0,0 0 0,-1 0 1,0 0-1,0 0 0,0 0 0,0-5 0,0 6-28,-1-1-1,0 0 0,0 1 1,0-1-1,-1 1 0,1-1 1,-1 1-1,0-1 0,-1 1 1,1 0-1,-1-1 0,1 1 1,-1 0-1,-1 0 0,1 0 1,0 0-1,-1 1 0,0-1 1,0 1-1,0-1 0,0 1 1,-1 0-1,1 0 0,-1 0 1,0 1-1,0-1 0,-5-2 1,-2-1-16,0 1-1,0 0 1,0 1 0,0-1 0,-1 2 0,1 0 0,-1 0 0,0 2 0,0-1 0,0 1-1,-14 1 1,24 0 12,-1 0 0,1 0-1,-1 1 1,1-1 0,-1 1 0,1-1-1,-1 1 1,1 0 0,-1 0 0,1 0-1,0 0 1,0 1 0,-1-1 0,1 1-1,0-1 1,-2 3 0,1 0-6,0-1 1,0 1 0,0 0 0,0 0 0,1 0-1,0 1 1,0-1 0,-2 6 0,-1 4-19,2 0 1,0 0 0,0 1-1,0 26 1,2 6 8,2-1 0,2 0 0,3 0 0,21 90 1,-4-53-11,16 131 0,-37-193 59,-1-1-1,0 1 0,-3 24 1,1-43-21,1 0 1,-1 0-1,0 0 1,0 0-1,0 0 1,0 0 0,0 0-1,0-1 1,0 1-1,0 0 1,-1-1-1,1 1 1,-1-1 0,1 1-1,-1-1 1,0 0-1,1 0 1,-1 1-1,0-1 1,0 0-1,0-1 1,0 1 0,0 0-1,0-1 1,0 1-1,0-1 1,0 1-1,0-1 1,-2 0 0,-11 2 69,1-1 0,0-1 1,-18-2-1,19 1-39,1 0-32,0-1 0,0-1 0,1 0 0,-1 0 0,1-1 1,-1-1-1,1 0 0,1-1 0,-1 0 0,1 0 0,0-1 0,0 0 1,1-1-1,0 0 0,1-1 0,-1 1 0,-11-18 0,18 22-158,0 0 0,-1 0 0,2 1-1,-1-1 1,0-1 0,1 1 0,0 0-1,0 0 1,0 0 0,0-1 0,1 1-1,0 0 1,0-1 0,0 1 0,0 0-1,1-1 1,-1 1 0,1 0 0,0 0-1,1-1 1,-1 1 0,1 0 0,1-4-1,18-19-2536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1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64 2713,'0'0'3888,"-20"-5"-3447,-66-14-95,83 18-328,0 0 0,0 1 0,0-1 0,-1 1 0,1 0 0,0 0 0,0 0-1,0 0 1,0 1 0,0-1 0,0 1 0,0 0 0,0 0 0,0 0 0,0 0 0,0 0-1,0 1 1,1-1 0,-1 1 0,1 0 0,-1 0 0,1 0 0,-1 0 0,1 0 0,0 0 0,-2 4-1,-1-1-9,3-3-17,-1 1 0,1-1 0,0 1 0,0 0 1,0 0-1,0-1 0,1 1 0,-1 0 0,1 1 0,0-1 0,0 0 0,0 0 0,0 0 1,0 1-1,1-1 0,0 0 0,-1 1 0,1-1 0,0 1 0,1-1 0,-1 0 0,1 1 1,-1-1-1,1 0 0,0 0 0,0 1 0,0-1 0,1 0 0,-1 0 0,1 0 0,0 0 1,0-1-1,0 1 0,0 0 0,0-1 0,0 1 0,1-1 0,-1 0 0,1 0 0,0 0 0,5 3 1,3 0 12,0 0 0,0-2 1,0 1-1,1-1 0,-1-1 1,17 1-1,72 0 41,-66-4-38,-26 1-3,0 0 0,0-1 0,0 0 0,0 0-1,-1-1 1,1 0 0,-1 0 0,14-7 0,-18 8 20,0-1 1,0 0 0,0 0 0,-1 0 0,1 0 0,-1 0-1,1 0 1,-1-1 0,0 1 0,0-1 0,0 0 0,0 0-1,0 1 1,0-1 0,-1 0 0,0 0 0,1-1 0,-1 1-1,0 0 1,-1 0 0,1-1 0,0-5 0,0 4 47,-1 0 1,0 0 0,0 0 0,0 0-1,-1 0 1,0 0 0,0 0 0,0 0-1,0 1 1,-1-1 0,0 0-1,0 1 1,0-1 0,0 1 0,-1 0-1,0-1 1,0 1 0,0 0 0,0 1-1,-1-1 1,1 1 0,-1-1-1,0 1 1,0 0 0,0 1 0,-1-1-1,1 1 1,0-1 0,-10-2 0,-1 1-628,0 0 0,-1 1 1,1 1-1,0 1 1,-1 0-1,-23 1 1,19 0-1135,13 0-659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2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5577,'0'0'2346,"7"-20"-888,3-6-1013,0-2 135,8-38-1,-8 34 1073,-10 31-1572,0 10-50,19 147-192,-9-87-26,2 94-1,-12-162 156,9-1-279,115-11-1364,-83 6-673,-8 0-472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91 5337,'0'0'3454,"-10"17"-3492,-32 58 23,40-70 19,0 0 1,0 0 0,0 1-1,0-1 1,1 1-1,0 0 1,0-1-1,1 1 1,0 0-1,-1-1 1,2 1-1,-1 0 1,1-1 0,0 1-1,0 0 1,1-1-1,-1 1 1,1-1-1,0 0 1,1 0-1,-1 1 1,1-1-1,0-1 1,6 8 0,-4-7 37,0 1 1,0-1-1,1 0 1,0-1-1,0 1 1,0-1 0,1 0-1,0-1 1,-1 1-1,1-1 1,0-1-1,0 1 1,1-1 0,-1-1-1,0 1 1,11 0-1,-4-1 56,0 0 0,0-1 0,0-1 0,26-4-1,-35 3-74,0 1 0,1-1 0,-1-1 0,0 1-1,0 0 1,0-1 0,-1 0 0,1 0-1,-1-1 1,1 1 0,-1-1 0,0 0 0,-1 0-1,1-1 1,3-4 0,-3 3 95,0-1 1,0 1-1,-1-1 1,0 0-1,-1 0 1,1 0-1,-1 0 1,2-11-1,-2-3 173,0-36-1,-2 52-260,-1 0 0,1 0-1,-1 0 1,0 0 0,0 0 0,0 0 0,-1 1-1,0-1 1,0 0 0,0 1 0,0-1-1,-1 1 1,1 0 0,-5-5 0,1 3-27,1 0-1,-2 0 1,1 1 0,-1 0 0,1 0-1,-2 0 1,-13-6 0,-1 2-216,-1 0 0,0 2 1,-1 1-1,-46-7 0,39 9-689,-1 1 0,1 2 0,-1 1 0,-41 5 0,24 5-2892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2865,'0'0'6585,"1"-15"-5377,4-45-353,-3 51 619,1 16-1208,0 16-299,34 397 673,-35-406-591,1 17-35,8 35 0,-10-58-18,1 0 0,1 0-1,0-1 1,0 1 0,0-1 0,1 0 0,0 0-1,0 0 1,10 11 0,-12-16 5,1 0 0,0 1 0,0-1 0,0 0 0,0-1 0,0 1 0,0-1 0,0 1 0,1-1 0,-1 0 0,0 0 0,1 0 0,6 0 0,4 0-199,1 0 0,15-2 1,-4 0-315,-21 1 129,0 0 0,1 0 0,-1-1 0,0 0 0,0 0 0,0 0 0,1-1 1,-1 1-1,-1-1 0,1 0 0,0-1 0,0 1 0,6-6 0,4-6-2587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6057,'0'0'4977,"121"0"-4977,-78 0-24,-2 0-120,1 0-1128,7 4-600,-10 0-353,-11-2-2648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3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164 324 4673,'0'0'1247,"0"-22"-584,1-124 1911,-1 131-2044,-1 0 0,0 0 0,-6-22 1,6 31-356,-1 1-1,1-1 1,-1 0 0,-1 1 0,1 0 0,-1 0 0,0 0 0,0 0 0,0 0-1,-1 0 1,-8-7 0,12 11-172,0 1 0,-1 0 0,1-1 0,-1 1 0,1 0 0,0 0 0,-1-1 0,1 1 0,-1 0 0,1 0 1,-1 0-1,1 0 0,-1-1 0,1 1 0,-1 0 0,1 0 0,-1 0 0,1 0 0,-1 0 0,1 0 0,-1 0 0,1 1 0,-1-1 0,1 0 0,-1 0 0,1 0 0,-1 0 0,1 1 0,0-1 0,-1 0 0,1 0 0,-1 1 0,1-1 0,-1 0 0,1 1 0,-1 0 0,-11 16-39,12-15 40,-15 28-10,2 0 1,1 1-1,2 1 0,0 0 0,3 0 1,-7 52-1,8-5 24,5 129 0,3-191-30,0 0 0,0 0 1,2 0-1,5 19 0,-5-26-40,-1 0 1,2 0 0,-1 0-1,1-1 1,1 0-1,-1 1 1,13 13-1,-16-21-256,0-1 0,0 1-1,0-1 1,0 0-1,0 1 1,0-1 0,0 0-1,0 0 1,0 0-1,0 0 1,1-1 0,-1 1-1,0-1 1,1 1-1,2-1 1,4 1-3426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8194,'0'0'2568,"117"-28"-1808,-74 22-543,6 2-145,-2 0-24,-8 2-48,-3 2-465,-9-2-919,-10 0-1192,-12-2-2241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18 6129,'0'0'5029,"-12"1"-4626,5-1-371,3 0-27,-1 0-1,1 0 0,0 0 0,-1 1 0,1-1 0,0 1 0,0 0 0,0 1 0,0-1 0,0 1 0,0 0 0,0 0 0,0 0 0,0 0 0,1 0 0,-1 1 0,1 0 0,-5 5 0,-3 6 9,1 0-1,0 0 0,1 1 1,1 0-1,-12 32 0,17-37-15,0 0 1,0 0-1,1 1 0,0-1 0,1 0 0,0 1 0,1-1 0,0 1 0,1-1 0,0 1 0,3 11 0,-3-18-1,0 0 0,0-1-1,1 1 1,-1-1 0,1 1 0,0-1-1,0 0 1,0 1 0,0-1 0,1 0-1,0-1 1,-1 1 0,7 5-1,-4-5 21,1 1 0,0-1 0,-1 0 0,1-1 0,0 1 0,1-1-1,9 2 1,3-1 28,-1 0 0,1-2-1,0 0 1,33-4 0,-48 3-36,1-1 1,0 0-1,0 0 1,-1 0 0,1 0-1,0-1 1,-1 0-1,0 0 1,1 0 0,-1 0-1,0-1 1,0 0-1,0 1 1,4-6 0,-3 3 13,-1 0 0,1-1 0,-1 1 0,-1-1 1,1 0-1,-1 0 0,0-1 0,0 1 1,1-7-1,1-8 48,-1 0 1,0-1-1,-2 1 0,0-1 1,-3-28-1,1 45-53,0 0 1,-1 1-1,0-1 0,0 0 1,0 1-1,0-1 0,-1 1 1,1-1-1,-1 1 0,0 0 1,-1 0-1,1-1 0,-1 2 1,-3-5-1,1 3 15,0 0 0,0 0 1,0 1-1,-1 0 0,1 0 1,-1 1-1,0-1 0,-13-4 1,4 3-327,-1 1 0,1 0 0,-1 1 0,0 1 0,0 0 0,0 1 1,-24 2-1,13 3-2001,10 5-1465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5369,'0'0'5481,"3"120"-4729,5-75-736,5-1 137,4 2-153,0-2-73,4-4-239,1 0-1480,-5-12-552,-6-10-2465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5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1 264,'0'0'12435,"41"90"-11747,-39-68-688,-2 0 232,0 0-232,0-2 176,0-1-376,0-3-216,0-2-960,0-2-1177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6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5905,'0'0'1339,"7"20"-1403,25 65 6,-29-79 75,0 0 0,0 0 1,1 0-1,0-1 0,0 1 1,0-1-1,1 0 0,0 0 1,0 0-1,0-1 0,0 1 1,1-2-1,0 1 1,0 0-1,0-1 0,0 0 1,8 2-1,-9-2-3,9 3-37,1-1-1,0 0 1,0-1-1,0 0 1,0-1-1,1-1 1,-1 0-1,1-1 1,-1-1-1,29-3 1,-39 2 5,0-1 0,0 1 1,0-1-1,0 0 1,0 0-1,0 0 0,-1-1 1,1 0-1,-1 0 1,1 0-1,-1 0 1,0-1-1,0 1 0,-1-1 1,1 0-1,-1 0 1,0-1-1,0 1 1,0-1-1,0 1 0,-1-1 1,0 0-1,0 0 1,2-8-1,-2 7 75,-1-1 0,1 0-1,-1 0 1,-1 1 0,1-1 0,-1 0 0,0 0 0,-1 0-1,1 1 1,-1-1 0,-1 0 0,1 0 0,-1 1 0,-1-1-1,1 1 1,-1 0 0,0 0 0,-7-10 0,3 7 36,-1 0-1,0 1 1,-1 0 0,1 1 0,-2 0 0,1 0 0,-1 1 0,0 0 0,0 1 0,-1 0-1,1 1 1,-1 0 0,0 1 0,0 0 0,0 0 0,-1 1 0,1 1 0,-1 0 0,1 0-1,-1 1 1,1 1 0,-16 2 0,20-2-89,1 1 0,0-1 0,0 1 0,0 1 0,0-1 0,0 1-1,0 0 1,1 0 0,-1 1 0,1 0 0,0 0 0,0 0 0,0 0 0,1 1 0,0 0 0,0 0-1,0 0 1,0 0 0,1 1 0,-5 9 0,4-7-34,0 1-1,1-1 1,0 1 0,1 0-1,0 0 1,0 0 0,1 0-1,0 0 1,0 0-1,1 0 1,0 1 0,1-1-1,0 0 1,3 11 0,-2-15 2,0-1 0,0 1 0,0-1 0,0 1 1,1-1-1,0 0 0,0 0 0,0 0 0,1 0 1,-1 0-1,1-1 0,0 0 0,0 1 0,0-2 0,0 1 1,1 0-1,-1-1 0,1 0 0,-1 0 0,10 3 1,-2-2-94,-1 0 1,1 0 0,0-2-1,-1 1 1,1-1-1,0-1 1,23-2 0,-28 1 105,-1-1 0,1 0 1,-1 0-1,0-1 0,0 1 1,0-1-1,0-1 0,0 1 1,-1-1-1,0 0 0,1 0 0,-2-1 1,1 1-1,0-1 0,-1 0 1,0 0-1,0-1 0,6-11 1,1-2-21,-2-1 0,0-1 1,-1 1-1,7-31 1,-2-6 1086,-4-1-1,-2 0 1,0-88 0,-7 517-696,0-360-470,0 0-1,1 0 1,0 0 0,1 0-1,0 0 1,6 15-1,-6-21-199,0-1 0,0 1 0,1 0 0,0 0 0,0-1 0,0 0 0,0 0 1,1 0-1,0 0 0,0 0 0,0 0 0,0-1 0,0 0 0,10 5 0,7 1-2652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4625,'0'0'2075,"0"17"-1624,-3 286 805,2-273-1160,2 93 99,-1-119-278,0-1 0,1 1 1,0 0-1,-1-1 0,1 1 1,1-1-1,-1 1 0,0-1 1,1 1-1,0-1 0,0 0 1,0 0-1,0 0 0,0 0 1,1 0-1,-1 0 0,1-1 1,-1 1-1,1-1 0,0 0 0,0 0 1,0 0-1,6 2 0,2 1-1805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6281,'0'0'1066,"24"3"-861,80 15 257,-94-15-345,0 0-1,0 1 1,-1 0 0,0 0 0,0 1 0,0 0-1,0 0 1,13 12 0,-7-2 176,0 0 0,19 26 1,-28-33-204,14 19 72,-2 1 0,0 0-1,-2 1 1,-2 1 0,0 1-1,-2 0 1,-2 1 0,-1 0-1,8 44 1,-7 1 31,-2 0 1,-6 149-1,-5-195-183,-2 1-1,0-1 1,-2 0-1,-14 37 1,18-60-202,0-1 0,0 1-1,-1-1 1,-7 12 0,-13 9-3865,4-12-3205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10458,'0'0'3897,"4"0"-3497,-2 0-240,0 0-264,0 0 104,3 0-880,10 0-736,0 0-3209,-2-6-2665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7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78 833 5097,'0'0'604,"11"-17"-197,-2 3-317,63-107 1087,-56 91-802,-2 0 1,-1 0-1,-1-1 0,-2-1 0,-1 0 1,-2 0-1,-1-1 0,-1 0 1,-2 0-1,-1 0 0,-4-47 1,0 64-285,0 1 0,-1 0 0,0 0 0,-11-26 0,-29-53 407,17 43-58,26 51-441,0 0-1,0-1 1,0 1-1,0 0 0,-1-1 1,1 1-1,0 0 1,0 0-1,0-1 1,-1 1-1,1 0 1,0 0-1,0-1 1,-1 1-1,1 0 1,0 0-1,-1 0 0,1 0 1,0 0-1,-1-1 1,1 1-1,0 0 1,-1 0-1,1 0 1,0 0-1,-1 0 1,1 0-1,0 0 0,-1 0 1,1 0-1,0 0 1,-1 0-1,1 0 1,0 0-1,0 1 1,-1-1-1,1 0 1,0 0-1,-1 0 1,1 0-1,0 1 0,-1-1 1,1 0-1,0 1 1,-14 11-103,-2 11 94,0-1 1,2 2-1,0 0 1,2 0-1,1 2 1,0-1-1,-7 31 1,8-17-2,2 0 1,2 0 0,1 1-1,1 53 1,4-73 17,1 1 0,1-1 0,1-1 0,1 1 0,1 0 1,0-1-1,2 0 0,0 0 0,10 18 0,-12-27-5,1-1-1,0 1 1,0-1-1,1 0 1,0 0-1,1-1 1,0 0-1,0 0 1,1-1-1,-1 0 1,2-1-1,-1 0 1,1 0-1,0-1 1,0 0-1,0-1 1,18 5-1,-1-4-512,1-1 0,-1-1-1,1-1 1,55-5-1,-67 2-197,46-4-3397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 6953,'0'0'1696,"-7"18"-1458,-19 60 152,24-72-361,0 1 1,0 0 0,1 0 0,0 1-1,1-1 1,-1 0 0,1 0 0,1 0 0,-1 0-1,1 0 1,1 0 0,-1 0 0,1 0-1,0 0 1,1 0 0,0 0 0,0-1-1,0 0 1,1 1 0,0-1 0,0-1-1,0 1 1,1 0 0,0-1 0,7 6 0,-2-3 14,0-1 0,1 0 1,0-1-1,0 0 1,1 0-1,-1-2 0,1 1 1,0-2-1,0 1 0,0-2 1,1 1-1,20 0 1,-20-2-11,-1-1 1,1 0-1,-1-1 1,20-3 0,-27 3-4,-1-1 1,0 1 0,0-1 0,1 0 0,-1 0-1,0 0 1,0-1 0,-1 1 0,1-1-1,-1 0 1,1 0 0,-1 0 0,0 0 0,0-1-1,5-6 1,-4 2 60,0 1 1,0 0-1,0-1 1,-1 0-1,0 0 0,-1 0 1,0 0-1,0 0 0,-1 0 1,0-1-1,0 1 1,-1 0-1,0-1 0,-2-12 1,1 15-25,0-1 0,0 0 0,-1 0 0,0 1 0,-1 0 0,0-1 0,0 1 0,0 0 1,0 0-1,-1 0 0,0 1 0,0-1 0,-1 1 0,0 0 0,0 0 0,0 1 0,-11-8 0,5 5-238,-1 1 1,1 1-1,-1 0 0,0 1 0,-1 0 0,1 1 1,-1 0-1,-19-1 0,12 2-497,0 2-1,0 0 1,0 1 0,-34 6-1,13 4-3626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0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105 220 6161,'0'0'2042,"5"18"-1571,0 4-294,12 30-1,-15-49-125,-1 0 0,1 1 0,0-1-1,0 0 1,0-1 0,1 1 0,-1 0 0,1-1-1,0 1 1,-1-1 0,1 0 0,0 0 0,0 0-1,0 0 1,5 1 0,0 1 86,1-2-1,-1 1 1,1-1 0,9 0 0,-13-1-88,12 2 23,1-2 1,-1 0 0,0 0-1,0-2 1,0 0-1,0-1 1,0-1-1,24-6 1,-35 7-58,0 0 1,0 0 0,0-1 0,0 0-1,0 0 1,-1 0 0,1-1 0,-1 1-1,0-1 1,0-1 0,0 1-1,-1-1 1,1 0 0,-1 0 0,0 0-1,0 0 1,-1-1 0,0 1-1,0-1 1,0 0 0,-1 0 0,0 0-1,0-1 1,0 1 0,1-9-1,-2 9-34,-1 1 0,1-1 0,-1 1 0,0-1 0,0 1 0,-1-1 0,1 1 0,-1-1 0,0 1 0,-1-1 0,0 1 0,1 0 0,-2 0 0,1 0 0,0 0 0,-1 0 0,0 0 0,0 1 0,-1-1 0,1 1 0,-1 0 0,0 0-1,0 0 1,-5-3 0,-7-5-10,-1 1-1,0 0 1,-1 1-1,0 1 1,-1 0 0,0 2-1,-36-10 1,30 11-10,-1 2 1,1 0-1,-1 2 1,0 1-1,-46 3 1,68-2 36,0 1 0,0 0 0,0-1 0,1 1 0,-1 1 0,0-1 0,0 0 0,1 1 0,-1 0 0,1 0 0,-1 0 1,1 0-1,0 1 0,0-1 0,0 1 0,-4 4 0,4-2-3,0-1 0,0 1 0,0 0 0,0 0 1,1 0-1,0 1 0,0-1 0,1 0 0,-1 1 0,0 9 0,1-5 0,0 1-1,1-1 1,0 1-1,1-1 0,0 1 1,1-1-1,0 1 1,1-1-1,0 0 1,0 0-1,1 0 0,6 10 1,19 25 155,2-2-1,43 46 1,-44-56-15,-1 2 1,-2 1-1,41 72 1,-64-99-132,0 0 0,0 0-1,-1 0 1,0 0 0,-1 1 0,0-1 0,0 1 0,-1-1 0,0 13-1,-1-20 3,0-1-1,0 0 0,0 1 0,-1-1 0,1 0 0,0 1 0,-1-1 0,1 0 0,-1 1 0,1-1 1,-1 0-1,1 0 0,-1 0 0,0 1 0,0-1 0,0 0 0,0 0 0,0 0 0,0 0 0,0 0 1,-1 0-1,-2 1 14,1 0 1,0-1 0,0 1 0,0-1 0,-1 0-1,1 0 1,-1 0 0,-4 0 0,-5 0 10,0 0 1,0-1-1,-23-3 1,31 2-15,0 0 0,0 0-1,0-1 1,0 1 0,0-1 0,0 0 0,1 0 0,-1-1 0,1 0 0,-1 1 0,1-1 0,0-1 0,0 1 0,0-1 0,1 1 0,-1-1 0,1 0 0,0 0 0,0-1 0,0 1 0,1 0 0,-3-7 0,1 1-12,0-1 0,1 0 0,0 0 0,1 0 0,0-1 0,1 1 0,0 0 1,1-1-1,1-12 0,-1 21-26,1 0 0,-1 0 0,1 0 1,0 0-1,0 0 0,0 0 0,0 0 0,0 0 1,4-5-1,5-13-1077,-10 20 1001,1 1-1,-1-1 0,0 1 0,0-1 1,0 0-1,0 1 0,0-1 0,0 1 1,0-1-1,-1 1 0,1-1 0,0 1 1,0-1-1,0 0 0,0 1 0,-1-1 1,1 1-1,0 0 0,-1-1 0,1 1 1,0-1-1,-1 1 0,1-1 0,0 1 1,-1 0-1,1-1 0,-1 1 0,1 0 1,-1-1-1,1 1 0,-1 0 0,1 0 1,-1-1-1,1 1 0,-1 0 0,1 0 1,-1 0-1,1 0 0,-1 0 0,1 0 1,-1 0-1,0 0 0,0 0 0,-23-5-6286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0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3729,'0'0'5512,"6"-6"-5130,12-11-182,17-16 837,37-45 0,-64 68-953,-4 5 24,0 0 0,0-1 0,0 1 0,-1-1 0,4-7 0,-8 19-54,1 0-1,-1 0 1,1 0-1,1 10 1,0 7-44,0 15 33,2 0 0,12 56 0,26 74 16,-37-151-78,-4-16 18,1 0 0,-1-1 1,0 1-1,0 0 0,0-1 0,0 1 0,0 0 0,0-1 0,-1 1 1,1 0-1,0-1 0,0 1 0,0 0 0,-1-1 0,1 1 0,0 0 0,0-1 1,-1 1-1,1-1 0,-1 1 0,1-1 0,0 1 0,-1-1 0,1 1 1,-1-1-1,1 1 0,-1-1 0,0 0 0,1 1 0,-1-1 0,1 0 1,-1 1-1,0-1 0,1 0 0,-2 0 0,-28 7 84,19-6-95,-99 17-383,181-18 461,188-4 486,-228 0-360,-31 4-249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2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6737,'0'0'1542,"13"-17"-1227,93-116 318,-68 79 1409,-37 54-1811,-1 2 16,-2 18-194,0 1 1,-1-1 0,-8 28 0,-5 26-104,11-30 95,1 0-1,1 0 1,6 59 0,2-85 11,-3-8 43,-13-15-46,2-1-50,7 4-14,0 1 1,0-1 0,0 1 0,0 0-1,0-1 1,0 1 0,0 0 0,0 0 0,0 0-1,-3 0 1,40-5-368,108-3-1087,0-10-3425,-92 9 2075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176 108 3729,'0'0'3302,"-17"-4"-2714,2 0-497,-1 1 0,-25-2 0,39 6-75,-1-1 0,1 1 0,-1-1 0,1 1-1,-1 0 1,1 0 0,-1 0 0,1 0 0,0 1-1,-1-1 1,1 0 0,0 1 0,0 0-1,0 0 1,0-1 0,1 1 0,-1 0 0,0 0-1,1 1 1,-1-1 0,1 0 0,0 0 0,0 1-1,0-1 1,0 1 0,-1 2 0,-1 2 39,-3 7 8,0 0 0,2 0 0,0 0 0,0 0 0,1 0 0,1 1 0,1-1 0,0 1 1,2 26-1,-1-36-48,0-1 1,1 1 0,0 0-1,0-1 1,0 1 0,0-1-1,1 0 1,0 1 0,0-1-1,0 0 1,0 0-1,1 0 1,0 0 0,0 0-1,0-1 1,0 1 0,0-1-1,1 0 1,-1 0 0,1 0-1,0 0 1,0-1 0,0 0-1,0 0 1,0 0 0,1 0-1,5 1 1,7 2 37,0-1 0,0-1 0,0 0 0,1-2 0,-1 0 0,18-1 0,-25-1-40,0 1-1,-1-2 1,1 1-1,0-1 1,-1-1-1,0 0 1,0 0-1,0-1 1,0 0-1,0 0 1,-1-1-1,0 0 1,0-1-1,0 0 1,0 0-1,-1 0 1,7-9-1,-7 6 81,0 0-1,0-1 1,-1 1-1,0-1 1,-1-1-1,0 1 1,-1-1-1,0 0 1,0 0-1,-1 0 0,-1-1 1,0 1-1,0 0 1,-1-13-1,0 13-55,-1 1 0,0 0-1,-1 0 1,0-1 0,-1 1-1,0 0 1,-3-10 0,3 15-33,0 1 0,-1 0 1,1-1-1,-1 1 0,0 1 1,0-1-1,0 0 0,-1 1 0,1-1 1,-1 1-1,0 0 0,0 0 1,0 0-1,0 1 0,-1 0 1,1-1-1,-6-1 0,-7-2-181,0 1 0,-1 0 1,1 1-1,-1 1 0,-22-1 0,-94 2-2655,81 3 1089,4-1-873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 5657,'0'0'3036,"-17"24"-2755,-1 2-131,-3 4 63,1 0 0,2 1 1,-20 46-1,20-34 81,2 1 0,2 1 0,2 0 0,2 1 0,2 0 0,1 0 0,3 1 0,4 86 0,0-122-324,2 0 0,-1 0 1,2 1-1,-1-2 0,1 1 1,1 0-1,0-1 0,0 1 1,1-1-1,1 0 0,0-1 1,0 1-1,0-1 0,1 0 1,1-1-1,0 0 0,0 0 1,0-1-1,1 0 0,0 0 1,0-1-1,1 0 0,0 0 1,0-1-1,0-1 0,1 0 1,-1 0-1,1-1 0,0 0 1,0-1-1,15 1 0,75-1-4822,-61-2-265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3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189 177 5153,'0'0'6449,"-4"119"-6128,2-85 79,0 0-344,2 0-56,0-2 0,0 0 48,0-4-168,2 0-625,8-8-1487,-3-8-753</inkml:trace>
  <inkml:trace contextRef="#ctx0" brushRef="#br0" timeOffset="1">1 1 7786,'0'0'1064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1584,'0'0'5029,"2"-11"-1627,-2 252-2823,0-240-617,0 0-1,0 0 1,0 0 0,0 0-1,0 0 1,0 0-1,1 0 1,-1 0 0,0 0-1,0 0 1,1 0-1,-1 0 1,0 0 0,1-1-1,-1 1 1,1 0-1,0 0 1,-1 0 0,1-1-1,-1 1 1,1 0-1,0-1 1,0 1 0,-1 0-1,1-1 1,0 1-1,0-1 1,1 1-1,1 0-271,0 0 0,0-1 0,1 1 0,-1-1 0,0 0 0,6 0 0,0-1-248,10 1-1777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3 510 5265,'0'0'975,"1"20"-651,6 64 57,-6-79-328,0 0 1,1 0-1,0-1 0,0 1 0,0 0 0,0-1 0,1 1 0,0-1 0,0 0 0,0 0 0,0 0 0,1 0 0,-1-1 0,1 1 0,0-1 0,0 0 0,0 0 0,1 0 0,-1-1 0,8 4 0,-2-1 70,2 1-44,0 0 0,0-1 0,1-1 0,0 0 0,0-1 0,0-1 0,0 0 1,0 0-1,0-1 0,1-1 0,-1 0 0,18-3 0,-26 2-85,1 0 1,-1 0-1,0 0 1,0-1-1,0 1 1,0-1-1,0-1 1,-1 1-1,1-1 1,-1 1-1,1-1 1,-1-1-1,0 1 1,0-1-1,0 1 1,-1-1-1,1 0 1,-1 0-1,0-1 1,0 1-1,-1-1 1,5-8-1,-3 1 19,0 0-1,0 0 1,-1 0 0,-1 0-1,0 0 1,-1 0-1,0-1 1,-2-20 0,1 28-5,-1-1 1,0 1-1,-1-1 1,1 1 0,-1 0-1,0 0 1,0-1-1,-1 1 1,1 1 0,-1-1-1,0 0 1,-1 1-1,1-1 1,-1 1 0,0 0-1,0 0 1,0 1-1,0-1 1,-1 1-1,1 0 1,-1 0 0,0 0-1,-9-3 1,0 0 16,0 1 1,-1 1-1,1 0 0,-1 1 1,0 0-1,0 1 1,-24 0-1,33 2-20,-1 0 0,1 0 0,0 1 0,-1 0 0,1 0 0,0 0 0,0 1 0,0 0 0,0 0 0,0 1 0,0-1 0,1 1 0,-1 0 0,1 1 0,0 0 0,0-1 0,0 2 0,0-1 0,1 0 0,-1 1 0,1 0 0,0 0-1,1 0 1,0 1 0,-6 10 0,3-2-27,0 1-1,2-1 0,-1 1 0,2 0 0,0 0 1,1 0-1,0 1 0,1-1 0,1 0 0,2 17 1,-1-26 3,-1 0 0,2 0 0,-1 0 1,1 0-1,0 0 0,0-1 0,0 1 0,1-1 1,0 1-1,0-1 0,0 0 0,1 0 1,0 0-1,0-1 0,0 1 0,0-1 1,1 0-1,0 0 0,0 0 0,0-1 0,6 3 1,-4-2-51,0 0 0,1-1 0,-1 0 0,1-1 0,0 1 0,0-2 1,0 1-1,0-1 0,0 0 0,0-1 0,0 0 0,0 0 0,0-1 0,1 0 1,11-3-1,-13 2 31,-1-1 1,0 0-1,0 0 0,0-1 1,0 0-1,0 0 1,-1 0-1,0-1 1,0 1-1,0-1 1,0-1-1,-1 1 0,6-9 1,3-6 46,-1-1 1,15-34-1,-12 16 6,-1 0-1,-2 0 0,-2-1 0,9-72 1,-11 27 322,-5-108 1,-4 183-80,2 4 56,-1 0 0,0-1 1,-1 1-1,1 0 0,-1 0 1,-1 0-1,1 0 0,-1 0 0,-4-10 1,6 16-304,0 0 1,0-1-1,-1 1 0,1 0 1,0 0-1,0 0 0,0 0 1,0 0-1,0 0 1,0 0-1,0 0 0,-1 0 1,1 0-1,0 0 1,0 0-1,0 0 0,0 0 1,0 0-1,0 0 0,0 0 1,-1 0-1,1 0 1,0 0-1,0 0 0,0 0 1,0 0-1,0 0 1,0 0-1,0 0 0,-1 0 1,1 0-1,0 0 0,0 0 1,0 0-1,0 1 1,0-1-1,0 0 0,0 0 1,0 0-1,0 0 0,0 0 1,-1 0-1,1 0 1,0 0-1,0 0 0,0 1 1,0-1-1,0 0 1,0 0-1,0 0 0,0 0 1,0 0-1,0 0 0,0 0 1,0 1-1,0-1 1,0 0-1,0 0 0,-3 10 30,-8 80 144,3 1 1,5 104-1,3-179-282,0 1 0,2-1 0,0 1 0,1-1 0,0 0 0,6 16 0,-5-21-430,1-1 1,0 0-1,0 0 1,1-1-1,0 0 1,1 0-1,-1 0 1,2-1 0,14 14-1,9 2-3816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251 119 5025,'0'0'3754,"-3"-18"-2288,-12-54-269,7 51-606,0 14-43,7 7-525,0 0-1,0 1 1,0-1 0,0 1-1,0-1 1,0 0 0,0 1-1,0 0 1,0-1 0,1 1 0,-1-1-1,0 1 1,0 0 0,0 0-1,1-1 1,-1 1 0,0 2-1,-16 18-4,2 1-1,1 0 0,1 1 0,-14 34 1,-31 105 181,40-92-151,4 0 0,3 1 0,3 0 0,3 1 0,8 136 0,-2-187-79,2 0 0,0 1 0,1-1 1,1-1-1,1 1 0,1-1 0,17 35 0,-22-53-100,-1 1-1,1-1 0,-1 1 1,1-1-1,0 0 0,0 0 1,0 0-1,0 0 0,3 2 1,14 3-3859,-12-7-1347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0 326 5601,'0'0'5377,"22"-6"-5265,0-1-135,1 0-53,1 0 1,1 2-1,48-5 1,-48 8-311,136-13-2924,-138 11 2675,1-1 0,-1-1 0,0-1 0,36-16 0,-54 21 584,0-1-1,0 0 1,-1 0-1,0 0 1,1 0-1,6-7 1,-10 8 228,1 0-1,0 0 1,-1 0 0,0 0 0,1 0-1,-1-1 1,0 1 0,0 0-1,0-1 1,-1 1 0,1-1 0,0 1-1,-1-1 1,0 0 0,1-3-1,-2 7-70,-1-1-1,1 0 0,0 1 0,0 0 0,0-1 0,0 1 1,0-1-1,0 1 0,0 0 0,1 0 0,-1 0 0,0-1 1,0 1-1,-1 2 0,-2 4-104,1 0 0,-1 0 1,1 0-1,1 0 0,-1 1 0,1-1 0,1 1 0,-1 0 1,1-1-1,0 1 0,1 0 0,0 0 0,0 0 1,1-1-1,2 14 0,-1-16 27,-1 0 0,1 1-1,0-2 1,0 1 0,0 0 0,1 0-1,0-1 1,0 1 0,0-1 0,0 0-1,1 0 1,0 0 0,-1 0 0,1-1 0,1 0-1,-1 0 1,0 0 0,1 0 0,0 0-1,-1-1 1,1 0 0,0 0 0,10 2 0,4 0 19,1-2 0,-1 0 0,39-3 1,-47 1-73,-4 0 1,0-1 0,1 1 0,-1-2 1,0 1-1,0-1 0,0 0 0,0 0 1,0-1-1,0 0 0,-1 0 1,1-1-1,-1 0 0,0 0 0,0 0 1,-1-1-1,1 0 0,-1 0 0,0 0 1,5-7-1,-4 4 18,0-1 0,-1 0 0,0 0 1,-1-1-1,0 0 0,-1 1 0,1-1 0,-2 0 0,0-1 0,0 1 0,0 0 1,-1-20-1,-1 23 24,0-1 1,0 1-1,-1 0 1,0 0-1,0-1 1,-1 1-1,0 0 0,0 0 1,-1 0-1,0 1 1,0-1-1,0 1 1,-1-1-1,0 1 1,0 0-1,-1 1 1,0-1-1,0 1 0,0 0 1,0 0-1,-1 0 1,0 1-1,0-1 1,-11-4-1,7 4 0,1 1 1,-1 0-1,-1 1 0,1 0 0,0 1 0,-1 0 0,0 0 0,1 1 1,-1 1-1,0 0 0,1 0 0,-1 1 0,0 0 0,1 1 1,-1 0-1,1 1 0,0 0 0,0 1 0,0 0 0,0 0 1,0 1-1,1 0 0,0 1 0,0 0 0,-12 11 0,12-9-24,0 1-1,1-1 1,0 2-1,0-1 1,1 1-1,0 0 1,1 0-1,0 1 1,0 0-1,1 0 0,1 0 1,0 1-1,0 0 1,1-1-1,1 1 1,0 0-1,1 0 1,0 22-1,1-29 4,0 0 0,1 0 0,0-1 0,0 1 0,0 0 0,0 0 0,1-1 0,0 1 0,0-1 0,0 0-1,0 1 1,1-1 0,0 0 0,0 0 0,0-1 0,0 1 0,0 0 0,1-1 0,-1 0 0,1 0 0,0 0 0,0 0 0,1-1-1,-1 0 1,0 1 0,1-2 0,4 3 0,7 1-103,0-1 0,0-1 0,0 0 0,1-1 0,-1 0 0,29-2 0,-39 0 76,0-1 0,0 1 0,0-1 0,0 0 0,-1-1 0,1 0-1,0 0 1,-1 0 0,1 0 0,-1-1 0,1 0 0,-1 0 0,8-7 0,-6 4 14,-1 0 1,0-1 0,0 0 0,-1 0-1,1-1 1,-2 1 0,1-1 0,4-11-1,0-4 69,-1-1-1,-1 0 0,-2 0 0,0-1 0,2-41 1,-6 44 332,-1 14 476,0 11 1053,-1 50-1905,0-22 42,1 0 0,1 0-1,8 43 1,-7-64-244,0-2 0,1 1 0,0 0 0,0 0 0,1-1 0,0 1 0,1-1 0,-1 0 0,2-1 0,-1 1 0,1-1 0,0 0 0,1-1 0,-1 1 0,15 10 0,14 3-1750,-5-6-1003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5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1304,'0'0'6526,"17"11"-6025,2 2-335,-8-7-78,0 1 0,-1 0 0,0 1-1,-1 0 1,1 1 0,-2-1 0,1 2 0,7 10-1,9 14 105,-2 2-1,-2 0 1,-1 1-1,-1 1 0,-3 1 1,-1 1-1,-1 0 1,-3 0-1,-1 2 1,-2-1-1,-2 1 0,1 61 1,-6-56-87,-2 1 0,-1 0 0,-3-1 0,-12 52 0,-3-28 162,-46 112 0,63-176-415,3-6-50,-1 1 0,1-1 0,-1 1 0,1-1 0,-1 1 1,0-1-1,1 1 0,-1-1 0,0 0 0,0 1 0,0-1 1,0 0-1,0 0 0,-1 0 0,1 0 0,0 0 0,0 0 1,-1 0-1,-2 1 0,-5-1-4235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8282,'0'0'3705,"24"-1"-3549,165-5 157,197 5-605,-298 1-2162,-72 0-391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17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8050,'0'0'3216,"0"20"-2410,0 301 1508,-2-201-1967,5 136-230,7-142-3119,-11-99-33,-6-6-1873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6769,'0'0'462,"-16"13"-402,-50 47 77,60-52-73,0-1 0,0 1-1,1 0 1,-1 1 0,2-1-1,0 1 1,0 0 0,0 0-1,1 1 1,0-1 0,1 1-1,-2 12 1,0 0 94,-13 72 527,4 0-1,5 1 1,5 155 0,3-236-894,1 0 0,1-1 0,0 1-1,1 0 1,1-1 0,0 1 0,0-1 0,2 0 0,-1-1-1,2 1 1,9 14 0,3 0-2513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19 294 5761,'0'0'646,"8"-24"-385,49-141 1063,-45 135-379,-8 21-507,-1 0 0,0 0-1,0 0 1,0 0 0,-1 0 0,1-10-1,-3 18-269,2 23 88,7 94-119,10 218-208,-18-290 90,0-14-15,-1 0 0,-6 42 0,5-64-45,-1 0 0,0-1 0,0 1 0,0-1 0,-1 1 0,0-1 0,0 0 0,-1 0 1,0 0-1,0 0 0,-1-1 0,0 0 0,0 0 0,-6 6 0,6-9 31,1-1 0,0 1 0,-1-1 0,1 0 0,-1 0 0,0-1 0,1 1 1,-1-1-1,0 0 0,0-1 0,0 1 0,0-1 0,0 0 0,-8-1 0,5 1 32,227-4-1166,-75-2-3128,-93 2 1212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5497,'0'0'2809,"125"-2"-2697,-90 2 16,3 6-128,0 2-184,7 0-24,-11 0-1121,-10-4-911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5617,'0'0'2795,"-7"23"-1761,-1 6-667,-26 112 896,20-51-933,4 1 1,2 115 0,8-202-644,0 1 0,1 0 0,-1-1 0,1 1 0,0-1 0,1 1 0,-1-1 1,1 0-1,0 1 0,0-1 0,0 0 0,0 0 0,6 6 0,3 3-2789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31:5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34 2761,'0'0'6530,"-3"0"-6050,-2 0-141,8-2-50,21-2 159,34-4 13,170-10-2724,-187 16-541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1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84 5297,'0'0'1350,"-3"24"-941,-11 80-23,8-71-129,-15 50 0,14-62-141,2 1 1,-4 28 0,10-80 2785,-1 3-2934,6-46 1,0 45 26,2 0 1,0 0-1,21-45 1,-24 63-5,0 0 1,0 1 0,1-1-1,0 1 1,1 0 0,0 1-1,1-1 1,-1 2 0,2-1-1,-1 1 1,1 0 0,16-10-1,-21 15 0,0 0-1,0 1 0,0-1 1,0 1-1,0-1 0,0 1 1,0 1-1,0-1 0,0 0 1,1 1-1,-1 0 0,0 0 1,0 0-1,1 1 0,5 1 0,-7-1 1,0 0 0,1 1 0,-1-1 0,0 1 0,0 0-1,0 0 1,0 1 0,0-1 0,-1 0 0,1 1-1,-1 0 1,1-1 0,-1 1 0,0 0 0,0 0 0,-1 0-1,1 1 1,1 3 0,5 12 17,-1 0 0,-1 1 1,-1-1-1,-1 1 0,3 29 0,-2 104 592,-5-128-386,0-23-158,-1 0 1,1 0 0,0 0 0,-1 0-1,0-1 1,1 1 0,-1 0-1,0-1 1,-1 4 0,-4 14-3489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8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89 685 6449,'0'0'1114,"16"-22"-645,49-71-301,-35 52 300,-3-1 0,35-70 0,-53 92-324,-2-1 0,0 0 0,-1 0 0,-1 0 0,-1-1 0,-1 1 0,0-32 0,-2 34 58,-1-1 1,-5-29-1,4 43-153,0 0-1,0 0 0,-1 0 0,0 1 0,0-1 0,-1 0 0,0 1 0,0 0 0,0 0 0,0 0 0,-1 0 0,-6-7 0,9 11-45,0 0 1,0 0 0,0 1-1,-1-1 1,1 0-1,0 1 1,0-1-1,0 0 1,-1 1-1,1 0 1,0-1-1,-1 1 1,1 0 0,0-1-1,-1 1 1,1 0-1,0 0 1,-1 0-1,1 0 1,-1 1-1,1-1 1,0 0-1,-1 0 1,1 1-1,0-1 1,0 1 0,-1-1-1,1 1 1,0 0-1,0-1 1,0 1-1,0 0 1,0 0-1,-2 2 1,-4 3-10,-1 1 0,2 1 0,-12 14 0,10-11 1,-15 19 2,0 2 0,2 0 0,2 2 0,1 0 0,1 1 0,2 1 0,1 0 0,3 1 0,0 0 0,3 1 0,1 0 0,-4 77 0,10-98-4,1 0 0,1 0 0,1 1 0,0-2 0,6 25 0,-6-35 2,0-1-1,1 1 1,-1-1 0,1 1 0,0-1 0,1 0-1,-1 0 1,1 0 0,0-1 0,0 1-1,0-1 1,1 0 0,0 0 0,-1-1-1,1 1 1,1-1 0,-1 0 0,10 4 0,-2-2-120,1-1 0,-1-1 0,1 0 0,-1-1 0,1 0 0,20-1 0,-20 0-90,63 1-2290,-6-2-2090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2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55 162 5601,'0'0'471,"-4"19"-134,-15 62-209,18-76-92,-1 0-1,1 0 1,1 0 0,-1 0-1,1 0 1,0 0-1,0 0 1,0 0-1,1 0 1,0 1-1,0-1 1,0 0-1,1-1 1,0 1-1,-1 0 1,2 0-1,-1-1 1,0 1-1,1-1 1,0 0-1,4 5 1,-1-4 32,0 0-1,1 0 1,-1-1 0,1 0-1,0-1 1,0 1 0,0-1-1,0-1 1,1 1 0,-1-1-1,14 1 1,0 1 44,1-1-1,-1-1 1,1-1-1,0-1 1,42-5 0,-58 4-42,0-1 0,0 0 0,0 0 0,-1 0 0,1 0 0,0-1 0,-1 0 0,0 0 1,0-1-1,0 1 0,0-1 0,8-8 0,-7 5 49,0-1 1,-1 1-1,0-1 0,0 0 1,-1-1-1,0 1 1,5-16-1,-2-1 158,-1 0 1,-2-1-1,0 1 0,-2-1 0,-1-30 1,0 52-252,-1 0 1,0 0-1,-1-1 1,1 1 0,-1 0-1,0 0 1,0 0-1,0 0 1,0 0 0,-1 0-1,1 0 1,-1 0-1,0 0 1,0 1 0,-1-1-1,1 1 1,-1-1-1,0 1 1,0 0 0,0 0-1,0 0 1,0 0-1,0 1 1,-1 0-1,0-1 1,1 1 0,-1 0-1,0 1 1,0-1-1,0 1 1,0 0 0,0-1-1,-6 1 1,-6-3-263,0 1 1,0 1 0,0 1-1,0 0 1,0 1-1,0 1 1,-1 0-1,1 2 1,0-1-1,1 2 1,-1 0 0,-25 11-1,22-5-764,0 1 0,1 1 0,1 1-1,-27 25 1,9 2-3205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85 5209,'0'0'3762,"0"-13"-3395,0-53 349,32 62-2049,-32 4 1369,0-1-8,0 0 68,-20 1 408,11 1-503,1 0 1,-1 1-1,1 0 0,0 0 1,-1 0-1,1 1 1,0 0-1,1 1 1,-1 0-1,1 0 1,-1 1-1,1 0 0,-12 11 1,4-2-21,0 1 0,0 0 0,2 1 0,-18 27 0,22-29 4,1 0 0,1 0 0,0 1-1,1 0 1,0 0 0,1 1 0,1-1 0,1 1 0,0 0 0,1 0-1,1 0 1,0 0 0,2 22 0,0-34 20,0 0-1,-1 1 1,2-1 0,-1 0 0,0 0-1,1 0 1,0 0 0,0 0 0,0-1-1,0 1 1,0 0 0,1-1 0,0 0-1,0 1 1,0-1 0,0 0 0,0-1-1,1 1 1,-1 0 0,1-1 0,-1 0-1,1 0 1,0 0 0,0 0 0,0-1-1,0 1 1,6 0 0,10 2-20,1 0 0,-1-2 0,1 0 1,28-2-1,-39 0-11,3-1 23,-1 0-1,1-1 0,0 0 0,-1-1 0,0 0 1,1-1-1,-1-1 0,-1 0 0,1 0 1,19-13-1,-29 16 3,1 0 1,-1 1 0,1-1-1,0 1 1,-1 0-1,1 0 1,0 0-1,0 0 1,0 0-1,0 0 1,0 1-1,0 0 1,0-1-1,0 1 1,0 0-1,0 1 1,0-1 0,0 0-1,0 1 1,0 0-1,0-1 1,0 1-1,0 0 1,0 1-1,-1-1 1,1 0-1,0 1 1,-1 0-1,1-1 1,-1 1-1,0 0 1,0 0-1,1 1 1,-1-1 0,-1 0-1,4 4 1,0 3 61,1 0 0,-1 1 0,-1-1 1,0 1-1,0 0 0,-1 0 0,0 0 1,2 21-1,-2-3 41,-2 1-1,-1 29 1,-1-43-71,-1 0 1,0 0-1,-1-1 1,-1 1-1,0-1 0,-1 1 1,0-1-1,-1-1 1,-1 1-1,0-1 1,-14 20-1,20-32-8,0 1 0,-1-1 0,1 1 0,0-1 0,0 0 0,-1 1 0,1-1 0,0 0 0,-1 0 0,1 0 0,-1 0 0,0 0 0,1 0 0,-1 0 0,0-1 0,1 1 0,-1-1 0,0 1 0,0-1 0,1 0 0,-1 1 0,0-1-1,-4 0 1,4-1 4,-1 0 0,0 0-1,0 0 1,1-1 0,-1 1-1,1-1 1,-1 1 0,1-1-1,0 0 1,-1 0-1,1 0 1,0 0 0,-3-4-1,-2-3 33,0-2-1,1 1 1,0-1-1,0 0 1,1 0-1,-4-12 1,5 10-34,1 0 1,1 0-1,-1-1 0,2 1 1,0 0-1,1-1 0,0 1 1,1-1-1,3-17 0,-3 24-124,1-1 0,0 1 1,0 0-1,1 0 0,0 1 0,0-1 0,1 0 0,0 1 0,0 0 0,0 0 0,1 0 0,-1 0 1,2 1-1,-1 0 0,0 0 0,1 0 0,0 1 0,10-7 0,2 4-985,-1 0 0,1 1 0,30-6 1,-6 3-2027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68 4521,'0'0'6167,"4"-14"-5286,8-38-335,-11 50-438,-1 5-30,0 9 6,-3 18-58,-7 24-253,-11 76 629,20-111-1666,1 0-1,2 30 1,2-36-1268,5-5-1617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 6001,'0'0'1635,"-12"18"-1081,-42 61-189,49-71-336,1 0-1,1 1 1,-1-1-1,1 1 1,1-1-1,-1 1 1,1 0-1,1 0 1,0 0 0,0 0-1,1 0 1,1 15-1,-1-3 8,0-15-27,1-1 1,-1 1-1,1-1 1,0 1-1,1-1 1,-1 1-1,1-1 1,0 0-1,0 0 1,0 0-1,1 0 1,0 0-1,0-1 1,0 1-1,1-1 1,-1 0-1,1 0 1,0 0-1,0 0 1,1-1-1,-1 1 1,1-1-1,-1 0 1,6 2-1,2 0 26,1 1-1,-1-2 0,1 0 0,0 0 0,0-1 1,0-1-1,0 0 0,27 0 0,-27-2 1,1 0 0,-1-1 0,1 0 0,-1-1 0,22-6 0,-30 6 17,0 0 1,-1 0-1,1-1 0,-1 1 1,1-1-1,-1 0 1,0 0-1,0 0 1,-1-1-1,1 1 0,-1-1 1,1 0-1,-1 0 1,0 0-1,-1 0 1,1-1-1,-1 1 1,3-8-1,-1 2 64,-1 0 0,-1 0 0,0-1 1,0 1-1,-1 0 0,0-1 0,-1 1 0,-1-14 1,1 17-98,-1 0 0,0 0 0,0 1 0,-1-1 0,0 0 0,0 0 1,0 1-1,-1 0 0,0-1 0,-1 1 0,1 0 0,-1 0 0,-6-7 1,1 6-110,0-1 1,0 1-1,-1 0 1,0 1-1,0 0 1,-1 0 0,1 1-1,-1 1 1,-19-6-1,-7 1-903,-58-7 0,6 5-1103,14 4-857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3625,'0'0'6881,"-1"11"-6457,-43 245 424,12-94-602,18-63 23,-2 186 1,15-279-259,1-1 0,1 1 0,-1-1 0,1 0 1,0 1-1,0-1 0,1 0 0,-1 0 0,1 0 1,0 0-1,1 0 0,2 5 0,-3-7-26,1 0 0,0 0-1,0 0 1,0 0 0,0-1-1,1 1 1,-1-1 0,1 0-1,-1 0 1,1 0 0,0 0 0,0 0-1,-1-1 1,1 0 0,0 0-1,5 1 1,11 0-733,0 0 0,0-1 0,25-2-1,-31 1-95,19-2-2190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6753,'0'0'2169,"102"-4"-2169,-44 10-456,-11 6-528,-7-4-2065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280 230 4977,'0'0'832,"3"-19"-280,-1 5-455,14-136 1972,-16 103 738,-16 68-2066,-8 16-745,2 2 1,2 0 0,2 1-1,1 1 1,3 1 0,-15 63-1,15-33 42,3 1-1,3-1 1,2 85-1,5-118-104,1 4 120,5 56-1,-3-87-176,0 1 0,1-1 0,0 1 1,1-1-1,0 0 0,1 0 0,0-1 0,13 22 0,-3-15-1757,-3-9-433</inkml:trace>
  <inkml:trace contextRef="#ctx0" brushRef="#br0" timeOffset="1">0 820 7866,'0'0'1664,"109"-8"-1648,-54 8-16,24 16-592,-10-2-984,-12-2-1417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2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6025,'0'0'2041,"-4"22"-1196,-24 157 813,14-104-1395,4 1-1,0 111 1,13-224-227,2 0-1,12-41 1,-13 61-95,1 0 0,0 0-1,11-21 1,-15 34 46,1 1 0,0-1 0,0 1 0,0 0 0,0 0 0,1 0 0,-1 0 0,1 0 0,0 0 0,0 1 0,0-1 0,0 1 0,0 0 0,0 0 0,1 0 0,-1 0 0,1 0 0,-1 1 0,1 0 0,0 0 0,6-2 0,-5 3 10,-1 0-1,1-1 1,-1 2 0,0-1 0,1 0-1,-1 1 1,1 0 0,-1 0-1,0 0 1,1 1 0,-1-1 0,0 1-1,4 2 1,-3 0 52,0 0-1,0 0 1,0 1-1,0-1 1,-1 1-1,0 0 1,0 0-1,4 8 1,-2-4-1,-2 0-1,1 0 1,-1 0 0,0 1 0,-1-1 0,0 1-1,-1 0 1,0 0 0,0 0 0,-1 0 0,0 1-1,-1 11 1,0-20-28,-1-1-1,1 1 1,0 0 0,0 0-1,-1-1 1,1 1-1,-1 0 1,1-1-1,-1 1 1,0-1 0,1 1-1,-1-1 1,0 1-1,0-1 1,0 1 0,0-1-1,-3 2 1,1 0-14,0-1 1,0 0 0,-1 0-1,1 0 1,0-1-1,-1 1 1,-6 1 0,-4 1-87,0-2 0,1 0 1,-21 1-1,-17-1-2683,-57-5 1,59-3-2769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6449,'0'0'4657,"-11"116"-4505,2-84-152,1-4-1384,-1-8-1032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22 4849,'0'0'1612,"-14"17"-1488,-41 56-37,53-71-76,1 0 1,-1 1-1,0 0 1,1-1-1,-1 1 0,1 0 1,0-1-1,0 1 1,0 0-1,0 0 0,1 0 1,-1 0-1,1 0 0,0 0 1,-1 0-1,1 0 1,1 0-1,-1 0 0,0 0 1,1 0-1,0 0 0,-1 0 1,1 0-1,0 0 1,1 0-1,-1 0 0,0-1 1,1 1-1,0 0 0,-1-1 1,1 0-1,0 1 1,0-1-1,1 0 0,-1 0 1,0 0-1,1 0 1,-1 0-1,1-1 0,-1 1 1,1-1-1,0 0 0,0 0 1,3 2-1,0-1 34,0-1 0,0 1 0,1-1-1,-1 0 1,0 0 0,0-1 0,1 1 0,-1-2 0,0 1-1,0-1 1,1 0 0,-1 0 0,6-2 0,-8 1-34,0 1-1,0-1 1,0 0 0,0-1 0,0 1 0,-1-1 0,1 0 0,-1 1 0,0-1 0,1-1 0,-2 1 0,1 0 0,0-1-1,-1 0 1,1 1 0,-1-1 0,0 0 0,3-8 0,-3 5 9,0 0-1,0 0 1,0 1-1,-1-1 1,0-1-1,-1 1 1,1 0-1,-1 0 1,-1 0-1,1 0 1,-1 0-1,-1 0 1,-1-7-1,2 10-1,-1 1 1,1 0-1,-1 0 1,1-1-1,-1 1 1,0 0-1,0 1 1,0-1-1,-1 0 0,1 1 1,-1-1-1,1 1 1,-1-1-1,0 1 1,0 0-1,0 1 1,0-1-1,0 0 1,-1 1-1,1 0 0,0-1 1,-1 1-1,1 1 1,-1-1-1,1 0 1,-1 1-1,-4 0 1,3-1-23,0 1 0,-1 0 0,1 1 1,0 0-1,0-1 0,0 1 0,0 1 1,0-1-1,0 1 0,0 0 0,0 0 1,1 1-1,-1-1 0,1 1 0,0 0 1,-1 0-1,1 0 0,1 1 0,-1-1 1,0 1-1,1 0 0,0 0 0,0 1 1,0-1-1,-2 5 0,-1 1-26,1 0 0,1 1 0,0-1 0,0 1 0,1 0-1,1-1 1,0 1 0,0 1 0,1-1 0,0 0 0,2 17 0,-1-27 21,0 0 0,0 1 0,0-1 0,0 0 0,0 0 1,1 1-1,-1-1 0,0 0 0,1 0 0,-1 0 0,1 1 0,0-1 0,-1 0 0,1 0 1,0 0-1,-1 0 0,1 0 0,0 0 0,0 0 0,0-1 0,0 1 0,0 0 1,0 0-1,0-1 0,0 1 0,0-1 0,1 1 0,-1-1 0,0 1 0,0-1 0,0 1 1,2-1-1,4 1-65,1 0 1,-1-1-1,0 1 1,12-2 0,-3 0 73,-8 0-8,1 0-1,-1 0 1,0-1 0,1 0 0,-1 0 0,0-1 0,0 0 0,0-1 0,-1 1 0,1-2-1,-1 1 1,0-1 0,0 0 0,11-11 0,-11 9 18,0 0-1,0-1 1,0 0 0,-1 0-1,-1 0 1,1-1 0,-1 0-1,-1 0 1,1 0 0,-1-1-1,-1 1 1,3-13 0,-14 64 1310,-7 33-415,-8 113 1,21-66-587,2-122-420,0 1 1,0-1 0,1 1 0,-1 0-1,0-1 1,1 1 0,-1-1 0,0 1 0,1-1-1,-1 1 1,1-1 0,-1 1 0,1-1-1,-1 0 1,1 1 0,0-1 0,-1 0-1,1 1 1,-1-1 0,1 0 0,0 0-1,-1 0 1,1 1 0,-1-1 0,1 0-1,0 0 1,-1 0 0,1 0 0,0 0-1,-1 0 1,1 0 0,1-1 0,1 2-413,9-1-2185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116 464 7282,'0'0'1102,"-16"12"-891,-50 41-99,63-51-112,0 1 0,0 0 0,0 0 0,1 0 0,0 0 0,-1 0 0,1 0 0,0 1-1,1-1 1,-1 1 0,1-1 0,-1 1 0,1 0 0,0 0 0,0-1 0,1 1 0,-1 0 0,1 0 0,0 0 0,0 0 0,0 0-1,0-1 1,2 7 0,-1-4-3,-1-2 9,1-1 1,0 1 0,-1 0-1,2-1 1,-1 1 0,0-1-1,1 0 1,-1 1 0,1-1-1,0 0 1,0 0-1,0 0 1,6 5 0,-4-3 10,1-1 0,1 0 1,-1 0-1,1-1 0,-1 1 1,1-1-1,8 3 1,2-1-22,0 0 0,0-1 0,0-1 1,0 0-1,24 0 0,-20-2-87,-1-1-1,0 0 1,1-2 0,-1 0-1,0-1 1,21-7 0,-34 8 72,1 0 0,-1 0 0,0-1 0,0 0 0,-1 0 0,1-1 0,-1 0 1,1 0-1,-1 0 0,0 0 0,-1-1 0,1 0 0,-1 0 0,0 0 0,0 0 1,0-1-1,-1 0 0,0 0 0,0 0 0,0 0 0,2-10 0,-3 8 23,0 0-1,0 0 0,-1-1 0,0 1 1,0-1-1,-1 1 0,-1-1 0,1 1 1,-1 0-1,0-1 0,-3-8 0,2 12 16,1 1 1,-1 0-1,0 0 0,0 1 0,0-1 0,-1 0 0,1 1 0,-1-1 0,0 1 1,0 0-1,0 0 0,0 0 0,0 0 0,-1 0 0,1 1 0,-1-1 0,0 1 1,0 0-1,0 0 0,0 1 0,0-1 0,-8-1 0,4 1-17,0 1 0,0 0 0,0 1 0,-1-1 0,1 2 0,0-1 0,0 1 0,0 0 0,0 1 0,0-1 0,0 2 0,1-1 0,-1 1 0,1 0 0,-1 1 0,1 0 0,0 0 0,-11 9 0,9-5-12,0 0 0,0 0 0,1 1 0,1 0 0,-1 1 0,2-1 0,-1 1 0,1 1 0,1-1 0,0 1 0,0 0 0,-3 15 0,5-18-51,1 1-1,0 0 1,1-1-1,0 1 1,0 0-1,1 0 1,0 0-1,2 14 1,-1-19 24,0 0 0,0 0 0,0 0 0,1-1 0,-1 1 0,1-1 0,0 1 0,0-1 0,0 0 0,0 1 1,1-1-1,-1 0 0,1-1 0,0 1 0,0 0 0,0-1 0,0 1 0,0-1 0,1 0 0,-1 0 0,5 2 0,1-1 20,-1-1 0,0 1 0,0-1 0,1-1 0,-1 0 0,1 0 0,0 0 0,-1-1 0,1-1 0,-1 1 0,1-1 0,-1-1 0,1 1 0,-1-2 0,0 1 0,0-1 0,0 0 0,0-1 0,0 0 0,-1 0 0,1 0 0,-1-1 0,0 0 0,-1-1 0,1 0 0,-1 0 0,6-7 0,3-7 124,-1-1 0,-1 0-1,-1-1 1,0-1-1,-2 0 1,-1 0-1,-1-1 1,7-29 0,-2-10 195,-3 0 0,3-66 0,-10-42 1638,-3 117 500,-10 68-2216,0 24-712,2 0 0,2 0-1,1 0 1,2 1 0,1 0 0,2 0 0,6 41 0,6-10-3557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4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75 6849,'0'0'4644,"3"-15"-4213,8-45-307,-11 76 79,0 3-219,-3 28 0,-5-1-26,0 6-80,-1-1 1,-4 0 0,-28 76 0,39-121 63,-8 11-175,9-16 285,1-6-14,0 1 0,0-1 0,0 1 0,1-1 0,0 1 0,0 0 0,0-1 0,3-7 0,-2 9-41,-1 1-1,1 0 1,0 0 0,-1 0-1,1 0 1,0 0 0,0 1-1,0-1 1,1 0 0,-1 1-1,0 0 1,1 0 0,-1-1 0,0 1-1,1 0 1,4 0 0,6-2-370,0 0 1,0 1 0,0 1-1,0 0 1,20 2 0,-10-1-1225,4 0-990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6953,'0'0'1322,"-3"2"642,-13 6-4708,5-8-886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 5025,'0'0'5268,"-1"-8"-5131,0-12-120,1 20-17,0 0 0,0 0 0,0 0 0,0-1 0,0 1 0,0 0 1,0 0-1,0 0 0,0 0 0,0 0 0,1 0 0,-1 0 0,0 0 1,0 0-1,0 0 0,0-1 0,0 1 0,0 0 0,0 0 0,0 0 1,0 0-1,1 0 0,-1 0 0,0 0 0,0 0 0,0 0 0,0 0 0,0 0 1,0 0-1,0 0 0,1 0 0,-1 0 0,0 0 0,0 0 0,0 0 1,0 0-1,0 0 0,0 0 0,0 0 0,0 0 0,1 0 0,-1 0 1,0 1-1,0-1 0,0 0 0,0 0 0,0 0 0,0 0 0,0 0 1,0 0-1,0 0 0,0 0 0,0 0 0,1 0 0,-1 1 0,0-1 0,0 0 1,0 0-1,0 0 0,0 0 0,0 0 0,0 0 0,0 0 0,0 1 1,0-1-1,0 0 0,21 42 35,-10-21-2,8 25 57,-1-1 1,-2 2 0,-2 0 0,-3 1 0,10 85-1,-7 244 166,-15-331-230,-2 0 0,-1 0 0,-3 0 1,-1-1-1,-24 70 0,-35 56 34,49-128-311,15-33-2707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0 328,'0'0'14363,"5"0"-14923,-1 0-1008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151 666 6897,'0'0'411,"13"-21"-209,4-5-120,2-4 89,-1-1 0,20-44-1,-29 51 7,0-1 1,-2 0-1,-1 0 0,7-52 0,-10 28 354,-4-83 1,1 119-357,-1 1 0,0 0 0,-1 0 0,0 0 0,-1 0 0,-1 1 0,0-1 0,-6-13 0,9 25-163,1-1-1,-1 1 1,0-1 0,1 1 0,-1 0-1,0-1 1,0 1 0,1 0 0,-1-1 0,0 1-1,0 0 1,0 0 0,1-1 0,-1 1-1,0 0 1,0 0 0,0 0 0,1 0-1,-1 0 1,0 1 0,0-1 0,0 0 0,0 0-1,1 0 1,-1 1 0,0-1 0,0 0-1,1 1 1,-1-1 0,0 1 0,0-1-1,1 1 1,-1-1 0,1 1 0,-1-1 0,0 1-1,1 0 1,-1-1 0,0 2 0,-17 18-37,1 1 1,1 0-1,-22 40 1,25-40 26,-8 16 21,1 0 0,2 1 0,2 0 0,1 2 1,2 0-1,2 0 0,2 1 0,1 0 1,3 1-1,1 0 0,2 69 0,2-100-26,1 0 0,1-1 0,0 1-1,0 0 1,1-1 0,0 1 0,1-1 0,0 0-1,8 14 1,-8-17-36,0-1-1,1 0 1,0 0 0,0 0-1,0-1 1,0 1 0,1-1-1,0-1 1,0 1-1,1-1 1,-1 0 0,1 0-1,0-1 1,12 5-1,5-2-1006,-1-1-1,1-1 1,37 2-1,-4-5-4441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7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6065,'0'0'1277,"6"22"-888,-6-22-389,28 89 371,-26-85-317,-1 0 0,1-1 0,0 1 0,0-1 0,0 1 1,1-1-1,-1 0 0,1 0 0,0 0 0,0 0 0,0-1 0,0 1 0,0-1 1,0 0-1,1 1 0,-1-1 0,1-1 0,0 1 0,5 1 0,0 1 80,9 2 70,1 0-1,0-1 1,0-1 0,0-1 0,1 0-1,-1-2 1,1 0 0,36-4 0,-51 2-165,0 0 0,0 0 1,1 0-1,-2 0 0,1-1 1,0 0-1,0 0 0,0 0 0,-1-1 1,1 0-1,-1 1 0,0-2 1,0 1-1,0 0 0,0-1 1,-1 0-1,1 0 0,-1 0 1,0 0-1,0 0 0,-1-1 1,1 1-1,-1-1 0,3-8 0,-1 1 50,0-1-1,-1 1 0,0-1 1,-1 0-1,-1 0 0,0 0 1,-1 0-1,-2-23 0,1 31-84,0-1 0,0 0 0,-1 1 0,0 0 0,0-1 0,0 1 0,-1 0 0,1 0 0,-1 0 0,-1 0 0,1 1 0,0-1 0,-1 1 0,0 0 0,0 0 0,-1 0 0,1 1 0,-1-1 0,1 1 0,-1 0 0,0 0 0,0 1 0,-1 0 0,1 0 0,-6-2 0,5 2-108,0 1-1,0-1 1,0 1 0,0 0-1,0 1 1,0 0 0,0 0 0,0 0-1,0 0 1,0 1 0,0 0 0,0 1-1,0-1 1,0 1 0,0 0-1,1 0 1,-1 1 0,1 0 0,-1 0-1,1 0 1,0 1 0,0-1 0,-4 6-1,4-4-229,1 0 1,-1 1-1,1 0 0,1 0 0,-1 0 1,1 1-1,0-1 0,0 1 0,1 0 1,0-1-1,0 1 0,1 0 0,-2 10 1,3-13 262,0 0 1,0 0 0,0 0 0,0 0 0,0 0-1,1 0 1,0-1 0,0 1 0,0 0 0,0 0 0,0-1-1,1 1 1,0-1 0,0 1 0,0-1 0,0 0-1,0 1 1,1-1 0,-1 0 0,1-1 0,0 1 0,0 0-1,0-1 1,0 1 0,4 1 0,1 0 76,0 0-1,0-1 1,0 0-1,1-1 1,-1 0 0,1 0-1,10 0 1,61 0 238,-67-3-205,-5 1 23,0-1 0,0 0 0,1 0-1,-1-1 1,0 0 0,-1 0 0,1-1 0,0 0 0,-1 0 0,1-1-1,-1 0 1,0 0 0,10-9 0,-9 7 263,-1-2 0,0 1 0,0-1-1,-1 0 1,0-1 0,0 1 0,-1-1 0,0-1 0,0 1 0,3-13 0,-7 21-275,-1 1 0,0-1 0,0 0 0,1 0 1,-1 1-1,1-1 0,-1 0 0,0 1 0,1-1 0,-1 0 1,1 1-1,0-1 0,-1 1 0,1-1 0,-1 1 1,1-1-1,0 1 0,-1 0 0,1-1 0,0 1 1,0 0-1,-1-1 0,1 1 0,0 0 0,0 0 1,-1 0-1,1 0 0,0-1 0,0 1 0,0 0 1,-1 1-1,1-1 0,0 0 0,0 0 0,0 0 1,-1 0-1,1 0 0,0 1 0,0-1 0,-1 0 0,1 1 1,0-1-1,-1 1 0,1-1 0,0 1 0,-1-1 1,1 1-1,0 0 0,5 4-54,0 0 1,0 0-1,8 10 0,-14-15 23,18 22 93,0 0 1,-2 2-1,-1-1 0,-1 2 1,-1 0-1,-1 1 0,9 27 1,-10-19-89,-2 1-1,-2-1 1,0 2 0,-3-1 0,1 43-1,-5-63-27,1-4 4,-1 1 0,0-1-1,-1 0 1,0 0 0,-3 12 0,3-21-1,0 1 0,0 0 1,0-1-1,0 1 0,0-1 0,-1 1 0,1-1 0,-1 1 1,0-1-1,1 0 0,-1 0 0,0 0 0,0 0 0,-1 0 1,1-1-1,0 1 0,0 0 0,-1-1 0,1 0 1,-1 1-1,1-1 0,-1 0 0,0 0 0,0-1 0,-3 2 1,-2-1-3,0 0-1,0-1 1,0 0 0,0 0 0,0-1 0,0 0 0,0 0 0,0-1 0,0 0 0,0 0 0,1-1 0,-1 0 0,1 0 0,0-1 0,0 1 0,0-2 0,0 1-1,-9-9 1,9 7 25,1-1-1,-1 1 0,1-1 0,0-1 1,1 1-1,0-1 0,0 0 0,1 0 0,0 0 1,0-1-1,1 1 0,0-1 0,0 0 1,1 0-1,0 0 0,0-10 0,1 11-8,1-1 0,0 0 0,1 0-1,0 0 1,0 1 0,1-1 0,0 1-1,0-1 1,1 1 0,0-1 0,0 1-1,1 0 1,0 1 0,1-1 0,0 1-1,0 0 1,0 0 0,1 0 0,0 1-1,0 0 1,1 0 0,13-9 0,-5 4 8,0 1 0,0 0 0,1 1 1,0 1-1,1 1 0,-1 0 0,31-8 1,-33 12-1133,0 1 1,0 0 0,18 1-1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0 222 8026,'0'0'2360,"14"-20"-1498,3-5-647,66-107 999,-76 121-929,-5 8-158,0 1 1,-1-1-1,1 0 0,-1 0 0,1 0 1,-1 0-1,0 0 0,0 0 1,1-4-1,-2 14-148,-4 149-50,1-125-46,-1-1 0,-1-1 0,-11 37 0,15-61 78,1-4 19,-1 0-1,1 1 0,0-1 0,-1 0 0,1 0 0,-1 0 1,0 0-1,1 0 0,-1 0 0,0 1 0,1-2 0,-2 3 1,1-3 116,18-1-318,-11 2 147,172-1-6837,-132 0 979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 5169,'0'0'758,"0"-2"-428,-7 24-346,-23 65-22,28-83 56,1 1 0,0 0 0,0-1-1,0 1 1,1 0 0,-1 0 0,1-1 0,1 1 0,-1 0 0,0 0 0,1-1 0,0 1 0,0 0 0,1-1 0,0 1 0,-1-1 0,1 1 0,0-1 0,1 0 0,-1 0 0,1 0 0,0 0 0,0 0 0,0-1-1,1 1 1,-1-1 0,1 0 0,0 0 0,4 3 0,2 0 38,1 0 0,-1-1 0,1 0 0,0-1 0,0 0 0,0-1 0,1 0-1,-1-1 1,21 2 0,-23-4 30,0 0-1,-1 0 0,1 0 1,0-1-1,-1 0 0,1-1 1,0 0-1,-1-1 0,16-6 0,-20 7 33,1-1 0,-1 1-1,0-1 1,0-1-1,0 1 1,0 0-1,-1-1 1,1 0-1,-1 0 1,0 0-1,0 0 1,-1 0-1,1-1 1,-1 1-1,0-1 1,0 0-1,0 0 1,1-7-1,-1 5 17,-1 0 0,0 0 0,0 0 0,0 1-1,-1-1 1,0 0 0,-1 0 0,1 0 0,-3-8 0,2 10-108,-1 1 1,1 0-1,-1 0 1,0-1-1,0 1 1,-1 1-1,1-1 1,-1 0-1,0 1 1,0-1-1,0 1 1,0 0 0,0 0-1,-8-5 1,3 3-136,-1-1 1,0 2 0,-1-1 0,1 2 0,-1-1 0,1 1 0,-17-3 0,-5 2-1214,-34-2 0,53 6 832,-35-3-1897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8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0 8410,'0'0'1424,"-87"127"-680,46-51 88,0 8-696,5 4 241,8-3-377,11-3 8,11-4 32,6-8-40,4-7-8,19-7-80,5-10-777,26-10-271,-7-10-864,-5-14-993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66 776,'0'0'6244,"15"-11"-5893,48-33-144,-62 43-194,1 0 1,0 0-1,-1 0 0,1 0 1,0 0-1,0 0 1,0 1-1,0-1 1,0 0-1,0 1 1,0 0-1,0-1 1,0 1-1,0 0 1,0 0-1,0 0 1,3 1-1,-4-1 9,1 1 1,-1 0-1,1-1 1,-1 1-1,0 0 0,0 0 1,1 0-1,-1 0 0,0 0 1,0 0-1,0 0 1,0 0-1,0 1 0,0-1 1,-1 0-1,1 0 1,1 3-1,0 2 67,0 1 1,0 0-1,0 0 0,-1 0 1,0 0-1,0 9 1,-1-10-53,0 0 1,0 1 0,0-1 0,-1 0 0,1 1 0,-2-1 0,1 0-1,-4 10 1,3-13-17,0 1 0,0 0-1,-1-1 1,1 1 0,-1-1 0,0 0-1,0 0 1,0 0 0,0 0-1,0-1 1,-1 1 0,1-1 0,-8 4-1,11-6-62,-1 0-1,0 1 0,1-1 0,-1 1 0,1-1 1,-1 1-1,1-1 0,0 1 0,-1-1 1,1 1-1,-1-1 0,1 1 0,0 0 1,0-1-1,-1 1 0,1 0 0,0-1 0,0 1 1,0 0-1,0-1 0,0 1 0,-1 0 1,1-1-1,0 1 0,1 0 0,-1-1 0,0 1 1,0 0-1,0-1 0,0 1 0,0 0 1,1-1-1,-1 1 0,0 0 0,1 0 0,16 25 206,-12-19-254,8 13 96,0 1 0,10 25 0,-19-37-1,0 1-1,-1 0 0,0 0 0,0 1 0,-1-1 0,-1 1 0,1 14 0,-2-24 13,-1 0 1,1 0-1,0 0 1,-1 0-1,1 0 0,-1-1 1,1 1-1,-1 0 1,1 0-1,-1-1 0,0 1 1,1 0-1,-1-1 0,0 1 1,0-1-1,1 1 1,-1-1-1,0 1 0,0-1 1,0 1-1,0-1 0,1 0 1,-1 1-1,0-1 1,0 0-1,-2 0 0,-32 6 400,25-5-348,-32 3 103,-62-3 0,1 0-3053,88 1 630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146 242 2937,'0'0'8537,"-14"116"-8280,11-76-257,1 4 152,2-1-152,0-3-385,0-2-951,2-10-1288,3-14-1665</inkml:trace>
  <inkml:trace contextRef="#ctx0" brushRef="#br0" timeOffset="1">1 1 6385,'0'0'24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39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67 788 1320,'0'0'1499,"18"-2"-885,61-8-139,-73 8-338,0 0 0,0 0 0,0-1 0,0 0 0,0 0 1,-1-1-1,1 1 0,-1-1 0,0 0 0,0-1 0,0 1 1,-1-1-1,1 0 0,-1 0 0,0 0 0,-1-1 0,1 1 1,-1-1-1,0 0 0,3-9 0,-3 6 214,0-1-1,0 1 1,-1-1 0,0 0-1,1-16 1,-2 20-224,-1 1 0,0-1 0,0 0 0,-1 1 0,1-1 0,-1 1 0,0-1 1,-1 1-1,0 0 0,1-1 0,-5-6 0,5 10-110,-1 0 0,0 0-1,0-1 1,-1 1 0,1 1 0,0-1 0,0 0 0,-1 0-1,0 1 1,1-1 0,-1 1 0,0 0 0,1 0 0,-1 0-1,0 0 1,0 0 0,0 1 0,0 0 0,0-1 0,0 1-1,0 0 1,0 0 0,1 0 0,-1 1 0,-4 0 0,-1 0-20,1 1 0,0 0 0,0 0 0,0 0 0,0 1 0,0 0 1,1 1-1,-12 7 0,6-2-4,0 1 0,1 0 0,1 1 0,-1 0 0,2 1 0,-15 22 0,18-25-45,2 1-1,-1-1 0,1 1 1,0 0-1,1 0 1,1 0-1,-1 1 1,1-1-1,1 1 1,0 15-1,1-24 2,0 1 0,0-1-1,0 1 1,0-1 0,1 0-1,-1 1 1,1-1 0,0 0 0,0 1-1,0-1 1,0 0 0,0 0-1,0 0 1,1 0 0,-1 0 0,1 0-1,-1 0 1,1 0 0,2 2-1,0-2-5,-1 0 0,1 0-1,-1 0 1,1 0-1,0-1 1,0 1-1,0-1 1,-1 0-1,1 0 1,8 1-1,-3-2-1,-1 0-1,0 0 0,1 0 1,-1-1-1,1 0 0,-1-1 1,0 0-1,0 0 0,0-1 1,0 1-1,9-6 0,-2-3 58,0 0-1,0-1 1,-1 0-1,0-1 0,-1-1 1,-1 0-1,0-1 1,-1 0-1,0 0 1,-1-2-1,-1 1 0,11-29 1,-6 9 51,-2 0-1,-2-1 1,-1 0 0,-1-1-1,2-46 1,-5 12 1005,-2-1 0,-9-81 0,6 152-963,0 0 0,0 1 0,-1-1-1,1 0 1,0 0 0,-1 0 0,0 0 0,1 0-1,-3-3 1,3 5-78,0 0 0,0 0 0,-1-1 0,1 1 0,0 0 0,0 0 0,0 0 0,-1 0 0,1 0 0,0-1 0,0 1 0,-1 0 0,1 0 0,0 0 0,0 0 0,-1 0 0,1 0 0,0 0 0,0 0-1,-1 0 1,1 0 0,0 0 0,0 0 0,-1 0 0,1 0 0,0 0 0,0 0 0,-1 0 0,1 0 0,0 0 0,0 1 0,-1-1 0,1 0 0,0 0 0,0 0 0,-1 0 0,1 0 0,0 1 0,0-1 0,-3 3-12,0 1 0,1-1 0,-1 1 0,1-1 0,0 1 0,0 0 0,-2 5 0,-8 25-865,1 1-1,2 0 1,-9 64 0,17-95 691,-7 64-3560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 4177,'0'-1'5660,"-20"18"-5496,0 0-86,1 1 0,-30 36 1,35-32-19,0 2 1,2 0 0,1 0 0,1 1-1,1 0 1,-7 32 0,6-25 14,-6 28-10,3-1 1,-11 111-1,14 121-120,11-206-568,0-5-3784,-1-70 1329</inkml:trace>
  <inkml:trace contextRef="#ctx0" brushRef="#br0" timeOffset="1">1 825 5753,'0'0'2457,"109"-24"-2457,-51 24-344,-7 0-585,-6 0-1447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6265,'0'0'1165,"-4"25"-608,-22 152 794,17-119-712,-3 94 1,13-163-645,0-1-1,1 1 1,1 0 0,-1-1-1,2 1 1,0 1 0,0-1 0,11-18-1,-6 12-167,2 0-1,0 1 0,1 0 0,20-20 1,-26 29 138,0 1 0,1 0 1,13-8-1,-18 13 43,1-1 0,-1 1 1,1 0-1,0 0 0,0 0 1,-1 0-1,1 0 0,0 1 0,0-1 1,0 1-1,0 0 0,0 0 1,0 0-1,3 1 0,-5-1 35,0 0-1,0 1 1,0 0-1,0-1 1,0 1-1,0 0 1,0-1 0,0 1-1,0 0 1,-1 0-1,1 0 1,0-1-1,0 1 1,-1 0 0,1 0-1,0 0 1,-1 1-1,1-1 1,-1 0-1,0 0 1,1 0 0,-1 0-1,0 0 1,0 0-1,1 2 1,2 36 560,-3-34-521,1 4-20,-1 0 0,0 0 0,-1 0 0,0 0 0,0 0-1,-1 0 1,0 0 0,0-1 0,-1 1 0,0-1-1,-1 1 1,0-1 0,-9 15 0,11-22-105,-1 6-24,-1-1 0,-1-1 0,1 1 0,-9 7 0,11-11-246,0-1-1,0 1 0,0-1 0,0 0 1,0 0-1,0 0 0,0 0 0,-1 0 1,1 0-1,-5 0 0,-6 0-4000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6793,'0'0'685,"23"3"-171,-1 0-396,-6-2-34,0 1 1,-1 0-1,0 1 1,1 1-1,-1 0 1,0 1-1,-1 1 0,17 9 1,-20-9 50,0 2 0,-1-1 1,0 2-1,0-1 0,-1 1 0,0 1 0,0-1 1,-1 1-1,10 17 0,-8-10-24,-2 0 0,0 1 1,0 0-1,-2 0 0,7 32 0,-4 8-2,-2 1 0,-3 0 0,-4 66 0,0-111-88,-2 27 37,-1-1-1,-3 0 1,-1 0-1,-1 0 0,-3-1 1,-1 0-1,-18 39 1,10-35 88,-2-1 0,-1-1 0,-2-1 0,-2-1 1,-59 65-1,84-102-528,-1 1 0,0-1 1,1 1-1,-1-1 0,0 0 0,0 0 1,0 0-1,0-1 0,-1 1 0,1-1 1,0 0-1,-7 2 0,-2-1-3401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 2937,'0'0'9995,"-2"-5"-9551,-10-13-112,9 13 160,33 6-469,-1 2-1,49 11 1,-8 0-168,-25-8-477,-10-2-1759,53 14-1,-67-12-651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8330,'0'0'2224,"122"-4"-1760,-71-2-336,4 0 96,3 2-224,0 2-16,6 0-784,-15 2-1872,-17 0-2609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17 5329,'0'0'2717,"-1"-2"-2177,0-9-159,1 8-3,-1 3-325,0 0 1,0 0 0,0 0 0,0 0 0,0 0 0,0 0-1,0 0 1,0 1 0,0-1 0,0 0 0,0 0-1,0 1 1,0-1 0,0 1 0,0-1 0,-1 2 0,-7 6-53,0 2 1,1-1 0,1 1 0,-1 0 0,-5 11 0,-1 0 25,-10 16 73,2 1 0,1 1 0,-21 56 0,32-66-41,1 0 0,1 0-1,2 1 1,1 0 0,-3 55-1,8-65-32,0 0-1,2 0 0,0 0 1,1 0-1,9 32 0,-9-44-14,1 1-1,-1 0 0,1-1 0,1 0 0,-1 0 0,2 0 0,-1 0 0,1-1 1,0 0-1,0 0 0,1 0 0,0-1 0,0 0 0,12 7 0,-11-9-139,1 0 0,-1-1-1,1-1 1,0 1 0,0-1 0,0-1-1,0 0 1,0 0 0,0 0-1,0-1 1,15-2 0,7 1-1256,16 1-2144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84 123 6529,'0'0'2054,"0"-17"-1806,0-57 421,0 43 2274,2 59-2964,2 1 0,1-1 0,1 0 0,9 28 0,0-1 38,-13-49-21,8 29-41,-2 1 0,-1 0 0,-2 0-1,1 60 1,-7-91-1,0 0 0,0 1 0,0-1 0,-1 0 0,0 0 1,0 0-1,0 0 0,0 0 0,-1 0 0,0 0 0,0-1 0,0 1 0,0-1 0,-1 0 0,0 0 0,0-1 0,0 1 0,0-1 0,-8 5 0,1 0-28,-1-2 0,1 1 0,-2-2 1,1 0-1,-1 0 0,-23 5 0,105-1 51,138-6-1548,-155-3-571,0 0-2194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8146,'0'0'1040,"118"0"-1040,-69 2 0,2 0-240,13-2-200,-15 0-1032,-10 0-985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23 155 1008,'0'0'3853,"5"-19"-3051,29-102 1194,-29 106-570,-5 15-1405,0 0 1,0 0-1,0 0 1,0 0-1,0 0 0,0 0 1,0 0-1,0 1 1,0-1-1,0 0 1,0 0-1,0 0 1,0 0-1,0 0 1,0 0-1,0 0 0,0 0 1,1 0-1,-1 0 1,0 0-1,0 0 1,0 0-1,0 0 1,0 0-1,0 0 1,0 0-1,0 0 0,0 0 1,0 0-1,0 0 1,0 0-1,0 0 1,0 1-1,0-1 1,0 0-1,0 0 1,0 0-1,0 0 0,0 0 1,1 0-1,-1 0 1,0 0-1,0 0 1,0 0-1,0 0 1,0 0-1,0 0 1,0 0-1,0-1 0,0 1 1,0 0-1,-2 30 293,-28 143-138,17-112-99,3 0 1,-3 94-1,13-64-133,0-89 53,0-1-1,1 1 0,-1 0 1,1 0-1,-1 0 0,1-1 1,-1 1-1,1 0 0,0-1 0,0 1 1,0 0-1,0-1 0,0 0 1,1 1-1,-1-1 0,0 1 1,0-1-1,1 0 0,-1 0 1,1 0-1,-1 0 0,1 0 1,0 0-1,-1 0 0,1-1 0,0 1 1,0-1-1,-1 1 0,3 0 1,6 0-169,0 1 0,0-1 1,0-1-1,12 0 0,-9 0-139,-7 0-11,-1 0 0,1-1-1,-1 0 1,1 0 0,-1 0 0,1 0 0,-1-1-1,1 0 1,-1 0 0,0 0 0,0-1 0,0 1-1,0-1 1,5-4 0,6-10-2791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1384,'0'0'6884,"0"23"-6167,0 8-472,-2 106 953,-14 33 168,-2 65-979,18-234-451,0 0 0,0 0 0,0 0 0,0 0 1,1 0-1,-1 0 0,0 0 0,0 0 0,1 0 0,-1-1 0,1 1 0,-1 0 0,1 0 0,-1 0 0,1 0 0,-1-1 0,1 1 0,0 0 0,0 0 0,-1-1 0,1 1 0,0-1 1,1 2-1,26 6-3596,-6-7-1335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16 529 6433,'0'0'1745,"15"-15"-1676,-2 2-56,20-21 56,37-48 0,-61 68 86,0 0 1,-1 0 0,0-1-1,-1 0 1,-1-1 0,0 1-1,-1-1 1,-1 0 0,0 0-1,-1-1 1,-1 1 0,-1-1-1,0-21 1,-1 23-32,0-1 219,0-1-1,-4-18 1,4 31-294,-1-1 1,0 1-1,0 0 0,0 0 0,-1 1 1,1-1-1,-1 0 0,0 0 0,0 1 1,0-1-1,-1 1 0,1-1 0,-7-5 1,9 9-51,-1-1 1,0 1 0,0 0-1,1-1 1,-1 1-1,0 0 1,0-1 0,1 1-1,-1 0 1,0 0 0,0 0-1,0 0 1,1 0 0,-1 0-1,0 0 1,0 0-1,0 0 1,0 0 0,1 0-1,-1 0 1,0 1 0,0-1-1,1 0 1,-1 1 0,0-1-1,0 0 1,1 1 0,-1-1-1,0 1 1,0 0-1,-19 19-11,19-19 12,-15 19-5,1 0 1,0 1 0,2 1 0,0 0-1,2 0 1,0 1 0,2 1 0,1 0-1,0 0 1,2 1 0,1-1-1,1 1 1,0 0 0,2 28 0,1-44 3,1 9-16,0-1-1,0 1 1,7 33 0,-6-45 22,1 0 0,0-1 0,0 1 0,0-1-1,1 1 1,0-1 0,0 0 0,0 0 0,1 0 0,0-1 0,0 1 0,0-1 0,0 0 0,0 0 0,10 6 0,-5-5-48,1 0 1,0 0-1,0-1 0,0 0 1,1-1-1,-1 0 0,1-1 1,18 2-1,89 0-2141,-96-4 1382,38-1-2013,-10-4-1212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9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53 1240,'0'0'5328,"-3"19"-5125,-6 60-83,9-76-94,0 0 0,1 0 0,-1 1 0,1-1 1,-1 0-1,1 0 0,0 1 0,0-1 0,0 0 0,1 0 1,-1 0-1,1 0 0,0-1 0,-1 1 0,1 0 0,1-1 1,-1 1-1,0-1 0,0 1 0,1-1 0,0 0 1,-1 0-1,1-1 0,0 1 0,0 0 0,0-1 0,5 2 1,-1 1 21,4 2 50,1-2-1,0 1 0,0-1 0,0-1 0,0 0 1,0-1-1,20 2 0,6-3 42,44-3-1,-77 2-66,0-1 0,0 1 0,0-1 0,0 0 0,-1-1 0,1 1-1,0-1 1,-1 0 0,1 0 0,-1 0 0,0 0 0,0-1 0,0 0 0,0 0 0,0 0-1,0 0 1,-1-1 0,0 1 0,1-1 0,-1 0 0,-1 0 0,1 0 0,0 0 0,-1-1-1,0 1 1,0-1 0,-1 1 0,1-1 0,-1 0 0,0 0 0,1-8 0,-2 8 57,1 1-1,-1-1 1,-1 0 0,1 0 0,-1 1 0,0-1 0,0 0 0,0 1 0,-1-1-1,1 1 1,-1-1 0,0 1 0,-4-6 0,2 5-89,0 0 0,-1 0 0,0 1 0,1-1 0,-1 1 0,-1 1 0,1-1 0,0 1 0,-11-5 0,1 2-29,0 0 0,0 1-1,0 0 1,-1 1 0,-27-3 0,-81 2-588,116 5 343,0 0-1,0 0 1,0 1-1,0 0 1,-16 5-1,22-5-44,0 0 0,-1 0 0,1 0 0,0 0 0,0 1 0,0-1 0,0 1 0,0-1 0,0 1 0,0 0 0,0 0 0,1-1 0,-1 1 0,0 1 0,1-1 0,0 0 0,0 0 0,0 0 0,0 1 0,0-1 0,0 1 0,-1 3 0,1 11-4321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49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64 253 2601,'0'0'1209,"18"-7"-230,59-26-300,-64 27-420,0-1 0,-1 0-1,0-1 1,0 0 0,12-11 0,-18 13-52,0 0 1,-1 0-1,1-1 0,-1 1 1,0-1-1,-1 0 0,0-1 1,5-10-1,-8 14-53,1 0 0,-1-1-1,0 1 1,0-1 0,0 1-1,-1 0 1,0-1 0,1 0 0,-2 1-1,0-8 1,1 11-132,0-1 1,-1 1-1,1-1 0,-1 1 1,1-1-1,-1 1 1,0-1-1,1 1 0,-1 0 1,0-1-1,0 1 0,0 0 1,0 0-1,0 0 0,0 0 1,0 0-1,0 0 0,-1 0 1,1 0-1,0 0 0,-1 0 1,1 1-1,0-1 1,-1 0-1,1 1 0,-1 0 1,1-1-1,-1 1 0,1 0 1,-1 0-1,1-1 0,-3 1 1,2 1-35,1-1 0,0 0-1,-1 0 1,1 1 0,0-1 0,0 1 0,0-1 0,-1 1 0,1-1 0,0 1 0,0 0 0,0-1 0,0 1-1,0 0 1,0 0 0,0 0 0,0 0 0,0 0 0,0 0 0,1 0 0,-1 0 0,0 0 0,1 1 0,-1-1-1,1 0 1,-1 0 0,1 1 0,0-1 0,-1 2 0,-1 6 0,1-1 1,0 1-1,-1 11 0,2-15 7,0 11-9,1 0 0,0 0 0,1 0 0,1 0 1,0 0-1,9 24 0,43 88-22,-2-5 42,-48-107-1,0 1-1,-1 0 1,0-1 0,-2 1 0,2 30-1,-4-44-4,0 1-1,0-1 0,0 0 1,0 0-1,-1 1 0,1-1 1,-1 0-1,0 0 1,-2 5-1,2-6 2,0-1 0,0 0 0,-1 1 0,1-1 0,0 0 1,-1 0-1,1 0 0,-1 0 0,1-1 0,-1 1 0,0 0 0,1-1 0,-1 1 1,0-1-1,1 1 0,-1-1 0,0 0 0,1 1 0,-4-1 0,-12 1 10,0-1 1,1 0-1,-1-1 0,1-1 0,-1 0 0,1-1 0,0-1 0,0-1 0,0 0 0,-17-9 0,23 10-11,0-1 0,0-1-1,1 0 1,0 0 0,0-1-1,0 0 1,1 0 0,0-1-1,0 0 1,1-1-1,0 0 1,0 0 0,1 0-1,0-1 1,1 0 0,-4-11-1,7 16-9,0-1 0,0 1 0,1-1 0,0 0 0,0 0 0,0 1 0,1-1 1,0 0-1,0 0 0,0 0 0,2-8 0,-1 11-26,0-1-1,1 0 1,-1 1 0,1-1 0,0 1 0,0 0 0,0 0 0,0-1 0,0 1 0,1 1 0,-1-1-1,1 0 1,0 0 0,0 1 0,0 0 0,0 0 0,0 0 0,4-2 0,8-3-466,-1 1 0,1 1 0,0 0 0,21-3 0,-13 3-625,12-4-1188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5089,'0'0'5641,"2"-11"-5129,1-1-487,4-15 165,-7 27-188,0 0 0,0 0-1,0 0 1,0 0 0,0 0-1,0 0 1,0 0 0,0 0-1,0 0 1,0 0 0,0 1 0,0-1-1,0 0 1,0 0 0,0 0-1,0 0 1,0 0 0,0 0 0,0 0-1,0 0 1,0 0 0,0 0-1,0 1 1,0-1 0,0 0-1,0 0 1,0 0 0,1 0 0,-1 0-1,0 0 1,0 0 0,0 0-1,0 0 1,0 0 0,0 0-1,0 0 1,0 0 0,0 0 0,0 0-1,0 0 1,1 0 0,-1 0-1,0 0 1,0 0 0,0 0 0,0 0-1,0 0 1,0 0 0,0 0-1,0 0 1,0 0 0,0 0-1,1 0 1,-1 0 0,0 0 0,0 0-1,0 0 1,0 0 0,0 0-1,0 0 1,0 0 0,0 0 0,0 0-1,0 0 1,1 0 0,1 24 85,1 30 138,0 10-90,13 70 1,-15-130-138,0 0-1,0 0 0,0 0 0,0 0 1,1 0-1,-1 0 0,1 0 0,0 0 1,3 3-1,-3-5-231,-1 0 1,1 0 0,0-1-1,0 1 1,-1-1-1,1 0 1,0 0-1,0 1 1,0-1 0,1 0-1,-1-1 1,0 1-1,0 0 1,0-1 0,1 1-1,-1-1 1,5 1-1,9-1-3609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42 6449,'0'0'1555,"-3"20"-1104,-6 61-296,8-77-118,1-1 1,0 0-1,0 1 0,0-1 1,1 0-1,-1 0 0,1 1 1,0-1-1,0 0 1,0 0-1,0 0 0,0 0 1,1 0-1,-1 0 0,1 0 1,0 0-1,0 0 0,0-1 1,0 1-1,0-1 1,1 0-1,-1 1 0,1-1 1,-1 0-1,1-1 0,5 4 1,-1-2 32,1 0 1,-1 0 0,1-1-1,0 0 1,0 0-1,0 0 1,0-1 0,9 0-1,-12-1-27,0 0-1,0 0 0,0 0 1,0 0-1,0-1 0,0 0 1,0 0-1,0 0 0,0-1 1,0 0-1,-1 1 1,9-6-1,-10 5 2,0-1-1,0 0 1,-1 0-1,1 0 1,-1 0-1,1 0 1,-1 0-1,0-1 1,0 1 0,0-1-1,-1 0 1,1 1-1,-1-1 1,0 0-1,0 0 1,0 0 0,0-4-1,0 1-17,0-1-1,0 0 1,-1 1 0,0-1 0,0 0-1,-3-14 1,2 18-39,0 1 1,0-1-1,0 1 1,-1 0-1,0-1 0,1 1 1,-1 0-1,0 0 1,0 0-1,-1 0 1,1 1-1,-1-1 0,1 1 1,-1-1-1,0 1 1,0 0-1,-5-3 0,-4-1-574,-2 0 0,1 1 0,-1 0 0,-15-3 0,-11 1-3227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74 4545,'0'0'7056,"2"-15"-6565,6-44-283,-4 106-204,16 67 0,-12-72 46,-1-1 0,2 64 1,-8-102-69,-1 0-1,0 0 1,0 0 0,0 0 0,0 0 0,-1 0 0,1 0 0,-1 0 0,0 0 0,0 0 0,0 0-1,0-1 1,0 1 0,-1 0 0,1-1 0,-1 1 0,1-1 0,-1 1 0,0-1 0,0 0 0,0 0-1,-1 0 1,1 0 0,0 0 0,-1 0 0,1 0 0,-1-1 0,0 0 0,1 1 0,-1-1 0,0 0-1,0 0 1,0 0 0,-3 0 0,0 0-31,4-1 20,0 0-1,1 0 1,-1 1-1,0-1 1,0 1-1,0-1 1,0 1-1,0 0 1,1-1-1,-3 2 1,4-1 37,4 0-106,132 12-365,-44-11-2876,-59-2-228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5393,'0'0'2731,"20"1"-1941,4-1-420,35 7 0,-54-6-303,0 1 0,0-1 1,0 1-1,0 1 0,0-1 0,-1 0 0,1 1 1,-1 0-1,1 0 0,-1 1 0,0-1 0,-1 1 0,1 0 1,0 0-1,3 5 0,2 2 64,11 13 27,-2 0 0,-1 2 0,-1 0 0,-1 0 0,-1 1 0,-2 1 1,13 38-1,-10-15-75,-2 1-1,-3 1 1,6 71 0,-12-89 16,-2 0-1,-2 0 1,-7 67 0,6-95-403,-1 0 1,1 0 0,-1 0 0,0 0-1,-1-1 1,0 1 0,0-1-1,0 0 1,-1 1 0,0-2 0,-9 12-1,5-12-3370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7:5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9882,'0'0'6802,"6"0"-6034,-1 0-2441,1 0-655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0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49 3441,'0'0'3171,"-4"-6"-2798,0-1-264,3 4-47,0 1 1,0 0 0,0-1-1,0 1 1,-1 0-1,1 0 1,-1 0-1,0 0 1,0 0-1,-3-3 1,2 4 95,1-1 0,-1 1 1,0 0-1,0 0 1,0 0-1,0 1 1,0-1-1,-1 1 0,1-1 1,0 1-1,0 0 1,-4 0-1,0 1-134,-1-1 1,0 1-1,-13 4 0,12-1-13,-1 0 0,1 0 1,-1 1-1,1 1 0,1 0 0,-1 0 0,1 0 0,0 1 0,1 0 0,-1 1 1,1 0-1,-9 14 0,11-16-5,1 0 1,0 1 0,1 0-1,-1 0 1,1 0-1,0 0 1,1 0-1,0 0 1,0 1-1,1-1 1,-1 1 0,2 0-1,-1-1 1,1 1-1,0 0 1,1-1-1,0 1 1,1 7 0,0-11-17,0 0 1,0-1-1,0 1 1,0 0 0,1-1-1,0 0 1,-1 0-1,1 0 1,0 0 0,0 0-1,1-1 1,-1 1 0,0-1-1,1 0 1,0 0-1,-1 0 1,1 0 0,0-1-1,0 1 1,0-1 0,8 1-1,5 2-48,1-1 0,0-1 0,30 0 0,-29-2 67,0 0 0,0-2 0,0 0 0,27-7 0,-38 7 15,-1-1 0,0 1 0,0-2-1,0 1 1,0-1 0,-1 0-1,1 0 1,-1-1 0,0 0 0,0 0-1,-1 0 1,1-1 0,-1 0-1,4-6 1,-2 2 57,-1 0 0,-1-1 1,0 0-1,0 0 0,-1 0 0,0 0 0,-1-1 0,-1 1 0,0-1 1,0 0-1,-1 0 0,-1-21 0,0 32-91,0 0 0,0-1 0,0 1 0,-1 0 0,1 0 0,0 0 0,-1 0 0,1 0 1,-1 0-1,1 0 0,-1 0 0,1 1 0,-1-1 0,1 0 0,-1 0 0,0 0 0,0 0 0,1 1 0,-1-1 0,0 0 0,0 1 0,0-1 0,0 1 0,0-1 0,0 1 0,0-1 0,0 1 0,0 0 1,0-1-1,0 1 0,0 0 0,-2 0 0,-5-1-436,0 0 0,0 1 0,-13 0 0,7 1-1087,-20-1-2966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2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0 488 6129,'0'0'1937,"96"-6"-1921,-60 6 96,5 0-112,6 0-168,27 0-568,-12 0-897,-8 0-1335</inkml:trace>
  <inkml:trace contextRef="#ctx0" brushRef="#br0" timeOffset="1">852 76 4689,'0'0'5321,"-6"-13"-4681,-22-39-432,21 42-189,1 10-16,1 11-14,4-8 11,-12 32 15,2 1 0,2 0 0,-9 65 1,-1 117 18,18-196-26,-12 396-783,13-418 669,0 0 0,0 1 0,0-1 0,0 0 0,0 1 0,0-1 0,0 0 0,-1 1 0,1-1-1,0 0 1,0 0 0,0 1 0,0-1 0,0 0 0,-1 1 0,1-1 0,0 0 0,0 0 0,-1 0 0,1 1 0,0-1 0,0 0 0,-1 0 0,1 0 0,0 0 0,0 1 0,-1-1 0,1 0 0,0 0 0,-1 0 0,1 0 0,0 0 0,-1 0 0,1 0 0,0 0 0,-1 0-1,1 0 1,0 0 0,-1 0 0,1 0 0,0 0 0,0 0 0,-1 0 0,1 0 0,0 0 0,-1-1 0,1 1 0,0 0 0,0 0 0,-1 0 0,1 0 67,-14-4-4599</inkml:trace>
  <inkml:trace contextRef="#ctx0" brushRef="#br0" timeOffset="2">542 662 4721,'0'0'1904,"98"-26"-1800,-57 20-96,2-2 96,3 4-104,-3 0-48,0 4 0,8 0-544,-12 0-720,-7 0-424</inkml:trace>
  <inkml:trace contextRef="#ctx0" brushRef="#br0" timeOffset="3">1251 375 4153,'0'0'2779,"0"9"-2372,-1 29 55,-2 0 0,-2-1-1,-16 65 1,10-59-204,2 0 0,3 1-1,-2 46 1,8-81-225,0-3-44,0 1 0,0-1 0,1 0 0,2 11 0,-3-14 7,1-1 1,0 0 0,0 0-1,0 0 1,1 0 0,-1 0-1,0 0 1,1 0 0,-1 0-1,1-1 1,0 1 0,-1 0-1,1-1 1,0 1 0,0-1-1,3 2 1,4 1-206,0-1-1,0 0 0,1 0 1,-1-1-1,1 0 1,-1-1-1,1 0 1,-1 0-1,1-1 0,0-1 1,-1 1-1,1-2 1,0 1-1,-1-1 1,0 0-1,1-1 0,-1 0 1,0-1-1,0 0 1,15-10-1,-3-4-1902</inkml:trace>
  <inkml:trace contextRef="#ctx0" brushRef="#br0" timeOffset="4">1074 687 5217,'0'0'1736,"98"-35"-1503,-66 31-17,6 0-216,1 2-8,5 0 0,14 2-481,-9 0-495,-12 0-1312</inkml:trace>
  <inkml:trace contextRef="#ctx0" brushRef="#br0" timeOffset="5">1848 729 5817,'0'0'4473,"-17"110"-4217,11-92-240,0 0-16,-1 2 0,-6 6-824,-1-4-968,1-4-1409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0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9498,'0'0'3545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8 5457,'0'0'2847,"-18"3"-2792,-57 17 5,72-19-59,-1 0 0,1 1 0,0-1-1,0 1 1,0 0 0,0 0 0,1 0 0,-1 0-1,0 0 1,1 1 0,0 0 0,-1-1 0,1 1-1,0 0 1,0 0 0,1 0 0,-1 0 0,-1 4 0,-1 2-2,-1 0-6,1 0 0,1 0 0,0 1 1,0 0-1,0-1 0,2 1 0,-1 0 0,1 0 1,1 19-1,0-23 1,0-1 0,1 1 1,-1 0-1,2 0 0,-1-1 1,1 1-1,-1-1 0,2 1 1,-1-1-1,0 0 0,1 0 1,0 0-1,0 0 0,1 0 1,-1-1-1,1 1 0,0-1 0,5 4 1,-1-3-19,0 0 1,1 0-1,-1-1 1,1 0-1,0-1 1,0 1-1,0-2 1,1 0-1,-1 0 0,11 1 1,2-1-4,1-2 1,-1 0-1,28-4 0,-42 3 24,0 0 0,-1-1 0,1 0 0,0 0-1,-1-1 1,1 0 0,-1 0 0,0 0-1,0-1 1,-1-1 0,1 1 0,-1-1 0,0 0-1,0 0 1,9-11 0,-9 9 46,-1-1 0,0 0 0,0-1 0,0 1 0,-1-1 0,-1 0 0,1 0 0,-1 0 0,-1 0 0,0-1 0,0 1 0,0-15 0,-1 16 127,-1-1-1,0 1 0,0 0 1,-1 0-1,0 0 1,-4-15-1,4 19-109,-1 1 0,1 0 0,-1-1 0,0 1 0,0 0 0,-1 0 1,1 0-1,0 0 0,-1 0 0,0 0 0,0 1 0,0-1 0,0 1 0,0 0 0,0 0 1,-6-2-1,-3-2-91,0 2 1,0 0 0,-1 0 0,1 2 0,-1-1 0,1 1 0,-1 1 0,0 0 0,-22 2-1,18 1-567,-1 0-1,0 1 1,1 0-1,0 2 0,0 0 1,-22 10-1,3 3-2508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1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48 1856,'0'0'5740,"-17"-2"-5442,1 0-252,0 0 0,-24 1 0,38 2-44,-1-1 1,0 1-1,0 0 0,0 0 0,1 0 0,-1 0 0,1 0 0,-1 1 0,1-1 0,-1 1 0,1 0 0,0-1 0,0 1 0,0 0 0,0 1 0,0-1 0,0 0 1,0 0-1,1 1 0,-1-1 0,1 1 0,0-1 0,-2 4 0,-1 2-2,0-1-12,0 1 1,1 0-1,0-1 1,0 1-1,1 1 1,0-1-1,0 0 0,1 0 1,-1 16-1,2-20 6,0 0 1,0 0-1,1 0 0,-1 0 0,1 0 0,0 0 0,0 0 0,1 0 0,-1 0 1,1-1-1,0 1 0,0-1 0,0 1 0,0-1 0,1 1 0,-1-1 0,1 0 0,0 0 1,0-1-1,0 1 0,0 0 0,4 1 0,2 1-1,0 0-1,1-1 1,-1-1-1,1 1 1,0-2-1,0 1 1,0-1 0,15 0-1,8 0-30,42-3 0,-68 0 68,-1 1-1,1-1 1,-1 0-1,0-1 1,1 1-1,-1-1 1,0-1-1,0 1 1,0-1-1,-1 0 1,1 0-1,-1-1 1,1 0-1,-1 0 1,0 0-1,-1 0 1,1-1-1,-1 0 1,1 1-1,3-9 1,-2 4 135,-1 0 0,-1-1 0,0 1 0,0-1 0,-1 0 0,0 0 0,-1-1 1,0 1-1,0 0 0,-1-1 0,-1-19 0,0 26-117,-1 1 0,1-1 0,-1 0-1,0 1 1,0-1 0,0 1 0,-1-1 0,1 1 0,-1-1 0,0 1 0,0 0-1,0 0 1,0 0 0,0 0 0,-1 0 0,1 1 0,-1-1 0,0 1 0,0-1 0,0 1-1,0 0 1,0 0 0,0 1 0,-1-1 0,1 0 0,-1 1 0,-6-2 0,-6-1-243,1 1 0,-1 0 1,1 1-1,-1 1 1,-22 1-1,22 0-489,-1 1-1,1 1 1,0 0 0,1 1-1,-29 9 1,-4 9-2367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5 5777,'0'0'1702,"-19"14"-1447,-56 44 71,71-54-316,0-1 0,0 1 0,1-1 0,0 1 0,-1 0 0,1 0-1,1 0 1,-1 1 0,1-1 0,-1 1 0,1 0 0,0-1-1,1 1 1,-1 0 0,1 0 0,0 0 0,0 0 0,1 0 0,0 0-1,0 8 1,0-8-15,-1-1-4,1-1 0,0 0 0,1 1 1,-1-1-1,0 1 0,1-1 0,0 0 0,0 1 0,0-1 1,0 0-1,0 0 0,1 0 0,0 0 0,-1 0 1,5 6-1,-2-6-2,0 1 0,0-1-1,0 0 1,1 0 0,-1 0 0,1-1 0,-1 1 0,1-1 0,9 3 0,6 0 47,0-1 0,0-1 0,0 0 0,0-2 0,35-1 0,-35 0-28,-13 0 56,-1 0 0,1 0-1,0-1 1,-1 0 0,1 0 0,-1-1 0,1 1 0,-1-2 0,0 1 0,0-1 0,0 1 0,0-2-1,0 1 1,-1-1 0,1 0 0,-1 0 0,0 0 0,0-1 0,0 1 0,-1-1 0,0-1 0,0 1 0,0 0-1,-1-1 1,1 0 0,-1 0 0,-1 0 0,1 0 0,-1-1 0,0 1 0,0 0 0,-1-1 0,0 1-1,0-1 1,-1-7 0,1 9-30,-1 1-1,0 0 0,0 0 1,0 0-1,0-1 0,-1 1 1,0 0-1,0 0 0,0 0 1,0 0-1,-1 0 0,1 0 1,-1 0-1,0 0 0,0 1 1,-1-1-1,1 1 0,-1 0 1,1-1-1,-1 1 0,0 0 1,-1 0-1,1 1 0,0-1 1,-6-2-1,0 0-146,-1-1-1,1 2 1,-1 0-1,-1 0 0,1 1 1,0 0-1,-1 0 1,0 1-1,-15 0 1,15 1-503,0 1 1,1 0-1,-1 1 0,0 0 1,-15 5-1,1 4-2131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5233,'0'0'1768,"111"-22"-1175,-68 18 47,2 2-632,-1 2 176,-1 0-184,-2 0-104,-3 0 16,1 0-1032,-10 0-713,-11 0-1376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5449,'0'0'2421,"1"24"-1369,1 77 117,2-35-438,2-1 0,25 107-1,-28-156-680,-3-15-125,0 0 0,0 0-1,1 0 1,-1 0 0,0 0-1,1 0 1,-1 0 0,1 0-1,-1 0 1,1 0 0,-1 0-1,1 0 1,0 0-1,-1-1 1,1 1 0,1 1-1,11 1-4048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4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0 280,'0'0'10137,"-8"4"-9868,2-1-243,0 0-1,0 1 1,0 0-1,1 0 1,-1 0-1,1 1 0,0-1 1,0 1-1,1 0 1,0 1-1,-7 9 1,-18 33 199,2 1 1,-24 63 0,41-86-159,1 1 0,1-1 0,2 2 0,1-1 0,1 1 1,-1 41-1,5-58-92,0-1 6,0 1 1,0-1-1,1 0 0,3 13 0,-3-20-34,0 1 1,1 0-1,-1-1 1,1 1-1,0-1 0,0 0 1,0 1-1,0-1 1,1 0-1,-1 0 0,1 0 1,0-1-1,0 1 1,0-1-1,4 4 0,7 2-694,0-1-1,1-1 1,0 0-1,18 4 0,9 0-1931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61 173 4825,'0'0'1046,"4"-20"-642,3-9-97,11-69 1241,-17 91-1065,2-8 400,-3 11-82,1 6 472,0 82-1154,1-31-147,-2 0-1,-12 84 1,12-136 19,-13 52-314,12-50 272,0 1-1,0-1 1,-1 0 0,1-1-1,-1 1 1,1 0-1,-1 0 1,0-1-1,0 1 1,-1-1 0,1 1-1,0-1 1,-1 0-1,-3 3 1,3-4 41,1-1 0,-1 1 0,0 0 0,1-1 0,-1 0 0,0 0 0,1 1 0,-1-2 0,-4 1 1,-3-1-61,9 1 146,1 0-2,3-1-77,-1 0 0,1 0-1,-1 0 1,1 0 0,-1 0 0,1 1-1,-1-1 1,1 1 0,-1-1 0,1 1-1,0 0 1,2 1 0,1-2-3,219-11-124,-224 12-71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5601,'0'0'2761,"91"0"-2137,-44 0-456,5 0-152,3-2 88,0 0-104,-1 0-8,1 0-240,5 2-752,-13-2-169,-15 0-1175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5753,'0'0'4337,"-3"120"-3505,3-80-776,0 0 48,0 1-104,7-5-32,10-2-120,21-4-1344,-4-6-824,-2-10-1865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35 16,'-1'0'8496,"-12"0"-8432,6 0-70,0 1 0,0 0 0,0 1 0,0-1 0,0 1 0,0 1 0,0-1 0,0 1 0,1 0 0,-1 1 0,1 0 0,0 0 0,0 0 0,1 1 0,-1-1-1,1 1 1,0 1 0,0-1 0,1 1 0,-1 0 0,1 0 0,1 0 0,-1 0 0,1 1 0,0-1 0,0 1 0,1 0 0,0 0 0,0 0 0,-1 13-1,2-14-16,1 0-1,0-1 0,0 1 1,1 0-1,-1-1 0,1 1 0,0 0 1,1-1-1,0 1 0,-1-1 0,2 0 1,2 7-1,-2-8 10,0 0 0,1 0-1,-1 0 1,1-1 0,0 1 0,0-1 0,0 0 0,1 0-1,-1 0 1,1-1 0,-1 1 0,1-1 0,10 3 0,4 0-2,1-1 0,0-1 0,0-1 0,0 0 0,1-2 0,22-1 0,-33 1 14,-3-1-1,0 1 0,0-1 0,0 0 0,0 0 0,0-1 0,0 0 0,0 0 0,-1-1 0,1 0 0,-1 0 0,1 0 0,-1-1 0,6-5 0,-8 6 10,0-1 0,-1 0 1,1 0-1,-1 0 0,1 0 1,-1 0-1,0-1 1,-1 0-1,1 1 0,-1-1 1,0 0-1,0 0 0,-1 0 1,1-1-1,-1 1 1,0 0-1,-1-1 0,1-5 1,-1 2 46,0 0 1,0 0-1,-1 0 1,0 0-1,-1 0 0,0 0 1,0 1-1,-7-17 1,6 19 36,-1 0 0,0-1-1,0 1 1,0 0 0,-1 1 0,0-1 0,0 1 0,0 0-1,-1 0 1,0 1 0,-9-6 0,8 6-46,0 0 0,0 1-1,-1 0 1,1 0 0,-1 0 0,1 1-1,-14-1 1,-1 0-402,-31 2 0,51 1 228,1-1 1,-1 1 0,1 0-1,-1 0 1,1 1-1,-1-1 1,1 0-1,-1 0 1,1 1-1,-1-1 1,1 1-1,-1-1 1,1 1-1,0 0 1,-1 0-1,1-1 1,0 1-1,-1 0 1,1 0 0,0 0-1,0 0 1,0 1-1,0-1 1,0 0-1,0 0 1,0 1-1,1-1 1,-1 0-1,0 1 1,1-1-1,-1 1 1,0 1-1,0 6-2280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1 481 5569,'0'0'1167,"18"-18"-664,58-60 448,-63 64-581,0 0 1,-2 0 0,0-1 0,0-1-1,-2 1 1,0-2 0,13-32-1,-16 29-45,-1 0-1,0 0 1,-2 0 0,-1-1-1,0-38 1,-2 53-173,-1-1 1,0 1-1,0 0 1,-1 0-1,1 1 1,-5-10-1,6 14-115,-1-1 0,0 1 0,0 0-1,0-1 1,0 1 0,0 0 0,0-1 0,0 1 0,0 0-1,0 0 1,0 0 0,-1 0 0,-1-1 0,2 1-31,0 1-1,0 0 1,0 0 0,0-1 0,1 1-1,-1 0 1,0 0 0,0 0 0,0 0-1,0 0 1,0 1 0,0-1 0,0 0-1,0 0 1,0 1 0,0-1-1,0 0 1,0 1 0,1-1 0,-1 1-1,0-1 1,0 1 0,0-1 0,1 1-1,-2 0 1,-9 11-21,1 0-1,0 0 1,1 1 0,0 0-1,-11 22 1,14-24-4,-6 10 6,2 0 0,0 1 1,2 0-1,-7 26 0,11-34-5,1-1 0,1 1 1,0 0-1,1 0 1,1 0-1,0 0 1,0 0-1,5 20 1,-4-30-57,1 1 0,-1-1 1,1 1-1,0-1 0,0 0 1,1 1-1,-1-1 1,1-1-1,0 1 0,0 0 1,0-1-1,1 1 0,-1-1 1,1 0-1,0 0 0,0 0 1,6 3-1,2 0-364,1 0 0,-1-1-1,1 0 1,22 4 0,24 3-2120,-6-5-1220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52 5313,'0'0'1612,"-1"18"-1317,0 5-41,3 31 0,-1-52-234,-1 1 1,1-1-1,-1 0 0,1 0 0,0 1 0,0-1 0,0 0 1,0 0-1,0 0 0,0 0 0,1 0 0,-1 0 0,0 0 1,1 0-1,0-1 0,0 1 0,-1 0 0,1-1 0,0 0 1,0 1-1,0-1 0,0 0 0,0 0 0,1 0 0,-1 0 1,4 0-1,0 2 62,11 2 123,1 0-1,0-1 1,-1-1-1,1 0 1,0-2-1,0 0 1,20-2-1,-24 1-148,-10 0 12,0 0-1,1 0 0,-1-1 0,0 1 0,1-1 0,-1 0 0,0 0 0,0-1 0,0 1 0,0-1 0,0 0 0,0 0 0,0 0 1,0-1-1,-1 1 0,1-1 0,-1 0 0,0 0 0,0 0 0,0-1 0,0 1 0,-1 0 0,1-1 0,-1 0 0,0 0 0,0 0 1,0 0-1,-1 0 0,1 0 0,-1 0 0,0 0 0,0 0 0,0-1 0,-1 1 0,0-1 0,0-7 0,1 9-39,-1-1 0,0 1 0,0 0-1,0 0 1,0-1 0,-1 1 0,1 0-1,-1 0 1,0 0 0,0 0 0,0 0-1,0 0 1,-1 0 0,1 0 0,-1 0-1,0 0 1,1 1 0,-1-1 0,0 1-1,-1-1 1,1 1 0,0 0 0,-1 0-1,1 0 1,-6-3 0,-2-1-124,-1 1 1,0 1 0,1 0-1,-1 0 1,-1 1-1,1 1 1,0 0-1,-1 0 1,1 1 0,-18 1-1,18 0-383,-1 0-1,1 1 1,0 1-1,-1 0 1,1 0-1,0 1 1,0 1-1,1 0 1,-1 0-1,-14 8 1,-3 11-2535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167 193 2513,'0'0'3008,"4"-22"-2096,8-67-10,-10 72-677,2-23 1216,-4 38-1256,0 0-1,0 1 0,0-1 0,-1 0 0,1 0 1,-1 0-1,1 0 0,-1 0 0,1 0 0,-1 1 1,-1-3-1,-2 62 677,9-16-880,1 0 0,2-1 0,15 46-1,-9-40 17,13 98 1,-24-121 24,-1 1 1,-1 0 0,-5 43-1,3-66-18,0 0-1,1-1 1,-1 1-1,-1 0 1,1 0-1,0-1 1,0 1-1,-1-1 0,1 1 1,-1-1-1,1 1 1,-1-1-1,1 0 1,-1 0-1,0 0 1,0 0-1,0 0 1,1 0-1,-1 0 1,0-1-1,0 1 1,0-1-1,0 1 0,0-1 1,0 0-1,0 0 1,-4 0-1,-2 1 18,0-1-1,0 0 0,0-1 0,1 0 1,-1 0-1,-9-3 0,8 1-14,1-1 1,-1-1-1,1 1 0,0-1 1,1 0-1,-1-1 0,1 0 1,0 0-1,0-1 1,1 0-1,0 0 0,0-1 1,0 1-1,-4-10 0,4 7-31,1 0 0,0 0-1,0 0 1,1 0 0,1-1 0,0 0-1,0 0 1,1 0 0,0 0-1,1 0 1,1-19 0,0 28-11,0 0 0,1 0-1,-1 1 1,1-1 0,-1 0 0,1 0 0,0 1-1,-1-1 1,1 0 0,0 1 0,0-1 0,1 1 0,-1-1-1,0 1 1,0 0 0,1-1 0,-1 1 0,1 0-1,-1 0 1,1 0 0,1-1 0,4-2-491,0 1-1,1 0 1,12-3 0,-13 4-21,27-7-2022</inkml:trace>
  <inkml:trace contextRef="#ctx0" brushRef="#br0" timeOffset="1">457 201 4729,'0'0'6785,"3"-11"-5990,10-29-411,-10 97-26,-5-18-261,1-26-194,0-1-1,1 1 1,0-1 0,1 0-1,1 1 1,-1-1 0,5 14-1,-4-23-260,0 0-1,-1 0 1,1 0-1,0-1 1,1 1-1,-1-1 1,0 1-1,1-1 1,0 0-1,-1 0 0,1 0 1,0 0-1,0 0 1,0 0-1,0-1 1,0 0-1,0 0 1,4 1-1,14 3-4502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 5521,'0'0'4326,"-5"16"-4124,-18 56-132,22-68-49,0 0-1,0 0 0,1 0 0,0 0 0,-1 0 0,1 0 0,1 0 0,-1 0 0,0-1 0,1 1 0,0 0 0,0 0 0,0 0 0,0 0 0,1-1 0,0 1 0,0-1 0,-1 1 0,2-1 0,-1 0 1,0 0-1,1 1 0,0-2 0,-1 1 0,1 0 0,0-1 0,0 1 0,1-1 0,3 3 0,2 0 33,0-1 0,0 0 0,0 0 0,0 0 0,1-2 0,0 1 0,-1-1 0,1 0-1,14 0 1,-18-2-43,0 1 68,-1-1 0,1 0 0,0 0 0,-1-1 0,1 1 0,7-3 0,-11 2-55,-1 1 0,1-1 0,0 0 0,-1 0 0,1 0 0,-1 0 0,1-1 0,-1 1 0,0 0 0,1 0 0,-1-1 0,0 1 0,0-1 0,0 1 0,0-1 0,0 0 0,0 1 0,-1-1 0,1 0-1,0 1 1,-1-1 0,1 0 0,-1-2 0,2-2-2,-1-1-1,-1 1 0,1 0 1,-1 0-1,0-1 0,0 1 1,-1 0-1,0 0 0,0 0 1,-1 0-1,1 0 0,-1 0 1,0 0-1,-1 0 0,0 1 1,0-1-1,0 1 0,-7-9 1,4 6-213,-1 1 0,0 0 0,-1 1 0,1 0 1,-1 0-1,0 0 0,-1 1 0,1 0 1,-1 1-1,0 0 0,-12-3 0,-1 0-2030,9 3-461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8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7 204 4889,'0'0'1407,"2"-22"-545,-2 21-853,10-179 4736,-5 231-3924,24 99 0,-18-114-805,7 30 164,-17-59-270,1 1 0,-2-1 0,1 0 0,-1 0 1,0 0-1,0 0 0,-2 8 0,1-13 51,1-1 0,-1 0 1,0 1-1,0-1 0,0 0 1,1 0-1,-1 0 0,0 0 1,-1 0-1,1 0 0,0 0 1,0 0-1,0 0 0,-1 0 1,1 0-1,0-1 0,-1 1 1,1 0-1,0-1 0,-3 1 1,-37 9-245,23-7 70,76 3-645,36-6-2421,-52 0-394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9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6361,'0'0'1351,"17"0"-581,-3 0-517,-8-1-138,1 1-1,-1 0 1,0 0-1,1 0 1,-1 1-1,1 0 1,-1 0-1,0 1 1,0-1-1,0 1 1,0 1-1,0-1 1,0 1-1,8 5 1,-2 2 32,0 1 0,-1 0 0,0 0 0,-1 1 0,0 0 0,-1 1 0,0 0 0,-1 1 0,-1 0 0,0 0 0,-1 0 0,0 1 0,-1 0 0,-1 0 0,3 17 0,1 24-4,-2 1 0,-1 100 0,-5-149-114,-1 10-110,0 1 1,-1 0 0,-1-1-1,-1 0 1,-1 1-1,0-2 1,-1 1-1,-1-1 1,-10 18 0,15-32-742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0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4809,'0'0'10666,"8"0"-10642,-6 0 216,0 0-480,11 0-368,2 0-1304,-6 0-2233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0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42 4689,'0'0'5848,"0"-4"-5192,0 3-593,0-1-1,0 1 1,0 0 0,-1-1-1,1 1 1,0 0 0,-1-1-1,1 1 1,-1 0 0,1 0-1,-1 0 1,0-1 0,1 1-1,-1 0 1,0 0 0,0 0-1,0 0 1,-1-1 0,-1 1-11,1-1 0,0 1 0,-1 0 0,0 0 0,1 0 1,-1 0-1,1 1 0,-1-1 0,0 1 0,-3-1 0,-9-1-37,1 1-1,0 1 0,-1 0 0,1 1 0,0 1 0,-20 4 0,25-4-26,1 1 0,0 0 0,0 0 0,1 1 0,-1 0 1,1 1-1,-1-1 0,2 1 0,-1 1 0,0-1 0,1 1 0,-6 7 0,6-5 10,1 0 0,0 0 0,0 0 0,1 1 0,0 0-1,0-1 1,1 1 0,0 1 0,1-1 0,0 0 0,0 1-1,1-1 1,0 1 0,1-1 0,1 17 0,0-21-8,0 0 0,0 0 0,0 0 0,0 0 0,1 0 0,-1-1 0,1 1 0,1-1 0,-1 1 1,1-1-1,-1 0 0,1 0 0,0 0 0,1 0 0,-1-1 0,1 1 0,-1-1 0,1 0 0,0 0 0,0 0 0,1 0 1,-1-1-1,0 0 0,6 3 0,6 1-14,0 0-1,1-1 1,-1-1 0,1 0 0,31 3-1,-41-7 28,11 2-28,0 0-1,0-2 1,0 0-1,27-4 1,-40 3 35,0-1-1,0 1 1,0-1 0,-1 1 0,1-1-1,0-1 1,-1 1 0,1-1 0,-1 1-1,0-1 1,0-1 0,0 1-1,0 0 1,-1-1 0,1 0 0,-1 0-1,0 0 1,0 0 0,0 0 0,3-9-1,-2 5 20,-1-1-1,1 0 0,-2-1 0,1 1 1,-1 0-1,-1-1 0,0 0 1,0 1-1,0-1 0,-2 1 0,0-12 1,0 16-39,0-1 1,0 0 0,-1 1-1,0 0 1,0-1 0,0 1 0,0 0-1,-1 0 1,0 0 0,0 0-1,0 1 1,-1-1 0,1 1-1,-1 0 1,0 0 0,-1 0 0,1 0-1,0 1 1,-1 0 0,-7-4-1,-8-2-944,-1 1-1,-24-5 0,9 2-2957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0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6793,'0'0'7498,"2"0"-7370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1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6513,'0'0'5986,"-8"116"-5258,6-76-456,2 1-200,0-5 80,0-4-152,0-2 0,0-4-96,8-4-80,3-2-208,12-2-888,-3-6-1729,-1-6-1232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0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4889,'0'0'2405,"-1"20"-2057,0-1-265,-12 109 299,4-46-67,1 120 0,8-198-492,1 0 0,-1 1 1,1-1-1,0 0 1,0 0-1,1 0 0,-1 0 1,1 0-1,0-1 1,0 1-1,0 0 0,0-1 1,1 0-1,-1 1 1,1-1-1,0 0 0,0 0 1,6 4-1,-4-3-478,5 7-1710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31 6617,'0'0'2965,"-12"18"-2730,-34 61-193,45-76-34,0-1-1,0 0 1,0 1-1,0-1 1,0 1-1,0-1 1,1 1-1,0-1 1,-1 1-1,1-1 1,0 1-1,0 0 1,0-1-1,0 1 1,1-1-1,-1 1 1,1-1-1,-1 1 1,1-1-1,0 1 1,2 3-1,0-1 2,1-1 0,-1 0-1,1 0 1,0 0 0,0-1 0,0 1 0,6 3 0,-3-2-9,5 2 10,-1 0 0,1-1-1,0 0 1,0-1-1,1-1 1,0 0 0,0 0-1,0-1 1,0-1-1,0 0 1,0-1 0,1-1-1,-1 0 1,1 0-1,13-4 1,-24 4 41,1-1 0,-1 0 0,0 0 0,0 0 0,0-1 0,0 1 0,0-1 1,0 0-1,0 1 0,0-1 0,-1-1 0,1 1 0,-1 0 0,1-1 0,-1 1 0,0-1 0,0 1 0,0-1 1,0 0-1,-1 0 0,1 0 0,-1 0 0,0 0 0,2-7 0,-1 1 103,0 0-1,0 0 1,-1 0 0,0 0 0,-1 0-1,0 0 1,0 0 0,-3-10-1,2 14-144,0 1-1,0 0 1,-1 0 0,1 0-1,-1 0 1,0 0-1,0 1 1,-1-1-1,1 0 1,-1 1-1,1 0 1,-1 0-1,0-1 1,-1 2-1,1-1 1,0 0-1,-7-3 1,-2-1-226,0 1 0,0 1-1,0 0 1,-17-5 0,-28-4-2257,4 5-2532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67 7242,'-4'18'916,"-11"59"-664,14-71-211,0 1 1,0 0-1,1 0 1,0-1-1,0 1 0,1 0 1,0 0-1,0-1 1,0 1-1,1 0 1,0-1-1,0 0 0,1 1 1,0-1-1,0 0 1,0 0-1,1 0 1,0-1-1,0 0 0,0 1 1,1-1-1,0 0 1,0-1-1,0 1 1,10 5-1,-4-3 67,1 0-1,0-2 1,1 1-1,0-1 1,-1-1 0,2 0-1,-1-1 1,0 0-1,1-1 1,-1-1 0,15 0-1,-21-1-40,0 0 27,0 0 0,1 0 1,-1-1-1,12-2 0,-16 2-44,0 0 0,-1 0 0,1 0 0,-1-1-1,1 1 1,-1-1 0,0 1 0,0-1 0,1 0-1,-1 0 1,0 0 0,-1 0 0,1 0 0,0-1-1,2-2 1,-1-2 8,1 1 1,-1-1-1,0 0 0,0 0 0,-1 0 0,0 0 1,0-1-1,-1 1 0,0 0 0,0-1 1,-1 1-1,1-1 0,-2 1 0,1-1 0,-1 1 1,-2-10-1,0 8-70,0 0 1,0-1 0,-1 1-1,0 1 1,0-1 0,-1 0-1,0 1 1,-1 0 0,0 0-1,0 1 1,-14-13 0,6 9-530,0 1 1,0 0-1,-1 1 1,-1 1 0,1 0-1,-1 1 1,-25-7-1,-3 0-4477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 9762,'0'0'1512,"125"-8"-1015,-86 8-489,1 0 512,-1 0-472,-3 0 16,0 0-16,-2 0-48,-4 0-136,-8 0-368,-5 0-1289,-7 4-407</inkml:trace>
  <inkml:trace contextRef="#ctx0" brushRef="#br0" timeOffset="1">1 266 9482,'0'0'1200,"105"10"-736,-46-6 241,-1-2-73,-2-2-624,-1 0 496,-4 0-504,-6 0-160,-7 0-368,-12-2-2449,-19-8-3960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5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62 4321,'0'0'5668,"-2"-9"-4971,-8-27-50,10 34-624,-1 1 1,0 0-1,0 0 1,0 0-1,0 0 0,0 0 1,0 0-1,0 0 0,0 0 1,0 0-1,-1 0 1,1 1-1,0-1 0,0 1 1,-1-1-1,1 1 0,0-1 1,-1 1-1,1 0 1,-1-1-1,1 1 0,-1 0 1,1 0-1,0 0 0,-1 0 1,1 0-1,-1 1 1,1-1-1,-2 1 0,-5-1 104,0 1-110,1 0 0,-1 0-1,1 1 1,-1 0 0,1 0-1,0 1 1,0 0 0,0 0-1,0 1 1,0 0 0,1 0-1,-1 0 1,1 1 0,0 0-1,1 0 1,-7 7 0,2-1 17,1 1 1,0-1-1,0 1 1,1 1 0,1-1-1,0 1 1,-9 25-1,14-29-41,-1-1 0,1 1-1,0 0 1,1 0-1,0 1 1,0-1 0,1 0-1,0 0 1,3 18-1,-1-20 15,0 0 1,0-1-1,0 1 0,1-1 0,0 1 0,0-1 0,1 0 0,-1 0 0,1-1 0,1 1 0,-1-1 1,1 1-1,8 6 0,1-2-9,0 0 1,0 0 0,1-1-1,1-1 1,-1-1 0,1 0-1,0-1 1,1-1 0,19 4-1,-12-4-3,0-2-1,1 0 0,0-2 0,-1 0 0,47-6 1,-65 4 13,1-1 0,0 1 0,-1-1 0,1 0 0,-1-1 0,1 0 0,-1 0 0,0 0 0,0-1 0,-1 1 0,1-2 0,-1 1 0,0 0 0,0-1 0,0 0 0,0 0 0,-1-1 0,0 1 0,0-1 0,-1 0 0,4-7 0,-1 0 50,0-1 1,-1-1 0,-1 1 0,0-1 0,-1 0 0,-1 1 0,0-1-1,-1-24 1,-1 34-29,-1-1 0,1 0-1,-1 0 1,-1 1 0,1-1 0,-1 1-1,0-1 1,0 1 0,0 0-1,-1 0 1,0 0 0,0 0 0,0 0-1,-1 1 1,1-1 0,-1 1-1,0 0 1,0 0 0,-1 0 0,1 1-1,-1-1 1,0 1 0,0 0-1,-10-4 1,-1 0-129,-1 1-1,0 1 1,0 0-1,0 1 0,0 1 1,-1 0-1,-20 0 1,20 3-348,0 0 1,0 1-1,0 1 1,0 0-1,-24 7 1,-7 9-2432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10474,'0'0'3881,"13"4"-4217,11 8-808,1-2-1321,-3-2-1816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5873,'0'0'2780,"8"-20"-1898,26-61 581,-32 77-1367,0 0-1,0 0 0,0 1 0,0-1 0,1 0 0,-1 1 1,1-1-1,0 1 0,0 0 0,0 0 0,1 0 1,-1 0-1,1 1 0,0-1 0,-1 1 0,1 0 1,0 0-1,0 0 0,6-1 0,-1 2-60,0 0-1,0 0 0,0 1 1,0 0-1,-1 0 1,17 3-1,-24-2-26,5 0 14,-1 0 0,1 1 0,-1-1 0,0 2-1,0-1 1,1 0 0,-1 1 0,-1 0 0,1 0 0,0 0 0,-1 1 0,0 0 0,0 0 0,0 0 0,0 0 0,0 0 0,-1 1 0,0 0 0,0 0 0,0 0-1,-1 0 1,0 0 0,4 10 0,-1 2-4,0 0-1,-2 0 1,0 0 0,0 1-1,-2-1 1,0 26-1,-2-34-44,0 0-1,-1 0 0,0 1 0,0-1 0,-1-1 1,0 1-1,0 0 0,-1-1 0,-1 1 1,1-1-1,-1 0 0,-7 7 0,4-4-29,-1-1 0,0 0 0,-1 0 0,0-1 0,-1-1 0,0 1 0,-20 10 0,73-14-98,73 11-680,-11 0-3759,-62-12 692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1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39 5961,'0'0'6238,"-14"-7"-5748,2 1-420,6 2-64,1 1 0,-1 0 0,0 0-1,1 1 1,-1-1 0,-1 1-1,1 1 1,0-1 0,0 1-1,-1 0 1,1 1 0,0-1 0,-1 1-1,1 0 1,-7 2 0,-3 2-1,0 0 0,1 2 1,0 0-1,1 0 1,-1 2-1,1 0 0,0 0 1,1 1-1,0 1 0,1 0 1,-20 21-1,21-19-12,0 1 1,0 0-1,2 1 1,0 0-1,0 0 1,1 1-1,1 0 0,0 0 1,2 1-1,-1-1 1,-3 23-1,7-25-5,0 0 1,1 1-1,0-1 0,1 0 0,1 0 1,0 0-1,6 25 0,-5-30 4,1-1 0,-1 1 0,2-1 0,-1 0 0,1 0-1,0 0 1,0 0 0,1-1 0,0 0 0,0 0 0,1 0-1,0-1 1,0 1 0,8 4 0,-2-2 4,0-2-1,1 1 1,0-2-1,0 0 1,0 0-1,1-1 1,0-1-1,-1 0 1,1-1 0,0-1-1,0 0 1,1-1-1,-1 0 1,18-3-1,-27 2 40,-1 0-1,1 0 0,0 0 0,-1 0 0,1-1 0,-1 0 1,1 0-1,-1 0 0,0-1 0,0 1 0,0-1 1,0 0-1,0 0 0,-1 0 0,1-1 0,-1 1 0,0-1 1,0 0-1,0 0 0,-1 0 0,5-8 0,-3 2 130,0-1-1,0 1 1,-1-1-1,-1 0 1,1 0-1,-2 0 1,0 0-1,0-15 0,-1 25-145,0 0-1,0-1 0,0 1 0,0 0 0,-1-1 0,1 1 0,-1 0 0,1-1 0,-1 1 0,1 0 0,-1 0 0,0 0 0,1-1 0,-1 1 0,0 0 0,0 0 0,0 0 0,0 0 0,0 0 0,0 1 0,0-1 0,0 0 0,0 0 0,0 1 0,0-1 0,-1 0 0,1 1 0,0 0 0,-1-1 0,-1 0 0,-5 0-73,0 0 0,-1 0 0,1 0 0,-9 1 0,9 0-1,-8 1-300,1 0-1,0 1 0,0 0 1,0 1-1,-21 7 0,-35 18-4409,16-4-3079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0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166 113 1432,'0'0'2845,"10"-9"-1290,110-16-1185,-101 19-172,-1 0-1,-1-1 1,1 0-1,23-15 1,-41 22-40,0-1 0,1 1 0,-1 0 0,0 0 0,1 0 0,-1 0 0,0-1 0,1 1 0,-1 0 0,0 0 0,0-1 0,1 1 0,-1 0 0,0 0 0,0-1 0,0 1 0,0 0 0,1-1 0,-1 1 0,0 0 0,0-1 0,0 1 0,0 0 0,0-1 0,0 1 0,0-1 0,0 1 0,0-1 0,-7-6 799,-16 0-1203,-7 3 245,-1 2 0,1 0 0,-45 5 0,66-3-2,-1 1 1,1 1 0,0-1-1,-15 6 1,22-7-2,0 1-1,0 0 1,0 0 0,0 0-1,0 0 1,0 0 0,0 0-1,0 0 1,1 1 0,-1-1-1,0 0 1,1 1 0,-1 0-1,1-1 1,0 1 0,-1 0-1,1 0 1,0 0 0,0 0 0,0 0-1,1 0 1,-1 0 0,0 0-1,1 0 1,-1 4 0,0 3-26,2 0 1,-1 0-1,1-1 0,1 1 1,-1 0-1,1-1 1,1 1-1,4 10 1,5 6 70,19 32 1,0-2-43,-26-47 7,-1 2 0,0-1 0,0 0 1,-1 1-1,0 0 0,0-1 0,-1 1 1,-1 0-1,2 14 0,-4-23 0,1-1 0,0 1 1,-1 0-1,1 0 0,-1 0 0,1 0 0,-1-1 0,0 1 0,1 0 0,-1 0 0,0-1 0,1 1 1,-1-1-1,0 1 0,0 0 0,1-1 0,-1 1 0,0-1 0,0 0 0,0 1 0,0-1 0,0 0 1,-1 1-1,-26 6 206,23-6-219,-23 4-457,-1-1-1,0-2 0,-38-2 0,39 0-3030,19 0-231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6185,'0'0'4480,"-21"1"-4232,-72 8-124,86-8-105,0 1 1,1-1-1,-1 1 0,1 1 0,-1-1 0,1 1 1,0 0-1,0 1 0,0 0 0,1-1 1,-6 6-1,-1 0 69,4-3-6,1 0 1,-1 0-1,1 1 1,0 0-1,0 0 0,1 1 1,-8 12-1,11-15-65,0 0 0,1 1-1,0-1 1,0 1-1,0-1 1,1 1 0,0 0-1,0 0 1,0-1 0,1 1-1,0 0 1,0 0-1,2 10 1,-1-11-21,0-1 0,0 0 0,1 0 0,0 1 0,0-1 0,0-1 0,0 1 0,1 0 0,-1 0 0,1-1 0,0 0 0,0 1 0,1-1 0,-1 0 0,0-1 0,1 1 0,0 0 0,6 2 0,3 2-147,0-1 0,0 0 0,0-2 0,24 7 0,-9-6-639,0-1-1,0 0 1,0-3-1,0 0 1,0-2-1,45-6 1,-18-5-1525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 5129,'0'0'2127,"-17"15"-1935,-6 7-50,-21 25 0,41-44-131,0 1 1,1-1-1,0 1 0,0 0 0,0 0 0,0 0 0,0 0 0,1 0 1,0 1-1,0-1 0,0 0 0,0 1 0,1-1 0,0 0 0,-1 1 1,2-1-1,0 7 0,-1 5 28,0-7-20,0 0-1,1 1 0,0-1 0,0 0 0,1 0 0,0 0 0,1-1 0,0 1 1,0 0-1,1-1 0,0 0 0,0 0 0,1 0 0,0 0 0,1-1 1,-1 0-1,1 0 0,1 0 0,-1-1 0,1 0 0,0 0 0,1-1 1,-1 0-1,15 7 0,-15-9-14,1 1 1,-1-2-1,1 1 0,0-1 1,0 0-1,0-1 1,0 0-1,0 0 0,14-1 1,-21 0 57,1 0-1,0-1 1,0 1 0,0-1 0,-1 0-1,1 1 1,0-1 0,0 0 0,-1 0 0,1 0-1,-1 0 1,1 0 0,-1-1 0,1 1-1,-1 0 1,0-1 0,0 1 0,0-1 0,0 1-1,0-1 1,0 1 0,0-1 0,0 0-1,0 0 1,-1 1 0,1-1 0,-1 0 0,1 0-1,-1-3 1,3-6 384,-2 0 0,1-1 1,-2-17-1,0 16-316,-1 1 1,0-1-1,-1 0 0,0 0 1,-1 1-1,-1-1 1,0 1-1,-1 0 0,0 0 1,-1 0-1,0 1 1,-13-18-1,7 12-199,8 13-70,1 0 0,0 0 0,0 0 1,0-1-1,0 0 0,1 0 0,-1 0 0,1 0 0,1 0 0,-3-7 1,4 11-53,0 0 0,0 0 0,0 0 0,1 0 0,-1 0 0,0 0 0,0 0 0,1 0 0,-1 0 0,1 0 0,-1 0 0,1 0 0,-1 0 0,1 0 0,0 0 0,-1 0 0,1 0 0,0 1 0,0-1 0,0 0 0,1 0 0,21-13-2673,-20 13 2467,21-9-2331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5049,'0'0'2217,"-5"107"-1793,-3-73 32,1 0 24,-1-2-48,0-4-224,1 0-128,1-4 96,-1 0-168,1-4-8,2 3 0,2 3-304,2-4-896,0-6-1209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1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23 155 1816,'0'0'2053,"7"21"-1118,-3-5-722,36 143 1901,-37-130-1542,2 12 476,-4-49 2983,-3-36-3734,-7 14-222,-22-50 0,18 49-136,-12-39 0,25 69 45,-1 0 0,1 0 0,0 0 1,-1 1-1,1-1 0,0 0 0,0 0 1,0 0-1,-1 0 0,1 0 0,0 0 0,0 0 1,0 0-1,0 1 0,1-1 0,-1 0 0,0 0 1,0 0-1,1 0 0,-1 0 0,0 0 1,1 1-1,-1-1 0,1 0 0,-1 0 0,1 0 1,-1 1-1,1-1 0,-1 0 0,1 1 0,0-1 1,-1 1-1,1-1 0,0 0 0,0 1 1,-1 0-1,1-1 0,0 1 0,0-1 0,1 1 1,4-1-120,-1 1 1,0-1 0,1 1-1,-1 1 1,1-1 0,4 2-1,-7-2 136,19 5-204,0 0 1,-1 2-1,27 11 1,-20-7 139,33 8 0,-31-13 38,0-2 0,1 0 0,-1-2 0,1-1 0,40-5 0,-60 2 40,0 0 0,-1 0 0,1-2 0,-1 1 0,0-1 0,0 0 0,-1-1 0,1 0 0,-1-1 0,0 0 0,11-9 0,-16 11-4,0 1 1,0-1-1,0 0 0,0 0 0,-1 0 0,1 0 0,-1 0 1,0-1-1,-1 0 0,1 0 0,-1 1 0,0-1 0,0-1 1,0 1-1,-1 0 0,0 0 0,0-1 0,0 1 0,-1-1 1,1 1-1,-1 0 0,-1-1 0,-1-9 0,2 13 0,0 1 0,-1 0 0,0 0 0,1 0 0,-1 0 0,0 0 0,1 0 0,-1 0 0,0 0 0,0 0 0,0 0 0,0 0 0,0 1 0,0-1 0,0 0 0,0 0 0,0 1 0,0-1 0,-1 1 0,1-1 0,0 1 0,0 0 0,-3-1 0,-32-2 24,30 3-6,-6 0-11,-1 1 0,1 1 0,-1 0-1,1 0 1,-1 1 0,1 1-1,0 0 1,1 1 0,-1 0-1,1 0 1,0 2 0,0-1 0,1 1-1,-1 1 1,-15 15 0,15-13-10,2 1 0,-1 0 0,1 0 0,1 0 0,0 1 0,0 1 0,1-1 0,1 1 0,0 0 0,1 1 0,0-1 0,2 1 0,-5 26 0,6-29-16,1 1-1,0-1 1,1 1-1,1-1 0,-1 1 1,2-1-1,2 12 0,-2-19-8,-1 1-1,1 0 1,0-1-1,1 0 0,-1 1 1,1-1-1,0 0 0,0 0 1,0 0-1,0-1 0,1 1 1,0-1-1,0 1 1,-1-1-1,2-1 0,-1 1 1,0 0-1,8 2 0,2 0-219,1 0-1,-1-1 0,1-1 0,0 0 0,0-1 0,0-1 1,0 0-1,0-1 0,17-2 0,10 1-1251,29 1-2141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6649,'0'0'1302,"-7"21"-1137,-3 4-128,1-2 60,1 0-1,1 1 1,-7 43-1,9-36-14,2 0-1,1 0 1,2 0-1,1 1 1,6 34 0,-6-57-61,2-1 1,-1 0-1,1 0 1,0 0 0,1 0-1,0-1 1,0 1-1,1-1 1,0 0 0,10 10-1,-11-12 14,0-1 0,1 0 1,0 0-1,0 0 0,0-1 0,0 1 0,0-1 0,1 0 0,0-1 0,-1 0 0,1 0 0,0 0 0,0 0 0,0-1 0,8 1 0,-6-2-2,-1 1-1,1-2 1,-1 1-1,1-1 1,-1 0-1,1 0 0,-1-1 1,0 0-1,1 0 1,-1-1-1,0 0 1,-1 0-1,1-1 0,0 0 1,-1 0-1,0 0 1,0-1-1,0 0 1,-1 0-1,0 0 0,9-11 1,-7 7 31,-1 0-1,0 0 1,0-1-1,-1 0 1,0 0-1,-1 0 1,0 0 0,0-1-1,3-20 1,-2 1 414,-3 0 0,0-40 0,-2 69-427,0 0-1,0 0 1,0 0 0,0 1 0,0-1 0,0 0-1,0 0 1,0 0 0,0 1 0,0-1 0,0 0-1,-1 0 1,1 1 0,0-1 0,-1 0 0,1 0-1,-1 1 1,1-1 0,0 0 0,-1 1 0,0-2 0,0 3-45,1-1 0,-1 0 1,0 1-1,1-1 1,-1 1-1,1-1 0,-1 1 1,1-1-1,0 1 1,-1 0-1,1-1 1,0 1-1,-1-1 0,1 1 1,0 0-1,0-1 1,-1 1-1,1 0 1,0-1-1,0 1 0,0 0 1,0-1-1,0 1 1,0 0-1,0-1 0,0 1 1,0 1-1,-3 26-101,1 1-1,1 0 0,2-1 0,0 1 1,9 40-1,-8-59 50,1 0-1,0-1 1,0 1 0,1-1 0,0 0 0,1 0-1,0-1 1,9 13 0,-9-16 27,0 0 0,0 0 0,0 0 0,0-1 0,1 0 1,0 0-1,0 0 0,0-1 0,0 1 0,1-1 0,-1-1 0,1 1 0,9 1 0,-7-2 15,0 0 1,0-1-1,0 0 0,0 0 0,0-1 0,0-1 0,0 1 0,0-1 0,0-1 1,0 0-1,0 0 0,-1 0 0,1-1 0,-1-1 0,1 1 0,-1-1 0,14-10 1,-14 8 37,0-1-1,0-1 1,-1 1 0,1-1 0,-2 0 0,1-1 0,-1 0 0,-1 0 0,1 0 0,-1 0 0,-1-1 0,0 0 0,0 0 0,-1 0 0,2-12 0,0-5 13,-2-1 1,0 1-1,-2-1 1,0 0-1,-2 1 0,-8-47 1,7 64-113,0-1-1,-1 0 1,-1 0 0,0 1 0,0 0 0,-1 0-1,0 0 1,-8-11 0,13 21-3,0-1-1,-1 1 1,1 0-1,0-1 1,-1 1-1,1 0 1,0-1-1,-1 1 1,1 0-1,-1 0 1,1 0-1,0-1 1,-1 1-1,1 0 1,-1 0-1,1 0 1,-1 0-1,1 0 1,-1 0-1,1 0 1,-1 0-1,1 0 1,0 0-1,-1 0 1,1 0-1,-1 0 1,1 0-1,-1 0 1,1 0-1,-1 0 1,1 0-1,0 1 1,-1-1-1,1 0 1,-1 0-1,1 1 1,0-1-1,-1 0 1,1 1-1,0-1 1,-1 1-1,-10 16-4437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3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77 6081,'0'0'2942,"-15"17"-2734,-46 57 162,59-71-363,0 0 1,-1 0 0,2 0-1,-1 0 1,0 1-1,1-1 1,-1 1 0,1-1-1,0 1 1,0 0-1,1-1 1,-1 1 0,1 0-1,-1-1 1,1 1-1,1 7 1,0 2 7,-1-8 4,0 0 0,1 0 0,-1 0 0,1 0 0,0 0 0,1-1 0,-1 1 0,1 0 0,0-1 0,0 1 0,0-1 0,1 1 0,0-1 0,0 0 0,0 0 0,0 0 1,0-1-1,1 1 0,0-1 0,-1 0 0,1 0 0,1 0 0,-1 0 0,0-1 0,1 1 0,-1-1 0,8 2 0,2 1 21,1-1 1,-1-1-1,1-1 1,-1 0-1,1 0 1,0-2-1,-1 0 1,19-2-1,-26 2-4,-1-1-1,0 0 1,0-1-1,0 0 1,0 1 0,0-2-1,-1 1 1,1-1-1,0 0 1,-1 0-1,0 0 1,0-1-1,0 0 1,0 0-1,-1 0 1,1-1-1,-1 1 1,0-1 0,0 0-1,-1 0 1,5-9-1,-2 1 95,-1 1 1,-1-1-1,0 1 0,0-1 0,-1 0 1,-1-1-1,-1 1 0,1 0 0,-2-14 1,0 22-80,0-1 1,-1 1-1,1 0 1,-1 0-1,0 0 1,-1 0-1,1 0 1,-1 0-1,0 0 1,0 0-1,-1 1 1,1-1-1,-1 1 1,-4-6-1,2 5 2,0 0 1,-1 0-1,1 0 0,-1 1 0,0-1 1,0 1-1,-1 1 0,1-1 0,-8-2 1,-5 0-513,0 0 1,-1 1-1,1 1 1,-1 1-1,1 1 1,-32 0-1,18 4-2455,12 4-1489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6129,'0'0'2881,"34"126"-2209,-14-98-624,3 0-40,3-2-16,3-3-8,8 1-672,-7-8-760,-5-6-1593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6465,'0'0'5386,"11"122"-4890,-11-96-496,0-1 0,-2-1-8,-5-4 24,1-2-32,0 0-817,3-6-1615,3-6-305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33 447 6057,'0'0'2043,"-6"18"-1867,-15 61-120,19-72-36,1 0-1,0 0 0,0 0 0,1 0 1,0 1-1,0-1 0,0 0 0,1 0 1,0 0-1,1 0 0,0 0 0,0 0 1,0-1-1,0 1 0,1-1 0,1 1 1,-1-1-1,1 0 0,0 0 0,0 0 1,7 6-1,-5-6 7,1 0 1,0 0-1,0-1 0,1 0 1,0 0-1,0-1 0,0 0 1,0 0-1,1-1 0,-1 0 1,1-1-1,0 0 1,0 0-1,18 1 0,-14-2-65,0-1 0,1 0-1,-1-1 1,0-1 0,0 0-1,0-1 1,25-8 0,-31 9 21,-1-1 1,0 0-1,0-1 1,-1 0-1,1 1 1,-1-2-1,1 1 1,-1-1-1,-1 0 1,1 0-1,-1 0 1,1 0-1,-2-1 1,1 0-1,0 0 1,-1 0-1,3-10 1,-3 9 33,-1 0 0,1 0 0,-2 0 0,1 0 1,-1-1-1,0 1 0,-1-1 0,0 1 0,0-1 0,0 1 0,-1-1 1,0 1-1,-1 0 0,1-1 0,-2 1 0,1 0 0,-1 0 0,0 0 1,0 1-1,-1-1 0,1 1 0,-2-1 0,1 1 0,-1 0 0,0 1 1,0-1-1,-8-6 0,4 6 58,0 0 0,0 0 0,-1 0 0,0 1 0,0 1 0,0 0 0,0 0 0,-1 1-1,1 0 1,-12-1 0,17 3-67,0 0-1,0 1 0,0 0 1,0 0-1,0 0 0,0 1 0,0-1 1,1 1-1,-1 1 0,0-1 1,0 1-1,1-1 0,-1 1 1,0 0-1,1 1 0,0-1 0,0 1 1,0 0-1,0 0 0,0 0 1,0 1-1,1-1 0,0 1 0,-3 4 1,0 1-16,0 1 1,1-1 0,1 1-1,0 0 1,0 0-1,1 0 1,0 1 0,-1 12-1,1-5-30,2 1 1,0-1-1,3 37 0,-1-49 30,0-1 0,0 1-1,1-1 1,0 1 0,0-1 0,0 1-1,0-1 1,1 0 0,0 0-1,0-1 1,0 1 0,1 0 0,0-1-1,0 0 1,0 0 0,0 0 0,0 0-1,1-1 1,0 0 0,0 0 0,0 0-1,0 0 1,0-1 0,9 3 0,-8-3-12,0 0 0,0-1 0,0 1 1,1-1-1,-1-1 0,0 1 0,1-1 1,-1 0-1,1-1 0,-1 1 0,0-1 1,1 0-1,-1-1 0,0 0 0,0 0 0,0 0 1,0-1-1,0 1 0,-1-2 0,1 1 1,8-7-1,-1-3 76,0 0-1,-1-1 1,-1-1-1,0 0 1,-1 0 0,0-1-1,-2 0 1,13-31 0,-7 8 21,-1-2 0,12-71 0,-18 51 164,0-123-1,-7 176-178,0-6 280,0 0 0,-2 0-1,1 1 1,-2-1 0,0 1 0,0-1-1,-9-21 1,10 34-207,0 6 27,0 8 31,-13 370 77,15-365-452,1 0-1,0 0 1,2 0-1,7 28 1,-7-34-488,1-1 0,1 0 1,0 0-1,0-1 1,1 0-1,1 0 0,14 18 1,0-6-3383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1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47 182 5961,'0'0'1791,"2"-20"-717,2-4-648,3-12 1356,2-66 0,4 217-497,2-1-1215,-12-51-71,-4 73 1,0-129-10,0 0 0,-1 1 1,0-1-1,0-1 0,0 1 1,-1 0-1,0 0 1,0-1-1,0 0 0,-6 7 1,6-9-93,0 0 1,0 0 0,0 0-1,-1 0 1,0 0 0,1-1-1,-1 0 1,0 0 0,-1 0 0,1 0-1,-1-1 1,1 0 0,-1 0-1,-9 3 1,51-2-1474,-16 1 1526,183 23 698,-194-25-789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79 107 4849,'0'0'6121,"-13"-5"-5558,-38-12 109,50 16-640,0 1-1,1 0 0,-1 0 0,0 0 1,1 0-1,-1-1 0,0 1 1,1 0-1,-1-1 0,1 1 0,-1 0 1,0-1-1,1 1 0,-1-1 1,1 1-1,-1-1 0,1 1 0,0-1 1,-1 1-1,1-1 0,-1 1 1,1-1-1,0 0 0,-1 1 1,1-1-1,0 0 0,0 1 0,0-1 1,-1 0-1,1 1 0,0-2 1,0 1-19,1 0 0,-1 1 0,0-1 1,0 0-1,1 1 0,-1-1 0,1 0 1,-1 1-1,0-1 0,1 0 1,-1 1-1,1-1 0,-1 1 0,1-1 1,0 1-1,0-1 0,14-8 12,1 2 0,0 0 0,1 1 0,-1 0 0,35-6 0,-17 7-37,0 2 0,39 0 1,-70 3 13,1 1 0,-1-1-1,0 1 1,0-1 0,0 1 0,0 0 0,0 0 0,0 0 0,0 1-1,0-1 1,0 1 0,0-1 0,-1 1 0,1 0 0,0 0-1,-1 0 1,0 1 0,0-1 0,1 0 0,-1 1 0,-1 0-1,1-1 1,0 1 0,-1 0 0,1 0 0,-1 0 0,0 0 0,0 0-1,1 6 1,2 8 16,-1-1 0,-1 1 0,0 0 0,-2 24 0,0-24-4,-1 0-1,-1 0 1,-1 0-1,0-1 0,-2 1 1,1-1-1,-2 1 1,0-1-1,-1-1 1,-1 1-1,0-1 0,-1-1 1,-12 15-1,-4 4-18,-2-1-1,-1-1 0,-54 46 1,75-72 62,1 1-383,24-8-158,66-13 322,79-10 272,55 21-36,-133 5 151,-46 3-1154,-1 0-3464,-18-4-796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8786,'0'0'4409,"100"-4"-4209,-49 4 32,1 0-232,3 2 0,-4 0-8,-2 2-88,-6-2 48,-7 2-624,-10 0-513,-11 4-375,-9-2-1040,-6 2-1489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7962,'0'0'2128,"113"4"-816,-66-4-743,2 0 151,0 0-560,0 0-160,-2-6 112,-4 2-112,-5-4-544,-12 2-1097,-15 2-2896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1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97 6185,'0'0'985,"95"115"-785,-69-87 96,-2 0 16,-1-6 64,-2 0-24,-3-4-336,1-2 32,0-4-48,-2-4-400,2-6-160,-6-2-801,-4 0-1247</inkml:trace>
  <inkml:trace contextRef="#ctx0" brushRef="#br0" timeOffset="1">422 1 3593,'0'0'3622,"-20"17"-3041,0 0-351,-107 94 1049,123-108-1234,-125 124 730,108-103-731,1 0 0,1 1 0,-26 47 0,42-67-256,1 0 1,0 0 0,0 0-1,0 0 1,1 0-1,0 0 1,0 0-1,-1 11 1,13-15-3610,-1-1 1308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1 5449,'0'0'5524,"-20"14"-5312,12-9-181,-7 5 21,1 0-1,0 1 0,0 0 0,1 1 0,1 0 1,0 1-1,1 1 0,-18 26 0,1 12 204,1 1 1,3 1-1,-20 69 0,31-79-158,3 0 0,1 1 0,2 0 0,-2 80 0,9-119-115,0 0 1,0 0-1,0 0 1,1-1-1,0 1 1,0 0-1,0-1 1,1 1-1,-1-1 1,1 1-1,1-1 1,-1 0-1,1 0 1,0 0-1,0 0 1,0 0-1,1 0 0,0-1 1,0 0-1,0 0 1,6 5-1,5 0-485,1 0-1,-1-1 0,2-1 0,22 8 0,7-2-2548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4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127 202 7242,'0'0'501,"3"-19"-44,19-139 2809,-21 147-2779,1-3 35,-1 20 647,-1 46-1132,-6 154 182,3-180-201,0-1-1,-2 0 1,-1 0 0,-1 0-1,-20 47 1,23-64-50,-1 1 1,0-1-1,0 0 0,-1-1 1,-7 10-1,10-15 6,1 1 0,-1-1-1,0 1 1,1-1-1,-1 0 1,-1 0 0,1 0-1,0-1 1,0 1 0,-1-1-1,1 1 1,0-1 0,-1 0-1,0-1 1,1 1 0,-7 0-1,286-1-431,-95 0-4502,-132 0 1107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7866,'0'0'1456,"105"18"-784,-58-8-552,2-2 256,2 2-376,-2-2-96,-6 0 88,-4-4-1464,-12 0-649,-14-4-2239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5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8042,'0'0'4553,"-32"143"-3633,29-93-856,1 4 352,2 0-416,0 0 0,5-1-168,10-5-64,2-4-656,17-4-1121,-4-12-2064,-2-12-2472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1 629 6689,'0'0'791,"11"-18"36,74-124 1356,-59 93-1446,-1-1 0,19-60 1,-34 82-495,-2-2 1,-1 1 0,-1-1 0,-2 0 0,1-47-1,-5 74-165,0 0 0,0 0 0,0-1 0,-1 1 0,1 0 0,-1 0 0,-1-4-1,2 7-66,0-1 0,0 1 0,-1-1 0,1 1 0,0 0 0,-1-1-1,1 1 1,0 0 0,-1-1 0,1 1 0,0 0 0,-1-1 0,1 1-1,0 0 1,-1-1 0,1 1 0,-1 0 0,1 0 0,-1 0 0,1 0-1,-1-1 1,0 1 0,0 0-12,0 0 0,0 1-1,0-1 1,-1 0 0,1 0-1,0 1 1,0-1 0,0 1 0,0-1-1,0 1 1,0-1 0,0 1-1,0 0 1,-1 0 0,-11 12-18,0 0 0,1 1 0,0 0 0,1 1 0,-14 25 0,15-25-15,-4 8 16,0 0 1,1 1-1,2 1 1,0 0 0,2 0-1,1 1 1,1 1-1,1-1 1,1 1-1,-2 52 1,7-61 9,0-1 1,1 1 0,1 0-1,0-1 1,2 1-1,6 20 1,-7-30-9,0 0 1,1 0-1,0-1 0,0 1 1,1-1-1,0 0 0,0 0 1,1 0-1,0-1 0,0 0 1,0 0-1,1-1 0,0 1 1,13 7-1,-11-9-151,0 0 0,0 0-1,0 0 1,1-1 0,-1-1 0,18 3-1,0-2-1061,29-1-1,-36-2 95,39 0-3730</inkml:trace>
  <inkml:trace contextRef="#ctx0" brushRef="#br0" timeOffset="1">481 534 4337,'0'0'988,"2"17"-504,13 56 199,-13-67-592,1-1 0,-1 1 1,1-1-1,0 0 0,0 1 0,1-1 1,0-1-1,-1 1 0,2 0 0,-1-1 0,0 0 1,1 0-1,0-1 0,0 1 0,0-1 0,0 0 1,1 0-1,-1 0 0,1-1 0,0 0 0,-1 0 1,7 1-1,0 0 65,-1 0 0,0-1 0,1 0-1,-1-1 1,1 0 0,-1-1 0,1 0 0,-1-1 0,1-1 0,12-2 0,-19 3-77,1-1 0,-1 0 0,1 0 0,-1 0 0,0-1 0,1 0 0,-1 0 0,-1 0 0,1 0 0,0-1 0,-1 0 0,0 0 0,0 0 0,0-1 0,0 1 0,-1-1 0,0 0 0,0 0 0,0 0 0,0 0 0,3-10 0,-4 9 52,0-1 0,0 0 1,-1 0-1,1-1 0,-1 1 1,-1 0-1,0 0 1,0 0-1,0-1 0,-1 1 1,-2-11-1,2 13-65,-1 0-1,0 0 1,0 1 0,-1-1-1,1 0 1,-1 1 0,0 0-1,0 0 1,-1 0 0,1 0-1,-1 0 1,0 0 0,0 1-1,0 0 1,0 0-1,-8-4 1,1 1-91,0 2-1,0-1 1,0 1-1,-1 1 1,1 0-1,-1 1 1,0 0 0,-15-1-1,6 3-735,0 0 0,0 1-1,-38 8 1,12 2-3346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6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197 241 7009,'0'0'2313,"9"-21"-1637,28-69-326,-34 83-245,0 0 1,-1 0 0,0 0 0,0 0-1,0 0 1,-1-1 0,0 1 0,0 0 0,-1-15-1,0 3 277,-1 18-340,1-1 1,0 1-1,0 0 1,-1-1-1,1 1 1,-1 0 0,1-1-1,-1 1 1,1 0-1,-1 0 1,0-1-1,0 1 1,0 0 0,0 0-1,-1-1 1,2 1-38,-1 1 0,1 0 0,-1-1 0,1 1 1,-1 0-1,1-1 0,-1 1 0,1 0 0,-1 0 0,0 0 0,1-1 1,-1 1-1,1 0 0,-1 0 0,0 0 0,1 0 0,-1 0 1,1 0-1,-1 0 0,0 0 0,1 0 0,-1 1 0,1-1 0,-1 0 1,1 0-1,-1 0 0,0 1 0,1-1 0,-1 0 0,1 1 1,-1-1-1,1 0 0,-1 1 0,1-1 0,0 1 0,-1-1 0,1 1 1,-1-1-1,1 1 0,0-1 0,0 1 0,-1 0 0,-3 6-13,0 0 0,1 0 0,0 1 0,0-1 0,1 1-1,-1 0 1,2 0 0,-1-1 0,1 10 0,-3 79-117,4-77 133,1 12-28,2 0 1,11 57 0,24 57 68,1 3 6,-34-121-71,-1-1-1,-1 1 0,-1 42 1,-2-66 22,0 0 0,-1 0 0,1 0 0,-1 0 0,0 0 0,0 0 0,0 0 0,0 0-1,-1 0 1,1 0 0,-1 0 0,1-1 0,-1 1 0,0-1 0,0 1 0,0-1 0,-1 0 0,1 0 0,0 0 0,-1 0 0,0 0 0,1 0 0,-1-1 0,0 1 0,0-1 0,0 0 0,0 0 0,0 0 0,0 0 0,0-1 0,-5 2 0,0-1-6,0 0-1,-1-1 1,1 0 0,-1 0 0,1 0-1,0-1 1,0-1 0,-1 1 0,1-1-1,0-1 1,-10-3 0,9 1 5,0-1 1,1 1-1,-1-2 1,1 1 0,0-1-1,1 0 1,-1-1-1,1 1 1,1-1 0,0-1-1,0 1 1,0-1-1,1 0 1,1-1 0,-1 1-1,2-1 1,-1 0-1,1 0 1,1 0 0,0 0-1,0 0 1,1-1-1,0 1 1,1 0-1,2-21 1,-2 28-15,1-1 0,0 1 0,0 0 0,1-1 0,-1 1 0,1 0 0,-1 0 0,1 0 0,0 0 0,0 0 0,0 1 0,1-1 0,-1 1 0,1-1 0,-1 1 0,1 0 0,0 0 0,0 0 0,0 0 0,0 0 0,0 1 0,0-1 0,0 1 0,7-2 0,8-2-349,0 1 0,0 0 0,25-1 1,-27 3-222,43-5-2063,-7 1-1364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4049,'0'0'7952,"1"2"-7370,2 10-486,-1-1 0,0 1 0,-1 0 0,-1-1 0,0 16 0,1 26 108,-1-53-202,14 100 183,-12-87-222,1-1 0,1 1-1,0-1 1,1 0 0,10 20 0,-12-28-237,0 0 0,0 0 0,1-1 0,-1 1 0,1-1 0,0 0 0,0 0 0,0 0 0,0 0 0,0-1 0,0 0 0,1 0 0,-1 0 0,1 0 1,0-1-1,-1 1 0,1-1 0,5 0 0,19 1-4503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33 6649,'0'0'1478,"-4"18"-1107,-11 64-54,14-77-271,1 1-1,-1 0 1,1 0-1,1 0 1,-1 0-1,1 0 1,0 0 0,0 0-1,1-1 1,0 1-1,0 0 1,0-1-1,0 1 1,1-1-1,0 0 1,0 0-1,1 0 1,-1 0 0,1-1-1,0 1 1,0-1-1,1 0 1,-1 0-1,10 6 1,-4-4 35,1 0 0,0 0 0,0-1 0,1 0 0,-1-1 0,1 0 0,0-1 0,0 0 0,0-1 0,14 1 0,-20-2-26,1-1 0,0 0 0,0 0 0,0-1-1,0 0 1,0 0 0,-1 0 0,1-1 0,-1 0 0,8-4 0,-10 4-13,-1 0 1,0 0 0,0 0-1,0-1 1,0 1 0,-1-1-1,1 0 1,-1 0-1,0 0 1,1 0 0,-1 0-1,-1 0 1,1-1 0,0 1-1,-1-1 1,0 1-1,1-1 1,-2 1 0,1-1-1,0-4 1,1-2-2,-1 0 1,0 1-1,0-1 0,-2 0 1,1 1-1,-1-1 0,-2-12 0,1 16-39,0-1-1,-1 1 0,1 0 0,-1 0 0,0 0 0,0 0 0,-1 0 1,0 1-1,0-1 0,0 1 0,-7-6 0,4 4-48,-1 1 0,0-1 1,-1 2-1,1-1 0,-1 1 0,0 0 0,-1 1 1,-18-7-1,12 7-904,0 0 0,0 2 0,0 0 0,-30-1 0,16 3-4945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7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6849,'0'0'4513,"-2"25"-3811,1-7-577,-15 158 747,8-115-594,-7 38 77,4 0 0,4 112 0,7-208-349,0-1 0,0 1 0,0 0 0,1 0 0,-1 0 0,1-1 0,-1 1-1,1 0 1,0-1 0,0 1 0,1 0 0,-1-1 0,0 1 0,1-1-1,0 0 1,-1 0 0,1 1 0,0-1 0,0 0 0,0-1 0,0 1 0,4 2-1,-1-2-69,0 1-1,1-1 0,-1-1 0,1 1 0,-1-1 0,1 0 1,0 0-1,0-1 0,10 0 0,-10 0-1,6 1-527,0-1-1,0-1 1,0 0 0,0 0 0,0-2 0,19-5 0,-3-5-2375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8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2865,'0'0'8169,"101"0"-8081,-53 0 120,4 0-208,1 0-128,1 0-248,16 8-1424,-12-2-753,-7-4-1944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1:40:3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4961,'0'0'992,"113"0"-864,-66-2 120,2 2-104,5 0-64,1 0-80,-1 0 48,-1 0-112,9 0-104,-15 6-704,-13-4-880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8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61 3097,'0'0'8380,"-8"-14"-7368,3 6-907,3 3-84,-1 1-1,1-1 1,-1 1-1,0 0 1,0-1-1,-5-3 1,8 8-21,-1-1 0,1 1 0,-1 0 0,1-1 0,-1 1 0,1 0 1,-1-1-1,1 1 0,-1 0 0,0 0 0,1 0 0,-1 0 0,1-1 0,-1 1 1,0 0-1,1 0 0,-1 0 0,1 0 0,-1 0 0,0 0 0,1 0 1,-1 1-1,1-1 0,-2 0 0,1 1-1,0 0 1,0 0-1,0 0 1,-1 0-1,1 0 0,0 0 1,0 0-1,1 0 1,-1 1-1,0-1 0,0 0 1,1 1-1,-1-1 1,0 3-1,-15 34 87,3 2 1,1 0-1,1 1 1,-5 49-1,9-23-19,4 126 1,4-166 59,2 1 1,1-1-1,9 35 1,-7-42-541,13 29 0,-13-35-1038,1-1-1,15 21 1,-17-27-2785</inkml:trace>
  <inkml:trace contextRef="#ctx0" brushRef="#br0" timeOffset="1">0 625 8554,'0'0'2704,"125"-22"-2576,-76 22 128,3 0-256,3 0-128,-3 10-360,18 4-1384,-13-4-232,-10-2-2682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61 1096,'0'0'6415,"-14"22"-5915,-38 71-9,51-90-454,-1 0-1,1 0 1,0 0 0,0 0 0,0 0-1,0 1 1,1-1 0,-1 0 0,1 0 0,0 0-1,0 1 1,0 5 0,1-7-3,0 1 0,0-1 1,0 0-1,0 1 0,0-1 1,0 0-1,1 0 0,-1 0 0,1 0 1,2 2-1,1 2 71,0 0 10,1 1-1,0-1 1,0-1 0,1 1-1,-1-1 1,1 0 0,0-1-1,1 0 1,-1 0 0,1 0 0,0-1-1,9 3 1,1-2 6,0 0 1,-1-2-1,1 0 0,30-1 1,-40-1-104,-1-1 1,1 0 0,0 0-1,0-1 1,-1 0-1,1-1 1,-1 0 0,1 0-1,-1 0 1,0-1-1,0 0 1,-1 0 0,1-1-1,-1 0 1,0 0-1,0-1 1,-1 1-1,1-1 1,6-11 0,-8 11 9,0 1 1,0-1 0,-1-1 0,0 1 0,0 0 0,0-1-1,-1 0 1,0 1 0,-1-1 0,1 0 0,-1 0 0,-1 0-1,1 0 1,-1 0 0,0 0 0,-1 0 0,0 0 0,0 0-1,0 0 1,-1 0 0,0 1 0,-5-12 0,4 12 3,0 1-1,-1-1 1,0 1 0,0-1 0,0 1 0,0 1-1,-1-1 1,0 1 0,0-1 0,0 1 0,-1 1-1,1-1 1,-1 1 0,0 0 0,0 0 0,0 1 0,-8-3-1,2 2-21,0 0-1,0 1 0,0 1 0,0 0 1,0 0-1,-1 1 0,1 1 1,-18 3-1,23-3-4,-1 1 0,1 1 0,-1-1 0,1 1 0,0 1 1,0-1-1,0 1 0,1 0 0,-1 1 0,1 0 0,0 0 0,0 0 0,1 0 0,-1 1 1,-6 9-1,7-7-17,-1 1 1,1-1 0,0 1 0,1 0-1,0 0 1,0 1 0,1-1 0,0 1-1,1 0 1,0-1 0,-1 19-1,3-22 4,0 0 0,0 0 0,0 0 0,1 1 0,0-1 0,0 0 0,0 0 0,1 0 0,0 0 0,0-1 0,4 7 0,-4-8 3,0-1-1,1 0 1,0 0-1,0 0 1,0 0-1,0-1 1,0 1-1,1-1 1,-1 1 0,1-1-1,-1 0 1,1-1-1,0 1 1,0-1-1,0 1 1,0-1-1,0 0 1,4 0-1,19 2-53,1 0 0,-1-2-1,53-5 1,-69 3 19,0-1 0,0-1 0,0 0 1,-1 0-1,1-1 0,-1 0 0,0-1 0,0 0 0,0-1 0,-1 0 1,0 0-1,0-1 0,0 0 0,-1-1 0,0 0 0,7-10 0,-7 8-27,0 0 0,-1-1 0,0 0-1,-1 0 1,0-1 0,-1 1 0,-1-1-1,1-1 1,-2 1 0,0-1 0,0 1 0,-1-1-1,0-20 1,-2-5 2198,-2 45-2039,-6 25 22,2 0 1,1 0-1,-1 38 0,4 102-963,3-97-1653,-1-49-1743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49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7218,'0'0'7153,"37"70"-7105,-37-44 192,0 2-168,0 2-120,0 4 48,-5 2-952,-16 7-104,4-7-2225,0-10-3736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6793,'0'0'2254,"-19"9"-1654,-61 33-25,76-40-538,0 1-1,0 1 1,1-1-1,-1 1 1,1-1-1,-1 1 1,1 0-1,0 0 1,1 0 0,-1 1-1,1-1 1,0 0-1,0 1 1,0 0-1,1-1 1,-1 1-1,1 0 1,0 0-1,1 0 1,-1 0-1,1 0 1,1 8-1,-2-5 30,1-3-33,0 1-1,0 0 1,0 0 0,1-1 0,0 1 0,0 0 0,1-1-1,-1 1 1,1-1 0,0 1 0,0-1 0,1 0 0,0 0 0,0 0-1,5 6 1,-3-5 15,1 0-1,0-1 1,1 1 0,-1-1-1,1-1 1,0 1 0,0-1-1,0 0 1,1-1 0,8 3-1,1 0 26,0-2 0,1-1 0,-1 0 0,1-1 1,-1-1-1,1 0 0,0-1 0,18-3 0,-30 1-59,1 1 1,-1-1 0,1 0 0,-1 0 0,0 0-1,1-1 1,-1 0 0,-1-1 0,1 1-1,0-1 1,-1 0 0,0 0 0,0-1-1,0 0 1,0 0 0,-1 0 0,0 0-1,0 0 1,0-1 0,-1 0 0,0 0-1,0 0 1,0 0 0,-1 0 0,0-1-1,0 1 1,0-1 0,-1 0 0,0 1-1,0-13 1,-1 13-5,0 0-1,0 0 1,0-1 0,-1 1-1,0 0 1,0 0-1,0 0 1,-3-6-1,2 8-7,0 1-1,0-1 1,0 1-1,0 0 1,-1 0-1,0 0 1,1 0-1,-1 0 1,0 1-1,0-1 0,-1 1 1,1 0-1,0 0 1,-4-2-1,-5-1-85,1 0 0,0 1 0,-1 1 0,0 0 0,1 0 0,-1 1-1,-14-1 1,-83 2-2122,103 2 2049,-52 3-2365,12 7-615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6081,'0'0'5654,"1"17"-5114,0 305 851,14-99-1351,8-79-4460,-16-103-329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5329,'0'0'3059,"17"-3"-2282,-5 0-518,13-2 786,-1 0-1,47-1 0,-68 29-660,-2-7-360,-2 1 0,0 0 0,0 0-1,-2 0 1,0-1 0,-1 1-1,-1-1 1,-10 24 0,9-24-34,-1 0-1,2 0 1,0 0 0,1 1-1,1 0 1,-2 29 0,5-44 8,0 0 1,0-1-1,1 1 1,-1 0-1,1-1 1,-1 1 0,1-1-1,0 1 1,0 0-1,0-1 1,-1 0-1,1 1 1,1-1-1,-1 0 1,0 1-1,0-1 1,0 0-1,1 0 1,-1 0 0,0 0-1,1 0 1,-1 0-1,1-1 1,-1 1-1,1 0 1,0-1-1,-1 1 1,3 0-1,5 1-80,1 0 0,0 0 0,14 1-1,-22-3 64,134 2-3521,-118-2 2360,30-2-3191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2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8050,'0'0'1227,"16"-2"-907,-4 1-248,-6-1-4,1 1 0,0 0 0,0 1 1,0-1-1,-1 1 0,1 1 0,0-1 0,0 1 1,-1 1-1,1-1 0,0 1 0,-1 0 0,1 0 0,9 6 1,0 3 46,0 1 1,-1 0 0,0 1 0,-1 1 0,0 0 0,-1 1 0,15 24-1,-5-4 74,-2 1-1,26 58 1,-30-51-95,-3 0 1,-1 0-1,-2 1 0,-2 1 1,-2 0-1,-2 0 0,-2 91 1,-5-107-38,-1 0 1,-1-1-1,-1 1 0,-2-1 1,-1-1-1,-13 30 1,-80 154-675,77-165-66,16-32-1949,2-8-2464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10802,'0'0'7394,"7"0"-7394,-5 0-208,0 0 120,7 0-1400,1 0-713,-3 0-2408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1 655 7666,'0'0'3374,"19"-20"-3042,66-67-92,-59 62-82,-2-2 0,-1-1 0,-2 0 0,0-2 0,16-32 0,-28 43-120,-1 0 0,-1 0 0,-1-1 0,0 0 0,-1 0-1,-2 0 1,0-1 0,-1 1 0,-1-22 0,-1 34-21,1-2 67,-1-1 0,-1 0 1,0 1-1,0-1 0,-6-18 0,7 27-72,-1 0 0,0 0 0,0 0 0,0-1 1,0 1-1,-1 1 0,1-1 0,-1 0 0,1 0 0,-1 0 0,0 1 0,1-1 0,-1 1 0,0-1 0,0 1 0,0 0 0,0 0 0,0-1 0,0 2 0,0-1 0,-1 0 0,1 0 0,0 1 0,-1-1 1,1 1-1,0 0 0,-1-1 0,1 1 0,0 0 0,-1 1 0,1-1 0,-3 1 0,1-1-12,-1 1-1,1 1 1,0-1-1,0 0 1,1 1 0,-1 0-1,0 0 1,0 0-1,1 0 1,-1 1 0,1-1-1,0 1 1,0 0-1,-4 5 1,-4 5-7,0 0 1,-9 19-1,15-25 4,-10 18-15,1 0 0,2 1 0,0 1 0,2 0 0,1 1 1,1-1-1,1 2 0,2-1 0,1 1 0,1-1 0,1 1 0,4 57 1,-1-74 5,1-1 0,-1 0 0,2 0 0,0 0 0,0 0 0,1 0 0,0-1 0,1 0 0,0 0 1,0 0-1,1 0 0,1-1 0,-1 0 0,2 0 0,-1-1 0,1 0 0,0 0 0,1 0 0,0-1 1,0-1-1,1 0 0,-1 0 0,1-1 0,1 0 0,11 4 0,15 1-1297,68 8 0,-43-15-2760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0:28:53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72 8834,'0'0'807,"-1"19"-745,0 64 118,1-79-137,1 0 0,-1 0 0,1 0 0,0 0 0,0 0 0,0 0 0,1 0 0,-1 0 0,1-1 0,0 1 0,0-1 0,0 1 0,0-1 0,1 0 0,-1 1 0,1-1 0,0-1 0,5 5-1,-2-1 28,3 2 39,0-1-1,1 0 1,0 0-1,1-1 1,-1 0-1,1-1 1,0 0-1,0-1 1,1 0 0,15 2-1,1 0 50,1-3-1,0 0 1,32-1-1,-55-2-107,0-1 0,1 1 0,-1-1 0,0 0 0,0-1-1,0 1 1,-1-1 0,1 0 0,0-1 0,0 1 0,-1-1 0,0 0-1,0-1 1,0 1 0,0-1 0,0 0 0,8-9 0,-8 6 24,0 0 1,0 0 0,0 0-1,-1-1 1,-1 1 0,1-1 0,-1 0-1,0 0 1,-1 0 0,0-1-1,0 1 1,0-13 0,-1 12 29,0-1 1,-1 1 0,0 0 0,0-1-1,-1 1 1,-4-16 0,4 22-80,-1-1 1,0 0 0,1 0-1,-2 0 1,1 1 0,0-1-1,-1 1 1,1 0 0,-1 0-1,0 0 1,0 0 0,0 0-1,0 0 1,-1 1 0,1 0-1,-1-1 1,-3 0 0,-5-3-116,0 2 1,0-1 0,-1 2-1,1-1 1,-1 2-1,-23-3 1,5 4-896,-53 3-1,75-1 468,0 0 1,1 0-1,-1 1 0,0 0 1,1 0-1,0 1 0,0 0 0,-1 0 1,-13 10-1,-2 9-4732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0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06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6 4 3 2 1 0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D5A88-C04B-4D2C-81D7-4049BE8083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56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2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95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4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7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6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9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n default is just term frequency</a:t>
            </a:r>
          </a:p>
          <a:p>
            <a:r>
              <a:rPr lang="en-US" dirty="0" err="1">
                <a:ea typeface="ＭＳ Ｐゴシック" charset="-128"/>
              </a:rPr>
              <a:t>ltc</a:t>
            </a:r>
            <a:r>
              <a:rPr lang="en-US" dirty="0">
                <a:ea typeface="ＭＳ Ｐゴシック" charset="-128"/>
              </a:rPr>
              <a:t>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8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05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19F95-9865-4296-B337-47A8427C5BB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6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Why do you get these numbers?</a:t>
            </a:r>
          </a:p>
          <a:p>
            <a:r>
              <a:rPr lang="en-US" dirty="0">
                <a:ea typeface="ＭＳ Ｐゴシック" charset="-128"/>
              </a:rPr>
              <a:t>Suggests </a:t>
            </a:r>
            <a:r>
              <a:rPr lang="en-US" dirty="0" err="1">
                <a:ea typeface="ＭＳ Ｐゴシック" charset="-128"/>
              </a:rPr>
              <a:t>df</a:t>
            </a:r>
            <a:r>
              <a:rPr lang="en-US" dirty="0">
                <a:ea typeface="ＭＳ Ｐゴシック" charset="-128"/>
              </a:rPr>
              <a:t> is better.</a:t>
            </a: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990C6-A5DE-4BC0-8CF6-AAE07CBA99A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0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0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9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3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0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8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9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565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00" Type="http://schemas.openxmlformats.org/officeDocument/2006/relationships/image" Target="../media/image3812.png"/><Relationship Id="rId2" Type="http://schemas.openxmlformats.org/officeDocument/2006/relationships/customXml" Target="../ink/ink1275.xml"/><Relationship Id="rId179" Type="http://schemas.openxmlformats.org/officeDocument/2006/relationships/customXml" Target="../ink/ink1276.xml"/><Relationship Id="rId1" Type="http://schemas.openxmlformats.org/officeDocument/2006/relationships/slideLayout" Target="../slideLayouts/slideLayout7.xml"/><Relationship Id="rId178" Type="http://schemas.openxmlformats.org/officeDocument/2006/relationships/image" Target="../media/image3801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ustomXml" Target="../ink/ink1277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798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7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4853.pn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ustomXml" Target="../ink/ink1.xml"/><Relationship Id="rId4" Type="http://schemas.openxmlformats.org/officeDocument/2006/relationships/image" Target="../media/image1.wmf"/><Relationship Id="rId9" Type="http://schemas.openxmlformats.org/officeDocument/2006/relationships/image" Target="../media/image78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9.xml"/><Relationship Id="rId13" Type="http://schemas.openxmlformats.org/officeDocument/2006/relationships/image" Target="../media/image487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united.com/" TargetMode="Externa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1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22" Type="http://schemas.openxmlformats.org/officeDocument/2006/relationships/image" Target="../media/image394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png"/><Relationship Id="rId3" Type="http://schemas.openxmlformats.org/officeDocument/2006/relationships/customXml" Target="../ink/ink4.xml"/><Relationship Id="rId7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10" Type="http://schemas.openxmlformats.org/officeDocument/2006/relationships/image" Target="../media/image503.png"/><Relationship Id="rId9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.xml"/><Relationship Id="rId18" Type="http://schemas.openxmlformats.org/officeDocument/2006/relationships/image" Target="../media/image541.png"/><Relationship Id="rId26" Type="http://schemas.openxmlformats.org/officeDocument/2006/relationships/image" Target="../media/image545.png"/><Relationship Id="rId39" Type="http://schemas.openxmlformats.org/officeDocument/2006/relationships/customXml" Target="../ink/ink25.xml"/><Relationship Id="rId21" Type="http://schemas.openxmlformats.org/officeDocument/2006/relationships/customXml" Target="../ink/ink16.xml"/><Relationship Id="rId34" Type="http://schemas.openxmlformats.org/officeDocument/2006/relationships/image" Target="../media/image549.png"/><Relationship Id="rId42" Type="http://schemas.openxmlformats.org/officeDocument/2006/relationships/image" Target="../media/image553.png"/><Relationship Id="rId47" Type="http://schemas.openxmlformats.org/officeDocument/2006/relationships/customXml" Target="../ink/ink29.xml"/><Relationship Id="rId50" Type="http://schemas.openxmlformats.org/officeDocument/2006/relationships/image" Target="../media/image557.png"/><Relationship Id="rId55" Type="http://schemas.openxmlformats.org/officeDocument/2006/relationships/customXml" Target="../ink/ink33.xml"/><Relationship Id="rId63" Type="http://schemas.openxmlformats.org/officeDocument/2006/relationships/customXml" Target="../ink/ink37.xml"/><Relationship Id="rId68" Type="http://schemas.openxmlformats.org/officeDocument/2006/relationships/image" Target="../media/image566.png"/><Relationship Id="rId7" Type="http://schemas.openxmlformats.org/officeDocument/2006/relationships/customXml" Target="../ink/ink9.xml"/><Relationship Id="rId71" Type="http://schemas.openxmlformats.org/officeDocument/2006/relationships/customXml" Target="../ink/ink41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0.png"/><Relationship Id="rId29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5.png"/><Relationship Id="rId11" Type="http://schemas.openxmlformats.org/officeDocument/2006/relationships/customXml" Target="../ink/ink11.xml"/><Relationship Id="rId24" Type="http://schemas.openxmlformats.org/officeDocument/2006/relationships/image" Target="../media/image544.png"/><Relationship Id="rId32" Type="http://schemas.openxmlformats.org/officeDocument/2006/relationships/image" Target="../media/image548.png"/><Relationship Id="rId37" Type="http://schemas.openxmlformats.org/officeDocument/2006/relationships/customXml" Target="../ink/ink24.xml"/><Relationship Id="rId40" Type="http://schemas.openxmlformats.org/officeDocument/2006/relationships/image" Target="../media/image552.png"/><Relationship Id="rId45" Type="http://schemas.openxmlformats.org/officeDocument/2006/relationships/customXml" Target="../ink/ink28.xml"/><Relationship Id="rId53" Type="http://schemas.openxmlformats.org/officeDocument/2006/relationships/customXml" Target="../ink/ink32.xml"/><Relationship Id="rId58" Type="http://schemas.openxmlformats.org/officeDocument/2006/relationships/image" Target="../media/image561.png"/><Relationship Id="rId66" Type="http://schemas.openxmlformats.org/officeDocument/2006/relationships/image" Target="../media/image565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546.png"/><Relationship Id="rId36" Type="http://schemas.openxmlformats.org/officeDocument/2006/relationships/image" Target="../media/image550.png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61" Type="http://schemas.openxmlformats.org/officeDocument/2006/relationships/customXml" Target="../ink/ink36.xml"/><Relationship Id="rId10" Type="http://schemas.openxmlformats.org/officeDocument/2006/relationships/image" Target="../media/image537.png"/><Relationship Id="rId19" Type="http://schemas.openxmlformats.org/officeDocument/2006/relationships/customXml" Target="../ink/ink15.xml"/><Relationship Id="rId31" Type="http://schemas.openxmlformats.org/officeDocument/2006/relationships/customXml" Target="../ink/ink21.xml"/><Relationship Id="rId44" Type="http://schemas.openxmlformats.org/officeDocument/2006/relationships/image" Target="../media/image554.png"/><Relationship Id="rId52" Type="http://schemas.openxmlformats.org/officeDocument/2006/relationships/image" Target="../media/image558.png"/><Relationship Id="rId60" Type="http://schemas.openxmlformats.org/officeDocument/2006/relationships/image" Target="../media/image562.png"/><Relationship Id="rId65" Type="http://schemas.openxmlformats.org/officeDocument/2006/relationships/customXml" Target="../ink/ink38.xml"/><Relationship Id="rId4" Type="http://schemas.openxmlformats.org/officeDocument/2006/relationships/image" Target="../media/image534.png"/><Relationship Id="rId9" Type="http://schemas.openxmlformats.org/officeDocument/2006/relationships/customXml" Target="../ink/ink10.xml"/><Relationship Id="rId14" Type="http://schemas.openxmlformats.org/officeDocument/2006/relationships/image" Target="../media/image539.png"/><Relationship Id="rId22" Type="http://schemas.openxmlformats.org/officeDocument/2006/relationships/image" Target="../media/image543.png"/><Relationship Id="rId27" Type="http://schemas.openxmlformats.org/officeDocument/2006/relationships/customXml" Target="../ink/ink19.xml"/><Relationship Id="rId30" Type="http://schemas.openxmlformats.org/officeDocument/2006/relationships/image" Target="../media/image547.png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556.png"/><Relationship Id="rId56" Type="http://schemas.openxmlformats.org/officeDocument/2006/relationships/image" Target="../media/image560.png"/><Relationship Id="rId64" Type="http://schemas.openxmlformats.org/officeDocument/2006/relationships/image" Target="../media/image564.png"/><Relationship Id="rId69" Type="http://schemas.openxmlformats.org/officeDocument/2006/relationships/customXml" Target="../ink/ink40.xml"/><Relationship Id="rId8" Type="http://schemas.openxmlformats.org/officeDocument/2006/relationships/image" Target="../media/image536.png"/><Relationship Id="rId51" Type="http://schemas.openxmlformats.org/officeDocument/2006/relationships/customXml" Target="../ink/ink31.xml"/><Relationship Id="rId3" Type="http://schemas.openxmlformats.org/officeDocument/2006/relationships/customXml" Target="../ink/ink7.xml"/><Relationship Id="rId484" Type="http://schemas.openxmlformats.org/officeDocument/2006/relationships/image" Target="../media/image773.png"/><Relationship Id="rId12" Type="http://schemas.openxmlformats.org/officeDocument/2006/relationships/image" Target="../media/image538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551.png"/><Relationship Id="rId46" Type="http://schemas.openxmlformats.org/officeDocument/2006/relationships/image" Target="../media/image555.png"/><Relationship Id="rId59" Type="http://schemas.openxmlformats.org/officeDocument/2006/relationships/customXml" Target="../ink/ink35.xml"/><Relationship Id="rId67" Type="http://schemas.openxmlformats.org/officeDocument/2006/relationships/customXml" Target="../ink/ink39.xml"/><Relationship Id="rId20" Type="http://schemas.openxmlformats.org/officeDocument/2006/relationships/image" Target="../media/image542.png"/><Relationship Id="rId41" Type="http://schemas.openxmlformats.org/officeDocument/2006/relationships/customXml" Target="../ink/ink26.xml"/><Relationship Id="rId54" Type="http://schemas.openxmlformats.org/officeDocument/2006/relationships/image" Target="../media/image559.png"/><Relationship Id="rId62" Type="http://schemas.openxmlformats.org/officeDocument/2006/relationships/image" Target="../media/image563.png"/><Relationship Id="rId70" Type="http://schemas.openxmlformats.org/officeDocument/2006/relationships/image" Target="../media/image567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.xml"/><Relationship Id="rId299" Type="http://schemas.openxmlformats.org/officeDocument/2006/relationships/image" Target="../media/image964.png"/><Relationship Id="rId21" Type="http://schemas.openxmlformats.org/officeDocument/2006/relationships/customXml" Target="../ink/ink51.xml"/><Relationship Id="rId63" Type="http://schemas.openxmlformats.org/officeDocument/2006/relationships/customXml" Target="../ink/ink72.xml"/><Relationship Id="rId159" Type="http://schemas.openxmlformats.org/officeDocument/2006/relationships/customXml" Target="../ink/ink120.xml"/><Relationship Id="rId324" Type="http://schemas.openxmlformats.org/officeDocument/2006/relationships/customXml" Target="../ink/ink203.xml"/><Relationship Id="rId366" Type="http://schemas.openxmlformats.org/officeDocument/2006/relationships/customXml" Target="../ink/ink224.xml"/><Relationship Id="rId531" Type="http://schemas.openxmlformats.org/officeDocument/2006/relationships/image" Target="../media/image1079.png"/><Relationship Id="rId170" Type="http://schemas.openxmlformats.org/officeDocument/2006/relationships/customXml" Target="../ink/ink126.xml"/><Relationship Id="rId226" Type="http://schemas.openxmlformats.org/officeDocument/2006/relationships/customXml" Target="../ink/ink154.xml"/><Relationship Id="rId433" Type="http://schemas.openxmlformats.org/officeDocument/2006/relationships/image" Target="../media/image1031.png"/><Relationship Id="rId268" Type="http://schemas.openxmlformats.org/officeDocument/2006/relationships/customXml" Target="../ink/ink175.xml"/><Relationship Id="rId475" Type="http://schemas.openxmlformats.org/officeDocument/2006/relationships/image" Target="../media/image1051.png"/><Relationship Id="rId32" Type="http://schemas.openxmlformats.org/officeDocument/2006/relationships/image" Target="../media/image831.png"/><Relationship Id="rId74" Type="http://schemas.openxmlformats.org/officeDocument/2006/relationships/image" Target="../media/image852.png"/><Relationship Id="rId128" Type="http://schemas.openxmlformats.org/officeDocument/2006/relationships/image" Target="../media/image879.png"/><Relationship Id="rId335" Type="http://schemas.openxmlformats.org/officeDocument/2006/relationships/image" Target="../media/image982.png"/><Relationship Id="rId377" Type="http://schemas.openxmlformats.org/officeDocument/2006/relationships/image" Target="../media/image1003.png"/><Relationship Id="rId500" Type="http://schemas.openxmlformats.org/officeDocument/2006/relationships/customXml" Target="../ink/ink291.xml"/><Relationship Id="rId5" Type="http://schemas.openxmlformats.org/officeDocument/2006/relationships/customXml" Target="../ink/ink43.xml"/><Relationship Id="rId181" Type="http://schemas.openxmlformats.org/officeDocument/2006/relationships/image" Target="../media/image905.png"/><Relationship Id="rId237" Type="http://schemas.openxmlformats.org/officeDocument/2006/relationships/image" Target="../media/image933.png"/><Relationship Id="rId402" Type="http://schemas.openxmlformats.org/officeDocument/2006/relationships/customXml" Target="../ink/ink242.xml"/><Relationship Id="rId279" Type="http://schemas.openxmlformats.org/officeDocument/2006/relationships/image" Target="../media/image954.png"/><Relationship Id="rId444" Type="http://schemas.openxmlformats.org/officeDocument/2006/relationships/customXml" Target="../ink/ink263.xml"/><Relationship Id="rId486" Type="http://schemas.openxmlformats.org/officeDocument/2006/relationships/customXml" Target="../ink/ink284.xml"/><Relationship Id="rId43" Type="http://schemas.openxmlformats.org/officeDocument/2006/relationships/customXml" Target="../ink/ink62.xml"/><Relationship Id="rId139" Type="http://schemas.openxmlformats.org/officeDocument/2006/relationships/customXml" Target="../ink/ink110.xml"/><Relationship Id="rId290" Type="http://schemas.openxmlformats.org/officeDocument/2006/relationships/customXml" Target="../ink/ink186.xml"/><Relationship Id="rId304" Type="http://schemas.openxmlformats.org/officeDocument/2006/relationships/customXml" Target="../ink/ink193.xml"/><Relationship Id="rId346" Type="http://schemas.openxmlformats.org/officeDocument/2006/relationships/customXml" Target="../ink/ink214.xml"/><Relationship Id="rId388" Type="http://schemas.openxmlformats.org/officeDocument/2006/relationships/customXml" Target="../ink/ink235.xml"/><Relationship Id="rId511" Type="http://schemas.openxmlformats.org/officeDocument/2006/relationships/image" Target="../media/image1069.png"/><Relationship Id="rId85" Type="http://schemas.openxmlformats.org/officeDocument/2006/relationships/customXml" Target="../ink/ink83.xml"/><Relationship Id="rId150" Type="http://schemas.openxmlformats.org/officeDocument/2006/relationships/image" Target="../media/image890.png"/><Relationship Id="rId192" Type="http://schemas.openxmlformats.org/officeDocument/2006/relationships/customXml" Target="../ink/ink137.xml"/><Relationship Id="rId206" Type="http://schemas.openxmlformats.org/officeDocument/2006/relationships/customXml" Target="../ink/ink144.xml"/><Relationship Id="rId413" Type="http://schemas.openxmlformats.org/officeDocument/2006/relationships/image" Target="../media/image1021.png"/><Relationship Id="rId248" Type="http://schemas.openxmlformats.org/officeDocument/2006/relationships/customXml" Target="../ink/ink165.xml"/><Relationship Id="rId455" Type="http://schemas.openxmlformats.org/officeDocument/2006/relationships/image" Target="../media/image1042.png"/><Relationship Id="rId497" Type="http://schemas.openxmlformats.org/officeDocument/2006/relationships/image" Target="../media/image1062.png"/><Relationship Id="rId12" Type="http://schemas.openxmlformats.org/officeDocument/2006/relationships/image" Target="../media/image822.png"/><Relationship Id="rId108" Type="http://schemas.openxmlformats.org/officeDocument/2006/relationships/image" Target="../media/image869.png"/><Relationship Id="rId315" Type="http://schemas.openxmlformats.org/officeDocument/2006/relationships/image" Target="../media/image972.png"/><Relationship Id="rId357" Type="http://schemas.openxmlformats.org/officeDocument/2006/relationships/image" Target="../media/image993.png"/><Relationship Id="rId522" Type="http://schemas.openxmlformats.org/officeDocument/2006/relationships/customXml" Target="../ink/ink302.xml"/><Relationship Id="rId54" Type="http://schemas.openxmlformats.org/officeDocument/2006/relationships/image" Target="../media/image842.png"/><Relationship Id="rId96" Type="http://schemas.openxmlformats.org/officeDocument/2006/relationships/image" Target="../media/image863.png"/><Relationship Id="rId161" Type="http://schemas.openxmlformats.org/officeDocument/2006/relationships/customXml" Target="../ink/ink121.xml"/><Relationship Id="rId217" Type="http://schemas.openxmlformats.org/officeDocument/2006/relationships/image" Target="../media/image923.png"/><Relationship Id="rId399" Type="http://schemas.openxmlformats.org/officeDocument/2006/relationships/image" Target="../media/image1014.png"/><Relationship Id="rId259" Type="http://schemas.openxmlformats.org/officeDocument/2006/relationships/image" Target="../media/image944.png"/><Relationship Id="rId424" Type="http://schemas.openxmlformats.org/officeDocument/2006/relationships/customXml" Target="../ink/ink253.xml"/><Relationship Id="rId466" Type="http://schemas.openxmlformats.org/officeDocument/2006/relationships/customXml" Target="../ink/ink274.xml"/><Relationship Id="rId23" Type="http://schemas.openxmlformats.org/officeDocument/2006/relationships/customXml" Target="../ink/ink52.xml"/><Relationship Id="rId119" Type="http://schemas.openxmlformats.org/officeDocument/2006/relationships/customXml" Target="../ink/ink100.xml"/><Relationship Id="rId270" Type="http://schemas.openxmlformats.org/officeDocument/2006/relationships/customXml" Target="../ink/ink176.xml"/><Relationship Id="rId326" Type="http://schemas.openxmlformats.org/officeDocument/2006/relationships/customXml" Target="../ink/ink204.xml"/><Relationship Id="rId65" Type="http://schemas.openxmlformats.org/officeDocument/2006/relationships/customXml" Target="../ink/ink73.xml"/><Relationship Id="rId130" Type="http://schemas.openxmlformats.org/officeDocument/2006/relationships/image" Target="../media/image880.png"/><Relationship Id="rId368" Type="http://schemas.openxmlformats.org/officeDocument/2006/relationships/customXml" Target="../ink/ink225.xml"/><Relationship Id="rId172" Type="http://schemas.openxmlformats.org/officeDocument/2006/relationships/customXml" Target="../ink/ink127.xml"/><Relationship Id="rId228" Type="http://schemas.openxmlformats.org/officeDocument/2006/relationships/customXml" Target="../ink/ink155.xml"/><Relationship Id="rId435" Type="http://schemas.openxmlformats.org/officeDocument/2006/relationships/image" Target="../media/image1032.png"/><Relationship Id="rId477" Type="http://schemas.openxmlformats.org/officeDocument/2006/relationships/image" Target="../media/image1052.png"/><Relationship Id="rId281" Type="http://schemas.openxmlformats.org/officeDocument/2006/relationships/image" Target="../media/image955.png"/><Relationship Id="rId337" Type="http://schemas.openxmlformats.org/officeDocument/2006/relationships/image" Target="../media/image983.png"/><Relationship Id="rId502" Type="http://schemas.openxmlformats.org/officeDocument/2006/relationships/customXml" Target="../ink/ink292.xml"/><Relationship Id="rId34" Type="http://schemas.openxmlformats.org/officeDocument/2006/relationships/image" Target="../media/image832.png"/><Relationship Id="rId76" Type="http://schemas.openxmlformats.org/officeDocument/2006/relationships/image" Target="../media/image853.png"/><Relationship Id="rId141" Type="http://schemas.openxmlformats.org/officeDocument/2006/relationships/customXml" Target="../ink/ink111.xml"/><Relationship Id="rId379" Type="http://schemas.openxmlformats.org/officeDocument/2006/relationships/image" Target="../media/image1004.png"/><Relationship Id="rId7" Type="http://schemas.openxmlformats.org/officeDocument/2006/relationships/customXml" Target="../ink/ink44.xml"/><Relationship Id="rId183" Type="http://schemas.openxmlformats.org/officeDocument/2006/relationships/image" Target="../media/image906.png"/><Relationship Id="rId239" Type="http://schemas.openxmlformats.org/officeDocument/2006/relationships/image" Target="../media/image934.png"/><Relationship Id="rId390" Type="http://schemas.openxmlformats.org/officeDocument/2006/relationships/customXml" Target="../ink/ink236.xml"/><Relationship Id="rId404" Type="http://schemas.openxmlformats.org/officeDocument/2006/relationships/customXml" Target="../ink/ink243.xml"/><Relationship Id="rId446" Type="http://schemas.openxmlformats.org/officeDocument/2006/relationships/customXml" Target="../ink/ink264.xml"/><Relationship Id="rId250" Type="http://schemas.openxmlformats.org/officeDocument/2006/relationships/customXml" Target="../ink/ink166.xml"/><Relationship Id="rId292" Type="http://schemas.openxmlformats.org/officeDocument/2006/relationships/customXml" Target="../ink/ink187.xml"/><Relationship Id="rId306" Type="http://schemas.openxmlformats.org/officeDocument/2006/relationships/customXml" Target="../ink/ink194.xml"/><Relationship Id="rId488" Type="http://schemas.openxmlformats.org/officeDocument/2006/relationships/customXml" Target="../ink/ink285.xml"/><Relationship Id="rId45" Type="http://schemas.openxmlformats.org/officeDocument/2006/relationships/customXml" Target="../ink/ink63.xml"/><Relationship Id="rId87" Type="http://schemas.openxmlformats.org/officeDocument/2006/relationships/customXml" Target="../ink/ink84.xml"/><Relationship Id="rId110" Type="http://schemas.openxmlformats.org/officeDocument/2006/relationships/image" Target="../media/image870.png"/><Relationship Id="rId348" Type="http://schemas.openxmlformats.org/officeDocument/2006/relationships/customXml" Target="../ink/ink215.xml"/><Relationship Id="rId513" Type="http://schemas.openxmlformats.org/officeDocument/2006/relationships/image" Target="../media/image1070.png"/><Relationship Id="rId152" Type="http://schemas.openxmlformats.org/officeDocument/2006/relationships/image" Target="../media/image891.png"/><Relationship Id="rId194" Type="http://schemas.openxmlformats.org/officeDocument/2006/relationships/customXml" Target="../ink/ink138.xml"/><Relationship Id="rId208" Type="http://schemas.openxmlformats.org/officeDocument/2006/relationships/customXml" Target="../ink/ink145.xml"/><Relationship Id="rId415" Type="http://schemas.openxmlformats.org/officeDocument/2006/relationships/image" Target="../media/image1022.png"/><Relationship Id="rId457" Type="http://schemas.openxmlformats.org/officeDocument/2006/relationships/image" Target="../media/image1043.png"/><Relationship Id="rId261" Type="http://schemas.openxmlformats.org/officeDocument/2006/relationships/image" Target="../media/image945.png"/><Relationship Id="rId499" Type="http://schemas.openxmlformats.org/officeDocument/2006/relationships/image" Target="../media/image1063.png"/><Relationship Id="rId14" Type="http://schemas.openxmlformats.org/officeDocument/2006/relationships/image" Target="../media/image823.png"/><Relationship Id="rId56" Type="http://schemas.openxmlformats.org/officeDocument/2006/relationships/image" Target="../media/image843.png"/><Relationship Id="rId317" Type="http://schemas.openxmlformats.org/officeDocument/2006/relationships/image" Target="../media/image973.png"/><Relationship Id="rId359" Type="http://schemas.openxmlformats.org/officeDocument/2006/relationships/image" Target="../media/image994.png"/><Relationship Id="rId524" Type="http://schemas.openxmlformats.org/officeDocument/2006/relationships/customXml" Target="../ink/ink303.xml"/><Relationship Id="rId98" Type="http://schemas.openxmlformats.org/officeDocument/2006/relationships/image" Target="../media/image864.png"/><Relationship Id="rId121" Type="http://schemas.openxmlformats.org/officeDocument/2006/relationships/customXml" Target="../ink/ink101.xml"/><Relationship Id="rId163" Type="http://schemas.openxmlformats.org/officeDocument/2006/relationships/customXml" Target="../ink/ink122.xml"/><Relationship Id="rId219" Type="http://schemas.openxmlformats.org/officeDocument/2006/relationships/image" Target="../media/image924.png"/><Relationship Id="rId370" Type="http://schemas.openxmlformats.org/officeDocument/2006/relationships/customXml" Target="../ink/ink226.xml"/><Relationship Id="rId426" Type="http://schemas.openxmlformats.org/officeDocument/2006/relationships/customXml" Target="../ink/ink254.xml"/><Relationship Id="rId230" Type="http://schemas.openxmlformats.org/officeDocument/2006/relationships/customXml" Target="../ink/ink156.xml"/><Relationship Id="rId251" Type="http://schemas.openxmlformats.org/officeDocument/2006/relationships/image" Target="../media/image940.png"/><Relationship Id="rId468" Type="http://schemas.openxmlformats.org/officeDocument/2006/relationships/customXml" Target="../ink/ink275.xml"/><Relationship Id="rId489" Type="http://schemas.openxmlformats.org/officeDocument/2006/relationships/image" Target="../media/image1058.png"/><Relationship Id="rId25" Type="http://schemas.openxmlformats.org/officeDocument/2006/relationships/customXml" Target="../ink/ink53.xml"/><Relationship Id="rId46" Type="http://schemas.openxmlformats.org/officeDocument/2006/relationships/image" Target="../media/image838.png"/><Relationship Id="rId67" Type="http://schemas.openxmlformats.org/officeDocument/2006/relationships/customXml" Target="../ink/ink74.xml"/><Relationship Id="rId272" Type="http://schemas.openxmlformats.org/officeDocument/2006/relationships/customXml" Target="../ink/ink177.xml"/><Relationship Id="rId293" Type="http://schemas.openxmlformats.org/officeDocument/2006/relationships/image" Target="../media/image961.png"/><Relationship Id="rId307" Type="http://schemas.openxmlformats.org/officeDocument/2006/relationships/image" Target="../media/image968.png"/><Relationship Id="rId328" Type="http://schemas.openxmlformats.org/officeDocument/2006/relationships/customXml" Target="../ink/ink205.xml"/><Relationship Id="rId349" Type="http://schemas.openxmlformats.org/officeDocument/2006/relationships/image" Target="../media/image989.png"/><Relationship Id="rId514" Type="http://schemas.openxmlformats.org/officeDocument/2006/relationships/customXml" Target="../ink/ink298.xml"/><Relationship Id="rId88" Type="http://schemas.openxmlformats.org/officeDocument/2006/relationships/image" Target="../media/image859.png"/><Relationship Id="rId111" Type="http://schemas.openxmlformats.org/officeDocument/2006/relationships/customXml" Target="../ink/ink96.xml"/><Relationship Id="rId132" Type="http://schemas.openxmlformats.org/officeDocument/2006/relationships/image" Target="../media/image881.png"/><Relationship Id="rId153" Type="http://schemas.openxmlformats.org/officeDocument/2006/relationships/customXml" Target="../ink/ink117.xml"/><Relationship Id="rId174" Type="http://schemas.openxmlformats.org/officeDocument/2006/relationships/customXml" Target="../ink/ink128.xml"/><Relationship Id="rId195" Type="http://schemas.openxmlformats.org/officeDocument/2006/relationships/image" Target="../media/image912.png"/><Relationship Id="rId209" Type="http://schemas.openxmlformats.org/officeDocument/2006/relationships/image" Target="../media/image919.png"/><Relationship Id="rId360" Type="http://schemas.openxmlformats.org/officeDocument/2006/relationships/customXml" Target="../ink/ink221.xml"/><Relationship Id="rId381" Type="http://schemas.openxmlformats.org/officeDocument/2006/relationships/image" Target="../media/image1005.png"/><Relationship Id="rId416" Type="http://schemas.openxmlformats.org/officeDocument/2006/relationships/customXml" Target="../ink/ink249.xml"/><Relationship Id="rId220" Type="http://schemas.openxmlformats.org/officeDocument/2006/relationships/customXml" Target="../ink/ink151.xml"/><Relationship Id="rId241" Type="http://schemas.openxmlformats.org/officeDocument/2006/relationships/image" Target="../media/image935.png"/><Relationship Id="rId437" Type="http://schemas.openxmlformats.org/officeDocument/2006/relationships/image" Target="../media/image1033.png"/><Relationship Id="rId458" Type="http://schemas.openxmlformats.org/officeDocument/2006/relationships/customXml" Target="../ink/ink270.xml"/><Relationship Id="rId479" Type="http://schemas.openxmlformats.org/officeDocument/2006/relationships/image" Target="../media/image1053.png"/><Relationship Id="rId15" Type="http://schemas.openxmlformats.org/officeDocument/2006/relationships/customXml" Target="../ink/ink48.xml"/><Relationship Id="rId36" Type="http://schemas.openxmlformats.org/officeDocument/2006/relationships/image" Target="../media/image833.png"/><Relationship Id="rId57" Type="http://schemas.openxmlformats.org/officeDocument/2006/relationships/customXml" Target="../ink/ink69.xml"/><Relationship Id="rId262" Type="http://schemas.openxmlformats.org/officeDocument/2006/relationships/customXml" Target="../ink/ink172.xml"/><Relationship Id="rId283" Type="http://schemas.openxmlformats.org/officeDocument/2006/relationships/image" Target="../media/image956.png"/><Relationship Id="rId318" Type="http://schemas.openxmlformats.org/officeDocument/2006/relationships/customXml" Target="../ink/ink200.xml"/><Relationship Id="rId339" Type="http://schemas.openxmlformats.org/officeDocument/2006/relationships/image" Target="../media/image984.png"/><Relationship Id="rId490" Type="http://schemas.openxmlformats.org/officeDocument/2006/relationships/customXml" Target="../ink/ink286.xml"/><Relationship Id="rId504" Type="http://schemas.openxmlformats.org/officeDocument/2006/relationships/customXml" Target="../ink/ink293.xml"/><Relationship Id="rId525" Type="http://schemas.openxmlformats.org/officeDocument/2006/relationships/image" Target="../media/image1076.png"/><Relationship Id="rId78" Type="http://schemas.openxmlformats.org/officeDocument/2006/relationships/image" Target="../media/image854.png"/><Relationship Id="rId99" Type="http://schemas.openxmlformats.org/officeDocument/2006/relationships/customXml" Target="../ink/ink90.xml"/><Relationship Id="rId101" Type="http://schemas.openxmlformats.org/officeDocument/2006/relationships/customXml" Target="../ink/ink91.xml"/><Relationship Id="rId122" Type="http://schemas.openxmlformats.org/officeDocument/2006/relationships/image" Target="../media/image876.png"/><Relationship Id="rId143" Type="http://schemas.openxmlformats.org/officeDocument/2006/relationships/customXml" Target="../ink/ink112.xml"/><Relationship Id="rId164" Type="http://schemas.openxmlformats.org/officeDocument/2006/relationships/image" Target="../media/image897.png"/><Relationship Id="rId185" Type="http://schemas.openxmlformats.org/officeDocument/2006/relationships/image" Target="../media/image907.png"/><Relationship Id="rId350" Type="http://schemas.openxmlformats.org/officeDocument/2006/relationships/customXml" Target="../ink/ink216.xml"/><Relationship Id="rId371" Type="http://schemas.openxmlformats.org/officeDocument/2006/relationships/image" Target="../media/image1000.png"/><Relationship Id="rId406" Type="http://schemas.openxmlformats.org/officeDocument/2006/relationships/customXml" Target="../ink/ink244.xml"/><Relationship Id="rId9" Type="http://schemas.openxmlformats.org/officeDocument/2006/relationships/customXml" Target="../ink/ink45.xml"/><Relationship Id="rId210" Type="http://schemas.openxmlformats.org/officeDocument/2006/relationships/customXml" Target="../ink/ink146.xml"/><Relationship Id="rId392" Type="http://schemas.openxmlformats.org/officeDocument/2006/relationships/customXml" Target="../ink/ink237.xml"/><Relationship Id="rId427" Type="http://schemas.openxmlformats.org/officeDocument/2006/relationships/image" Target="../media/image1028.png"/><Relationship Id="rId448" Type="http://schemas.openxmlformats.org/officeDocument/2006/relationships/customXml" Target="../ink/ink265.xml"/><Relationship Id="rId469" Type="http://schemas.openxmlformats.org/officeDocument/2006/relationships/image" Target="../media/image1048.png"/><Relationship Id="rId26" Type="http://schemas.openxmlformats.org/officeDocument/2006/relationships/image" Target="../media/image829.png"/><Relationship Id="rId231" Type="http://schemas.openxmlformats.org/officeDocument/2006/relationships/image" Target="../media/image930.png"/><Relationship Id="rId252" Type="http://schemas.openxmlformats.org/officeDocument/2006/relationships/customXml" Target="../ink/ink167.xml"/><Relationship Id="rId273" Type="http://schemas.openxmlformats.org/officeDocument/2006/relationships/image" Target="../media/image951.png"/><Relationship Id="rId294" Type="http://schemas.openxmlformats.org/officeDocument/2006/relationships/customXml" Target="../ink/ink188.xml"/><Relationship Id="rId308" Type="http://schemas.openxmlformats.org/officeDocument/2006/relationships/customXml" Target="../ink/ink195.xml"/><Relationship Id="rId329" Type="http://schemas.openxmlformats.org/officeDocument/2006/relationships/image" Target="../media/image979.png"/><Relationship Id="rId480" Type="http://schemas.openxmlformats.org/officeDocument/2006/relationships/customXml" Target="../ink/ink281.xml"/><Relationship Id="rId515" Type="http://schemas.openxmlformats.org/officeDocument/2006/relationships/image" Target="../media/image1071.png"/><Relationship Id="rId47" Type="http://schemas.openxmlformats.org/officeDocument/2006/relationships/customXml" Target="../ink/ink64.xml"/><Relationship Id="rId68" Type="http://schemas.openxmlformats.org/officeDocument/2006/relationships/image" Target="../media/image849.png"/><Relationship Id="rId89" Type="http://schemas.openxmlformats.org/officeDocument/2006/relationships/customXml" Target="../ink/ink85.xml"/><Relationship Id="rId112" Type="http://schemas.openxmlformats.org/officeDocument/2006/relationships/image" Target="../media/image871.png"/><Relationship Id="rId133" Type="http://schemas.openxmlformats.org/officeDocument/2006/relationships/customXml" Target="../ink/ink107.xml"/><Relationship Id="rId154" Type="http://schemas.openxmlformats.org/officeDocument/2006/relationships/image" Target="../media/image892.png"/><Relationship Id="rId175" Type="http://schemas.openxmlformats.org/officeDocument/2006/relationships/image" Target="../media/image902.png"/><Relationship Id="rId340" Type="http://schemas.openxmlformats.org/officeDocument/2006/relationships/customXml" Target="../ink/ink211.xml"/><Relationship Id="rId361" Type="http://schemas.openxmlformats.org/officeDocument/2006/relationships/image" Target="../media/image995.png"/><Relationship Id="rId196" Type="http://schemas.openxmlformats.org/officeDocument/2006/relationships/customXml" Target="../ink/ink139.xml"/><Relationship Id="rId200" Type="http://schemas.openxmlformats.org/officeDocument/2006/relationships/customXml" Target="../ink/ink141.xml"/><Relationship Id="rId382" Type="http://schemas.openxmlformats.org/officeDocument/2006/relationships/customXml" Target="../ink/ink232.xml"/><Relationship Id="rId417" Type="http://schemas.openxmlformats.org/officeDocument/2006/relationships/image" Target="../media/image1023.png"/><Relationship Id="rId438" Type="http://schemas.openxmlformats.org/officeDocument/2006/relationships/customXml" Target="../ink/ink260.xml"/><Relationship Id="rId459" Type="http://schemas.openxmlformats.org/officeDocument/2006/relationships/image" Target="../media/image1044.png"/><Relationship Id="rId16" Type="http://schemas.openxmlformats.org/officeDocument/2006/relationships/image" Target="../media/image824.png"/><Relationship Id="rId221" Type="http://schemas.openxmlformats.org/officeDocument/2006/relationships/image" Target="../media/image925.png"/><Relationship Id="rId242" Type="http://schemas.openxmlformats.org/officeDocument/2006/relationships/customXml" Target="../ink/ink162.xml"/><Relationship Id="rId263" Type="http://schemas.openxmlformats.org/officeDocument/2006/relationships/image" Target="../media/image946.png"/><Relationship Id="rId284" Type="http://schemas.openxmlformats.org/officeDocument/2006/relationships/customXml" Target="../ink/ink183.xml"/><Relationship Id="rId319" Type="http://schemas.openxmlformats.org/officeDocument/2006/relationships/image" Target="../media/image974.png"/><Relationship Id="rId470" Type="http://schemas.openxmlformats.org/officeDocument/2006/relationships/customXml" Target="../ink/ink276.xml"/><Relationship Id="rId491" Type="http://schemas.openxmlformats.org/officeDocument/2006/relationships/image" Target="../media/image1059.png"/><Relationship Id="rId505" Type="http://schemas.openxmlformats.org/officeDocument/2006/relationships/image" Target="../media/image1066.png"/><Relationship Id="rId526" Type="http://schemas.openxmlformats.org/officeDocument/2006/relationships/customXml" Target="../ink/ink304.xml"/><Relationship Id="rId37" Type="http://schemas.openxmlformats.org/officeDocument/2006/relationships/customXml" Target="../ink/ink59.xml"/><Relationship Id="rId58" Type="http://schemas.openxmlformats.org/officeDocument/2006/relationships/image" Target="../media/image844.png"/><Relationship Id="rId79" Type="http://schemas.openxmlformats.org/officeDocument/2006/relationships/customXml" Target="../ink/ink80.xml"/><Relationship Id="rId102" Type="http://schemas.openxmlformats.org/officeDocument/2006/relationships/image" Target="../media/image866.png"/><Relationship Id="rId123" Type="http://schemas.openxmlformats.org/officeDocument/2006/relationships/customXml" Target="../ink/ink102.xml"/><Relationship Id="rId144" Type="http://schemas.openxmlformats.org/officeDocument/2006/relationships/image" Target="../media/image887.png"/><Relationship Id="rId330" Type="http://schemas.openxmlformats.org/officeDocument/2006/relationships/customXml" Target="../ink/ink206.xml"/><Relationship Id="rId90" Type="http://schemas.openxmlformats.org/officeDocument/2006/relationships/image" Target="../media/image860.png"/><Relationship Id="rId165" Type="http://schemas.openxmlformats.org/officeDocument/2006/relationships/customXml" Target="../ink/ink123.xml"/><Relationship Id="rId186" Type="http://schemas.openxmlformats.org/officeDocument/2006/relationships/customXml" Target="../ink/ink134.xml"/><Relationship Id="rId351" Type="http://schemas.openxmlformats.org/officeDocument/2006/relationships/image" Target="../media/image990.png"/><Relationship Id="rId372" Type="http://schemas.openxmlformats.org/officeDocument/2006/relationships/customXml" Target="../ink/ink227.xml"/><Relationship Id="rId393" Type="http://schemas.openxmlformats.org/officeDocument/2006/relationships/image" Target="../media/image1011.png"/><Relationship Id="rId407" Type="http://schemas.openxmlformats.org/officeDocument/2006/relationships/image" Target="../media/image1018.png"/><Relationship Id="rId428" Type="http://schemas.openxmlformats.org/officeDocument/2006/relationships/customXml" Target="../ink/ink255.xml"/><Relationship Id="rId449" Type="http://schemas.openxmlformats.org/officeDocument/2006/relationships/image" Target="../media/image1039.png"/><Relationship Id="rId211" Type="http://schemas.openxmlformats.org/officeDocument/2006/relationships/image" Target="../media/image920.png"/><Relationship Id="rId232" Type="http://schemas.openxmlformats.org/officeDocument/2006/relationships/customXml" Target="../ink/ink157.xml"/><Relationship Id="rId253" Type="http://schemas.openxmlformats.org/officeDocument/2006/relationships/image" Target="../media/image941.png"/><Relationship Id="rId274" Type="http://schemas.openxmlformats.org/officeDocument/2006/relationships/customXml" Target="../ink/ink178.xml"/><Relationship Id="rId295" Type="http://schemas.openxmlformats.org/officeDocument/2006/relationships/image" Target="../media/image962.png"/><Relationship Id="rId309" Type="http://schemas.openxmlformats.org/officeDocument/2006/relationships/image" Target="../media/image969.png"/><Relationship Id="rId460" Type="http://schemas.openxmlformats.org/officeDocument/2006/relationships/customXml" Target="../ink/ink271.xml"/><Relationship Id="rId481" Type="http://schemas.openxmlformats.org/officeDocument/2006/relationships/image" Target="../media/image1054.png"/><Relationship Id="rId516" Type="http://schemas.openxmlformats.org/officeDocument/2006/relationships/customXml" Target="../ink/ink299.xml"/><Relationship Id="rId27" Type="http://schemas.openxmlformats.org/officeDocument/2006/relationships/customXml" Target="../ink/ink54.xml"/><Relationship Id="rId48" Type="http://schemas.openxmlformats.org/officeDocument/2006/relationships/image" Target="../media/image839.png"/><Relationship Id="rId69" Type="http://schemas.openxmlformats.org/officeDocument/2006/relationships/customXml" Target="../ink/ink75.xml"/><Relationship Id="rId113" Type="http://schemas.openxmlformats.org/officeDocument/2006/relationships/customXml" Target="../ink/ink97.xml"/><Relationship Id="rId134" Type="http://schemas.openxmlformats.org/officeDocument/2006/relationships/image" Target="../media/image882.png"/><Relationship Id="rId320" Type="http://schemas.openxmlformats.org/officeDocument/2006/relationships/customXml" Target="../ink/ink201.xml"/><Relationship Id="rId80" Type="http://schemas.openxmlformats.org/officeDocument/2006/relationships/image" Target="../media/image855.png"/><Relationship Id="rId155" Type="http://schemas.openxmlformats.org/officeDocument/2006/relationships/customXml" Target="../ink/ink118.xml"/><Relationship Id="rId176" Type="http://schemas.openxmlformats.org/officeDocument/2006/relationships/customXml" Target="../ink/ink129.xml"/><Relationship Id="rId197" Type="http://schemas.openxmlformats.org/officeDocument/2006/relationships/image" Target="../media/image913.png"/><Relationship Id="rId341" Type="http://schemas.openxmlformats.org/officeDocument/2006/relationships/image" Target="../media/image985.png"/><Relationship Id="rId362" Type="http://schemas.openxmlformats.org/officeDocument/2006/relationships/customXml" Target="../ink/ink222.xml"/><Relationship Id="rId383" Type="http://schemas.openxmlformats.org/officeDocument/2006/relationships/image" Target="../media/image1006.png"/><Relationship Id="rId418" Type="http://schemas.openxmlformats.org/officeDocument/2006/relationships/customXml" Target="../ink/ink250.xml"/><Relationship Id="rId439" Type="http://schemas.openxmlformats.org/officeDocument/2006/relationships/image" Target="../media/image1034.png"/><Relationship Id="rId201" Type="http://schemas.openxmlformats.org/officeDocument/2006/relationships/image" Target="../media/image915.png"/><Relationship Id="rId222" Type="http://schemas.openxmlformats.org/officeDocument/2006/relationships/customXml" Target="../ink/ink152.xml"/><Relationship Id="rId243" Type="http://schemas.openxmlformats.org/officeDocument/2006/relationships/image" Target="../media/image936.png"/><Relationship Id="rId264" Type="http://schemas.openxmlformats.org/officeDocument/2006/relationships/customXml" Target="../ink/ink173.xml"/><Relationship Id="rId285" Type="http://schemas.openxmlformats.org/officeDocument/2006/relationships/image" Target="../media/image957.png"/><Relationship Id="rId450" Type="http://schemas.openxmlformats.org/officeDocument/2006/relationships/customXml" Target="../ink/ink266.xml"/><Relationship Id="rId471" Type="http://schemas.openxmlformats.org/officeDocument/2006/relationships/image" Target="../media/image1049.png"/><Relationship Id="rId506" Type="http://schemas.openxmlformats.org/officeDocument/2006/relationships/customXml" Target="../ink/ink294.xml"/><Relationship Id="rId17" Type="http://schemas.openxmlformats.org/officeDocument/2006/relationships/customXml" Target="../ink/ink49.xml"/><Relationship Id="rId38" Type="http://schemas.openxmlformats.org/officeDocument/2006/relationships/image" Target="../media/image834.png"/><Relationship Id="rId59" Type="http://schemas.openxmlformats.org/officeDocument/2006/relationships/customXml" Target="../ink/ink70.xml"/><Relationship Id="rId103" Type="http://schemas.openxmlformats.org/officeDocument/2006/relationships/customXml" Target="../ink/ink92.xml"/><Relationship Id="rId124" Type="http://schemas.openxmlformats.org/officeDocument/2006/relationships/image" Target="../media/image877.png"/><Relationship Id="rId310" Type="http://schemas.openxmlformats.org/officeDocument/2006/relationships/customXml" Target="../ink/ink196.xml"/><Relationship Id="rId492" Type="http://schemas.openxmlformats.org/officeDocument/2006/relationships/customXml" Target="../ink/ink287.xml"/><Relationship Id="rId527" Type="http://schemas.openxmlformats.org/officeDocument/2006/relationships/image" Target="../media/image1077.png"/><Relationship Id="rId70" Type="http://schemas.openxmlformats.org/officeDocument/2006/relationships/image" Target="../media/image850.png"/><Relationship Id="rId91" Type="http://schemas.openxmlformats.org/officeDocument/2006/relationships/customXml" Target="../ink/ink86.xml"/><Relationship Id="rId145" Type="http://schemas.openxmlformats.org/officeDocument/2006/relationships/customXml" Target="../ink/ink113.xml"/><Relationship Id="rId166" Type="http://schemas.openxmlformats.org/officeDocument/2006/relationships/image" Target="../media/image898.png"/><Relationship Id="rId187" Type="http://schemas.openxmlformats.org/officeDocument/2006/relationships/image" Target="../media/image908.png"/><Relationship Id="rId331" Type="http://schemas.openxmlformats.org/officeDocument/2006/relationships/image" Target="../media/image980.png"/><Relationship Id="rId352" Type="http://schemas.openxmlformats.org/officeDocument/2006/relationships/customXml" Target="../ink/ink217.xml"/><Relationship Id="rId373" Type="http://schemas.openxmlformats.org/officeDocument/2006/relationships/image" Target="../media/image1001.png"/><Relationship Id="rId394" Type="http://schemas.openxmlformats.org/officeDocument/2006/relationships/customXml" Target="../ink/ink238.xml"/><Relationship Id="rId408" Type="http://schemas.openxmlformats.org/officeDocument/2006/relationships/customXml" Target="../ink/ink245.xml"/><Relationship Id="rId429" Type="http://schemas.openxmlformats.org/officeDocument/2006/relationships/image" Target="../media/image102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47.xml"/><Relationship Id="rId233" Type="http://schemas.openxmlformats.org/officeDocument/2006/relationships/image" Target="../media/image931.png"/><Relationship Id="rId254" Type="http://schemas.openxmlformats.org/officeDocument/2006/relationships/customXml" Target="../ink/ink168.xml"/><Relationship Id="rId440" Type="http://schemas.openxmlformats.org/officeDocument/2006/relationships/customXml" Target="../ink/ink261.xml"/><Relationship Id="rId28" Type="http://schemas.openxmlformats.org/officeDocument/2006/relationships/image" Target="../media/image830.png"/><Relationship Id="rId49" Type="http://schemas.openxmlformats.org/officeDocument/2006/relationships/customXml" Target="../ink/ink65.xml"/><Relationship Id="rId114" Type="http://schemas.openxmlformats.org/officeDocument/2006/relationships/image" Target="../media/image872.png"/><Relationship Id="rId275" Type="http://schemas.openxmlformats.org/officeDocument/2006/relationships/image" Target="../media/image952.png"/><Relationship Id="rId296" Type="http://schemas.openxmlformats.org/officeDocument/2006/relationships/customXml" Target="../ink/ink189.xml"/><Relationship Id="rId300" Type="http://schemas.openxmlformats.org/officeDocument/2006/relationships/customXml" Target="../ink/ink191.xml"/><Relationship Id="rId461" Type="http://schemas.openxmlformats.org/officeDocument/2006/relationships/image" Target="../media/image1045.png"/><Relationship Id="rId482" Type="http://schemas.openxmlformats.org/officeDocument/2006/relationships/customXml" Target="../ink/ink282.xml"/><Relationship Id="rId517" Type="http://schemas.openxmlformats.org/officeDocument/2006/relationships/image" Target="../media/image1072.png"/><Relationship Id="rId60" Type="http://schemas.openxmlformats.org/officeDocument/2006/relationships/image" Target="../media/image845.png"/><Relationship Id="rId81" Type="http://schemas.openxmlformats.org/officeDocument/2006/relationships/customXml" Target="../ink/ink81.xml"/><Relationship Id="rId135" Type="http://schemas.openxmlformats.org/officeDocument/2006/relationships/customXml" Target="../ink/ink108.xml"/><Relationship Id="rId156" Type="http://schemas.openxmlformats.org/officeDocument/2006/relationships/image" Target="../media/image893.png"/><Relationship Id="rId177" Type="http://schemas.openxmlformats.org/officeDocument/2006/relationships/image" Target="../media/image903.png"/><Relationship Id="rId198" Type="http://schemas.openxmlformats.org/officeDocument/2006/relationships/customXml" Target="../ink/ink140.xml"/><Relationship Id="rId321" Type="http://schemas.openxmlformats.org/officeDocument/2006/relationships/image" Target="../media/image975.png"/><Relationship Id="rId342" Type="http://schemas.openxmlformats.org/officeDocument/2006/relationships/customXml" Target="../ink/ink212.xml"/><Relationship Id="rId363" Type="http://schemas.openxmlformats.org/officeDocument/2006/relationships/image" Target="../media/image996.png"/><Relationship Id="rId384" Type="http://schemas.openxmlformats.org/officeDocument/2006/relationships/customXml" Target="../ink/ink233.xml"/><Relationship Id="rId419" Type="http://schemas.openxmlformats.org/officeDocument/2006/relationships/image" Target="../media/image1024.png"/><Relationship Id="rId202" Type="http://schemas.openxmlformats.org/officeDocument/2006/relationships/customXml" Target="../ink/ink142.xml"/><Relationship Id="rId223" Type="http://schemas.openxmlformats.org/officeDocument/2006/relationships/image" Target="../media/image926.png"/><Relationship Id="rId244" Type="http://schemas.openxmlformats.org/officeDocument/2006/relationships/customXml" Target="../ink/ink163.xml"/><Relationship Id="rId430" Type="http://schemas.openxmlformats.org/officeDocument/2006/relationships/customXml" Target="../ink/ink256.xml"/><Relationship Id="rId18" Type="http://schemas.openxmlformats.org/officeDocument/2006/relationships/image" Target="../media/image825.png"/><Relationship Id="rId39" Type="http://schemas.openxmlformats.org/officeDocument/2006/relationships/customXml" Target="../ink/ink60.xml"/><Relationship Id="rId265" Type="http://schemas.openxmlformats.org/officeDocument/2006/relationships/image" Target="../media/image947.png"/><Relationship Id="rId286" Type="http://schemas.openxmlformats.org/officeDocument/2006/relationships/customXml" Target="../ink/ink184.xml"/><Relationship Id="rId451" Type="http://schemas.openxmlformats.org/officeDocument/2006/relationships/image" Target="../media/image1040.png"/><Relationship Id="rId472" Type="http://schemas.openxmlformats.org/officeDocument/2006/relationships/customXml" Target="../ink/ink277.xml"/><Relationship Id="rId493" Type="http://schemas.openxmlformats.org/officeDocument/2006/relationships/image" Target="../media/image1060.png"/><Relationship Id="rId507" Type="http://schemas.openxmlformats.org/officeDocument/2006/relationships/image" Target="../media/image1067.png"/><Relationship Id="rId528" Type="http://schemas.openxmlformats.org/officeDocument/2006/relationships/customXml" Target="../ink/ink305.xml"/><Relationship Id="rId50" Type="http://schemas.openxmlformats.org/officeDocument/2006/relationships/image" Target="../media/image840.png"/><Relationship Id="rId104" Type="http://schemas.openxmlformats.org/officeDocument/2006/relationships/image" Target="../media/image867.png"/><Relationship Id="rId125" Type="http://schemas.openxmlformats.org/officeDocument/2006/relationships/customXml" Target="../ink/ink103.xml"/><Relationship Id="rId146" Type="http://schemas.openxmlformats.org/officeDocument/2006/relationships/image" Target="../media/image888.png"/><Relationship Id="rId167" Type="http://schemas.openxmlformats.org/officeDocument/2006/relationships/customXml" Target="../ink/ink124.xml"/><Relationship Id="rId188" Type="http://schemas.openxmlformats.org/officeDocument/2006/relationships/customXml" Target="../ink/ink135.xml"/><Relationship Id="rId311" Type="http://schemas.openxmlformats.org/officeDocument/2006/relationships/image" Target="../media/image970.png"/><Relationship Id="rId332" Type="http://schemas.openxmlformats.org/officeDocument/2006/relationships/customXml" Target="../ink/ink207.xml"/><Relationship Id="rId353" Type="http://schemas.openxmlformats.org/officeDocument/2006/relationships/image" Target="../media/image991.png"/><Relationship Id="rId374" Type="http://schemas.openxmlformats.org/officeDocument/2006/relationships/customXml" Target="../ink/ink228.xml"/><Relationship Id="rId395" Type="http://schemas.openxmlformats.org/officeDocument/2006/relationships/image" Target="../media/image1012.png"/><Relationship Id="rId409" Type="http://schemas.openxmlformats.org/officeDocument/2006/relationships/image" Target="../media/image1019.png"/><Relationship Id="rId71" Type="http://schemas.openxmlformats.org/officeDocument/2006/relationships/customXml" Target="../ink/ink76.xml"/><Relationship Id="rId92" Type="http://schemas.openxmlformats.org/officeDocument/2006/relationships/image" Target="../media/image861.png"/><Relationship Id="rId213" Type="http://schemas.openxmlformats.org/officeDocument/2006/relationships/image" Target="../media/image921.png"/><Relationship Id="rId234" Type="http://schemas.openxmlformats.org/officeDocument/2006/relationships/customXml" Target="../ink/ink158.xml"/><Relationship Id="rId420" Type="http://schemas.openxmlformats.org/officeDocument/2006/relationships/customXml" Target="../ink/ink251.xml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55.xml"/><Relationship Id="rId255" Type="http://schemas.openxmlformats.org/officeDocument/2006/relationships/image" Target="../media/image942.png"/><Relationship Id="rId276" Type="http://schemas.openxmlformats.org/officeDocument/2006/relationships/customXml" Target="../ink/ink179.xml"/><Relationship Id="rId297" Type="http://schemas.openxmlformats.org/officeDocument/2006/relationships/image" Target="../media/image963.png"/><Relationship Id="rId441" Type="http://schemas.openxmlformats.org/officeDocument/2006/relationships/image" Target="../media/image1035.png"/><Relationship Id="rId462" Type="http://schemas.openxmlformats.org/officeDocument/2006/relationships/customXml" Target="../ink/ink272.xml"/><Relationship Id="rId483" Type="http://schemas.openxmlformats.org/officeDocument/2006/relationships/image" Target="../media/image1055.png"/><Relationship Id="rId518" Type="http://schemas.openxmlformats.org/officeDocument/2006/relationships/customXml" Target="../ink/ink300.xml"/><Relationship Id="rId40" Type="http://schemas.openxmlformats.org/officeDocument/2006/relationships/image" Target="../media/image835.png"/><Relationship Id="rId115" Type="http://schemas.openxmlformats.org/officeDocument/2006/relationships/customXml" Target="../ink/ink98.xml"/><Relationship Id="rId136" Type="http://schemas.openxmlformats.org/officeDocument/2006/relationships/image" Target="../media/image883.png"/><Relationship Id="rId157" Type="http://schemas.openxmlformats.org/officeDocument/2006/relationships/customXml" Target="../ink/ink119.xml"/><Relationship Id="rId178" Type="http://schemas.openxmlformats.org/officeDocument/2006/relationships/customXml" Target="../ink/ink130.xml"/><Relationship Id="rId301" Type="http://schemas.openxmlformats.org/officeDocument/2006/relationships/image" Target="../media/image965.png"/><Relationship Id="rId322" Type="http://schemas.openxmlformats.org/officeDocument/2006/relationships/customXml" Target="../ink/ink202.xml"/><Relationship Id="rId343" Type="http://schemas.openxmlformats.org/officeDocument/2006/relationships/image" Target="../media/image986.png"/><Relationship Id="rId364" Type="http://schemas.openxmlformats.org/officeDocument/2006/relationships/customXml" Target="../ink/ink223.xml"/><Relationship Id="rId61" Type="http://schemas.openxmlformats.org/officeDocument/2006/relationships/customXml" Target="../ink/ink71.xml"/><Relationship Id="rId82" Type="http://schemas.openxmlformats.org/officeDocument/2006/relationships/image" Target="../media/image856.png"/><Relationship Id="rId199" Type="http://schemas.openxmlformats.org/officeDocument/2006/relationships/image" Target="../media/image914.png"/><Relationship Id="rId203" Type="http://schemas.openxmlformats.org/officeDocument/2006/relationships/image" Target="../media/image916.png"/><Relationship Id="rId385" Type="http://schemas.openxmlformats.org/officeDocument/2006/relationships/image" Target="../media/image1007.png"/><Relationship Id="rId19" Type="http://schemas.openxmlformats.org/officeDocument/2006/relationships/customXml" Target="../ink/ink50.xml"/><Relationship Id="rId224" Type="http://schemas.openxmlformats.org/officeDocument/2006/relationships/customXml" Target="../ink/ink153.xml"/><Relationship Id="rId245" Type="http://schemas.openxmlformats.org/officeDocument/2006/relationships/image" Target="../media/image937.png"/><Relationship Id="rId266" Type="http://schemas.openxmlformats.org/officeDocument/2006/relationships/customXml" Target="../ink/ink174.xml"/><Relationship Id="rId287" Type="http://schemas.openxmlformats.org/officeDocument/2006/relationships/image" Target="../media/image958.png"/><Relationship Id="rId410" Type="http://schemas.openxmlformats.org/officeDocument/2006/relationships/customXml" Target="../ink/ink246.xml"/><Relationship Id="rId431" Type="http://schemas.openxmlformats.org/officeDocument/2006/relationships/image" Target="../media/image1030.png"/><Relationship Id="rId452" Type="http://schemas.openxmlformats.org/officeDocument/2006/relationships/customXml" Target="../ink/ink267.xml"/><Relationship Id="rId473" Type="http://schemas.openxmlformats.org/officeDocument/2006/relationships/image" Target="../media/image1050.png"/><Relationship Id="rId494" Type="http://schemas.openxmlformats.org/officeDocument/2006/relationships/customXml" Target="../ink/ink288.xml"/><Relationship Id="rId508" Type="http://schemas.openxmlformats.org/officeDocument/2006/relationships/customXml" Target="../ink/ink295.xml"/><Relationship Id="rId529" Type="http://schemas.openxmlformats.org/officeDocument/2006/relationships/image" Target="../media/image1078.png"/><Relationship Id="rId30" Type="http://schemas.openxmlformats.org/officeDocument/2006/relationships/image" Target="../media/image773.png"/><Relationship Id="rId105" Type="http://schemas.openxmlformats.org/officeDocument/2006/relationships/customXml" Target="../ink/ink93.xml"/><Relationship Id="rId126" Type="http://schemas.openxmlformats.org/officeDocument/2006/relationships/image" Target="../media/image878.png"/><Relationship Id="rId147" Type="http://schemas.openxmlformats.org/officeDocument/2006/relationships/customXml" Target="../ink/ink114.xml"/><Relationship Id="rId168" Type="http://schemas.openxmlformats.org/officeDocument/2006/relationships/customXml" Target="../ink/ink125.xml"/><Relationship Id="rId312" Type="http://schemas.openxmlformats.org/officeDocument/2006/relationships/customXml" Target="../ink/ink197.xml"/><Relationship Id="rId333" Type="http://schemas.openxmlformats.org/officeDocument/2006/relationships/image" Target="../media/image981.png"/><Relationship Id="rId354" Type="http://schemas.openxmlformats.org/officeDocument/2006/relationships/customXml" Target="../ink/ink218.xml"/><Relationship Id="rId51" Type="http://schemas.openxmlformats.org/officeDocument/2006/relationships/customXml" Target="../ink/ink66.xml"/><Relationship Id="rId72" Type="http://schemas.openxmlformats.org/officeDocument/2006/relationships/image" Target="../media/image851.png"/><Relationship Id="rId93" Type="http://schemas.openxmlformats.org/officeDocument/2006/relationships/customXml" Target="../ink/ink87.xml"/><Relationship Id="rId189" Type="http://schemas.openxmlformats.org/officeDocument/2006/relationships/image" Target="../media/image909.png"/><Relationship Id="rId375" Type="http://schemas.openxmlformats.org/officeDocument/2006/relationships/image" Target="../media/image1002.png"/><Relationship Id="rId396" Type="http://schemas.openxmlformats.org/officeDocument/2006/relationships/customXml" Target="../ink/ink239.xml"/><Relationship Id="rId3" Type="http://schemas.openxmlformats.org/officeDocument/2006/relationships/customXml" Target="../ink/ink42.xml"/><Relationship Id="rId214" Type="http://schemas.openxmlformats.org/officeDocument/2006/relationships/customXml" Target="../ink/ink148.xml"/><Relationship Id="rId235" Type="http://schemas.openxmlformats.org/officeDocument/2006/relationships/image" Target="../media/image932.png"/><Relationship Id="rId256" Type="http://schemas.openxmlformats.org/officeDocument/2006/relationships/customXml" Target="../ink/ink169.xml"/><Relationship Id="rId277" Type="http://schemas.openxmlformats.org/officeDocument/2006/relationships/image" Target="../media/image953.png"/><Relationship Id="rId298" Type="http://schemas.openxmlformats.org/officeDocument/2006/relationships/customXml" Target="../ink/ink190.xml"/><Relationship Id="rId400" Type="http://schemas.openxmlformats.org/officeDocument/2006/relationships/customXml" Target="../ink/ink241.xml"/><Relationship Id="rId421" Type="http://schemas.openxmlformats.org/officeDocument/2006/relationships/image" Target="../media/image1025.png"/><Relationship Id="rId442" Type="http://schemas.openxmlformats.org/officeDocument/2006/relationships/customXml" Target="../ink/ink262.xml"/><Relationship Id="rId463" Type="http://schemas.openxmlformats.org/officeDocument/2006/relationships/image" Target="../media/image78.png"/><Relationship Id="rId484" Type="http://schemas.openxmlformats.org/officeDocument/2006/relationships/customXml" Target="../ink/ink283.xml"/><Relationship Id="rId519" Type="http://schemas.openxmlformats.org/officeDocument/2006/relationships/image" Target="../media/image1073.png"/><Relationship Id="rId116" Type="http://schemas.openxmlformats.org/officeDocument/2006/relationships/image" Target="../media/image873.png"/><Relationship Id="rId137" Type="http://schemas.openxmlformats.org/officeDocument/2006/relationships/customXml" Target="../ink/ink109.xml"/><Relationship Id="rId158" Type="http://schemas.openxmlformats.org/officeDocument/2006/relationships/image" Target="../media/image894.png"/><Relationship Id="rId302" Type="http://schemas.openxmlformats.org/officeDocument/2006/relationships/customXml" Target="../ink/ink192.xml"/><Relationship Id="rId323" Type="http://schemas.openxmlformats.org/officeDocument/2006/relationships/image" Target="../media/image976.png"/><Relationship Id="rId344" Type="http://schemas.openxmlformats.org/officeDocument/2006/relationships/customXml" Target="../ink/ink213.xml"/><Relationship Id="rId530" Type="http://schemas.openxmlformats.org/officeDocument/2006/relationships/customXml" Target="../ink/ink306.xml"/><Relationship Id="rId20" Type="http://schemas.openxmlformats.org/officeDocument/2006/relationships/image" Target="../media/image826.png"/><Relationship Id="rId41" Type="http://schemas.openxmlformats.org/officeDocument/2006/relationships/customXml" Target="../ink/ink61.xml"/><Relationship Id="rId62" Type="http://schemas.openxmlformats.org/officeDocument/2006/relationships/image" Target="../media/image846.png"/><Relationship Id="rId83" Type="http://schemas.openxmlformats.org/officeDocument/2006/relationships/customXml" Target="../ink/ink82.xml"/><Relationship Id="rId179" Type="http://schemas.openxmlformats.org/officeDocument/2006/relationships/image" Target="../media/image904.png"/><Relationship Id="rId365" Type="http://schemas.openxmlformats.org/officeDocument/2006/relationships/image" Target="../media/image997.png"/><Relationship Id="rId386" Type="http://schemas.openxmlformats.org/officeDocument/2006/relationships/customXml" Target="../ink/ink234.xml"/><Relationship Id="rId190" Type="http://schemas.openxmlformats.org/officeDocument/2006/relationships/customXml" Target="../ink/ink136.xml"/><Relationship Id="rId204" Type="http://schemas.openxmlformats.org/officeDocument/2006/relationships/customXml" Target="../ink/ink143.xml"/><Relationship Id="rId225" Type="http://schemas.openxmlformats.org/officeDocument/2006/relationships/image" Target="../media/image927.png"/><Relationship Id="rId246" Type="http://schemas.openxmlformats.org/officeDocument/2006/relationships/customXml" Target="../ink/ink164.xml"/><Relationship Id="rId267" Type="http://schemas.openxmlformats.org/officeDocument/2006/relationships/image" Target="../media/image948.png"/><Relationship Id="rId288" Type="http://schemas.openxmlformats.org/officeDocument/2006/relationships/customXml" Target="../ink/ink185.xml"/><Relationship Id="rId411" Type="http://schemas.openxmlformats.org/officeDocument/2006/relationships/image" Target="../media/image1020.png"/><Relationship Id="rId432" Type="http://schemas.openxmlformats.org/officeDocument/2006/relationships/customXml" Target="../ink/ink257.xml"/><Relationship Id="rId453" Type="http://schemas.openxmlformats.org/officeDocument/2006/relationships/image" Target="../media/image1041.png"/><Relationship Id="rId474" Type="http://schemas.openxmlformats.org/officeDocument/2006/relationships/customXml" Target="../ink/ink278.xml"/><Relationship Id="rId509" Type="http://schemas.openxmlformats.org/officeDocument/2006/relationships/image" Target="../media/image1068.png"/><Relationship Id="rId106" Type="http://schemas.openxmlformats.org/officeDocument/2006/relationships/image" Target="../media/image868.png"/><Relationship Id="rId127" Type="http://schemas.openxmlformats.org/officeDocument/2006/relationships/customXml" Target="../ink/ink104.xml"/><Relationship Id="rId313" Type="http://schemas.openxmlformats.org/officeDocument/2006/relationships/image" Target="../media/image971.png"/><Relationship Id="rId495" Type="http://schemas.openxmlformats.org/officeDocument/2006/relationships/image" Target="../media/image1061.png"/><Relationship Id="rId10" Type="http://schemas.openxmlformats.org/officeDocument/2006/relationships/image" Target="../media/image821.png"/><Relationship Id="rId31" Type="http://schemas.openxmlformats.org/officeDocument/2006/relationships/customXml" Target="../ink/ink56.xml"/><Relationship Id="rId52" Type="http://schemas.openxmlformats.org/officeDocument/2006/relationships/image" Target="../media/image841.png"/><Relationship Id="rId73" Type="http://schemas.openxmlformats.org/officeDocument/2006/relationships/customXml" Target="../ink/ink77.xml"/><Relationship Id="rId94" Type="http://schemas.openxmlformats.org/officeDocument/2006/relationships/image" Target="../media/image862.png"/><Relationship Id="rId148" Type="http://schemas.openxmlformats.org/officeDocument/2006/relationships/image" Target="../media/image889.png"/><Relationship Id="rId169" Type="http://schemas.openxmlformats.org/officeDocument/2006/relationships/image" Target="../media/image899.png"/><Relationship Id="rId334" Type="http://schemas.openxmlformats.org/officeDocument/2006/relationships/customXml" Target="../ink/ink208.xml"/><Relationship Id="rId355" Type="http://schemas.openxmlformats.org/officeDocument/2006/relationships/image" Target="../media/image992.png"/><Relationship Id="rId376" Type="http://schemas.openxmlformats.org/officeDocument/2006/relationships/customXml" Target="../ink/ink229.xml"/><Relationship Id="rId397" Type="http://schemas.openxmlformats.org/officeDocument/2006/relationships/image" Target="../media/image1013.png"/><Relationship Id="rId520" Type="http://schemas.openxmlformats.org/officeDocument/2006/relationships/customXml" Target="../ink/ink301.xml"/><Relationship Id="rId4" Type="http://schemas.openxmlformats.org/officeDocument/2006/relationships/image" Target="../media/image818.png"/><Relationship Id="rId180" Type="http://schemas.openxmlformats.org/officeDocument/2006/relationships/customXml" Target="../ink/ink131.xml"/><Relationship Id="rId215" Type="http://schemas.openxmlformats.org/officeDocument/2006/relationships/image" Target="../media/image922.png"/><Relationship Id="rId236" Type="http://schemas.openxmlformats.org/officeDocument/2006/relationships/customXml" Target="../ink/ink159.xml"/><Relationship Id="rId257" Type="http://schemas.openxmlformats.org/officeDocument/2006/relationships/image" Target="../media/image943.png"/><Relationship Id="rId278" Type="http://schemas.openxmlformats.org/officeDocument/2006/relationships/customXml" Target="../ink/ink180.xml"/><Relationship Id="rId401" Type="http://schemas.openxmlformats.org/officeDocument/2006/relationships/image" Target="../media/image1015.png"/><Relationship Id="rId422" Type="http://schemas.openxmlformats.org/officeDocument/2006/relationships/customXml" Target="../ink/ink252.xml"/><Relationship Id="rId443" Type="http://schemas.openxmlformats.org/officeDocument/2006/relationships/image" Target="../media/image1036.png"/><Relationship Id="rId464" Type="http://schemas.openxmlformats.org/officeDocument/2006/relationships/customXml" Target="../ink/ink273.xml"/><Relationship Id="rId303" Type="http://schemas.openxmlformats.org/officeDocument/2006/relationships/image" Target="../media/image966.png"/><Relationship Id="rId485" Type="http://schemas.openxmlformats.org/officeDocument/2006/relationships/image" Target="../media/image1056.png"/><Relationship Id="rId42" Type="http://schemas.openxmlformats.org/officeDocument/2006/relationships/image" Target="../media/image836.png"/><Relationship Id="rId84" Type="http://schemas.openxmlformats.org/officeDocument/2006/relationships/image" Target="../media/image857.png"/><Relationship Id="rId138" Type="http://schemas.openxmlformats.org/officeDocument/2006/relationships/image" Target="../media/image884.png"/><Relationship Id="rId345" Type="http://schemas.openxmlformats.org/officeDocument/2006/relationships/image" Target="../media/image987.png"/><Relationship Id="rId387" Type="http://schemas.openxmlformats.org/officeDocument/2006/relationships/image" Target="../media/image1008.png"/><Relationship Id="rId510" Type="http://schemas.openxmlformats.org/officeDocument/2006/relationships/customXml" Target="../ink/ink296.xml"/><Relationship Id="rId191" Type="http://schemas.openxmlformats.org/officeDocument/2006/relationships/image" Target="../media/image910.png"/><Relationship Id="rId205" Type="http://schemas.openxmlformats.org/officeDocument/2006/relationships/image" Target="../media/image917.png"/><Relationship Id="rId247" Type="http://schemas.openxmlformats.org/officeDocument/2006/relationships/image" Target="../media/image938.png"/><Relationship Id="rId412" Type="http://schemas.openxmlformats.org/officeDocument/2006/relationships/customXml" Target="../ink/ink247.xml"/><Relationship Id="rId107" Type="http://schemas.openxmlformats.org/officeDocument/2006/relationships/customXml" Target="../ink/ink94.xml"/><Relationship Id="rId289" Type="http://schemas.openxmlformats.org/officeDocument/2006/relationships/image" Target="../media/image959.png"/><Relationship Id="rId454" Type="http://schemas.openxmlformats.org/officeDocument/2006/relationships/customXml" Target="../ink/ink268.xml"/><Relationship Id="rId496" Type="http://schemas.openxmlformats.org/officeDocument/2006/relationships/customXml" Target="../ink/ink289.xml"/><Relationship Id="rId11" Type="http://schemas.openxmlformats.org/officeDocument/2006/relationships/customXml" Target="../ink/ink46.xml"/><Relationship Id="rId53" Type="http://schemas.openxmlformats.org/officeDocument/2006/relationships/customXml" Target="../ink/ink67.xml"/><Relationship Id="rId149" Type="http://schemas.openxmlformats.org/officeDocument/2006/relationships/customXml" Target="../ink/ink115.xml"/><Relationship Id="rId314" Type="http://schemas.openxmlformats.org/officeDocument/2006/relationships/customXml" Target="../ink/ink198.xml"/><Relationship Id="rId356" Type="http://schemas.openxmlformats.org/officeDocument/2006/relationships/customXml" Target="../ink/ink219.xml"/><Relationship Id="rId398" Type="http://schemas.openxmlformats.org/officeDocument/2006/relationships/customXml" Target="../ink/ink240.xml"/><Relationship Id="rId521" Type="http://schemas.openxmlformats.org/officeDocument/2006/relationships/image" Target="../media/image1074.png"/><Relationship Id="rId95" Type="http://schemas.openxmlformats.org/officeDocument/2006/relationships/customXml" Target="../ink/ink88.xml"/><Relationship Id="rId160" Type="http://schemas.openxmlformats.org/officeDocument/2006/relationships/image" Target="../media/image895.png"/><Relationship Id="rId216" Type="http://schemas.openxmlformats.org/officeDocument/2006/relationships/customXml" Target="../ink/ink149.xml"/><Relationship Id="rId423" Type="http://schemas.openxmlformats.org/officeDocument/2006/relationships/image" Target="../media/image1026.png"/><Relationship Id="rId258" Type="http://schemas.openxmlformats.org/officeDocument/2006/relationships/customXml" Target="../ink/ink170.xml"/><Relationship Id="rId465" Type="http://schemas.openxmlformats.org/officeDocument/2006/relationships/image" Target="../media/image1046.png"/><Relationship Id="rId22" Type="http://schemas.openxmlformats.org/officeDocument/2006/relationships/image" Target="../media/image827.png"/><Relationship Id="rId64" Type="http://schemas.openxmlformats.org/officeDocument/2006/relationships/image" Target="../media/image847.png"/><Relationship Id="rId118" Type="http://schemas.openxmlformats.org/officeDocument/2006/relationships/image" Target="../media/image874.png"/><Relationship Id="rId325" Type="http://schemas.openxmlformats.org/officeDocument/2006/relationships/image" Target="../media/image977.png"/><Relationship Id="rId367" Type="http://schemas.openxmlformats.org/officeDocument/2006/relationships/image" Target="../media/image998.png"/><Relationship Id="rId171" Type="http://schemas.openxmlformats.org/officeDocument/2006/relationships/image" Target="../media/image900.png"/><Relationship Id="rId227" Type="http://schemas.openxmlformats.org/officeDocument/2006/relationships/image" Target="../media/image928.png"/><Relationship Id="rId269" Type="http://schemas.openxmlformats.org/officeDocument/2006/relationships/image" Target="../media/image949.png"/><Relationship Id="rId434" Type="http://schemas.openxmlformats.org/officeDocument/2006/relationships/customXml" Target="../ink/ink258.xml"/><Relationship Id="rId476" Type="http://schemas.openxmlformats.org/officeDocument/2006/relationships/customXml" Target="../ink/ink279.xml"/><Relationship Id="rId33" Type="http://schemas.openxmlformats.org/officeDocument/2006/relationships/customXml" Target="../ink/ink57.xml"/><Relationship Id="rId129" Type="http://schemas.openxmlformats.org/officeDocument/2006/relationships/customXml" Target="../ink/ink105.xml"/><Relationship Id="rId280" Type="http://schemas.openxmlformats.org/officeDocument/2006/relationships/customXml" Target="../ink/ink181.xml"/><Relationship Id="rId336" Type="http://schemas.openxmlformats.org/officeDocument/2006/relationships/customXml" Target="../ink/ink209.xml"/><Relationship Id="rId501" Type="http://schemas.openxmlformats.org/officeDocument/2006/relationships/image" Target="../media/image1064.png"/><Relationship Id="rId75" Type="http://schemas.openxmlformats.org/officeDocument/2006/relationships/customXml" Target="../ink/ink78.xml"/><Relationship Id="rId140" Type="http://schemas.openxmlformats.org/officeDocument/2006/relationships/image" Target="../media/image885.png"/><Relationship Id="rId182" Type="http://schemas.openxmlformats.org/officeDocument/2006/relationships/customXml" Target="../ink/ink132.xml"/><Relationship Id="rId378" Type="http://schemas.openxmlformats.org/officeDocument/2006/relationships/customXml" Target="../ink/ink230.xml"/><Relationship Id="rId403" Type="http://schemas.openxmlformats.org/officeDocument/2006/relationships/image" Target="../media/image1016.png"/><Relationship Id="rId6" Type="http://schemas.openxmlformats.org/officeDocument/2006/relationships/image" Target="../media/image819.png"/><Relationship Id="rId238" Type="http://schemas.openxmlformats.org/officeDocument/2006/relationships/customXml" Target="../ink/ink160.xml"/><Relationship Id="rId445" Type="http://schemas.openxmlformats.org/officeDocument/2006/relationships/image" Target="../media/image1037.png"/><Relationship Id="rId487" Type="http://schemas.openxmlformats.org/officeDocument/2006/relationships/image" Target="../media/image1057.png"/><Relationship Id="rId291" Type="http://schemas.openxmlformats.org/officeDocument/2006/relationships/image" Target="../media/image960.png"/><Relationship Id="rId305" Type="http://schemas.openxmlformats.org/officeDocument/2006/relationships/image" Target="../media/image967.png"/><Relationship Id="rId347" Type="http://schemas.openxmlformats.org/officeDocument/2006/relationships/image" Target="../media/image988.png"/><Relationship Id="rId512" Type="http://schemas.openxmlformats.org/officeDocument/2006/relationships/customXml" Target="../ink/ink297.xml"/><Relationship Id="rId44" Type="http://schemas.openxmlformats.org/officeDocument/2006/relationships/image" Target="../media/image837.png"/><Relationship Id="rId86" Type="http://schemas.openxmlformats.org/officeDocument/2006/relationships/image" Target="../media/image858.png"/><Relationship Id="rId151" Type="http://schemas.openxmlformats.org/officeDocument/2006/relationships/customXml" Target="../ink/ink116.xml"/><Relationship Id="rId389" Type="http://schemas.openxmlformats.org/officeDocument/2006/relationships/image" Target="../media/image1009.png"/><Relationship Id="rId193" Type="http://schemas.openxmlformats.org/officeDocument/2006/relationships/image" Target="../media/image911.png"/><Relationship Id="rId207" Type="http://schemas.openxmlformats.org/officeDocument/2006/relationships/image" Target="../media/image918.png"/><Relationship Id="rId249" Type="http://schemas.openxmlformats.org/officeDocument/2006/relationships/image" Target="../media/image939.png"/><Relationship Id="rId414" Type="http://schemas.openxmlformats.org/officeDocument/2006/relationships/customXml" Target="../ink/ink248.xml"/><Relationship Id="rId456" Type="http://schemas.openxmlformats.org/officeDocument/2006/relationships/customXml" Target="../ink/ink269.xml"/><Relationship Id="rId498" Type="http://schemas.openxmlformats.org/officeDocument/2006/relationships/customXml" Target="../ink/ink290.xml"/><Relationship Id="rId13" Type="http://schemas.openxmlformats.org/officeDocument/2006/relationships/customXml" Target="../ink/ink47.xml"/><Relationship Id="rId109" Type="http://schemas.openxmlformats.org/officeDocument/2006/relationships/customXml" Target="../ink/ink95.xml"/><Relationship Id="rId260" Type="http://schemas.openxmlformats.org/officeDocument/2006/relationships/customXml" Target="../ink/ink171.xml"/><Relationship Id="rId316" Type="http://schemas.openxmlformats.org/officeDocument/2006/relationships/customXml" Target="../ink/ink199.xml"/><Relationship Id="rId523" Type="http://schemas.openxmlformats.org/officeDocument/2006/relationships/image" Target="../media/image1075.png"/><Relationship Id="rId55" Type="http://schemas.openxmlformats.org/officeDocument/2006/relationships/customXml" Target="../ink/ink68.xml"/><Relationship Id="rId97" Type="http://schemas.openxmlformats.org/officeDocument/2006/relationships/customXml" Target="../ink/ink89.xml"/><Relationship Id="rId120" Type="http://schemas.openxmlformats.org/officeDocument/2006/relationships/image" Target="../media/image875.png"/><Relationship Id="rId358" Type="http://schemas.openxmlformats.org/officeDocument/2006/relationships/customXml" Target="../ink/ink220.xml"/><Relationship Id="rId162" Type="http://schemas.openxmlformats.org/officeDocument/2006/relationships/image" Target="../media/image896.png"/><Relationship Id="rId218" Type="http://schemas.openxmlformats.org/officeDocument/2006/relationships/customXml" Target="../ink/ink150.xml"/><Relationship Id="rId425" Type="http://schemas.openxmlformats.org/officeDocument/2006/relationships/image" Target="../media/image1027.png"/><Relationship Id="rId467" Type="http://schemas.openxmlformats.org/officeDocument/2006/relationships/image" Target="../media/image1047.png"/><Relationship Id="rId271" Type="http://schemas.openxmlformats.org/officeDocument/2006/relationships/image" Target="../media/image950.png"/><Relationship Id="rId24" Type="http://schemas.openxmlformats.org/officeDocument/2006/relationships/image" Target="../media/image828.png"/><Relationship Id="rId66" Type="http://schemas.openxmlformats.org/officeDocument/2006/relationships/image" Target="../media/image848.png"/><Relationship Id="rId131" Type="http://schemas.openxmlformats.org/officeDocument/2006/relationships/customXml" Target="../ink/ink106.xml"/><Relationship Id="rId327" Type="http://schemas.openxmlformats.org/officeDocument/2006/relationships/image" Target="../media/image978.png"/><Relationship Id="rId369" Type="http://schemas.openxmlformats.org/officeDocument/2006/relationships/image" Target="../media/image999.png"/><Relationship Id="rId173" Type="http://schemas.openxmlformats.org/officeDocument/2006/relationships/image" Target="../media/image901.png"/><Relationship Id="rId229" Type="http://schemas.openxmlformats.org/officeDocument/2006/relationships/image" Target="../media/image929.png"/><Relationship Id="rId380" Type="http://schemas.openxmlformats.org/officeDocument/2006/relationships/customXml" Target="../ink/ink231.xml"/><Relationship Id="rId436" Type="http://schemas.openxmlformats.org/officeDocument/2006/relationships/customXml" Target="../ink/ink259.xml"/><Relationship Id="rId240" Type="http://schemas.openxmlformats.org/officeDocument/2006/relationships/customXml" Target="../ink/ink161.xml"/><Relationship Id="rId478" Type="http://schemas.openxmlformats.org/officeDocument/2006/relationships/customXml" Target="../ink/ink280.xml"/><Relationship Id="rId35" Type="http://schemas.openxmlformats.org/officeDocument/2006/relationships/customXml" Target="../ink/ink58.xml"/><Relationship Id="rId77" Type="http://schemas.openxmlformats.org/officeDocument/2006/relationships/customXml" Target="../ink/ink79.xml"/><Relationship Id="rId100" Type="http://schemas.openxmlformats.org/officeDocument/2006/relationships/image" Target="../media/image865.png"/><Relationship Id="rId282" Type="http://schemas.openxmlformats.org/officeDocument/2006/relationships/customXml" Target="../ink/ink182.xml"/><Relationship Id="rId338" Type="http://schemas.openxmlformats.org/officeDocument/2006/relationships/customXml" Target="../ink/ink210.xml"/><Relationship Id="rId503" Type="http://schemas.openxmlformats.org/officeDocument/2006/relationships/image" Target="../media/image1065.png"/><Relationship Id="rId8" Type="http://schemas.openxmlformats.org/officeDocument/2006/relationships/image" Target="../media/image820.png"/><Relationship Id="rId142" Type="http://schemas.openxmlformats.org/officeDocument/2006/relationships/image" Target="../media/image886.png"/><Relationship Id="rId184" Type="http://schemas.openxmlformats.org/officeDocument/2006/relationships/customXml" Target="../ink/ink133.xml"/><Relationship Id="rId391" Type="http://schemas.openxmlformats.org/officeDocument/2006/relationships/image" Target="../media/image1010.png"/><Relationship Id="rId405" Type="http://schemas.openxmlformats.org/officeDocument/2006/relationships/image" Target="../media/image1017.png"/><Relationship Id="rId447" Type="http://schemas.openxmlformats.org/officeDocument/2006/relationships/image" Target="../media/image10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customXml" Target="../ink/ink30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95" Type="http://schemas.openxmlformats.org/officeDocument/2006/relationships/image" Target="../media/image78.png"/><Relationship Id="rId4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83.png"/><Relationship Id="rId3" Type="http://schemas.openxmlformats.org/officeDocument/2006/relationships/image" Target="../media/image10.png"/><Relationship Id="rId25" Type="http://schemas.openxmlformats.org/officeDocument/2006/relationships/customXml" Target="../ink/ink30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182.png"/><Relationship Id="rId5" Type="http://schemas.openxmlformats.org/officeDocument/2006/relationships/customXml" Target="../ink/ink308.xml"/><Relationship Id="rId28" Type="http://schemas.openxmlformats.org/officeDocument/2006/relationships/image" Target="../media/image1184.png"/><Relationship Id="rId4" Type="http://schemas.openxmlformats.org/officeDocument/2006/relationships/image" Target="../media/image495.png"/><Relationship Id="rId27" Type="http://schemas.openxmlformats.org/officeDocument/2006/relationships/customXml" Target="../ink/ink310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45.png"/><Relationship Id="rId299" Type="http://schemas.openxmlformats.org/officeDocument/2006/relationships/customXml" Target="../ink/ink458.xml"/><Relationship Id="rId21" Type="http://schemas.openxmlformats.org/officeDocument/2006/relationships/image" Target="../media/image1298.png"/><Relationship Id="rId63" Type="http://schemas.openxmlformats.org/officeDocument/2006/relationships/image" Target="../media/image1319.png"/><Relationship Id="rId159" Type="http://schemas.openxmlformats.org/officeDocument/2006/relationships/image" Target="../media/image1366.png"/><Relationship Id="rId324" Type="http://schemas.openxmlformats.org/officeDocument/2006/relationships/image" Target="../media/image1448.png"/><Relationship Id="rId366" Type="http://schemas.openxmlformats.org/officeDocument/2006/relationships/image" Target="../media/image1469.png"/><Relationship Id="rId531" Type="http://schemas.openxmlformats.org/officeDocument/2006/relationships/customXml" Target="../ink/ink574.xml"/><Relationship Id="rId170" Type="http://schemas.openxmlformats.org/officeDocument/2006/relationships/customXml" Target="../ink/ink394.xml"/><Relationship Id="rId226" Type="http://schemas.openxmlformats.org/officeDocument/2006/relationships/customXml" Target="../ink/ink421.xml"/><Relationship Id="rId433" Type="http://schemas.openxmlformats.org/officeDocument/2006/relationships/customXml" Target="../ink/ink525.xml"/><Relationship Id="rId268" Type="http://schemas.openxmlformats.org/officeDocument/2006/relationships/image" Target="../media/image1420.png"/><Relationship Id="rId475" Type="http://schemas.openxmlformats.org/officeDocument/2006/relationships/customXml" Target="../ink/ink546.xml"/><Relationship Id="rId32" Type="http://schemas.openxmlformats.org/officeDocument/2006/relationships/customXml" Target="../ink/ink325.xml"/><Relationship Id="rId74" Type="http://schemas.openxmlformats.org/officeDocument/2006/relationships/customXml" Target="../ink/ink346.xml"/><Relationship Id="rId128" Type="http://schemas.openxmlformats.org/officeDocument/2006/relationships/customXml" Target="../ink/ink373.xml"/><Relationship Id="rId335" Type="http://schemas.openxmlformats.org/officeDocument/2006/relationships/customXml" Target="../ink/ink476.xml"/><Relationship Id="rId377" Type="http://schemas.openxmlformats.org/officeDocument/2006/relationships/customXml" Target="../ink/ink497.xml"/><Relationship Id="rId500" Type="http://schemas.openxmlformats.org/officeDocument/2006/relationships/image" Target="../media/image1536.png"/><Relationship Id="rId542" Type="http://schemas.openxmlformats.org/officeDocument/2006/relationships/image" Target="../media/image1557.png"/><Relationship Id="rId5" Type="http://schemas.openxmlformats.org/officeDocument/2006/relationships/image" Target="../media/image1290.png"/><Relationship Id="rId181" Type="http://schemas.openxmlformats.org/officeDocument/2006/relationships/image" Target="../media/image1377.png"/><Relationship Id="rId237" Type="http://schemas.openxmlformats.org/officeDocument/2006/relationships/image" Target="../media/image1405.png"/><Relationship Id="rId402" Type="http://schemas.openxmlformats.org/officeDocument/2006/relationships/image" Target="../media/image1487.png"/><Relationship Id="rId279" Type="http://schemas.openxmlformats.org/officeDocument/2006/relationships/customXml" Target="../ink/ink448.xml"/><Relationship Id="rId444" Type="http://schemas.openxmlformats.org/officeDocument/2006/relationships/image" Target="../media/image1508.png"/><Relationship Id="rId486" Type="http://schemas.openxmlformats.org/officeDocument/2006/relationships/image" Target="../media/image1529.png"/><Relationship Id="rId43" Type="http://schemas.openxmlformats.org/officeDocument/2006/relationships/image" Target="../media/image1309.png"/><Relationship Id="rId139" Type="http://schemas.openxmlformats.org/officeDocument/2006/relationships/image" Target="../media/image1356.png"/><Relationship Id="rId290" Type="http://schemas.openxmlformats.org/officeDocument/2006/relationships/image" Target="../media/image1431.png"/><Relationship Id="rId304" Type="http://schemas.openxmlformats.org/officeDocument/2006/relationships/image" Target="../media/image1438.png"/><Relationship Id="rId346" Type="http://schemas.openxmlformats.org/officeDocument/2006/relationships/image" Target="../media/image1459.png"/><Relationship Id="rId388" Type="http://schemas.openxmlformats.org/officeDocument/2006/relationships/image" Target="../media/image1480.png"/><Relationship Id="rId511" Type="http://schemas.openxmlformats.org/officeDocument/2006/relationships/customXml" Target="../ink/ink564.xml"/><Relationship Id="rId553" Type="http://schemas.openxmlformats.org/officeDocument/2006/relationships/customXml" Target="../ink/ink585.xml"/><Relationship Id="rId85" Type="http://schemas.openxmlformats.org/officeDocument/2006/relationships/image" Target="../media/image1329.png"/><Relationship Id="rId150" Type="http://schemas.openxmlformats.org/officeDocument/2006/relationships/customXml" Target="../ink/ink384.xml"/><Relationship Id="rId192" Type="http://schemas.openxmlformats.org/officeDocument/2006/relationships/customXml" Target="../ink/ink404.xml"/><Relationship Id="rId206" Type="http://schemas.openxmlformats.org/officeDocument/2006/relationships/customXml" Target="../ink/ink411.xml"/><Relationship Id="rId413" Type="http://schemas.openxmlformats.org/officeDocument/2006/relationships/customXml" Target="../ink/ink515.xml"/><Relationship Id="rId248" Type="http://schemas.openxmlformats.org/officeDocument/2006/relationships/customXml" Target="../ink/ink432.xml"/><Relationship Id="rId455" Type="http://schemas.openxmlformats.org/officeDocument/2006/relationships/customXml" Target="../ink/ink536.xml"/><Relationship Id="rId497" Type="http://schemas.openxmlformats.org/officeDocument/2006/relationships/customXml" Target="../ink/ink557.xml"/><Relationship Id="rId12" Type="http://schemas.openxmlformats.org/officeDocument/2006/relationships/customXml" Target="../ink/ink315.xml"/><Relationship Id="rId108" Type="http://schemas.openxmlformats.org/officeDocument/2006/relationships/customXml" Target="../ink/ink363.xml"/><Relationship Id="rId315" Type="http://schemas.openxmlformats.org/officeDocument/2006/relationships/customXml" Target="../ink/ink466.xml"/><Relationship Id="rId357" Type="http://schemas.openxmlformats.org/officeDocument/2006/relationships/customXml" Target="../ink/ink487.xml"/><Relationship Id="rId522" Type="http://schemas.openxmlformats.org/officeDocument/2006/relationships/image" Target="../media/image1547.png"/><Relationship Id="rId54" Type="http://schemas.openxmlformats.org/officeDocument/2006/relationships/customXml" Target="../ink/ink336.xml"/><Relationship Id="rId96" Type="http://schemas.openxmlformats.org/officeDocument/2006/relationships/customXml" Target="../ink/ink357.xml"/><Relationship Id="rId161" Type="http://schemas.openxmlformats.org/officeDocument/2006/relationships/image" Target="../media/image1367.png"/><Relationship Id="rId217" Type="http://schemas.openxmlformats.org/officeDocument/2006/relationships/image" Target="../media/image1395.png"/><Relationship Id="rId399" Type="http://schemas.openxmlformats.org/officeDocument/2006/relationships/customXml" Target="../ink/ink508.xml"/><Relationship Id="rId564" Type="http://schemas.openxmlformats.org/officeDocument/2006/relationships/customXml" Target="../ink/ink591.xml"/><Relationship Id="rId259" Type="http://schemas.openxmlformats.org/officeDocument/2006/relationships/customXml" Target="../ink/ink438.xml"/><Relationship Id="rId424" Type="http://schemas.openxmlformats.org/officeDocument/2006/relationships/image" Target="../media/image1498.png"/><Relationship Id="rId466" Type="http://schemas.openxmlformats.org/officeDocument/2006/relationships/image" Target="../media/image1519.png"/><Relationship Id="rId23" Type="http://schemas.openxmlformats.org/officeDocument/2006/relationships/image" Target="../media/image1299.png"/><Relationship Id="rId119" Type="http://schemas.openxmlformats.org/officeDocument/2006/relationships/image" Target="../media/image1346.png"/><Relationship Id="rId270" Type="http://schemas.openxmlformats.org/officeDocument/2006/relationships/image" Target="../media/image1421.png"/><Relationship Id="rId326" Type="http://schemas.openxmlformats.org/officeDocument/2006/relationships/image" Target="../media/image1449.png"/><Relationship Id="rId533" Type="http://schemas.openxmlformats.org/officeDocument/2006/relationships/customXml" Target="../ink/ink575.xml"/><Relationship Id="rId65" Type="http://schemas.openxmlformats.org/officeDocument/2006/relationships/image" Target="../media/image1320.png"/><Relationship Id="rId130" Type="http://schemas.openxmlformats.org/officeDocument/2006/relationships/customXml" Target="../ink/ink374.xml"/><Relationship Id="rId368" Type="http://schemas.openxmlformats.org/officeDocument/2006/relationships/image" Target="../media/image1470.png"/><Relationship Id="rId172" Type="http://schemas.openxmlformats.org/officeDocument/2006/relationships/customXml" Target="../ink/ink395.xml"/><Relationship Id="rId228" Type="http://schemas.openxmlformats.org/officeDocument/2006/relationships/customXml" Target="../ink/ink422.xml"/><Relationship Id="rId435" Type="http://schemas.openxmlformats.org/officeDocument/2006/relationships/customXml" Target="../ink/ink526.xml"/><Relationship Id="rId477" Type="http://schemas.openxmlformats.org/officeDocument/2006/relationships/customXml" Target="../ink/ink547.xml"/><Relationship Id="rId281" Type="http://schemas.openxmlformats.org/officeDocument/2006/relationships/customXml" Target="../ink/ink449.xml"/><Relationship Id="rId337" Type="http://schemas.openxmlformats.org/officeDocument/2006/relationships/customXml" Target="../ink/ink477.xml"/><Relationship Id="rId502" Type="http://schemas.openxmlformats.org/officeDocument/2006/relationships/image" Target="../media/image1537.png"/><Relationship Id="rId34" Type="http://schemas.openxmlformats.org/officeDocument/2006/relationships/customXml" Target="../ink/ink326.xml"/><Relationship Id="rId76" Type="http://schemas.openxmlformats.org/officeDocument/2006/relationships/customXml" Target="../ink/ink347.xml"/><Relationship Id="rId141" Type="http://schemas.openxmlformats.org/officeDocument/2006/relationships/image" Target="../media/image1357.png"/><Relationship Id="rId379" Type="http://schemas.openxmlformats.org/officeDocument/2006/relationships/customXml" Target="../ink/ink498.xml"/><Relationship Id="rId544" Type="http://schemas.openxmlformats.org/officeDocument/2006/relationships/image" Target="../media/image1558.png"/><Relationship Id="rId7" Type="http://schemas.openxmlformats.org/officeDocument/2006/relationships/image" Target="../media/image1291.png"/><Relationship Id="rId183" Type="http://schemas.openxmlformats.org/officeDocument/2006/relationships/image" Target="../media/image1378.png"/><Relationship Id="rId239" Type="http://schemas.openxmlformats.org/officeDocument/2006/relationships/image" Target="../media/image1406.png"/><Relationship Id="rId390" Type="http://schemas.openxmlformats.org/officeDocument/2006/relationships/image" Target="../media/image1481.png"/><Relationship Id="rId404" Type="http://schemas.openxmlformats.org/officeDocument/2006/relationships/image" Target="../media/image1488.png"/><Relationship Id="rId446" Type="http://schemas.openxmlformats.org/officeDocument/2006/relationships/image" Target="../media/image1509.png"/><Relationship Id="rId250" Type="http://schemas.openxmlformats.org/officeDocument/2006/relationships/image" Target="../media/image1411.png"/><Relationship Id="rId292" Type="http://schemas.openxmlformats.org/officeDocument/2006/relationships/image" Target="../media/image1432.png"/><Relationship Id="rId306" Type="http://schemas.openxmlformats.org/officeDocument/2006/relationships/image" Target="../media/image1439.png"/><Relationship Id="rId488" Type="http://schemas.openxmlformats.org/officeDocument/2006/relationships/image" Target="../media/image1530.png"/><Relationship Id="rId45" Type="http://schemas.openxmlformats.org/officeDocument/2006/relationships/image" Target="../media/image1310.png"/><Relationship Id="rId87" Type="http://schemas.openxmlformats.org/officeDocument/2006/relationships/image" Target="../media/image1330.png"/><Relationship Id="rId110" Type="http://schemas.openxmlformats.org/officeDocument/2006/relationships/customXml" Target="../ink/ink364.xml"/><Relationship Id="rId348" Type="http://schemas.openxmlformats.org/officeDocument/2006/relationships/image" Target="../media/image1460.png"/><Relationship Id="rId513" Type="http://schemas.openxmlformats.org/officeDocument/2006/relationships/customXml" Target="../ink/ink565.xml"/><Relationship Id="rId555" Type="http://schemas.openxmlformats.org/officeDocument/2006/relationships/customXml" Target="../ink/ink586.xml"/><Relationship Id="rId152" Type="http://schemas.openxmlformats.org/officeDocument/2006/relationships/customXml" Target="../ink/ink385.xml"/><Relationship Id="rId194" Type="http://schemas.openxmlformats.org/officeDocument/2006/relationships/customXml" Target="../ink/ink405.xml"/><Relationship Id="rId208" Type="http://schemas.openxmlformats.org/officeDocument/2006/relationships/customXml" Target="../ink/ink412.xml"/><Relationship Id="rId415" Type="http://schemas.openxmlformats.org/officeDocument/2006/relationships/customXml" Target="../ink/ink516.xml"/><Relationship Id="rId457" Type="http://schemas.openxmlformats.org/officeDocument/2006/relationships/customXml" Target="../ink/ink537.xml"/><Relationship Id="rId261" Type="http://schemas.openxmlformats.org/officeDocument/2006/relationships/customXml" Target="../ink/ink439.xml"/><Relationship Id="rId499" Type="http://schemas.openxmlformats.org/officeDocument/2006/relationships/customXml" Target="../ink/ink558.xml"/><Relationship Id="rId14" Type="http://schemas.openxmlformats.org/officeDocument/2006/relationships/customXml" Target="../ink/ink316.xml"/><Relationship Id="rId56" Type="http://schemas.openxmlformats.org/officeDocument/2006/relationships/customXml" Target="../ink/ink337.xml"/><Relationship Id="rId317" Type="http://schemas.openxmlformats.org/officeDocument/2006/relationships/customXml" Target="../ink/ink467.xml"/><Relationship Id="rId359" Type="http://schemas.openxmlformats.org/officeDocument/2006/relationships/customXml" Target="../ink/ink488.xml"/><Relationship Id="rId524" Type="http://schemas.openxmlformats.org/officeDocument/2006/relationships/image" Target="../media/image1548.png"/><Relationship Id="rId566" Type="http://schemas.openxmlformats.org/officeDocument/2006/relationships/customXml" Target="../ink/ink592.xml"/><Relationship Id="rId98" Type="http://schemas.openxmlformats.org/officeDocument/2006/relationships/customXml" Target="../ink/ink358.xml"/><Relationship Id="rId121" Type="http://schemas.openxmlformats.org/officeDocument/2006/relationships/image" Target="../media/image1347.png"/><Relationship Id="rId163" Type="http://schemas.openxmlformats.org/officeDocument/2006/relationships/image" Target="../media/image1368.png"/><Relationship Id="rId219" Type="http://schemas.openxmlformats.org/officeDocument/2006/relationships/image" Target="../media/image1396.png"/><Relationship Id="rId370" Type="http://schemas.openxmlformats.org/officeDocument/2006/relationships/image" Target="../media/image1471.png"/><Relationship Id="rId426" Type="http://schemas.openxmlformats.org/officeDocument/2006/relationships/image" Target="../media/image1499.png"/><Relationship Id="rId230" Type="http://schemas.openxmlformats.org/officeDocument/2006/relationships/customXml" Target="../ink/ink423.xml"/><Relationship Id="rId468" Type="http://schemas.openxmlformats.org/officeDocument/2006/relationships/image" Target="../media/image1520.png"/><Relationship Id="rId25" Type="http://schemas.openxmlformats.org/officeDocument/2006/relationships/image" Target="../media/image1300.png"/><Relationship Id="rId67" Type="http://schemas.openxmlformats.org/officeDocument/2006/relationships/image" Target="../media/image1321.png"/><Relationship Id="rId272" Type="http://schemas.openxmlformats.org/officeDocument/2006/relationships/image" Target="../media/image1422.png"/><Relationship Id="rId328" Type="http://schemas.openxmlformats.org/officeDocument/2006/relationships/image" Target="../media/image1450.png"/><Relationship Id="rId535" Type="http://schemas.openxmlformats.org/officeDocument/2006/relationships/customXml" Target="../ink/ink576.xml"/><Relationship Id="rId132" Type="http://schemas.openxmlformats.org/officeDocument/2006/relationships/customXml" Target="../ink/ink375.xml"/><Relationship Id="rId174" Type="http://schemas.openxmlformats.org/officeDocument/2006/relationships/customXml" Target="../ink/ink396.xml"/><Relationship Id="rId381" Type="http://schemas.openxmlformats.org/officeDocument/2006/relationships/customXml" Target="../ink/ink499.xml"/><Relationship Id="rId241" Type="http://schemas.openxmlformats.org/officeDocument/2006/relationships/image" Target="../media/image1407.png"/><Relationship Id="rId437" Type="http://schemas.openxmlformats.org/officeDocument/2006/relationships/customXml" Target="../ink/ink527.xml"/><Relationship Id="rId479" Type="http://schemas.openxmlformats.org/officeDocument/2006/relationships/customXml" Target="../ink/ink548.xml"/><Relationship Id="rId36" Type="http://schemas.openxmlformats.org/officeDocument/2006/relationships/customXml" Target="../ink/ink327.xml"/><Relationship Id="rId283" Type="http://schemas.openxmlformats.org/officeDocument/2006/relationships/customXml" Target="../ink/ink450.xml"/><Relationship Id="rId339" Type="http://schemas.openxmlformats.org/officeDocument/2006/relationships/customXml" Target="../ink/ink478.xml"/><Relationship Id="rId490" Type="http://schemas.openxmlformats.org/officeDocument/2006/relationships/image" Target="../media/image1531.png"/><Relationship Id="rId504" Type="http://schemas.openxmlformats.org/officeDocument/2006/relationships/image" Target="../media/image1538.png"/><Relationship Id="rId546" Type="http://schemas.openxmlformats.org/officeDocument/2006/relationships/image" Target="../media/image1559.png"/><Relationship Id="rId78" Type="http://schemas.openxmlformats.org/officeDocument/2006/relationships/customXml" Target="../ink/ink348.xml"/><Relationship Id="rId101" Type="http://schemas.openxmlformats.org/officeDocument/2006/relationships/image" Target="../media/image1337.png"/><Relationship Id="rId143" Type="http://schemas.openxmlformats.org/officeDocument/2006/relationships/image" Target="../media/image1358.png"/><Relationship Id="rId185" Type="http://schemas.openxmlformats.org/officeDocument/2006/relationships/image" Target="../media/image1379.png"/><Relationship Id="rId350" Type="http://schemas.openxmlformats.org/officeDocument/2006/relationships/image" Target="../media/image1461.png"/><Relationship Id="rId406" Type="http://schemas.openxmlformats.org/officeDocument/2006/relationships/image" Target="../media/image1489.png"/><Relationship Id="rId9" Type="http://schemas.openxmlformats.org/officeDocument/2006/relationships/image" Target="../media/image1292.png"/><Relationship Id="rId210" Type="http://schemas.openxmlformats.org/officeDocument/2006/relationships/customXml" Target="../ink/ink413.xml"/><Relationship Id="rId392" Type="http://schemas.openxmlformats.org/officeDocument/2006/relationships/image" Target="../media/image1482.png"/><Relationship Id="rId427" Type="http://schemas.openxmlformats.org/officeDocument/2006/relationships/customXml" Target="../ink/ink522.xml"/><Relationship Id="rId448" Type="http://schemas.openxmlformats.org/officeDocument/2006/relationships/image" Target="../media/image1510.png"/><Relationship Id="rId469" Type="http://schemas.openxmlformats.org/officeDocument/2006/relationships/customXml" Target="../ink/ink543.xml"/><Relationship Id="rId26" Type="http://schemas.openxmlformats.org/officeDocument/2006/relationships/customXml" Target="../ink/ink322.xml"/><Relationship Id="rId231" Type="http://schemas.openxmlformats.org/officeDocument/2006/relationships/image" Target="../media/image1402.png"/><Relationship Id="rId252" Type="http://schemas.openxmlformats.org/officeDocument/2006/relationships/image" Target="../media/image1412.png"/><Relationship Id="rId273" Type="http://schemas.openxmlformats.org/officeDocument/2006/relationships/customXml" Target="../ink/ink445.xml"/><Relationship Id="rId294" Type="http://schemas.openxmlformats.org/officeDocument/2006/relationships/image" Target="../media/image1433.png"/><Relationship Id="rId308" Type="http://schemas.openxmlformats.org/officeDocument/2006/relationships/image" Target="../media/image1440.png"/><Relationship Id="rId329" Type="http://schemas.openxmlformats.org/officeDocument/2006/relationships/customXml" Target="../ink/ink473.xml"/><Relationship Id="rId480" Type="http://schemas.openxmlformats.org/officeDocument/2006/relationships/image" Target="../media/image1526.png"/><Relationship Id="rId515" Type="http://schemas.openxmlformats.org/officeDocument/2006/relationships/customXml" Target="../ink/ink566.xml"/><Relationship Id="rId536" Type="http://schemas.openxmlformats.org/officeDocument/2006/relationships/image" Target="../media/image1554.png"/><Relationship Id="rId47" Type="http://schemas.openxmlformats.org/officeDocument/2006/relationships/image" Target="../media/image1311.png"/><Relationship Id="rId68" Type="http://schemas.openxmlformats.org/officeDocument/2006/relationships/customXml" Target="../ink/ink343.xml"/><Relationship Id="rId89" Type="http://schemas.openxmlformats.org/officeDocument/2006/relationships/image" Target="../media/image1331.png"/><Relationship Id="rId112" Type="http://schemas.openxmlformats.org/officeDocument/2006/relationships/customXml" Target="../ink/ink365.xml"/><Relationship Id="rId133" Type="http://schemas.openxmlformats.org/officeDocument/2006/relationships/image" Target="../media/image1353.png"/><Relationship Id="rId154" Type="http://schemas.openxmlformats.org/officeDocument/2006/relationships/customXml" Target="../ink/ink386.xml"/><Relationship Id="rId340" Type="http://schemas.openxmlformats.org/officeDocument/2006/relationships/image" Target="../media/image1456.png"/><Relationship Id="rId361" Type="http://schemas.openxmlformats.org/officeDocument/2006/relationships/customXml" Target="../ink/ink489.xml"/><Relationship Id="rId557" Type="http://schemas.openxmlformats.org/officeDocument/2006/relationships/customXml" Target="../ink/ink587.xml"/><Relationship Id="rId196" Type="http://schemas.openxmlformats.org/officeDocument/2006/relationships/customXml" Target="../ink/ink406.xml"/><Relationship Id="rId200" Type="http://schemas.openxmlformats.org/officeDocument/2006/relationships/customXml" Target="../ink/ink408.xml"/><Relationship Id="rId382" Type="http://schemas.openxmlformats.org/officeDocument/2006/relationships/image" Target="../media/image1477.png"/><Relationship Id="rId417" Type="http://schemas.openxmlformats.org/officeDocument/2006/relationships/customXml" Target="../ink/ink517.xml"/><Relationship Id="rId438" Type="http://schemas.openxmlformats.org/officeDocument/2006/relationships/image" Target="../media/image1505.png"/><Relationship Id="rId459" Type="http://schemas.openxmlformats.org/officeDocument/2006/relationships/customXml" Target="../ink/ink538.xml"/><Relationship Id="rId16" Type="http://schemas.openxmlformats.org/officeDocument/2006/relationships/customXml" Target="../ink/ink317.xml"/><Relationship Id="rId221" Type="http://schemas.openxmlformats.org/officeDocument/2006/relationships/image" Target="../media/image1397.png"/><Relationship Id="rId242" Type="http://schemas.openxmlformats.org/officeDocument/2006/relationships/customXml" Target="../ink/ink429.xml"/><Relationship Id="rId263" Type="http://schemas.openxmlformats.org/officeDocument/2006/relationships/customXml" Target="../ink/ink440.xml"/><Relationship Id="rId284" Type="http://schemas.openxmlformats.org/officeDocument/2006/relationships/image" Target="../media/image1428.png"/><Relationship Id="rId319" Type="http://schemas.openxmlformats.org/officeDocument/2006/relationships/customXml" Target="../ink/ink468.xml"/><Relationship Id="rId470" Type="http://schemas.openxmlformats.org/officeDocument/2006/relationships/image" Target="../media/image1521.png"/><Relationship Id="rId491" Type="http://schemas.openxmlformats.org/officeDocument/2006/relationships/customXml" Target="../ink/ink554.xml"/><Relationship Id="rId505" Type="http://schemas.openxmlformats.org/officeDocument/2006/relationships/customXml" Target="../ink/ink561.xml"/><Relationship Id="rId526" Type="http://schemas.openxmlformats.org/officeDocument/2006/relationships/image" Target="../media/image1549.png"/><Relationship Id="rId37" Type="http://schemas.openxmlformats.org/officeDocument/2006/relationships/image" Target="../media/image1306.png"/><Relationship Id="rId58" Type="http://schemas.openxmlformats.org/officeDocument/2006/relationships/customXml" Target="../ink/ink338.xml"/><Relationship Id="rId79" Type="http://schemas.openxmlformats.org/officeDocument/2006/relationships/image" Target="../media/image1326.png"/><Relationship Id="rId102" Type="http://schemas.openxmlformats.org/officeDocument/2006/relationships/customXml" Target="../ink/ink360.xml"/><Relationship Id="rId123" Type="http://schemas.openxmlformats.org/officeDocument/2006/relationships/image" Target="../media/image1348.png"/><Relationship Id="rId144" Type="http://schemas.openxmlformats.org/officeDocument/2006/relationships/customXml" Target="../ink/ink381.xml"/><Relationship Id="rId330" Type="http://schemas.openxmlformats.org/officeDocument/2006/relationships/image" Target="../media/image1451.png"/><Relationship Id="rId547" Type="http://schemas.openxmlformats.org/officeDocument/2006/relationships/customXml" Target="../ink/ink582.xml"/><Relationship Id="rId90" Type="http://schemas.openxmlformats.org/officeDocument/2006/relationships/customXml" Target="../ink/ink354.xml"/><Relationship Id="rId165" Type="http://schemas.openxmlformats.org/officeDocument/2006/relationships/image" Target="../media/image1369.png"/><Relationship Id="rId186" Type="http://schemas.openxmlformats.org/officeDocument/2006/relationships/customXml" Target="../ink/ink401.xml"/><Relationship Id="rId351" Type="http://schemas.openxmlformats.org/officeDocument/2006/relationships/customXml" Target="../ink/ink484.xml"/><Relationship Id="rId372" Type="http://schemas.openxmlformats.org/officeDocument/2006/relationships/image" Target="../media/image1472.png"/><Relationship Id="rId393" Type="http://schemas.openxmlformats.org/officeDocument/2006/relationships/customXml" Target="../ink/ink505.xml"/><Relationship Id="rId407" Type="http://schemas.openxmlformats.org/officeDocument/2006/relationships/customXml" Target="../ink/ink512.xml"/><Relationship Id="rId428" Type="http://schemas.openxmlformats.org/officeDocument/2006/relationships/image" Target="../media/image1500.png"/><Relationship Id="rId449" Type="http://schemas.openxmlformats.org/officeDocument/2006/relationships/customXml" Target="../ink/ink533.xml"/><Relationship Id="rId211" Type="http://schemas.openxmlformats.org/officeDocument/2006/relationships/image" Target="../media/image1392.png"/><Relationship Id="rId232" Type="http://schemas.openxmlformats.org/officeDocument/2006/relationships/customXml" Target="../ink/ink424.xml"/><Relationship Id="rId253" Type="http://schemas.openxmlformats.org/officeDocument/2006/relationships/customXml" Target="../ink/ink435.xml"/><Relationship Id="rId274" Type="http://schemas.openxmlformats.org/officeDocument/2006/relationships/image" Target="../media/image1423.png"/><Relationship Id="rId295" Type="http://schemas.openxmlformats.org/officeDocument/2006/relationships/customXml" Target="../ink/ink456.xml"/><Relationship Id="rId309" Type="http://schemas.openxmlformats.org/officeDocument/2006/relationships/customXml" Target="../ink/ink463.xml"/><Relationship Id="rId460" Type="http://schemas.openxmlformats.org/officeDocument/2006/relationships/image" Target="../media/image1516.png"/><Relationship Id="rId481" Type="http://schemas.openxmlformats.org/officeDocument/2006/relationships/customXml" Target="../ink/ink549.xml"/><Relationship Id="rId516" Type="http://schemas.openxmlformats.org/officeDocument/2006/relationships/image" Target="../media/image1544.png"/><Relationship Id="rId27" Type="http://schemas.openxmlformats.org/officeDocument/2006/relationships/image" Target="../media/image1301.png"/><Relationship Id="rId48" Type="http://schemas.openxmlformats.org/officeDocument/2006/relationships/customXml" Target="../ink/ink333.xml"/><Relationship Id="rId69" Type="http://schemas.openxmlformats.org/officeDocument/2006/relationships/image" Target="../media/image1283.png"/><Relationship Id="rId113" Type="http://schemas.openxmlformats.org/officeDocument/2006/relationships/image" Target="../media/image1343.png"/><Relationship Id="rId134" Type="http://schemas.openxmlformats.org/officeDocument/2006/relationships/customXml" Target="../ink/ink376.xml"/><Relationship Id="rId320" Type="http://schemas.openxmlformats.org/officeDocument/2006/relationships/image" Target="../media/image1446.png"/><Relationship Id="rId537" Type="http://schemas.openxmlformats.org/officeDocument/2006/relationships/customXml" Target="../ink/ink577.xml"/><Relationship Id="rId558" Type="http://schemas.openxmlformats.org/officeDocument/2006/relationships/customXml" Target="../ink/ink588.xml"/><Relationship Id="rId80" Type="http://schemas.openxmlformats.org/officeDocument/2006/relationships/customXml" Target="../ink/ink349.xml"/><Relationship Id="rId155" Type="http://schemas.openxmlformats.org/officeDocument/2006/relationships/image" Target="../media/image1364.png"/><Relationship Id="rId197" Type="http://schemas.openxmlformats.org/officeDocument/2006/relationships/image" Target="../media/image1385.png"/><Relationship Id="rId341" Type="http://schemas.openxmlformats.org/officeDocument/2006/relationships/customXml" Target="../ink/ink479.xml"/><Relationship Id="rId362" Type="http://schemas.openxmlformats.org/officeDocument/2006/relationships/image" Target="../media/image1467.png"/><Relationship Id="rId383" Type="http://schemas.openxmlformats.org/officeDocument/2006/relationships/customXml" Target="../ink/ink500.xml"/><Relationship Id="rId418" Type="http://schemas.openxmlformats.org/officeDocument/2006/relationships/image" Target="../media/image1495.png"/><Relationship Id="rId439" Type="http://schemas.openxmlformats.org/officeDocument/2006/relationships/customXml" Target="../ink/ink528.xml"/><Relationship Id="rId201" Type="http://schemas.openxmlformats.org/officeDocument/2006/relationships/image" Target="../media/image1387.png"/><Relationship Id="rId222" Type="http://schemas.openxmlformats.org/officeDocument/2006/relationships/customXml" Target="../ink/ink419.xml"/><Relationship Id="rId243" Type="http://schemas.openxmlformats.org/officeDocument/2006/relationships/image" Target="../media/image1408.png"/><Relationship Id="rId264" Type="http://schemas.openxmlformats.org/officeDocument/2006/relationships/image" Target="../media/image1418.png"/><Relationship Id="rId285" Type="http://schemas.openxmlformats.org/officeDocument/2006/relationships/customXml" Target="../ink/ink451.xml"/><Relationship Id="rId450" Type="http://schemas.openxmlformats.org/officeDocument/2006/relationships/image" Target="../media/image1511.png"/><Relationship Id="rId471" Type="http://schemas.openxmlformats.org/officeDocument/2006/relationships/customXml" Target="../ink/ink544.xml"/><Relationship Id="rId506" Type="http://schemas.openxmlformats.org/officeDocument/2006/relationships/image" Target="../media/image1539.png"/><Relationship Id="rId17" Type="http://schemas.openxmlformats.org/officeDocument/2006/relationships/image" Target="../media/image1296.png"/><Relationship Id="rId38" Type="http://schemas.openxmlformats.org/officeDocument/2006/relationships/customXml" Target="../ink/ink328.xml"/><Relationship Id="rId59" Type="http://schemas.openxmlformats.org/officeDocument/2006/relationships/image" Target="../media/image1317.png"/><Relationship Id="rId103" Type="http://schemas.openxmlformats.org/officeDocument/2006/relationships/image" Target="../media/image1338.png"/><Relationship Id="rId124" Type="http://schemas.openxmlformats.org/officeDocument/2006/relationships/customXml" Target="../ink/ink371.xml"/><Relationship Id="rId310" Type="http://schemas.openxmlformats.org/officeDocument/2006/relationships/image" Target="../media/image1441.png"/><Relationship Id="rId492" Type="http://schemas.openxmlformats.org/officeDocument/2006/relationships/image" Target="../media/image1532.png"/><Relationship Id="rId527" Type="http://schemas.openxmlformats.org/officeDocument/2006/relationships/customXml" Target="../ink/ink572.xml"/><Relationship Id="rId548" Type="http://schemas.openxmlformats.org/officeDocument/2006/relationships/image" Target="../media/image1560.png"/><Relationship Id="rId70" Type="http://schemas.openxmlformats.org/officeDocument/2006/relationships/customXml" Target="../ink/ink344.xml"/><Relationship Id="rId91" Type="http://schemas.openxmlformats.org/officeDocument/2006/relationships/image" Target="../media/image1332.png"/><Relationship Id="rId145" Type="http://schemas.openxmlformats.org/officeDocument/2006/relationships/image" Target="../media/image1359.png"/><Relationship Id="rId166" Type="http://schemas.openxmlformats.org/officeDocument/2006/relationships/customXml" Target="../ink/ink392.xml"/><Relationship Id="rId187" Type="http://schemas.openxmlformats.org/officeDocument/2006/relationships/image" Target="../media/image1380.png"/><Relationship Id="rId331" Type="http://schemas.openxmlformats.org/officeDocument/2006/relationships/customXml" Target="../ink/ink474.xml"/><Relationship Id="rId352" Type="http://schemas.openxmlformats.org/officeDocument/2006/relationships/image" Target="../media/image1462.png"/><Relationship Id="rId373" Type="http://schemas.openxmlformats.org/officeDocument/2006/relationships/customXml" Target="../ink/ink495.xml"/><Relationship Id="rId394" Type="http://schemas.openxmlformats.org/officeDocument/2006/relationships/image" Target="../media/image1483.png"/><Relationship Id="rId408" Type="http://schemas.openxmlformats.org/officeDocument/2006/relationships/image" Target="../media/image1490.png"/><Relationship Id="rId429" Type="http://schemas.openxmlformats.org/officeDocument/2006/relationships/customXml" Target="../ink/ink523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14.xml"/><Relationship Id="rId233" Type="http://schemas.openxmlformats.org/officeDocument/2006/relationships/image" Target="../media/image1403.png"/><Relationship Id="rId254" Type="http://schemas.openxmlformats.org/officeDocument/2006/relationships/image" Target="../media/image1413.png"/><Relationship Id="rId440" Type="http://schemas.openxmlformats.org/officeDocument/2006/relationships/image" Target="../media/image1506.png"/><Relationship Id="rId28" Type="http://schemas.openxmlformats.org/officeDocument/2006/relationships/customXml" Target="../ink/ink323.xml"/><Relationship Id="rId49" Type="http://schemas.openxmlformats.org/officeDocument/2006/relationships/image" Target="../media/image1312.png"/><Relationship Id="rId114" Type="http://schemas.openxmlformats.org/officeDocument/2006/relationships/customXml" Target="../ink/ink366.xml"/><Relationship Id="rId275" Type="http://schemas.openxmlformats.org/officeDocument/2006/relationships/customXml" Target="../ink/ink446.xml"/><Relationship Id="rId296" Type="http://schemas.openxmlformats.org/officeDocument/2006/relationships/image" Target="../media/image1434.png"/><Relationship Id="rId300" Type="http://schemas.openxmlformats.org/officeDocument/2006/relationships/image" Target="../media/image1436.png"/><Relationship Id="rId461" Type="http://schemas.openxmlformats.org/officeDocument/2006/relationships/customXml" Target="../ink/ink539.xml"/><Relationship Id="rId482" Type="http://schemas.openxmlformats.org/officeDocument/2006/relationships/image" Target="../media/image1527.png"/><Relationship Id="rId517" Type="http://schemas.openxmlformats.org/officeDocument/2006/relationships/customXml" Target="../ink/ink567.xml"/><Relationship Id="rId538" Type="http://schemas.openxmlformats.org/officeDocument/2006/relationships/image" Target="../media/image1555.png"/><Relationship Id="rId559" Type="http://schemas.openxmlformats.org/officeDocument/2006/relationships/image" Target="../media/image1565.png"/><Relationship Id="rId60" Type="http://schemas.openxmlformats.org/officeDocument/2006/relationships/customXml" Target="../ink/ink339.xml"/><Relationship Id="rId81" Type="http://schemas.openxmlformats.org/officeDocument/2006/relationships/image" Target="../media/image1327.png"/><Relationship Id="rId135" Type="http://schemas.openxmlformats.org/officeDocument/2006/relationships/image" Target="../media/image1354.png"/><Relationship Id="rId156" Type="http://schemas.openxmlformats.org/officeDocument/2006/relationships/customXml" Target="../ink/ink387.xml"/><Relationship Id="rId177" Type="http://schemas.openxmlformats.org/officeDocument/2006/relationships/image" Target="../media/image1375.png"/><Relationship Id="rId198" Type="http://schemas.openxmlformats.org/officeDocument/2006/relationships/customXml" Target="../ink/ink407.xml"/><Relationship Id="rId321" Type="http://schemas.openxmlformats.org/officeDocument/2006/relationships/customXml" Target="../ink/ink469.xml"/><Relationship Id="rId342" Type="http://schemas.openxmlformats.org/officeDocument/2006/relationships/image" Target="../media/image1457.png"/><Relationship Id="rId363" Type="http://schemas.openxmlformats.org/officeDocument/2006/relationships/customXml" Target="../ink/ink490.xml"/><Relationship Id="rId384" Type="http://schemas.openxmlformats.org/officeDocument/2006/relationships/image" Target="../media/image1478.png"/><Relationship Id="rId419" Type="http://schemas.openxmlformats.org/officeDocument/2006/relationships/customXml" Target="../ink/ink518.xml"/><Relationship Id="rId202" Type="http://schemas.openxmlformats.org/officeDocument/2006/relationships/customXml" Target="../ink/ink409.xml"/><Relationship Id="rId223" Type="http://schemas.openxmlformats.org/officeDocument/2006/relationships/image" Target="../media/image1398.png"/><Relationship Id="rId244" Type="http://schemas.openxmlformats.org/officeDocument/2006/relationships/customXml" Target="../ink/ink430.xml"/><Relationship Id="rId430" Type="http://schemas.openxmlformats.org/officeDocument/2006/relationships/image" Target="../media/image1501.png"/><Relationship Id="rId18" Type="http://schemas.openxmlformats.org/officeDocument/2006/relationships/customXml" Target="../ink/ink318.xml"/><Relationship Id="rId39" Type="http://schemas.openxmlformats.org/officeDocument/2006/relationships/image" Target="../media/image1307.png"/><Relationship Id="rId265" Type="http://schemas.openxmlformats.org/officeDocument/2006/relationships/customXml" Target="../ink/ink441.xml"/><Relationship Id="rId286" Type="http://schemas.openxmlformats.org/officeDocument/2006/relationships/image" Target="../media/image1429.png"/><Relationship Id="rId451" Type="http://schemas.openxmlformats.org/officeDocument/2006/relationships/customXml" Target="../ink/ink534.xml"/><Relationship Id="rId472" Type="http://schemas.openxmlformats.org/officeDocument/2006/relationships/image" Target="../media/image1522.png"/><Relationship Id="rId493" Type="http://schemas.openxmlformats.org/officeDocument/2006/relationships/customXml" Target="../ink/ink555.xml"/><Relationship Id="rId507" Type="http://schemas.openxmlformats.org/officeDocument/2006/relationships/customXml" Target="../ink/ink562.xml"/><Relationship Id="rId528" Type="http://schemas.openxmlformats.org/officeDocument/2006/relationships/image" Target="../media/image1550.png"/><Relationship Id="rId549" Type="http://schemas.openxmlformats.org/officeDocument/2006/relationships/customXml" Target="../ink/ink583.xml"/><Relationship Id="rId50" Type="http://schemas.openxmlformats.org/officeDocument/2006/relationships/customXml" Target="../ink/ink334.xml"/><Relationship Id="rId104" Type="http://schemas.openxmlformats.org/officeDocument/2006/relationships/customXml" Target="../ink/ink361.xml"/><Relationship Id="rId125" Type="http://schemas.openxmlformats.org/officeDocument/2006/relationships/image" Target="../media/image1349.png"/><Relationship Id="rId146" Type="http://schemas.openxmlformats.org/officeDocument/2006/relationships/customXml" Target="../ink/ink382.xml"/><Relationship Id="rId167" Type="http://schemas.openxmlformats.org/officeDocument/2006/relationships/image" Target="../media/image1370.png"/><Relationship Id="rId188" Type="http://schemas.openxmlformats.org/officeDocument/2006/relationships/customXml" Target="../ink/ink402.xml"/><Relationship Id="rId311" Type="http://schemas.openxmlformats.org/officeDocument/2006/relationships/customXml" Target="../ink/ink464.xml"/><Relationship Id="rId332" Type="http://schemas.openxmlformats.org/officeDocument/2006/relationships/image" Target="../media/image1452.png"/><Relationship Id="rId353" Type="http://schemas.openxmlformats.org/officeDocument/2006/relationships/customXml" Target="../ink/ink485.xml"/><Relationship Id="rId374" Type="http://schemas.openxmlformats.org/officeDocument/2006/relationships/image" Target="../media/image1473.png"/><Relationship Id="rId395" Type="http://schemas.openxmlformats.org/officeDocument/2006/relationships/customXml" Target="../ink/ink506.xml"/><Relationship Id="rId409" Type="http://schemas.openxmlformats.org/officeDocument/2006/relationships/customXml" Target="../ink/ink513.xml"/><Relationship Id="rId560" Type="http://schemas.openxmlformats.org/officeDocument/2006/relationships/customXml" Target="../ink/ink589.xml"/><Relationship Id="rId71" Type="http://schemas.openxmlformats.org/officeDocument/2006/relationships/image" Target="../media/image1322.png"/><Relationship Id="rId92" Type="http://schemas.openxmlformats.org/officeDocument/2006/relationships/customXml" Target="../ink/ink355.xml"/><Relationship Id="rId213" Type="http://schemas.openxmlformats.org/officeDocument/2006/relationships/image" Target="../media/image1393.png"/><Relationship Id="rId234" Type="http://schemas.openxmlformats.org/officeDocument/2006/relationships/customXml" Target="../ink/ink425.xml"/><Relationship Id="rId420" Type="http://schemas.openxmlformats.org/officeDocument/2006/relationships/image" Target="../media/image1496.png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1302.png"/><Relationship Id="rId255" Type="http://schemas.openxmlformats.org/officeDocument/2006/relationships/customXml" Target="../ink/ink436.xml"/><Relationship Id="rId276" Type="http://schemas.openxmlformats.org/officeDocument/2006/relationships/image" Target="../media/image1424.png"/><Relationship Id="rId297" Type="http://schemas.openxmlformats.org/officeDocument/2006/relationships/customXml" Target="../ink/ink457.xml"/><Relationship Id="rId441" Type="http://schemas.openxmlformats.org/officeDocument/2006/relationships/customXml" Target="../ink/ink529.xml"/><Relationship Id="rId462" Type="http://schemas.openxmlformats.org/officeDocument/2006/relationships/image" Target="../media/image1517.png"/><Relationship Id="rId483" Type="http://schemas.openxmlformats.org/officeDocument/2006/relationships/customXml" Target="../ink/ink550.xml"/><Relationship Id="rId518" Type="http://schemas.openxmlformats.org/officeDocument/2006/relationships/image" Target="../media/image1545.png"/><Relationship Id="rId539" Type="http://schemas.openxmlformats.org/officeDocument/2006/relationships/customXml" Target="../ink/ink578.xml"/><Relationship Id="rId40" Type="http://schemas.openxmlformats.org/officeDocument/2006/relationships/customXml" Target="../ink/ink329.xml"/><Relationship Id="rId115" Type="http://schemas.openxmlformats.org/officeDocument/2006/relationships/image" Target="../media/image1344.png"/><Relationship Id="rId136" Type="http://schemas.openxmlformats.org/officeDocument/2006/relationships/customXml" Target="../ink/ink377.xml"/><Relationship Id="rId157" Type="http://schemas.openxmlformats.org/officeDocument/2006/relationships/image" Target="../media/image1365.png"/><Relationship Id="rId178" Type="http://schemas.openxmlformats.org/officeDocument/2006/relationships/customXml" Target="../ink/ink397.xml"/><Relationship Id="rId301" Type="http://schemas.openxmlformats.org/officeDocument/2006/relationships/customXml" Target="../ink/ink459.xml"/><Relationship Id="rId322" Type="http://schemas.openxmlformats.org/officeDocument/2006/relationships/image" Target="../media/image1447.png"/><Relationship Id="rId343" Type="http://schemas.openxmlformats.org/officeDocument/2006/relationships/customXml" Target="../ink/ink480.xml"/><Relationship Id="rId364" Type="http://schemas.openxmlformats.org/officeDocument/2006/relationships/image" Target="../media/image1468.png"/><Relationship Id="rId550" Type="http://schemas.openxmlformats.org/officeDocument/2006/relationships/image" Target="../media/image1561.png"/><Relationship Id="rId61" Type="http://schemas.openxmlformats.org/officeDocument/2006/relationships/image" Target="../media/image1318.png"/><Relationship Id="rId82" Type="http://schemas.openxmlformats.org/officeDocument/2006/relationships/customXml" Target="../ink/ink350.xml"/><Relationship Id="rId199" Type="http://schemas.openxmlformats.org/officeDocument/2006/relationships/image" Target="../media/image1386.png"/><Relationship Id="rId203" Type="http://schemas.openxmlformats.org/officeDocument/2006/relationships/image" Target="../media/image1388.png"/><Relationship Id="rId385" Type="http://schemas.openxmlformats.org/officeDocument/2006/relationships/customXml" Target="../ink/ink501.xml"/><Relationship Id="rId19" Type="http://schemas.openxmlformats.org/officeDocument/2006/relationships/image" Target="../media/image1297.png"/><Relationship Id="rId224" Type="http://schemas.openxmlformats.org/officeDocument/2006/relationships/customXml" Target="../ink/ink420.xml"/><Relationship Id="rId245" Type="http://schemas.openxmlformats.org/officeDocument/2006/relationships/image" Target="../media/image1409.png"/><Relationship Id="rId266" Type="http://schemas.openxmlformats.org/officeDocument/2006/relationships/image" Target="../media/image1419.png"/><Relationship Id="rId287" Type="http://schemas.openxmlformats.org/officeDocument/2006/relationships/customXml" Target="../ink/ink452.xml"/><Relationship Id="rId410" Type="http://schemas.openxmlformats.org/officeDocument/2006/relationships/image" Target="../media/image1491.png"/><Relationship Id="rId431" Type="http://schemas.openxmlformats.org/officeDocument/2006/relationships/customXml" Target="../ink/ink524.xml"/><Relationship Id="rId452" Type="http://schemas.openxmlformats.org/officeDocument/2006/relationships/image" Target="../media/image1512.png"/><Relationship Id="rId473" Type="http://schemas.openxmlformats.org/officeDocument/2006/relationships/customXml" Target="../ink/ink545.xml"/><Relationship Id="rId494" Type="http://schemas.openxmlformats.org/officeDocument/2006/relationships/image" Target="../media/image1533.png"/><Relationship Id="rId508" Type="http://schemas.openxmlformats.org/officeDocument/2006/relationships/image" Target="../media/image1540.png"/><Relationship Id="rId529" Type="http://schemas.openxmlformats.org/officeDocument/2006/relationships/customXml" Target="../ink/ink573.xml"/><Relationship Id="rId30" Type="http://schemas.openxmlformats.org/officeDocument/2006/relationships/customXml" Target="../ink/ink324.xml"/><Relationship Id="rId105" Type="http://schemas.openxmlformats.org/officeDocument/2006/relationships/image" Target="../media/image1339.png"/><Relationship Id="rId126" Type="http://schemas.openxmlformats.org/officeDocument/2006/relationships/customXml" Target="../ink/ink372.xml"/><Relationship Id="rId147" Type="http://schemas.openxmlformats.org/officeDocument/2006/relationships/image" Target="../media/image1360.png"/><Relationship Id="rId168" Type="http://schemas.openxmlformats.org/officeDocument/2006/relationships/customXml" Target="../ink/ink393.xml"/><Relationship Id="rId312" Type="http://schemas.openxmlformats.org/officeDocument/2006/relationships/image" Target="../media/image1442.png"/><Relationship Id="rId333" Type="http://schemas.openxmlformats.org/officeDocument/2006/relationships/customXml" Target="../ink/ink475.xml"/><Relationship Id="rId354" Type="http://schemas.openxmlformats.org/officeDocument/2006/relationships/image" Target="../media/image1463.png"/><Relationship Id="rId540" Type="http://schemas.openxmlformats.org/officeDocument/2006/relationships/image" Target="../media/image1556.png"/><Relationship Id="rId51" Type="http://schemas.openxmlformats.org/officeDocument/2006/relationships/image" Target="../media/image1313.png"/><Relationship Id="rId72" Type="http://schemas.openxmlformats.org/officeDocument/2006/relationships/customXml" Target="../ink/ink345.xml"/><Relationship Id="rId93" Type="http://schemas.openxmlformats.org/officeDocument/2006/relationships/image" Target="../media/image1333.png"/><Relationship Id="rId189" Type="http://schemas.openxmlformats.org/officeDocument/2006/relationships/image" Target="../media/image1381.png"/><Relationship Id="rId375" Type="http://schemas.openxmlformats.org/officeDocument/2006/relationships/customXml" Target="../ink/ink496.xml"/><Relationship Id="rId396" Type="http://schemas.openxmlformats.org/officeDocument/2006/relationships/image" Target="../media/image1484.png"/><Relationship Id="rId561" Type="http://schemas.openxmlformats.org/officeDocument/2006/relationships/image" Target="../media/image1566.png"/><Relationship Id="rId3" Type="http://schemas.openxmlformats.org/officeDocument/2006/relationships/image" Target="../media/image4990.png"/><Relationship Id="rId214" Type="http://schemas.openxmlformats.org/officeDocument/2006/relationships/customXml" Target="../ink/ink415.xml"/><Relationship Id="rId235" Type="http://schemas.openxmlformats.org/officeDocument/2006/relationships/image" Target="../media/image1404.png"/><Relationship Id="rId256" Type="http://schemas.openxmlformats.org/officeDocument/2006/relationships/image" Target="../media/image1414.png"/><Relationship Id="rId277" Type="http://schemas.openxmlformats.org/officeDocument/2006/relationships/customXml" Target="../ink/ink447.xml"/><Relationship Id="rId298" Type="http://schemas.openxmlformats.org/officeDocument/2006/relationships/image" Target="../media/image1435.png"/><Relationship Id="rId400" Type="http://schemas.openxmlformats.org/officeDocument/2006/relationships/image" Target="../media/image1486.png"/><Relationship Id="rId421" Type="http://schemas.openxmlformats.org/officeDocument/2006/relationships/customXml" Target="../ink/ink519.xml"/><Relationship Id="rId442" Type="http://schemas.openxmlformats.org/officeDocument/2006/relationships/image" Target="../media/image1507.png"/><Relationship Id="rId463" Type="http://schemas.openxmlformats.org/officeDocument/2006/relationships/customXml" Target="../ink/ink540.xml"/><Relationship Id="rId484" Type="http://schemas.openxmlformats.org/officeDocument/2006/relationships/image" Target="../media/image1528.png"/><Relationship Id="rId519" Type="http://schemas.openxmlformats.org/officeDocument/2006/relationships/customXml" Target="../ink/ink568.xml"/><Relationship Id="rId116" Type="http://schemas.openxmlformats.org/officeDocument/2006/relationships/customXml" Target="../ink/ink367.xml"/><Relationship Id="rId137" Type="http://schemas.openxmlformats.org/officeDocument/2006/relationships/image" Target="../media/image1355.png"/><Relationship Id="rId158" Type="http://schemas.openxmlformats.org/officeDocument/2006/relationships/customXml" Target="../ink/ink388.xml"/><Relationship Id="rId302" Type="http://schemas.openxmlformats.org/officeDocument/2006/relationships/image" Target="../media/image1437.png"/><Relationship Id="rId323" Type="http://schemas.openxmlformats.org/officeDocument/2006/relationships/customXml" Target="../ink/ink470.xml"/><Relationship Id="rId344" Type="http://schemas.openxmlformats.org/officeDocument/2006/relationships/image" Target="../media/image1458.png"/><Relationship Id="rId530" Type="http://schemas.openxmlformats.org/officeDocument/2006/relationships/image" Target="../media/image1551.png"/><Relationship Id="rId20" Type="http://schemas.openxmlformats.org/officeDocument/2006/relationships/customXml" Target="../ink/ink319.xml"/><Relationship Id="rId41" Type="http://schemas.openxmlformats.org/officeDocument/2006/relationships/image" Target="../media/image1308.png"/><Relationship Id="rId62" Type="http://schemas.openxmlformats.org/officeDocument/2006/relationships/customXml" Target="../ink/ink340.xml"/><Relationship Id="rId83" Type="http://schemas.openxmlformats.org/officeDocument/2006/relationships/image" Target="../media/image1328.png"/><Relationship Id="rId179" Type="http://schemas.openxmlformats.org/officeDocument/2006/relationships/image" Target="../media/image1376.png"/><Relationship Id="rId365" Type="http://schemas.openxmlformats.org/officeDocument/2006/relationships/customXml" Target="../ink/ink491.xml"/><Relationship Id="rId386" Type="http://schemas.openxmlformats.org/officeDocument/2006/relationships/image" Target="../media/image1479.png"/><Relationship Id="rId551" Type="http://schemas.openxmlformats.org/officeDocument/2006/relationships/customXml" Target="../ink/ink584.xml"/><Relationship Id="rId190" Type="http://schemas.openxmlformats.org/officeDocument/2006/relationships/customXml" Target="../ink/ink403.xml"/><Relationship Id="rId204" Type="http://schemas.openxmlformats.org/officeDocument/2006/relationships/customXml" Target="../ink/ink410.xml"/><Relationship Id="rId225" Type="http://schemas.openxmlformats.org/officeDocument/2006/relationships/image" Target="../media/image1399.png"/><Relationship Id="rId246" Type="http://schemas.openxmlformats.org/officeDocument/2006/relationships/customXml" Target="../ink/ink431.xml"/><Relationship Id="rId267" Type="http://schemas.openxmlformats.org/officeDocument/2006/relationships/customXml" Target="../ink/ink442.xml"/><Relationship Id="rId288" Type="http://schemas.openxmlformats.org/officeDocument/2006/relationships/image" Target="../media/image1430.png"/><Relationship Id="rId411" Type="http://schemas.openxmlformats.org/officeDocument/2006/relationships/customXml" Target="../ink/ink514.xml"/><Relationship Id="rId432" Type="http://schemas.openxmlformats.org/officeDocument/2006/relationships/image" Target="../media/image1502.png"/><Relationship Id="rId453" Type="http://schemas.openxmlformats.org/officeDocument/2006/relationships/customXml" Target="../ink/ink535.xml"/><Relationship Id="rId474" Type="http://schemas.openxmlformats.org/officeDocument/2006/relationships/image" Target="../media/image1523.png"/><Relationship Id="rId509" Type="http://schemas.openxmlformats.org/officeDocument/2006/relationships/customXml" Target="../ink/ink563.xml"/><Relationship Id="rId106" Type="http://schemas.openxmlformats.org/officeDocument/2006/relationships/customXml" Target="../ink/ink362.xml"/><Relationship Id="rId127" Type="http://schemas.openxmlformats.org/officeDocument/2006/relationships/image" Target="../media/image1350.png"/><Relationship Id="rId313" Type="http://schemas.openxmlformats.org/officeDocument/2006/relationships/customXml" Target="../ink/ink465.xml"/><Relationship Id="rId495" Type="http://schemas.openxmlformats.org/officeDocument/2006/relationships/customXml" Target="../ink/ink556.xml"/><Relationship Id="rId10" Type="http://schemas.openxmlformats.org/officeDocument/2006/relationships/customXml" Target="../ink/ink314.xml"/><Relationship Id="rId31" Type="http://schemas.openxmlformats.org/officeDocument/2006/relationships/image" Target="../media/image1303.png"/><Relationship Id="rId52" Type="http://schemas.openxmlformats.org/officeDocument/2006/relationships/customXml" Target="../ink/ink335.xml"/><Relationship Id="rId73" Type="http://schemas.openxmlformats.org/officeDocument/2006/relationships/image" Target="../media/image1323.png"/><Relationship Id="rId94" Type="http://schemas.openxmlformats.org/officeDocument/2006/relationships/customXml" Target="../ink/ink356.xml"/><Relationship Id="rId148" Type="http://schemas.openxmlformats.org/officeDocument/2006/relationships/customXml" Target="../ink/ink383.xml"/><Relationship Id="rId169" Type="http://schemas.openxmlformats.org/officeDocument/2006/relationships/image" Target="../media/image1371.png"/><Relationship Id="rId334" Type="http://schemas.openxmlformats.org/officeDocument/2006/relationships/image" Target="../media/image1453.png"/><Relationship Id="rId355" Type="http://schemas.openxmlformats.org/officeDocument/2006/relationships/customXml" Target="../ink/ink486.xml"/><Relationship Id="rId376" Type="http://schemas.openxmlformats.org/officeDocument/2006/relationships/image" Target="../media/image1474.png"/><Relationship Id="rId397" Type="http://schemas.openxmlformats.org/officeDocument/2006/relationships/customXml" Target="../ink/ink507.xml"/><Relationship Id="rId520" Type="http://schemas.openxmlformats.org/officeDocument/2006/relationships/image" Target="../media/image1546.png"/><Relationship Id="rId541" Type="http://schemas.openxmlformats.org/officeDocument/2006/relationships/customXml" Target="../ink/ink579.xml"/><Relationship Id="rId562" Type="http://schemas.openxmlformats.org/officeDocument/2006/relationships/customXml" Target="../ink/ink590.xml"/><Relationship Id="rId4" Type="http://schemas.openxmlformats.org/officeDocument/2006/relationships/customXml" Target="../ink/ink311.xml"/><Relationship Id="rId180" Type="http://schemas.openxmlformats.org/officeDocument/2006/relationships/customXml" Target="../ink/ink398.xml"/><Relationship Id="rId215" Type="http://schemas.openxmlformats.org/officeDocument/2006/relationships/image" Target="../media/image1394.png"/><Relationship Id="rId236" Type="http://schemas.openxmlformats.org/officeDocument/2006/relationships/customXml" Target="../ink/ink426.xml"/><Relationship Id="rId257" Type="http://schemas.openxmlformats.org/officeDocument/2006/relationships/customXml" Target="../ink/ink437.xml"/><Relationship Id="rId278" Type="http://schemas.openxmlformats.org/officeDocument/2006/relationships/image" Target="../media/image1425.png"/><Relationship Id="rId401" Type="http://schemas.openxmlformats.org/officeDocument/2006/relationships/customXml" Target="../ink/ink509.xml"/><Relationship Id="rId422" Type="http://schemas.openxmlformats.org/officeDocument/2006/relationships/image" Target="../media/image1497.png"/><Relationship Id="rId443" Type="http://schemas.openxmlformats.org/officeDocument/2006/relationships/customXml" Target="../ink/ink530.xml"/><Relationship Id="rId464" Type="http://schemas.openxmlformats.org/officeDocument/2006/relationships/image" Target="../media/image1518.png"/><Relationship Id="rId303" Type="http://schemas.openxmlformats.org/officeDocument/2006/relationships/customXml" Target="../ink/ink460.xml"/><Relationship Id="rId485" Type="http://schemas.openxmlformats.org/officeDocument/2006/relationships/customXml" Target="../ink/ink551.xml"/><Relationship Id="rId42" Type="http://schemas.openxmlformats.org/officeDocument/2006/relationships/customXml" Target="../ink/ink330.xml"/><Relationship Id="rId84" Type="http://schemas.openxmlformats.org/officeDocument/2006/relationships/customXml" Target="../ink/ink351.xml"/><Relationship Id="rId138" Type="http://schemas.openxmlformats.org/officeDocument/2006/relationships/customXml" Target="../ink/ink378.xml"/><Relationship Id="rId345" Type="http://schemas.openxmlformats.org/officeDocument/2006/relationships/customXml" Target="../ink/ink481.xml"/><Relationship Id="rId387" Type="http://schemas.openxmlformats.org/officeDocument/2006/relationships/customXml" Target="../ink/ink502.xml"/><Relationship Id="rId510" Type="http://schemas.openxmlformats.org/officeDocument/2006/relationships/image" Target="../media/image1541.png"/><Relationship Id="rId552" Type="http://schemas.openxmlformats.org/officeDocument/2006/relationships/image" Target="../media/image1562.png"/><Relationship Id="rId191" Type="http://schemas.openxmlformats.org/officeDocument/2006/relationships/image" Target="../media/image1382.png"/><Relationship Id="rId205" Type="http://schemas.openxmlformats.org/officeDocument/2006/relationships/image" Target="../media/image1389.png"/><Relationship Id="rId247" Type="http://schemas.openxmlformats.org/officeDocument/2006/relationships/image" Target="../media/image1410.png"/><Relationship Id="rId412" Type="http://schemas.openxmlformats.org/officeDocument/2006/relationships/image" Target="../media/image1492.png"/><Relationship Id="rId107" Type="http://schemas.openxmlformats.org/officeDocument/2006/relationships/image" Target="../media/image1340.png"/><Relationship Id="rId289" Type="http://schemas.openxmlformats.org/officeDocument/2006/relationships/customXml" Target="../ink/ink453.xml"/><Relationship Id="rId454" Type="http://schemas.openxmlformats.org/officeDocument/2006/relationships/image" Target="../media/image1513.png"/><Relationship Id="rId496" Type="http://schemas.openxmlformats.org/officeDocument/2006/relationships/image" Target="../media/image1534.png"/><Relationship Id="rId11" Type="http://schemas.openxmlformats.org/officeDocument/2006/relationships/image" Target="../media/image1293.png"/><Relationship Id="rId53" Type="http://schemas.openxmlformats.org/officeDocument/2006/relationships/image" Target="../media/image1314.png"/><Relationship Id="rId149" Type="http://schemas.openxmlformats.org/officeDocument/2006/relationships/image" Target="../media/image1361.png"/><Relationship Id="rId314" Type="http://schemas.openxmlformats.org/officeDocument/2006/relationships/image" Target="../media/image1443.png"/><Relationship Id="rId356" Type="http://schemas.openxmlformats.org/officeDocument/2006/relationships/image" Target="../media/image1464.png"/><Relationship Id="rId398" Type="http://schemas.openxmlformats.org/officeDocument/2006/relationships/image" Target="../media/image1485.png"/><Relationship Id="rId521" Type="http://schemas.openxmlformats.org/officeDocument/2006/relationships/customXml" Target="../ink/ink569.xml"/><Relationship Id="rId563" Type="http://schemas.openxmlformats.org/officeDocument/2006/relationships/image" Target="../media/image1567.png"/><Relationship Id="rId95" Type="http://schemas.openxmlformats.org/officeDocument/2006/relationships/image" Target="../media/image1334.png"/><Relationship Id="rId160" Type="http://schemas.openxmlformats.org/officeDocument/2006/relationships/customXml" Target="../ink/ink389.xml"/><Relationship Id="rId216" Type="http://schemas.openxmlformats.org/officeDocument/2006/relationships/customXml" Target="../ink/ink416.xml"/><Relationship Id="rId423" Type="http://schemas.openxmlformats.org/officeDocument/2006/relationships/customXml" Target="../ink/ink520.xml"/><Relationship Id="rId258" Type="http://schemas.openxmlformats.org/officeDocument/2006/relationships/image" Target="../media/image1415.png"/><Relationship Id="rId465" Type="http://schemas.openxmlformats.org/officeDocument/2006/relationships/customXml" Target="../ink/ink541.xml"/><Relationship Id="rId22" Type="http://schemas.openxmlformats.org/officeDocument/2006/relationships/customXml" Target="../ink/ink320.xml"/><Relationship Id="rId64" Type="http://schemas.openxmlformats.org/officeDocument/2006/relationships/customXml" Target="../ink/ink341.xml"/><Relationship Id="rId118" Type="http://schemas.openxmlformats.org/officeDocument/2006/relationships/customXml" Target="../ink/ink368.xml"/><Relationship Id="rId325" Type="http://schemas.openxmlformats.org/officeDocument/2006/relationships/customXml" Target="../ink/ink471.xml"/><Relationship Id="rId367" Type="http://schemas.openxmlformats.org/officeDocument/2006/relationships/customXml" Target="../ink/ink492.xml"/><Relationship Id="rId532" Type="http://schemas.openxmlformats.org/officeDocument/2006/relationships/image" Target="../media/image1552.png"/><Relationship Id="rId171" Type="http://schemas.openxmlformats.org/officeDocument/2006/relationships/image" Target="../media/image1372.png"/><Relationship Id="rId227" Type="http://schemas.openxmlformats.org/officeDocument/2006/relationships/image" Target="../media/image1400.png"/><Relationship Id="rId269" Type="http://schemas.openxmlformats.org/officeDocument/2006/relationships/customXml" Target="../ink/ink443.xml"/><Relationship Id="rId434" Type="http://schemas.openxmlformats.org/officeDocument/2006/relationships/image" Target="../media/image1503.png"/><Relationship Id="rId476" Type="http://schemas.openxmlformats.org/officeDocument/2006/relationships/image" Target="../media/image1524.png"/><Relationship Id="rId33" Type="http://schemas.openxmlformats.org/officeDocument/2006/relationships/image" Target="../media/image1304.png"/><Relationship Id="rId129" Type="http://schemas.openxmlformats.org/officeDocument/2006/relationships/image" Target="../media/image1351.png"/><Relationship Id="rId280" Type="http://schemas.openxmlformats.org/officeDocument/2006/relationships/image" Target="../media/image1426.png"/><Relationship Id="rId336" Type="http://schemas.openxmlformats.org/officeDocument/2006/relationships/image" Target="../media/image1454.png"/><Relationship Id="rId501" Type="http://schemas.openxmlformats.org/officeDocument/2006/relationships/customXml" Target="../ink/ink559.xml"/><Relationship Id="rId543" Type="http://schemas.openxmlformats.org/officeDocument/2006/relationships/customXml" Target="../ink/ink580.xml"/><Relationship Id="rId75" Type="http://schemas.openxmlformats.org/officeDocument/2006/relationships/image" Target="../media/image1324.png"/><Relationship Id="rId140" Type="http://schemas.openxmlformats.org/officeDocument/2006/relationships/customXml" Target="../ink/ink379.xml"/><Relationship Id="rId182" Type="http://schemas.openxmlformats.org/officeDocument/2006/relationships/customXml" Target="../ink/ink399.xml"/><Relationship Id="rId378" Type="http://schemas.openxmlformats.org/officeDocument/2006/relationships/image" Target="../media/image1475.png"/><Relationship Id="rId403" Type="http://schemas.openxmlformats.org/officeDocument/2006/relationships/customXml" Target="../ink/ink510.xml"/><Relationship Id="rId6" Type="http://schemas.openxmlformats.org/officeDocument/2006/relationships/customXml" Target="../ink/ink312.xml"/><Relationship Id="rId238" Type="http://schemas.openxmlformats.org/officeDocument/2006/relationships/customXml" Target="../ink/ink427.xml"/><Relationship Id="rId445" Type="http://schemas.openxmlformats.org/officeDocument/2006/relationships/customXml" Target="../ink/ink531.xml"/><Relationship Id="rId487" Type="http://schemas.openxmlformats.org/officeDocument/2006/relationships/customXml" Target="../ink/ink552.xml"/><Relationship Id="rId291" Type="http://schemas.openxmlformats.org/officeDocument/2006/relationships/customXml" Target="../ink/ink454.xml"/><Relationship Id="rId305" Type="http://schemas.openxmlformats.org/officeDocument/2006/relationships/customXml" Target="../ink/ink461.xml"/><Relationship Id="rId347" Type="http://schemas.openxmlformats.org/officeDocument/2006/relationships/customXml" Target="../ink/ink482.xml"/><Relationship Id="rId512" Type="http://schemas.openxmlformats.org/officeDocument/2006/relationships/image" Target="../media/image1542.png"/><Relationship Id="rId44" Type="http://schemas.openxmlformats.org/officeDocument/2006/relationships/customXml" Target="../ink/ink331.xml"/><Relationship Id="rId86" Type="http://schemas.openxmlformats.org/officeDocument/2006/relationships/customXml" Target="../ink/ink352.xml"/><Relationship Id="rId151" Type="http://schemas.openxmlformats.org/officeDocument/2006/relationships/image" Target="../media/image1362.png"/><Relationship Id="rId389" Type="http://schemas.openxmlformats.org/officeDocument/2006/relationships/customXml" Target="../ink/ink503.xml"/><Relationship Id="rId554" Type="http://schemas.openxmlformats.org/officeDocument/2006/relationships/image" Target="../media/image1563.png"/><Relationship Id="rId193" Type="http://schemas.openxmlformats.org/officeDocument/2006/relationships/image" Target="../media/image1383.png"/><Relationship Id="rId207" Type="http://schemas.openxmlformats.org/officeDocument/2006/relationships/image" Target="../media/image1390.png"/><Relationship Id="rId249" Type="http://schemas.openxmlformats.org/officeDocument/2006/relationships/customXml" Target="../ink/ink433.xml"/><Relationship Id="rId414" Type="http://schemas.openxmlformats.org/officeDocument/2006/relationships/image" Target="../media/image1493.png"/><Relationship Id="rId456" Type="http://schemas.openxmlformats.org/officeDocument/2006/relationships/image" Target="../media/image1514.png"/><Relationship Id="rId498" Type="http://schemas.openxmlformats.org/officeDocument/2006/relationships/image" Target="../media/image1535.png"/><Relationship Id="rId13" Type="http://schemas.openxmlformats.org/officeDocument/2006/relationships/image" Target="../media/image1294.png"/><Relationship Id="rId109" Type="http://schemas.openxmlformats.org/officeDocument/2006/relationships/image" Target="../media/image1341.png"/><Relationship Id="rId260" Type="http://schemas.openxmlformats.org/officeDocument/2006/relationships/image" Target="../media/image1416.png"/><Relationship Id="rId316" Type="http://schemas.openxmlformats.org/officeDocument/2006/relationships/image" Target="../media/image1444.png"/><Relationship Id="rId523" Type="http://schemas.openxmlformats.org/officeDocument/2006/relationships/customXml" Target="../ink/ink570.xml"/><Relationship Id="rId55" Type="http://schemas.openxmlformats.org/officeDocument/2006/relationships/image" Target="../media/image1315.png"/><Relationship Id="rId97" Type="http://schemas.openxmlformats.org/officeDocument/2006/relationships/image" Target="../media/image1335.png"/><Relationship Id="rId120" Type="http://schemas.openxmlformats.org/officeDocument/2006/relationships/customXml" Target="../ink/ink369.xml"/><Relationship Id="rId358" Type="http://schemas.openxmlformats.org/officeDocument/2006/relationships/image" Target="../media/image1465.png"/><Relationship Id="rId565" Type="http://schemas.openxmlformats.org/officeDocument/2006/relationships/image" Target="../media/image1568.png"/><Relationship Id="rId162" Type="http://schemas.openxmlformats.org/officeDocument/2006/relationships/customXml" Target="../ink/ink390.xml"/><Relationship Id="rId218" Type="http://schemas.openxmlformats.org/officeDocument/2006/relationships/customXml" Target="../ink/ink417.xml"/><Relationship Id="rId425" Type="http://schemas.openxmlformats.org/officeDocument/2006/relationships/customXml" Target="../ink/ink521.xml"/><Relationship Id="rId467" Type="http://schemas.openxmlformats.org/officeDocument/2006/relationships/customXml" Target="../ink/ink542.xml"/><Relationship Id="rId271" Type="http://schemas.openxmlformats.org/officeDocument/2006/relationships/customXml" Target="../ink/ink444.xml"/><Relationship Id="rId24" Type="http://schemas.openxmlformats.org/officeDocument/2006/relationships/customXml" Target="../ink/ink321.xml"/><Relationship Id="rId66" Type="http://schemas.openxmlformats.org/officeDocument/2006/relationships/customXml" Target="../ink/ink342.xml"/><Relationship Id="rId131" Type="http://schemas.openxmlformats.org/officeDocument/2006/relationships/image" Target="../media/image1352.png"/><Relationship Id="rId327" Type="http://schemas.openxmlformats.org/officeDocument/2006/relationships/customXml" Target="../ink/ink472.xml"/><Relationship Id="rId369" Type="http://schemas.openxmlformats.org/officeDocument/2006/relationships/customXml" Target="../ink/ink493.xml"/><Relationship Id="rId534" Type="http://schemas.openxmlformats.org/officeDocument/2006/relationships/image" Target="../media/image1553.png"/><Relationship Id="rId173" Type="http://schemas.openxmlformats.org/officeDocument/2006/relationships/image" Target="../media/image1373.png"/><Relationship Id="rId229" Type="http://schemas.openxmlformats.org/officeDocument/2006/relationships/image" Target="../media/image1401.png"/><Relationship Id="rId380" Type="http://schemas.openxmlformats.org/officeDocument/2006/relationships/image" Target="../media/image1476.png"/><Relationship Id="rId436" Type="http://schemas.openxmlformats.org/officeDocument/2006/relationships/image" Target="../media/image1504.png"/><Relationship Id="rId240" Type="http://schemas.openxmlformats.org/officeDocument/2006/relationships/customXml" Target="../ink/ink428.xml"/><Relationship Id="rId478" Type="http://schemas.openxmlformats.org/officeDocument/2006/relationships/image" Target="../media/image1525.png"/><Relationship Id="rId35" Type="http://schemas.openxmlformats.org/officeDocument/2006/relationships/image" Target="../media/image1305.png"/><Relationship Id="rId77" Type="http://schemas.openxmlformats.org/officeDocument/2006/relationships/image" Target="../media/image1325.png"/><Relationship Id="rId100" Type="http://schemas.openxmlformats.org/officeDocument/2006/relationships/customXml" Target="../ink/ink359.xml"/><Relationship Id="rId282" Type="http://schemas.openxmlformats.org/officeDocument/2006/relationships/image" Target="../media/image1427.png"/><Relationship Id="rId338" Type="http://schemas.openxmlformats.org/officeDocument/2006/relationships/image" Target="../media/image1455.png"/><Relationship Id="rId503" Type="http://schemas.openxmlformats.org/officeDocument/2006/relationships/customXml" Target="../ink/ink560.xml"/><Relationship Id="rId545" Type="http://schemas.openxmlformats.org/officeDocument/2006/relationships/customXml" Target="../ink/ink581.xml"/><Relationship Id="rId8" Type="http://schemas.openxmlformats.org/officeDocument/2006/relationships/customXml" Target="../ink/ink313.xml"/><Relationship Id="rId142" Type="http://schemas.openxmlformats.org/officeDocument/2006/relationships/customXml" Target="../ink/ink380.xml"/><Relationship Id="rId184" Type="http://schemas.openxmlformats.org/officeDocument/2006/relationships/customXml" Target="../ink/ink400.xml"/><Relationship Id="rId391" Type="http://schemas.openxmlformats.org/officeDocument/2006/relationships/customXml" Target="../ink/ink504.xml"/><Relationship Id="rId405" Type="http://schemas.openxmlformats.org/officeDocument/2006/relationships/customXml" Target="../ink/ink511.xml"/><Relationship Id="rId447" Type="http://schemas.openxmlformats.org/officeDocument/2006/relationships/customXml" Target="../ink/ink532.xml"/><Relationship Id="rId251" Type="http://schemas.openxmlformats.org/officeDocument/2006/relationships/customXml" Target="../ink/ink434.xml"/><Relationship Id="rId489" Type="http://schemas.openxmlformats.org/officeDocument/2006/relationships/customXml" Target="../ink/ink553.xml"/><Relationship Id="rId46" Type="http://schemas.openxmlformats.org/officeDocument/2006/relationships/customXml" Target="../ink/ink332.xml"/><Relationship Id="rId293" Type="http://schemas.openxmlformats.org/officeDocument/2006/relationships/customXml" Target="../ink/ink455.xml"/><Relationship Id="rId307" Type="http://schemas.openxmlformats.org/officeDocument/2006/relationships/customXml" Target="../ink/ink462.xml"/><Relationship Id="rId349" Type="http://schemas.openxmlformats.org/officeDocument/2006/relationships/customXml" Target="../ink/ink483.xml"/><Relationship Id="rId514" Type="http://schemas.openxmlformats.org/officeDocument/2006/relationships/image" Target="../media/image1543.png"/><Relationship Id="rId556" Type="http://schemas.openxmlformats.org/officeDocument/2006/relationships/image" Target="../media/image1564.png"/><Relationship Id="rId88" Type="http://schemas.openxmlformats.org/officeDocument/2006/relationships/customXml" Target="../ink/ink353.xml"/><Relationship Id="rId111" Type="http://schemas.openxmlformats.org/officeDocument/2006/relationships/image" Target="../media/image1342.png"/><Relationship Id="rId153" Type="http://schemas.openxmlformats.org/officeDocument/2006/relationships/image" Target="../media/image1363.png"/><Relationship Id="rId195" Type="http://schemas.openxmlformats.org/officeDocument/2006/relationships/image" Target="../media/image1384.png"/><Relationship Id="rId209" Type="http://schemas.openxmlformats.org/officeDocument/2006/relationships/image" Target="../media/image1391.png"/><Relationship Id="rId360" Type="http://schemas.openxmlformats.org/officeDocument/2006/relationships/image" Target="../media/image1466.png"/><Relationship Id="rId416" Type="http://schemas.openxmlformats.org/officeDocument/2006/relationships/image" Target="../media/image1494.png"/><Relationship Id="rId220" Type="http://schemas.openxmlformats.org/officeDocument/2006/relationships/customXml" Target="../ink/ink418.xml"/><Relationship Id="rId458" Type="http://schemas.openxmlformats.org/officeDocument/2006/relationships/image" Target="../media/image1515.png"/><Relationship Id="rId15" Type="http://schemas.openxmlformats.org/officeDocument/2006/relationships/image" Target="../media/image1295.png"/><Relationship Id="rId57" Type="http://schemas.openxmlformats.org/officeDocument/2006/relationships/image" Target="../media/image1316.png"/><Relationship Id="rId262" Type="http://schemas.openxmlformats.org/officeDocument/2006/relationships/image" Target="../media/image1417.png"/><Relationship Id="rId318" Type="http://schemas.openxmlformats.org/officeDocument/2006/relationships/image" Target="../media/image1445.png"/><Relationship Id="rId525" Type="http://schemas.openxmlformats.org/officeDocument/2006/relationships/customXml" Target="../ink/ink571.xml"/><Relationship Id="rId567" Type="http://schemas.openxmlformats.org/officeDocument/2006/relationships/image" Target="../media/image1569.png"/><Relationship Id="rId99" Type="http://schemas.openxmlformats.org/officeDocument/2006/relationships/image" Target="../media/image1336.png"/><Relationship Id="rId122" Type="http://schemas.openxmlformats.org/officeDocument/2006/relationships/customXml" Target="../ink/ink370.xml"/><Relationship Id="rId164" Type="http://schemas.openxmlformats.org/officeDocument/2006/relationships/customXml" Target="../ink/ink391.xml"/><Relationship Id="rId371" Type="http://schemas.openxmlformats.org/officeDocument/2006/relationships/customXml" Target="../ink/ink494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8.png"/><Relationship Id="rId299" Type="http://schemas.openxmlformats.org/officeDocument/2006/relationships/image" Target="../media/image1719.png"/><Relationship Id="rId21" Type="http://schemas.openxmlformats.org/officeDocument/2006/relationships/image" Target="../media/image1580.png"/><Relationship Id="rId63" Type="http://schemas.openxmlformats.org/officeDocument/2006/relationships/image" Target="../media/image1601.png"/><Relationship Id="rId159" Type="http://schemas.openxmlformats.org/officeDocument/2006/relationships/image" Target="../media/image1649.png"/><Relationship Id="rId324" Type="http://schemas.openxmlformats.org/officeDocument/2006/relationships/customXml" Target="../ink/ink750.xml"/><Relationship Id="rId366" Type="http://schemas.openxmlformats.org/officeDocument/2006/relationships/image" Target="../media/image1752.png"/><Relationship Id="rId170" Type="http://schemas.openxmlformats.org/officeDocument/2006/relationships/customXml" Target="../ink/ink673.xml"/><Relationship Id="rId226" Type="http://schemas.openxmlformats.org/officeDocument/2006/relationships/customXml" Target="../ink/ink701.xml"/><Relationship Id="rId433" Type="http://schemas.openxmlformats.org/officeDocument/2006/relationships/customXml" Target="../ink/ink805.xml"/><Relationship Id="rId268" Type="http://schemas.openxmlformats.org/officeDocument/2006/relationships/customXml" Target="../ink/ink722.xml"/><Relationship Id="rId32" Type="http://schemas.openxmlformats.org/officeDocument/2006/relationships/customXml" Target="../ink/ink605.xml"/><Relationship Id="rId128" Type="http://schemas.openxmlformats.org/officeDocument/2006/relationships/customXml" Target="../ink/ink652.xml"/><Relationship Id="rId335" Type="http://schemas.openxmlformats.org/officeDocument/2006/relationships/image" Target="../media/image1737.png"/><Relationship Id="rId377" Type="http://schemas.openxmlformats.org/officeDocument/2006/relationships/customXml" Target="../ink/ink777.xml"/><Relationship Id="rId5" Type="http://schemas.openxmlformats.org/officeDocument/2006/relationships/image" Target="../media/image1573.png"/><Relationship Id="rId181" Type="http://schemas.openxmlformats.org/officeDocument/2006/relationships/image" Target="../media/image1660.png"/><Relationship Id="rId237" Type="http://schemas.openxmlformats.org/officeDocument/2006/relationships/image" Target="../media/image1688.png"/><Relationship Id="rId402" Type="http://schemas.openxmlformats.org/officeDocument/2006/relationships/image" Target="../media/image1769.png"/><Relationship Id="rId279" Type="http://schemas.openxmlformats.org/officeDocument/2006/relationships/image" Target="../media/image1709.png"/><Relationship Id="rId444" Type="http://schemas.openxmlformats.org/officeDocument/2006/relationships/image" Target="../media/image1790.png"/><Relationship Id="rId43" Type="http://schemas.openxmlformats.org/officeDocument/2006/relationships/image" Target="../media/image1591.png"/><Relationship Id="rId139" Type="http://schemas.openxmlformats.org/officeDocument/2006/relationships/image" Target="../media/image1639.png"/><Relationship Id="rId290" Type="http://schemas.openxmlformats.org/officeDocument/2006/relationships/customXml" Target="../ink/ink733.xml"/><Relationship Id="rId304" Type="http://schemas.openxmlformats.org/officeDocument/2006/relationships/customXml" Target="../ink/ink740.xml"/><Relationship Id="rId346" Type="http://schemas.openxmlformats.org/officeDocument/2006/relationships/image" Target="../media/image1742.png"/><Relationship Id="rId388" Type="http://schemas.openxmlformats.org/officeDocument/2006/relationships/image" Target="../media/image1763.png"/><Relationship Id="rId85" Type="http://schemas.openxmlformats.org/officeDocument/2006/relationships/image" Target="../media/image1612.png"/><Relationship Id="rId150" Type="http://schemas.openxmlformats.org/officeDocument/2006/relationships/customXml" Target="../ink/ink663.xml"/><Relationship Id="rId192" Type="http://schemas.openxmlformats.org/officeDocument/2006/relationships/customXml" Target="../ink/ink684.xml"/><Relationship Id="rId206" Type="http://schemas.openxmlformats.org/officeDocument/2006/relationships/customXml" Target="../ink/ink691.xml"/><Relationship Id="rId413" Type="http://schemas.openxmlformats.org/officeDocument/2006/relationships/customXml" Target="../ink/ink795.xml"/><Relationship Id="rId248" Type="http://schemas.openxmlformats.org/officeDocument/2006/relationships/customXml" Target="../ink/ink712.xml"/><Relationship Id="rId269" Type="http://schemas.openxmlformats.org/officeDocument/2006/relationships/image" Target="../media/image1704.png"/><Relationship Id="rId434" Type="http://schemas.openxmlformats.org/officeDocument/2006/relationships/image" Target="../media/image1785.png"/><Relationship Id="rId12" Type="http://schemas.openxmlformats.org/officeDocument/2006/relationships/customXml" Target="../ink/ink597.xml"/><Relationship Id="rId33" Type="http://schemas.openxmlformats.org/officeDocument/2006/relationships/image" Target="../media/image1586.png"/><Relationship Id="rId108" Type="http://schemas.openxmlformats.org/officeDocument/2006/relationships/customXml" Target="../ink/ink642.xml"/><Relationship Id="rId129" Type="http://schemas.openxmlformats.org/officeDocument/2006/relationships/image" Target="../media/image1634.png"/><Relationship Id="rId280" Type="http://schemas.openxmlformats.org/officeDocument/2006/relationships/customXml" Target="../ink/ink728.xml"/><Relationship Id="rId315" Type="http://schemas.openxmlformats.org/officeDocument/2006/relationships/image" Target="../media/image1727.png"/><Relationship Id="rId336" Type="http://schemas.openxmlformats.org/officeDocument/2006/relationships/customXml" Target="../ink/ink756.xml"/><Relationship Id="rId357" Type="http://schemas.openxmlformats.org/officeDocument/2006/relationships/customXml" Target="../ink/ink767.xml"/><Relationship Id="rId54" Type="http://schemas.openxmlformats.org/officeDocument/2006/relationships/customXml" Target="../ink/ink616.xml"/><Relationship Id="rId75" Type="http://schemas.openxmlformats.org/officeDocument/2006/relationships/image" Target="../media/image1607.png"/><Relationship Id="rId96" Type="http://schemas.openxmlformats.org/officeDocument/2006/relationships/customXml" Target="../ink/ink636.xml"/><Relationship Id="rId140" Type="http://schemas.openxmlformats.org/officeDocument/2006/relationships/customXml" Target="../ink/ink658.xml"/><Relationship Id="rId161" Type="http://schemas.openxmlformats.org/officeDocument/2006/relationships/image" Target="../media/image1650.png"/><Relationship Id="rId182" Type="http://schemas.openxmlformats.org/officeDocument/2006/relationships/customXml" Target="../ink/ink679.xml"/><Relationship Id="rId217" Type="http://schemas.openxmlformats.org/officeDocument/2006/relationships/image" Target="../media/image1678.png"/><Relationship Id="rId378" Type="http://schemas.openxmlformats.org/officeDocument/2006/relationships/image" Target="../media/image1758.png"/><Relationship Id="rId399" Type="http://schemas.openxmlformats.org/officeDocument/2006/relationships/customXml" Target="../ink/ink788.xml"/><Relationship Id="rId403" Type="http://schemas.openxmlformats.org/officeDocument/2006/relationships/customXml" Target="../ink/ink790.xml"/><Relationship Id="rId6" Type="http://schemas.openxmlformats.org/officeDocument/2006/relationships/customXml" Target="../ink/ink594.xml"/><Relationship Id="rId238" Type="http://schemas.openxmlformats.org/officeDocument/2006/relationships/customXml" Target="../ink/ink707.xml"/><Relationship Id="rId259" Type="http://schemas.openxmlformats.org/officeDocument/2006/relationships/image" Target="../media/image1699.png"/><Relationship Id="rId424" Type="http://schemas.openxmlformats.org/officeDocument/2006/relationships/image" Target="../media/image1780.png"/><Relationship Id="rId23" Type="http://schemas.openxmlformats.org/officeDocument/2006/relationships/image" Target="../media/image1581.png"/><Relationship Id="rId119" Type="http://schemas.openxmlformats.org/officeDocument/2006/relationships/image" Target="../media/image1629.png"/><Relationship Id="rId270" Type="http://schemas.openxmlformats.org/officeDocument/2006/relationships/customXml" Target="../ink/ink723.xml"/><Relationship Id="rId291" Type="http://schemas.openxmlformats.org/officeDocument/2006/relationships/image" Target="../media/image1715.png"/><Relationship Id="rId305" Type="http://schemas.openxmlformats.org/officeDocument/2006/relationships/image" Target="../media/image1722.png"/><Relationship Id="rId326" Type="http://schemas.openxmlformats.org/officeDocument/2006/relationships/customXml" Target="../ink/ink751.xml"/><Relationship Id="rId347" Type="http://schemas.openxmlformats.org/officeDocument/2006/relationships/customXml" Target="../ink/ink762.xml"/><Relationship Id="rId44" Type="http://schemas.openxmlformats.org/officeDocument/2006/relationships/customXml" Target="../ink/ink611.xml"/><Relationship Id="rId65" Type="http://schemas.openxmlformats.org/officeDocument/2006/relationships/image" Target="../media/image1602.png"/><Relationship Id="rId86" Type="http://schemas.openxmlformats.org/officeDocument/2006/relationships/customXml" Target="../ink/ink631.xml"/><Relationship Id="rId130" Type="http://schemas.openxmlformats.org/officeDocument/2006/relationships/customXml" Target="../ink/ink653.xml"/><Relationship Id="rId151" Type="http://schemas.openxmlformats.org/officeDocument/2006/relationships/image" Target="../media/image1645.png"/><Relationship Id="rId368" Type="http://schemas.openxmlformats.org/officeDocument/2006/relationships/image" Target="../media/image1753.png"/><Relationship Id="rId389" Type="http://schemas.openxmlformats.org/officeDocument/2006/relationships/customXml" Target="../ink/ink783.xml"/><Relationship Id="rId172" Type="http://schemas.openxmlformats.org/officeDocument/2006/relationships/customXml" Target="../ink/ink674.xml"/><Relationship Id="rId193" Type="http://schemas.openxmlformats.org/officeDocument/2006/relationships/image" Target="../media/image1666.png"/><Relationship Id="rId207" Type="http://schemas.openxmlformats.org/officeDocument/2006/relationships/image" Target="../media/image1673.png"/><Relationship Id="rId228" Type="http://schemas.openxmlformats.org/officeDocument/2006/relationships/customXml" Target="../ink/ink702.xml"/><Relationship Id="rId249" Type="http://schemas.openxmlformats.org/officeDocument/2006/relationships/image" Target="../media/image1694.png"/><Relationship Id="rId414" Type="http://schemas.openxmlformats.org/officeDocument/2006/relationships/image" Target="../media/image1775.png"/><Relationship Id="rId435" Type="http://schemas.openxmlformats.org/officeDocument/2006/relationships/customXml" Target="../ink/ink806.xml"/><Relationship Id="rId13" Type="http://schemas.openxmlformats.org/officeDocument/2006/relationships/image" Target="../media/image1576.png"/><Relationship Id="rId109" Type="http://schemas.openxmlformats.org/officeDocument/2006/relationships/image" Target="../media/image1624.png"/><Relationship Id="rId260" Type="http://schemas.openxmlformats.org/officeDocument/2006/relationships/customXml" Target="../ink/ink718.xml"/><Relationship Id="rId281" Type="http://schemas.openxmlformats.org/officeDocument/2006/relationships/image" Target="../media/image1710.png"/><Relationship Id="rId316" Type="http://schemas.openxmlformats.org/officeDocument/2006/relationships/customXml" Target="../ink/ink746.xml"/><Relationship Id="rId337" Type="http://schemas.openxmlformats.org/officeDocument/2006/relationships/image" Target="../media/image1738.png"/><Relationship Id="rId34" Type="http://schemas.openxmlformats.org/officeDocument/2006/relationships/customXml" Target="../ink/ink606.xml"/><Relationship Id="rId55" Type="http://schemas.openxmlformats.org/officeDocument/2006/relationships/image" Target="../media/image1597.png"/><Relationship Id="rId76" Type="http://schemas.openxmlformats.org/officeDocument/2006/relationships/customXml" Target="../ink/ink626.xml"/><Relationship Id="rId97" Type="http://schemas.openxmlformats.org/officeDocument/2006/relationships/image" Target="../media/image1618.png"/><Relationship Id="rId120" Type="http://schemas.openxmlformats.org/officeDocument/2006/relationships/customXml" Target="../ink/ink648.xml"/><Relationship Id="rId141" Type="http://schemas.openxmlformats.org/officeDocument/2006/relationships/image" Target="../media/image1640.png"/><Relationship Id="rId358" Type="http://schemas.openxmlformats.org/officeDocument/2006/relationships/image" Target="../media/image1748.png"/><Relationship Id="rId379" Type="http://schemas.openxmlformats.org/officeDocument/2006/relationships/customXml" Target="../ink/ink778.xml"/><Relationship Id="rId7" Type="http://schemas.openxmlformats.org/officeDocument/2006/relationships/image" Target="../media/image1574.png"/><Relationship Id="rId162" Type="http://schemas.openxmlformats.org/officeDocument/2006/relationships/customXml" Target="../ink/ink669.xml"/><Relationship Id="rId183" Type="http://schemas.openxmlformats.org/officeDocument/2006/relationships/image" Target="../media/image1661.png"/><Relationship Id="rId218" Type="http://schemas.openxmlformats.org/officeDocument/2006/relationships/customXml" Target="../ink/ink697.xml"/><Relationship Id="rId239" Type="http://schemas.openxmlformats.org/officeDocument/2006/relationships/image" Target="../media/image1689.png"/><Relationship Id="rId390" Type="http://schemas.openxmlformats.org/officeDocument/2006/relationships/image" Target="../media/image1764.png"/><Relationship Id="rId404" Type="http://schemas.openxmlformats.org/officeDocument/2006/relationships/image" Target="../media/image1770.png"/><Relationship Id="rId425" Type="http://schemas.openxmlformats.org/officeDocument/2006/relationships/customXml" Target="../ink/ink801.xml"/><Relationship Id="rId250" Type="http://schemas.openxmlformats.org/officeDocument/2006/relationships/customXml" Target="../ink/ink713.xml"/><Relationship Id="rId271" Type="http://schemas.openxmlformats.org/officeDocument/2006/relationships/image" Target="../media/image1705.png"/><Relationship Id="rId292" Type="http://schemas.openxmlformats.org/officeDocument/2006/relationships/customXml" Target="../ink/ink734.xml"/><Relationship Id="rId306" Type="http://schemas.openxmlformats.org/officeDocument/2006/relationships/customXml" Target="../ink/ink741.xml"/><Relationship Id="rId24" Type="http://schemas.openxmlformats.org/officeDocument/2006/relationships/customXml" Target="../ink/ink601.xml"/><Relationship Id="rId45" Type="http://schemas.openxmlformats.org/officeDocument/2006/relationships/image" Target="../media/image1592.png"/><Relationship Id="rId66" Type="http://schemas.openxmlformats.org/officeDocument/2006/relationships/customXml" Target="../ink/ink622.xml"/><Relationship Id="rId87" Type="http://schemas.openxmlformats.org/officeDocument/2006/relationships/image" Target="../media/image1613.png"/><Relationship Id="rId110" Type="http://schemas.openxmlformats.org/officeDocument/2006/relationships/customXml" Target="../ink/ink643.xml"/><Relationship Id="rId131" Type="http://schemas.openxmlformats.org/officeDocument/2006/relationships/image" Target="../media/image1635.png"/><Relationship Id="rId327" Type="http://schemas.openxmlformats.org/officeDocument/2006/relationships/image" Target="../media/image1733.png"/><Relationship Id="rId348" Type="http://schemas.openxmlformats.org/officeDocument/2006/relationships/image" Target="../media/image1743.png"/><Relationship Id="rId369" Type="http://schemas.openxmlformats.org/officeDocument/2006/relationships/customXml" Target="../ink/ink773.xml"/><Relationship Id="rId152" Type="http://schemas.openxmlformats.org/officeDocument/2006/relationships/customXml" Target="../ink/ink664.xml"/><Relationship Id="rId173" Type="http://schemas.openxmlformats.org/officeDocument/2006/relationships/image" Target="../media/image1656.png"/><Relationship Id="rId194" Type="http://schemas.openxmlformats.org/officeDocument/2006/relationships/customXml" Target="../ink/ink685.xml"/><Relationship Id="rId208" Type="http://schemas.openxmlformats.org/officeDocument/2006/relationships/customXml" Target="../ink/ink692.xml"/><Relationship Id="rId229" Type="http://schemas.openxmlformats.org/officeDocument/2006/relationships/image" Target="../media/image1684.png"/><Relationship Id="rId380" Type="http://schemas.openxmlformats.org/officeDocument/2006/relationships/image" Target="../media/image1759.png"/><Relationship Id="rId415" Type="http://schemas.openxmlformats.org/officeDocument/2006/relationships/customXml" Target="../ink/ink796.xml"/><Relationship Id="rId436" Type="http://schemas.openxmlformats.org/officeDocument/2006/relationships/image" Target="../media/image1786.png"/><Relationship Id="rId240" Type="http://schemas.openxmlformats.org/officeDocument/2006/relationships/customXml" Target="../ink/ink708.xml"/><Relationship Id="rId261" Type="http://schemas.openxmlformats.org/officeDocument/2006/relationships/image" Target="../media/image1700.png"/><Relationship Id="rId14" Type="http://schemas.openxmlformats.org/officeDocument/2006/relationships/customXml" Target="../ink/ink598.xml"/><Relationship Id="rId35" Type="http://schemas.openxmlformats.org/officeDocument/2006/relationships/image" Target="../media/image1587.png"/><Relationship Id="rId56" Type="http://schemas.openxmlformats.org/officeDocument/2006/relationships/customXml" Target="../ink/ink617.xml"/><Relationship Id="rId77" Type="http://schemas.openxmlformats.org/officeDocument/2006/relationships/image" Target="../media/image1608.png"/><Relationship Id="rId100" Type="http://schemas.openxmlformats.org/officeDocument/2006/relationships/customXml" Target="../ink/ink638.xml"/><Relationship Id="rId282" Type="http://schemas.openxmlformats.org/officeDocument/2006/relationships/customXml" Target="../ink/ink729.xml"/><Relationship Id="rId317" Type="http://schemas.openxmlformats.org/officeDocument/2006/relationships/image" Target="../media/image1728.png"/><Relationship Id="rId338" Type="http://schemas.openxmlformats.org/officeDocument/2006/relationships/customXml" Target="../ink/ink757.xml"/><Relationship Id="rId359" Type="http://schemas.openxmlformats.org/officeDocument/2006/relationships/customXml" Target="../ink/ink768.xml"/><Relationship Id="rId8" Type="http://schemas.openxmlformats.org/officeDocument/2006/relationships/customXml" Target="../ink/ink595.xml"/><Relationship Id="rId98" Type="http://schemas.openxmlformats.org/officeDocument/2006/relationships/customXml" Target="../ink/ink637.xml"/><Relationship Id="rId121" Type="http://schemas.openxmlformats.org/officeDocument/2006/relationships/image" Target="../media/image1630.png"/><Relationship Id="rId142" Type="http://schemas.openxmlformats.org/officeDocument/2006/relationships/customXml" Target="../ink/ink659.xml"/><Relationship Id="rId163" Type="http://schemas.openxmlformats.org/officeDocument/2006/relationships/image" Target="../media/image1651.png"/><Relationship Id="rId184" Type="http://schemas.openxmlformats.org/officeDocument/2006/relationships/customXml" Target="../ink/ink680.xml"/><Relationship Id="rId219" Type="http://schemas.openxmlformats.org/officeDocument/2006/relationships/image" Target="../media/image1679.png"/><Relationship Id="rId370" Type="http://schemas.openxmlformats.org/officeDocument/2006/relationships/image" Target="../media/image1754.png"/><Relationship Id="rId391" Type="http://schemas.openxmlformats.org/officeDocument/2006/relationships/customXml" Target="../ink/ink784.xml"/><Relationship Id="rId405" Type="http://schemas.openxmlformats.org/officeDocument/2006/relationships/customXml" Target="../ink/ink791.xml"/><Relationship Id="rId426" Type="http://schemas.openxmlformats.org/officeDocument/2006/relationships/image" Target="../media/image1781.png"/><Relationship Id="rId230" Type="http://schemas.openxmlformats.org/officeDocument/2006/relationships/customXml" Target="../ink/ink703.xml"/><Relationship Id="rId251" Type="http://schemas.openxmlformats.org/officeDocument/2006/relationships/image" Target="../media/image1695.png"/><Relationship Id="rId25" Type="http://schemas.openxmlformats.org/officeDocument/2006/relationships/image" Target="../media/image1582.png"/><Relationship Id="rId46" Type="http://schemas.openxmlformats.org/officeDocument/2006/relationships/customXml" Target="../ink/ink612.xml"/><Relationship Id="rId67" Type="http://schemas.openxmlformats.org/officeDocument/2006/relationships/image" Target="../media/image1603.png"/><Relationship Id="rId272" Type="http://schemas.openxmlformats.org/officeDocument/2006/relationships/customXml" Target="../ink/ink724.xml"/><Relationship Id="rId293" Type="http://schemas.openxmlformats.org/officeDocument/2006/relationships/image" Target="../media/image1716.png"/><Relationship Id="rId307" Type="http://schemas.openxmlformats.org/officeDocument/2006/relationships/image" Target="../media/image1723.png"/><Relationship Id="rId328" Type="http://schemas.openxmlformats.org/officeDocument/2006/relationships/customXml" Target="../ink/ink752.xml"/><Relationship Id="rId349" Type="http://schemas.openxmlformats.org/officeDocument/2006/relationships/customXml" Target="../ink/ink763.xml"/><Relationship Id="rId88" Type="http://schemas.openxmlformats.org/officeDocument/2006/relationships/customXml" Target="../ink/ink632.xml"/><Relationship Id="rId111" Type="http://schemas.openxmlformats.org/officeDocument/2006/relationships/image" Target="../media/image1625.png"/><Relationship Id="rId132" Type="http://schemas.openxmlformats.org/officeDocument/2006/relationships/customXml" Target="../ink/ink654.xml"/><Relationship Id="rId153" Type="http://schemas.openxmlformats.org/officeDocument/2006/relationships/image" Target="../media/image1646.png"/><Relationship Id="rId174" Type="http://schemas.openxmlformats.org/officeDocument/2006/relationships/customXml" Target="../ink/ink675.xml"/><Relationship Id="rId195" Type="http://schemas.openxmlformats.org/officeDocument/2006/relationships/image" Target="../media/image1667.png"/><Relationship Id="rId209" Type="http://schemas.openxmlformats.org/officeDocument/2006/relationships/image" Target="../media/image1674.png"/><Relationship Id="rId360" Type="http://schemas.openxmlformats.org/officeDocument/2006/relationships/image" Target="../media/image1749.png"/><Relationship Id="rId381" Type="http://schemas.openxmlformats.org/officeDocument/2006/relationships/customXml" Target="../ink/ink779.xml"/><Relationship Id="rId416" Type="http://schemas.openxmlformats.org/officeDocument/2006/relationships/image" Target="../media/image1776.png"/><Relationship Id="rId220" Type="http://schemas.openxmlformats.org/officeDocument/2006/relationships/customXml" Target="../ink/ink698.xml"/><Relationship Id="rId241" Type="http://schemas.openxmlformats.org/officeDocument/2006/relationships/image" Target="../media/image1690.png"/><Relationship Id="rId437" Type="http://schemas.openxmlformats.org/officeDocument/2006/relationships/customXml" Target="../ink/ink807.xml"/><Relationship Id="rId15" Type="http://schemas.openxmlformats.org/officeDocument/2006/relationships/image" Target="../media/image1577.png"/><Relationship Id="rId36" Type="http://schemas.openxmlformats.org/officeDocument/2006/relationships/customXml" Target="../ink/ink607.xml"/><Relationship Id="rId57" Type="http://schemas.openxmlformats.org/officeDocument/2006/relationships/image" Target="../media/image1598.png"/><Relationship Id="rId262" Type="http://schemas.openxmlformats.org/officeDocument/2006/relationships/customXml" Target="../ink/ink719.xml"/><Relationship Id="rId283" Type="http://schemas.openxmlformats.org/officeDocument/2006/relationships/image" Target="../media/image1711.png"/><Relationship Id="rId318" Type="http://schemas.openxmlformats.org/officeDocument/2006/relationships/customXml" Target="../ink/ink747.xml"/><Relationship Id="rId339" Type="http://schemas.openxmlformats.org/officeDocument/2006/relationships/customXml" Target="../ink/ink758.xml"/><Relationship Id="rId78" Type="http://schemas.openxmlformats.org/officeDocument/2006/relationships/customXml" Target="../ink/ink627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649.xml"/><Relationship Id="rId143" Type="http://schemas.openxmlformats.org/officeDocument/2006/relationships/image" Target="../media/image1641.png"/><Relationship Id="rId164" Type="http://schemas.openxmlformats.org/officeDocument/2006/relationships/customXml" Target="../ink/ink670.xml"/><Relationship Id="rId185" Type="http://schemas.openxmlformats.org/officeDocument/2006/relationships/image" Target="../media/image1662.png"/><Relationship Id="rId350" Type="http://schemas.openxmlformats.org/officeDocument/2006/relationships/image" Target="../media/image1744.png"/><Relationship Id="rId371" Type="http://schemas.openxmlformats.org/officeDocument/2006/relationships/customXml" Target="../ink/ink774.xml"/><Relationship Id="rId406" Type="http://schemas.openxmlformats.org/officeDocument/2006/relationships/image" Target="../media/image1771.png"/><Relationship Id="rId9" Type="http://schemas.openxmlformats.org/officeDocument/2006/relationships/image" Target="../media/image1544.png"/><Relationship Id="rId210" Type="http://schemas.openxmlformats.org/officeDocument/2006/relationships/customXml" Target="../ink/ink693.xml"/><Relationship Id="rId392" Type="http://schemas.openxmlformats.org/officeDocument/2006/relationships/image" Target="../media/image1765.png"/><Relationship Id="rId427" Type="http://schemas.openxmlformats.org/officeDocument/2006/relationships/customXml" Target="../ink/ink802.xml"/><Relationship Id="rId26" Type="http://schemas.openxmlformats.org/officeDocument/2006/relationships/customXml" Target="../ink/ink602.xml"/><Relationship Id="rId231" Type="http://schemas.openxmlformats.org/officeDocument/2006/relationships/image" Target="../media/image1685.png"/><Relationship Id="rId252" Type="http://schemas.openxmlformats.org/officeDocument/2006/relationships/customXml" Target="../ink/ink714.xml"/><Relationship Id="rId273" Type="http://schemas.openxmlformats.org/officeDocument/2006/relationships/image" Target="../media/image1706.png"/><Relationship Id="rId294" Type="http://schemas.openxmlformats.org/officeDocument/2006/relationships/customXml" Target="../ink/ink735.xml"/><Relationship Id="rId308" Type="http://schemas.openxmlformats.org/officeDocument/2006/relationships/customXml" Target="../ink/ink742.xml"/><Relationship Id="rId329" Type="http://schemas.openxmlformats.org/officeDocument/2006/relationships/image" Target="../media/image1734.png"/><Relationship Id="rId47" Type="http://schemas.openxmlformats.org/officeDocument/2006/relationships/image" Target="../media/image1593.png"/><Relationship Id="rId68" Type="http://schemas.openxmlformats.org/officeDocument/2006/relationships/customXml" Target="../ink/ink623.xml"/><Relationship Id="rId89" Type="http://schemas.openxmlformats.org/officeDocument/2006/relationships/image" Target="../media/image1614.png"/><Relationship Id="rId112" Type="http://schemas.openxmlformats.org/officeDocument/2006/relationships/customXml" Target="../ink/ink644.xml"/><Relationship Id="rId133" Type="http://schemas.openxmlformats.org/officeDocument/2006/relationships/image" Target="../media/image1636.png"/><Relationship Id="rId154" Type="http://schemas.openxmlformats.org/officeDocument/2006/relationships/customXml" Target="../ink/ink665.xml"/><Relationship Id="rId175" Type="http://schemas.openxmlformats.org/officeDocument/2006/relationships/image" Target="../media/image1657.png"/><Relationship Id="rId340" Type="http://schemas.openxmlformats.org/officeDocument/2006/relationships/image" Target="../media/image1739.png"/><Relationship Id="rId361" Type="http://schemas.openxmlformats.org/officeDocument/2006/relationships/customXml" Target="../ink/ink769.xml"/><Relationship Id="rId196" Type="http://schemas.openxmlformats.org/officeDocument/2006/relationships/customXml" Target="../ink/ink686.xml"/><Relationship Id="rId200" Type="http://schemas.openxmlformats.org/officeDocument/2006/relationships/customXml" Target="../ink/ink688.xml"/><Relationship Id="rId382" Type="http://schemas.openxmlformats.org/officeDocument/2006/relationships/image" Target="../media/image1760.png"/><Relationship Id="rId417" Type="http://schemas.openxmlformats.org/officeDocument/2006/relationships/customXml" Target="../ink/ink797.xml"/><Relationship Id="rId438" Type="http://schemas.openxmlformats.org/officeDocument/2006/relationships/image" Target="../media/image1787.png"/><Relationship Id="rId16" Type="http://schemas.openxmlformats.org/officeDocument/2006/relationships/customXml" Target="../ink/ink599.xml"/><Relationship Id="rId221" Type="http://schemas.openxmlformats.org/officeDocument/2006/relationships/image" Target="../media/image1680.png"/><Relationship Id="rId242" Type="http://schemas.openxmlformats.org/officeDocument/2006/relationships/customXml" Target="../ink/ink709.xml"/><Relationship Id="rId263" Type="http://schemas.openxmlformats.org/officeDocument/2006/relationships/image" Target="../media/image1701.png"/><Relationship Id="rId284" Type="http://schemas.openxmlformats.org/officeDocument/2006/relationships/customXml" Target="../ink/ink730.xml"/><Relationship Id="rId319" Type="http://schemas.openxmlformats.org/officeDocument/2006/relationships/image" Target="../media/image1729.png"/><Relationship Id="rId37" Type="http://schemas.openxmlformats.org/officeDocument/2006/relationships/image" Target="../media/image1588.png"/><Relationship Id="rId58" Type="http://schemas.openxmlformats.org/officeDocument/2006/relationships/customXml" Target="../ink/ink618.xml"/><Relationship Id="rId79" Type="http://schemas.openxmlformats.org/officeDocument/2006/relationships/image" Target="../media/image1609.png"/><Relationship Id="rId102" Type="http://schemas.openxmlformats.org/officeDocument/2006/relationships/customXml" Target="../ink/ink639.xml"/><Relationship Id="rId123" Type="http://schemas.openxmlformats.org/officeDocument/2006/relationships/image" Target="../media/image1631.png"/><Relationship Id="rId144" Type="http://schemas.openxmlformats.org/officeDocument/2006/relationships/customXml" Target="../ink/ink660.xml"/><Relationship Id="rId330" Type="http://schemas.openxmlformats.org/officeDocument/2006/relationships/customXml" Target="../ink/ink753.xml"/><Relationship Id="rId90" Type="http://schemas.openxmlformats.org/officeDocument/2006/relationships/customXml" Target="../ink/ink633.xml"/><Relationship Id="rId165" Type="http://schemas.openxmlformats.org/officeDocument/2006/relationships/image" Target="../media/image1652.png"/><Relationship Id="rId186" Type="http://schemas.openxmlformats.org/officeDocument/2006/relationships/customXml" Target="../ink/ink681.xml"/><Relationship Id="rId351" Type="http://schemas.openxmlformats.org/officeDocument/2006/relationships/customXml" Target="../ink/ink764.xml"/><Relationship Id="rId372" Type="http://schemas.openxmlformats.org/officeDocument/2006/relationships/image" Target="../media/image1755.png"/><Relationship Id="rId393" Type="http://schemas.openxmlformats.org/officeDocument/2006/relationships/customXml" Target="../ink/ink785.xml"/><Relationship Id="rId407" Type="http://schemas.openxmlformats.org/officeDocument/2006/relationships/customXml" Target="../ink/ink792.xml"/><Relationship Id="rId428" Type="http://schemas.openxmlformats.org/officeDocument/2006/relationships/image" Target="../media/image1782.png"/><Relationship Id="rId211" Type="http://schemas.openxmlformats.org/officeDocument/2006/relationships/image" Target="../media/image1675.png"/><Relationship Id="rId232" Type="http://schemas.openxmlformats.org/officeDocument/2006/relationships/customXml" Target="../ink/ink704.xml"/><Relationship Id="rId253" Type="http://schemas.openxmlformats.org/officeDocument/2006/relationships/image" Target="../media/image1696.png"/><Relationship Id="rId274" Type="http://schemas.openxmlformats.org/officeDocument/2006/relationships/customXml" Target="../ink/ink725.xml"/><Relationship Id="rId295" Type="http://schemas.openxmlformats.org/officeDocument/2006/relationships/image" Target="../media/image1717.png"/><Relationship Id="rId309" Type="http://schemas.openxmlformats.org/officeDocument/2006/relationships/image" Target="../media/image1724.png"/><Relationship Id="rId27" Type="http://schemas.openxmlformats.org/officeDocument/2006/relationships/image" Target="../media/image1583.png"/><Relationship Id="rId48" Type="http://schemas.openxmlformats.org/officeDocument/2006/relationships/customXml" Target="../ink/ink613.xml"/><Relationship Id="rId69" Type="http://schemas.openxmlformats.org/officeDocument/2006/relationships/image" Target="../media/image1604.png"/><Relationship Id="rId113" Type="http://schemas.openxmlformats.org/officeDocument/2006/relationships/image" Target="../media/image1626.png"/><Relationship Id="rId134" Type="http://schemas.openxmlformats.org/officeDocument/2006/relationships/customXml" Target="../ink/ink655.xml"/><Relationship Id="rId320" Type="http://schemas.openxmlformats.org/officeDocument/2006/relationships/customXml" Target="../ink/ink748.xml"/><Relationship Id="rId80" Type="http://schemas.openxmlformats.org/officeDocument/2006/relationships/customXml" Target="../ink/ink628.xml"/><Relationship Id="rId155" Type="http://schemas.openxmlformats.org/officeDocument/2006/relationships/image" Target="../media/image1647.png"/><Relationship Id="rId176" Type="http://schemas.openxmlformats.org/officeDocument/2006/relationships/customXml" Target="../ink/ink676.xml"/><Relationship Id="rId197" Type="http://schemas.openxmlformats.org/officeDocument/2006/relationships/image" Target="../media/image1668.png"/><Relationship Id="rId341" Type="http://schemas.openxmlformats.org/officeDocument/2006/relationships/customXml" Target="../ink/ink759.xml"/><Relationship Id="rId362" Type="http://schemas.openxmlformats.org/officeDocument/2006/relationships/image" Target="../media/image1750.png"/><Relationship Id="rId383" Type="http://schemas.openxmlformats.org/officeDocument/2006/relationships/customXml" Target="../ink/ink780.xml"/><Relationship Id="rId418" Type="http://schemas.openxmlformats.org/officeDocument/2006/relationships/image" Target="../media/image1777.png"/><Relationship Id="rId439" Type="http://schemas.openxmlformats.org/officeDocument/2006/relationships/customXml" Target="../ink/ink808.xml"/><Relationship Id="rId201" Type="http://schemas.openxmlformats.org/officeDocument/2006/relationships/image" Target="../media/image1670.png"/><Relationship Id="rId222" Type="http://schemas.openxmlformats.org/officeDocument/2006/relationships/customXml" Target="../ink/ink699.xml"/><Relationship Id="rId243" Type="http://schemas.openxmlformats.org/officeDocument/2006/relationships/image" Target="../media/image1691.png"/><Relationship Id="rId264" Type="http://schemas.openxmlformats.org/officeDocument/2006/relationships/customXml" Target="../ink/ink720.xml"/><Relationship Id="rId285" Type="http://schemas.openxmlformats.org/officeDocument/2006/relationships/image" Target="../media/image1712.png"/><Relationship Id="rId38" Type="http://schemas.openxmlformats.org/officeDocument/2006/relationships/customXml" Target="../ink/ink608.xml"/><Relationship Id="rId59" Type="http://schemas.openxmlformats.org/officeDocument/2006/relationships/image" Target="../media/image1599.png"/><Relationship Id="rId103" Type="http://schemas.openxmlformats.org/officeDocument/2006/relationships/image" Target="../media/image1621.png"/><Relationship Id="rId124" Type="http://schemas.openxmlformats.org/officeDocument/2006/relationships/customXml" Target="../ink/ink650.xml"/><Relationship Id="rId310" Type="http://schemas.openxmlformats.org/officeDocument/2006/relationships/customXml" Target="../ink/ink743.xml"/><Relationship Id="rId70" Type="http://schemas.openxmlformats.org/officeDocument/2006/relationships/customXml" Target="../ink/ink624.xml"/><Relationship Id="rId91" Type="http://schemas.openxmlformats.org/officeDocument/2006/relationships/image" Target="../media/image1615.png"/><Relationship Id="rId145" Type="http://schemas.openxmlformats.org/officeDocument/2006/relationships/image" Target="../media/image1642.png"/><Relationship Id="rId166" Type="http://schemas.openxmlformats.org/officeDocument/2006/relationships/customXml" Target="../ink/ink671.xml"/><Relationship Id="rId187" Type="http://schemas.openxmlformats.org/officeDocument/2006/relationships/image" Target="../media/image1663.png"/><Relationship Id="rId331" Type="http://schemas.openxmlformats.org/officeDocument/2006/relationships/image" Target="../media/image1735.png"/><Relationship Id="rId352" Type="http://schemas.openxmlformats.org/officeDocument/2006/relationships/image" Target="../media/image1745.png"/><Relationship Id="rId373" Type="http://schemas.openxmlformats.org/officeDocument/2006/relationships/customXml" Target="../ink/ink775.xml"/><Relationship Id="rId394" Type="http://schemas.openxmlformats.org/officeDocument/2006/relationships/image" Target="../media/image1766.png"/><Relationship Id="rId408" Type="http://schemas.openxmlformats.org/officeDocument/2006/relationships/image" Target="../media/image1772.png"/><Relationship Id="rId429" Type="http://schemas.openxmlformats.org/officeDocument/2006/relationships/customXml" Target="../ink/ink803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94.xml"/><Relationship Id="rId233" Type="http://schemas.openxmlformats.org/officeDocument/2006/relationships/image" Target="../media/image1686.png"/><Relationship Id="rId254" Type="http://schemas.openxmlformats.org/officeDocument/2006/relationships/customXml" Target="../ink/ink715.xml"/><Relationship Id="rId440" Type="http://schemas.openxmlformats.org/officeDocument/2006/relationships/image" Target="../media/image1788.png"/><Relationship Id="rId28" Type="http://schemas.openxmlformats.org/officeDocument/2006/relationships/customXml" Target="../ink/ink603.xml"/><Relationship Id="rId49" Type="http://schemas.openxmlformats.org/officeDocument/2006/relationships/image" Target="../media/image1594.png"/><Relationship Id="rId114" Type="http://schemas.openxmlformats.org/officeDocument/2006/relationships/customXml" Target="../ink/ink645.xml"/><Relationship Id="rId275" Type="http://schemas.openxmlformats.org/officeDocument/2006/relationships/image" Target="../media/image1707.png"/><Relationship Id="rId296" Type="http://schemas.openxmlformats.org/officeDocument/2006/relationships/customXml" Target="../ink/ink736.xml"/><Relationship Id="rId300" Type="http://schemas.openxmlformats.org/officeDocument/2006/relationships/customXml" Target="../ink/ink738.xml"/><Relationship Id="rId60" Type="http://schemas.openxmlformats.org/officeDocument/2006/relationships/customXml" Target="../ink/ink619.xml"/><Relationship Id="rId81" Type="http://schemas.openxmlformats.org/officeDocument/2006/relationships/image" Target="../media/image1610.png"/><Relationship Id="rId135" Type="http://schemas.openxmlformats.org/officeDocument/2006/relationships/image" Target="../media/image1637.png"/><Relationship Id="rId156" Type="http://schemas.openxmlformats.org/officeDocument/2006/relationships/customXml" Target="../ink/ink666.xml"/><Relationship Id="rId177" Type="http://schemas.openxmlformats.org/officeDocument/2006/relationships/image" Target="../media/image1658.png"/><Relationship Id="rId198" Type="http://schemas.openxmlformats.org/officeDocument/2006/relationships/customXml" Target="../ink/ink687.xml"/><Relationship Id="rId321" Type="http://schemas.openxmlformats.org/officeDocument/2006/relationships/image" Target="../media/image1730.png"/><Relationship Id="rId342" Type="http://schemas.openxmlformats.org/officeDocument/2006/relationships/image" Target="../media/image1740.png"/><Relationship Id="rId363" Type="http://schemas.openxmlformats.org/officeDocument/2006/relationships/customXml" Target="../ink/ink770.xml"/><Relationship Id="rId384" Type="http://schemas.openxmlformats.org/officeDocument/2006/relationships/image" Target="../media/image1761.png"/><Relationship Id="rId419" Type="http://schemas.openxmlformats.org/officeDocument/2006/relationships/customXml" Target="../ink/ink798.xml"/><Relationship Id="rId202" Type="http://schemas.openxmlformats.org/officeDocument/2006/relationships/customXml" Target="../ink/ink689.xml"/><Relationship Id="rId223" Type="http://schemas.openxmlformats.org/officeDocument/2006/relationships/image" Target="../media/image1681.png"/><Relationship Id="rId244" Type="http://schemas.openxmlformats.org/officeDocument/2006/relationships/customXml" Target="../ink/ink710.xml"/><Relationship Id="rId430" Type="http://schemas.openxmlformats.org/officeDocument/2006/relationships/image" Target="../media/image1783.png"/><Relationship Id="rId39" Type="http://schemas.openxmlformats.org/officeDocument/2006/relationships/image" Target="../media/image1589.png"/><Relationship Id="rId265" Type="http://schemas.openxmlformats.org/officeDocument/2006/relationships/image" Target="../media/image1702.png"/><Relationship Id="rId286" Type="http://schemas.openxmlformats.org/officeDocument/2006/relationships/customXml" Target="../ink/ink731.xml"/><Relationship Id="rId50" Type="http://schemas.openxmlformats.org/officeDocument/2006/relationships/customXml" Target="../ink/ink614.xml"/><Relationship Id="rId104" Type="http://schemas.openxmlformats.org/officeDocument/2006/relationships/customXml" Target="../ink/ink640.xml"/><Relationship Id="rId125" Type="http://schemas.openxmlformats.org/officeDocument/2006/relationships/image" Target="../media/image1632.png"/><Relationship Id="rId146" Type="http://schemas.openxmlformats.org/officeDocument/2006/relationships/customXml" Target="../ink/ink661.xml"/><Relationship Id="rId167" Type="http://schemas.openxmlformats.org/officeDocument/2006/relationships/image" Target="../media/image1653.png"/><Relationship Id="rId188" Type="http://schemas.openxmlformats.org/officeDocument/2006/relationships/customXml" Target="../ink/ink682.xml"/><Relationship Id="rId311" Type="http://schemas.openxmlformats.org/officeDocument/2006/relationships/image" Target="../media/image1725.png"/><Relationship Id="rId332" Type="http://schemas.openxmlformats.org/officeDocument/2006/relationships/customXml" Target="../ink/ink754.xml"/><Relationship Id="rId353" Type="http://schemas.openxmlformats.org/officeDocument/2006/relationships/customXml" Target="../ink/ink765.xml"/><Relationship Id="rId374" Type="http://schemas.openxmlformats.org/officeDocument/2006/relationships/image" Target="../media/image1756.png"/><Relationship Id="rId395" Type="http://schemas.openxmlformats.org/officeDocument/2006/relationships/customXml" Target="../ink/ink786.xml"/><Relationship Id="rId409" Type="http://schemas.openxmlformats.org/officeDocument/2006/relationships/customXml" Target="../ink/ink793.xml"/><Relationship Id="rId71" Type="http://schemas.openxmlformats.org/officeDocument/2006/relationships/image" Target="../media/image1605.png"/><Relationship Id="rId92" Type="http://schemas.openxmlformats.org/officeDocument/2006/relationships/customXml" Target="../ink/ink634.xml"/><Relationship Id="rId213" Type="http://schemas.openxmlformats.org/officeDocument/2006/relationships/image" Target="../media/image1676.png"/><Relationship Id="rId234" Type="http://schemas.openxmlformats.org/officeDocument/2006/relationships/customXml" Target="../ink/ink705.xml"/><Relationship Id="rId420" Type="http://schemas.openxmlformats.org/officeDocument/2006/relationships/image" Target="../media/image1778.png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1584.png"/><Relationship Id="rId255" Type="http://schemas.openxmlformats.org/officeDocument/2006/relationships/image" Target="../media/image1697.png"/><Relationship Id="rId276" Type="http://schemas.openxmlformats.org/officeDocument/2006/relationships/customXml" Target="../ink/ink726.xml"/><Relationship Id="rId297" Type="http://schemas.openxmlformats.org/officeDocument/2006/relationships/image" Target="../media/image1718.png"/><Relationship Id="rId441" Type="http://schemas.openxmlformats.org/officeDocument/2006/relationships/customXml" Target="../ink/ink809.xml"/><Relationship Id="rId40" Type="http://schemas.openxmlformats.org/officeDocument/2006/relationships/customXml" Target="../ink/ink609.xml"/><Relationship Id="rId115" Type="http://schemas.openxmlformats.org/officeDocument/2006/relationships/image" Target="../media/image1627.png"/><Relationship Id="rId136" Type="http://schemas.openxmlformats.org/officeDocument/2006/relationships/customXml" Target="../ink/ink656.xml"/><Relationship Id="rId157" Type="http://schemas.openxmlformats.org/officeDocument/2006/relationships/image" Target="../media/image1648.png"/><Relationship Id="rId178" Type="http://schemas.openxmlformats.org/officeDocument/2006/relationships/customXml" Target="../ink/ink677.xml"/><Relationship Id="rId301" Type="http://schemas.openxmlformats.org/officeDocument/2006/relationships/image" Target="../media/image1720.png"/><Relationship Id="rId322" Type="http://schemas.openxmlformats.org/officeDocument/2006/relationships/customXml" Target="../ink/ink749.xml"/><Relationship Id="rId343" Type="http://schemas.openxmlformats.org/officeDocument/2006/relationships/customXml" Target="../ink/ink760.xml"/><Relationship Id="rId364" Type="http://schemas.openxmlformats.org/officeDocument/2006/relationships/image" Target="../media/image1751.png"/><Relationship Id="rId61" Type="http://schemas.openxmlformats.org/officeDocument/2006/relationships/image" Target="../media/image1600.png"/><Relationship Id="rId82" Type="http://schemas.openxmlformats.org/officeDocument/2006/relationships/customXml" Target="../ink/ink629.xml"/><Relationship Id="rId199" Type="http://schemas.openxmlformats.org/officeDocument/2006/relationships/image" Target="../media/image1669.png"/><Relationship Id="rId203" Type="http://schemas.openxmlformats.org/officeDocument/2006/relationships/image" Target="../media/image1671.png"/><Relationship Id="rId385" Type="http://schemas.openxmlformats.org/officeDocument/2006/relationships/customXml" Target="../ink/ink781.xml"/><Relationship Id="rId224" Type="http://schemas.openxmlformats.org/officeDocument/2006/relationships/customXml" Target="../ink/ink700.xml"/><Relationship Id="rId245" Type="http://schemas.openxmlformats.org/officeDocument/2006/relationships/image" Target="../media/image1692.png"/><Relationship Id="rId266" Type="http://schemas.openxmlformats.org/officeDocument/2006/relationships/customXml" Target="../ink/ink721.xml"/><Relationship Id="rId287" Type="http://schemas.openxmlformats.org/officeDocument/2006/relationships/image" Target="../media/image1713.png"/><Relationship Id="rId410" Type="http://schemas.openxmlformats.org/officeDocument/2006/relationships/image" Target="../media/image1773.png"/><Relationship Id="rId431" Type="http://schemas.openxmlformats.org/officeDocument/2006/relationships/customXml" Target="../ink/ink804.xml"/><Relationship Id="rId30" Type="http://schemas.openxmlformats.org/officeDocument/2006/relationships/customXml" Target="../ink/ink604.xml"/><Relationship Id="rId105" Type="http://schemas.openxmlformats.org/officeDocument/2006/relationships/image" Target="../media/image1622.png"/><Relationship Id="rId126" Type="http://schemas.openxmlformats.org/officeDocument/2006/relationships/customXml" Target="../ink/ink651.xml"/><Relationship Id="rId147" Type="http://schemas.openxmlformats.org/officeDocument/2006/relationships/image" Target="../media/image1643.png"/><Relationship Id="rId168" Type="http://schemas.openxmlformats.org/officeDocument/2006/relationships/customXml" Target="../ink/ink672.xml"/><Relationship Id="rId312" Type="http://schemas.openxmlformats.org/officeDocument/2006/relationships/customXml" Target="../ink/ink744.xml"/><Relationship Id="rId333" Type="http://schemas.openxmlformats.org/officeDocument/2006/relationships/image" Target="../media/image1736.png"/><Relationship Id="rId354" Type="http://schemas.openxmlformats.org/officeDocument/2006/relationships/image" Target="../media/image1746.png"/><Relationship Id="rId51" Type="http://schemas.openxmlformats.org/officeDocument/2006/relationships/image" Target="../media/image1595.png"/><Relationship Id="rId72" Type="http://schemas.openxmlformats.org/officeDocument/2006/relationships/customXml" Target="../ink/ink625.xml"/><Relationship Id="rId93" Type="http://schemas.openxmlformats.org/officeDocument/2006/relationships/image" Target="../media/image1616.png"/><Relationship Id="rId189" Type="http://schemas.openxmlformats.org/officeDocument/2006/relationships/image" Target="../media/image1664.png"/><Relationship Id="rId375" Type="http://schemas.openxmlformats.org/officeDocument/2006/relationships/customXml" Target="../ink/ink776.xml"/><Relationship Id="rId396" Type="http://schemas.openxmlformats.org/officeDocument/2006/relationships/image" Target="../media/image1767.png"/><Relationship Id="rId3" Type="http://schemas.openxmlformats.org/officeDocument/2006/relationships/image" Target="../media/image4990.png"/><Relationship Id="rId214" Type="http://schemas.openxmlformats.org/officeDocument/2006/relationships/customXml" Target="../ink/ink695.xml"/><Relationship Id="rId235" Type="http://schemas.openxmlformats.org/officeDocument/2006/relationships/image" Target="../media/image1687.png"/><Relationship Id="rId256" Type="http://schemas.openxmlformats.org/officeDocument/2006/relationships/customXml" Target="../ink/ink716.xml"/><Relationship Id="rId277" Type="http://schemas.openxmlformats.org/officeDocument/2006/relationships/image" Target="../media/image1708.png"/><Relationship Id="rId298" Type="http://schemas.openxmlformats.org/officeDocument/2006/relationships/customXml" Target="../ink/ink737.xml"/><Relationship Id="rId400" Type="http://schemas.openxmlformats.org/officeDocument/2006/relationships/image" Target="../media/image1283.png"/><Relationship Id="rId421" Type="http://schemas.openxmlformats.org/officeDocument/2006/relationships/customXml" Target="../ink/ink799.xml"/><Relationship Id="rId442" Type="http://schemas.openxmlformats.org/officeDocument/2006/relationships/image" Target="../media/image1789.png"/><Relationship Id="rId116" Type="http://schemas.openxmlformats.org/officeDocument/2006/relationships/customXml" Target="../ink/ink646.xml"/><Relationship Id="rId137" Type="http://schemas.openxmlformats.org/officeDocument/2006/relationships/image" Target="../media/image1638.png"/><Relationship Id="rId158" Type="http://schemas.openxmlformats.org/officeDocument/2006/relationships/customXml" Target="../ink/ink667.xml"/><Relationship Id="rId302" Type="http://schemas.openxmlformats.org/officeDocument/2006/relationships/customXml" Target="../ink/ink739.xml"/><Relationship Id="rId323" Type="http://schemas.openxmlformats.org/officeDocument/2006/relationships/image" Target="../media/image1731.png"/><Relationship Id="rId344" Type="http://schemas.openxmlformats.org/officeDocument/2006/relationships/image" Target="../media/image1741.png"/><Relationship Id="rId41" Type="http://schemas.openxmlformats.org/officeDocument/2006/relationships/image" Target="../media/image1590.png"/><Relationship Id="rId62" Type="http://schemas.openxmlformats.org/officeDocument/2006/relationships/customXml" Target="../ink/ink620.xml"/><Relationship Id="rId83" Type="http://schemas.openxmlformats.org/officeDocument/2006/relationships/image" Target="../media/image1611.png"/><Relationship Id="rId179" Type="http://schemas.openxmlformats.org/officeDocument/2006/relationships/image" Target="../media/image1659.png"/><Relationship Id="rId365" Type="http://schemas.openxmlformats.org/officeDocument/2006/relationships/customXml" Target="../ink/ink771.xml"/><Relationship Id="rId386" Type="http://schemas.openxmlformats.org/officeDocument/2006/relationships/image" Target="../media/image1762.png"/><Relationship Id="rId190" Type="http://schemas.openxmlformats.org/officeDocument/2006/relationships/customXml" Target="../ink/ink683.xml"/><Relationship Id="rId204" Type="http://schemas.openxmlformats.org/officeDocument/2006/relationships/customXml" Target="../ink/ink690.xml"/><Relationship Id="rId225" Type="http://schemas.openxmlformats.org/officeDocument/2006/relationships/image" Target="../media/image1682.png"/><Relationship Id="rId246" Type="http://schemas.openxmlformats.org/officeDocument/2006/relationships/customXml" Target="../ink/ink711.xml"/><Relationship Id="rId267" Type="http://schemas.openxmlformats.org/officeDocument/2006/relationships/image" Target="../media/image1703.png"/><Relationship Id="rId288" Type="http://schemas.openxmlformats.org/officeDocument/2006/relationships/customXml" Target="../ink/ink732.xml"/><Relationship Id="rId411" Type="http://schemas.openxmlformats.org/officeDocument/2006/relationships/customXml" Target="../ink/ink794.xml"/><Relationship Id="rId432" Type="http://schemas.openxmlformats.org/officeDocument/2006/relationships/image" Target="../media/image1784.png"/><Relationship Id="rId106" Type="http://schemas.openxmlformats.org/officeDocument/2006/relationships/customXml" Target="../ink/ink641.xml"/><Relationship Id="rId127" Type="http://schemas.openxmlformats.org/officeDocument/2006/relationships/image" Target="../media/image1633.png"/><Relationship Id="rId313" Type="http://schemas.openxmlformats.org/officeDocument/2006/relationships/image" Target="../media/image1726.png"/><Relationship Id="rId10" Type="http://schemas.openxmlformats.org/officeDocument/2006/relationships/customXml" Target="../ink/ink596.xml"/><Relationship Id="rId31" Type="http://schemas.openxmlformats.org/officeDocument/2006/relationships/image" Target="../media/image1585.png"/><Relationship Id="rId52" Type="http://schemas.openxmlformats.org/officeDocument/2006/relationships/customXml" Target="../ink/ink615.xml"/><Relationship Id="rId94" Type="http://schemas.openxmlformats.org/officeDocument/2006/relationships/customXml" Target="../ink/ink635.xml"/><Relationship Id="rId148" Type="http://schemas.openxmlformats.org/officeDocument/2006/relationships/customXml" Target="../ink/ink662.xml"/><Relationship Id="rId169" Type="http://schemas.openxmlformats.org/officeDocument/2006/relationships/image" Target="../media/image1654.png"/><Relationship Id="rId334" Type="http://schemas.openxmlformats.org/officeDocument/2006/relationships/customXml" Target="../ink/ink755.xml"/><Relationship Id="rId355" Type="http://schemas.openxmlformats.org/officeDocument/2006/relationships/customXml" Target="../ink/ink766.xml"/><Relationship Id="rId376" Type="http://schemas.openxmlformats.org/officeDocument/2006/relationships/image" Target="../media/image1757.png"/><Relationship Id="rId397" Type="http://schemas.openxmlformats.org/officeDocument/2006/relationships/customXml" Target="../ink/ink787.xml"/><Relationship Id="rId4" Type="http://schemas.openxmlformats.org/officeDocument/2006/relationships/customXml" Target="../ink/ink593.xml"/><Relationship Id="rId180" Type="http://schemas.openxmlformats.org/officeDocument/2006/relationships/customXml" Target="../ink/ink678.xml"/><Relationship Id="rId215" Type="http://schemas.openxmlformats.org/officeDocument/2006/relationships/image" Target="../media/image1677.png"/><Relationship Id="rId236" Type="http://schemas.openxmlformats.org/officeDocument/2006/relationships/customXml" Target="../ink/ink706.xml"/><Relationship Id="rId257" Type="http://schemas.openxmlformats.org/officeDocument/2006/relationships/image" Target="../media/image1698.png"/><Relationship Id="rId278" Type="http://schemas.openxmlformats.org/officeDocument/2006/relationships/customXml" Target="../ink/ink727.xml"/><Relationship Id="rId401" Type="http://schemas.openxmlformats.org/officeDocument/2006/relationships/customXml" Target="../ink/ink789.xml"/><Relationship Id="rId422" Type="http://schemas.openxmlformats.org/officeDocument/2006/relationships/image" Target="../media/image1779.png"/><Relationship Id="rId443" Type="http://schemas.openxmlformats.org/officeDocument/2006/relationships/customXml" Target="../ink/ink810.xml"/><Relationship Id="rId303" Type="http://schemas.openxmlformats.org/officeDocument/2006/relationships/image" Target="../media/image1721.png"/><Relationship Id="rId42" Type="http://schemas.openxmlformats.org/officeDocument/2006/relationships/customXml" Target="../ink/ink610.xml"/><Relationship Id="rId84" Type="http://schemas.openxmlformats.org/officeDocument/2006/relationships/customXml" Target="../ink/ink630.xml"/><Relationship Id="rId138" Type="http://schemas.openxmlformats.org/officeDocument/2006/relationships/customXml" Target="../ink/ink657.xml"/><Relationship Id="rId345" Type="http://schemas.openxmlformats.org/officeDocument/2006/relationships/customXml" Target="../ink/ink761.xml"/><Relationship Id="rId387" Type="http://schemas.openxmlformats.org/officeDocument/2006/relationships/customXml" Target="../ink/ink782.xml"/><Relationship Id="rId191" Type="http://schemas.openxmlformats.org/officeDocument/2006/relationships/image" Target="../media/image1665.png"/><Relationship Id="rId205" Type="http://schemas.openxmlformats.org/officeDocument/2006/relationships/image" Target="../media/image1672.png"/><Relationship Id="rId247" Type="http://schemas.openxmlformats.org/officeDocument/2006/relationships/image" Target="../media/image1693.png"/><Relationship Id="rId412" Type="http://schemas.openxmlformats.org/officeDocument/2006/relationships/image" Target="../media/image1774.png"/><Relationship Id="rId107" Type="http://schemas.openxmlformats.org/officeDocument/2006/relationships/image" Target="../media/image1623.png"/><Relationship Id="rId289" Type="http://schemas.openxmlformats.org/officeDocument/2006/relationships/image" Target="../media/image1714.png"/><Relationship Id="rId11" Type="http://schemas.openxmlformats.org/officeDocument/2006/relationships/image" Target="../media/image1575.png"/><Relationship Id="rId53" Type="http://schemas.openxmlformats.org/officeDocument/2006/relationships/image" Target="../media/image1596.png"/><Relationship Id="rId149" Type="http://schemas.openxmlformats.org/officeDocument/2006/relationships/image" Target="../media/image1644.png"/><Relationship Id="rId314" Type="http://schemas.openxmlformats.org/officeDocument/2006/relationships/customXml" Target="../ink/ink745.xml"/><Relationship Id="rId356" Type="http://schemas.openxmlformats.org/officeDocument/2006/relationships/image" Target="../media/image1747.png"/><Relationship Id="rId398" Type="http://schemas.openxmlformats.org/officeDocument/2006/relationships/image" Target="../media/image1768.png"/><Relationship Id="rId95" Type="http://schemas.openxmlformats.org/officeDocument/2006/relationships/image" Target="../media/image1617.png"/><Relationship Id="rId160" Type="http://schemas.openxmlformats.org/officeDocument/2006/relationships/customXml" Target="../ink/ink668.xml"/><Relationship Id="rId216" Type="http://schemas.openxmlformats.org/officeDocument/2006/relationships/customXml" Target="../ink/ink696.xml"/><Relationship Id="rId423" Type="http://schemas.openxmlformats.org/officeDocument/2006/relationships/customXml" Target="../ink/ink800.xml"/><Relationship Id="rId258" Type="http://schemas.openxmlformats.org/officeDocument/2006/relationships/customXml" Target="../ink/ink717.xml"/><Relationship Id="rId22" Type="http://schemas.openxmlformats.org/officeDocument/2006/relationships/customXml" Target="../ink/ink600.xml"/><Relationship Id="rId64" Type="http://schemas.openxmlformats.org/officeDocument/2006/relationships/customXml" Target="../ink/ink621.xml"/><Relationship Id="rId118" Type="http://schemas.openxmlformats.org/officeDocument/2006/relationships/customXml" Target="../ink/ink647.xml"/><Relationship Id="rId325" Type="http://schemas.openxmlformats.org/officeDocument/2006/relationships/image" Target="../media/image1732.png"/><Relationship Id="rId367" Type="http://schemas.openxmlformats.org/officeDocument/2006/relationships/customXml" Target="../ink/ink772.xml"/><Relationship Id="rId171" Type="http://schemas.openxmlformats.org/officeDocument/2006/relationships/image" Target="../media/image1655.png"/><Relationship Id="rId227" Type="http://schemas.openxmlformats.org/officeDocument/2006/relationships/image" Target="../media/image1683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7.png"/><Relationship Id="rId671" Type="http://schemas.openxmlformats.org/officeDocument/2006/relationships/image" Target="../media/image2121.png"/><Relationship Id="rId769" Type="http://schemas.openxmlformats.org/officeDocument/2006/relationships/customXml" Target="../ink/ink1195.xml"/><Relationship Id="rId21" Type="http://schemas.openxmlformats.org/officeDocument/2006/relationships/image" Target="../media/image1799.png"/><Relationship Id="rId324" Type="http://schemas.openxmlformats.org/officeDocument/2006/relationships/customXml" Target="../ink/ink971.xml"/><Relationship Id="rId531" Type="http://schemas.openxmlformats.org/officeDocument/2006/relationships/image" Target="../media/image2051.png"/><Relationship Id="rId629" Type="http://schemas.openxmlformats.org/officeDocument/2006/relationships/image" Target="../media/image2100.png"/><Relationship Id="rId170" Type="http://schemas.openxmlformats.org/officeDocument/2006/relationships/customXml" Target="../ink/ink894.xml"/><Relationship Id="rId268" Type="http://schemas.openxmlformats.org/officeDocument/2006/relationships/customXml" Target="../ink/ink943.xml"/><Relationship Id="rId475" Type="http://schemas.openxmlformats.org/officeDocument/2006/relationships/image" Target="../media/image2023.png"/><Relationship Id="rId682" Type="http://schemas.openxmlformats.org/officeDocument/2006/relationships/customXml" Target="../ink/ink1150.xml"/><Relationship Id="rId32" Type="http://schemas.openxmlformats.org/officeDocument/2006/relationships/customXml" Target="../ink/ink825.xml"/><Relationship Id="rId74" Type="http://schemas.openxmlformats.org/officeDocument/2006/relationships/customXml" Target="../ink/ink846.xml"/><Relationship Id="rId128" Type="http://schemas.openxmlformats.org/officeDocument/2006/relationships/customXml" Target="../ink/ink873.xml"/><Relationship Id="rId335" Type="http://schemas.openxmlformats.org/officeDocument/2006/relationships/image" Target="../media/image1954.png"/><Relationship Id="rId377" Type="http://schemas.openxmlformats.org/officeDocument/2006/relationships/image" Target="../media/image1465.png"/><Relationship Id="rId500" Type="http://schemas.openxmlformats.org/officeDocument/2006/relationships/customXml" Target="../ink/ink1059.xml"/><Relationship Id="rId542" Type="http://schemas.openxmlformats.org/officeDocument/2006/relationships/customXml" Target="../ink/ink1080.xml"/><Relationship Id="rId584" Type="http://schemas.openxmlformats.org/officeDocument/2006/relationships/customXml" Target="../ink/ink1101.xml"/><Relationship Id="rId5" Type="http://schemas.openxmlformats.org/officeDocument/2006/relationships/image" Target="../media/image1791.png"/><Relationship Id="rId181" Type="http://schemas.openxmlformats.org/officeDocument/2006/relationships/image" Target="../media/image1879.png"/><Relationship Id="rId237" Type="http://schemas.openxmlformats.org/officeDocument/2006/relationships/image" Target="../media/image1907.png"/><Relationship Id="rId402" Type="http://schemas.openxmlformats.org/officeDocument/2006/relationships/customXml" Target="../ink/ink1010.xml"/><Relationship Id="rId791" Type="http://schemas.openxmlformats.org/officeDocument/2006/relationships/customXml" Target="../ink/ink1206.xml"/><Relationship Id="rId279" Type="http://schemas.openxmlformats.org/officeDocument/2006/relationships/image" Target="../media/image1926.png"/><Relationship Id="rId444" Type="http://schemas.openxmlformats.org/officeDocument/2006/relationships/customXml" Target="../ink/ink1031.xml"/><Relationship Id="rId486" Type="http://schemas.openxmlformats.org/officeDocument/2006/relationships/customXml" Target="../ink/ink1052.xml"/><Relationship Id="rId651" Type="http://schemas.openxmlformats.org/officeDocument/2006/relationships/image" Target="../media/image2111.png"/><Relationship Id="rId693" Type="http://schemas.openxmlformats.org/officeDocument/2006/relationships/customXml" Target="../ink/ink1156.xml"/><Relationship Id="rId707" Type="http://schemas.openxmlformats.org/officeDocument/2006/relationships/customXml" Target="../ink/ink1163.xml"/><Relationship Id="rId749" Type="http://schemas.openxmlformats.org/officeDocument/2006/relationships/customXml" Target="../ink/ink1185.xml"/><Relationship Id="rId43" Type="http://schemas.openxmlformats.org/officeDocument/2006/relationships/image" Target="../media/image1810.png"/><Relationship Id="rId139" Type="http://schemas.openxmlformats.org/officeDocument/2006/relationships/image" Target="../media/image1858.png"/><Relationship Id="rId290" Type="http://schemas.openxmlformats.org/officeDocument/2006/relationships/customXml" Target="../ink/ink954.xml"/><Relationship Id="rId304" Type="http://schemas.openxmlformats.org/officeDocument/2006/relationships/customXml" Target="../ink/ink961.xml"/><Relationship Id="rId346" Type="http://schemas.openxmlformats.org/officeDocument/2006/relationships/customXml" Target="../ink/ink982.xml"/><Relationship Id="rId388" Type="http://schemas.openxmlformats.org/officeDocument/2006/relationships/customXml" Target="../ink/ink1003.xml"/><Relationship Id="rId511" Type="http://schemas.openxmlformats.org/officeDocument/2006/relationships/image" Target="../media/image2041.png"/><Relationship Id="rId553" Type="http://schemas.openxmlformats.org/officeDocument/2006/relationships/image" Target="../media/image2062.png"/><Relationship Id="rId609" Type="http://schemas.openxmlformats.org/officeDocument/2006/relationships/image" Target="../media/image2090.png"/><Relationship Id="rId760" Type="http://schemas.openxmlformats.org/officeDocument/2006/relationships/image" Target="../media/image2164.png"/><Relationship Id="rId85" Type="http://schemas.openxmlformats.org/officeDocument/2006/relationships/image" Target="../media/image1831.png"/><Relationship Id="rId150" Type="http://schemas.openxmlformats.org/officeDocument/2006/relationships/customXml" Target="../ink/ink884.xml"/><Relationship Id="rId192" Type="http://schemas.openxmlformats.org/officeDocument/2006/relationships/customXml" Target="../ink/ink905.xml"/><Relationship Id="rId206" Type="http://schemas.openxmlformats.org/officeDocument/2006/relationships/customXml" Target="../ink/ink912.xml"/><Relationship Id="rId413" Type="http://schemas.openxmlformats.org/officeDocument/2006/relationships/image" Target="../media/image1992.png"/><Relationship Id="rId595" Type="http://schemas.openxmlformats.org/officeDocument/2006/relationships/image" Target="../media/image2083.png"/><Relationship Id="rId248" Type="http://schemas.openxmlformats.org/officeDocument/2006/relationships/customXml" Target="../ink/ink933.xml"/><Relationship Id="rId455" Type="http://schemas.openxmlformats.org/officeDocument/2006/relationships/image" Target="../media/image2013.png"/><Relationship Id="rId497" Type="http://schemas.openxmlformats.org/officeDocument/2006/relationships/image" Target="../media/image2034.png"/><Relationship Id="rId620" Type="http://schemas.openxmlformats.org/officeDocument/2006/relationships/customXml" Target="../ink/ink1119.xml"/><Relationship Id="rId662" Type="http://schemas.openxmlformats.org/officeDocument/2006/relationships/customXml" Target="../ink/ink1140.xml"/><Relationship Id="rId718" Type="http://schemas.openxmlformats.org/officeDocument/2006/relationships/customXml" Target="../ink/ink1169.xml"/><Relationship Id="rId12" Type="http://schemas.openxmlformats.org/officeDocument/2006/relationships/customXml" Target="../ink/ink815.xml"/><Relationship Id="rId108" Type="http://schemas.openxmlformats.org/officeDocument/2006/relationships/customXml" Target="../ink/ink863.xml"/><Relationship Id="rId315" Type="http://schemas.openxmlformats.org/officeDocument/2006/relationships/image" Target="../media/image1944.png"/><Relationship Id="rId357" Type="http://schemas.openxmlformats.org/officeDocument/2006/relationships/image" Target="../media/image1965.png"/><Relationship Id="rId522" Type="http://schemas.openxmlformats.org/officeDocument/2006/relationships/customXml" Target="../ink/ink1070.xml"/><Relationship Id="rId54" Type="http://schemas.openxmlformats.org/officeDocument/2006/relationships/customXml" Target="../ink/ink836.xml"/><Relationship Id="rId96" Type="http://schemas.openxmlformats.org/officeDocument/2006/relationships/customXml" Target="../ink/ink857.xml"/><Relationship Id="rId161" Type="http://schemas.openxmlformats.org/officeDocument/2006/relationships/image" Target="../media/image1869.png"/><Relationship Id="rId217" Type="http://schemas.openxmlformats.org/officeDocument/2006/relationships/image" Target="../media/image1897.png"/><Relationship Id="rId399" Type="http://schemas.openxmlformats.org/officeDocument/2006/relationships/image" Target="../media/image1985.png"/><Relationship Id="rId564" Type="http://schemas.openxmlformats.org/officeDocument/2006/relationships/customXml" Target="../ink/ink1091.xml"/><Relationship Id="rId771" Type="http://schemas.openxmlformats.org/officeDocument/2006/relationships/customXml" Target="../ink/ink1196.xml"/><Relationship Id="rId259" Type="http://schemas.openxmlformats.org/officeDocument/2006/relationships/image" Target="../media/image1470.png"/><Relationship Id="rId424" Type="http://schemas.openxmlformats.org/officeDocument/2006/relationships/customXml" Target="../ink/ink1021.xml"/><Relationship Id="rId466" Type="http://schemas.openxmlformats.org/officeDocument/2006/relationships/customXml" Target="../ink/ink1042.xml"/><Relationship Id="rId631" Type="http://schemas.openxmlformats.org/officeDocument/2006/relationships/image" Target="../media/image2101.png"/><Relationship Id="rId673" Type="http://schemas.openxmlformats.org/officeDocument/2006/relationships/image" Target="../media/image2122.png"/><Relationship Id="rId729" Type="http://schemas.openxmlformats.org/officeDocument/2006/relationships/customXml" Target="../ink/ink1175.xml"/><Relationship Id="rId23" Type="http://schemas.openxmlformats.org/officeDocument/2006/relationships/image" Target="../media/image1800.png"/><Relationship Id="rId119" Type="http://schemas.openxmlformats.org/officeDocument/2006/relationships/image" Target="../media/image1848.png"/><Relationship Id="rId270" Type="http://schemas.openxmlformats.org/officeDocument/2006/relationships/customXml" Target="../ink/ink944.xml"/><Relationship Id="rId326" Type="http://schemas.openxmlformats.org/officeDocument/2006/relationships/customXml" Target="../ink/ink972.xml"/><Relationship Id="rId533" Type="http://schemas.openxmlformats.org/officeDocument/2006/relationships/image" Target="../media/image2052.png"/><Relationship Id="rId65" Type="http://schemas.openxmlformats.org/officeDocument/2006/relationships/image" Target="../media/image1821.png"/><Relationship Id="rId130" Type="http://schemas.openxmlformats.org/officeDocument/2006/relationships/customXml" Target="../ink/ink874.xml"/><Relationship Id="rId368" Type="http://schemas.openxmlformats.org/officeDocument/2006/relationships/customXml" Target="../ink/ink993.xml"/><Relationship Id="rId575" Type="http://schemas.openxmlformats.org/officeDocument/2006/relationships/image" Target="../media/image2073.png"/><Relationship Id="rId740" Type="http://schemas.openxmlformats.org/officeDocument/2006/relationships/image" Target="../media/image2154.png"/><Relationship Id="rId782" Type="http://schemas.openxmlformats.org/officeDocument/2006/relationships/image" Target="../media/image2175.png"/><Relationship Id="rId172" Type="http://schemas.openxmlformats.org/officeDocument/2006/relationships/customXml" Target="../ink/ink895.xml"/><Relationship Id="rId228" Type="http://schemas.openxmlformats.org/officeDocument/2006/relationships/customXml" Target="../ink/ink923.xml"/><Relationship Id="rId435" Type="http://schemas.openxmlformats.org/officeDocument/2006/relationships/image" Target="../media/image2003.png"/><Relationship Id="rId477" Type="http://schemas.openxmlformats.org/officeDocument/2006/relationships/image" Target="../media/image2024.png"/><Relationship Id="rId600" Type="http://schemas.openxmlformats.org/officeDocument/2006/relationships/customXml" Target="../ink/ink1109.xml"/><Relationship Id="rId642" Type="http://schemas.openxmlformats.org/officeDocument/2006/relationships/customXml" Target="../ink/ink1130.xml"/><Relationship Id="rId684" Type="http://schemas.openxmlformats.org/officeDocument/2006/relationships/customXml" Target="../ink/ink1151.xml"/><Relationship Id="rId281" Type="http://schemas.openxmlformats.org/officeDocument/2006/relationships/image" Target="../media/image1927.png"/><Relationship Id="rId337" Type="http://schemas.openxmlformats.org/officeDocument/2006/relationships/image" Target="../media/image1955.png"/><Relationship Id="rId502" Type="http://schemas.openxmlformats.org/officeDocument/2006/relationships/customXml" Target="../ink/ink1060.xml"/><Relationship Id="rId34" Type="http://schemas.openxmlformats.org/officeDocument/2006/relationships/customXml" Target="../ink/ink826.xml"/><Relationship Id="rId76" Type="http://schemas.openxmlformats.org/officeDocument/2006/relationships/customXml" Target="../ink/ink847.xml"/><Relationship Id="rId141" Type="http://schemas.openxmlformats.org/officeDocument/2006/relationships/image" Target="../media/image1859.png"/><Relationship Id="rId379" Type="http://schemas.openxmlformats.org/officeDocument/2006/relationships/image" Target="../media/image1975.png"/><Relationship Id="rId544" Type="http://schemas.openxmlformats.org/officeDocument/2006/relationships/customXml" Target="../ink/ink1081.xml"/><Relationship Id="rId586" Type="http://schemas.openxmlformats.org/officeDocument/2006/relationships/customXml" Target="../ink/ink1102.xml"/><Relationship Id="rId751" Type="http://schemas.openxmlformats.org/officeDocument/2006/relationships/customXml" Target="../ink/ink1186.xml"/><Relationship Id="rId7" Type="http://schemas.openxmlformats.org/officeDocument/2006/relationships/image" Target="../media/image1792.png"/><Relationship Id="rId183" Type="http://schemas.openxmlformats.org/officeDocument/2006/relationships/image" Target="../media/image1880.png"/><Relationship Id="rId239" Type="http://schemas.openxmlformats.org/officeDocument/2006/relationships/image" Target="../media/image1908.png"/><Relationship Id="rId390" Type="http://schemas.openxmlformats.org/officeDocument/2006/relationships/customXml" Target="../ink/ink1004.xml"/><Relationship Id="rId404" Type="http://schemas.openxmlformats.org/officeDocument/2006/relationships/customXml" Target="../ink/ink1011.xml"/><Relationship Id="rId446" Type="http://schemas.openxmlformats.org/officeDocument/2006/relationships/customXml" Target="../ink/ink1032.xml"/><Relationship Id="rId611" Type="http://schemas.openxmlformats.org/officeDocument/2006/relationships/image" Target="../media/image2091.png"/><Relationship Id="rId653" Type="http://schemas.openxmlformats.org/officeDocument/2006/relationships/image" Target="../media/image2112.png"/><Relationship Id="rId250" Type="http://schemas.openxmlformats.org/officeDocument/2006/relationships/customXml" Target="../ink/ink934.xml"/><Relationship Id="rId292" Type="http://schemas.openxmlformats.org/officeDocument/2006/relationships/customXml" Target="../ink/ink955.xml"/><Relationship Id="rId306" Type="http://schemas.openxmlformats.org/officeDocument/2006/relationships/customXml" Target="../ink/ink962.xml"/><Relationship Id="rId488" Type="http://schemas.openxmlformats.org/officeDocument/2006/relationships/customXml" Target="../ink/ink1053.xml"/><Relationship Id="rId695" Type="http://schemas.openxmlformats.org/officeDocument/2006/relationships/customXml" Target="../ink/ink1157.xml"/><Relationship Id="rId709" Type="http://schemas.openxmlformats.org/officeDocument/2006/relationships/image" Target="../media/image2139.png"/><Relationship Id="rId45" Type="http://schemas.openxmlformats.org/officeDocument/2006/relationships/image" Target="../media/image1811.png"/><Relationship Id="rId87" Type="http://schemas.openxmlformats.org/officeDocument/2006/relationships/image" Target="../media/image1832.png"/><Relationship Id="rId110" Type="http://schemas.openxmlformats.org/officeDocument/2006/relationships/customXml" Target="../ink/ink864.xml"/><Relationship Id="rId348" Type="http://schemas.openxmlformats.org/officeDocument/2006/relationships/customXml" Target="../ink/ink983.xml"/><Relationship Id="rId513" Type="http://schemas.openxmlformats.org/officeDocument/2006/relationships/image" Target="../media/image2042.png"/><Relationship Id="rId555" Type="http://schemas.openxmlformats.org/officeDocument/2006/relationships/image" Target="../media/image2063.png"/><Relationship Id="rId597" Type="http://schemas.openxmlformats.org/officeDocument/2006/relationships/image" Target="../media/image2084.png"/><Relationship Id="rId720" Type="http://schemas.openxmlformats.org/officeDocument/2006/relationships/customXml" Target="../ink/ink1170.xml"/><Relationship Id="rId762" Type="http://schemas.openxmlformats.org/officeDocument/2006/relationships/image" Target="../media/image2165.png"/><Relationship Id="rId152" Type="http://schemas.openxmlformats.org/officeDocument/2006/relationships/customXml" Target="../ink/ink885.xml"/><Relationship Id="rId194" Type="http://schemas.openxmlformats.org/officeDocument/2006/relationships/customXml" Target="../ink/ink906.xml"/><Relationship Id="rId208" Type="http://schemas.openxmlformats.org/officeDocument/2006/relationships/customXml" Target="../ink/ink913.xml"/><Relationship Id="rId415" Type="http://schemas.openxmlformats.org/officeDocument/2006/relationships/image" Target="../media/image1993.png"/><Relationship Id="rId457" Type="http://schemas.openxmlformats.org/officeDocument/2006/relationships/image" Target="../media/image2014.png"/><Relationship Id="rId622" Type="http://schemas.openxmlformats.org/officeDocument/2006/relationships/customXml" Target="../ink/ink1120.xml"/><Relationship Id="rId261" Type="http://schemas.openxmlformats.org/officeDocument/2006/relationships/image" Target="../media/image1918.png"/><Relationship Id="rId499" Type="http://schemas.openxmlformats.org/officeDocument/2006/relationships/image" Target="../media/image2035.png"/><Relationship Id="rId664" Type="http://schemas.openxmlformats.org/officeDocument/2006/relationships/customXml" Target="../ink/ink1141.xml"/><Relationship Id="rId14" Type="http://schemas.openxmlformats.org/officeDocument/2006/relationships/customXml" Target="../ink/ink816.xml"/><Relationship Id="rId56" Type="http://schemas.openxmlformats.org/officeDocument/2006/relationships/customXml" Target="../ink/ink837.xml"/><Relationship Id="rId317" Type="http://schemas.openxmlformats.org/officeDocument/2006/relationships/image" Target="../media/image1945.png"/><Relationship Id="rId359" Type="http://schemas.openxmlformats.org/officeDocument/2006/relationships/image" Target="../media/image1966.png"/><Relationship Id="rId524" Type="http://schemas.openxmlformats.org/officeDocument/2006/relationships/customXml" Target="../ink/ink1071.xml"/><Relationship Id="rId566" Type="http://schemas.openxmlformats.org/officeDocument/2006/relationships/customXml" Target="../ink/ink1092.xml"/><Relationship Id="rId731" Type="http://schemas.openxmlformats.org/officeDocument/2006/relationships/customXml" Target="../ink/ink1176.xml"/><Relationship Id="rId773" Type="http://schemas.openxmlformats.org/officeDocument/2006/relationships/customXml" Target="../ink/ink1197.xml"/><Relationship Id="rId98" Type="http://schemas.openxmlformats.org/officeDocument/2006/relationships/customXml" Target="../ink/ink858.xml"/><Relationship Id="rId121" Type="http://schemas.openxmlformats.org/officeDocument/2006/relationships/image" Target="../media/image1849.png"/><Relationship Id="rId163" Type="http://schemas.openxmlformats.org/officeDocument/2006/relationships/image" Target="../media/image1870.png"/><Relationship Id="rId219" Type="http://schemas.openxmlformats.org/officeDocument/2006/relationships/image" Target="../media/image1898.png"/><Relationship Id="rId370" Type="http://schemas.openxmlformats.org/officeDocument/2006/relationships/customXml" Target="../ink/ink994.xml"/><Relationship Id="rId426" Type="http://schemas.openxmlformats.org/officeDocument/2006/relationships/customXml" Target="../ink/ink1022.xml"/><Relationship Id="rId633" Type="http://schemas.openxmlformats.org/officeDocument/2006/relationships/image" Target="../media/image2102.png"/><Relationship Id="rId230" Type="http://schemas.openxmlformats.org/officeDocument/2006/relationships/customXml" Target="../ink/ink924.xml"/><Relationship Id="rId468" Type="http://schemas.openxmlformats.org/officeDocument/2006/relationships/customXml" Target="../ink/ink1043.xml"/><Relationship Id="rId675" Type="http://schemas.openxmlformats.org/officeDocument/2006/relationships/image" Target="../media/image2123.png"/><Relationship Id="rId25" Type="http://schemas.openxmlformats.org/officeDocument/2006/relationships/image" Target="../media/image1801.png"/><Relationship Id="rId67" Type="http://schemas.openxmlformats.org/officeDocument/2006/relationships/image" Target="../media/image1822.png"/><Relationship Id="rId272" Type="http://schemas.openxmlformats.org/officeDocument/2006/relationships/customXml" Target="../ink/ink945.xml"/><Relationship Id="rId328" Type="http://schemas.openxmlformats.org/officeDocument/2006/relationships/customXml" Target="../ink/ink973.xml"/><Relationship Id="rId535" Type="http://schemas.openxmlformats.org/officeDocument/2006/relationships/image" Target="../media/image2053.png"/><Relationship Id="rId577" Type="http://schemas.openxmlformats.org/officeDocument/2006/relationships/image" Target="../media/image2074.png"/><Relationship Id="rId700" Type="http://schemas.openxmlformats.org/officeDocument/2006/relationships/image" Target="../media/image2135.png"/><Relationship Id="rId742" Type="http://schemas.openxmlformats.org/officeDocument/2006/relationships/image" Target="../media/image2155.png"/><Relationship Id="rId132" Type="http://schemas.openxmlformats.org/officeDocument/2006/relationships/customXml" Target="../ink/ink875.xml"/><Relationship Id="rId174" Type="http://schemas.openxmlformats.org/officeDocument/2006/relationships/customXml" Target="../ink/ink896.xml"/><Relationship Id="rId381" Type="http://schemas.openxmlformats.org/officeDocument/2006/relationships/image" Target="../media/image1976.png"/><Relationship Id="rId602" Type="http://schemas.openxmlformats.org/officeDocument/2006/relationships/customXml" Target="../ink/ink1110.xml"/><Relationship Id="rId784" Type="http://schemas.openxmlformats.org/officeDocument/2006/relationships/image" Target="../media/image2176.png"/><Relationship Id="rId241" Type="http://schemas.openxmlformats.org/officeDocument/2006/relationships/image" Target="../media/image1909.png"/><Relationship Id="rId437" Type="http://schemas.openxmlformats.org/officeDocument/2006/relationships/image" Target="../media/image2004.png"/><Relationship Id="rId479" Type="http://schemas.openxmlformats.org/officeDocument/2006/relationships/image" Target="../media/image2025.png"/><Relationship Id="rId644" Type="http://schemas.openxmlformats.org/officeDocument/2006/relationships/customXml" Target="../ink/ink1131.xml"/><Relationship Id="rId686" Type="http://schemas.openxmlformats.org/officeDocument/2006/relationships/customXml" Target="../ink/ink1152.xml"/><Relationship Id="rId36" Type="http://schemas.openxmlformats.org/officeDocument/2006/relationships/customXml" Target="../ink/ink827.xml"/><Relationship Id="rId283" Type="http://schemas.openxmlformats.org/officeDocument/2006/relationships/image" Target="../media/image1928.png"/><Relationship Id="rId339" Type="http://schemas.openxmlformats.org/officeDocument/2006/relationships/image" Target="../media/image1956.png"/><Relationship Id="rId490" Type="http://schemas.openxmlformats.org/officeDocument/2006/relationships/customXml" Target="../ink/ink1054.xml"/><Relationship Id="rId504" Type="http://schemas.openxmlformats.org/officeDocument/2006/relationships/customXml" Target="../ink/ink1061.xml"/><Relationship Id="rId546" Type="http://schemas.openxmlformats.org/officeDocument/2006/relationships/customXml" Target="../ink/ink1082.xml"/><Relationship Id="rId711" Type="http://schemas.openxmlformats.org/officeDocument/2006/relationships/image" Target="../media/image2140.png"/><Relationship Id="rId753" Type="http://schemas.openxmlformats.org/officeDocument/2006/relationships/customXml" Target="../ink/ink1187.xml"/><Relationship Id="rId78" Type="http://schemas.openxmlformats.org/officeDocument/2006/relationships/customXml" Target="../ink/ink848.xml"/><Relationship Id="rId101" Type="http://schemas.openxmlformats.org/officeDocument/2006/relationships/image" Target="../media/image1839.png"/><Relationship Id="rId143" Type="http://schemas.openxmlformats.org/officeDocument/2006/relationships/image" Target="../media/image1860.png"/><Relationship Id="rId185" Type="http://schemas.openxmlformats.org/officeDocument/2006/relationships/image" Target="../media/image1881.png"/><Relationship Id="rId350" Type="http://schemas.openxmlformats.org/officeDocument/2006/relationships/customXml" Target="../ink/ink984.xml"/><Relationship Id="rId406" Type="http://schemas.openxmlformats.org/officeDocument/2006/relationships/customXml" Target="../ink/ink1012.xml"/><Relationship Id="rId588" Type="http://schemas.openxmlformats.org/officeDocument/2006/relationships/customXml" Target="../ink/ink1103.xml"/><Relationship Id="rId9" Type="http://schemas.openxmlformats.org/officeDocument/2006/relationships/image" Target="../media/image1793.png"/><Relationship Id="rId210" Type="http://schemas.openxmlformats.org/officeDocument/2006/relationships/customXml" Target="../ink/ink914.xml"/><Relationship Id="rId392" Type="http://schemas.openxmlformats.org/officeDocument/2006/relationships/customXml" Target="../ink/ink1005.xml"/><Relationship Id="rId448" Type="http://schemas.openxmlformats.org/officeDocument/2006/relationships/customXml" Target="../ink/ink1033.xml"/><Relationship Id="rId613" Type="http://schemas.openxmlformats.org/officeDocument/2006/relationships/image" Target="../media/image2092.png"/><Relationship Id="rId655" Type="http://schemas.openxmlformats.org/officeDocument/2006/relationships/image" Target="../media/image2113.png"/><Relationship Id="rId697" Type="http://schemas.openxmlformats.org/officeDocument/2006/relationships/customXml" Target="../ink/ink1158.xml"/><Relationship Id="rId252" Type="http://schemas.openxmlformats.org/officeDocument/2006/relationships/customXml" Target="../ink/ink935.xml"/><Relationship Id="rId294" Type="http://schemas.openxmlformats.org/officeDocument/2006/relationships/customXml" Target="../ink/ink956.xml"/><Relationship Id="rId308" Type="http://schemas.openxmlformats.org/officeDocument/2006/relationships/customXml" Target="../ink/ink963.xml"/><Relationship Id="rId515" Type="http://schemas.openxmlformats.org/officeDocument/2006/relationships/image" Target="../media/image2043.png"/><Relationship Id="rId722" Type="http://schemas.openxmlformats.org/officeDocument/2006/relationships/customXml" Target="../ink/ink1171.xml"/><Relationship Id="rId47" Type="http://schemas.openxmlformats.org/officeDocument/2006/relationships/image" Target="../media/image1812.png"/><Relationship Id="rId89" Type="http://schemas.openxmlformats.org/officeDocument/2006/relationships/image" Target="../media/image1833.png"/><Relationship Id="rId112" Type="http://schemas.openxmlformats.org/officeDocument/2006/relationships/customXml" Target="../ink/ink865.xml"/><Relationship Id="rId154" Type="http://schemas.openxmlformats.org/officeDocument/2006/relationships/customXml" Target="../ink/ink886.xml"/><Relationship Id="rId361" Type="http://schemas.openxmlformats.org/officeDocument/2006/relationships/image" Target="../media/image1967.png"/><Relationship Id="rId557" Type="http://schemas.openxmlformats.org/officeDocument/2006/relationships/image" Target="../media/image2064.png"/><Relationship Id="rId599" Type="http://schemas.openxmlformats.org/officeDocument/2006/relationships/image" Target="../media/image2085.png"/><Relationship Id="rId764" Type="http://schemas.openxmlformats.org/officeDocument/2006/relationships/image" Target="../media/image2166.png"/><Relationship Id="rId196" Type="http://schemas.openxmlformats.org/officeDocument/2006/relationships/customXml" Target="../ink/ink907.xml"/><Relationship Id="rId417" Type="http://schemas.openxmlformats.org/officeDocument/2006/relationships/image" Target="../media/image1994.png"/><Relationship Id="rId459" Type="http://schemas.openxmlformats.org/officeDocument/2006/relationships/image" Target="../media/image2015.png"/><Relationship Id="rId624" Type="http://schemas.openxmlformats.org/officeDocument/2006/relationships/customXml" Target="../ink/ink1121.xml"/><Relationship Id="rId666" Type="http://schemas.openxmlformats.org/officeDocument/2006/relationships/customXml" Target="../ink/ink1142.xml"/><Relationship Id="rId16" Type="http://schemas.openxmlformats.org/officeDocument/2006/relationships/customXml" Target="../ink/ink817.xml"/><Relationship Id="rId221" Type="http://schemas.openxmlformats.org/officeDocument/2006/relationships/image" Target="../media/image1899.png"/><Relationship Id="rId263" Type="http://schemas.openxmlformats.org/officeDocument/2006/relationships/image" Target="../media/image1283.png"/><Relationship Id="rId319" Type="http://schemas.openxmlformats.org/officeDocument/2006/relationships/image" Target="../media/image1946.png"/><Relationship Id="rId470" Type="http://schemas.openxmlformats.org/officeDocument/2006/relationships/customXml" Target="../ink/ink1044.xml"/><Relationship Id="rId526" Type="http://schemas.openxmlformats.org/officeDocument/2006/relationships/customXml" Target="../ink/ink1072.xml"/><Relationship Id="rId58" Type="http://schemas.openxmlformats.org/officeDocument/2006/relationships/customXml" Target="../ink/ink838.xml"/><Relationship Id="rId123" Type="http://schemas.openxmlformats.org/officeDocument/2006/relationships/image" Target="../media/image1850.png"/><Relationship Id="rId330" Type="http://schemas.openxmlformats.org/officeDocument/2006/relationships/customXml" Target="../ink/ink974.xml"/><Relationship Id="rId568" Type="http://schemas.openxmlformats.org/officeDocument/2006/relationships/customXml" Target="../ink/ink1093.xml"/><Relationship Id="rId733" Type="http://schemas.openxmlformats.org/officeDocument/2006/relationships/customXml" Target="../ink/ink1177.xml"/><Relationship Id="rId775" Type="http://schemas.openxmlformats.org/officeDocument/2006/relationships/customXml" Target="../ink/ink1198.xml"/><Relationship Id="rId165" Type="http://schemas.openxmlformats.org/officeDocument/2006/relationships/image" Target="../media/image1871.png"/><Relationship Id="rId372" Type="http://schemas.openxmlformats.org/officeDocument/2006/relationships/customXml" Target="../ink/ink995.xml"/><Relationship Id="rId428" Type="http://schemas.openxmlformats.org/officeDocument/2006/relationships/customXml" Target="../ink/ink1023.xml"/><Relationship Id="rId635" Type="http://schemas.openxmlformats.org/officeDocument/2006/relationships/image" Target="../media/image2103.png"/><Relationship Id="rId677" Type="http://schemas.openxmlformats.org/officeDocument/2006/relationships/image" Target="../media/image2124.png"/><Relationship Id="rId232" Type="http://schemas.openxmlformats.org/officeDocument/2006/relationships/customXml" Target="../ink/ink925.xml"/><Relationship Id="rId274" Type="http://schemas.openxmlformats.org/officeDocument/2006/relationships/customXml" Target="../ink/ink946.xml"/><Relationship Id="rId481" Type="http://schemas.openxmlformats.org/officeDocument/2006/relationships/image" Target="../media/image2026.png"/><Relationship Id="rId702" Type="http://schemas.openxmlformats.org/officeDocument/2006/relationships/image" Target="../media/image2136.png"/><Relationship Id="rId27" Type="http://schemas.openxmlformats.org/officeDocument/2006/relationships/image" Target="../media/image1802.png"/><Relationship Id="rId69" Type="http://schemas.openxmlformats.org/officeDocument/2006/relationships/image" Target="../media/image1823.png"/><Relationship Id="rId134" Type="http://schemas.openxmlformats.org/officeDocument/2006/relationships/customXml" Target="../ink/ink876.xml"/><Relationship Id="rId537" Type="http://schemas.openxmlformats.org/officeDocument/2006/relationships/image" Target="../media/image2054.png"/><Relationship Id="rId579" Type="http://schemas.openxmlformats.org/officeDocument/2006/relationships/image" Target="../media/image2075.png"/><Relationship Id="rId744" Type="http://schemas.openxmlformats.org/officeDocument/2006/relationships/image" Target="../media/image2156.png"/><Relationship Id="rId786" Type="http://schemas.openxmlformats.org/officeDocument/2006/relationships/image" Target="../media/image2177.png"/><Relationship Id="rId80" Type="http://schemas.openxmlformats.org/officeDocument/2006/relationships/customXml" Target="../ink/ink849.xml"/><Relationship Id="rId176" Type="http://schemas.openxmlformats.org/officeDocument/2006/relationships/customXml" Target="../ink/ink897.xml"/><Relationship Id="rId341" Type="http://schemas.openxmlformats.org/officeDocument/2006/relationships/image" Target="../media/image1957.png"/><Relationship Id="rId383" Type="http://schemas.openxmlformats.org/officeDocument/2006/relationships/image" Target="../media/image1977.png"/><Relationship Id="rId439" Type="http://schemas.openxmlformats.org/officeDocument/2006/relationships/image" Target="../media/image2005.png"/><Relationship Id="rId590" Type="http://schemas.openxmlformats.org/officeDocument/2006/relationships/customXml" Target="../ink/ink1104.xml"/><Relationship Id="rId604" Type="http://schemas.openxmlformats.org/officeDocument/2006/relationships/customXml" Target="../ink/ink1111.xml"/><Relationship Id="rId646" Type="http://schemas.openxmlformats.org/officeDocument/2006/relationships/customXml" Target="../ink/ink1132.xml"/><Relationship Id="rId201" Type="http://schemas.openxmlformats.org/officeDocument/2006/relationships/image" Target="../media/image1889.png"/><Relationship Id="rId243" Type="http://schemas.openxmlformats.org/officeDocument/2006/relationships/image" Target="../media/image1910.png"/><Relationship Id="rId285" Type="http://schemas.openxmlformats.org/officeDocument/2006/relationships/image" Target="../media/image1929.png"/><Relationship Id="rId450" Type="http://schemas.openxmlformats.org/officeDocument/2006/relationships/customXml" Target="../ink/ink1034.xml"/><Relationship Id="rId506" Type="http://schemas.openxmlformats.org/officeDocument/2006/relationships/customXml" Target="../ink/ink1062.xml"/><Relationship Id="rId688" Type="http://schemas.openxmlformats.org/officeDocument/2006/relationships/customXml" Target="../ink/ink1153.xml"/><Relationship Id="rId38" Type="http://schemas.openxmlformats.org/officeDocument/2006/relationships/customXml" Target="../ink/ink828.xml"/><Relationship Id="rId103" Type="http://schemas.openxmlformats.org/officeDocument/2006/relationships/image" Target="../media/image1840.png"/><Relationship Id="rId310" Type="http://schemas.openxmlformats.org/officeDocument/2006/relationships/customXml" Target="../ink/ink964.xml"/><Relationship Id="rId492" Type="http://schemas.openxmlformats.org/officeDocument/2006/relationships/customXml" Target="../ink/ink1055.xml"/><Relationship Id="rId548" Type="http://schemas.openxmlformats.org/officeDocument/2006/relationships/customXml" Target="../ink/ink1083.xml"/><Relationship Id="rId713" Type="http://schemas.openxmlformats.org/officeDocument/2006/relationships/image" Target="../media/image2141.png"/><Relationship Id="rId755" Type="http://schemas.openxmlformats.org/officeDocument/2006/relationships/customXml" Target="../ink/ink1188.xml"/><Relationship Id="rId91" Type="http://schemas.openxmlformats.org/officeDocument/2006/relationships/image" Target="../media/image1834.png"/><Relationship Id="rId145" Type="http://schemas.openxmlformats.org/officeDocument/2006/relationships/image" Target="../media/image1861.png"/><Relationship Id="rId187" Type="http://schemas.openxmlformats.org/officeDocument/2006/relationships/image" Target="../media/image1882.png"/><Relationship Id="rId352" Type="http://schemas.openxmlformats.org/officeDocument/2006/relationships/customXml" Target="../ink/ink985.xml"/><Relationship Id="rId394" Type="http://schemas.openxmlformats.org/officeDocument/2006/relationships/customXml" Target="../ink/ink1006.xml"/><Relationship Id="rId408" Type="http://schemas.openxmlformats.org/officeDocument/2006/relationships/customXml" Target="../ink/ink1013.xml"/><Relationship Id="rId615" Type="http://schemas.openxmlformats.org/officeDocument/2006/relationships/image" Target="../media/image2093.png"/><Relationship Id="rId212" Type="http://schemas.openxmlformats.org/officeDocument/2006/relationships/customXml" Target="../ink/ink915.xml"/><Relationship Id="rId254" Type="http://schemas.openxmlformats.org/officeDocument/2006/relationships/customXml" Target="../ink/ink936.xml"/><Relationship Id="rId657" Type="http://schemas.openxmlformats.org/officeDocument/2006/relationships/image" Target="../media/image2114.png"/><Relationship Id="rId699" Type="http://schemas.openxmlformats.org/officeDocument/2006/relationships/customXml" Target="../ink/ink1159.xml"/><Relationship Id="rId49" Type="http://schemas.openxmlformats.org/officeDocument/2006/relationships/image" Target="../media/image1813.png"/><Relationship Id="rId114" Type="http://schemas.openxmlformats.org/officeDocument/2006/relationships/customXml" Target="../ink/ink866.xml"/><Relationship Id="rId296" Type="http://schemas.openxmlformats.org/officeDocument/2006/relationships/customXml" Target="../ink/ink957.xml"/><Relationship Id="rId461" Type="http://schemas.openxmlformats.org/officeDocument/2006/relationships/image" Target="../media/image2016.png"/><Relationship Id="rId517" Type="http://schemas.openxmlformats.org/officeDocument/2006/relationships/image" Target="../media/image2044.png"/><Relationship Id="rId559" Type="http://schemas.openxmlformats.org/officeDocument/2006/relationships/image" Target="../media/image2065.png"/><Relationship Id="rId724" Type="http://schemas.openxmlformats.org/officeDocument/2006/relationships/customXml" Target="../ink/ink1172.xml"/><Relationship Id="rId766" Type="http://schemas.openxmlformats.org/officeDocument/2006/relationships/image" Target="../media/image2167.png"/><Relationship Id="rId60" Type="http://schemas.openxmlformats.org/officeDocument/2006/relationships/customXml" Target="../ink/ink839.xml"/><Relationship Id="rId156" Type="http://schemas.openxmlformats.org/officeDocument/2006/relationships/customXml" Target="../ink/ink887.xml"/><Relationship Id="rId198" Type="http://schemas.openxmlformats.org/officeDocument/2006/relationships/customXml" Target="../ink/ink908.xml"/><Relationship Id="rId321" Type="http://schemas.openxmlformats.org/officeDocument/2006/relationships/image" Target="../media/image1947.png"/><Relationship Id="rId363" Type="http://schemas.openxmlformats.org/officeDocument/2006/relationships/image" Target="../media/image1968.png"/><Relationship Id="rId419" Type="http://schemas.openxmlformats.org/officeDocument/2006/relationships/image" Target="../media/image1995.png"/><Relationship Id="rId570" Type="http://schemas.openxmlformats.org/officeDocument/2006/relationships/customXml" Target="../ink/ink1094.xml"/><Relationship Id="rId626" Type="http://schemas.openxmlformats.org/officeDocument/2006/relationships/customXml" Target="../ink/ink1122.xml"/><Relationship Id="rId223" Type="http://schemas.openxmlformats.org/officeDocument/2006/relationships/image" Target="../media/image1900.png"/><Relationship Id="rId430" Type="http://schemas.openxmlformats.org/officeDocument/2006/relationships/customXml" Target="../ink/ink1024.xml"/><Relationship Id="rId668" Type="http://schemas.openxmlformats.org/officeDocument/2006/relationships/customXml" Target="../ink/ink1143.xml"/><Relationship Id="rId18" Type="http://schemas.openxmlformats.org/officeDocument/2006/relationships/customXml" Target="../ink/ink818.xml"/><Relationship Id="rId265" Type="http://schemas.openxmlformats.org/officeDocument/2006/relationships/image" Target="../media/image1919.png"/><Relationship Id="rId472" Type="http://schemas.openxmlformats.org/officeDocument/2006/relationships/customXml" Target="../ink/ink1045.xml"/><Relationship Id="rId528" Type="http://schemas.openxmlformats.org/officeDocument/2006/relationships/customXml" Target="../ink/ink1073.xml"/><Relationship Id="rId735" Type="http://schemas.openxmlformats.org/officeDocument/2006/relationships/customXml" Target="../ink/ink1178.xml"/><Relationship Id="rId125" Type="http://schemas.openxmlformats.org/officeDocument/2006/relationships/image" Target="../media/image1851.png"/><Relationship Id="rId167" Type="http://schemas.openxmlformats.org/officeDocument/2006/relationships/image" Target="../media/image1872.png"/><Relationship Id="rId332" Type="http://schemas.openxmlformats.org/officeDocument/2006/relationships/customXml" Target="../ink/ink975.xml"/><Relationship Id="rId374" Type="http://schemas.openxmlformats.org/officeDocument/2006/relationships/customXml" Target="../ink/ink996.xml"/><Relationship Id="rId581" Type="http://schemas.openxmlformats.org/officeDocument/2006/relationships/image" Target="../media/image2076.png"/><Relationship Id="rId777" Type="http://schemas.openxmlformats.org/officeDocument/2006/relationships/customXml" Target="../ink/ink1199.xml"/><Relationship Id="rId71" Type="http://schemas.openxmlformats.org/officeDocument/2006/relationships/image" Target="../media/image1824.png"/><Relationship Id="rId234" Type="http://schemas.openxmlformats.org/officeDocument/2006/relationships/customXml" Target="../ink/ink926.xml"/><Relationship Id="rId637" Type="http://schemas.openxmlformats.org/officeDocument/2006/relationships/image" Target="../media/image2104.png"/><Relationship Id="rId679" Type="http://schemas.openxmlformats.org/officeDocument/2006/relationships/image" Target="../media/image2125.png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1803.png"/><Relationship Id="rId276" Type="http://schemas.openxmlformats.org/officeDocument/2006/relationships/customXml" Target="../ink/ink947.xml"/><Relationship Id="rId441" Type="http://schemas.openxmlformats.org/officeDocument/2006/relationships/image" Target="../media/image2006.png"/><Relationship Id="rId483" Type="http://schemas.openxmlformats.org/officeDocument/2006/relationships/image" Target="../media/image2027.png"/><Relationship Id="rId539" Type="http://schemas.openxmlformats.org/officeDocument/2006/relationships/image" Target="../media/image2055.png"/><Relationship Id="rId690" Type="http://schemas.openxmlformats.org/officeDocument/2006/relationships/customXml" Target="../ink/ink1154.xml"/><Relationship Id="rId704" Type="http://schemas.openxmlformats.org/officeDocument/2006/relationships/image" Target="../media/image2137.png"/><Relationship Id="rId746" Type="http://schemas.openxmlformats.org/officeDocument/2006/relationships/image" Target="../media/image2157.png"/><Relationship Id="rId40" Type="http://schemas.openxmlformats.org/officeDocument/2006/relationships/customXml" Target="../ink/ink829.xml"/><Relationship Id="rId136" Type="http://schemas.openxmlformats.org/officeDocument/2006/relationships/customXml" Target="../ink/ink877.xml"/><Relationship Id="rId178" Type="http://schemas.openxmlformats.org/officeDocument/2006/relationships/customXml" Target="../ink/ink898.xml"/><Relationship Id="rId301" Type="http://schemas.openxmlformats.org/officeDocument/2006/relationships/image" Target="../media/image1937.png"/><Relationship Id="rId343" Type="http://schemas.openxmlformats.org/officeDocument/2006/relationships/image" Target="../media/image1958.png"/><Relationship Id="rId550" Type="http://schemas.openxmlformats.org/officeDocument/2006/relationships/customXml" Target="../ink/ink1084.xml"/><Relationship Id="rId788" Type="http://schemas.openxmlformats.org/officeDocument/2006/relationships/image" Target="../media/image2178.png"/><Relationship Id="rId82" Type="http://schemas.openxmlformats.org/officeDocument/2006/relationships/customXml" Target="../ink/ink850.xml"/><Relationship Id="rId203" Type="http://schemas.openxmlformats.org/officeDocument/2006/relationships/image" Target="../media/image1890.png"/><Relationship Id="rId385" Type="http://schemas.openxmlformats.org/officeDocument/2006/relationships/image" Target="../media/image1978.png"/><Relationship Id="rId592" Type="http://schemas.openxmlformats.org/officeDocument/2006/relationships/customXml" Target="../ink/ink1105.xml"/><Relationship Id="rId606" Type="http://schemas.openxmlformats.org/officeDocument/2006/relationships/customXml" Target="../ink/ink1112.xml"/><Relationship Id="rId648" Type="http://schemas.openxmlformats.org/officeDocument/2006/relationships/customXml" Target="../ink/ink1133.xml"/><Relationship Id="rId245" Type="http://schemas.openxmlformats.org/officeDocument/2006/relationships/image" Target="../media/image1911.png"/><Relationship Id="rId287" Type="http://schemas.openxmlformats.org/officeDocument/2006/relationships/image" Target="../media/image1930.png"/><Relationship Id="rId410" Type="http://schemas.openxmlformats.org/officeDocument/2006/relationships/customXml" Target="../ink/ink1014.xml"/><Relationship Id="rId452" Type="http://schemas.openxmlformats.org/officeDocument/2006/relationships/customXml" Target="../ink/ink1035.xml"/><Relationship Id="rId494" Type="http://schemas.openxmlformats.org/officeDocument/2006/relationships/customXml" Target="../ink/ink1056.xml"/><Relationship Id="rId508" Type="http://schemas.openxmlformats.org/officeDocument/2006/relationships/customXml" Target="../ink/ink1063.xml"/><Relationship Id="rId715" Type="http://schemas.openxmlformats.org/officeDocument/2006/relationships/image" Target="../media/image2142.png"/><Relationship Id="rId105" Type="http://schemas.openxmlformats.org/officeDocument/2006/relationships/image" Target="../media/image1841.png"/><Relationship Id="rId147" Type="http://schemas.openxmlformats.org/officeDocument/2006/relationships/image" Target="../media/image1862.png"/><Relationship Id="rId312" Type="http://schemas.openxmlformats.org/officeDocument/2006/relationships/customXml" Target="../ink/ink965.xml"/><Relationship Id="rId354" Type="http://schemas.openxmlformats.org/officeDocument/2006/relationships/customXml" Target="../ink/ink986.xml"/><Relationship Id="rId757" Type="http://schemas.openxmlformats.org/officeDocument/2006/relationships/customXml" Target="../ink/ink1189.xml"/><Relationship Id="rId51" Type="http://schemas.openxmlformats.org/officeDocument/2006/relationships/image" Target="../media/image1814.png"/><Relationship Id="rId93" Type="http://schemas.openxmlformats.org/officeDocument/2006/relationships/image" Target="../media/image1835.png"/><Relationship Id="rId189" Type="http://schemas.openxmlformats.org/officeDocument/2006/relationships/image" Target="../media/image1883.png"/><Relationship Id="rId396" Type="http://schemas.openxmlformats.org/officeDocument/2006/relationships/customXml" Target="../ink/ink1007.xml"/><Relationship Id="rId561" Type="http://schemas.openxmlformats.org/officeDocument/2006/relationships/image" Target="../media/image2066.png"/><Relationship Id="rId617" Type="http://schemas.openxmlformats.org/officeDocument/2006/relationships/image" Target="../media/image2094.png"/><Relationship Id="rId659" Type="http://schemas.openxmlformats.org/officeDocument/2006/relationships/image" Target="../media/image2115.png"/><Relationship Id="rId214" Type="http://schemas.openxmlformats.org/officeDocument/2006/relationships/customXml" Target="../ink/ink916.xml"/><Relationship Id="rId256" Type="http://schemas.openxmlformats.org/officeDocument/2006/relationships/customXml" Target="../ink/ink937.xml"/><Relationship Id="rId298" Type="http://schemas.openxmlformats.org/officeDocument/2006/relationships/customXml" Target="../ink/ink958.xml"/><Relationship Id="rId421" Type="http://schemas.openxmlformats.org/officeDocument/2006/relationships/image" Target="../media/image1996.png"/><Relationship Id="rId463" Type="http://schemas.openxmlformats.org/officeDocument/2006/relationships/image" Target="../media/image2017.png"/><Relationship Id="rId519" Type="http://schemas.openxmlformats.org/officeDocument/2006/relationships/image" Target="../media/image2045.png"/><Relationship Id="rId670" Type="http://schemas.openxmlformats.org/officeDocument/2006/relationships/customXml" Target="../ink/ink1144.xml"/><Relationship Id="rId116" Type="http://schemas.openxmlformats.org/officeDocument/2006/relationships/customXml" Target="../ink/ink867.xml"/><Relationship Id="rId158" Type="http://schemas.openxmlformats.org/officeDocument/2006/relationships/customXml" Target="../ink/ink888.xml"/><Relationship Id="rId323" Type="http://schemas.openxmlformats.org/officeDocument/2006/relationships/image" Target="../media/image1948.png"/><Relationship Id="rId530" Type="http://schemas.openxmlformats.org/officeDocument/2006/relationships/customXml" Target="../ink/ink1074.xml"/><Relationship Id="rId726" Type="http://schemas.openxmlformats.org/officeDocument/2006/relationships/customXml" Target="../ink/ink1173.xml"/><Relationship Id="rId768" Type="http://schemas.openxmlformats.org/officeDocument/2006/relationships/image" Target="../media/image2168.png"/><Relationship Id="rId20" Type="http://schemas.openxmlformats.org/officeDocument/2006/relationships/customXml" Target="../ink/ink819.xml"/><Relationship Id="rId62" Type="http://schemas.openxmlformats.org/officeDocument/2006/relationships/customXml" Target="../ink/ink840.xml"/><Relationship Id="rId365" Type="http://schemas.openxmlformats.org/officeDocument/2006/relationships/image" Target="../media/image1969.png"/><Relationship Id="rId572" Type="http://schemas.openxmlformats.org/officeDocument/2006/relationships/customXml" Target="../ink/ink1095.xml"/><Relationship Id="rId628" Type="http://schemas.openxmlformats.org/officeDocument/2006/relationships/customXml" Target="../ink/ink1123.xml"/><Relationship Id="rId225" Type="http://schemas.openxmlformats.org/officeDocument/2006/relationships/image" Target="../media/image1901.png"/><Relationship Id="rId267" Type="http://schemas.openxmlformats.org/officeDocument/2006/relationships/image" Target="../media/image1920.png"/><Relationship Id="rId432" Type="http://schemas.openxmlformats.org/officeDocument/2006/relationships/customXml" Target="../ink/ink1025.xml"/><Relationship Id="rId474" Type="http://schemas.openxmlformats.org/officeDocument/2006/relationships/customXml" Target="../ink/ink1046.xml"/><Relationship Id="rId127" Type="http://schemas.openxmlformats.org/officeDocument/2006/relationships/image" Target="../media/image1852.png"/><Relationship Id="rId681" Type="http://schemas.openxmlformats.org/officeDocument/2006/relationships/image" Target="../media/image2126.png"/><Relationship Id="rId737" Type="http://schemas.openxmlformats.org/officeDocument/2006/relationships/customXml" Target="../ink/ink1179.xml"/><Relationship Id="rId779" Type="http://schemas.openxmlformats.org/officeDocument/2006/relationships/customXml" Target="../ink/ink1200.xml"/><Relationship Id="rId31" Type="http://schemas.openxmlformats.org/officeDocument/2006/relationships/image" Target="../media/image1804.png"/><Relationship Id="rId73" Type="http://schemas.openxmlformats.org/officeDocument/2006/relationships/image" Target="../media/image1825.png"/><Relationship Id="rId169" Type="http://schemas.openxmlformats.org/officeDocument/2006/relationships/image" Target="../media/image1873.png"/><Relationship Id="rId334" Type="http://schemas.openxmlformats.org/officeDocument/2006/relationships/customXml" Target="../ink/ink976.xml"/><Relationship Id="rId376" Type="http://schemas.openxmlformats.org/officeDocument/2006/relationships/customXml" Target="../ink/ink997.xml"/><Relationship Id="rId541" Type="http://schemas.openxmlformats.org/officeDocument/2006/relationships/image" Target="../media/image2056.png"/><Relationship Id="rId583" Type="http://schemas.openxmlformats.org/officeDocument/2006/relationships/image" Target="../media/image2077.png"/><Relationship Id="rId639" Type="http://schemas.openxmlformats.org/officeDocument/2006/relationships/image" Target="../media/image2105.png"/><Relationship Id="rId790" Type="http://schemas.openxmlformats.org/officeDocument/2006/relationships/image" Target="../media/image2179.png"/><Relationship Id="rId4" Type="http://schemas.openxmlformats.org/officeDocument/2006/relationships/customXml" Target="../ink/ink811.xml"/><Relationship Id="rId180" Type="http://schemas.openxmlformats.org/officeDocument/2006/relationships/customXml" Target="../ink/ink899.xml"/><Relationship Id="rId236" Type="http://schemas.openxmlformats.org/officeDocument/2006/relationships/customXml" Target="../ink/ink927.xml"/><Relationship Id="rId278" Type="http://schemas.openxmlformats.org/officeDocument/2006/relationships/customXml" Target="../ink/ink948.xml"/><Relationship Id="rId401" Type="http://schemas.openxmlformats.org/officeDocument/2006/relationships/image" Target="../media/image1986.png"/><Relationship Id="rId443" Type="http://schemas.openxmlformats.org/officeDocument/2006/relationships/image" Target="../media/image2007.png"/><Relationship Id="rId650" Type="http://schemas.openxmlformats.org/officeDocument/2006/relationships/customXml" Target="../ink/ink1134.xml"/><Relationship Id="rId303" Type="http://schemas.openxmlformats.org/officeDocument/2006/relationships/image" Target="../media/image1938.png"/><Relationship Id="rId485" Type="http://schemas.openxmlformats.org/officeDocument/2006/relationships/image" Target="../media/image2028.png"/><Relationship Id="rId692" Type="http://schemas.openxmlformats.org/officeDocument/2006/relationships/customXml" Target="../ink/ink1155.xml"/><Relationship Id="rId706" Type="http://schemas.openxmlformats.org/officeDocument/2006/relationships/image" Target="../media/image2138.png"/><Relationship Id="rId748" Type="http://schemas.openxmlformats.org/officeDocument/2006/relationships/image" Target="../media/image2158.png"/><Relationship Id="rId42" Type="http://schemas.openxmlformats.org/officeDocument/2006/relationships/customXml" Target="../ink/ink830.xml"/><Relationship Id="rId84" Type="http://schemas.openxmlformats.org/officeDocument/2006/relationships/customXml" Target="../ink/ink851.xml"/><Relationship Id="rId138" Type="http://schemas.openxmlformats.org/officeDocument/2006/relationships/customXml" Target="../ink/ink878.xml"/><Relationship Id="rId345" Type="http://schemas.openxmlformats.org/officeDocument/2006/relationships/image" Target="../media/image1959.png"/><Relationship Id="rId387" Type="http://schemas.openxmlformats.org/officeDocument/2006/relationships/image" Target="../media/image1979.png"/><Relationship Id="rId510" Type="http://schemas.openxmlformats.org/officeDocument/2006/relationships/customXml" Target="../ink/ink1064.xml"/><Relationship Id="rId552" Type="http://schemas.openxmlformats.org/officeDocument/2006/relationships/customXml" Target="../ink/ink1085.xml"/><Relationship Id="rId594" Type="http://schemas.openxmlformats.org/officeDocument/2006/relationships/customXml" Target="../ink/ink1106.xml"/><Relationship Id="rId608" Type="http://schemas.openxmlformats.org/officeDocument/2006/relationships/customXml" Target="../ink/ink1113.xml"/><Relationship Id="rId191" Type="http://schemas.openxmlformats.org/officeDocument/2006/relationships/image" Target="../media/image1884.png"/><Relationship Id="rId205" Type="http://schemas.openxmlformats.org/officeDocument/2006/relationships/image" Target="../media/image1891.png"/><Relationship Id="rId247" Type="http://schemas.openxmlformats.org/officeDocument/2006/relationships/image" Target="../media/image1912.png"/><Relationship Id="rId412" Type="http://schemas.openxmlformats.org/officeDocument/2006/relationships/customXml" Target="../ink/ink1015.xml"/><Relationship Id="rId107" Type="http://schemas.openxmlformats.org/officeDocument/2006/relationships/image" Target="../media/image1842.png"/><Relationship Id="rId289" Type="http://schemas.openxmlformats.org/officeDocument/2006/relationships/image" Target="../media/image1931.png"/><Relationship Id="rId454" Type="http://schemas.openxmlformats.org/officeDocument/2006/relationships/customXml" Target="../ink/ink1036.xml"/><Relationship Id="rId496" Type="http://schemas.openxmlformats.org/officeDocument/2006/relationships/customXml" Target="../ink/ink1057.xml"/><Relationship Id="rId661" Type="http://schemas.openxmlformats.org/officeDocument/2006/relationships/image" Target="../media/image2116.png"/><Relationship Id="rId717" Type="http://schemas.openxmlformats.org/officeDocument/2006/relationships/image" Target="../media/image2143.png"/><Relationship Id="rId759" Type="http://schemas.openxmlformats.org/officeDocument/2006/relationships/customXml" Target="../ink/ink1190.xml"/><Relationship Id="rId11" Type="http://schemas.openxmlformats.org/officeDocument/2006/relationships/image" Target="../media/image1794.png"/><Relationship Id="rId53" Type="http://schemas.openxmlformats.org/officeDocument/2006/relationships/image" Target="../media/image1815.png"/><Relationship Id="rId149" Type="http://schemas.openxmlformats.org/officeDocument/2006/relationships/image" Target="../media/image1863.png"/><Relationship Id="rId314" Type="http://schemas.openxmlformats.org/officeDocument/2006/relationships/customXml" Target="../ink/ink966.xml"/><Relationship Id="rId356" Type="http://schemas.openxmlformats.org/officeDocument/2006/relationships/customXml" Target="../ink/ink987.xml"/><Relationship Id="rId398" Type="http://schemas.openxmlformats.org/officeDocument/2006/relationships/customXml" Target="../ink/ink1008.xml"/><Relationship Id="rId521" Type="http://schemas.openxmlformats.org/officeDocument/2006/relationships/image" Target="../media/image2046.png"/><Relationship Id="rId563" Type="http://schemas.openxmlformats.org/officeDocument/2006/relationships/image" Target="../media/image2067.png"/><Relationship Id="rId619" Type="http://schemas.openxmlformats.org/officeDocument/2006/relationships/image" Target="../media/image2095.png"/><Relationship Id="rId770" Type="http://schemas.openxmlformats.org/officeDocument/2006/relationships/image" Target="../media/image2169.png"/><Relationship Id="rId95" Type="http://schemas.openxmlformats.org/officeDocument/2006/relationships/image" Target="../media/image1836.png"/><Relationship Id="rId160" Type="http://schemas.openxmlformats.org/officeDocument/2006/relationships/customXml" Target="../ink/ink889.xml"/><Relationship Id="rId216" Type="http://schemas.openxmlformats.org/officeDocument/2006/relationships/customXml" Target="../ink/ink917.xml"/><Relationship Id="rId423" Type="http://schemas.openxmlformats.org/officeDocument/2006/relationships/image" Target="../media/image1997.png"/><Relationship Id="rId258" Type="http://schemas.openxmlformats.org/officeDocument/2006/relationships/customXml" Target="../ink/ink938.xml"/><Relationship Id="rId465" Type="http://schemas.openxmlformats.org/officeDocument/2006/relationships/image" Target="../media/image2018.png"/><Relationship Id="rId630" Type="http://schemas.openxmlformats.org/officeDocument/2006/relationships/customXml" Target="../ink/ink1124.xml"/><Relationship Id="rId672" Type="http://schemas.openxmlformats.org/officeDocument/2006/relationships/customXml" Target="../ink/ink1145.xml"/><Relationship Id="rId728" Type="http://schemas.openxmlformats.org/officeDocument/2006/relationships/customXml" Target="../ink/ink1174.xml"/><Relationship Id="rId22" Type="http://schemas.openxmlformats.org/officeDocument/2006/relationships/customXml" Target="../ink/ink820.xml"/><Relationship Id="rId64" Type="http://schemas.openxmlformats.org/officeDocument/2006/relationships/customXml" Target="../ink/ink841.xml"/><Relationship Id="rId118" Type="http://schemas.openxmlformats.org/officeDocument/2006/relationships/customXml" Target="../ink/ink868.xml"/><Relationship Id="rId325" Type="http://schemas.openxmlformats.org/officeDocument/2006/relationships/image" Target="../media/image1949.png"/><Relationship Id="rId367" Type="http://schemas.openxmlformats.org/officeDocument/2006/relationships/image" Target="../media/image1970.png"/><Relationship Id="rId532" Type="http://schemas.openxmlformats.org/officeDocument/2006/relationships/customXml" Target="../ink/ink1075.xml"/><Relationship Id="rId574" Type="http://schemas.openxmlformats.org/officeDocument/2006/relationships/customXml" Target="../ink/ink1096.xml"/><Relationship Id="rId171" Type="http://schemas.openxmlformats.org/officeDocument/2006/relationships/image" Target="../media/image1874.png"/><Relationship Id="rId227" Type="http://schemas.openxmlformats.org/officeDocument/2006/relationships/image" Target="../media/image1902.png"/><Relationship Id="rId781" Type="http://schemas.openxmlformats.org/officeDocument/2006/relationships/customXml" Target="../ink/ink1201.xml"/><Relationship Id="rId269" Type="http://schemas.openxmlformats.org/officeDocument/2006/relationships/image" Target="../media/image1921.png"/><Relationship Id="rId434" Type="http://schemas.openxmlformats.org/officeDocument/2006/relationships/customXml" Target="../ink/ink1026.xml"/><Relationship Id="rId476" Type="http://schemas.openxmlformats.org/officeDocument/2006/relationships/customXml" Target="../ink/ink1047.xml"/><Relationship Id="rId641" Type="http://schemas.openxmlformats.org/officeDocument/2006/relationships/image" Target="../media/image2106.png"/><Relationship Id="rId683" Type="http://schemas.openxmlformats.org/officeDocument/2006/relationships/image" Target="../media/image2127.png"/><Relationship Id="rId739" Type="http://schemas.openxmlformats.org/officeDocument/2006/relationships/customXml" Target="../ink/ink1180.xml"/><Relationship Id="rId33" Type="http://schemas.openxmlformats.org/officeDocument/2006/relationships/image" Target="../media/image1805.png"/><Relationship Id="rId129" Type="http://schemas.openxmlformats.org/officeDocument/2006/relationships/image" Target="../media/image1853.png"/><Relationship Id="rId280" Type="http://schemas.openxmlformats.org/officeDocument/2006/relationships/customXml" Target="../ink/ink949.xml"/><Relationship Id="rId336" Type="http://schemas.openxmlformats.org/officeDocument/2006/relationships/customXml" Target="../ink/ink977.xml"/><Relationship Id="rId501" Type="http://schemas.openxmlformats.org/officeDocument/2006/relationships/image" Target="../media/image2036.png"/><Relationship Id="rId543" Type="http://schemas.openxmlformats.org/officeDocument/2006/relationships/image" Target="../media/image2057.png"/><Relationship Id="rId75" Type="http://schemas.openxmlformats.org/officeDocument/2006/relationships/image" Target="../media/image1826.png"/><Relationship Id="rId140" Type="http://schemas.openxmlformats.org/officeDocument/2006/relationships/customXml" Target="../ink/ink879.xml"/><Relationship Id="rId182" Type="http://schemas.openxmlformats.org/officeDocument/2006/relationships/customXml" Target="../ink/ink900.xml"/><Relationship Id="rId378" Type="http://schemas.openxmlformats.org/officeDocument/2006/relationships/customXml" Target="../ink/ink998.xml"/><Relationship Id="rId403" Type="http://schemas.openxmlformats.org/officeDocument/2006/relationships/image" Target="../media/image1987.png"/><Relationship Id="rId585" Type="http://schemas.openxmlformats.org/officeDocument/2006/relationships/image" Target="../media/image2078.png"/><Relationship Id="rId750" Type="http://schemas.openxmlformats.org/officeDocument/2006/relationships/image" Target="../media/image2159.png"/><Relationship Id="rId792" Type="http://schemas.openxmlformats.org/officeDocument/2006/relationships/image" Target="../media/image2180.png"/><Relationship Id="rId6" Type="http://schemas.openxmlformats.org/officeDocument/2006/relationships/customXml" Target="../ink/ink812.xml"/><Relationship Id="rId238" Type="http://schemas.openxmlformats.org/officeDocument/2006/relationships/customXml" Target="../ink/ink928.xml"/><Relationship Id="rId445" Type="http://schemas.openxmlformats.org/officeDocument/2006/relationships/image" Target="../media/image2008.png"/><Relationship Id="rId487" Type="http://schemas.openxmlformats.org/officeDocument/2006/relationships/image" Target="../media/image2029.png"/><Relationship Id="rId610" Type="http://schemas.openxmlformats.org/officeDocument/2006/relationships/customXml" Target="../ink/ink1114.xml"/><Relationship Id="rId652" Type="http://schemas.openxmlformats.org/officeDocument/2006/relationships/customXml" Target="../ink/ink1135.xml"/><Relationship Id="rId694" Type="http://schemas.openxmlformats.org/officeDocument/2006/relationships/image" Target="../media/image2132.png"/><Relationship Id="rId708" Type="http://schemas.openxmlformats.org/officeDocument/2006/relationships/customXml" Target="../ink/ink1164.xml"/><Relationship Id="rId291" Type="http://schemas.openxmlformats.org/officeDocument/2006/relationships/image" Target="../media/image1932.png"/><Relationship Id="rId305" Type="http://schemas.openxmlformats.org/officeDocument/2006/relationships/image" Target="../media/image1939.png"/><Relationship Id="rId347" Type="http://schemas.openxmlformats.org/officeDocument/2006/relationships/image" Target="../media/image1960.png"/><Relationship Id="rId512" Type="http://schemas.openxmlformats.org/officeDocument/2006/relationships/customXml" Target="../ink/ink1065.xml"/><Relationship Id="rId44" Type="http://schemas.openxmlformats.org/officeDocument/2006/relationships/customXml" Target="../ink/ink831.xml"/><Relationship Id="rId86" Type="http://schemas.openxmlformats.org/officeDocument/2006/relationships/customXml" Target="../ink/ink852.xml"/><Relationship Id="rId151" Type="http://schemas.openxmlformats.org/officeDocument/2006/relationships/image" Target="../media/image1864.png"/><Relationship Id="rId389" Type="http://schemas.openxmlformats.org/officeDocument/2006/relationships/image" Target="../media/image1980.png"/><Relationship Id="rId554" Type="http://schemas.openxmlformats.org/officeDocument/2006/relationships/customXml" Target="../ink/ink1086.xml"/><Relationship Id="rId596" Type="http://schemas.openxmlformats.org/officeDocument/2006/relationships/customXml" Target="../ink/ink1107.xml"/><Relationship Id="rId761" Type="http://schemas.openxmlformats.org/officeDocument/2006/relationships/customXml" Target="../ink/ink1191.xml"/><Relationship Id="rId193" Type="http://schemas.openxmlformats.org/officeDocument/2006/relationships/image" Target="../media/image1885.png"/><Relationship Id="rId207" Type="http://schemas.openxmlformats.org/officeDocument/2006/relationships/image" Target="../media/image1892.png"/><Relationship Id="rId249" Type="http://schemas.openxmlformats.org/officeDocument/2006/relationships/image" Target="../media/image1913.png"/><Relationship Id="rId414" Type="http://schemas.openxmlformats.org/officeDocument/2006/relationships/customXml" Target="../ink/ink1016.xml"/><Relationship Id="rId456" Type="http://schemas.openxmlformats.org/officeDocument/2006/relationships/customXml" Target="../ink/ink1037.xml"/><Relationship Id="rId498" Type="http://schemas.openxmlformats.org/officeDocument/2006/relationships/customXml" Target="../ink/ink1058.xml"/><Relationship Id="rId621" Type="http://schemas.openxmlformats.org/officeDocument/2006/relationships/image" Target="../media/image2096.png"/><Relationship Id="rId663" Type="http://schemas.openxmlformats.org/officeDocument/2006/relationships/image" Target="../media/image2117.png"/><Relationship Id="rId13" Type="http://schemas.openxmlformats.org/officeDocument/2006/relationships/image" Target="../media/image1795.png"/><Relationship Id="rId109" Type="http://schemas.openxmlformats.org/officeDocument/2006/relationships/image" Target="../media/image1843.png"/><Relationship Id="rId260" Type="http://schemas.openxmlformats.org/officeDocument/2006/relationships/customXml" Target="../ink/ink939.xml"/><Relationship Id="rId316" Type="http://schemas.openxmlformats.org/officeDocument/2006/relationships/customXml" Target="../ink/ink967.xml"/><Relationship Id="rId523" Type="http://schemas.openxmlformats.org/officeDocument/2006/relationships/image" Target="../media/image2047.png"/><Relationship Id="rId719" Type="http://schemas.openxmlformats.org/officeDocument/2006/relationships/image" Target="../media/image2144.png"/><Relationship Id="rId55" Type="http://schemas.openxmlformats.org/officeDocument/2006/relationships/image" Target="../media/image1816.png"/><Relationship Id="rId97" Type="http://schemas.openxmlformats.org/officeDocument/2006/relationships/image" Target="../media/image1837.png"/><Relationship Id="rId120" Type="http://schemas.openxmlformats.org/officeDocument/2006/relationships/customXml" Target="../ink/ink869.xml"/><Relationship Id="rId358" Type="http://schemas.openxmlformats.org/officeDocument/2006/relationships/customXml" Target="../ink/ink988.xml"/><Relationship Id="rId565" Type="http://schemas.openxmlformats.org/officeDocument/2006/relationships/image" Target="../media/image2068.png"/><Relationship Id="rId730" Type="http://schemas.openxmlformats.org/officeDocument/2006/relationships/image" Target="../media/image2149.png"/><Relationship Id="rId772" Type="http://schemas.openxmlformats.org/officeDocument/2006/relationships/image" Target="../media/image2170.png"/><Relationship Id="rId162" Type="http://schemas.openxmlformats.org/officeDocument/2006/relationships/customXml" Target="../ink/ink890.xml"/><Relationship Id="rId218" Type="http://schemas.openxmlformats.org/officeDocument/2006/relationships/customXml" Target="../ink/ink918.xml"/><Relationship Id="rId425" Type="http://schemas.openxmlformats.org/officeDocument/2006/relationships/image" Target="../media/image1998.png"/><Relationship Id="rId467" Type="http://schemas.openxmlformats.org/officeDocument/2006/relationships/image" Target="../media/image2019.png"/><Relationship Id="rId632" Type="http://schemas.openxmlformats.org/officeDocument/2006/relationships/customXml" Target="../ink/ink1125.xml"/><Relationship Id="rId271" Type="http://schemas.openxmlformats.org/officeDocument/2006/relationships/image" Target="../media/image1922.png"/><Relationship Id="rId674" Type="http://schemas.openxmlformats.org/officeDocument/2006/relationships/customXml" Target="../ink/ink1146.xml"/><Relationship Id="rId24" Type="http://schemas.openxmlformats.org/officeDocument/2006/relationships/customXml" Target="../ink/ink821.xml"/><Relationship Id="rId66" Type="http://schemas.openxmlformats.org/officeDocument/2006/relationships/customXml" Target="../ink/ink842.xml"/><Relationship Id="rId131" Type="http://schemas.openxmlformats.org/officeDocument/2006/relationships/image" Target="../media/image1854.png"/><Relationship Id="rId327" Type="http://schemas.openxmlformats.org/officeDocument/2006/relationships/image" Target="../media/image1950.png"/><Relationship Id="rId369" Type="http://schemas.openxmlformats.org/officeDocument/2006/relationships/image" Target="../media/image1971.png"/><Relationship Id="rId534" Type="http://schemas.openxmlformats.org/officeDocument/2006/relationships/customXml" Target="../ink/ink1076.xml"/><Relationship Id="rId576" Type="http://schemas.openxmlformats.org/officeDocument/2006/relationships/customXml" Target="../ink/ink1097.xml"/><Relationship Id="rId741" Type="http://schemas.openxmlformats.org/officeDocument/2006/relationships/customXml" Target="../ink/ink1181.xml"/><Relationship Id="rId783" Type="http://schemas.openxmlformats.org/officeDocument/2006/relationships/customXml" Target="../ink/ink1202.xml"/><Relationship Id="rId173" Type="http://schemas.openxmlformats.org/officeDocument/2006/relationships/image" Target="../media/image1875.png"/><Relationship Id="rId229" Type="http://schemas.openxmlformats.org/officeDocument/2006/relationships/image" Target="../media/image1903.png"/><Relationship Id="rId380" Type="http://schemas.openxmlformats.org/officeDocument/2006/relationships/customXml" Target="../ink/ink999.xml"/><Relationship Id="rId436" Type="http://schemas.openxmlformats.org/officeDocument/2006/relationships/customXml" Target="../ink/ink1027.xml"/><Relationship Id="rId601" Type="http://schemas.openxmlformats.org/officeDocument/2006/relationships/image" Target="../media/image2086.png"/><Relationship Id="rId643" Type="http://schemas.openxmlformats.org/officeDocument/2006/relationships/image" Target="../media/image2107.png"/><Relationship Id="rId240" Type="http://schemas.openxmlformats.org/officeDocument/2006/relationships/customXml" Target="../ink/ink929.xml"/><Relationship Id="rId478" Type="http://schemas.openxmlformats.org/officeDocument/2006/relationships/customXml" Target="../ink/ink1048.xml"/><Relationship Id="rId685" Type="http://schemas.openxmlformats.org/officeDocument/2006/relationships/image" Target="../media/image2128.png"/><Relationship Id="rId35" Type="http://schemas.openxmlformats.org/officeDocument/2006/relationships/image" Target="../media/image1806.png"/><Relationship Id="rId77" Type="http://schemas.openxmlformats.org/officeDocument/2006/relationships/image" Target="../media/image1827.png"/><Relationship Id="rId100" Type="http://schemas.openxmlformats.org/officeDocument/2006/relationships/customXml" Target="../ink/ink859.xml"/><Relationship Id="rId282" Type="http://schemas.openxmlformats.org/officeDocument/2006/relationships/customXml" Target="../ink/ink950.xml"/><Relationship Id="rId338" Type="http://schemas.openxmlformats.org/officeDocument/2006/relationships/customXml" Target="../ink/ink978.xml"/><Relationship Id="rId503" Type="http://schemas.openxmlformats.org/officeDocument/2006/relationships/image" Target="../media/image2037.png"/><Relationship Id="rId545" Type="http://schemas.openxmlformats.org/officeDocument/2006/relationships/image" Target="../media/image2058.png"/><Relationship Id="rId587" Type="http://schemas.openxmlformats.org/officeDocument/2006/relationships/image" Target="../media/image2079.png"/><Relationship Id="rId710" Type="http://schemas.openxmlformats.org/officeDocument/2006/relationships/customXml" Target="../ink/ink1165.xml"/><Relationship Id="rId752" Type="http://schemas.openxmlformats.org/officeDocument/2006/relationships/image" Target="../media/image2160.png"/><Relationship Id="rId8" Type="http://schemas.openxmlformats.org/officeDocument/2006/relationships/customXml" Target="../ink/ink813.xml"/><Relationship Id="rId142" Type="http://schemas.openxmlformats.org/officeDocument/2006/relationships/customXml" Target="../ink/ink880.xml"/><Relationship Id="rId184" Type="http://schemas.openxmlformats.org/officeDocument/2006/relationships/customXml" Target="../ink/ink901.xml"/><Relationship Id="rId391" Type="http://schemas.openxmlformats.org/officeDocument/2006/relationships/image" Target="../media/image1981.png"/><Relationship Id="rId405" Type="http://schemas.openxmlformats.org/officeDocument/2006/relationships/image" Target="../media/image1988.png"/><Relationship Id="rId447" Type="http://schemas.openxmlformats.org/officeDocument/2006/relationships/image" Target="../media/image2009.png"/><Relationship Id="rId612" Type="http://schemas.openxmlformats.org/officeDocument/2006/relationships/customXml" Target="../ink/ink1115.xml"/><Relationship Id="rId251" Type="http://schemas.openxmlformats.org/officeDocument/2006/relationships/image" Target="../media/image1914.png"/><Relationship Id="rId489" Type="http://schemas.openxmlformats.org/officeDocument/2006/relationships/image" Target="../media/image2030.png"/><Relationship Id="rId654" Type="http://schemas.openxmlformats.org/officeDocument/2006/relationships/customXml" Target="../ink/ink1136.xml"/><Relationship Id="rId696" Type="http://schemas.openxmlformats.org/officeDocument/2006/relationships/image" Target="../media/image2133.png"/><Relationship Id="rId46" Type="http://schemas.openxmlformats.org/officeDocument/2006/relationships/customXml" Target="../ink/ink832.xml"/><Relationship Id="rId293" Type="http://schemas.openxmlformats.org/officeDocument/2006/relationships/image" Target="../media/image1933.png"/><Relationship Id="rId307" Type="http://schemas.openxmlformats.org/officeDocument/2006/relationships/image" Target="../media/image1940.png"/><Relationship Id="rId349" Type="http://schemas.openxmlformats.org/officeDocument/2006/relationships/image" Target="../media/image1961.png"/><Relationship Id="rId514" Type="http://schemas.openxmlformats.org/officeDocument/2006/relationships/customXml" Target="../ink/ink1066.xml"/><Relationship Id="rId556" Type="http://schemas.openxmlformats.org/officeDocument/2006/relationships/customXml" Target="../ink/ink1087.xml"/><Relationship Id="rId721" Type="http://schemas.openxmlformats.org/officeDocument/2006/relationships/image" Target="../media/image2145.png"/><Relationship Id="rId763" Type="http://schemas.openxmlformats.org/officeDocument/2006/relationships/customXml" Target="../ink/ink1192.xml"/><Relationship Id="rId88" Type="http://schemas.openxmlformats.org/officeDocument/2006/relationships/customXml" Target="../ink/ink853.xml"/><Relationship Id="rId111" Type="http://schemas.openxmlformats.org/officeDocument/2006/relationships/image" Target="../media/image1844.png"/><Relationship Id="rId153" Type="http://schemas.openxmlformats.org/officeDocument/2006/relationships/image" Target="../media/image1865.png"/><Relationship Id="rId195" Type="http://schemas.openxmlformats.org/officeDocument/2006/relationships/image" Target="../media/image1886.png"/><Relationship Id="rId209" Type="http://schemas.openxmlformats.org/officeDocument/2006/relationships/image" Target="../media/image1893.png"/><Relationship Id="rId360" Type="http://schemas.openxmlformats.org/officeDocument/2006/relationships/customXml" Target="../ink/ink989.xml"/><Relationship Id="rId416" Type="http://schemas.openxmlformats.org/officeDocument/2006/relationships/customXml" Target="../ink/ink1017.xml"/><Relationship Id="rId598" Type="http://schemas.openxmlformats.org/officeDocument/2006/relationships/customXml" Target="../ink/ink1108.xml"/><Relationship Id="rId220" Type="http://schemas.openxmlformats.org/officeDocument/2006/relationships/customXml" Target="../ink/ink919.xml"/><Relationship Id="rId458" Type="http://schemas.openxmlformats.org/officeDocument/2006/relationships/customXml" Target="../ink/ink1038.xml"/><Relationship Id="rId623" Type="http://schemas.openxmlformats.org/officeDocument/2006/relationships/image" Target="../media/image2097.png"/><Relationship Id="rId665" Type="http://schemas.openxmlformats.org/officeDocument/2006/relationships/image" Target="../media/image2118.png"/><Relationship Id="rId15" Type="http://schemas.openxmlformats.org/officeDocument/2006/relationships/image" Target="../media/image1796.png"/><Relationship Id="rId57" Type="http://schemas.openxmlformats.org/officeDocument/2006/relationships/image" Target="../media/image1817.png"/><Relationship Id="rId262" Type="http://schemas.openxmlformats.org/officeDocument/2006/relationships/customXml" Target="../ink/ink940.xml"/><Relationship Id="rId318" Type="http://schemas.openxmlformats.org/officeDocument/2006/relationships/customXml" Target="../ink/ink968.xml"/><Relationship Id="rId525" Type="http://schemas.openxmlformats.org/officeDocument/2006/relationships/image" Target="../media/image2048.png"/><Relationship Id="rId567" Type="http://schemas.openxmlformats.org/officeDocument/2006/relationships/image" Target="../media/image2069.png"/><Relationship Id="rId732" Type="http://schemas.openxmlformats.org/officeDocument/2006/relationships/image" Target="../media/image2150.png"/><Relationship Id="rId99" Type="http://schemas.openxmlformats.org/officeDocument/2006/relationships/image" Target="../media/image1838.png"/><Relationship Id="rId122" Type="http://schemas.openxmlformats.org/officeDocument/2006/relationships/customXml" Target="../ink/ink870.xml"/><Relationship Id="rId164" Type="http://schemas.openxmlformats.org/officeDocument/2006/relationships/customXml" Target="../ink/ink891.xml"/><Relationship Id="rId371" Type="http://schemas.openxmlformats.org/officeDocument/2006/relationships/image" Target="../media/image1972.png"/><Relationship Id="rId774" Type="http://schemas.openxmlformats.org/officeDocument/2006/relationships/image" Target="../media/image2171.png"/><Relationship Id="rId427" Type="http://schemas.openxmlformats.org/officeDocument/2006/relationships/image" Target="../media/image1999.png"/><Relationship Id="rId469" Type="http://schemas.openxmlformats.org/officeDocument/2006/relationships/image" Target="../media/image2020.png"/><Relationship Id="rId634" Type="http://schemas.openxmlformats.org/officeDocument/2006/relationships/customXml" Target="../ink/ink1126.xml"/><Relationship Id="rId676" Type="http://schemas.openxmlformats.org/officeDocument/2006/relationships/customXml" Target="../ink/ink1147.xml"/><Relationship Id="rId26" Type="http://schemas.openxmlformats.org/officeDocument/2006/relationships/customXml" Target="../ink/ink822.xml"/><Relationship Id="rId231" Type="http://schemas.openxmlformats.org/officeDocument/2006/relationships/image" Target="../media/image1904.png"/><Relationship Id="rId273" Type="http://schemas.openxmlformats.org/officeDocument/2006/relationships/image" Target="../media/image1923.png"/><Relationship Id="rId329" Type="http://schemas.openxmlformats.org/officeDocument/2006/relationships/image" Target="../media/image1951.png"/><Relationship Id="rId480" Type="http://schemas.openxmlformats.org/officeDocument/2006/relationships/customXml" Target="../ink/ink1049.xml"/><Relationship Id="rId536" Type="http://schemas.openxmlformats.org/officeDocument/2006/relationships/customXml" Target="../ink/ink1077.xml"/><Relationship Id="rId701" Type="http://schemas.openxmlformats.org/officeDocument/2006/relationships/customXml" Target="../ink/ink1160.xml"/><Relationship Id="rId68" Type="http://schemas.openxmlformats.org/officeDocument/2006/relationships/customXml" Target="../ink/ink843.xml"/><Relationship Id="rId133" Type="http://schemas.openxmlformats.org/officeDocument/2006/relationships/image" Target="../media/image1855.png"/><Relationship Id="rId175" Type="http://schemas.openxmlformats.org/officeDocument/2006/relationships/image" Target="../media/image1876.png"/><Relationship Id="rId340" Type="http://schemas.openxmlformats.org/officeDocument/2006/relationships/customXml" Target="../ink/ink979.xml"/><Relationship Id="rId578" Type="http://schemas.openxmlformats.org/officeDocument/2006/relationships/customXml" Target="../ink/ink1098.xml"/><Relationship Id="rId743" Type="http://schemas.openxmlformats.org/officeDocument/2006/relationships/customXml" Target="../ink/ink1182.xml"/><Relationship Id="rId785" Type="http://schemas.openxmlformats.org/officeDocument/2006/relationships/customXml" Target="../ink/ink1203.xml"/><Relationship Id="rId200" Type="http://schemas.openxmlformats.org/officeDocument/2006/relationships/customXml" Target="../ink/ink909.xml"/><Relationship Id="rId382" Type="http://schemas.openxmlformats.org/officeDocument/2006/relationships/customXml" Target="../ink/ink1000.xml"/><Relationship Id="rId438" Type="http://schemas.openxmlformats.org/officeDocument/2006/relationships/customXml" Target="../ink/ink1028.xml"/><Relationship Id="rId603" Type="http://schemas.openxmlformats.org/officeDocument/2006/relationships/image" Target="../media/image2087.png"/><Relationship Id="rId645" Type="http://schemas.openxmlformats.org/officeDocument/2006/relationships/image" Target="../media/image2108.png"/><Relationship Id="rId687" Type="http://schemas.openxmlformats.org/officeDocument/2006/relationships/image" Target="../media/image2129.png"/><Relationship Id="rId242" Type="http://schemas.openxmlformats.org/officeDocument/2006/relationships/customXml" Target="../ink/ink930.xml"/><Relationship Id="rId284" Type="http://schemas.openxmlformats.org/officeDocument/2006/relationships/customXml" Target="../ink/ink951.xml"/><Relationship Id="rId491" Type="http://schemas.openxmlformats.org/officeDocument/2006/relationships/image" Target="../media/image2031.png"/><Relationship Id="rId505" Type="http://schemas.openxmlformats.org/officeDocument/2006/relationships/image" Target="../media/image2038.png"/><Relationship Id="rId712" Type="http://schemas.openxmlformats.org/officeDocument/2006/relationships/customXml" Target="../ink/ink1166.xml"/><Relationship Id="rId37" Type="http://schemas.openxmlformats.org/officeDocument/2006/relationships/image" Target="../media/image1807.png"/><Relationship Id="rId79" Type="http://schemas.openxmlformats.org/officeDocument/2006/relationships/image" Target="../media/image1828.png"/><Relationship Id="rId102" Type="http://schemas.openxmlformats.org/officeDocument/2006/relationships/customXml" Target="../ink/ink860.xml"/><Relationship Id="rId144" Type="http://schemas.openxmlformats.org/officeDocument/2006/relationships/customXml" Target="../ink/ink881.xml"/><Relationship Id="rId547" Type="http://schemas.openxmlformats.org/officeDocument/2006/relationships/image" Target="../media/image2059.png"/><Relationship Id="rId589" Type="http://schemas.openxmlformats.org/officeDocument/2006/relationships/image" Target="../media/image2080.png"/><Relationship Id="rId754" Type="http://schemas.openxmlformats.org/officeDocument/2006/relationships/image" Target="../media/image2161.png"/><Relationship Id="rId90" Type="http://schemas.openxmlformats.org/officeDocument/2006/relationships/customXml" Target="../ink/ink854.xml"/><Relationship Id="rId186" Type="http://schemas.openxmlformats.org/officeDocument/2006/relationships/customXml" Target="../ink/ink902.xml"/><Relationship Id="rId351" Type="http://schemas.openxmlformats.org/officeDocument/2006/relationships/image" Target="../media/image1962.png"/><Relationship Id="rId393" Type="http://schemas.openxmlformats.org/officeDocument/2006/relationships/image" Target="../media/image1982.png"/><Relationship Id="rId407" Type="http://schemas.openxmlformats.org/officeDocument/2006/relationships/image" Target="../media/image1989.png"/><Relationship Id="rId449" Type="http://schemas.openxmlformats.org/officeDocument/2006/relationships/image" Target="../media/image2010.png"/><Relationship Id="rId614" Type="http://schemas.openxmlformats.org/officeDocument/2006/relationships/customXml" Target="../ink/ink1116.xml"/><Relationship Id="rId656" Type="http://schemas.openxmlformats.org/officeDocument/2006/relationships/customXml" Target="../ink/ink1137.xml"/><Relationship Id="rId211" Type="http://schemas.openxmlformats.org/officeDocument/2006/relationships/image" Target="../media/image1894.png"/><Relationship Id="rId253" Type="http://schemas.openxmlformats.org/officeDocument/2006/relationships/image" Target="../media/image1915.png"/><Relationship Id="rId295" Type="http://schemas.openxmlformats.org/officeDocument/2006/relationships/image" Target="../media/image1934.png"/><Relationship Id="rId309" Type="http://schemas.openxmlformats.org/officeDocument/2006/relationships/image" Target="../media/image1941.png"/><Relationship Id="rId460" Type="http://schemas.openxmlformats.org/officeDocument/2006/relationships/customXml" Target="../ink/ink1039.xml"/><Relationship Id="rId516" Type="http://schemas.openxmlformats.org/officeDocument/2006/relationships/customXml" Target="../ink/ink1067.xml"/><Relationship Id="rId698" Type="http://schemas.openxmlformats.org/officeDocument/2006/relationships/image" Target="../media/image2134.png"/><Relationship Id="rId48" Type="http://schemas.openxmlformats.org/officeDocument/2006/relationships/customXml" Target="../ink/ink833.xml"/><Relationship Id="rId113" Type="http://schemas.openxmlformats.org/officeDocument/2006/relationships/image" Target="../media/image1845.png"/><Relationship Id="rId320" Type="http://schemas.openxmlformats.org/officeDocument/2006/relationships/customXml" Target="../ink/ink969.xml"/><Relationship Id="rId558" Type="http://schemas.openxmlformats.org/officeDocument/2006/relationships/customXml" Target="../ink/ink1088.xml"/><Relationship Id="rId723" Type="http://schemas.openxmlformats.org/officeDocument/2006/relationships/image" Target="../media/image2146.png"/><Relationship Id="rId765" Type="http://schemas.openxmlformats.org/officeDocument/2006/relationships/customXml" Target="../ink/ink1193.xml"/><Relationship Id="rId155" Type="http://schemas.openxmlformats.org/officeDocument/2006/relationships/image" Target="../media/image1866.png"/><Relationship Id="rId197" Type="http://schemas.openxmlformats.org/officeDocument/2006/relationships/image" Target="../media/image1887.png"/><Relationship Id="rId362" Type="http://schemas.openxmlformats.org/officeDocument/2006/relationships/customXml" Target="../ink/ink990.xml"/><Relationship Id="rId418" Type="http://schemas.openxmlformats.org/officeDocument/2006/relationships/customXml" Target="../ink/ink1018.xml"/><Relationship Id="rId625" Type="http://schemas.openxmlformats.org/officeDocument/2006/relationships/image" Target="../media/image2098.png"/><Relationship Id="rId222" Type="http://schemas.openxmlformats.org/officeDocument/2006/relationships/customXml" Target="../ink/ink920.xml"/><Relationship Id="rId264" Type="http://schemas.openxmlformats.org/officeDocument/2006/relationships/customXml" Target="../ink/ink941.xml"/><Relationship Id="rId471" Type="http://schemas.openxmlformats.org/officeDocument/2006/relationships/image" Target="../media/image2021.png"/><Relationship Id="rId667" Type="http://schemas.openxmlformats.org/officeDocument/2006/relationships/image" Target="../media/image2119.png"/><Relationship Id="rId17" Type="http://schemas.openxmlformats.org/officeDocument/2006/relationships/image" Target="../media/image1797.png"/><Relationship Id="rId59" Type="http://schemas.openxmlformats.org/officeDocument/2006/relationships/image" Target="../media/image1818.png"/><Relationship Id="rId124" Type="http://schemas.openxmlformats.org/officeDocument/2006/relationships/customXml" Target="../ink/ink871.xml"/><Relationship Id="rId527" Type="http://schemas.openxmlformats.org/officeDocument/2006/relationships/image" Target="../media/image2049.png"/><Relationship Id="rId569" Type="http://schemas.openxmlformats.org/officeDocument/2006/relationships/image" Target="../media/image2070.png"/><Relationship Id="rId734" Type="http://schemas.openxmlformats.org/officeDocument/2006/relationships/image" Target="../media/image2151.png"/><Relationship Id="rId776" Type="http://schemas.openxmlformats.org/officeDocument/2006/relationships/image" Target="../media/image2172.png"/><Relationship Id="rId70" Type="http://schemas.openxmlformats.org/officeDocument/2006/relationships/customXml" Target="../ink/ink844.xml"/><Relationship Id="rId166" Type="http://schemas.openxmlformats.org/officeDocument/2006/relationships/customXml" Target="../ink/ink892.xml"/><Relationship Id="rId331" Type="http://schemas.openxmlformats.org/officeDocument/2006/relationships/image" Target="../media/image1952.png"/><Relationship Id="rId373" Type="http://schemas.openxmlformats.org/officeDocument/2006/relationships/image" Target="../media/image1973.png"/><Relationship Id="rId429" Type="http://schemas.openxmlformats.org/officeDocument/2006/relationships/image" Target="../media/image2000.png"/><Relationship Id="rId580" Type="http://schemas.openxmlformats.org/officeDocument/2006/relationships/customXml" Target="../ink/ink1099.xml"/><Relationship Id="rId636" Type="http://schemas.openxmlformats.org/officeDocument/2006/relationships/customXml" Target="../ink/ink1127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905.png"/><Relationship Id="rId440" Type="http://schemas.openxmlformats.org/officeDocument/2006/relationships/customXml" Target="../ink/ink1029.xml"/><Relationship Id="rId678" Type="http://schemas.openxmlformats.org/officeDocument/2006/relationships/customXml" Target="../ink/ink1148.xml"/><Relationship Id="rId28" Type="http://schemas.openxmlformats.org/officeDocument/2006/relationships/customXml" Target="../ink/ink823.xml"/><Relationship Id="rId275" Type="http://schemas.openxmlformats.org/officeDocument/2006/relationships/image" Target="../media/image1924.png"/><Relationship Id="rId300" Type="http://schemas.openxmlformats.org/officeDocument/2006/relationships/customXml" Target="../ink/ink959.xml"/><Relationship Id="rId482" Type="http://schemas.openxmlformats.org/officeDocument/2006/relationships/customXml" Target="../ink/ink1050.xml"/><Relationship Id="rId538" Type="http://schemas.openxmlformats.org/officeDocument/2006/relationships/customXml" Target="../ink/ink1078.xml"/><Relationship Id="rId703" Type="http://schemas.openxmlformats.org/officeDocument/2006/relationships/customXml" Target="../ink/ink1161.xml"/><Relationship Id="rId745" Type="http://schemas.openxmlformats.org/officeDocument/2006/relationships/customXml" Target="../ink/ink1183.xml"/><Relationship Id="rId81" Type="http://schemas.openxmlformats.org/officeDocument/2006/relationships/image" Target="../media/image1829.png"/><Relationship Id="rId135" Type="http://schemas.openxmlformats.org/officeDocument/2006/relationships/image" Target="../media/image1856.png"/><Relationship Id="rId177" Type="http://schemas.openxmlformats.org/officeDocument/2006/relationships/image" Target="../media/image1877.png"/><Relationship Id="rId342" Type="http://schemas.openxmlformats.org/officeDocument/2006/relationships/customXml" Target="../ink/ink980.xml"/><Relationship Id="rId384" Type="http://schemas.openxmlformats.org/officeDocument/2006/relationships/customXml" Target="../ink/ink1001.xml"/><Relationship Id="rId591" Type="http://schemas.openxmlformats.org/officeDocument/2006/relationships/image" Target="../media/image2081.png"/><Relationship Id="rId605" Type="http://schemas.openxmlformats.org/officeDocument/2006/relationships/image" Target="../media/image2088.png"/><Relationship Id="rId787" Type="http://schemas.openxmlformats.org/officeDocument/2006/relationships/customXml" Target="../ink/ink1204.xml"/><Relationship Id="rId202" Type="http://schemas.openxmlformats.org/officeDocument/2006/relationships/customXml" Target="../ink/ink910.xml"/><Relationship Id="rId244" Type="http://schemas.openxmlformats.org/officeDocument/2006/relationships/customXml" Target="../ink/ink931.xml"/><Relationship Id="rId647" Type="http://schemas.openxmlformats.org/officeDocument/2006/relationships/image" Target="../media/image2109.png"/><Relationship Id="rId689" Type="http://schemas.openxmlformats.org/officeDocument/2006/relationships/image" Target="../media/image2130.png"/><Relationship Id="rId39" Type="http://schemas.openxmlformats.org/officeDocument/2006/relationships/image" Target="../media/image1808.png"/><Relationship Id="rId286" Type="http://schemas.openxmlformats.org/officeDocument/2006/relationships/customXml" Target="../ink/ink952.xml"/><Relationship Id="rId451" Type="http://schemas.openxmlformats.org/officeDocument/2006/relationships/image" Target="../media/image2011.png"/><Relationship Id="rId493" Type="http://schemas.openxmlformats.org/officeDocument/2006/relationships/image" Target="../media/image2032.png"/><Relationship Id="rId507" Type="http://schemas.openxmlformats.org/officeDocument/2006/relationships/image" Target="../media/image2039.png"/><Relationship Id="rId549" Type="http://schemas.openxmlformats.org/officeDocument/2006/relationships/image" Target="../media/image2060.png"/><Relationship Id="rId714" Type="http://schemas.openxmlformats.org/officeDocument/2006/relationships/customXml" Target="../ink/ink1167.xml"/><Relationship Id="rId756" Type="http://schemas.openxmlformats.org/officeDocument/2006/relationships/image" Target="../media/image2162.png"/><Relationship Id="rId50" Type="http://schemas.openxmlformats.org/officeDocument/2006/relationships/customXml" Target="../ink/ink834.xml"/><Relationship Id="rId104" Type="http://schemas.openxmlformats.org/officeDocument/2006/relationships/customXml" Target="../ink/ink861.xml"/><Relationship Id="rId146" Type="http://schemas.openxmlformats.org/officeDocument/2006/relationships/customXml" Target="../ink/ink882.xml"/><Relationship Id="rId188" Type="http://schemas.openxmlformats.org/officeDocument/2006/relationships/customXml" Target="../ink/ink903.xml"/><Relationship Id="rId311" Type="http://schemas.openxmlformats.org/officeDocument/2006/relationships/image" Target="../media/image1942.png"/><Relationship Id="rId353" Type="http://schemas.openxmlformats.org/officeDocument/2006/relationships/image" Target="../media/image1963.png"/><Relationship Id="rId395" Type="http://schemas.openxmlformats.org/officeDocument/2006/relationships/image" Target="../media/image1983.png"/><Relationship Id="rId409" Type="http://schemas.openxmlformats.org/officeDocument/2006/relationships/image" Target="../media/image1990.png"/><Relationship Id="rId560" Type="http://schemas.openxmlformats.org/officeDocument/2006/relationships/customXml" Target="../ink/ink1089.xml"/><Relationship Id="rId92" Type="http://schemas.openxmlformats.org/officeDocument/2006/relationships/customXml" Target="../ink/ink855.xml"/><Relationship Id="rId213" Type="http://schemas.openxmlformats.org/officeDocument/2006/relationships/image" Target="../media/image1895.png"/><Relationship Id="rId420" Type="http://schemas.openxmlformats.org/officeDocument/2006/relationships/customXml" Target="../ink/ink1019.xml"/><Relationship Id="rId616" Type="http://schemas.openxmlformats.org/officeDocument/2006/relationships/customXml" Target="../ink/ink1117.xml"/><Relationship Id="rId658" Type="http://schemas.openxmlformats.org/officeDocument/2006/relationships/customXml" Target="../ink/ink1138.xml"/><Relationship Id="rId255" Type="http://schemas.openxmlformats.org/officeDocument/2006/relationships/image" Target="../media/image1916.png"/><Relationship Id="rId297" Type="http://schemas.openxmlformats.org/officeDocument/2006/relationships/image" Target="../media/image1935.png"/><Relationship Id="rId462" Type="http://schemas.openxmlformats.org/officeDocument/2006/relationships/customXml" Target="../ink/ink1040.xml"/><Relationship Id="rId518" Type="http://schemas.openxmlformats.org/officeDocument/2006/relationships/customXml" Target="../ink/ink1068.xml"/><Relationship Id="rId725" Type="http://schemas.openxmlformats.org/officeDocument/2006/relationships/image" Target="../media/image2147.png"/><Relationship Id="rId115" Type="http://schemas.openxmlformats.org/officeDocument/2006/relationships/image" Target="../media/image1846.png"/><Relationship Id="rId157" Type="http://schemas.openxmlformats.org/officeDocument/2006/relationships/image" Target="../media/image1867.png"/><Relationship Id="rId322" Type="http://schemas.openxmlformats.org/officeDocument/2006/relationships/customXml" Target="../ink/ink970.xml"/><Relationship Id="rId364" Type="http://schemas.openxmlformats.org/officeDocument/2006/relationships/customXml" Target="../ink/ink991.xml"/><Relationship Id="rId767" Type="http://schemas.openxmlformats.org/officeDocument/2006/relationships/customXml" Target="../ink/ink1194.xml"/><Relationship Id="rId61" Type="http://schemas.openxmlformats.org/officeDocument/2006/relationships/image" Target="../media/image1819.png"/><Relationship Id="rId199" Type="http://schemas.openxmlformats.org/officeDocument/2006/relationships/image" Target="../media/image1888.png"/><Relationship Id="rId571" Type="http://schemas.openxmlformats.org/officeDocument/2006/relationships/image" Target="../media/image2071.png"/><Relationship Id="rId627" Type="http://schemas.openxmlformats.org/officeDocument/2006/relationships/image" Target="../media/image2099.png"/><Relationship Id="rId669" Type="http://schemas.openxmlformats.org/officeDocument/2006/relationships/image" Target="../media/image2120.png"/><Relationship Id="rId19" Type="http://schemas.openxmlformats.org/officeDocument/2006/relationships/image" Target="../media/image1798.png"/><Relationship Id="rId224" Type="http://schemas.openxmlformats.org/officeDocument/2006/relationships/customXml" Target="../ink/ink921.xml"/><Relationship Id="rId266" Type="http://schemas.openxmlformats.org/officeDocument/2006/relationships/customXml" Target="../ink/ink942.xml"/><Relationship Id="rId431" Type="http://schemas.openxmlformats.org/officeDocument/2006/relationships/image" Target="../media/image2001.png"/><Relationship Id="rId473" Type="http://schemas.openxmlformats.org/officeDocument/2006/relationships/image" Target="../media/image2022.png"/><Relationship Id="rId529" Type="http://schemas.openxmlformats.org/officeDocument/2006/relationships/image" Target="../media/image2050.png"/><Relationship Id="rId680" Type="http://schemas.openxmlformats.org/officeDocument/2006/relationships/customXml" Target="../ink/ink1149.xml"/><Relationship Id="rId736" Type="http://schemas.openxmlformats.org/officeDocument/2006/relationships/image" Target="../media/image2152.png"/><Relationship Id="rId30" Type="http://schemas.openxmlformats.org/officeDocument/2006/relationships/customXml" Target="../ink/ink824.xml"/><Relationship Id="rId126" Type="http://schemas.openxmlformats.org/officeDocument/2006/relationships/customXml" Target="../ink/ink872.xml"/><Relationship Id="rId168" Type="http://schemas.openxmlformats.org/officeDocument/2006/relationships/customXml" Target="../ink/ink893.xml"/><Relationship Id="rId333" Type="http://schemas.openxmlformats.org/officeDocument/2006/relationships/image" Target="../media/image1953.png"/><Relationship Id="rId540" Type="http://schemas.openxmlformats.org/officeDocument/2006/relationships/customXml" Target="../ink/ink1079.xml"/><Relationship Id="rId778" Type="http://schemas.openxmlformats.org/officeDocument/2006/relationships/image" Target="../media/image2173.png"/><Relationship Id="rId72" Type="http://schemas.openxmlformats.org/officeDocument/2006/relationships/customXml" Target="../ink/ink845.xml"/><Relationship Id="rId375" Type="http://schemas.openxmlformats.org/officeDocument/2006/relationships/image" Target="../media/image1974.png"/><Relationship Id="rId582" Type="http://schemas.openxmlformats.org/officeDocument/2006/relationships/customXml" Target="../ink/ink1100.xml"/><Relationship Id="rId638" Type="http://schemas.openxmlformats.org/officeDocument/2006/relationships/customXml" Target="../ink/ink1128.xml"/><Relationship Id="rId3" Type="http://schemas.openxmlformats.org/officeDocument/2006/relationships/image" Target="../media/image4990.png"/><Relationship Id="rId235" Type="http://schemas.openxmlformats.org/officeDocument/2006/relationships/image" Target="../media/image1906.png"/><Relationship Id="rId277" Type="http://schemas.openxmlformats.org/officeDocument/2006/relationships/image" Target="../media/image1925.png"/><Relationship Id="rId400" Type="http://schemas.openxmlformats.org/officeDocument/2006/relationships/customXml" Target="../ink/ink1009.xml"/><Relationship Id="rId442" Type="http://schemas.openxmlformats.org/officeDocument/2006/relationships/customXml" Target="../ink/ink1030.xml"/><Relationship Id="rId484" Type="http://schemas.openxmlformats.org/officeDocument/2006/relationships/customXml" Target="../ink/ink1051.xml"/><Relationship Id="rId705" Type="http://schemas.openxmlformats.org/officeDocument/2006/relationships/customXml" Target="../ink/ink1162.xml"/><Relationship Id="rId137" Type="http://schemas.openxmlformats.org/officeDocument/2006/relationships/image" Target="../media/image1857.png"/><Relationship Id="rId302" Type="http://schemas.openxmlformats.org/officeDocument/2006/relationships/customXml" Target="../ink/ink960.xml"/><Relationship Id="rId344" Type="http://schemas.openxmlformats.org/officeDocument/2006/relationships/customXml" Target="../ink/ink981.xml"/><Relationship Id="rId691" Type="http://schemas.openxmlformats.org/officeDocument/2006/relationships/image" Target="../media/image2131.png"/><Relationship Id="rId747" Type="http://schemas.openxmlformats.org/officeDocument/2006/relationships/customXml" Target="../ink/ink1184.xml"/><Relationship Id="rId789" Type="http://schemas.openxmlformats.org/officeDocument/2006/relationships/customXml" Target="../ink/ink1205.xml"/><Relationship Id="rId41" Type="http://schemas.openxmlformats.org/officeDocument/2006/relationships/image" Target="../media/image1809.png"/><Relationship Id="rId83" Type="http://schemas.openxmlformats.org/officeDocument/2006/relationships/image" Target="../media/image1830.png"/><Relationship Id="rId179" Type="http://schemas.openxmlformats.org/officeDocument/2006/relationships/image" Target="../media/image1878.png"/><Relationship Id="rId386" Type="http://schemas.openxmlformats.org/officeDocument/2006/relationships/customXml" Target="../ink/ink1002.xml"/><Relationship Id="rId551" Type="http://schemas.openxmlformats.org/officeDocument/2006/relationships/image" Target="../media/image2061.png"/><Relationship Id="rId593" Type="http://schemas.openxmlformats.org/officeDocument/2006/relationships/image" Target="../media/image2082.png"/><Relationship Id="rId607" Type="http://schemas.openxmlformats.org/officeDocument/2006/relationships/image" Target="../media/image2089.png"/><Relationship Id="rId649" Type="http://schemas.openxmlformats.org/officeDocument/2006/relationships/image" Target="../media/image2110.png"/><Relationship Id="rId190" Type="http://schemas.openxmlformats.org/officeDocument/2006/relationships/customXml" Target="../ink/ink904.xml"/><Relationship Id="rId204" Type="http://schemas.openxmlformats.org/officeDocument/2006/relationships/customXml" Target="../ink/ink911.xml"/><Relationship Id="rId246" Type="http://schemas.openxmlformats.org/officeDocument/2006/relationships/customXml" Target="../ink/ink932.xml"/><Relationship Id="rId288" Type="http://schemas.openxmlformats.org/officeDocument/2006/relationships/customXml" Target="../ink/ink953.xml"/><Relationship Id="rId411" Type="http://schemas.openxmlformats.org/officeDocument/2006/relationships/image" Target="../media/image1991.png"/><Relationship Id="rId453" Type="http://schemas.openxmlformats.org/officeDocument/2006/relationships/image" Target="../media/image2012.png"/><Relationship Id="rId509" Type="http://schemas.openxmlformats.org/officeDocument/2006/relationships/image" Target="../media/image2040.png"/><Relationship Id="rId660" Type="http://schemas.openxmlformats.org/officeDocument/2006/relationships/customXml" Target="../ink/ink1139.xml"/><Relationship Id="rId106" Type="http://schemas.openxmlformats.org/officeDocument/2006/relationships/customXml" Target="../ink/ink862.xml"/><Relationship Id="rId313" Type="http://schemas.openxmlformats.org/officeDocument/2006/relationships/image" Target="../media/image1943.png"/><Relationship Id="rId495" Type="http://schemas.openxmlformats.org/officeDocument/2006/relationships/image" Target="../media/image2033.png"/><Relationship Id="rId716" Type="http://schemas.openxmlformats.org/officeDocument/2006/relationships/customXml" Target="../ink/ink1168.xml"/><Relationship Id="rId758" Type="http://schemas.openxmlformats.org/officeDocument/2006/relationships/image" Target="../media/image2163.png"/><Relationship Id="rId10" Type="http://schemas.openxmlformats.org/officeDocument/2006/relationships/customXml" Target="../ink/ink814.xml"/><Relationship Id="rId52" Type="http://schemas.openxmlformats.org/officeDocument/2006/relationships/customXml" Target="../ink/ink835.xml"/><Relationship Id="rId94" Type="http://schemas.openxmlformats.org/officeDocument/2006/relationships/customXml" Target="../ink/ink856.xml"/><Relationship Id="rId148" Type="http://schemas.openxmlformats.org/officeDocument/2006/relationships/customXml" Target="../ink/ink883.xml"/><Relationship Id="rId355" Type="http://schemas.openxmlformats.org/officeDocument/2006/relationships/image" Target="../media/image1964.png"/><Relationship Id="rId397" Type="http://schemas.openxmlformats.org/officeDocument/2006/relationships/image" Target="../media/image1984.png"/><Relationship Id="rId520" Type="http://schemas.openxmlformats.org/officeDocument/2006/relationships/customXml" Target="../ink/ink1069.xml"/><Relationship Id="rId562" Type="http://schemas.openxmlformats.org/officeDocument/2006/relationships/customXml" Target="../ink/ink1090.xml"/><Relationship Id="rId618" Type="http://schemas.openxmlformats.org/officeDocument/2006/relationships/customXml" Target="../ink/ink1118.xml"/><Relationship Id="rId215" Type="http://schemas.openxmlformats.org/officeDocument/2006/relationships/image" Target="../media/image1896.png"/><Relationship Id="rId257" Type="http://schemas.openxmlformats.org/officeDocument/2006/relationships/image" Target="../media/image1917.png"/><Relationship Id="rId422" Type="http://schemas.openxmlformats.org/officeDocument/2006/relationships/customXml" Target="../ink/ink1020.xml"/><Relationship Id="rId464" Type="http://schemas.openxmlformats.org/officeDocument/2006/relationships/customXml" Target="../ink/ink1041.xml"/><Relationship Id="rId299" Type="http://schemas.openxmlformats.org/officeDocument/2006/relationships/image" Target="../media/image1936.png"/><Relationship Id="rId727" Type="http://schemas.openxmlformats.org/officeDocument/2006/relationships/image" Target="../media/image2148.png"/><Relationship Id="rId63" Type="http://schemas.openxmlformats.org/officeDocument/2006/relationships/image" Target="../media/image1820.png"/><Relationship Id="rId159" Type="http://schemas.openxmlformats.org/officeDocument/2006/relationships/image" Target="../media/image1868.png"/><Relationship Id="rId366" Type="http://schemas.openxmlformats.org/officeDocument/2006/relationships/customXml" Target="../ink/ink992.xml"/><Relationship Id="rId573" Type="http://schemas.openxmlformats.org/officeDocument/2006/relationships/image" Target="../media/image2072.png"/><Relationship Id="rId780" Type="http://schemas.openxmlformats.org/officeDocument/2006/relationships/image" Target="../media/image2174.png"/><Relationship Id="rId226" Type="http://schemas.openxmlformats.org/officeDocument/2006/relationships/customXml" Target="../ink/ink922.xml"/><Relationship Id="rId433" Type="http://schemas.openxmlformats.org/officeDocument/2006/relationships/image" Target="../media/image2002.png"/><Relationship Id="rId640" Type="http://schemas.openxmlformats.org/officeDocument/2006/relationships/customXml" Target="../ink/ink1129.xml"/><Relationship Id="rId738" Type="http://schemas.openxmlformats.org/officeDocument/2006/relationships/image" Target="../media/image215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customXml" Target="../ink/ink1207.xml"/><Relationship Id="rId130" Type="http://schemas.openxmlformats.org/officeDocument/2006/relationships/image" Target="../media/image2135.png"/><Relationship Id="rId4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208.xml"/><Relationship Id="rId1" Type="http://schemas.openxmlformats.org/officeDocument/2006/relationships/slideLayout" Target="../slideLayouts/slideLayout7.xml"/><Relationship Id="rId199" Type="http://schemas.openxmlformats.org/officeDocument/2006/relationships/image" Target="../media/image21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0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20.png"/><Relationship Id="rId2" Type="http://schemas.openxmlformats.org/officeDocument/2006/relationships/image" Target="../media/image108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09.xml"/><Relationship Id="rId230" Type="http://schemas.openxmlformats.org/officeDocument/2006/relationships/image" Target="../media/image25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0.png"/><Relationship Id="rId3" Type="http://schemas.openxmlformats.org/officeDocument/2006/relationships/image" Target="../media/image7710.png"/><Relationship Id="rId7" Type="http://schemas.openxmlformats.org/officeDocument/2006/relationships/customXml" Target="../ink/ink12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910.png"/><Relationship Id="rId10" Type="http://schemas.openxmlformats.org/officeDocument/2006/relationships/image" Target="../media/image2135.png"/><Relationship Id="rId4" Type="http://schemas.openxmlformats.org/officeDocument/2006/relationships/image" Target="../media/image7810.png"/><Relationship Id="rId9" Type="http://schemas.openxmlformats.org/officeDocument/2006/relationships/customXml" Target="../ink/ink12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104" Type="http://schemas.openxmlformats.org/officeDocument/2006/relationships/image" Target="../media/image128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customXml" Target="../ink/ink1212.xml"/><Relationship Id="rId4" Type="http://schemas.openxmlformats.org/officeDocument/2006/relationships/image" Target="../media/image20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983.png"/><Relationship Id="rId3" Type="http://schemas.openxmlformats.org/officeDocument/2006/relationships/notesSlide" Target="../notesSlides/notesSlide20.xml"/><Relationship Id="rId38" Type="http://schemas.openxmlformats.org/officeDocument/2006/relationships/customXml" Target="../ink/ink12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customXml" Target="../ink/ink1213.xml"/><Relationship Id="rId37" Type="http://schemas.openxmlformats.org/officeDocument/2006/relationships/image" Target="../media/image298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7.png"/><Relationship Id="rId2" Type="http://schemas.openxmlformats.org/officeDocument/2006/relationships/customXml" Target="../ink/ink121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216.xml"/><Relationship Id="rId709" Type="http://schemas.openxmlformats.org/officeDocument/2006/relationships/customXml" Target="../ink/ink1219.xml"/><Relationship Id="rId1" Type="http://schemas.openxmlformats.org/officeDocument/2006/relationships/slideLayout" Target="../slideLayouts/slideLayout7.xml"/><Relationship Id="rId708" Type="http://schemas.openxmlformats.org/officeDocument/2006/relationships/customXml" Target="../ink/ink1218.xml"/><Relationship Id="rId444" Type="http://schemas.openxmlformats.org/officeDocument/2006/relationships/customXml" Target="../ink/ink1217.xml"/><Relationship Id="rId707" Type="http://schemas.openxmlformats.org/officeDocument/2006/relationships/image" Target="../media/image3483.png"/><Relationship Id="rId443" Type="http://schemas.openxmlformats.org/officeDocument/2006/relationships/image" Target="../media/image299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220.xml"/><Relationship Id="rId709" Type="http://schemas.openxmlformats.org/officeDocument/2006/relationships/customXml" Target="../ink/ink1223.xml"/><Relationship Id="rId1" Type="http://schemas.openxmlformats.org/officeDocument/2006/relationships/slideLayout" Target="../slideLayouts/slideLayout7.xml"/><Relationship Id="rId708" Type="http://schemas.openxmlformats.org/officeDocument/2006/relationships/customXml" Target="../ink/ink1222.xml"/><Relationship Id="rId444" Type="http://schemas.openxmlformats.org/officeDocument/2006/relationships/customXml" Target="../ink/ink1221.xml"/><Relationship Id="rId707" Type="http://schemas.openxmlformats.org/officeDocument/2006/relationships/image" Target="../media/image3483.png"/><Relationship Id="rId443" Type="http://schemas.openxmlformats.org/officeDocument/2006/relationships/image" Target="../media/image299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98.png"/><Relationship Id="rId3" Type="http://schemas.openxmlformats.org/officeDocument/2006/relationships/oleObject" Target="../embeddings/oleObject18.bin"/><Relationship Id="rId7" Type="http://schemas.openxmlformats.org/officeDocument/2006/relationships/customXml" Target="../ink/ink12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9" Type="http://schemas.openxmlformats.org/officeDocument/2006/relationships/customXml" Target="../ink/ink1228.xml"/><Relationship Id="rId109" Type="http://schemas.openxmlformats.org/officeDocument/2006/relationships/customXml" Target="../ink/ink1247.xml"/><Relationship Id="rId117" Type="http://schemas.openxmlformats.org/officeDocument/2006/relationships/customXml" Target="../ink/ink1251.xml"/><Relationship Id="rId34" Type="http://schemas.openxmlformats.org/officeDocument/2006/relationships/image" Target="../media/image3656.png"/><Relationship Id="rId76" Type="http://schemas.openxmlformats.org/officeDocument/2006/relationships/image" Target="../media/image3677.png"/><Relationship Id="rId84" Type="http://schemas.openxmlformats.org/officeDocument/2006/relationships/image" Target="../media/image3681.png"/><Relationship Id="rId89" Type="http://schemas.openxmlformats.org/officeDocument/2006/relationships/customXml" Target="../ink/ink1237.xml"/><Relationship Id="rId97" Type="http://schemas.openxmlformats.org/officeDocument/2006/relationships/customXml" Target="../ink/ink1241.xml"/><Relationship Id="rId104" Type="http://schemas.openxmlformats.org/officeDocument/2006/relationships/image" Target="../media/image3691.png"/><Relationship Id="rId112" Type="http://schemas.openxmlformats.org/officeDocument/2006/relationships/image" Target="../media/image3695.png"/><Relationship Id="rId120" Type="http://schemas.openxmlformats.org/officeDocument/2006/relationships/image" Target="../media/image3699.png"/><Relationship Id="rId125" Type="http://schemas.openxmlformats.org/officeDocument/2006/relationships/customXml" Target="../ink/ink1255.xml"/><Relationship Id="rId133" Type="http://schemas.openxmlformats.org/officeDocument/2006/relationships/customXml" Target="../ink/ink1259.xml"/><Relationship Id="rId138" Type="http://schemas.openxmlformats.org/officeDocument/2006/relationships/image" Target="../media/image3708.png"/><Relationship Id="rId141" Type="http://schemas.openxmlformats.org/officeDocument/2006/relationships/customXml" Target="../ink/ink1263.xml"/><Relationship Id="rId146" Type="http://schemas.openxmlformats.org/officeDocument/2006/relationships/image" Target="../media/image3712.png"/><Relationship Id="rId92" Type="http://schemas.openxmlformats.org/officeDocument/2006/relationships/image" Target="../media/image3685.png"/><Relationship Id="rId2" Type="http://schemas.openxmlformats.org/officeDocument/2006/relationships/image" Target="../media/image26.png"/><Relationship Id="rId107" Type="http://schemas.openxmlformats.org/officeDocument/2006/relationships/customXml" Target="../ink/ink1246.xml"/><Relationship Id="rId37" Type="http://schemas.openxmlformats.org/officeDocument/2006/relationships/customXml" Target="../ink/ink1227.xml"/><Relationship Id="rId74" Type="http://schemas.openxmlformats.org/officeDocument/2006/relationships/image" Target="../media/image3676.png"/><Relationship Id="rId79" Type="http://schemas.openxmlformats.org/officeDocument/2006/relationships/customXml" Target="../ink/ink1232.xml"/><Relationship Id="rId87" Type="http://schemas.openxmlformats.org/officeDocument/2006/relationships/customXml" Target="../ink/ink1236.xml"/><Relationship Id="rId102" Type="http://schemas.openxmlformats.org/officeDocument/2006/relationships/image" Target="../media/image3690.png"/><Relationship Id="rId110" Type="http://schemas.openxmlformats.org/officeDocument/2006/relationships/image" Target="../media/image3694.png"/><Relationship Id="rId115" Type="http://schemas.openxmlformats.org/officeDocument/2006/relationships/customXml" Target="../ink/ink1250.xml"/><Relationship Id="rId123" Type="http://schemas.openxmlformats.org/officeDocument/2006/relationships/customXml" Target="../ink/ink1254.xml"/><Relationship Id="rId128" Type="http://schemas.openxmlformats.org/officeDocument/2006/relationships/image" Target="../media/image3703.png"/><Relationship Id="rId131" Type="http://schemas.openxmlformats.org/officeDocument/2006/relationships/customXml" Target="../ink/ink1258.xml"/><Relationship Id="rId136" Type="http://schemas.openxmlformats.org/officeDocument/2006/relationships/image" Target="../media/image3707.png"/><Relationship Id="rId144" Type="http://schemas.openxmlformats.org/officeDocument/2006/relationships/image" Target="../media/image3711.png"/><Relationship Id="rId82" Type="http://schemas.openxmlformats.org/officeDocument/2006/relationships/image" Target="../media/image3680.png"/><Relationship Id="rId90" Type="http://schemas.openxmlformats.org/officeDocument/2006/relationships/image" Target="../media/image3684.png"/><Relationship Id="rId95" Type="http://schemas.openxmlformats.org/officeDocument/2006/relationships/customXml" Target="../ink/ink1240.xml"/><Relationship Id="rId35" Type="http://schemas.openxmlformats.org/officeDocument/2006/relationships/customXml" Target="../ink/ink1226.xml"/><Relationship Id="rId77" Type="http://schemas.openxmlformats.org/officeDocument/2006/relationships/customXml" Target="../ink/ink1231.xml"/><Relationship Id="rId100" Type="http://schemas.openxmlformats.org/officeDocument/2006/relationships/image" Target="../media/image3689.png"/><Relationship Id="rId105" Type="http://schemas.openxmlformats.org/officeDocument/2006/relationships/customXml" Target="../ink/ink1245.xml"/><Relationship Id="rId113" Type="http://schemas.openxmlformats.org/officeDocument/2006/relationships/customXml" Target="../ink/ink1249.xml"/><Relationship Id="rId118" Type="http://schemas.openxmlformats.org/officeDocument/2006/relationships/image" Target="../media/image3698.png"/><Relationship Id="rId126" Type="http://schemas.openxmlformats.org/officeDocument/2006/relationships/image" Target="../media/image3702.png"/><Relationship Id="rId134" Type="http://schemas.openxmlformats.org/officeDocument/2006/relationships/image" Target="../media/image3706.png"/><Relationship Id="rId139" Type="http://schemas.openxmlformats.org/officeDocument/2006/relationships/customXml" Target="../ink/ink1262.xml"/><Relationship Id="rId147" Type="http://schemas.openxmlformats.org/officeDocument/2006/relationships/customXml" Target="../ink/ink1266.xml"/><Relationship Id="rId72" Type="http://schemas.openxmlformats.org/officeDocument/2006/relationships/image" Target="../media/image3675.png"/><Relationship Id="rId80" Type="http://schemas.openxmlformats.org/officeDocument/2006/relationships/image" Target="../media/image3679.png"/><Relationship Id="rId85" Type="http://schemas.openxmlformats.org/officeDocument/2006/relationships/customXml" Target="../ink/ink1235.xml"/><Relationship Id="rId93" Type="http://schemas.openxmlformats.org/officeDocument/2006/relationships/customXml" Target="../ink/ink1239.xml"/><Relationship Id="rId98" Type="http://schemas.openxmlformats.org/officeDocument/2006/relationships/image" Target="../media/image3688.png"/><Relationship Id="rId121" Type="http://schemas.openxmlformats.org/officeDocument/2006/relationships/customXml" Target="../ink/ink1253.xml"/><Relationship Id="rId142" Type="http://schemas.openxmlformats.org/officeDocument/2006/relationships/image" Target="../media/image3710.png"/><Relationship Id="rId3" Type="http://schemas.openxmlformats.org/officeDocument/2006/relationships/customXml" Target="../ink/ink1225.xml"/><Relationship Id="rId38" Type="http://schemas.openxmlformats.org/officeDocument/2006/relationships/image" Target="../media/image3658.png"/><Relationship Id="rId103" Type="http://schemas.openxmlformats.org/officeDocument/2006/relationships/customXml" Target="../ink/ink1244.xml"/><Relationship Id="rId108" Type="http://schemas.openxmlformats.org/officeDocument/2006/relationships/image" Target="../media/image3693.png"/><Relationship Id="rId116" Type="http://schemas.openxmlformats.org/officeDocument/2006/relationships/image" Target="../media/image3697.png"/><Relationship Id="rId124" Type="http://schemas.openxmlformats.org/officeDocument/2006/relationships/image" Target="../media/image3701.png"/><Relationship Id="rId129" Type="http://schemas.openxmlformats.org/officeDocument/2006/relationships/customXml" Target="../ink/ink1257.xml"/><Relationship Id="rId137" Type="http://schemas.openxmlformats.org/officeDocument/2006/relationships/customXml" Target="../ink/ink1261.xml"/><Relationship Id="rId75" Type="http://schemas.openxmlformats.org/officeDocument/2006/relationships/customXml" Target="../ink/ink1230.xml"/><Relationship Id="rId83" Type="http://schemas.openxmlformats.org/officeDocument/2006/relationships/customXml" Target="../ink/ink1234.xml"/><Relationship Id="rId88" Type="http://schemas.openxmlformats.org/officeDocument/2006/relationships/image" Target="../media/image3683.png"/><Relationship Id="rId91" Type="http://schemas.openxmlformats.org/officeDocument/2006/relationships/customXml" Target="../ink/ink1238.xml"/><Relationship Id="rId96" Type="http://schemas.openxmlformats.org/officeDocument/2006/relationships/image" Target="../media/image3687.png"/><Relationship Id="rId111" Type="http://schemas.openxmlformats.org/officeDocument/2006/relationships/customXml" Target="../ink/ink1248.xml"/><Relationship Id="rId132" Type="http://schemas.openxmlformats.org/officeDocument/2006/relationships/image" Target="../media/image3705.png"/><Relationship Id="rId140" Type="http://schemas.openxmlformats.org/officeDocument/2006/relationships/image" Target="../media/image3709.png"/><Relationship Id="rId145" Type="http://schemas.openxmlformats.org/officeDocument/2006/relationships/customXml" Target="../ink/ink1265.xml"/><Relationship Id="rId1" Type="http://schemas.openxmlformats.org/officeDocument/2006/relationships/slideLayout" Target="../slideLayouts/slideLayout2.xml"/><Relationship Id="rId36" Type="http://schemas.openxmlformats.org/officeDocument/2006/relationships/image" Target="../media/image3657.png"/><Relationship Id="rId106" Type="http://schemas.openxmlformats.org/officeDocument/2006/relationships/image" Target="../media/image3692.png"/><Relationship Id="rId114" Type="http://schemas.openxmlformats.org/officeDocument/2006/relationships/image" Target="../media/image3696.png"/><Relationship Id="rId119" Type="http://schemas.openxmlformats.org/officeDocument/2006/relationships/customXml" Target="../ink/ink1252.xml"/><Relationship Id="rId127" Type="http://schemas.openxmlformats.org/officeDocument/2006/relationships/customXml" Target="../ink/ink1256.xml"/><Relationship Id="rId73" Type="http://schemas.openxmlformats.org/officeDocument/2006/relationships/customXml" Target="../ink/ink1229.xml"/><Relationship Id="rId78" Type="http://schemas.openxmlformats.org/officeDocument/2006/relationships/image" Target="../media/image3678.png"/><Relationship Id="rId81" Type="http://schemas.openxmlformats.org/officeDocument/2006/relationships/customXml" Target="../ink/ink1233.xml"/><Relationship Id="rId86" Type="http://schemas.openxmlformats.org/officeDocument/2006/relationships/image" Target="../media/image3682.png"/><Relationship Id="rId94" Type="http://schemas.openxmlformats.org/officeDocument/2006/relationships/image" Target="../media/image3686.png"/><Relationship Id="rId99" Type="http://schemas.openxmlformats.org/officeDocument/2006/relationships/customXml" Target="../ink/ink1242.xml"/><Relationship Id="rId101" Type="http://schemas.openxmlformats.org/officeDocument/2006/relationships/customXml" Target="../ink/ink1243.xml"/><Relationship Id="rId122" Type="http://schemas.openxmlformats.org/officeDocument/2006/relationships/image" Target="../media/image3700.png"/><Relationship Id="rId130" Type="http://schemas.openxmlformats.org/officeDocument/2006/relationships/image" Target="../media/image3704.png"/><Relationship Id="rId135" Type="http://schemas.openxmlformats.org/officeDocument/2006/relationships/customXml" Target="../ink/ink1260.xml"/><Relationship Id="rId143" Type="http://schemas.openxmlformats.org/officeDocument/2006/relationships/customXml" Target="../ink/ink1264.xml"/><Relationship Id="rId148" Type="http://schemas.openxmlformats.org/officeDocument/2006/relationships/image" Target="../media/image371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26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6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404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83.png"/><Relationship Id="rId2" Type="http://schemas.openxmlformats.org/officeDocument/2006/relationships/customXml" Target="../ink/ink12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70.xml"/><Relationship Id="rId5" Type="http://schemas.openxmlformats.org/officeDocument/2006/relationships/image" Target="../media/image408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00" Type="http://schemas.openxmlformats.org/officeDocument/2006/relationships/image" Target="../media/image3812.png"/><Relationship Id="rId2" Type="http://schemas.openxmlformats.org/officeDocument/2006/relationships/customXml" Target="../ink/ink1271.xml"/><Relationship Id="rId179" Type="http://schemas.openxmlformats.org/officeDocument/2006/relationships/customXml" Target="../ink/ink1272.xml"/><Relationship Id="rId1" Type="http://schemas.openxmlformats.org/officeDocument/2006/relationships/slideLayout" Target="../slideLayouts/slideLayout7.xml"/><Relationship Id="rId178" Type="http://schemas.openxmlformats.org/officeDocument/2006/relationships/image" Target="../media/image380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00" Type="http://schemas.openxmlformats.org/officeDocument/2006/relationships/image" Target="../media/image3812.png"/><Relationship Id="rId2" Type="http://schemas.openxmlformats.org/officeDocument/2006/relationships/customXml" Target="../ink/ink1273.xml"/><Relationship Id="rId179" Type="http://schemas.openxmlformats.org/officeDocument/2006/relationships/customXml" Target="../ink/ink1274.xml"/><Relationship Id="rId1" Type="http://schemas.openxmlformats.org/officeDocument/2006/relationships/slideLayout" Target="../slideLayouts/slideLayout7.xml"/><Relationship Id="rId178" Type="http://schemas.openxmlformats.org/officeDocument/2006/relationships/image" Target="../media/image380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48000"/>
            <a:ext cx="7490792" cy="1349896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r>
              <a:rPr lang="el-GR" sz="2000" dirty="0">
                <a:ea typeface="ＭＳ Ｐゴシック" pitchFamily="-112" charset="-128"/>
              </a:rPr>
              <a:t>Κεφάλαια</a:t>
            </a:r>
            <a:r>
              <a:rPr lang="en-US" sz="2000" dirty="0">
                <a:ea typeface="ＭＳ Ｐゴシック" pitchFamily="-112" charset="-128"/>
              </a:rPr>
              <a:t>  </a:t>
            </a:r>
            <a:r>
              <a:rPr lang="el-GR" sz="2000" dirty="0">
                <a:ea typeface="ＭＳ Ｐゴシック" pitchFamily="-112" charset="-128"/>
              </a:rPr>
              <a:t>6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7</a:t>
            </a:r>
            <a:r>
              <a:rPr lang="en-US" sz="2000" dirty="0">
                <a:ea typeface="ＭＳ Ｐゴシック" pitchFamily="-112" charset="-128"/>
              </a:rPr>
              <a:t>, 8.7: </a:t>
            </a:r>
            <a:r>
              <a:rPr lang="el-GR" sz="2000" dirty="0">
                <a:ea typeface="ＭＳ Ｐゴシック" pitchFamily="-112" charset="-128"/>
              </a:rPr>
              <a:t>Βαθμολόγηση. Στάθμιση όρων. Το μοντέλο διανυσματικού χώρου.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Περιλήψεις.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DDB29-932A-4CFB-9C68-1D6645413954}"/>
              </a:ext>
            </a:extLst>
          </p:cNvPr>
          <p:cNvSpPr txBox="1"/>
          <p:nvPr/>
        </p:nvSpPr>
        <p:spPr>
          <a:xfrm>
            <a:off x="4953000" y="6357298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1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63377" y="30500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ταιριάσματος ερωτήματος-εγγράφου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28650" y="2087045"/>
            <a:ext cx="7886700" cy="3584575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Χρειαζόμαστε ένα τρόπο για να αναθέσουμε ένα βαθμό σε κάθε ζεύγος ερωτήματος 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q</a:t>
            </a:r>
            <a:r>
              <a:rPr lang="en-US" dirty="0">
                <a:ea typeface="ＭＳ Ｐゴシック" charset="-128"/>
              </a:rPr>
              <a:t>)</a:t>
            </a:r>
            <a:r>
              <a:rPr lang="el-GR" dirty="0">
                <a:ea typeface="ＭＳ Ｐゴシック" charset="-128"/>
              </a:rPr>
              <a:t>, εγγράφου 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)</a:t>
            </a:r>
            <a:endParaRPr lang="el-GR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				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score(d, q)</a:t>
            </a:r>
            <a:endParaRPr lang="el-GR" sz="16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6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Αν κανένα όρος του ερωτήματος δεν εμφανίζεται στο έγγραφο, τότε ο βαθμός θα πρέπει να είναι 0</a:t>
            </a: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Όσο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πιο συχνά </a:t>
            </a:r>
            <a:r>
              <a:rPr lang="el-GR" dirty="0">
                <a:ea typeface="ＭＳ Ｐゴシック" charset="-128"/>
              </a:rPr>
              <a:t>εμφανίζεται ο όρος του ερωτήματος σε ένα έγγραφο,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τόσο μεγαλύτερος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θα πρέπει να είναι ο βαθμός </a:t>
            </a:r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Θα εξετάσουμε κάποιες εναλλακτικές για αυτό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658FD-88AD-40ED-894D-D59A9B58A5A8}"/>
              </a:ext>
            </a:extLst>
          </p:cNvPr>
          <p:cNvSpPr txBox="1"/>
          <p:nvPr/>
        </p:nvSpPr>
        <p:spPr>
          <a:xfrm>
            <a:off x="838200" y="1143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</a:t>
            </a:r>
            <a:r>
              <a:rPr lang="el-GR" dirty="0">
                <a:latin typeface="+mn-lt"/>
              </a:rPr>
              <a:t>, 6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d1,6 d3,2 d8,1 d15,8 d20</a:t>
            </a:r>
            <a:r>
              <a:rPr lang="el-GR" dirty="0">
                <a:latin typeface="+mn-lt"/>
              </a:rPr>
              <a:t>,1</a:t>
            </a:r>
            <a:r>
              <a:rPr lang="en-US" dirty="0">
                <a:latin typeface="+mn-lt"/>
              </a:rPr>
              <a:t>2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1</a:t>
            </a:r>
          </a:p>
          <a:p>
            <a:r>
              <a:rPr lang="en-US" dirty="0">
                <a:latin typeface="+mn-lt"/>
              </a:rPr>
              <a:t>b, 7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d2,3 d3,1 d8,1 d21,10 d22,</a:t>
            </a:r>
            <a:r>
              <a:rPr lang="el-GR" dirty="0">
                <a:latin typeface="+mn-lt"/>
              </a:rPr>
              <a:t>7</a:t>
            </a:r>
            <a:r>
              <a:rPr lang="en-US" dirty="0">
                <a:latin typeface="+mn-lt"/>
              </a:rPr>
              <a:t>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1 d31,1</a:t>
            </a:r>
            <a:r>
              <a:rPr lang="el-GR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7AA94-F4CC-40F4-B8BB-EEE07EAC38F4}"/>
              </a:ext>
            </a:extLst>
          </p:cNvPr>
          <p:cNvSpPr txBox="1"/>
          <p:nvPr/>
        </p:nvSpPr>
        <p:spPr>
          <a:xfrm>
            <a:off x="952500" y="315869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a, 6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,1</a:t>
            </a:r>
            <a:r>
              <a:rPr lang="en-US" dirty="0">
                <a:latin typeface="+mn-lt"/>
              </a:rPr>
              <a:t>2 d15,8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d1,6 d3,2 d8,1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1</a:t>
            </a:r>
          </a:p>
          <a:p>
            <a:r>
              <a:rPr lang="en-US" dirty="0">
                <a:latin typeface="+mn-lt"/>
              </a:rPr>
              <a:t>b, 7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d31,1</a:t>
            </a:r>
            <a:r>
              <a:rPr lang="el-GR" dirty="0">
                <a:latin typeface="+mn-lt"/>
              </a:rPr>
              <a:t>1 </a:t>
            </a:r>
            <a:r>
              <a:rPr lang="en-US" dirty="0">
                <a:latin typeface="+mn-lt"/>
              </a:rPr>
              <a:t>d21,10 d22,</a:t>
            </a:r>
            <a:r>
              <a:rPr lang="el-GR" dirty="0">
                <a:latin typeface="+mn-lt"/>
              </a:rPr>
              <a:t>7 </a:t>
            </a:r>
            <a:r>
              <a:rPr lang="en-US" dirty="0">
                <a:latin typeface="+mn-lt"/>
              </a:rPr>
              <a:t>d2,3 d3,1 d8,1,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31E29-8AA9-4232-BADB-7AE8020DC63A}"/>
              </a:ext>
            </a:extLst>
          </p:cNvPr>
          <p:cNvSpPr txBox="1"/>
          <p:nvPr/>
        </p:nvSpPr>
        <p:spPr>
          <a:xfrm>
            <a:off x="381000" y="2590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Διάταξη με βάση το βάρος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F499A-002E-4F79-893E-F96D65E21CA4}"/>
              </a:ext>
            </a:extLst>
          </p:cNvPr>
          <p:cNvSpPr txBox="1"/>
          <p:nvPr/>
        </p:nvSpPr>
        <p:spPr>
          <a:xfrm>
            <a:off x="723900" y="4648200"/>
            <a:ext cx="735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Τα «καλά» έγγραφα για έναν όρο στην αρχή της λίστας του όρου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Δεν μπορούμε να χρησιμοποιήσουμε τον υπολογισμό ένα-έγγραφο-τη-φορά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37115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33910-F27C-486F-9F6B-553EA69605A4}"/>
              </a:ext>
            </a:extLst>
          </p:cNvPr>
          <p:cNvSpPr txBox="1"/>
          <p:nvPr/>
        </p:nvSpPr>
        <p:spPr>
          <a:xfrm>
            <a:off x="304800" y="381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FA175DF-B719-434E-A0B0-2393D8A05E7E}"/>
              </a:ext>
            </a:extLst>
          </p:cNvPr>
          <p:cNvGraphicFramePr>
            <a:graphicFrameLocks noGrp="1"/>
          </p:cNvGraphicFramePr>
          <p:nvPr/>
        </p:nvGraphicFramePr>
        <p:xfrm>
          <a:off x="6400800" y="114594"/>
          <a:ext cx="248227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712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14:cNvPr>
              <p14:cNvContentPartPr/>
              <p14:nvPr/>
            </p14:nvContentPartPr>
            <p14:xfrm>
              <a:off x="868746" y="20729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59746" y="1982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8547E9B-55E5-40A4-AF47-C0FD9B303D73}"/>
                  </a:ext>
                </a:extLst>
              </p14:cNvPr>
              <p14:cNvContentPartPr/>
              <p14:nvPr/>
            </p14:nvContentPartPr>
            <p14:xfrm>
              <a:off x="1572546" y="2027454"/>
              <a:ext cx="7920" cy="147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8547E9B-55E5-40A4-AF47-C0FD9B303D7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563906" y="2018814"/>
                <a:ext cx="25560" cy="32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4BDC8126-36D6-4C91-8DB3-27C2AA1A5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06866"/>
              </p:ext>
            </p:extLst>
          </p:nvPr>
        </p:nvGraphicFramePr>
        <p:xfrm>
          <a:off x="1760574" y="2570791"/>
          <a:ext cx="4354285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9489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77989753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r>
                        <a:rPr lang="el-GR" dirty="0"/>
                        <a:t>2</a:t>
                      </a:r>
                      <a:r>
                        <a:rPr lang="en-US" dirty="0"/>
                        <a:t>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r>
                        <a:rPr lang="el-GR" dirty="0"/>
                        <a:t>3</a:t>
                      </a:r>
                      <a:r>
                        <a:rPr lang="en-US" dirty="0"/>
                        <a:t>, </a:t>
                      </a:r>
                      <a:r>
                        <a:rPr lang="el-GR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r>
                        <a:rPr lang="el-GR" dirty="0"/>
                        <a:t>5</a:t>
                      </a:r>
                      <a:r>
                        <a:rPr lang="en-US" dirty="0"/>
                        <a:t>,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r>
                        <a:rPr lang="el-GR" dirty="0"/>
                        <a:t>1</a:t>
                      </a:r>
                      <a:r>
                        <a:rPr lang="en-US" dirty="0"/>
                        <a:t>,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r>
                        <a:rPr lang="el-GR" dirty="0"/>
                        <a:t>4</a:t>
                      </a:r>
                      <a:r>
                        <a:rPr lang="en-US" dirty="0"/>
                        <a:t>, </a:t>
                      </a:r>
                      <a:r>
                        <a:rPr lang="el-GR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31DB71A-44EE-4DA6-A278-7DB21A99FCFE}"/>
              </a:ext>
            </a:extLst>
          </p:cNvPr>
          <p:cNvSpPr txBox="1"/>
          <p:nvPr/>
        </p:nvSpPr>
        <p:spPr>
          <a:xfrm>
            <a:off x="2286000" y="185832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95" name="Table 11">
            <a:extLst>
              <a:ext uri="{FF2B5EF4-FFF2-40B4-BE49-F238E27FC236}">
                <a16:creationId xmlns:a16="http://schemas.microsoft.com/office/drawing/2014/main" id="{C3295983-41E8-41C1-8D76-9D5949E0D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3616"/>
              </p:ext>
            </p:extLst>
          </p:nvPr>
        </p:nvGraphicFramePr>
        <p:xfrm>
          <a:off x="1772480" y="3378535"/>
          <a:ext cx="3483428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948934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d4,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d2,  </a:t>
                      </a:r>
                      <a:r>
                        <a:rPr lang="el-GR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6" name="Table 11">
            <a:extLst>
              <a:ext uri="{FF2B5EF4-FFF2-40B4-BE49-F238E27FC236}">
                <a16:creationId xmlns:a16="http://schemas.microsoft.com/office/drawing/2014/main" id="{6C4B36F3-FC16-4BB6-85F5-3FC1969EC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25603"/>
              </p:ext>
            </p:extLst>
          </p:nvPr>
        </p:nvGraphicFramePr>
        <p:xfrm>
          <a:off x="1794219" y="4076676"/>
          <a:ext cx="261257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d3,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7" name="Table 11">
            <a:extLst>
              <a:ext uri="{FF2B5EF4-FFF2-40B4-BE49-F238E27FC236}">
                <a16:creationId xmlns:a16="http://schemas.microsoft.com/office/drawing/2014/main" id="{F9DB6A3A-2ECB-4454-BAA2-7F0CB4FBDA27}"/>
              </a:ext>
            </a:extLst>
          </p:cNvPr>
          <p:cNvGraphicFramePr>
            <a:graphicFrameLocks noGrp="1"/>
          </p:cNvGraphicFramePr>
          <p:nvPr/>
        </p:nvGraphicFramePr>
        <p:xfrm>
          <a:off x="1807029" y="4831111"/>
          <a:ext cx="261257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8" name="Table 11">
            <a:extLst>
              <a:ext uri="{FF2B5EF4-FFF2-40B4-BE49-F238E27FC236}">
                <a16:creationId xmlns:a16="http://schemas.microsoft.com/office/drawing/2014/main" id="{C4C726C2-C713-41A0-A75E-630B3F5736EC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5538777"/>
          <a:ext cx="1741714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</a:tblGrid>
              <a:tr h="244340"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9" name="Table 11">
            <a:extLst>
              <a:ext uri="{FF2B5EF4-FFF2-40B4-BE49-F238E27FC236}">
                <a16:creationId xmlns:a16="http://schemas.microsoft.com/office/drawing/2014/main" id="{F41F51FB-A80B-47AC-936A-09DE50C1FD87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6179820"/>
          <a:ext cx="870857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</a:tblGrid>
              <a:tr h="244340"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6B7E2CE-A3AB-4A00-AD42-75DE9F905E9C}"/>
              </a:ext>
            </a:extLst>
          </p:cNvPr>
          <p:cNvSpPr txBox="1"/>
          <p:nvPr/>
        </p:nvSpPr>
        <p:spPr>
          <a:xfrm>
            <a:off x="838200" y="25362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a, 5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EEE73F9C-06C5-4E2B-9E80-43A3D0F5D959}"/>
              </a:ext>
            </a:extLst>
          </p:cNvPr>
          <p:cNvSpPr txBox="1"/>
          <p:nvPr/>
        </p:nvSpPr>
        <p:spPr>
          <a:xfrm>
            <a:off x="868746" y="332376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b, 4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443D25A2-A30A-429F-8357-4D25D0D48DB1}"/>
              </a:ext>
            </a:extLst>
          </p:cNvPr>
          <p:cNvSpPr txBox="1"/>
          <p:nvPr/>
        </p:nvSpPr>
        <p:spPr>
          <a:xfrm>
            <a:off x="891418" y="545263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e, 2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0E7FB68A-A8C2-424A-AB2F-81560DC99D58}"/>
              </a:ext>
            </a:extLst>
          </p:cNvPr>
          <p:cNvSpPr txBox="1"/>
          <p:nvPr/>
        </p:nvSpPr>
        <p:spPr>
          <a:xfrm>
            <a:off x="876300" y="61437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f, 1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1770F463-B314-4274-AB6D-FC340E221CF1}"/>
              </a:ext>
            </a:extLst>
          </p:cNvPr>
          <p:cNvSpPr txBox="1"/>
          <p:nvPr/>
        </p:nvSpPr>
        <p:spPr>
          <a:xfrm>
            <a:off x="840581" y="479503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d, 3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5E08A7A6-F898-4084-AACE-966A4A619732}"/>
              </a:ext>
            </a:extLst>
          </p:cNvPr>
          <p:cNvSpPr txBox="1"/>
          <p:nvPr/>
        </p:nvSpPr>
        <p:spPr>
          <a:xfrm>
            <a:off x="876300" y="405940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c,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5DA27D-2F89-43A0-A49D-22CFE2A41EB2}"/>
              </a:ext>
            </a:extLst>
          </p:cNvPr>
          <p:cNvCxnSpPr>
            <a:cxnSpLocks/>
          </p:cNvCxnSpPr>
          <p:nvPr/>
        </p:nvCxnSpPr>
        <p:spPr>
          <a:xfrm>
            <a:off x="1371600" y="2743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D08BA6-268D-498E-8382-DAE024B60545}"/>
              </a:ext>
            </a:extLst>
          </p:cNvPr>
          <p:cNvCxnSpPr>
            <a:cxnSpLocks/>
          </p:cNvCxnSpPr>
          <p:nvPr/>
        </p:nvCxnSpPr>
        <p:spPr>
          <a:xfrm>
            <a:off x="1400175" y="49530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4EC1C4-835E-4400-9537-81516B3ABA91}"/>
              </a:ext>
            </a:extLst>
          </p:cNvPr>
          <p:cNvCxnSpPr>
            <a:cxnSpLocks/>
          </p:cNvCxnSpPr>
          <p:nvPr/>
        </p:nvCxnSpPr>
        <p:spPr>
          <a:xfrm>
            <a:off x="1400175" y="56388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49E97E-A6EC-4A7E-8F3C-98D792DD3553}"/>
              </a:ext>
            </a:extLst>
          </p:cNvPr>
          <p:cNvCxnSpPr>
            <a:cxnSpLocks/>
          </p:cNvCxnSpPr>
          <p:nvPr/>
        </p:nvCxnSpPr>
        <p:spPr>
          <a:xfrm>
            <a:off x="1371600" y="63246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30F72D-7E54-4D03-8138-D4F473435E17}"/>
              </a:ext>
            </a:extLst>
          </p:cNvPr>
          <p:cNvCxnSpPr>
            <a:cxnSpLocks/>
          </p:cNvCxnSpPr>
          <p:nvPr/>
        </p:nvCxnSpPr>
        <p:spPr>
          <a:xfrm>
            <a:off x="1428066" y="3505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7724B3-DC81-423D-9E26-4375709E293F}"/>
              </a:ext>
            </a:extLst>
          </p:cNvPr>
          <p:cNvCxnSpPr>
            <a:cxnSpLocks/>
          </p:cNvCxnSpPr>
          <p:nvPr/>
        </p:nvCxnSpPr>
        <p:spPr>
          <a:xfrm>
            <a:off x="1409700" y="4267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51313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685904"/>
            <a:ext cx="8929718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Διάταξη καταχωρήσεων του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το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w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f</a:t>
            </a:r>
            <a:r>
              <a:rPr lang="en-US" sz="3600" i="1" baseline="-250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t,d</a:t>
            </a:r>
            <a:endParaRPr lang="de-DE" sz="3600" i="1" baseline="-250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8786842" cy="36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endParaRPr lang="en-US" sz="2800" i="1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Τα κορυφαία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έγγραφα είναι πιθανόν να βρίσκονται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στην αρχή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αυτών των ταξινομημένων λιστών</a:t>
            </a:r>
            <a:r>
              <a:rPr lang="de-DE" sz="2800" dirty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endParaRPr lang="de-DE" sz="280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Προσέγγιση: </a:t>
            </a:r>
            <a:r>
              <a:rPr lang="el-GR" sz="2800" b="1" i="1" u="sng" dirty="0">
                <a:solidFill>
                  <a:srgbClr val="000000"/>
                </a:solidFill>
                <a:latin typeface="Calibri"/>
                <a:cs typeface="+mn-cs"/>
              </a:rPr>
              <a:t>δεν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επεξεργαζόμαστε τις καταχωρήσεις που θα συνεισφέρουν </a:t>
            </a:r>
            <a:r>
              <a:rPr lang="el-GR" sz="2800" i="1" dirty="0">
                <a:solidFill>
                  <a:srgbClr val="000000"/>
                </a:solidFill>
                <a:latin typeface="Calibri"/>
                <a:cs typeface="+mn-cs"/>
              </a:rPr>
              <a:t>λίγο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στον τελικό βαθμό</a:t>
            </a:r>
          </a:p>
          <a:p>
            <a:pPr lvl="1" defTabSz="449263">
              <a:buClr>
                <a:srgbClr val="336699"/>
              </a:buClr>
            </a:pPr>
            <a:endParaRPr lang="de-DE" sz="280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+mn-cs"/>
              </a:rPr>
              <a:t>→ </a:t>
            </a:r>
            <a:r>
              <a:rPr lang="el-GR" sz="2800" b="1" i="1" u="sng" dirty="0">
                <a:solidFill>
                  <a:srgbClr val="000000"/>
                </a:solidFill>
                <a:latin typeface="Calibri"/>
                <a:cs typeface="+mn-cs"/>
              </a:rPr>
              <a:t>γρήγορος τερματισμός 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ενώ επεξεργαζόμαστε τις λίστες καταχωρήσεων </a:t>
            </a:r>
            <a:r>
              <a:rPr lang="el-GR" sz="2800" i="1" dirty="0">
                <a:solidFill>
                  <a:srgbClr val="000000"/>
                </a:solidFill>
                <a:latin typeface="Calibri"/>
                <a:cs typeface="+mn-cs"/>
              </a:rPr>
              <a:t>μάλλον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δε θα αλλάξει τα κορυφαία 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έγγραφα</a:t>
            </a:r>
            <a:endParaRPr lang="en-US" sz="28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647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ανά όρο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73213"/>
            <a:ext cx="7663898" cy="487648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752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Μη φέρεις όλη τη λίστα καταχωρήσεων, μόνο τα πρώτα στοιχεία της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1" y="2971800"/>
            <a:ext cx="769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 bwMode="auto">
          <a:xfrm>
            <a:off x="2438400" y="5943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410200" y="2590800"/>
            <a:ext cx="1066800" cy="12192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209800" y="4191000"/>
            <a:ext cx="3048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83633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6927" y="313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1.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Πρόωρος τερματισμός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2125662"/>
            <a:ext cx="7886700" cy="26449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Κατά τη διάσχιση των καταχωρήσεων ενός όρου </a:t>
            </a:r>
            <a:r>
              <a:rPr lang="en-US" sz="2400" i="1" dirty="0">
                <a:ea typeface="ＭＳ Ｐゴシック" pitchFamily="34" charset="-128"/>
              </a:rPr>
              <a:t>t</a:t>
            </a:r>
            <a:r>
              <a:rPr lang="el-GR" sz="2400" i="1" dirty="0">
                <a:ea typeface="ＭＳ Ｐゴシック" pitchFamily="34" charset="-128"/>
              </a:rPr>
              <a:t>, </a:t>
            </a:r>
            <a:r>
              <a:rPr lang="el-GR" sz="2400" dirty="0">
                <a:ea typeface="ＭＳ Ｐゴシック" pitchFamily="34" charset="-128"/>
              </a:rPr>
              <a:t>σταμάτα νωρίς αφού:</a:t>
            </a:r>
            <a:endParaRPr lang="en-US" sz="2400" dirty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34" charset="-128"/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l-GR" sz="2400" dirty="0">
                <a:ea typeface="ＭＳ Ｐゴシック" pitchFamily="34" charset="-128"/>
              </a:rPr>
              <a:t>Δεις ένα προκαθορισμένο αριθμό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από έγγραφα, </a:t>
            </a:r>
            <a:r>
              <a:rPr lang="el-GR" sz="2400" b="1" i="1" dirty="0">
                <a:ea typeface="ＭＳ Ｐゴシック" pitchFamily="34" charset="-128"/>
              </a:rPr>
              <a:t>ή</a:t>
            </a:r>
            <a:endParaRPr lang="en-US" sz="2400" b="1" i="1" dirty="0">
              <a:ea typeface="ＭＳ Ｐゴシック" pitchFamily="34" charset="-128"/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l-GR" altLang="zh-CN" sz="2400" dirty="0">
                <a:ea typeface="宋体" pitchFamily="2" charset="-122"/>
              </a:rPr>
              <a:t>Τ</a:t>
            </a:r>
            <a:r>
              <a:rPr lang="el-GR" altLang="zh-CN" sz="2400" dirty="0">
                <a:ea typeface="ＭＳ Ｐゴシック" pitchFamily="34" charset="-128"/>
              </a:rPr>
              <a:t>ο </a:t>
            </a:r>
            <a:r>
              <a:rPr lang="en-US" altLang="zh-CN" sz="2400" i="1" dirty="0" err="1">
                <a:ea typeface="宋体" pitchFamily="2" charset="-122"/>
              </a:rPr>
              <a:t>wf</a:t>
            </a:r>
            <a:r>
              <a:rPr lang="en-US" altLang="zh-CN" sz="2400" i="1" baseline="-25000" dirty="0" err="1">
                <a:ea typeface="宋体" pitchFamily="2" charset="-122"/>
              </a:rPr>
              <a:t>t,d</a:t>
            </a:r>
            <a:r>
              <a:rPr lang="en-US" altLang="zh-CN" sz="2400" i="1" baseline="-25000" dirty="0">
                <a:ea typeface="宋体" pitchFamily="2" charset="-122"/>
              </a:rPr>
              <a:t>  </a:t>
            </a:r>
            <a:r>
              <a:rPr lang="el-GR" altLang="zh-CN" sz="2400" dirty="0">
                <a:ea typeface="宋体" pitchFamily="2" charset="-122"/>
              </a:rPr>
              <a:t>πέφτει κάτω από κάποιο </a:t>
            </a:r>
            <a:r>
              <a:rPr lang="el-GR" altLang="zh-CN" sz="2400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κατώφλι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altLang="zh-CN" sz="2400" dirty="0">
              <a:solidFill>
                <a:schemeClr val="accent1">
                  <a:lumMod val="75000"/>
                </a:schemeClr>
              </a:solidFill>
              <a:ea typeface="宋体" pitchFamily="2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宋体" pitchFamily="2" charset="-122"/>
              </a:rPr>
              <a:t>Πάρε την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ένωση</a:t>
            </a:r>
            <a:r>
              <a:rPr lang="el-GR" sz="2400" dirty="0">
                <a:ea typeface="宋体" pitchFamily="2" charset="-122"/>
              </a:rPr>
              <a:t> του συνόλου των εγγράφων που προκύπτει</a:t>
            </a:r>
            <a:endParaRPr lang="en-US" sz="2400" dirty="0"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ea typeface="宋体" pitchFamily="2" charset="-122"/>
              </a:rPr>
              <a:t>  </a:t>
            </a:r>
            <a:r>
              <a:rPr lang="el-GR" sz="2400" dirty="0">
                <a:ea typeface="宋体" pitchFamily="2" charset="-122"/>
              </a:rPr>
              <a:t>Ένα σύνολο για κάθε όρο</a:t>
            </a:r>
            <a:endParaRPr lang="en-US" sz="2400" dirty="0">
              <a:ea typeface="宋体" pitchFamily="2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宋体" pitchFamily="2" charset="-122"/>
              </a:rPr>
              <a:t>Υπολόγισε τους βαθμούς μόνο αυτών των εγγράφων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7.1.5</a:t>
            </a:r>
          </a:p>
        </p:txBody>
      </p:sp>
    </p:spTree>
    <p:extLst>
      <p:ext uri="{BB962C8B-B14F-4D97-AF65-F5344CB8AC3E}">
        <p14:creationId xmlns:p14="http://schemas.microsoft.com/office/powerpoint/2010/main" val="6027736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77C8-947A-46B5-B4C4-63BD3C37951D}"/>
              </a:ext>
            </a:extLst>
          </p:cNvPr>
          <p:cNvSpPr txBox="1"/>
          <p:nvPr/>
        </p:nvSpPr>
        <p:spPr>
          <a:xfrm>
            <a:off x="381000" y="201633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BBB2C-507F-480C-BEAE-E86151958DFB}"/>
              </a:ext>
            </a:extLst>
          </p:cNvPr>
          <p:cNvSpPr txBox="1"/>
          <p:nvPr/>
        </p:nvSpPr>
        <p:spPr>
          <a:xfrm>
            <a:off x="533400" y="24715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Μόνο τα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d15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d31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d2</a:t>
            </a:r>
            <a:r>
              <a:rPr lang="el-GR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263D8-171F-4132-BB84-6708AA7F39F6}"/>
              </a:ext>
            </a:extLst>
          </p:cNvPr>
          <p:cNvSpPr txBox="1"/>
          <p:nvPr/>
        </p:nvSpPr>
        <p:spPr>
          <a:xfrm>
            <a:off x="2362200" y="200017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 =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1B23B-558B-4861-AEAA-2D3B48BECD8F}"/>
              </a:ext>
            </a:extLst>
          </p:cNvPr>
          <p:cNvSpPr txBox="1"/>
          <p:nvPr/>
        </p:nvSpPr>
        <p:spPr>
          <a:xfrm>
            <a:off x="952500" y="1001949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a, 6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,1</a:t>
            </a:r>
            <a:r>
              <a:rPr lang="en-US" dirty="0">
                <a:latin typeface="+mn-lt"/>
              </a:rPr>
              <a:t>2 d15,8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d1,6 d3,2 d8,1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1</a:t>
            </a:r>
          </a:p>
          <a:p>
            <a:r>
              <a:rPr lang="en-US" dirty="0">
                <a:latin typeface="+mn-lt"/>
              </a:rPr>
              <a:t>b, 7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d31,1</a:t>
            </a:r>
            <a:r>
              <a:rPr lang="el-GR" dirty="0">
                <a:latin typeface="+mn-lt"/>
              </a:rPr>
              <a:t>1 </a:t>
            </a:r>
            <a:r>
              <a:rPr lang="en-US" dirty="0">
                <a:latin typeface="+mn-lt"/>
              </a:rPr>
              <a:t>d21,10 d22,</a:t>
            </a:r>
            <a:r>
              <a:rPr lang="el-GR" dirty="0">
                <a:latin typeface="+mn-lt"/>
              </a:rPr>
              <a:t>7 </a:t>
            </a:r>
            <a:r>
              <a:rPr lang="en-US" dirty="0">
                <a:latin typeface="+mn-lt"/>
              </a:rPr>
              <a:t>d2,3 d3,1 d8,1,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6037DD-A0F3-4352-9B41-0D32AA4D83D8}"/>
              </a:ext>
            </a:extLst>
          </p:cNvPr>
          <p:cNvSpPr txBox="1"/>
          <p:nvPr/>
        </p:nvSpPr>
        <p:spPr>
          <a:xfrm>
            <a:off x="1676400" y="356937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Βάρος τουλάχιστον 5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6B632-1963-4285-A694-E625AF810ED0}"/>
              </a:ext>
            </a:extLst>
          </p:cNvPr>
          <p:cNvSpPr txBox="1"/>
          <p:nvPr/>
        </p:nvSpPr>
        <p:spPr>
          <a:xfrm>
            <a:off x="564356" y="427160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Μόνο τα </a:t>
            </a:r>
            <a:r>
              <a:rPr lang="en-US" dirty="0">
                <a:latin typeface="+mn-lt"/>
              </a:rPr>
              <a:t>d</a:t>
            </a:r>
            <a:r>
              <a:rPr lang="el-GR" dirty="0">
                <a:latin typeface="+mn-lt"/>
              </a:rPr>
              <a:t>20, </a:t>
            </a:r>
            <a:r>
              <a:rPr lang="en-US" dirty="0">
                <a:latin typeface="+mn-lt"/>
              </a:rPr>
              <a:t>d</a:t>
            </a:r>
            <a:r>
              <a:rPr lang="el-GR" dirty="0">
                <a:latin typeface="+mn-lt"/>
              </a:rPr>
              <a:t>15, </a:t>
            </a:r>
            <a:r>
              <a:rPr lang="en-US" dirty="0">
                <a:latin typeface="+mn-lt"/>
              </a:rPr>
              <a:t>d</a:t>
            </a:r>
            <a:r>
              <a:rPr lang="el-GR" dirty="0">
                <a:latin typeface="+mn-lt"/>
              </a:rPr>
              <a:t>1,</a:t>
            </a:r>
            <a:r>
              <a:rPr lang="en-US" dirty="0">
                <a:latin typeface="+mn-lt"/>
              </a:rPr>
              <a:t> d31, d21, d22</a:t>
            </a:r>
            <a:r>
              <a:rPr lang="el-GR" dirty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A354CE-4E60-40EB-A2CE-FF147055557C}"/>
                  </a:ext>
                </a:extLst>
              </p14:cNvPr>
              <p14:cNvContentPartPr/>
              <p14:nvPr/>
            </p14:nvContentPartPr>
            <p14:xfrm>
              <a:off x="278706" y="90749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A354CE-4E60-40EB-A2CE-FF147055557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9706" y="89885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53915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37662" y="4272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2.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-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διατεταγμένοι όροι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37662" y="2216944"/>
            <a:ext cx="8229600" cy="1364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>
                <a:ea typeface="ＭＳ Ｐゴシック" pitchFamily="34" charset="-128"/>
              </a:rPr>
              <a:t>Κατά την επεξεργασία των όρων του ερωτήματος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l-GR" sz="2400" dirty="0">
                <a:ea typeface="ＭＳ Ｐゴシック" pitchFamily="34" charset="-128"/>
              </a:rPr>
              <a:t>Εξετάζουμε τους όρους με </a:t>
            </a:r>
            <a:r>
              <a:rPr lang="el-GR" sz="2400" i="1" dirty="0">
                <a:solidFill>
                  <a:srgbClr val="0070C0"/>
                </a:solidFill>
                <a:ea typeface="ＭＳ Ｐゴシック" pitchFamily="34" charset="-128"/>
              </a:rPr>
              <a:t>φθίνουσα διάταξη ως προς </a:t>
            </a:r>
            <a:r>
              <a:rPr lang="en-US" sz="2400" i="1" dirty="0" err="1">
                <a:solidFill>
                  <a:srgbClr val="0070C0"/>
                </a:solidFill>
                <a:ea typeface="ＭＳ Ｐゴシック" pitchFamily="34" charset="-128"/>
              </a:rPr>
              <a:t>idf</a:t>
            </a:r>
            <a:endParaRPr lang="en-US" sz="2400" i="1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lvl="1"/>
            <a:r>
              <a:rPr lang="el-GR" sz="2400" dirty="0">
                <a:ea typeface="ＭＳ Ｐゴシック" pitchFamily="34" charset="-128"/>
              </a:rPr>
              <a:t>Όροι με μεγάλο </a:t>
            </a:r>
            <a:r>
              <a:rPr lang="en-US" sz="2400" dirty="0" err="1">
                <a:ea typeface="ＭＳ Ｐゴシック" pitchFamily="34" charset="-128"/>
              </a:rPr>
              <a:t>idf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πιθανών να συνεισφέρουν περισσότερο στο βαθμό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l-GR" sz="2400" dirty="0">
                <a:ea typeface="ＭＳ Ｐゴシック" pitchFamily="34" charset="-128"/>
              </a:rPr>
              <a:t>Καθώς ενημερώνουμε τη συμμετοχή στο βαθμό κάθε όρου</a:t>
            </a:r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l-GR" sz="2400" i="1" dirty="0">
                <a:solidFill>
                  <a:srgbClr val="0070C0"/>
                </a:solidFill>
                <a:ea typeface="ＭＳ Ｐゴシック" pitchFamily="34" charset="-128"/>
              </a:rPr>
              <a:t>Σταματάμε</a:t>
            </a:r>
            <a:r>
              <a:rPr lang="el-GR" sz="2400" dirty="0">
                <a:ea typeface="ＭＳ Ｐゴシック" pitchFamily="34" charset="-128"/>
              </a:rPr>
              <a:t> αν ο βαθμός των εγγράφων δεν μεταβάλλεται πολύ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7.1.5</a:t>
            </a:r>
          </a:p>
        </p:txBody>
      </p:sp>
    </p:spTree>
    <p:extLst>
      <p:ext uri="{BB962C8B-B14F-4D97-AF65-F5344CB8AC3E}">
        <p14:creationId xmlns:p14="http://schemas.microsoft.com/office/powerpoint/2010/main" val="14339872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7388" y="632024"/>
            <a:ext cx="8929718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defTabSz="449263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Επεξεργασία Ανά-Έγγραφο και Ανά-Όρο</a:t>
            </a:r>
            <a:endParaRPr lang="de-DE" sz="40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305800" cy="3495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Υπολογισμός ανά-όρο (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term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-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at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-a-time 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processing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)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: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Υπολογίζουμε </a:t>
            </a:r>
            <a:r>
              <a:rPr lang="el-GR" i="1" u="sng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για κάθε όρο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της ερώτησης, για κάθε έγγραφο που εμφανίζεται στη λίστας καταχώρησης του ένα βαθμό και μετά συνεχίζουμε με τον επόμενο όρο της ερώτησης</a:t>
            </a:r>
            <a:endParaRPr lang="de-DE" i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Υπολογισμός Ανά Έγγραφο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(document-at-a-time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processing)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: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Τελειώνουμε τον υπολογισμό του βαθμού ομοιότητας ερωτήματος-εγγράφου </a:t>
            </a:r>
            <a:r>
              <a:rPr lang="el-GR" i="1" u="sng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για το έγγραφο </a:t>
            </a:r>
            <a:r>
              <a:rPr lang="en-US" i="1" u="sng" dirty="0" err="1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d</a:t>
            </a:r>
            <a:r>
              <a:rPr lang="en-US" i="1" u="sng" baseline="-2500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i</a:t>
            </a:r>
            <a:r>
              <a:rPr lang="en-US" i="1" u="sng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πριν αρχίσουμε τον υπολογισμό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βαθμού ομοιότητας ερωτήματος-εγγράφου για το επόμενο έγγραφο</a:t>
            </a:r>
            <a:r>
              <a:rPr lang="de-DE" i="1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 d</a:t>
            </a:r>
            <a:r>
              <a:rPr lang="de-DE" i="1" baseline="-25000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i+1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901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91BBF-F10C-48BB-B891-7FA6E8DF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48A93-AD91-4DF0-A0EC-8FA941A599AD}"/>
              </a:ext>
            </a:extLst>
          </p:cNvPr>
          <p:cNvSpPr txBox="1"/>
          <p:nvPr/>
        </p:nvSpPr>
        <p:spPr>
          <a:xfrm>
            <a:off x="1143000" y="3425354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Πολλαπλά κριτήρια για το </a:t>
            </a:r>
            <a:r>
              <a:rPr lang="en-US" dirty="0">
                <a:latin typeface="+mn-lt"/>
              </a:rPr>
              <a:t>score </a:t>
            </a:r>
            <a:r>
              <a:rPr lang="el-GR" dirty="0">
                <a:latin typeface="+mn-lt"/>
              </a:rPr>
              <a:t>και εναλλακτική διάταξη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35698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1564" y="474285"/>
            <a:ext cx="8929718" cy="102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1123" y="1815117"/>
            <a:ext cx="86106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sz="800" dirty="0"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FF0000"/>
              </a:buClr>
            </a:pPr>
            <a:r>
              <a:rPr lang="el-GR" dirty="0">
                <a:latin typeface="Calibri"/>
                <a:cs typeface="+mn-cs"/>
              </a:rPr>
              <a:t>Συχνά υπάρχει ένας </a:t>
            </a:r>
            <a:r>
              <a:rPr lang="el-GR" i="1" dirty="0">
                <a:latin typeface="Calibri"/>
                <a:cs typeface="+mn-cs"/>
              </a:rPr>
              <a:t>ανεξάρτητος του ερωτήματος (στατικός) </a:t>
            </a:r>
            <a:r>
              <a:rPr lang="el-GR" dirty="0">
                <a:latin typeface="Calibri"/>
                <a:cs typeface="+mn-cs"/>
              </a:rPr>
              <a:t>χαρακτηρισμός της καταλληλότητας  (</a:t>
            </a:r>
            <a:r>
              <a:rPr lang="en-US" dirty="0">
                <a:latin typeface="Calibri"/>
                <a:cs typeface="+mn-cs"/>
              </a:rPr>
              <a:t>“goodness”</a:t>
            </a:r>
            <a:r>
              <a:rPr lang="el-GR" dirty="0">
                <a:latin typeface="Calibri"/>
                <a:cs typeface="+mn-cs"/>
              </a:rPr>
              <a:t>, </a:t>
            </a:r>
            <a:r>
              <a:rPr lang="en-US" dirty="0">
                <a:latin typeface="Calibri"/>
                <a:cs typeface="+mn-cs"/>
              </a:rPr>
              <a:t>authority</a:t>
            </a:r>
            <a:r>
              <a:rPr lang="el-GR" dirty="0">
                <a:latin typeface="Calibri"/>
                <a:cs typeface="+mn-cs"/>
              </a:rPr>
              <a:t>) του εγγράφου </a:t>
            </a:r>
            <a:r>
              <a:rPr lang="en-US" dirty="0">
                <a:latin typeface="Calibri"/>
                <a:cs typeface="+mn-cs"/>
              </a:rPr>
              <a:t>– </a:t>
            </a:r>
            <a:r>
              <a:rPr lang="el-GR" dirty="0">
                <a:latin typeface="Calibri"/>
                <a:cs typeface="+mn-cs"/>
              </a:rPr>
              <a:t>έστω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(d)</a:t>
            </a:r>
            <a:endParaRPr lang="el-GR" sz="800" dirty="0">
              <a:solidFill>
                <a:schemeClr val="accent1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dirty="0">
                <a:latin typeface="Calibri"/>
                <a:cs typeface="+mn-cs"/>
              </a:rPr>
              <a:t>Για παράδειγμα: 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>
                <a:latin typeface="Calibri"/>
                <a:cs typeface="+mn-cs"/>
              </a:rPr>
              <a:t>Στις μηχανές αναζήτησης (στο </a:t>
            </a:r>
            <a:r>
              <a:rPr lang="en-US" sz="2000" dirty="0">
                <a:latin typeface="Calibri"/>
                <a:cs typeface="+mn-cs"/>
              </a:rPr>
              <a:t>Google) </a:t>
            </a:r>
            <a:r>
              <a:rPr lang="el-GR" sz="2000" dirty="0">
                <a:latin typeface="Calibri"/>
                <a:cs typeface="+mn-cs"/>
              </a:rPr>
              <a:t>το </a:t>
            </a:r>
            <a:r>
              <a:rPr lang="en-US" sz="2000" dirty="0">
                <a:latin typeface="Calibri"/>
                <a:cs typeface="+mn-cs"/>
              </a:rPr>
              <a:t>PageRank </a:t>
            </a:r>
            <a:r>
              <a:rPr lang="en-US" sz="2000" i="1" dirty="0">
                <a:latin typeface="Calibri"/>
                <a:cs typeface="+mn-cs"/>
              </a:rPr>
              <a:t>g</a:t>
            </a:r>
            <a:r>
              <a:rPr lang="en-US" sz="2000" dirty="0">
                <a:latin typeface="Calibri"/>
                <a:cs typeface="+mn-cs"/>
              </a:rPr>
              <a:t>(</a:t>
            </a:r>
            <a:r>
              <a:rPr lang="en-US" sz="2000" i="1" dirty="0">
                <a:latin typeface="Calibri"/>
                <a:cs typeface="+mn-cs"/>
              </a:rPr>
              <a:t>d</a:t>
            </a:r>
            <a:r>
              <a:rPr lang="en-US" sz="2000" dirty="0">
                <a:latin typeface="Calibri"/>
                <a:cs typeface="+mn-cs"/>
              </a:rPr>
              <a:t>) </a:t>
            </a:r>
            <a:r>
              <a:rPr lang="el-GR" sz="2000" dirty="0">
                <a:latin typeface="Calibri"/>
                <a:cs typeface="+mn-cs"/>
              </a:rPr>
              <a:t>μιας σελίδας </a:t>
            </a:r>
            <a:r>
              <a:rPr lang="en-US" sz="2000" i="1" dirty="0">
                <a:latin typeface="Calibri"/>
                <a:cs typeface="+mn-cs"/>
              </a:rPr>
              <a:t>d</a:t>
            </a:r>
            <a:r>
              <a:rPr lang="el-GR" sz="2000" dirty="0">
                <a:latin typeface="Calibri"/>
                <a:cs typeface="+mn-cs"/>
              </a:rPr>
              <a:t> μετρά το πόσο «καλή» είναι μια σελίδα με βάση το πόσες «καλές» σελίδες δείχνουν σε αυτήν, ή</a:t>
            </a:r>
            <a:endParaRPr lang="en-US" sz="2000" dirty="0"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>
                <a:latin typeface="Calibri"/>
                <a:cs typeface="+mn-cs"/>
              </a:rPr>
              <a:t>αριθμός </a:t>
            </a:r>
            <a:r>
              <a:rPr lang="en-US" sz="2000" dirty="0">
                <a:latin typeface="Calibri"/>
                <a:cs typeface="+mn-cs"/>
              </a:rPr>
              <a:t>hits </a:t>
            </a:r>
            <a:r>
              <a:rPr lang="el-GR" sz="2000" dirty="0">
                <a:latin typeface="Calibri"/>
                <a:cs typeface="+mn-cs"/>
              </a:rPr>
              <a:t>(δημοφιλές έγγραφο) ή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n-US" sz="2000" dirty="0" err="1">
                <a:latin typeface="Calibri"/>
                <a:cs typeface="+mn-cs"/>
              </a:rPr>
              <a:t>wikipedia</a:t>
            </a:r>
            <a:r>
              <a:rPr lang="en-US" sz="2000" dirty="0">
                <a:latin typeface="Calibri"/>
                <a:cs typeface="+mn-cs"/>
              </a:rPr>
              <a:t> </a:t>
            </a:r>
            <a:r>
              <a:rPr lang="el-GR" sz="2000" dirty="0">
                <a:latin typeface="Calibri"/>
                <a:cs typeface="+mn-cs"/>
              </a:rPr>
              <a:t>σελίδες ή 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>
                <a:latin typeface="Calibri"/>
                <a:cs typeface="+mn-cs"/>
              </a:rPr>
              <a:t>άρθρα σε μια συγκεκριμένη εφημερίδα, κλπ</a:t>
            </a:r>
            <a:endParaRPr lang="en-US" sz="2000" dirty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9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90550" y="2698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Προσπάθεια 1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Συντελεστής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Jaccard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90600" y="1915264"/>
            <a:ext cx="7886700" cy="29749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Υπενθύμιση: συνηθισμένη μέτρηση της επικάλυψης δύο συνόλων 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και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</a:p>
          <a:p>
            <a:pPr marL="457200" lvl="1" indent="0" eaLnBrk="1" hangingPunct="1">
              <a:buNone/>
            </a:pPr>
            <a:r>
              <a:rPr lang="en-US" sz="2000" dirty="0" err="1">
                <a:ea typeface="ＭＳ Ｐゴシック" charset="-128"/>
              </a:rPr>
              <a:t>jaccard</a:t>
            </a:r>
            <a:r>
              <a:rPr lang="en-US" sz="2000" i="1" dirty="0">
                <a:ea typeface="ＭＳ Ｐゴシック" charset="-128"/>
              </a:rPr>
              <a:t>(A,B) = </a:t>
            </a:r>
            <a:r>
              <a:rPr lang="en-US" sz="2000" dirty="0">
                <a:ea typeface="ＭＳ Ｐゴシック" charset="-128"/>
              </a:rPr>
              <a:t>|</a:t>
            </a:r>
            <a:r>
              <a:rPr lang="en-US" sz="2000" i="1" dirty="0">
                <a:ea typeface="ＭＳ Ｐゴシック" charset="-128"/>
              </a:rPr>
              <a:t>A </a:t>
            </a:r>
            <a:r>
              <a:rPr lang="en-US" sz="2000" dirty="0">
                <a:ea typeface="ＭＳ Ｐゴシック" charset="-128"/>
              </a:rPr>
              <a:t>∩</a:t>
            </a:r>
            <a:r>
              <a:rPr lang="en-US" sz="2000" i="1" dirty="0">
                <a:ea typeface="ＭＳ Ｐゴシック" charset="-128"/>
              </a:rPr>
              <a:t> B</a:t>
            </a:r>
            <a:r>
              <a:rPr lang="en-US" sz="2000" dirty="0">
                <a:ea typeface="ＭＳ Ｐゴシック" charset="-128"/>
              </a:rPr>
              <a:t>| / |</a:t>
            </a:r>
            <a:r>
              <a:rPr lang="en-US" sz="2000" i="1" dirty="0">
                <a:ea typeface="ＭＳ Ｐゴシック" charset="-128"/>
              </a:rPr>
              <a:t>A </a:t>
            </a:r>
            <a:r>
              <a:rPr lang="en-US" sz="2000" dirty="0">
                <a:ea typeface="ＭＳ Ｐゴシック" charset="-128"/>
              </a:rPr>
              <a:t>∪ </a:t>
            </a:r>
            <a:r>
              <a:rPr lang="en-US" sz="2000" i="1" dirty="0">
                <a:ea typeface="ＭＳ Ｐゴシック" charset="-128"/>
              </a:rPr>
              <a:t>B</a:t>
            </a:r>
            <a:r>
              <a:rPr lang="en-US" sz="2000" dirty="0">
                <a:ea typeface="ＭＳ Ｐゴシック" charset="-128"/>
              </a:rPr>
              <a:t>|</a:t>
            </a:r>
          </a:p>
          <a:p>
            <a:pPr lvl="2" eaLnBrk="1" hangingPunct="1"/>
            <a:r>
              <a:rPr lang="en-US" sz="1800" dirty="0" err="1">
                <a:ea typeface="ＭＳ Ｐゴシック" charset="-128"/>
              </a:rPr>
              <a:t>jaccard</a:t>
            </a:r>
            <a:r>
              <a:rPr lang="en-US" sz="1800" i="1" dirty="0">
                <a:ea typeface="ＭＳ Ｐゴシック" charset="-128"/>
              </a:rPr>
              <a:t>(A, A) = </a:t>
            </a:r>
            <a:r>
              <a:rPr lang="en-US" sz="1800" dirty="0">
                <a:ea typeface="ＭＳ Ｐゴシック" charset="-128"/>
              </a:rPr>
              <a:t>1</a:t>
            </a:r>
          </a:p>
          <a:p>
            <a:pPr lvl="2" eaLnBrk="1" hangingPunct="1"/>
            <a:r>
              <a:rPr lang="en-US" sz="1800" dirty="0" err="1">
                <a:ea typeface="ＭＳ Ｐゴシック" charset="-128"/>
              </a:rPr>
              <a:t>jaccard</a:t>
            </a:r>
            <a:r>
              <a:rPr lang="en-US" sz="1800" i="1" dirty="0">
                <a:ea typeface="ＭＳ Ｐゴシック" charset="-128"/>
              </a:rPr>
              <a:t>(A, B) = </a:t>
            </a:r>
            <a:r>
              <a:rPr lang="en-US" sz="1800" dirty="0">
                <a:ea typeface="ＭＳ Ｐゴシック" charset="-128"/>
              </a:rPr>
              <a:t>0</a:t>
            </a:r>
            <a:r>
              <a:rPr lang="en-US" sz="1800" i="1" dirty="0">
                <a:ea typeface="ＭＳ Ｐゴシック" charset="-128"/>
              </a:rPr>
              <a:t> </a:t>
            </a:r>
            <a:r>
              <a:rPr lang="en-US" sz="1800" dirty="0">
                <a:ea typeface="ＭＳ Ｐゴシック" charset="-128"/>
              </a:rPr>
              <a:t>if </a:t>
            </a:r>
            <a:r>
              <a:rPr lang="en-US" sz="1800" i="1" dirty="0">
                <a:ea typeface="ＭＳ Ｐゴシック" charset="-128"/>
              </a:rPr>
              <a:t>A ∩ B = </a:t>
            </a:r>
            <a:r>
              <a:rPr lang="en-US" sz="1800" dirty="0">
                <a:ea typeface="ＭＳ Ｐゴシック" charset="-128"/>
              </a:rPr>
              <a:t>0</a:t>
            </a:r>
            <a:endParaRPr lang="el-GR" sz="1800" dirty="0">
              <a:ea typeface="ＭＳ Ｐゴシック" charset="-128"/>
            </a:endParaRPr>
          </a:p>
          <a:p>
            <a:pPr lvl="1" eaLnBrk="1" hangingPunct="1"/>
            <a:endParaRPr lang="en-US" dirty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i="1" dirty="0">
                <a:ea typeface="ＭＳ Ｐゴシック" charset="-128"/>
              </a:rPr>
              <a:t>Τα 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και 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δεν έχουν απαραίτητα το ίδιο μέγεθος</a:t>
            </a:r>
          </a:p>
          <a:p>
            <a:pPr eaLnBrk="1" hangingPunct="1"/>
            <a:r>
              <a:rPr lang="el-GR" dirty="0">
                <a:ea typeface="ＭＳ Ｐゴシック" charset="-128"/>
              </a:rPr>
              <a:t>Αναθέτει πάντα έναν αριθμό μεταξύ του 0 και του 1</a:t>
            </a:r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Θεωρούμε το ερώτημα και το έγγραφο ως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σύνολα όρων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2"/>
                </a:solidFill>
              </a:rPr>
              <a:t>Κεφ</a:t>
            </a:r>
            <a:r>
              <a:rPr lang="en-US" sz="1600" dirty="0">
                <a:solidFill>
                  <a:schemeClr val="tx2"/>
                </a:solidFill>
              </a:rPr>
              <a:t>. 6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284598"/>
            <a:ext cx="8929718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1" y="1600200"/>
            <a:ext cx="8212349" cy="4125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7313" lvl="1" defTabSz="449263">
              <a:spcBef>
                <a:spcPts val="700"/>
              </a:spcBef>
              <a:buClr>
                <a:srgbClr val="336699"/>
              </a:buClr>
              <a:tabLst>
                <a:tab pos="0" algn="l"/>
              </a:tabLst>
            </a:pPr>
            <a:r>
              <a:rPr lang="el-GR" dirty="0">
                <a:latin typeface="Calibri"/>
              </a:rPr>
              <a:t>Αν υπάρχει μια διάταξη της καταλληλότητας τότε ο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συγκεντρωτικός βαθμός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net-score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) </a:t>
            </a:r>
            <a:r>
              <a:rPr lang="el-GR" dirty="0">
                <a:latin typeface="Calibri"/>
              </a:rPr>
              <a:t>ενός εγγράφου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d</a:t>
            </a:r>
            <a:r>
              <a:rPr lang="el-GR" dirty="0">
                <a:latin typeface="Calibri"/>
              </a:rPr>
              <a:t> και μιας ερώτησης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q</a:t>
            </a:r>
            <a:r>
              <a:rPr lang="en-US" dirty="0">
                <a:latin typeface="Calibri"/>
              </a:rPr>
              <a:t> </a:t>
            </a:r>
            <a:r>
              <a:rPr lang="el-GR" dirty="0">
                <a:latin typeface="Calibri"/>
              </a:rPr>
              <a:t>είναι ένας συνδυασμός της ποιότητας του εγγράφου (που έστω ότι δίνεται από μια συνάρτηση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g</a:t>
            </a:r>
            <a:r>
              <a:rPr lang="en-US" dirty="0">
                <a:latin typeface="Calibri"/>
              </a:rPr>
              <a:t> </a:t>
            </a:r>
            <a:r>
              <a:rPr lang="el-GR" dirty="0">
                <a:latin typeface="Calibri"/>
              </a:rPr>
              <a:t>στο</a:t>
            </a:r>
            <a:r>
              <a:rPr lang="en-US" dirty="0">
                <a:latin typeface="Calibri"/>
              </a:rPr>
              <a:t> [0, 1]) </a:t>
            </a:r>
            <a:r>
              <a:rPr lang="el-GR" dirty="0">
                <a:latin typeface="Calibri"/>
              </a:rPr>
              <a:t>και της συνάφειας του με το ερώτημα </a:t>
            </a:r>
            <a:r>
              <a:rPr lang="en-US" i="1" dirty="0">
                <a:latin typeface="Calibri"/>
              </a:rPr>
              <a:t>q </a:t>
            </a:r>
            <a:r>
              <a:rPr lang="el-GR" i="1" dirty="0">
                <a:latin typeface="Calibri"/>
              </a:rPr>
              <a:t>(πχ με χρήση </a:t>
            </a:r>
            <a:r>
              <a:rPr lang="en-US" i="1" dirty="0" err="1">
                <a:latin typeface="Calibri"/>
              </a:rPr>
              <a:t>tf-idf</a:t>
            </a:r>
            <a:r>
              <a:rPr lang="en-US" i="1" dirty="0">
                <a:latin typeface="Calibri"/>
              </a:rPr>
              <a:t>)</a:t>
            </a:r>
            <a:r>
              <a:rPr lang="el-GR" dirty="0">
                <a:latin typeface="Calibri"/>
              </a:rPr>
              <a:t>: </a:t>
            </a:r>
            <a:endParaRPr lang="en-US" dirty="0">
              <a:latin typeface="Calibri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de-DE" dirty="0">
                <a:solidFill>
                  <a:srgbClr val="FF0000"/>
                </a:solidFill>
                <a:latin typeface="Calibri"/>
              </a:rPr>
              <a:t>				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  <a:latin typeface="Calibri"/>
              </a:rPr>
              <a:t>net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-score(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q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, 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d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) </a:t>
            </a:r>
            <a:r>
              <a:rPr lang="de-DE" dirty="0">
                <a:latin typeface="Calibri"/>
              </a:rPr>
              <a:t>= </a:t>
            </a:r>
            <a:r>
              <a:rPr lang="de-DE" i="1" dirty="0">
                <a:solidFill>
                  <a:srgbClr val="0070C0"/>
                </a:solidFill>
                <a:latin typeface="Calibri"/>
              </a:rPr>
              <a:t>g</a:t>
            </a:r>
            <a:r>
              <a:rPr lang="de-DE" dirty="0">
                <a:solidFill>
                  <a:srgbClr val="0070C0"/>
                </a:solidFill>
                <a:latin typeface="Calibri"/>
              </a:rPr>
              <a:t>(</a:t>
            </a:r>
            <a:r>
              <a:rPr lang="de-DE" i="1" dirty="0">
                <a:solidFill>
                  <a:srgbClr val="0070C0"/>
                </a:solidFill>
                <a:latin typeface="Calibri"/>
              </a:rPr>
              <a:t>d</a:t>
            </a:r>
            <a:r>
              <a:rPr lang="de-DE" dirty="0">
                <a:solidFill>
                  <a:srgbClr val="0070C0"/>
                </a:solidFill>
                <a:latin typeface="Calibri"/>
              </a:rPr>
              <a:t>)</a:t>
            </a:r>
            <a:r>
              <a:rPr lang="de-DE" dirty="0">
                <a:latin typeface="Calibri"/>
              </a:rPr>
              <a:t> + score(</a:t>
            </a:r>
            <a:r>
              <a:rPr lang="de-DE" i="1" dirty="0">
                <a:latin typeface="Calibri"/>
              </a:rPr>
              <a:t>q</a:t>
            </a:r>
            <a:r>
              <a:rPr lang="de-DE" dirty="0">
                <a:latin typeface="Calibri"/>
              </a:rPr>
              <a:t>, </a:t>
            </a:r>
            <a:r>
              <a:rPr lang="de-DE" i="1" dirty="0">
                <a:latin typeface="Calibri"/>
              </a:rPr>
              <a:t>d</a:t>
            </a:r>
            <a:r>
              <a:rPr lang="de-DE" dirty="0">
                <a:latin typeface="Calibri"/>
              </a:rPr>
              <a:t>)</a:t>
            </a: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i="1" dirty="0">
                <a:latin typeface="Calibri"/>
                <a:cs typeface="+mn-cs"/>
              </a:rPr>
              <a:t>Θέλουμε να επιλέξουμε σελίδες που είναι και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γενικά σημαντικές </a:t>
            </a:r>
            <a:r>
              <a:rPr lang="en-US" sz="2000" i="1" dirty="0">
                <a:latin typeface="Calibri"/>
                <a:cs typeface="+mn-cs"/>
              </a:rPr>
              <a:t>(authoritative) </a:t>
            </a:r>
            <a:r>
              <a:rPr lang="el-GR" sz="2000" i="1" dirty="0">
                <a:latin typeface="Calibri"/>
                <a:cs typeface="+mn-cs"/>
              </a:rPr>
              <a:t>και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συναφείς ως προς την ερώτηση </a:t>
            </a:r>
            <a:r>
              <a:rPr lang="el-GR" sz="2000" i="1" dirty="0">
                <a:latin typeface="Calibri"/>
                <a:cs typeface="+mn-cs"/>
              </a:rPr>
              <a:t>(το οποίο μας δίνει το </a:t>
            </a:r>
            <a:r>
              <a:rPr lang="en-US" sz="2000" i="1" dirty="0">
                <a:latin typeface="Calibri"/>
                <a:cs typeface="+mn-cs"/>
              </a:rPr>
              <a:t>score</a:t>
            </a:r>
            <a:r>
              <a:rPr lang="el-GR" sz="2000" i="1" dirty="0">
                <a:latin typeface="Calibri"/>
                <a:cs typeface="+mn-cs"/>
              </a:rPr>
              <a:t>)</a:t>
            </a:r>
            <a:endParaRPr lang="en-US" sz="2000" i="1" dirty="0">
              <a:latin typeface="Calibri"/>
              <a:cs typeface="+mn-cs"/>
            </a:endParaRP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</a:pPr>
            <a:endParaRPr lang="el-GR" sz="800" i="1" dirty="0">
              <a:latin typeface="Calibri"/>
              <a:cs typeface="+mn-cs"/>
            </a:endParaRP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i="1" dirty="0">
                <a:latin typeface="Calibri"/>
                <a:cs typeface="+mn-cs"/>
              </a:rPr>
              <a:t> </a:t>
            </a:r>
            <a:r>
              <a:rPr lang="el-GR" dirty="0">
                <a:latin typeface="Calibri"/>
                <a:cs typeface="+mn-cs"/>
              </a:rPr>
              <a:t>Στην πράξη (βάρη) </a:t>
            </a:r>
            <a:r>
              <a:rPr lang="de-DE" i="1" dirty="0" err="1">
                <a:latin typeface="Calibri"/>
              </a:rPr>
              <a:t>net</a:t>
            </a:r>
            <a:r>
              <a:rPr lang="de-DE" i="1" dirty="0">
                <a:latin typeface="Calibri"/>
              </a:rPr>
              <a:t>-score(q, d) =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w</a:t>
            </a:r>
            <a:r>
              <a:rPr lang="en-US" i="1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i="1" dirty="0">
                <a:latin typeface="Calibri"/>
              </a:rPr>
              <a:t> </a:t>
            </a:r>
            <a:r>
              <a:rPr lang="de-DE" i="1" dirty="0">
                <a:latin typeface="Calibri"/>
              </a:rPr>
              <a:t>g(d) + </a:t>
            </a:r>
            <a:r>
              <a:rPr lang="de-DE" i="1" dirty="0">
                <a:solidFill>
                  <a:srgbClr val="FF0000"/>
                </a:solidFill>
                <a:latin typeface="Calibri"/>
              </a:rPr>
              <a:t>w</a:t>
            </a:r>
            <a:r>
              <a:rPr lang="de-DE" i="1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de-DE" i="1" dirty="0">
                <a:latin typeface="Calibri"/>
              </a:rPr>
              <a:t> score(q, d)</a:t>
            </a:r>
            <a:endParaRPr lang="el-GR" i="1" dirty="0">
              <a:latin typeface="Calibri"/>
              <a:cs typeface="+mn-cs"/>
            </a:endParaRP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 Υπόθεση: </a:t>
            </a:r>
            <a:r>
              <a:rPr lang="el-GR" dirty="0" err="1">
                <a:latin typeface="Calibri"/>
                <a:cs typeface="+mn-cs"/>
              </a:rPr>
              <a:t>κανονικοποίηση</a:t>
            </a:r>
            <a:r>
              <a:rPr lang="el-GR" dirty="0">
                <a:latin typeface="Calibri"/>
                <a:cs typeface="+mn-cs"/>
              </a:rPr>
              <a:t> ώστε </a:t>
            </a:r>
            <a:r>
              <a:rPr lang="en-US" i="1" dirty="0">
                <a:latin typeface="Calibri"/>
                <a:cs typeface="+mn-cs"/>
              </a:rPr>
              <a:t>score </a:t>
            </a:r>
            <a:r>
              <a:rPr lang="el-GR" i="1" dirty="0">
                <a:latin typeface="Calibri"/>
                <a:cs typeface="+mn-cs"/>
              </a:rPr>
              <a:t>επίσης στο [0, 1]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914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199278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362200"/>
            <a:ext cx="8786842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</a:rPr>
              <a:t>	</a:t>
            </a:r>
            <a:r>
              <a:rPr lang="el-GR" dirty="0">
                <a:latin typeface="Calibri"/>
              </a:rPr>
              <a:t>Θέλουμε διάταξη με βάση το </a:t>
            </a:r>
            <a:r>
              <a:rPr lang="en-US" dirty="0">
                <a:latin typeface="Calibri"/>
              </a:rPr>
              <a:t>net-score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  <a:cs typeface="+mn-cs"/>
              </a:rPr>
              <a:t>	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  <a:cs typeface="+mn-cs"/>
              </a:rPr>
              <a:t>	</a:t>
            </a:r>
            <a:r>
              <a:rPr lang="el-GR" dirty="0">
                <a:latin typeface="Calibri"/>
                <a:cs typeface="+mn-cs"/>
              </a:rPr>
              <a:t>Πως </a:t>
            </a:r>
            <a:r>
              <a:rPr lang="el-GR" i="1" dirty="0">
                <a:latin typeface="Calibri"/>
                <a:cs typeface="+mn-cs"/>
              </a:rPr>
              <a:t>μπορούμε να επιτύχουμε  γρήγορο τερματ</a:t>
            </a:r>
            <a:r>
              <a:rPr lang="el-GR" dirty="0">
                <a:latin typeface="Calibri"/>
                <a:cs typeface="+mn-cs"/>
              </a:rPr>
              <a:t>ισμό (</a:t>
            </a:r>
            <a:r>
              <a:rPr lang="en-US" dirty="0">
                <a:latin typeface="Calibri"/>
                <a:cs typeface="+mn-cs"/>
              </a:rPr>
              <a:t>early termination</a:t>
            </a:r>
            <a:r>
              <a:rPr lang="el-GR" dirty="0">
                <a:latin typeface="Calibri"/>
                <a:cs typeface="+mn-cs"/>
              </a:rPr>
              <a:t>); Δηλαδή να μην επεξεργαστούμε όλη τη λίστα καταχωρήσεων για να βρούμε τα καλύτερα </a:t>
            </a:r>
            <a:r>
              <a:rPr lang="en-US" i="1" dirty="0">
                <a:latin typeface="Calibri"/>
                <a:cs typeface="+mn-cs"/>
              </a:rPr>
              <a:t>k</a:t>
            </a:r>
            <a:r>
              <a:rPr lang="en-US" dirty="0">
                <a:latin typeface="Calibri"/>
                <a:cs typeface="+mn-cs"/>
              </a:rPr>
              <a:t>;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7872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739879"/>
            <a:ext cx="892971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6023" y="1471453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latin typeface="Calibri"/>
                <a:cs typeface="+mn-cs"/>
              </a:rPr>
              <a:t>	</a:t>
            </a:r>
            <a:endParaRPr lang="el-GR" sz="1200" dirty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Διατάσουμε τις λίστες καταχωρήσεων με βάση την καταλληλότητα (π.χ., </a:t>
            </a:r>
            <a:r>
              <a:rPr lang="en-US" dirty="0" err="1">
                <a:latin typeface="Calibri"/>
                <a:cs typeface="+mn-cs"/>
              </a:rPr>
              <a:t>PageRank</a:t>
            </a:r>
            <a:r>
              <a:rPr lang="en-US" dirty="0">
                <a:latin typeface="Calibri"/>
                <a:cs typeface="+mn-cs"/>
              </a:rPr>
              <a:t>) </a:t>
            </a:r>
            <a:r>
              <a:rPr lang="el-GR" dirty="0">
                <a:latin typeface="Calibri"/>
                <a:cs typeface="+mn-cs"/>
              </a:rPr>
              <a:t>των εγγράφων: </a:t>
            </a:r>
          </a:p>
          <a:p>
            <a:pPr lvl="1" algn="ctr" defTabSz="449263">
              <a:spcBef>
                <a:spcPts val="700"/>
              </a:spcBef>
              <a:buClr>
                <a:srgbClr val="336699"/>
              </a:buClr>
            </a:pPr>
            <a:r>
              <a:rPr lang="de-DE" i="1" dirty="0">
                <a:latin typeface="Calibri"/>
                <a:cs typeface="+mn-cs"/>
              </a:rPr>
              <a:t>g</a:t>
            </a:r>
            <a:r>
              <a:rPr lang="de-DE" dirty="0">
                <a:latin typeface="Calibri"/>
                <a:cs typeface="+mn-cs"/>
              </a:rPr>
              <a:t>(</a:t>
            </a:r>
            <a:r>
              <a:rPr lang="de-DE" i="1" dirty="0">
                <a:latin typeface="Calibri"/>
                <a:cs typeface="+mn-cs"/>
              </a:rPr>
              <a:t>d</a:t>
            </a:r>
            <a:r>
              <a:rPr lang="de-DE" baseline="-25000" dirty="0">
                <a:latin typeface="Calibri"/>
                <a:cs typeface="+mn-cs"/>
              </a:rPr>
              <a:t>1</a:t>
            </a:r>
            <a:r>
              <a:rPr lang="de-DE" dirty="0">
                <a:latin typeface="Calibri"/>
                <a:cs typeface="+mn-cs"/>
              </a:rPr>
              <a:t>) &gt; </a:t>
            </a:r>
            <a:r>
              <a:rPr lang="de-DE" i="1" dirty="0">
                <a:latin typeface="Calibri"/>
                <a:cs typeface="+mn-cs"/>
              </a:rPr>
              <a:t>g</a:t>
            </a:r>
            <a:r>
              <a:rPr lang="de-DE" dirty="0">
                <a:latin typeface="Calibri"/>
                <a:cs typeface="+mn-cs"/>
              </a:rPr>
              <a:t>(</a:t>
            </a:r>
            <a:r>
              <a:rPr lang="de-DE" i="1" dirty="0">
                <a:latin typeface="Calibri"/>
                <a:cs typeface="+mn-cs"/>
              </a:rPr>
              <a:t>d</a:t>
            </a:r>
            <a:r>
              <a:rPr lang="de-DE" baseline="-25000" dirty="0">
                <a:latin typeface="Calibri"/>
                <a:cs typeface="+mn-cs"/>
              </a:rPr>
              <a:t>2</a:t>
            </a:r>
            <a:r>
              <a:rPr lang="de-DE" dirty="0">
                <a:latin typeface="Calibri"/>
                <a:cs typeface="+mn-cs"/>
              </a:rPr>
              <a:t>) &gt; </a:t>
            </a:r>
            <a:r>
              <a:rPr lang="de-DE" i="1" dirty="0">
                <a:latin typeface="Calibri"/>
                <a:cs typeface="+mn-cs"/>
              </a:rPr>
              <a:t>g</a:t>
            </a:r>
            <a:r>
              <a:rPr lang="de-DE" dirty="0">
                <a:latin typeface="Calibri"/>
                <a:cs typeface="+mn-cs"/>
              </a:rPr>
              <a:t>(</a:t>
            </a:r>
            <a:r>
              <a:rPr lang="de-DE" i="1" dirty="0">
                <a:latin typeface="Calibri"/>
                <a:cs typeface="+mn-cs"/>
              </a:rPr>
              <a:t>d</a:t>
            </a:r>
            <a:r>
              <a:rPr lang="de-DE" baseline="-25000" dirty="0">
                <a:latin typeface="Calibri"/>
                <a:cs typeface="+mn-cs"/>
              </a:rPr>
              <a:t>3</a:t>
            </a:r>
            <a:r>
              <a:rPr lang="de-DE" dirty="0">
                <a:latin typeface="Calibri"/>
                <a:cs typeface="+mn-cs"/>
              </a:rPr>
              <a:t>) &gt; . . .</a:t>
            </a:r>
            <a:endParaRPr lang="el-GR" dirty="0">
              <a:latin typeface="Calibri"/>
              <a:cs typeface="+mn-cs"/>
            </a:endParaRPr>
          </a:p>
          <a:p>
            <a:pPr lvl="1" algn="ctr" defTabSz="449263">
              <a:spcBef>
                <a:spcPts val="700"/>
              </a:spcBef>
              <a:buClr>
                <a:srgbClr val="336699"/>
              </a:buClr>
            </a:pPr>
            <a:endParaRPr lang="el-GR" dirty="0">
              <a:latin typeface="Calibri"/>
              <a:cs typeface="+mn-cs"/>
            </a:endParaRPr>
          </a:p>
          <a:p>
            <a:pPr lvl="1" algn="just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latin typeface="Calibri"/>
                <a:cs typeface="+mn-cs"/>
              </a:rPr>
              <a:t>Η διάταξη των εγγράφων είναι </a:t>
            </a:r>
            <a:r>
              <a:rPr lang="el-GR" dirty="0">
                <a:solidFill>
                  <a:srgbClr val="FF0000"/>
                </a:solidFill>
                <a:latin typeface="Calibri"/>
                <a:cs typeface="+mn-cs"/>
              </a:rPr>
              <a:t>ίδια</a:t>
            </a:r>
            <a:r>
              <a:rPr lang="el-GR" dirty="0">
                <a:latin typeface="Calibri"/>
                <a:cs typeface="+mn-cs"/>
              </a:rPr>
              <a:t> για όλες τις λίστες καταχωρήσεων</a:t>
            </a:r>
            <a:endParaRPr lang="de-DE" dirty="0"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4865824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Τα «καλά» έγγραφα στην αρχή της κάθε λίστας, οπότε αν θέλουμε να βρούμε γρήγορα καλά αποτελέσματα μπορούμε να δούμε μόνο την αρχή της λίστας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7812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658FD-88AD-40ED-894D-D59A9B58A5A8}"/>
              </a:ext>
            </a:extLst>
          </p:cNvPr>
          <p:cNvSpPr txBox="1"/>
          <p:nvPr/>
        </p:nvSpPr>
        <p:spPr>
          <a:xfrm>
            <a:off x="838200" y="1143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d1, 0.6 d3, 0.2 d8, 0.1 d15, 0.8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0.1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 0.3 d3, 1 d8, 0.1 d21, 0.8 d22, 0.</a:t>
            </a:r>
            <a:r>
              <a:rPr lang="el-GR" dirty="0">
                <a:latin typeface="+mn-lt"/>
              </a:rPr>
              <a:t>7</a:t>
            </a:r>
            <a:r>
              <a:rPr lang="en-US" dirty="0">
                <a:latin typeface="+mn-lt"/>
              </a:rPr>
              <a:t>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0.1 d31, 0.2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77C8-947A-46B5-B4C4-63BD3C37951D}"/>
              </a:ext>
            </a:extLst>
          </p:cNvPr>
          <p:cNvSpPr txBox="1"/>
          <p:nvPr/>
        </p:nvSpPr>
        <p:spPr>
          <a:xfrm>
            <a:off x="381000" y="201633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7AA94-F4CC-40F4-B8BB-EEE07EAC38F4}"/>
              </a:ext>
            </a:extLst>
          </p:cNvPr>
          <p:cNvSpPr txBox="1"/>
          <p:nvPr/>
        </p:nvSpPr>
        <p:spPr>
          <a:xfrm>
            <a:off x="1469231" y="2694749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d3  d21 d1  d8 d15 d31 d29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d20 </a:t>
            </a:r>
            <a:r>
              <a:rPr lang="en-US" dirty="0">
                <a:latin typeface="+mn-lt"/>
              </a:rPr>
              <a:t>d2 d22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31E29-8AA9-4232-BADB-7AE8020DC63A}"/>
              </a:ext>
            </a:extLst>
          </p:cNvPr>
          <p:cNvSpPr txBox="1"/>
          <p:nvPr/>
        </p:nvSpPr>
        <p:spPr>
          <a:xfrm>
            <a:off x="381000" y="221165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</a:rPr>
              <a:t>Διάταξη όλων των εγγράφων με βάση την ποιότητα τους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C3FD1-94BB-44AA-BB99-0E117048F98A}"/>
              </a:ext>
            </a:extLst>
          </p:cNvPr>
          <p:cNvSpPr txBox="1"/>
          <p:nvPr/>
        </p:nvSpPr>
        <p:spPr>
          <a:xfrm>
            <a:off x="685800" y="387898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d3, 0.2 </a:t>
            </a:r>
            <a:r>
              <a:rPr lang="en-US" dirty="0">
                <a:latin typeface="+mn-lt"/>
              </a:rPr>
              <a:t>d1, 0.6 d8, 0.1 d15, 0.8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d29</a:t>
            </a: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1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0.1 </a:t>
            </a:r>
          </a:p>
          <a:p>
            <a:pPr lvl="0"/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d3, 1 d21, 0.8 </a:t>
            </a:r>
            <a:r>
              <a:rPr lang="en-US" dirty="0">
                <a:latin typeface="+mn-lt"/>
              </a:rPr>
              <a:t>d8, 0.1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d31, 0.2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0.1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d2, 0.3 d22, 0.</a:t>
            </a: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7890D-A80B-4D32-9F80-81714EB8BD69}"/>
              </a:ext>
            </a:extLst>
          </p:cNvPr>
          <p:cNvSpPr txBox="1"/>
          <p:nvPr/>
        </p:nvSpPr>
        <p:spPr>
          <a:xfrm>
            <a:off x="685800" y="5117669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Ίδια διάταξη σε όλες τις λίστες οπότε μπορούμε με ένα πέρασμα να υπολογίσουμε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score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ανά έγγραφο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(document-at-a-time)</a:t>
            </a:r>
          </a:p>
        </p:txBody>
      </p:sp>
    </p:spTree>
    <p:extLst>
      <p:ext uri="{BB962C8B-B14F-4D97-AF65-F5344CB8AC3E}">
        <p14:creationId xmlns:p14="http://schemas.microsoft.com/office/powerpoint/2010/main" val="30486154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794596" y="8175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305008"/>
            <a:ext cx="8929718" cy="1111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0383" y="2362200"/>
            <a:ext cx="8482042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Υπενθύμιση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net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-score(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 =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 + score(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και τα έγγραφα σε κάθε λίστα σε διάταξη με βάση το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de-DE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Επεξεργαζόμαστε ένα έγγραφο τη φορά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– δηλαδή, για κάθε έγγραφο υπολογίζουμε πλήρως 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net-score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του (για όλους τους όρους του ερωτήματος)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7155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794596" y="8175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305008"/>
            <a:ext cx="8929718" cy="1111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482042" cy="4672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Υπενθύμιση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net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-score(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 =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 + score(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και τα έγγραφα σε κάθε λίστα σε διάταξη με βάση το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en-US" i="1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Έστω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→ [0, 1]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το τελευταίο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κορυφαίο έγγραφο έχει βαθμό </a:t>
            </a:r>
            <a:r>
              <a:rPr lang="el-GR" b="1" dirty="0">
                <a:solidFill>
                  <a:srgbClr val="000000"/>
                </a:solidFill>
                <a:latin typeface="Calibri"/>
                <a:cs typeface="+mn-cs"/>
              </a:rPr>
              <a:t>1.2</a:t>
            </a: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και για το έγγραφο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που επεξεργαζόμαστε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g(d) &lt; 0.1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, άρα και για όλα τα υπόλοιπα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συνολικός βαθμός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&lt; 1.1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(στην καλύτερη περίπτωση έχουν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score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ίσο με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1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που δεν αρκεί όμως)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.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	=&gt; δε χρειάζεται να επεξεργαστούμε το υπόλοιπο των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λιστών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191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91BBF-F10C-48BB-B891-7FA6E8DF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48A93-AD91-4DF0-A0EC-8FA941A599AD}"/>
              </a:ext>
            </a:extLst>
          </p:cNvPr>
          <p:cNvSpPr txBox="1"/>
          <p:nvPr/>
        </p:nvSpPr>
        <p:spPr>
          <a:xfrm>
            <a:off x="1752600" y="2057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+mn-lt"/>
              </a:rPr>
              <a:t>Ομαδοποίηση εγγράφων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98721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843613"/>
            <a:ext cx="8223250" cy="3566587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sz="3200" dirty="0">
                <a:ea typeface="宋体" pitchFamily="2" charset="-122"/>
              </a:rPr>
              <a:t>Προ-επεξεργασία:</a:t>
            </a:r>
            <a:r>
              <a:rPr lang="en-US" altLang="zh-CN" sz="3200" dirty="0">
                <a:ea typeface="宋体" pitchFamily="2" charset="-122"/>
              </a:rPr>
              <a:t> </a:t>
            </a:r>
            <a:r>
              <a:rPr lang="el-GR" altLang="zh-CN" sz="3200" dirty="0" err="1">
                <a:ea typeface="宋体" pitchFamily="2" charset="-122"/>
              </a:rPr>
              <a:t>συσταδοποίηση</a:t>
            </a:r>
            <a:r>
              <a:rPr lang="el-GR" altLang="zh-CN" sz="3200" dirty="0">
                <a:ea typeface="宋体" pitchFamily="2" charset="-122"/>
              </a:rPr>
              <a:t> </a:t>
            </a:r>
            <a:r>
              <a:rPr lang="en-US" altLang="zh-CN" sz="3200" dirty="0">
                <a:ea typeface="宋体" pitchFamily="2" charset="-122"/>
              </a:rPr>
              <a:t>(clustering) </a:t>
            </a:r>
            <a:r>
              <a:rPr lang="el-GR" altLang="zh-CN" sz="3200" dirty="0">
                <a:ea typeface="宋体" pitchFamily="2" charset="-122"/>
              </a:rPr>
              <a:t>εγγράφων</a:t>
            </a:r>
          </a:p>
          <a:p>
            <a:pPr eaLnBrk="1" hangingPunct="1"/>
            <a:r>
              <a:rPr lang="el-GR" altLang="zh-CN" sz="2400" dirty="0">
                <a:ea typeface="宋体" pitchFamily="2" charset="-122"/>
              </a:rPr>
              <a:t>Επέλεξε τυχαία</a:t>
            </a:r>
            <a:r>
              <a:rPr lang="en-US" altLang="zh-CN" sz="2400" dirty="0">
                <a:ea typeface="宋体" pitchFamily="2" charset="-122"/>
              </a:rPr>
              <a:t> K ( </a:t>
            </a:r>
            <a:r>
              <a:rPr lang="el-GR" altLang="zh-CN" sz="2400" dirty="0">
                <a:ea typeface="宋体" pitchFamily="2" charset="-122"/>
              </a:rPr>
              <a:t>πχ,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N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)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 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έγγραφα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: 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τα οποία τα ονομάζουμε </a:t>
            </a:r>
            <a:r>
              <a:rPr lang="el-GR" altLang="zh-CN" sz="2400" kern="1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sym typeface="Symbol" pitchFamily="18" charset="2"/>
              </a:rPr>
              <a:t>ηγέτες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(</a:t>
            </a:r>
            <a:r>
              <a:rPr lang="en-US" altLang="zh-CN" sz="2400" i="1" dirty="0">
                <a:ea typeface="宋体" pitchFamily="2" charset="-122"/>
                <a:sym typeface="Symbol" pitchFamily="18" charset="2"/>
              </a:rPr>
              <a:t>leaders</a:t>
            </a:r>
            <a:r>
              <a:rPr lang="el-GR" altLang="zh-CN" sz="2400" i="1" dirty="0">
                <a:ea typeface="宋体" pitchFamily="2" charset="-122"/>
                <a:sym typeface="Symbol" pitchFamily="18" charset="2"/>
              </a:rPr>
              <a:t>)</a:t>
            </a:r>
            <a:endParaRPr lang="en-US" altLang="zh-CN" sz="2400" dirty="0">
              <a:ea typeface="宋体" pitchFamily="2" charset="-122"/>
            </a:endParaRPr>
          </a:p>
          <a:p>
            <a:pPr eaLnBrk="1" hangingPunct="1"/>
            <a:r>
              <a:rPr lang="el-GR" altLang="zh-CN" sz="2400" dirty="0">
                <a:ea typeface="宋体" pitchFamily="2" charset="-122"/>
              </a:rPr>
              <a:t>Για κάθε άλλο έγγραφο, προ-υπολογίζουμε τον κοντινότερο ηγέτη του </a:t>
            </a:r>
            <a:r>
              <a:rPr lang="en-US" altLang="zh-CN" sz="2400" dirty="0">
                <a:ea typeface="宋体" pitchFamily="2" charset="-122"/>
              </a:rPr>
              <a:t>(</a:t>
            </a:r>
            <a:r>
              <a:rPr lang="el-GR" altLang="zh-CN" sz="2400" dirty="0">
                <a:ea typeface="宋体" pitchFamily="2" charset="-122"/>
              </a:rPr>
              <a:t>χρήση</a:t>
            </a: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l-GR" altLang="zh-CN" sz="2400" dirty="0">
                <a:ea typeface="宋体" pitchFamily="2" charset="-122"/>
              </a:rPr>
              <a:t>ομοιότητας </a:t>
            </a:r>
            <a:r>
              <a:rPr lang="el-GR" altLang="zh-CN" sz="2400" dirty="0" err="1">
                <a:ea typeface="宋体" pitchFamily="2" charset="-122"/>
              </a:rPr>
              <a:t>συνημιτόνου</a:t>
            </a:r>
            <a:r>
              <a:rPr lang="el-GR" altLang="zh-CN" sz="2400" dirty="0">
                <a:ea typeface="宋体" pitchFamily="2" charset="-122"/>
              </a:rPr>
              <a:t>)</a:t>
            </a:r>
            <a:endParaRPr lang="en-US" altLang="zh-CN" sz="2400" dirty="0">
              <a:ea typeface="宋体" pitchFamily="2" charset="-122"/>
            </a:endParaRPr>
          </a:p>
          <a:p>
            <a:pPr lvl="1" eaLnBrk="1" hangingPunct="1"/>
            <a:r>
              <a:rPr lang="el-GR" altLang="zh-CN" dirty="0">
                <a:ea typeface="宋体" pitchFamily="2" charset="-122"/>
              </a:rPr>
              <a:t>Αυτά τα έγγραφα καλούντα </a:t>
            </a:r>
            <a:r>
              <a:rPr lang="el-GR" altLang="zh-CN" kern="1200" dirty="0">
                <a:solidFill>
                  <a:srgbClr val="C00000"/>
                </a:solidFill>
                <a:ea typeface="ＭＳ Ｐゴシック" pitchFamily="34" charset="-128"/>
                <a:cs typeface="ＭＳ Ｐゴシック" pitchFamily="-65" charset="-128"/>
                <a:sym typeface="Symbol" pitchFamily="18" charset="2"/>
              </a:rPr>
              <a:t>ακόλουθοι </a:t>
            </a:r>
            <a:r>
              <a:rPr lang="el-GR" altLang="zh-CN" dirty="0"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followers</a:t>
            </a:r>
            <a:r>
              <a:rPr lang="el-GR" altLang="zh-CN" dirty="0">
                <a:ea typeface="宋体" pitchFamily="2" charset="-122"/>
              </a:rPr>
              <a:t>)</a:t>
            </a:r>
            <a:r>
              <a:rPr lang="en-US" altLang="zh-CN" dirty="0">
                <a:ea typeface="宋体" pitchFamily="2" charset="-122"/>
              </a:rPr>
              <a:t>;</a:t>
            </a:r>
          </a:p>
          <a:p>
            <a:pPr lvl="1" eaLnBrk="1" hangingPunct="1"/>
            <a:r>
              <a:rPr lang="el-GR" altLang="zh-CN" dirty="0">
                <a:ea typeface="宋体" pitchFamily="2" charset="-122"/>
              </a:rPr>
              <a:t>Ο αναμενόμενος αριθμός είναι</a:t>
            </a:r>
            <a:r>
              <a:rPr lang="en-US" altLang="zh-CN" dirty="0">
                <a:ea typeface="宋体" pitchFamily="2" charset="-122"/>
              </a:rPr>
              <a:t>: ~ 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</a:t>
            </a:r>
            <a:r>
              <a:rPr lang="en-US" altLang="zh-CN" i="1" dirty="0">
                <a:ea typeface="宋体" pitchFamily="2" charset="-122"/>
                <a:sym typeface="Symbol" pitchFamily="18" charset="2"/>
              </a:rPr>
              <a:t>N </a:t>
            </a:r>
            <a:r>
              <a:rPr lang="el-GR" altLang="zh-CN" dirty="0">
                <a:ea typeface="宋体" pitchFamily="2" charset="-122"/>
                <a:sym typeface="Symbol" pitchFamily="18" charset="2"/>
              </a:rPr>
              <a:t>ακόλουθοι ανά ηγέτη</a:t>
            </a:r>
          </a:p>
          <a:p>
            <a:pPr marL="0" lvl="1" indent="0" eaLnBrk="1" hangingPunct="1"/>
            <a:r>
              <a:rPr lang="el-GR" altLang="zh-CN" sz="2400" dirty="0">
                <a:ea typeface="宋体" pitchFamily="2" charset="-122"/>
                <a:sym typeface="Symbol" pitchFamily="18" charset="2"/>
              </a:rPr>
              <a:t> Τελικά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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N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ομάδες με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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N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έγγραφα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</p:spTree>
    <p:extLst>
      <p:ext uri="{BB962C8B-B14F-4D97-AF65-F5344CB8AC3E}">
        <p14:creationId xmlns:p14="http://schemas.microsoft.com/office/powerpoint/2010/main" val="211015784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030288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1143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zh-CN" sz="2800" dirty="0">
                <a:ea typeface="宋体" pitchFamily="2" charset="-122"/>
              </a:rPr>
              <a:t>Για κάθε ερώτημα </a:t>
            </a:r>
            <a:r>
              <a:rPr lang="en-US" altLang="zh-CN" sz="2800" i="1" dirty="0">
                <a:ea typeface="宋体" pitchFamily="2" charset="-122"/>
              </a:rPr>
              <a:t>q</a:t>
            </a:r>
            <a:endParaRPr lang="en-US" altLang="zh-CN" sz="2800" dirty="0">
              <a:ea typeface="宋体" pitchFamily="2" charset="-122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zh-CN" sz="2800" dirty="0">
                <a:ea typeface="宋体" pitchFamily="2" charset="-122"/>
              </a:rPr>
              <a:t>Βρες τον πιο κοντινό ηγέτη </a:t>
            </a:r>
            <a:r>
              <a:rPr lang="en-US" altLang="zh-CN" sz="2800" i="1" dirty="0">
                <a:ea typeface="宋体" pitchFamily="2" charset="-122"/>
              </a:rPr>
              <a:t>L.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zh-CN" sz="2800" dirty="0">
                <a:ea typeface="宋体" pitchFamily="2" charset="-122"/>
              </a:rPr>
              <a:t>Ψάξε για τα </a:t>
            </a:r>
            <a:r>
              <a:rPr lang="en-US" altLang="zh-CN" sz="2800" i="1" dirty="0">
                <a:ea typeface="宋体" pitchFamily="2" charset="-122"/>
              </a:rPr>
              <a:t>K</a:t>
            </a:r>
            <a:r>
              <a:rPr lang="en-US" altLang="zh-CN" sz="2800" dirty="0">
                <a:ea typeface="宋体" pitchFamily="2" charset="-122"/>
              </a:rPr>
              <a:t> </a:t>
            </a:r>
            <a:r>
              <a:rPr lang="el-GR" altLang="zh-CN" sz="2800" dirty="0">
                <a:ea typeface="宋体" pitchFamily="2" charset="-122"/>
              </a:rPr>
              <a:t>πλησιέστερα έγγραφα ανάμεσα στους ακολούθους του </a:t>
            </a:r>
            <a:r>
              <a:rPr lang="en-US" altLang="zh-CN" sz="2800" i="1" dirty="0">
                <a:ea typeface="宋体" pitchFamily="2" charset="-122"/>
              </a:rPr>
              <a:t>L</a:t>
            </a:r>
            <a:r>
              <a:rPr lang="el-GR" altLang="zh-CN" sz="2800" i="1" dirty="0">
                <a:ea typeface="宋体" pitchFamily="2" charset="-122"/>
              </a:rPr>
              <a:t> (δηλαδή, στην ομάδα του </a:t>
            </a:r>
            <a:r>
              <a:rPr lang="en-US" altLang="zh-CN" sz="2800" i="1" dirty="0">
                <a:ea typeface="宋体" pitchFamily="2" charset="-122"/>
              </a:rPr>
              <a:t>L)</a:t>
            </a:r>
            <a:r>
              <a:rPr lang="en-US" altLang="zh-CN" sz="2800" dirty="0">
                <a:ea typeface="宋体" pitchFamily="2" charset="-122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zh-CN" altLang="en-US" sz="2800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</p:spTree>
    <p:extLst>
      <p:ext uri="{BB962C8B-B14F-4D97-AF65-F5344CB8AC3E}">
        <p14:creationId xmlns:p14="http://schemas.microsoft.com/office/powerpoint/2010/main" val="2162304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val 15"/>
          <p:cNvSpPr>
            <a:spLocks noChangeArrowheads="1"/>
          </p:cNvSpPr>
          <p:nvPr/>
        </p:nvSpPr>
        <p:spPr bwMode="auto">
          <a:xfrm>
            <a:off x="2011363" y="31734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Oval 16"/>
          <p:cNvSpPr>
            <a:spLocks noChangeArrowheads="1"/>
          </p:cNvSpPr>
          <p:nvPr/>
        </p:nvSpPr>
        <p:spPr bwMode="auto">
          <a:xfrm>
            <a:off x="1806575" y="26844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Oval 17"/>
          <p:cNvSpPr>
            <a:spLocks noChangeArrowheads="1"/>
          </p:cNvSpPr>
          <p:nvPr/>
        </p:nvSpPr>
        <p:spPr bwMode="auto">
          <a:xfrm>
            <a:off x="2422525" y="3009900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Oval 18"/>
          <p:cNvSpPr>
            <a:spLocks noChangeArrowheads="1"/>
          </p:cNvSpPr>
          <p:nvPr/>
        </p:nvSpPr>
        <p:spPr bwMode="auto">
          <a:xfrm>
            <a:off x="2422525" y="34163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Oval 19"/>
          <p:cNvSpPr>
            <a:spLocks noChangeArrowheads="1"/>
          </p:cNvSpPr>
          <p:nvPr/>
        </p:nvSpPr>
        <p:spPr bwMode="auto">
          <a:xfrm>
            <a:off x="1806575" y="3822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Oval 20"/>
          <p:cNvSpPr>
            <a:spLocks noChangeArrowheads="1"/>
          </p:cNvSpPr>
          <p:nvPr/>
        </p:nvSpPr>
        <p:spPr bwMode="auto">
          <a:xfrm>
            <a:off x="6743700" y="5367338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Oval 21"/>
          <p:cNvSpPr>
            <a:spLocks noChangeArrowheads="1"/>
          </p:cNvSpPr>
          <p:nvPr/>
        </p:nvSpPr>
        <p:spPr bwMode="auto">
          <a:xfrm>
            <a:off x="5715000" y="19542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Oval 22"/>
          <p:cNvSpPr>
            <a:spLocks noChangeArrowheads="1"/>
          </p:cNvSpPr>
          <p:nvPr/>
        </p:nvSpPr>
        <p:spPr bwMode="auto">
          <a:xfrm>
            <a:off x="5867400" y="226218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Oval 24"/>
          <p:cNvSpPr>
            <a:spLocks noChangeArrowheads="1"/>
          </p:cNvSpPr>
          <p:nvPr/>
        </p:nvSpPr>
        <p:spPr bwMode="auto">
          <a:xfrm>
            <a:off x="69500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Oval 25"/>
          <p:cNvSpPr>
            <a:spLocks noChangeArrowheads="1"/>
          </p:cNvSpPr>
          <p:nvPr/>
        </p:nvSpPr>
        <p:spPr bwMode="auto">
          <a:xfrm>
            <a:off x="6743700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Oval 26"/>
          <p:cNvSpPr>
            <a:spLocks noChangeArrowheads="1"/>
          </p:cNvSpPr>
          <p:nvPr/>
        </p:nvSpPr>
        <p:spPr bwMode="auto">
          <a:xfrm>
            <a:off x="7154863" y="55292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Oval 27"/>
          <p:cNvSpPr>
            <a:spLocks noChangeArrowheads="1"/>
          </p:cNvSpPr>
          <p:nvPr/>
        </p:nvSpPr>
        <p:spPr bwMode="auto">
          <a:xfrm>
            <a:off x="7154863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Oval 28"/>
          <p:cNvSpPr>
            <a:spLocks noChangeArrowheads="1"/>
          </p:cNvSpPr>
          <p:nvPr/>
        </p:nvSpPr>
        <p:spPr bwMode="auto">
          <a:xfrm>
            <a:off x="6469063" y="23606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Oval 29"/>
          <p:cNvSpPr>
            <a:spLocks noChangeArrowheads="1"/>
          </p:cNvSpPr>
          <p:nvPr/>
        </p:nvSpPr>
        <p:spPr bwMode="auto">
          <a:xfrm>
            <a:off x="6743700" y="21971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Oval 30"/>
          <p:cNvSpPr>
            <a:spLocks noChangeArrowheads="1"/>
          </p:cNvSpPr>
          <p:nvPr/>
        </p:nvSpPr>
        <p:spPr bwMode="auto">
          <a:xfrm>
            <a:off x="2217738" y="4879975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Oval 31"/>
          <p:cNvSpPr>
            <a:spLocks noChangeArrowheads="1"/>
          </p:cNvSpPr>
          <p:nvPr/>
        </p:nvSpPr>
        <p:spPr bwMode="auto">
          <a:xfrm>
            <a:off x="4275138" y="4392613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Oval 32"/>
          <p:cNvSpPr>
            <a:spLocks noChangeArrowheads="1"/>
          </p:cNvSpPr>
          <p:nvPr/>
        </p:nvSpPr>
        <p:spPr bwMode="auto">
          <a:xfrm>
            <a:off x="2628900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Oval 33"/>
          <p:cNvSpPr>
            <a:spLocks noChangeArrowheads="1"/>
          </p:cNvSpPr>
          <p:nvPr/>
        </p:nvSpPr>
        <p:spPr bwMode="auto">
          <a:xfrm>
            <a:off x="2628900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Oval 34"/>
          <p:cNvSpPr>
            <a:spLocks noChangeArrowheads="1"/>
          </p:cNvSpPr>
          <p:nvPr/>
        </p:nvSpPr>
        <p:spPr bwMode="auto">
          <a:xfrm>
            <a:off x="18065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Oval 35"/>
          <p:cNvSpPr>
            <a:spLocks noChangeArrowheads="1"/>
          </p:cNvSpPr>
          <p:nvPr/>
        </p:nvSpPr>
        <p:spPr bwMode="auto">
          <a:xfrm>
            <a:off x="2149475" y="53673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Oval 36"/>
          <p:cNvSpPr>
            <a:spLocks noChangeArrowheads="1"/>
          </p:cNvSpPr>
          <p:nvPr/>
        </p:nvSpPr>
        <p:spPr bwMode="auto">
          <a:xfrm>
            <a:off x="4479925" y="41481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Oval 37"/>
          <p:cNvSpPr>
            <a:spLocks noChangeArrowheads="1"/>
          </p:cNvSpPr>
          <p:nvPr/>
        </p:nvSpPr>
        <p:spPr bwMode="auto">
          <a:xfrm>
            <a:off x="4686300" y="45545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Oval 38"/>
          <p:cNvSpPr>
            <a:spLocks noChangeArrowheads="1"/>
          </p:cNvSpPr>
          <p:nvPr/>
        </p:nvSpPr>
        <p:spPr bwMode="auto">
          <a:xfrm>
            <a:off x="4479925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Oval 39"/>
          <p:cNvSpPr>
            <a:spLocks noChangeArrowheads="1"/>
          </p:cNvSpPr>
          <p:nvPr/>
        </p:nvSpPr>
        <p:spPr bwMode="auto">
          <a:xfrm>
            <a:off x="4068763" y="46355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Rectangle 40"/>
          <p:cNvSpPr>
            <a:spLocks noChangeArrowheads="1"/>
          </p:cNvSpPr>
          <p:nvPr/>
        </p:nvSpPr>
        <p:spPr bwMode="auto">
          <a:xfrm>
            <a:off x="5921375" y="3173413"/>
            <a:ext cx="2127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Oval 41"/>
          <p:cNvSpPr>
            <a:spLocks noChangeArrowheads="1"/>
          </p:cNvSpPr>
          <p:nvPr/>
        </p:nvSpPr>
        <p:spPr bwMode="auto">
          <a:xfrm>
            <a:off x="5715000" y="3173413"/>
            <a:ext cx="212725" cy="250825"/>
          </a:xfrm>
          <a:prstGeom prst="ellipse">
            <a:avLst/>
          </a:prstGeom>
          <a:solidFill>
            <a:srgbClr val="339966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Oval 42"/>
          <p:cNvSpPr>
            <a:spLocks noChangeArrowheads="1"/>
          </p:cNvSpPr>
          <p:nvPr/>
        </p:nvSpPr>
        <p:spPr bwMode="auto">
          <a:xfrm>
            <a:off x="1600200" y="6342063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Oval 43"/>
          <p:cNvSpPr>
            <a:spLocks noChangeArrowheads="1"/>
          </p:cNvSpPr>
          <p:nvPr/>
        </p:nvSpPr>
        <p:spPr bwMode="auto">
          <a:xfrm>
            <a:off x="4892675" y="63420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5" name="Text Box 4"/>
          <p:cNvSpPr txBox="1">
            <a:spLocks noChangeArrowheads="1"/>
          </p:cNvSpPr>
          <p:nvPr/>
        </p:nvSpPr>
        <p:spPr bwMode="auto">
          <a:xfrm>
            <a:off x="5867400" y="3200400"/>
            <a:ext cx="1140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l-GR" altLang="zh-CN" sz="2000" dirty="0">
                <a:latin typeface="+mn-lt"/>
                <a:ea typeface="宋体" pitchFamily="2" charset="-122"/>
              </a:rPr>
              <a:t>Ερώτημα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cxnSp>
        <p:nvCxnSpPr>
          <p:cNvPr id="42016" name="AutoShape 5"/>
          <p:cNvCxnSpPr>
            <a:cxnSpLocks noChangeShapeType="1"/>
            <a:stCxn id="42015" idx="1"/>
            <a:endCxn id="42015" idx="1"/>
          </p:cNvCxnSpPr>
          <p:nvPr/>
        </p:nvCxnSpPr>
        <p:spPr bwMode="auto">
          <a:xfrm>
            <a:off x="5867400" y="340045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7" name="Text Box 11"/>
          <p:cNvSpPr txBox="1">
            <a:spLocks noChangeArrowheads="1"/>
          </p:cNvSpPr>
          <p:nvPr/>
        </p:nvSpPr>
        <p:spPr bwMode="auto">
          <a:xfrm>
            <a:off x="1752600" y="6248400"/>
            <a:ext cx="917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l-GR" altLang="zh-CN" sz="2000" dirty="0">
                <a:latin typeface="+mn-lt"/>
                <a:ea typeface="宋体" pitchFamily="2" charset="-122"/>
              </a:rPr>
              <a:t>Ηγέτης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sp>
        <p:nvSpPr>
          <p:cNvPr id="42018" name="Text Box 12"/>
          <p:cNvSpPr txBox="1">
            <a:spLocks noChangeArrowheads="1"/>
          </p:cNvSpPr>
          <p:nvPr/>
        </p:nvSpPr>
        <p:spPr bwMode="auto">
          <a:xfrm>
            <a:off x="5189586" y="6248400"/>
            <a:ext cx="13556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l-GR" altLang="zh-CN" sz="2000" dirty="0">
                <a:latin typeface="+mn-lt"/>
                <a:ea typeface="宋体" pitchFamily="2" charset="-122"/>
              </a:rPr>
              <a:t>Ακόλουθος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sp>
        <p:nvSpPr>
          <p:cNvPr id="42019" name="Oval 13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020" name="AutoShape 45"/>
          <p:cNvCxnSpPr>
            <a:cxnSpLocks noChangeShapeType="1"/>
            <a:stCxn id="42019" idx="5"/>
            <a:endCxn id="41999" idx="1"/>
          </p:cNvCxnSpPr>
          <p:nvPr/>
        </p:nvCxnSpPr>
        <p:spPr bwMode="auto">
          <a:xfrm>
            <a:off x="6313488" y="2351088"/>
            <a:ext cx="187325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1" name="AutoShape 46"/>
          <p:cNvCxnSpPr>
            <a:cxnSpLocks noChangeShapeType="1"/>
            <a:stCxn id="42019" idx="6"/>
            <a:endCxn id="42000" idx="2"/>
          </p:cNvCxnSpPr>
          <p:nvPr/>
        </p:nvCxnSpPr>
        <p:spPr bwMode="auto">
          <a:xfrm>
            <a:off x="6324600" y="2324100"/>
            <a:ext cx="409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AutoShape 48"/>
          <p:cNvCxnSpPr>
            <a:cxnSpLocks noChangeShapeType="1"/>
            <a:stCxn id="42019" idx="0"/>
          </p:cNvCxnSpPr>
          <p:nvPr/>
        </p:nvCxnSpPr>
        <p:spPr bwMode="auto">
          <a:xfrm>
            <a:off x="6286500" y="22860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AutoShape 50"/>
          <p:cNvCxnSpPr>
            <a:cxnSpLocks noChangeShapeType="1"/>
            <a:stCxn id="42019" idx="7"/>
          </p:cNvCxnSpPr>
          <p:nvPr/>
        </p:nvCxnSpPr>
        <p:spPr bwMode="auto">
          <a:xfrm flipH="1" flipV="1">
            <a:off x="6232525" y="2012950"/>
            <a:ext cx="80963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AutoShape 51"/>
          <p:cNvCxnSpPr>
            <a:cxnSpLocks noChangeShapeType="1"/>
            <a:stCxn id="42019" idx="1"/>
            <a:endCxn id="41993" idx="6"/>
          </p:cNvCxnSpPr>
          <p:nvPr/>
        </p:nvCxnSpPr>
        <p:spPr bwMode="auto">
          <a:xfrm flipH="1" flipV="1">
            <a:off x="5937250" y="2079625"/>
            <a:ext cx="322263" cy="2174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52"/>
          <p:cNvCxnSpPr>
            <a:cxnSpLocks noChangeShapeType="1"/>
            <a:stCxn id="42019" idx="1"/>
            <a:endCxn id="41994" idx="6"/>
          </p:cNvCxnSpPr>
          <p:nvPr/>
        </p:nvCxnSpPr>
        <p:spPr bwMode="auto">
          <a:xfrm flipH="1">
            <a:off x="6089650" y="2297113"/>
            <a:ext cx="169863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5829" name="AutoShape 53"/>
          <p:cNvCxnSpPr>
            <a:cxnSpLocks noChangeShapeType="1"/>
            <a:stCxn id="42012" idx="0"/>
            <a:endCxn id="42019" idx="3"/>
          </p:cNvCxnSpPr>
          <p:nvPr/>
        </p:nvCxnSpPr>
        <p:spPr bwMode="auto">
          <a:xfrm flipV="1">
            <a:off x="5821363" y="2351088"/>
            <a:ext cx="438150" cy="8128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5830" name="Freeform 54"/>
          <p:cNvSpPr>
            <a:spLocks/>
          </p:cNvSpPr>
          <p:nvPr/>
        </p:nvSpPr>
        <p:spPr bwMode="auto">
          <a:xfrm>
            <a:off x="5062538" y="1582738"/>
            <a:ext cx="2787650" cy="1485900"/>
          </a:xfrm>
          <a:custGeom>
            <a:avLst/>
            <a:gdLst>
              <a:gd name="T0" fmla="*/ 2147483647 w 1756"/>
              <a:gd name="T1" fmla="*/ 2147483647 h 936"/>
              <a:gd name="T2" fmla="*/ 2147483647 w 1756"/>
              <a:gd name="T3" fmla="*/ 2147483647 h 936"/>
              <a:gd name="T4" fmla="*/ 2147483647 w 1756"/>
              <a:gd name="T5" fmla="*/ 2147483647 h 936"/>
              <a:gd name="T6" fmla="*/ 2147483647 w 1756"/>
              <a:gd name="T7" fmla="*/ 2147483647 h 936"/>
              <a:gd name="T8" fmla="*/ 2147483647 w 1756"/>
              <a:gd name="T9" fmla="*/ 2147483647 h 936"/>
              <a:gd name="T10" fmla="*/ 2147483647 w 1756"/>
              <a:gd name="T11" fmla="*/ 2147483647 h 936"/>
              <a:gd name="T12" fmla="*/ 2147483647 w 1756"/>
              <a:gd name="T13" fmla="*/ 2147483647 h 936"/>
              <a:gd name="T14" fmla="*/ 2147483647 w 1756"/>
              <a:gd name="T15" fmla="*/ 2147483647 h 936"/>
              <a:gd name="T16" fmla="*/ 2147483647 w 1756"/>
              <a:gd name="T17" fmla="*/ 2147483647 h 936"/>
              <a:gd name="T18" fmla="*/ 2147483647 w 1756"/>
              <a:gd name="T19" fmla="*/ 2147483647 h 936"/>
              <a:gd name="T20" fmla="*/ 2147483647 w 1756"/>
              <a:gd name="T21" fmla="*/ 2147483647 h 936"/>
              <a:gd name="T22" fmla="*/ 2147483647 w 1756"/>
              <a:gd name="T23" fmla="*/ 2147483647 h 936"/>
              <a:gd name="T24" fmla="*/ 2147483647 w 1756"/>
              <a:gd name="T25" fmla="*/ 2147483647 h 936"/>
              <a:gd name="T26" fmla="*/ 2147483647 w 1756"/>
              <a:gd name="T27" fmla="*/ 2147483647 h 936"/>
              <a:gd name="T28" fmla="*/ 2147483647 w 1756"/>
              <a:gd name="T29" fmla="*/ 0 h 936"/>
              <a:gd name="T30" fmla="*/ 2147483647 w 1756"/>
              <a:gd name="T31" fmla="*/ 2147483647 h 936"/>
              <a:gd name="T32" fmla="*/ 2147483647 w 1756"/>
              <a:gd name="T33" fmla="*/ 2147483647 h 936"/>
              <a:gd name="T34" fmla="*/ 2147483647 w 1756"/>
              <a:gd name="T35" fmla="*/ 2147483647 h 936"/>
              <a:gd name="T36" fmla="*/ 2147483647 w 1756"/>
              <a:gd name="T37" fmla="*/ 2147483647 h 936"/>
              <a:gd name="T38" fmla="*/ 2147483647 w 1756"/>
              <a:gd name="T39" fmla="*/ 2147483647 h 936"/>
              <a:gd name="T40" fmla="*/ 2147483647 w 1756"/>
              <a:gd name="T41" fmla="*/ 2147483647 h 9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56"/>
              <a:gd name="T64" fmla="*/ 0 h 936"/>
              <a:gd name="T65" fmla="*/ 1756 w 1756"/>
              <a:gd name="T66" fmla="*/ 936 h 9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56" h="936">
                <a:moveTo>
                  <a:pt x="52" y="267"/>
                </a:moveTo>
                <a:cubicBezTo>
                  <a:pt x="131" y="371"/>
                  <a:pt x="0" y="200"/>
                  <a:pt x="129" y="361"/>
                </a:cubicBezTo>
                <a:cubicBezTo>
                  <a:pt x="185" y="430"/>
                  <a:pt x="219" y="505"/>
                  <a:pt x="293" y="559"/>
                </a:cubicBezTo>
                <a:cubicBezTo>
                  <a:pt x="341" y="594"/>
                  <a:pt x="412" y="601"/>
                  <a:pt x="465" y="628"/>
                </a:cubicBezTo>
                <a:cubicBezTo>
                  <a:pt x="502" y="647"/>
                  <a:pt x="538" y="671"/>
                  <a:pt x="576" y="688"/>
                </a:cubicBezTo>
                <a:cubicBezTo>
                  <a:pt x="629" y="712"/>
                  <a:pt x="687" y="731"/>
                  <a:pt x="740" y="757"/>
                </a:cubicBezTo>
                <a:cubicBezTo>
                  <a:pt x="853" y="814"/>
                  <a:pt x="965" y="884"/>
                  <a:pt x="1092" y="903"/>
                </a:cubicBezTo>
                <a:cubicBezTo>
                  <a:pt x="1188" y="936"/>
                  <a:pt x="1281" y="916"/>
                  <a:pt x="1385" y="912"/>
                </a:cubicBezTo>
                <a:cubicBezTo>
                  <a:pt x="1453" y="906"/>
                  <a:pt x="1508" y="896"/>
                  <a:pt x="1574" y="886"/>
                </a:cubicBezTo>
                <a:cubicBezTo>
                  <a:pt x="1616" y="862"/>
                  <a:pt x="1653" y="850"/>
                  <a:pt x="1686" y="817"/>
                </a:cubicBezTo>
                <a:cubicBezTo>
                  <a:pt x="1697" y="783"/>
                  <a:pt x="1737" y="722"/>
                  <a:pt x="1737" y="722"/>
                </a:cubicBezTo>
                <a:cubicBezTo>
                  <a:pt x="1742" y="702"/>
                  <a:pt x="1756" y="683"/>
                  <a:pt x="1754" y="662"/>
                </a:cubicBezTo>
                <a:cubicBezTo>
                  <a:pt x="1745" y="584"/>
                  <a:pt x="1701" y="519"/>
                  <a:pt x="1677" y="447"/>
                </a:cubicBezTo>
                <a:cubicBezTo>
                  <a:pt x="1654" y="377"/>
                  <a:pt x="1629" y="289"/>
                  <a:pt x="1582" y="232"/>
                </a:cubicBezTo>
                <a:cubicBezTo>
                  <a:pt x="1442" y="65"/>
                  <a:pt x="1160" y="16"/>
                  <a:pt x="955" y="0"/>
                </a:cubicBezTo>
                <a:cubicBezTo>
                  <a:pt x="845" y="5"/>
                  <a:pt x="759" y="14"/>
                  <a:pt x="654" y="26"/>
                </a:cubicBezTo>
                <a:cubicBezTo>
                  <a:pt x="598" y="40"/>
                  <a:pt x="539" y="51"/>
                  <a:pt x="482" y="60"/>
                </a:cubicBezTo>
                <a:cubicBezTo>
                  <a:pt x="409" y="91"/>
                  <a:pt x="328" y="111"/>
                  <a:pt x="250" y="129"/>
                </a:cubicBezTo>
                <a:cubicBezTo>
                  <a:pt x="202" y="152"/>
                  <a:pt x="153" y="180"/>
                  <a:pt x="104" y="198"/>
                </a:cubicBezTo>
                <a:cubicBezTo>
                  <a:pt x="98" y="204"/>
                  <a:pt x="90" y="208"/>
                  <a:pt x="86" y="215"/>
                </a:cubicBezTo>
                <a:cubicBezTo>
                  <a:pt x="72" y="239"/>
                  <a:pt x="86" y="267"/>
                  <a:pt x="52" y="267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Oval 56"/>
          <p:cNvSpPr>
            <a:spLocks noChangeArrowheads="1"/>
          </p:cNvSpPr>
          <p:nvPr/>
        </p:nvSpPr>
        <p:spPr bwMode="auto">
          <a:xfrm>
            <a:off x="6172200" y="2187575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9" name="Oval 58"/>
          <p:cNvSpPr>
            <a:spLocks noChangeArrowheads="1"/>
          </p:cNvSpPr>
          <p:nvPr/>
        </p:nvSpPr>
        <p:spPr bwMode="auto">
          <a:xfrm>
            <a:off x="6096000" y="17526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0288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8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150" y="9144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 με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Jaccard Distance (JD)</a:t>
            </a:r>
          </a:p>
        </p:txBody>
      </p:sp>
    </p:spTree>
    <p:extLst>
      <p:ext uri="{BB962C8B-B14F-4D97-AF65-F5344CB8AC3E}">
        <p14:creationId xmlns:p14="http://schemas.microsoft.com/office/powerpoint/2010/main" val="6513646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3250" cy="1306513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7924800" cy="289560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dirty="0">
                <a:ea typeface="宋体" pitchFamily="2" charset="-122"/>
              </a:rPr>
              <a:t>Γιατί τυχαία δείγματα;</a:t>
            </a: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Γρήγορη</a:t>
            </a:r>
            <a:endParaRPr lang="en-US" altLang="zh-CN" dirty="0">
              <a:ea typeface="宋体" pitchFamily="2" charset="-122"/>
            </a:endParaRP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Οι ηγέτες αντανακλούν την πραγματική κατανομή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</p:spTree>
    <p:extLst>
      <p:ext uri="{BB962C8B-B14F-4D97-AF65-F5344CB8AC3E}">
        <p14:creationId xmlns:p14="http://schemas.microsoft.com/office/powerpoint/2010/main" val="245958748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338462"/>
            <a:ext cx="8223250" cy="1306513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220"/>
            <a:ext cx="8077200" cy="198258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altLang="zh-CN" dirty="0">
                <a:ea typeface="宋体" pitchFamily="2" charset="-122"/>
              </a:rPr>
              <a:t>Γενικές παραλλαγές (</a:t>
            </a:r>
            <a:r>
              <a:rPr lang="en-US" altLang="zh-CN" dirty="0">
                <a:ea typeface="宋体" pitchFamily="2" charset="-122"/>
              </a:rPr>
              <a:t>b1-b2)</a:t>
            </a:r>
            <a:endParaRPr lang="el-GR" altLang="zh-CN" dirty="0">
              <a:ea typeface="宋体" pitchFamily="2" charset="-122"/>
            </a:endParaRP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Κάθε ακόλουθος συνδέεται με </a:t>
            </a: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b1</a:t>
            </a:r>
            <a:r>
              <a:rPr lang="el-GR" altLang="zh-CN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=</a:t>
            </a:r>
            <a:r>
              <a:rPr lang="el-GR" altLang="zh-CN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3 </a:t>
            </a:r>
            <a:r>
              <a:rPr lang="el-GR" altLang="zh-CN" dirty="0">
                <a:ea typeface="宋体" pitchFamily="2" charset="-122"/>
              </a:rPr>
              <a:t>πλησιέστερους ηγέτες</a:t>
            </a:r>
            <a:r>
              <a:rPr lang="en-US" altLang="zh-CN" dirty="0">
                <a:ea typeface="宋体" pitchFamily="2" charset="-122"/>
              </a:rPr>
              <a:t>.</a:t>
            </a: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Για ένα ερώτημα</a:t>
            </a:r>
            <a:r>
              <a:rPr lang="en-US" altLang="zh-CN" dirty="0">
                <a:ea typeface="宋体" pitchFamily="2" charset="-122"/>
              </a:rPr>
              <a:t>, </a:t>
            </a:r>
            <a:r>
              <a:rPr lang="el-GR" altLang="zh-CN" dirty="0">
                <a:ea typeface="宋体" pitchFamily="2" charset="-122"/>
              </a:rPr>
              <a:t>βρες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b2</a:t>
            </a:r>
            <a:r>
              <a:rPr lang="el-GR" altLang="zh-CN" i="1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=</a:t>
            </a:r>
            <a:r>
              <a:rPr lang="el-GR" altLang="zh-CN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4  </a:t>
            </a:r>
            <a:r>
              <a:rPr lang="el-GR" altLang="zh-CN" dirty="0">
                <a:ea typeface="宋体" pitchFamily="2" charset="-122"/>
              </a:rPr>
              <a:t>κοντινότερους ηγέτες και τους ακολούθους τους.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</p:spTree>
    <p:extLst>
      <p:ext uri="{BB962C8B-B14F-4D97-AF65-F5344CB8AC3E}">
        <p14:creationId xmlns:p14="http://schemas.microsoft.com/office/powerpoint/2010/main" val="22884171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Περίληψη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7467600" cy="221761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l-GR" altLang="zh-CN" sz="2800" dirty="0">
                <a:ea typeface="宋体" pitchFamily="2" charset="-122"/>
              </a:rPr>
              <a:t>Ορισμός </a:t>
            </a:r>
            <a:r>
              <a:rPr lang="en-US" altLang="zh-CN" sz="2800" dirty="0">
                <a:ea typeface="宋体" pitchFamily="2" charset="-122"/>
              </a:rPr>
              <a:t>score(q, d)</a:t>
            </a:r>
            <a:endParaRPr lang="el-GR" altLang="zh-CN" sz="2800" dirty="0"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400" dirty="0" err="1">
                <a:ea typeface="宋体" pitchFamily="2" charset="-122"/>
              </a:rPr>
              <a:t>tf-idf</a:t>
            </a:r>
            <a:endParaRPr lang="en-US" altLang="zh-CN" sz="2400" dirty="0"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>
                <a:ea typeface="宋体" pitchFamily="2" charset="-122"/>
              </a:rPr>
              <a:t>Διανυσματικό μοντέλο</a:t>
            </a:r>
          </a:p>
          <a:p>
            <a:pPr marL="0" indent="0" eaLnBrk="1" hangingPunct="1">
              <a:buNone/>
            </a:pPr>
            <a:endParaRPr lang="en-US" altLang="zh-CN" sz="2400" dirty="0">
              <a:ea typeface="宋体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l-GR" altLang="zh-CN" sz="2800" dirty="0">
                <a:ea typeface="宋体" pitchFamily="2" charset="-122"/>
              </a:rPr>
              <a:t>Υπολογισμός </a:t>
            </a:r>
            <a:r>
              <a:rPr lang="en-US" altLang="zh-CN" sz="2800" dirty="0">
                <a:ea typeface="宋体" pitchFamily="2" charset="-122"/>
              </a:rPr>
              <a:t>top-</a:t>
            </a:r>
            <a:r>
              <a:rPr lang="en-US" altLang="zh-CN" sz="2800" i="1" dirty="0">
                <a:ea typeface="宋体" pitchFamily="2" charset="-122"/>
              </a:rPr>
              <a:t>k</a:t>
            </a:r>
            <a:r>
              <a:rPr lang="en-US" altLang="zh-CN" sz="2800" dirty="0">
                <a:ea typeface="宋体" pitchFamily="2" charset="-122"/>
              </a:rPr>
              <a:t> </a:t>
            </a:r>
            <a:r>
              <a:rPr lang="el-GR" altLang="zh-CN" sz="2800" dirty="0">
                <a:ea typeface="宋体" pitchFamily="2" charset="-122"/>
              </a:rPr>
              <a:t>συναφών εγγράφων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>
                <a:ea typeface="宋体" pitchFamily="2" charset="-122"/>
              </a:rPr>
              <a:t>Χρήση </a:t>
            </a:r>
            <a:r>
              <a:rPr lang="en-US" altLang="zh-CN" sz="2400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heap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Ασφαλής</a:t>
            </a:r>
            <a:r>
              <a:rPr lang="el-GR" altLang="zh-CN" sz="2400" dirty="0"/>
              <a:t> και </a:t>
            </a:r>
            <a:r>
              <a:rPr lang="el-GR" altLang="zh-CN" sz="2400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μη ασφαλής </a:t>
            </a:r>
            <a:r>
              <a:rPr lang="el-GR" altLang="zh-CN" sz="2400" dirty="0"/>
              <a:t>τερματισμός</a:t>
            </a:r>
            <a:r>
              <a:rPr lang="en-US" altLang="zh-CN" sz="2400" dirty="0"/>
              <a:t> (</a:t>
            </a:r>
            <a:r>
              <a:rPr lang="el-GR" altLang="zh-CN" sz="2400" dirty="0"/>
              <a:t>ακριβής – μη ακριβής υπολογισμός)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/>
              <a:t>Τεχνικές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zh-CN" sz="1800" dirty="0"/>
              <a:t>Ανά έγγραφο – </a:t>
            </a:r>
            <a:r>
              <a:rPr lang="en-US" altLang="zh-CN" sz="1800" i="1" dirty="0">
                <a:solidFill>
                  <a:schemeClr val="accent2">
                    <a:lumMod val="75000"/>
                  </a:schemeClr>
                </a:solidFill>
              </a:rPr>
              <a:t>Document At A Time (DAAT)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zh-CN" sz="1800" dirty="0"/>
              <a:t>Ανά όρο – </a:t>
            </a:r>
            <a:r>
              <a:rPr lang="en-US" altLang="zh-CN" sz="1800" i="1" dirty="0">
                <a:solidFill>
                  <a:schemeClr val="accent2">
                    <a:lumMod val="75000"/>
                  </a:schemeClr>
                </a:solidFill>
              </a:rPr>
              <a:t>Term At A Time (TAAT)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zh-CN" sz="1800" dirty="0"/>
              <a:t>Επηρεάζει τον τρόπο διάταξης των εγγράφων στις λίστες καταχωρήσεων του ανεστραμμένου ευρετηρίου</a:t>
            </a:r>
          </a:p>
          <a:p>
            <a:pPr eaLnBrk="1" hangingPunct="1">
              <a:buNone/>
            </a:pPr>
            <a:endParaRPr lang="el-GR" altLang="zh-CN" sz="2400" i="1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6144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Περίληψη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86508" y="1219200"/>
            <a:ext cx="8001000" cy="2217615"/>
          </a:xfrm>
        </p:spPr>
        <p:txBody>
          <a:bodyPr>
            <a:no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l-GR" altLang="zh-CN" sz="2800" dirty="0"/>
              <a:t>Αλγόριθμοι υπολογισμού</a:t>
            </a:r>
          </a:p>
          <a:p>
            <a:pPr marL="800100" lvl="2" indent="-457200">
              <a:spcBef>
                <a:spcPts val="750"/>
              </a:spcBef>
              <a:buFont typeface="+mj-lt"/>
              <a:buAutoNum type="arabicPeriod"/>
            </a:pPr>
            <a:r>
              <a:rPr lang="el-GR" altLang="zh-CN" sz="2400" dirty="0"/>
              <a:t>Διάταξη </a:t>
            </a:r>
            <a:r>
              <a:rPr lang="en-US" altLang="zh-CN" sz="2400" dirty="0"/>
              <a:t> </a:t>
            </a:r>
            <a:r>
              <a:rPr lang="el-GR" altLang="zh-CN" sz="2400" dirty="0"/>
              <a:t>με </a:t>
            </a:r>
            <a:r>
              <a:rPr lang="en-US" altLang="zh-CN" sz="2400" i="1" dirty="0">
                <a:solidFill>
                  <a:schemeClr val="accent2">
                    <a:lumMod val="75000"/>
                  </a:schemeClr>
                </a:solidFill>
              </a:rPr>
              <a:t>doc-id</a:t>
            </a:r>
            <a:endParaRPr lang="el-GR" altLang="zh-CN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υπολογισμό </a:t>
            </a:r>
            <a:r>
              <a:rPr lang="el-GR" altLang="zh-CN" sz="2250" i="1" dirty="0">
                <a:solidFill>
                  <a:schemeClr val="accent2">
                    <a:lumMod val="75000"/>
                  </a:schemeClr>
                </a:solidFill>
              </a:rPr>
              <a:t>ανά έγγραφο</a:t>
            </a: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400" dirty="0"/>
              <a:t>μη ασφαλή </a:t>
            </a:r>
            <a:r>
              <a:rPr lang="en-US" altLang="zh-CN" sz="2400" dirty="0"/>
              <a:t>(pruning)</a:t>
            </a:r>
            <a:r>
              <a:rPr lang="el-GR" altLang="zh-CN" sz="2400" dirty="0"/>
              <a:t>: (1) μικρό </a:t>
            </a:r>
            <a:r>
              <a:rPr lang="en-US" altLang="zh-CN" sz="2400" dirty="0" err="1"/>
              <a:t>idf</a:t>
            </a:r>
            <a:r>
              <a:rPr lang="en-US" altLang="zh-CN" sz="2400" dirty="0"/>
              <a:t>, </a:t>
            </a:r>
            <a:r>
              <a:rPr lang="el-GR" altLang="zh-CN" sz="2400" dirty="0"/>
              <a:t>(2) τουλάχιστον </a:t>
            </a:r>
            <a:r>
              <a:rPr lang="en-US" altLang="zh-CN" sz="2400" dirty="0"/>
              <a:t>m1 </a:t>
            </a:r>
            <a:r>
              <a:rPr lang="el-GR" altLang="zh-CN" sz="2400" dirty="0"/>
              <a:t>από τους </a:t>
            </a:r>
            <a:r>
              <a:rPr lang="en-US" altLang="zh-CN" sz="2400" dirty="0"/>
              <a:t>m2 (</a:t>
            </a:r>
            <a:r>
              <a:rPr lang="el-GR" altLang="zh-CN" sz="2400" dirty="0"/>
              <a:t>1 &lt; </a:t>
            </a:r>
            <a:r>
              <a:rPr lang="en-US" altLang="zh-CN" sz="2400" dirty="0"/>
              <a:t>m1 &lt; m2) </a:t>
            </a:r>
            <a:r>
              <a:rPr lang="el-GR" altLang="zh-CN" sz="2400" dirty="0"/>
              <a:t>όρους του ερωτήματος, (3) λίστες πρωταθλητών</a:t>
            </a:r>
            <a:endParaRPr lang="en-US" altLang="zh-CN" sz="2400" dirty="0"/>
          </a:p>
          <a:p>
            <a:pPr marL="800100" lvl="2" indent="-457200">
              <a:spcBef>
                <a:spcPts val="750"/>
              </a:spcBef>
              <a:buFont typeface="+mj-lt"/>
              <a:buAutoNum type="arabicPeriod"/>
            </a:pPr>
            <a:r>
              <a:rPr lang="el-GR" altLang="zh-CN" sz="2400" dirty="0"/>
              <a:t>Διάταξη με </a:t>
            </a:r>
            <a:r>
              <a:rPr lang="en-US" altLang="zh-CN" sz="2400" i="1" dirty="0" err="1">
                <a:solidFill>
                  <a:schemeClr val="accent2">
                    <a:lumMod val="75000"/>
                  </a:schemeClr>
                </a:solidFill>
              </a:rPr>
              <a:t>tf</a:t>
            </a:r>
            <a:r>
              <a:rPr lang="en-US" altLang="zh-CN" sz="2400" i="1" baseline="-25000" dirty="0" err="1">
                <a:solidFill>
                  <a:schemeClr val="accent2">
                    <a:lumMod val="75000"/>
                  </a:schemeClr>
                </a:solidFill>
              </a:rPr>
              <a:t>t,d</a:t>
            </a:r>
            <a:endParaRPr lang="en-US" altLang="zh-CN" sz="2400" i="1" baseline="-25000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Υπολογισμός </a:t>
            </a:r>
            <a:r>
              <a:rPr lang="el-GR" altLang="zh-CN" sz="2250" i="1" dirty="0">
                <a:solidFill>
                  <a:schemeClr val="accent2">
                    <a:lumMod val="75000"/>
                  </a:schemeClr>
                </a:solidFill>
              </a:rPr>
              <a:t>ανά όρο</a:t>
            </a:r>
            <a:endParaRPr lang="en-US" altLang="zh-CN" sz="225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400" dirty="0"/>
              <a:t>Μη ασφαλής – γρήγορος τερματισμός: (1) </a:t>
            </a:r>
            <a:r>
              <a:rPr lang="en-US" altLang="zh-CN" sz="2400" dirty="0"/>
              <a:t>prune </a:t>
            </a:r>
            <a:r>
              <a:rPr lang="el-GR" altLang="zh-CN" sz="2400" dirty="0"/>
              <a:t>για κάθε όρο </a:t>
            </a:r>
            <a:r>
              <a:rPr lang="en-US" altLang="zh-CN" sz="2400" dirty="0"/>
              <a:t>(</a:t>
            </a:r>
            <a:r>
              <a:rPr lang="el-GR" altLang="zh-CN" sz="2400" dirty="0"/>
              <a:t>τα πρώτα </a:t>
            </a:r>
            <a:r>
              <a:rPr lang="en-US" altLang="zh-CN" sz="2400" i="1" dirty="0"/>
              <a:t>r</a:t>
            </a:r>
            <a:r>
              <a:rPr lang="en-US" altLang="zh-CN" sz="2400" dirty="0"/>
              <a:t> </a:t>
            </a:r>
            <a:r>
              <a:rPr lang="el-GR" altLang="zh-CN" sz="2400" dirty="0"/>
              <a:t>έγγραφα</a:t>
            </a:r>
            <a:r>
              <a:rPr lang="en-US" altLang="zh-CN" sz="2400" dirty="0"/>
              <a:t> </a:t>
            </a:r>
            <a:r>
              <a:rPr lang="el-GR" altLang="zh-CN" sz="2400" dirty="0"/>
              <a:t>ή όλα πάνω κάποιου </a:t>
            </a:r>
            <a:r>
              <a:rPr lang="en-US" altLang="zh-CN" sz="2400" dirty="0" err="1"/>
              <a:t>tf</a:t>
            </a:r>
            <a:r>
              <a:rPr lang="en-US" altLang="zh-CN" sz="2400" dirty="0"/>
              <a:t>) (2) </a:t>
            </a:r>
            <a:r>
              <a:rPr lang="el-GR" altLang="zh-CN" sz="2400" dirty="0"/>
              <a:t> εξέταση με βάση </a:t>
            </a:r>
            <a:r>
              <a:rPr lang="en-US" altLang="zh-CN" sz="2400" dirty="0" err="1"/>
              <a:t>idf</a:t>
            </a:r>
            <a:r>
              <a:rPr lang="en-US" altLang="zh-CN" sz="2400" dirty="0"/>
              <a:t>, </a:t>
            </a:r>
            <a:r>
              <a:rPr lang="el-GR" altLang="zh-CN" sz="2400" dirty="0"/>
              <a:t>σταμάτα αν όχι μεγάλη αλλαγή</a:t>
            </a:r>
            <a:endParaRPr lang="el-GR" altLang="zh-CN" sz="2400" i="1" dirty="0">
              <a:ea typeface="宋体" pitchFamily="2" charset="-122"/>
            </a:endParaRPr>
          </a:p>
          <a:p>
            <a:pPr eaLnBrk="1" hangingPunct="1">
              <a:buNone/>
            </a:pPr>
            <a:endParaRPr lang="el-GR" altLang="zh-CN" sz="2400" i="1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5114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Περίληψη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467600" cy="2217615"/>
          </a:xfrm>
        </p:spPr>
        <p:txBody>
          <a:bodyPr>
            <a:no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l-GR" altLang="zh-CN" sz="2800" dirty="0"/>
              <a:t>Αλγόριθμοι υπολογισμού (συνέχεια)</a:t>
            </a:r>
          </a:p>
          <a:p>
            <a:pPr marL="800100" lvl="2" indent="-457200">
              <a:spcBef>
                <a:spcPts val="750"/>
              </a:spcBef>
              <a:buFont typeface="+mj-lt"/>
              <a:buAutoNum type="arabicPeriod" startAt="3"/>
            </a:pPr>
            <a:r>
              <a:rPr lang="el-GR" altLang="zh-CN" sz="2400" i="1" dirty="0">
                <a:solidFill>
                  <a:schemeClr val="accent2">
                    <a:lumMod val="75000"/>
                  </a:schemeClr>
                </a:solidFill>
              </a:rPr>
              <a:t>Αν υπάρχει </a:t>
            </a:r>
            <a:r>
              <a:rPr lang="en-US" altLang="zh-CN" sz="2400" i="1" dirty="0">
                <a:solidFill>
                  <a:schemeClr val="accent2">
                    <a:lumMod val="75000"/>
                  </a:schemeClr>
                </a:solidFill>
              </a:rPr>
              <a:t>g(d) </a:t>
            </a:r>
            <a:r>
              <a:rPr lang="el-GR" altLang="zh-CN" sz="2400" i="1" dirty="0"/>
              <a:t>(κάποια βαθμολογία των εγγράφων ανεξάρτητη του ερωτήματος), </a:t>
            </a:r>
            <a:r>
              <a:rPr lang="el-GR" altLang="zh-CN" sz="2400" dirty="0"/>
              <a:t>διάταξη </a:t>
            </a:r>
            <a:r>
              <a:rPr lang="en-US" altLang="zh-CN" sz="2400" dirty="0"/>
              <a:t> </a:t>
            </a:r>
            <a:r>
              <a:rPr lang="el-GR" altLang="zh-CN" sz="2400" dirty="0"/>
              <a:t>με </a:t>
            </a:r>
            <a:r>
              <a:rPr lang="en-US" altLang="zh-CN" sz="2400" i="1" dirty="0"/>
              <a:t>g(d)</a:t>
            </a:r>
            <a:endParaRPr lang="el-GR" altLang="zh-CN" sz="2400" i="1" dirty="0"/>
          </a:p>
          <a:p>
            <a:pPr marL="1485900" lvl="4" indent="-4572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υπολογισμό </a:t>
            </a:r>
            <a:r>
              <a:rPr lang="el-GR" altLang="zh-CN" sz="2250" i="1" dirty="0">
                <a:solidFill>
                  <a:schemeClr val="accent2">
                    <a:lumMod val="75000"/>
                  </a:schemeClr>
                </a:solidFill>
              </a:rPr>
              <a:t>ανά έγγραφο</a:t>
            </a:r>
            <a:endParaRPr lang="en-US" altLang="zh-CN" sz="2250" dirty="0"/>
          </a:p>
          <a:p>
            <a:pPr marL="1485900" lvl="4" indent="-4572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ασφαλή: κατώφλι</a:t>
            </a:r>
          </a:p>
          <a:p>
            <a:pPr marL="1485900" lvl="4" indent="-4572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400" dirty="0"/>
              <a:t>μη ασφαλή: γρήγορος τερματισμός</a:t>
            </a:r>
            <a:endParaRPr lang="en-US" altLang="zh-CN" sz="2400" dirty="0"/>
          </a:p>
          <a:p>
            <a:pPr eaLnBrk="1" hangingPunct="1">
              <a:buNone/>
            </a:pPr>
            <a:endParaRPr lang="el-GR" altLang="zh-CN" sz="2400" i="1" dirty="0">
              <a:ea typeface="宋体" pitchFamily="2" charset="-122"/>
            </a:endParaRPr>
          </a:p>
          <a:p>
            <a:pPr eaLnBrk="1" hangingPunct="1">
              <a:buNone/>
            </a:pPr>
            <a:endParaRPr lang="el-GR" altLang="zh-CN" sz="2400" i="1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3096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5668-2BFB-451E-AA0A-373B624A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  θα δούμε σήμερα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9824-C00D-4220-9B13-2CBC937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0BBFB-C448-4EE7-A0F9-061EAC80B29E}"/>
              </a:ext>
            </a:extLst>
          </p:cNvPr>
          <p:cNvSpPr txBox="1"/>
          <p:nvPr/>
        </p:nvSpPr>
        <p:spPr>
          <a:xfrm>
            <a:off x="1219200" y="2743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Παραμετρικά και βαθμιδωτά ευρετήρια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1705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Παραμετρικά ευρετήρια και ευρετήρια ζώνης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00100" y="1710874"/>
            <a:ext cx="7543800" cy="3048000"/>
          </a:xfrm>
        </p:spPr>
        <p:txBody>
          <a:bodyPr>
            <a:noAutofit/>
          </a:bodyPr>
          <a:lstStyle/>
          <a:p>
            <a:r>
              <a:rPr lang="el-GR" sz="2400" dirty="0">
                <a:ea typeface="ＭＳ Ｐゴシック" pitchFamily="34" charset="-128"/>
              </a:rPr>
              <a:t>Μέχρι τώρα, ένα έγγραφο ως μια ακολουθία όρων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l-GR" sz="2400" dirty="0">
                <a:ea typeface="ＭＳ Ｐゴシック" pitchFamily="34" charset="-128"/>
              </a:rPr>
              <a:t>Στην πραγματικότητα, 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έγγραφα είναι χωρισμένα σε τμήματα </a:t>
            </a:r>
            <a:r>
              <a:rPr lang="el-GR" sz="2400" dirty="0">
                <a:ea typeface="ＭＳ Ｐゴシック" pitchFamily="34" charset="-128"/>
              </a:rPr>
              <a:t>με διαφορετική σημασία</a:t>
            </a:r>
            <a:r>
              <a:rPr lang="en-US" sz="2400" dirty="0">
                <a:ea typeface="ＭＳ Ｐゴシック" pitchFamily="34" charset="-128"/>
              </a:rPr>
              <a:t>:</a:t>
            </a:r>
          </a:p>
          <a:p>
            <a:pPr lvl="1"/>
            <a:r>
              <a:rPr lang="el-GR" sz="2400" dirty="0">
                <a:ea typeface="ＭＳ Ｐゴシック" pitchFamily="34" charset="-128"/>
              </a:rPr>
              <a:t>Συγγραφέας</a:t>
            </a:r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l-GR" sz="2400" dirty="0">
                <a:ea typeface="ＭＳ Ｐゴシック" pitchFamily="34" charset="-128"/>
              </a:rPr>
              <a:t>Τίτλος</a:t>
            </a:r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l-GR" sz="2400" dirty="0">
                <a:ea typeface="ＭＳ Ｐゴシック" pitchFamily="34" charset="-128"/>
              </a:rPr>
              <a:t>Ημερομηνία δημοσίευσης</a:t>
            </a:r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l-GR" sz="2400" dirty="0">
                <a:ea typeface="ＭＳ Ｐゴシック" pitchFamily="34" charset="-128"/>
              </a:rPr>
              <a:t>Γλώσσα</a:t>
            </a:r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l-GR" sz="2400" dirty="0" err="1">
                <a:ea typeface="ＭＳ Ｐゴシック" pitchFamily="34" charset="-128"/>
              </a:rPr>
              <a:t>κλπ</a:t>
            </a:r>
            <a:endParaRPr lang="el-GR" sz="2400" dirty="0">
              <a:ea typeface="ＭＳ Ｐゴシック" pitchFamily="34" charset="-128"/>
            </a:endParaRPr>
          </a:p>
          <a:p>
            <a:pPr marL="342900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l-GR" sz="2400" dirty="0">
                <a:ea typeface="ＭＳ Ｐゴシック" pitchFamily="34" charset="-128"/>
              </a:rPr>
              <a:t>Καλούνται και </a:t>
            </a:r>
            <a:r>
              <a:rPr lang="el-GR" sz="2400" dirty="0" err="1">
                <a:ea typeface="ＭＳ Ｐゴシック" pitchFamily="34" charset="-128"/>
              </a:rPr>
              <a:t>μεταδεδομένα</a:t>
            </a:r>
            <a:r>
              <a:rPr lang="el-GR" sz="2400" dirty="0">
                <a:ea typeface="ＭＳ Ｐゴシック" pitchFamily="34" charset="-128"/>
              </a:rPr>
              <a:t> (</a:t>
            </a:r>
            <a:r>
              <a:rPr lang="en-US" sz="2400" dirty="0">
                <a:ea typeface="ＭＳ Ｐゴシック" pitchFamily="34" charset="-128"/>
              </a:rPr>
              <a:t>metadata) </a:t>
            </a:r>
            <a:r>
              <a:rPr lang="el-GR" sz="2400" dirty="0">
                <a:ea typeface="ＭＳ Ｐゴシック" pitchFamily="34" charset="-128"/>
              </a:rPr>
              <a:t>του εγγράφου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274939849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Παραμετρικά ερωτήματα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9877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Συχνά αναζήτηση με βάση τα </a:t>
            </a:r>
            <a:r>
              <a:rPr lang="el-GR" sz="2400" dirty="0" err="1">
                <a:ea typeface="ＭＳ Ｐゴシック" pitchFamily="34" charset="-128"/>
              </a:rPr>
              <a:t>μεταδεδομένα</a:t>
            </a:r>
            <a:r>
              <a:rPr lang="el-GR" sz="2400" dirty="0">
                <a:ea typeface="ＭＳ Ｐゴシック" pitchFamily="34" charset="-128"/>
              </a:rPr>
              <a:t> </a:t>
            </a:r>
          </a:p>
          <a:p>
            <a:pPr marL="0" indent="0" algn="just">
              <a:buNone/>
            </a:pPr>
            <a:endParaRPr lang="el-GR" sz="2400" dirty="0">
              <a:ea typeface="ＭＳ Ｐゴシック" pitchFamily="34" charset="-128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34" charset="-128"/>
              </a:rPr>
              <a:t>Π.χ., βρες όλα τα έγγραφα που έγγραψε ο </a:t>
            </a:r>
            <a:r>
              <a:rPr lang="en-US" sz="2000" dirty="0">
                <a:ea typeface="ＭＳ Ｐゴシック" pitchFamily="34" charset="-128"/>
              </a:rPr>
              <a:t>William Shakespeare </a:t>
            </a:r>
            <a:r>
              <a:rPr lang="el-GR" sz="2000" dirty="0">
                <a:ea typeface="ＭＳ Ｐゴシック" pitchFamily="34" charset="-128"/>
              </a:rPr>
              <a:t>το </a:t>
            </a:r>
            <a:r>
              <a:rPr lang="en-US" sz="2000" dirty="0">
                <a:ea typeface="ＭＳ Ｐゴシック" pitchFamily="34" charset="-128"/>
              </a:rPr>
              <a:t>1601, </a:t>
            </a:r>
            <a:r>
              <a:rPr lang="el-GR" sz="2000" dirty="0">
                <a:ea typeface="ＭＳ Ｐゴシック" pitchFamily="34" charset="-128"/>
              </a:rPr>
              <a:t>που περιέχουν τις λέξεις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i="1" dirty="0">
                <a:ea typeface="ＭＳ Ｐゴシック" pitchFamily="34" charset="-128"/>
              </a:rPr>
              <a:t>alas poor </a:t>
            </a:r>
            <a:r>
              <a:rPr lang="en-US" sz="2000" i="1" dirty="0" err="1">
                <a:ea typeface="ＭＳ Ｐゴシック" pitchFamily="34" charset="-128"/>
              </a:rPr>
              <a:t>Yorick</a:t>
            </a:r>
            <a:endParaRPr lang="en-US" sz="2000" i="1" dirty="0">
              <a:ea typeface="ＭＳ Ｐゴシック" pitchFamily="34" charset="-128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>
                <a:ea typeface="ＭＳ Ｐゴシック" pitchFamily="34" charset="-128"/>
              </a:rPr>
              <a:t>Year = 1601 </a:t>
            </a:r>
            <a:r>
              <a:rPr lang="el-GR" sz="2000" dirty="0">
                <a:ea typeface="ＭＳ Ｐゴシック" pitchFamily="34" charset="-128"/>
              </a:rPr>
              <a:t>είναι παράδειγμα ενός πεδίου </a:t>
            </a:r>
            <a:r>
              <a:rPr lang="en-US" sz="2000" dirty="0">
                <a:ea typeface="ＭＳ Ｐゴシック" pitchFamily="34" charset="-128"/>
              </a:rPr>
              <a:t>(field)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34" charset="-128"/>
              </a:rPr>
              <a:t>Επίσης</a:t>
            </a:r>
            <a:r>
              <a:rPr lang="en-US" sz="2000" dirty="0">
                <a:ea typeface="ＭＳ Ｐゴシック" pitchFamily="34" charset="-128"/>
              </a:rPr>
              <a:t>, author last name = </a:t>
            </a:r>
            <a:r>
              <a:rPr lang="en-US" sz="2000" dirty="0" err="1">
                <a:ea typeface="ＭＳ Ｐゴシック" pitchFamily="34" charset="-128"/>
              </a:rPr>
              <a:t>shakespeare</a:t>
            </a:r>
            <a:r>
              <a:rPr lang="en-US" sz="2000" dirty="0">
                <a:ea typeface="ＭＳ Ｐゴシック" pitchFamily="34" charset="-128"/>
              </a:rPr>
              <a:t>, </a:t>
            </a:r>
            <a:r>
              <a:rPr lang="el-GR" sz="2000" dirty="0" err="1">
                <a:ea typeface="ＭＳ Ｐゴシック" pitchFamily="34" charset="-128"/>
              </a:rPr>
              <a:t>κλπ</a:t>
            </a:r>
            <a:endParaRPr lang="en-US" sz="2000" dirty="0">
              <a:ea typeface="ＭＳ Ｐゴシック" pitchFamily="34" charset="-128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l-GR" sz="2400" dirty="0">
              <a:ea typeface="ＭＳ Ｐゴシック" pitchFamily="34" charset="-12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Ερωτήματα με πεδία (παραμετρικά ερωτήματα) συνήθως ερμηνεύονται ως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συζευκτικά</a:t>
            </a:r>
            <a:r>
              <a:rPr lang="el-GR" sz="2400" dirty="0">
                <a:ea typeface="ＭＳ Ｐゴシック" pitchFamily="34" charset="-128"/>
              </a:rPr>
              <a:t> (</a:t>
            </a:r>
            <a:r>
              <a:rPr lang="en-US" sz="2400" dirty="0">
                <a:ea typeface="ＭＳ Ｐゴシック" pitchFamily="34" charset="-128"/>
              </a:rPr>
              <a:t>conjunction, </a:t>
            </a:r>
            <a:r>
              <a:rPr lang="el-GR" sz="2400" dirty="0">
                <a:ea typeface="ＭＳ Ｐゴシック" pitchFamily="34" charset="-128"/>
              </a:rPr>
              <a:t>σύνδεση με</a:t>
            </a:r>
            <a:r>
              <a:rPr lang="en-US" sz="2400" dirty="0">
                <a:ea typeface="ＭＳ Ｐゴシック" pitchFamily="34" charset="-128"/>
              </a:rPr>
              <a:t> AND) </a:t>
            </a:r>
            <a:r>
              <a:rPr lang="el-GR" sz="2400" dirty="0">
                <a:ea typeface="ＭＳ Ｐゴシック" pitchFamily="34" charset="-128"/>
              </a:rPr>
              <a:t>πρέπει να ισχύουν όλα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95556096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Παραμετρική αναζήτηση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128</a:t>
            </a:fld>
            <a:endParaRPr lang="en-US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03699"/>
            <a:ext cx="5476874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6.1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257798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80060" y="281940"/>
            <a:ext cx="8229600" cy="1143000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Ζώνη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03872" y="2209800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Η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ζώνη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en-US" u="sng" dirty="0">
                <a:ea typeface="ＭＳ Ｐゴシック" pitchFamily="34" charset="-128"/>
              </a:rPr>
              <a:t>zone</a:t>
            </a:r>
            <a:r>
              <a:rPr lang="el-GR" dirty="0">
                <a:ea typeface="ＭＳ Ｐゴシック" pitchFamily="34" charset="-128"/>
              </a:rPr>
              <a:t>) είναι μια περιοχή ενός εγγράφου που περιέχει κείμενο, π.χ.,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Title</a:t>
            </a:r>
            <a:r>
              <a:rPr lang="el-GR" dirty="0">
                <a:ea typeface="ＭＳ Ｐゴシック" pitchFamily="34" charset="-128"/>
              </a:rPr>
              <a:t> (τίτλος) 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Abstract</a:t>
            </a:r>
            <a:r>
              <a:rPr lang="el-GR" dirty="0">
                <a:ea typeface="ＭＳ Ｐゴシック" pitchFamily="34" charset="-128"/>
              </a:rPr>
              <a:t> (περίληψη)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References </a:t>
            </a:r>
            <a:r>
              <a:rPr lang="el-GR" dirty="0">
                <a:ea typeface="ＭＳ Ｐゴシック" pitchFamily="34" charset="-128"/>
              </a:rPr>
              <a:t>(αναφορές) </a:t>
            </a:r>
            <a:r>
              <a:rPr lang="en-US" dirty="0">
                <a:ea typeface="ＭＳ Ｐゴシック" pitchFamily="34" charset="-128"/>
              </a:rPr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Πρέπει να τροποποιήσουμε τα ευρετήρια ώστε να επιτρέψουμε σχετικά ερωτήματα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όπως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πχ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l-GR" dirty="0">
                <a:ea typeface="ＭＳ Ｐゴシック" pitchFamily="34" charset="-128"/>
              </a:rPr>
              <a:t>βρες έγγραφα με τον όρο «</a:t>
            </a:r>
            <a:r>
              <a:rPr lang="en-US" dirty="0">
                <a:ea typeface="ＭＳ Ｐゴシック" pitchFamily="34" charset="-128"/>
              </a:rPr>
              <a:t>merchant</a:t>
            </a:r>
            <a:r>
              <a:rPr lang="el-GR" dirty="0">
                <a:ea typeface="ＭＳ Ｐゴシック" pitchFamily="34" charset="-128"/>
              </a:rPr>
              <a:t>» στον τίτλο τους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34" charset="-128"/>
            </a:endParaRPr>
          </a:p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2100" dirty="0">
                <a:ea typeface="ＭＳ Ｐゴシック" pitchFamily="34" charset="-128"/>
              </a:rPr>
              <a:t>Επίσης χρήσιμα αν θέλουμε να δώσουμε </a:t>
            </a:r>
            <a:r>
              <a:rPr lang="el-GR" sz="21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μεγαλύτερο βάρος </a:t>
            </a:r>
            <a:r>
              <a:rPr lang="el-GR" sz="2100" dirty="0">
                <a:ea typeface="ＭＳ Ｐゴシック" pitchFamily="34" charset="-128"/>
              </a:rPr>
              <a:t>σε εμφανίσεις όρων στον τίτλο ή στην περίληψη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0AAFD-003B-44C8-B87B-FD5DB17AC142}"/>
              </a:ext>
            </a:extLst>
          </p:cNvPr>
          <p:cNvSpPr txBox="1"/>
          <p:nvPr/>
        </p:nvSpPr>
        <p:spPr>
          <a:xfrm>
            <a:off x="480060" y="1295400"/>
            <a:ext cx="7825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n-lt"/>
                <a:ea typeface="ＭＳ Ｐゴシック" pitchFamily="34" charset="-128"/>
              </a:rPr>
              <a:t>Στην πραγματικότητα, 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έγγραφα είναι χωρισμένα σε τμήματα (ζώνες) </a:t>
            </a:r>
            <a:r>
              <a:rPr lang="el-GR" sz="2400" dirty="0">
                <a:latin typeface="+mn-lt"/>
                <a:ea typeface="ＭＳ Ｐゴシック" pitchFamily="34" charset="-128"/>
              </a:rPr>
              <a:t>με διαφορετική σημασία</a:t>
            </a:r>
            <a:r>
              <a:rPr lang="en-US" sz="2400" dirty="0">
                <a:latin typeface="+mn-lt"/>
                <a:ea typeface="ＭＳ Ｐゴシック" pitchFamily="34" charset="-128"/>
              </a:rPr>
              <a:t>: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95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Προβλήματα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1905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Η ομοιότητα </a:t>
            </a:r>
            <a:r>
              <a:rPr lang="en-US" sz="2400" dirty="0" err="1">
                <a:ea typeface="ＭＳ Ｐゴシック" charset="-128"/>
              </a:rPr>
              <a:t>Jaccard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δεν λαμβάνει υπ’ όψιν 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): </a:t>
            </a:r>
            <a:r>
              <a:rPr lang="el-GR" sz="2400" dirty="0">
                <a:ea typeface="ＭＳ Ｐゴシック" charset="-128"/>
              </a:rPr>
              <a:t>πόσες φορές εμφανίζεται ο όρος στο έγγραφο </a:t>
            </a:r>
            <a:r>
              <a:rPr lang="en-US" sz="2400" dirty="0">
                <a:ea typeface="ＭＳ Ｐゴシック" charset="-128"/>
              </a:rPr>
              <a:t> </a:t>
            </a:r>
            <a:endParaRPr lang="el-GR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Αγνοεί το γεγονός πως οι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σπάνιοι όροι </a:t>
            </a:r>
            <a:r>
              <a:rPr lang="el-GR" sz="2400" dirty="0">
                <a:ea typeface="ＭＳ Ｐゴシック" charset="-128"/>
              </a:rPr>
              <a:t>περιέχουν περισσότερη πληροφορία από ό,τι οι συχνοί.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80060" y="281940"/>
            <a:ext cx="8229600" cy="1143000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Ζώνη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03872" y="2209800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Η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ζώνη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en-US" u="sng" dirty="0">
                <a:ea typeface="ＭＳ Ｐゴシック" pitchFamily="34" charset="-128"/>
              </a:rPr>
              <a:t>zone</a:t>
            </a:r>
            <a:r>
              <a:rPr lang="el-GR" dirty="0">
                <a:ea typeface="ＭＳ Ｐゴシック" pitchFamily="34" charset="-128"/>
              </a:rPr>
              <a:t>) είναι μια περιοχή ενός εγγράφου που περιέχει κείμενο, π.χ.,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Title</a:t>
            </a:r>
            <a:r>
              <a:rPr lang="el-GR" dirty="0">
                <a:ea typeface="ＭＳ Ｐゴシック" pitchFamily="34" charset="-128"/>
              </a:rPr>
              <a:t> (τίτλος) 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Abstract</a:t>
            </a:r>
            <a:r>
              <a:rPr lang="el-GR" dirty="0">
                <a:ea typeface="ＭＳ Ｐゴシック" pitchFamily="34" charset="-128"/>
              </a:rPr>
              <a:t> (περίληψη)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References </a:t>
            </a:r>
            <a:r>
              <a:rPr lang="el-GR" dirty="0">
                <a:ea typeface="ＭＳ Ｐゴシック" pitchFamily="34" charset="-128"/>
              </a:rPr>
              <a:t>(αναφορές) </a:t>
            </a:r>
            <a:r>
              <a:rPr lang="en-US" dirty="0">
                <a:ea typeface="ＭＳ Ｐゴシック" pitchFamily="34" charset="-128"/>
              </a:rPr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Πρέπει να τροποποιήσουμε τα ευρετήρια ώστε να επιτρέψουμε σχετικά ερωτήματα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όπως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πχ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l-GR" dirty="0">
                <a:ea typeface="ＭＳ Ｐゴシック" pitchFamily="34" charset="-128"/>
              </a:rPr>
              <a:t>βρες έγγραφα με τον όρο «</a:t>
            </a:r>
            <a:r>
              <a:rPr lang="en-US" dirty="0">
                <a:ea typeface="ＭＳ Ｐゴシック" pitchFamily="34" charset="-128"/>
              </a:rPr>
              <a:t>merchant</a:t>
            </a:r>
            <a:r>
              <a:rPr lang="el-GR" dirty="0">
                <a:ea typeface="ＭＳ Ｐゴシック" pitchFamily="34" charset="-128"/>
              </a:rPr>
              <a:t>» στον τίτλο τους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34" charset="-128"/>
            </a:endParaRPr>
          </a:p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2100" dirty="0">
                <a:ea typeface="ＭＳ Ｐゴシック" pitchFamily="34" charset="-128"/>
              </a:rPr>
              <a:t>Επίσης χρήσιμα αν θέλουμε να δώσουμε </a:t>
            </a:r>
            <a:r>
              <a:rPr lang="el-GR" sz="21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μεγαλύτερο βάρος </a:t>
            </a:r>
            <a:r>
              <a:rPr lang="el-GR" sz="2100" dirty="0">
                <a:ea typeface="ＭＳ Ｐゴシック" pitchFamily="34" charset="-128"/>
              </a:rPr>
              <a:t>σε εμφανίσεις όρων στον τίτλο ή στην περίληψη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0AAFD-003B-44C8-B87B-FD5DB17AC142}"/>
              </a:ext>
            </a:extLst>
          </p:cNvPr>
          <p:cNvSpPr txBox="1"/>
          <p:nvPr/>
        </p:nvSpPr>
        <p:spPr>
          <a:xfrm>
            <a:off x="480060" y="1295400"/>
            <a:ext cx="7825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n-lt"/>
                <a:ea typeface="ＭＳ Ｐゴシック" pitchFamily="34" charset="-128"/>
              </a:rPr>
              <a:t>Στην πραγματικότητα, 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έγγραφα είναι χωρισμένα σε τμήματα (ζώνες) </a:t>
            </a:r>
            <a:r>
              <a:rPr lang="el-GR" sz="2400" dirty="0">
                <a:latin typeface="+mn-lt"/>
                <a:ea typeface="ＭＳ Ｐゴシック" pitchFamily="34" charset="-128"/>
              </a:rPr>
              <a:t>με διαφορετική σημασία</a:t>
            </a:r>
            <a:r>
              <a:rPr lang="en-US" sz="2400" dirty="0">
                <a:latin typeface="+mn-lt"/>
                <a:ea typeface="ＭＳ Ｐゴシック" pitchFamily="34" charset="-128"/>
              </a:rPr>
              <a:t>: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7733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08553" y="78790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Ευρετήριο πεδίου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85750" y="1560515"/>
            <a:ext cx="8229600" cy="381000"/>
          </a:xfrm>
        </p:spPr>
        <p:txBody>
          <a:bodyPr>
            <a:noAutofit/>
          </a:bodyPr>
          <a:lstStyle/>
          <a:p>
            <a:pPr algn="just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Ευρετήριο πεδίου </a:t>
            </a:r>
            <a:r>
              <a:rPr lang="en-US" dirty="0">
                <a:ea typeface="ＭＳ Ｐゴシック" pitchFamily="34" charset="-128"/>
              </a:rPr>
              <a:t>(Field index) </a:t>
            </a:r>
            <a:r>
              <a:rPr lang="el-GR" dirty="0">
                <a:ea typeface="ＭＳ Ｐゴシック" pitchFamily="34" charset="-128"/>
              </a:rPr>
              <a:t>ή παραμετρικό ευρετήριο (</a:t>
            </a:r>
            <a:r>
              <a:rPr lang="en-US" dirty="0">
                <a:ea typeface="ＭＳ Ｐゴシック" pitchFamily="34" charset="-128"/>
              </a:rPr>
              <a:t>parametric index</a:t>
            </a:r>
            <a:r>
              <a:rPr lang="el-GR" dirty="0">
                <a:ea typeface="ＭＳ Ｐゴシック" pitchFamily="34" charset="-128"/>
              </a:rPr>
              <a:t>)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el-GR" dirty="0">
                <a:ea typeface="ＭＳ Ｐゴシック" pitchFamily="34" charset="-128"/>
              </a:rPr>
              <a:t>καταχωρήσεις (</a:t>
            </a:r>
            <a:r>
              <a:rPr lang="en-US" dirty="0">
                <a:ea typeface="ＭＳ Ｐゴシック" pitchFamily="34" charset="-128"/>
              </a:rPr>
              <a:t>postings</a:t>
            </a:r>
            <a:r>
              <a:rPr lang="el-GR" dirty="0">
                <a:ea typeface="ＭＳ Ｐゴシック" pitchFamily="34" charset="-128"/>
              </a:rPr>
              <a:t>) για κάθε πεδίο </a:t>
            </a:r>
            <a:r>
              <a:rPr lang="en-US" dirty="0">
                <a:ea typeface="ＭＳ Ｐゴシック" pitchFamily="34" charset="-128"/>
              </a:rPr>
              <a:t> </a:t>
            </a:r>
            <a:endParaRPr lang="el-GR" dirty="0">
              <a:ea typeface="ＭＳ Ｐゴシック" pitchFamily="34" charset="-128"/>
            </a:endParaRPr>
          </a:p>
          <a:p>
            <a:pPr lvl="1"/>
            <a:r>
              <a:rPr lang="el-GR" dirty="0">
                <a:ea typeface="ＭＳ Ｐゴシック" pitchFamily="34" charset="-128"/>
              </a:rPr>
              <a:t>Συχνά ειδικού τύπου (πχ δέντρα διαστήματος για ημερομηνίες)</a:t>
            </a:r>
          </a:p>
          <a:p>
            <a:pPr marL="457200" lvl="1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96647"/>
            <a:ext cx="5876925" cy="195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7223" y="2777730"/>
            <a:ext cx="7663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Βασικό ευρετήριο ζώνης </a:t>
            </a:r>
            <a:r>
              <a:rPr lang="en-US" dirty="0">
                <a:latin typeface="+mn-lt"/>
              </a:rPr>
              <a:t>encoded </a:t>
            </a:r>
            <a:r>
              <a:rPr lang="el-GR" dirty="0">
                <a:latin typeface="+mn-lt"/>
              </a:rPr>
              <a:t>στο λεξικό (διαφορετικές λίστες καταχωρήσεων) </a:t>
            </a:r>
          </a:p>
          <a:p>
            <a:r>
              <a:rPr lang="el-GR" dirty="0">
                <a:latin typeface="+mn-lt"/>
              </a:rPr>
              <a:t>Ένα ευρετήριο για κάθε ζώνη/πεδίο: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541E47-D9C5-4F86-AD52-52D650866024}"/>
                  </a:ext>
                </a:extLst>
              </p14:cNvPr>
              <p14:cNvContentPartPr/>
              <p14:nvPr/>
            </p14:nvContentPartPr>
            <p14:xfrm>
              <a:off x="2811306" y="5645449"/>
              <a:ext cx="108000" cy="54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541E47-D9C5-4F86-AD52-52D65086602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02306" y="5636809"/>
                <a:ext cx="12564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40170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Επέκταση καταχωρήσεων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1550" y="149681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Ένα ενιαίο ευρετήριο για κάθε έγγραφο</a:t>
            </a:r>
          </a:p>
          <a:p>
            <a:r>
              <a:rPr lang="el-GR" dirty="0">
                <a:latin typeface="+mn-lt"/>
              </a:rPr>
              <a:t>Η πληροφορία ζώνης στις λίστες καταχώρησης: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6.1</a:t>
            </a:r>
            <a:endParaRPr lang="en-US" sz="1600" dirty="0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949" y="3049474"/>
            <a:ext cx="509985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99076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133</a:t>
            </a:fld>
            <a:endParaRPr lang="en-US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6.1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312506"/>
            <a:ext cx="742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Ευρετήριο πεδίου: καλύτερο για παραμετρικά ερωτήματα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Επέκταση καταχωρήσεων: ποιο αποδοτικό για υπολογισμό «ενιαίας» ζυγισμένης συνάφειας </a:t>
            </a:r>
          </a:p>
        </p:txBody>
      </p:sp>
    </p:spTree>
    <p:extLst>
      <p:ext uri="{BB962C8B-B14F-4D97-AF65-F5344CB8AC3E}">
        <p14:creationId xmlns:p14="http://schemas.microsoft.com/office/powerpoint/2010/main" val="360056226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62" y="381000"/>
            <a:ext cx="8534400" cy="1173162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Βαθμιδωτά (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διαστρωματωμένα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) ευρετήρια (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Tiered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indexes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134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905000"/>
            <a:ext cx="8786842" cy="41234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Βασική ιδέα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: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Κατασκευάζουμε </a:t>
            </a:r>
            <a:r>
              <a:rPr lang="el-GR" sz="2200" i="1" dirty="0">
                <a:solidFill>
                  <a:srgbClr val="0070C0"/>
                </a:solidFill>
                <a:latin typeface="Calibri"/>
                <a:cs typeface="+mn-cs"/>
              </a:rPr>
              <a:t>διάφορα επίπεδα/βαθμίδες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από ευρετήρια, όπου το καθένα αντιστοιχεί στη σημαντικότητα των όρων 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Κατά τη διάρκεια της επεξεργασίας του ερωτήματος, 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Αρχίζουμε από την υψηλότερη βαθμίδα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Αν το ευρετήριο της υψηλότερης βαθμίδας, έχει τουλάχιστον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(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π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.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χ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.,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= 100)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αποτελέσματα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σταμάτα και επέστρεψε αυτά τα αποτελέσματα στο χρήστη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Αλλιώς, αν έχουμε βρει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&lt;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ταιριάσματα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επανέλαβε την αναζήτηση στην επόμενη βαθμίδα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50790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Βαθμιδωτά ευρετήρια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135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905000"/>
            <a:ext cx="86106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Παράδειγμα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Έστω 2 βαθμίδες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Βαθμίδα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1: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Ευρετήριο για όλους τους τίτλους ή με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τα έγγραφα με μεγάλο </a:t>
            </a:r>
            <a:r>
              <a:rPr lang="en-US" sz="2200" dirty="0" err="1">
                <a:solidFill>
                  <a:srgbClr val="000000"/>
                </a:solidFill>
                <a:latin typeface="Calibri"/>
                <a:cs typeface="+mn-cs"/>
              </a:rPr>
              <a:t>tf.idf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ή με τα έγγραφα με μεγάλο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g(d)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Βαθμίδα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2: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Ευρετήριο για τα υπόλοιπο έγγραφα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ή με τα έγγραφα με μικρό </a:t>
            </a:r>
            <a:r>
              <a:rPr lang="en-US" sz="2200" dirty="0" err="1">
                <a:solidFill>
                  <a:srgbClr val="000000"/>
                </a:solidFill>
                <a:latin typeface="Calibri"/>
                <a:cs typeface="+mn-cs"/>
              </a:rPr>
              <a:t>tf.idf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ή με τα έγγραφα με μικρό 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g(d)</a:t>
            </a:r>
          </a:p>
        </p:txBody>
      </p:sp>
    </p:spTree>
    <p:extLst>
      <p:ext uri="{BB962C8B-B14F-4D97-AF65-F5344CB8AC3E}">
        <p14:creationId xmlns:p14="http://schemas.microsoft.com/office/powerpoint/2010/main" val="4499388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Βαθμιδωτά ευρετήρια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136</a:t>
            </a:fld>
            <a:endParaRPr lang="en-US" dirty="0"/>
          </a:p>
        </p:txBody>
      </p:sp>
      <p:pic>
        <p:nvPicPr>
          <p:cNvPr id="6" name="Content Placeholder 3" descr="tiere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431618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597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Βαθμιδωτά ευρετήρια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137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0650" y="2105891"/>
            <a:ext cx="8566150" cy="3795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Η χρήση βαθμιδωτών ευρετηρίων θεωρείται ως ένας από τους λόγους  που η ποιότητα των αποτελεσμάτων της </a:t>
            </a:r>
            <a:r>
              <a:rPr lang="en-US" dirty="0">
                <a:latin typeface="Calibri"/>
                <a:cs typeface="+mn-cs"/>
              </a:rPr>
              <a:t>Google </a:t>
            </a:r>
            <a:r>
              <a:rPr lang="el-GR" dirty="0">
                <a:latin typeface="Calibri"/>
                <a:cs typeface="+mn-cs"/>
              </a:rPr>
              <a:t>ήταν αρχικά σημαντικά καλύτερη </a:t>
            </a:r>
            <a:r>
              <a:rPr lang="en-US" dirty="0">
                <a:latin typeface="Calibri"/>
                <a:cs typeface="+mn-cs"/>
              </a:rPr>
              <a:t>(2000/01) </a:t>
            </a:r>
            <a:r>
              <a:rPr lang="el-GR" dirty="0">
                <a:latin typeface="Calibri"/>
                <a:cs typeface="+mn-cs"/>
              </a:rPr>
              <a:t>από αυτήν των ανταγωνιστών τους</a:t>
            </a:r>
            <a:r>
              <a:rPr lang="en-US" dirty="0"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μαζί με το </a:t>
            </a:r>
            <a:r>
              <a:rPr lang="en-US" dirty="0">
                <a:latin typeface="Calibri"/>
                <a:cs typeface="+mn-cs"/>
              </a:rPr>
              <a:t>PageRank, </a:t>
            </a:r>
            <a:r>
              <a:rPr lang="el-GR" dirty="0">
                <a:latin typeface="Calibri"/>
                <a:cs typeface="+mn-cs"/>
              </a:rPr>
              <a:t>τη χρήση του </a:t>
            </a:r>
            <a:r>
              <a:rPr lang="en-US" dirty="0">
                <a:latin typeface="Calibri"/>
                <a:cs typeface="+mn-cs"/>
              </a:rPr>
              <a:t>anchor text </a:t>
            </a:r>
            <a:r>
              <a:rPr lang="el-GR" dirty="0">
                <a:latin typeface="Calibri"/>
                <a:cs typeface="+mn-cs"/>
              </a:rPr>
              <a:t>και περιορισμών θέσεων (</a:t>
            </a:r>
            <a:r>
              <a:rPr lang="en-US" dirty="0">
                <a:latin typeface="Calibri"/>
                <a:cs typeface="+mn-cs"/>
              </a:rPr>
              <a:t>proximity constraints</a:t>
            </a:r>
            <a:r>
              <a:rPr lang="de-DE" dirty="0">
                <a:latin typeface="Calibri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784824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8243887" cy="118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3200" dirty="0">
                <a:solidFill>
                  <a:srgbClr val="336699"/>
                </a:solidFill>
                <a:latin typeface="Calibri" charset="0"/>
              </a:rPr>
              <a:t>ΠΩΣ ΠΑΡΟΥΣΙΑΖΟΥΜΕ ΤΑ ΑΠΟΤΕΛΕΣΜΑΤΑ ΣΤΟ ΧΡΗΣΤΗ;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 algn="r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 algn="r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806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Περιλήψεις αποτελεσμάτων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34350" cy="175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Αφού έχουμε διατάξει τα έγγραφα που ταιριάζουν με το ερώτημα, θέλουμε να τα παρουσιάσουμε στο χρήστη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Πιο συχνά ως μια λίστα από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τίτλους</a:t>
            </a:r>
            <a:r>
              <a:rPr lang="el-GR" sz="2400" dirty="0">
                <a:ea typeface="ＭＳ Ｐゴシック" charset="-128"/>
              </a:rPr>
              <a:t> εγγράφων, </a:t>
            </a:r>
            <a:r>
              <a:rPr lang="en-US" sz="2400" dirty="0">
                <a:ea typeface="ＭＳ Ｐゴシック" charset="-128"/>
              </a:rPr>
              <a:t>URL,</a:t>
            </a:r>
            <a:r>
              <a:rPr lang="el-GR" sz="2400" dirty="0">
                <a:ea typeface="ＭＳ Ｐゴシック" charset="-128"/>
              </a:rPr>
              <a:t> μαζί με μια μικρή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</a:t>
            </a:r>
            <a:r>
              <a:rPr lang="el-GR" sz="2400" dirty="0">
                <a:ea typeface="ＭＳ Ｐゴシック" charset="-128"/>
              </a:rPr>
              <a:t>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result snippet</a:t>
            </a:r>
            <a:r>
              <a:rPr lang="en-US" sz="2400" dirty="0">
                <a:ea typeface="ＭＳ Ｐゴシック" charset="-128"/>
              </a:rPr>
              <a:t>)</a:t>
            </a:r>
            <a:r>
              <a:rPr lang="el-GR" sz="2400" dirty="0">
                <a:ea typeface="ＭＳ Ｐゴシック" charset="-128"/>
              </a:rPr>
              <a:t>, </a:t>
            </a:r>
            <a:r>
              <a:rPr lang="en-US" sz="2400" dirty="0">
                <a:ea typeface="ＭＳ Ｐゴシック" charset="-128"/>
              </a:rPr>
              <a:t>aka “10 blue links”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139</a:t>
            </a:fld>
            <a:endParaRPr lang="en-US"/>
          </a:p>
        </p:txBody>
      </p:sp>
      <p:pic>
        <p:nvPicPr>
          <p:cNvPr id="4915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76600"/>
            <a:ext cx="57912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</p:spTree>
    <p:extLst>
      <p:ext uri="{BB962C8B-B14F-4D97-AF65-F5344CB8AC3E}">
        <p14:creationId xmlns:p14="http://schemas.microsoft.com/office/powerpoint/2010/main" val="314188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28650" y="3343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707492"/>
              </p:ext>
            </p:extLst>
          </p:nvPr>
        </p:nvGraphicFramePr>
        <p:xfrm>
          <a:off x="2381250" y="3621088"/>
          <a:ext cx="39782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1688760" imgH="279360" progId="Equation.3">
                  <p:embed/>
                </p:oleObj>
              </mc:Choice>
              <mc:Fallback>
                <p:oleObj name="Equation" r:id="rId3" imgW="1688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621088"/>
                        <a:ext cx="39782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3682" y="240144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Μέτρο βαθμολογίας επικάλυψης (</a:t>
            </a:r>
            <a:r>
              <a:rPr lang="en-US" sz="2800" dirty="0">
                <a:latin typeface="+mn-lt"/>
              </a:rPr>
              <a:t>overlap score measure)</a:t>
            </a:r>
            <a:r>
              <a:rPr lang="el-GR" sz="2800" dirty="0">
                <a:latin typeface="+mn-lt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70782" y="454454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κοινοί όροι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0600" y="4279455"/>
            <a:ext cx="152400" cy="2925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93F86C-E2AB-429A-B6D1-9C402E6438D8}"/>
                  </a:ext>
                </a:extLst>
              </p14:cNvPr>
              <p14:cNvContentPartPr/>
              <p14:nvPr/>
            </p14:nvContentPartPr>
            <p14:xfrm>
              <a:off x="3299106" y="422233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93F86C-E2AB-429A-B6D1-9C402E6438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0466" y="42136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71374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Περιλήψεις αποτελεσμάτων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981200"/>
            <a:ext cx="8134350" cy="1752600"/>
          </a:xfrm>
        </p:spPr>
        <p:txBody>
          <a:bodyPr/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Η περιγραφή του εγγράφου είναι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κρίσιμη</a:t>
            </a:r>
            <a:r>
              <a:rPr lang="el-GR" sz="2400" dirty="0">
                <a:ea typeface="ＭＳ Ｐゴシック" charset="-128"/>
              </a:rPr>
              <a:t> γιατί συχνά οι χρήστες βασίζονται σε αυτήν για να αποφασίσουν αν το έγγραφο είναι σχετικό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 χρειάζεται να διαλέξουν ένα-ένα τα έγγραφα με τη σειρά</a:t>
            </a:r>
            <a:endParaRPr lang="en-US" sz="2000" dirty="0"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140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11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latin typeface="+mn-lt"/>
              </a:rPr>
              <a:t>Ο τίτλος αυτόματα από </a:t>
            </a:r>
            <a:r>
              <a:rPr lang="el-GR" i="1" dirty="0" err="1">
                <a:latin typeface="+mn-lt"/>
              </a:rPr>
              <a:t>μεταδεδομένα</a:t>
            </a:r>
            <a:r>
              <a:rPr lang="el-GR" i="1" dirty="0">
                <a:latin typeface="+mn-lt"/>
              </a:rPr>
              <a:t>, αλλά πώς να υπολογίσουμε τις  περιλήψεις;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20261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Περιλήψεις αποτελεσμάτων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67750" y="1722337"/>
            <a:ext cx="8134350" cy="17526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3200" dirty="0">
                <a:ea typeface="ＭＳ Ｐゴシック" charset="-128"/>
              </a:rPr>
              <a:t>Δύο βασικά είδη περιλήψεων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800" dirty="0"/>
              <a:t> Μια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στατική περίληψη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800" dirty="0"/>
              <a:t>(</a:t>
            </a:r>
            <a:r>
              <a:rPr lang="en-US" sz="2800" dirty="0"/>
              <a:t>static summary</a:t>
            </a:r>
            <a:r>
              <a:rPr lang="el-GR" sz="2800" dirty="0"/>
              <a:t>) ενός εγγράφου είναι πάντα η ίδια </a:t>
            </a:r>
            <a:r>
              <a:rPr lang="el-GR" sz="2800" i="1" dirty="0"/>
              <a:t>ανεξάρτητα από το ερώτημα </a:t>
            </a:r>
            <a:r>
              <a:rPr lang="en-US" sz="2800" i="1" dirty="0"/>
              <a:t> </a:t>
            </a:r>
            <a:r>
              <a:rPr lang="el-GR" sz="2800" dirty="0"/>
              <a:t>που έθεσε ο χρήστης</a:t>
            </a:r>
            <a:endParaRPr lang="en-US" sz="2800" dirty="0"/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800" dirty="0"/>
              <a:t> Μια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δυναμική περίληψη </a:t>
            </a:r>
            <a:r>
              <a:rPr lang="el-GR" sz="2800" dirty="0"/>
              <a:t>(</a:t>
            </a:r>
            <a:r>
              <a:rPr lang="en-US" sz="2800" dirty="0"/>
              <a:t>dynamic summary) </a:t>
            </a:r>
            <a:r>
              <a:rPr lang="el-GR" sz="2800" dirty="0"/>
              <a:t>εξαρτάται από το ερώτημα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query-dependent</a:t>
            </a:r>
            <a:r>
              <a:rPr lang="en-US" sz="2800" dirty="0"/>
              <a:t>). </a:t>
            </a:r>
            <a:r>
              <a:rPr lang="el-GR" sz="2800" dirty="0"/>
              <a:t>Προσπαθεί να εξηγήσει γιατί το έγγραφο ανακτήθηκε για το </a:t>
            </a:r>
            <a:r>
              <a:rPr lang="el-GR" sz="2800" i="1" dirty="0"/>
              <a:t>συγκεκριμένο</a:t>
            </a:r>
            <a:r>
              <a:rPr lang="el-GR" sz="2800" dirty="0"/>
              <a:t> κάθε φορά ερώτημα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l-GR" sz="2800" dirty="0"/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141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</p:spTree>
    <p:extLst>
      <p:ext uri="{BB962C8B-B14F-4D97-AF65-F5344CB8AC3E}">
        <p14:creationId xmlns:p14="http://schemas.microsoft.com/office/powerpoint/2010/main" val="38187452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3493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Στατικές Περιλήψεις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142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295400"/>
            <a:ext cx="8715436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Σε ένα τυπικό σύστημα η στατική περίληψη είναι ένα υποσύνολο του εγγράφου </a:t>
            </a:r>
          </a:p>
          <a:p>
            <a:pPr marL="8001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Απλός </a:t>
            </a:r>
            <a:r>
              <a:rPr lang="el-GR" dirty="0" err="1">
                <a:solidFill>
                  <a:schemeClr val="tx1"/>
                </a:solidFill>
                <a:latin typeface="+mn-lt"/>
              </a:rPr>
              <a:t>ευριστικός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>
                <a:latin typeface="+mn-lt"/>
              </a:rPr>
              <a:t>οι </a:t>
            </a:r>
            <a:r>
              <a:rPr lang="el-GR" i="1" dirty="0">
                <a:solidFill>
                  <a:schemeClr val="tx1"/>
                </a:solidFill>
                <a:latin typeface="+mn-lt"/>
              </a:rPr>
              <a:t>πρώτες περίπου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50 </a:t>
            </a:r>
            <a:r>
              <a:rPr lang="el-GR" i="1" dirty="0">
                <a:solidFill>
                  <a:schemeClr val="tx1"/>
                </a:solidFill>
                <a:latin typeface="+mn-lt"/>
              </a:rPr>
              <a:t>λέξεις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του εγγράφου</a:t>
            </a:r>
          </a:p>
          <a:p>
            <a:pPr marL="1257300" lvl="2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cached </a:t>
            </a:r>
            <a:r>
              <a:rPr lang="el-GR" dirty="0">
                <a:latin typeface="+mn-lt"/>
              </a:rPr>
              <a:t>κατά τη δημιουργία του ευρετηρίου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Πιο εξελιγμένες μέθοδοι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(text summariz</a:t>
            </a:r>
            <a:r>
              <a:rPr lang="en-US" dirty="0">
                <a:latin typeface="+mn-lt"/>
              </a:rPr>
              <a:t>ation)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– βρες από κάθε έγγραφο κάποιες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σημαντικές προτάσεις</a:t>
            </a:r>
            <a:endParaRPr lang="de-DE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1257300" lvl="2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Απλή γλωσσολογική επεξεργασία (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NLP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με </a:t>
            </a:r>
            <a:r>
              <a:rPr lang="el-GR" sz="1800" dirty="0" err="1">
                <a:solidFill>
                  <a:schemeClr val="tx1"/>
                </a:solidFill>
                <a:latin typeface="+mn-lt"/>
              </a:rPr>
              <a:t>ευριστικά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 για να βαθμολογηθεί κάθε πρόταση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πληροφορία θέσης: πρώτη και τελευταία παράγραφος, πρώτη και τελευταία πρόταση στην παράγραφο, και περι</a:t>
            </a:r>
            <a:r>
              <a:rPr lang="el-GR" sz="1800" dirty="0">
                <a:latin typeface="+mn-lt"/>
              </a:rPr>
              <a:t>ε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χομένου: σημαντικές λέξεις)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1800" dirty="0">
                <a:solidFill>
                  <a:schemeClr val="tx1"/>
                </a:solidFill>
                <a:latin typeface="+mn-lt"/>
              </a:rPr>
              <a:t> Η περίληψη αποτελείται από τις προτάσεις με το μεγαλύτερο βαθμό</a:t>
            </a:r>
          </a:p>
          <a:p>
            <a:pPr marL="800100" lvl="1" indent="-342900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Ή και πιο περίπλοκη γλωσσολογική επεξεργασία για τη σύνθεση/δημιουργία περίληψης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187509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43974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143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430404" y="1313299"/>
            <a:ext cx="8134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Tx/>
            </a:pPr>
            <a:r>
              <a:rPr lang="el-GR" sz="2400" dirty="0">
                <a:ea typeface="ＭＳ Ｐゴシック" charset="-128"/>
              </a:rPr>
              <a:t>Παρουσίασε ένα ή περισσότερα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«παράθυρα» </a:t>
            </a:r>
            <a:r>
              <a:rPr lang="el-GR" sz="2400" dirty="0">
                <a:ea typeface="ＭＳ Ｐゴシック" charset="-128"/>
              </a:rPr>
              <a:t>(</a:t>
            </a:r>
            <a:r>
              <a:rPr lang="en-US" sz="2400" dirty="0">
                <a:ea typeface="ＭＳ Ｐゴシック" charset="-128"/>
              </a:rPr>
              <a:t>windows, snippets) </a:t>
            </a:r>
            <a:r>
              <a:rPr lang="el-GR" sz="2400" dirty="0">
                <a:ea typeface="ＭＳ Ｐゴシック" charset="-128"/>
              </a:rPr>
              <a:t>μέσα στο έγγραφο που να περιέχουν αρκετούς από τους όρους του ερωτήματος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ClrTx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“KWIC” snippets</a:t>
            </a:r>
            <a:r>
              <a:rPr lang="en-US" sz="2000" dirty="0">
                <a:ea typeface="ＭＳ Ｐゴシック" charset="-128"/>
              </a:rPr>
              <a:t>: </a:t>
            </a:r>
            <a:r>
              <a:rPr lang="el-GR" sz="2000" dirty="0">
                <a:ea typeface="ＭＳ Ｐゴシック" charset="-128"/>
              </a:rPr>
              <a:t>αναπαράσταση </a:t>
            </a:r>
            <a:r>
              <a:rPr lang="en-US" sz="2000" dirty="0">
                <a:ea typeface="ＭＳ Ｐゴシック" charset="-128"/>
              </a:rPr>
              <a:t>Keyword</a:t>
            </a:r>
            <a:r>
              <a:rPr lang="el-GR" sz="2000" dirty="0">
                <a:ea typeface="ＭＳ Ｐゴシック" charset="-128"/>
              </a:rPr>
              <a:t>-</a:t>
            </a:r>
            <a:r>
              <a:rPr lang="en-US" sz="2000" dirty="0">
                <a:ea typeface="ＭＳ Ｐゴシック" charset="-128"/>
              </a:rPr>
              <a:t>in</a:t>
            </a:r>
            <a:r>
              <a:rPr lang="el-GR" sz="2000" dirty="0">
                <a:ea typeface="ＭＳ Ｐゴシック" charset="-128"/>
              </a:rPr>
              <a:t>-</a:t>
            </a:r>
            <a:r>
              <a:rPr lang="en-US" sz="2000" dirty="0">
                <a:ea typeface="ＭＳ Ｐゴシック" charset="-128"/>
              </a:rPr>
              <a:t>Context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553200" y="46482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-112" charset="0"/>
                <a:ea typeface="+mn-ea"/>
                <a:cs typeface="Arial Unicode MS" pitchFamily="-11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9pPr>
          </a:lstStyle>
          <a:p>
            <a:fld id="{06093F6B-F760-412B-A04D-6C8D5F502942}" type="slidenum">
              <a:rPr lang="en-US" smtClean="0"/>
              <a:pPr/>
              <a:t>143</a:t>
            </a:fld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287838"/>
            <a:ext cx="8972550" cy="741362"/>
            <a:chOff x="76200" y="4287838"/>
            <a:chExt cx="8972550" cy="741362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4319588"/>
              <a:ext cx="3886200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4287838"/>
              <a:ext cx="5086350" cy="74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396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514725"/>
            <a:ext cx="5092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6675" y="5164138"/>
            <a:ext cx="9077325" cy="855662"/>
            <a:chOff x="66675" y="5164138"/>
            <a:chExt cx="9077325" cy="855662"/>
          </a:xfrm>
        </p:grpSpPr>
        <p:pic>
          <p:nvPicPr>
            <p:cNvPr id="15" name="Picture 10" descr="PPTAC6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5164138"/>
              <a:ext cx="5257800" cy="85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PPTAE7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5" y="5257800"/>
              <a:ext cx="374332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F7A494-F183-4F7F-A945-12743A885168}"/>
                  </a:ext>
                </a:extLst>
              </p14:cNvPr>
              <p14:cNvContentPartPr/>
              <p14:nvPr/>
            </p14:nvContentPartPr>
            <p14:xfrm>
              <a:off x="4042866" y="4554973"/>
              <a:ext cx="1128240" cy="79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F7A494-F183-4F7F-A945-12743A8851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3866" y="4545973"/>
                <a:ext cx="1145880" cy="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3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21905" y="2043319"/>
            <a:ext cx="8229600" cy="3048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Για τον υπολογισμό τους </a:t>
            </a:r>
            <a:r>
              <a:rPr lang="el-GR" sz="2400" i="1" dirty="0">
                <a:ea typeface="ＭＳ Ｐゴシック" charset="-128"/>
              </a:rPr>
              <a:t>χρειαζόμαστε τα ίδια τα έγγραφα </a:t>
            </a:r>
            <a:r>
              <a:rPr lang="el-GR" sz="2400" dirty="0">
                <a:ea typeface="ＭＳ Ｐゴシック" charset="-128"/>
              </a:rPr>
              <a:t>(δεν αρκεί το ευρετήριο)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charset="-128"/>
              </a:rPr>
              <a:t>Cache </a:t>
            </a:r>
            <a:r>
              <a:rPr lang="el-GR" sz="2400" dirty="0">
                <a:ea typeface="ＭＳ Ｐゴシック" charset="-128"/>
              </a:rPr>
              <a:t>εγγράφων – που πρέπει να ανανεώνεται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Συχνά όχι όλο το έγγραφο αν είναι πολύ μεγάλο, αλλά κάποιο πρόθεμα του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Βρες μικρά παράθυρα στα έγγραφα που περιέχουν όρους του ερωτήματος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Απαιτεί γρήγορη αναζήτηση παράθυρου στην </a:t>
            </a:r>
            <a:r>
              <a:rPr lang="en-US" sz="2400" dirty="0">
                <a:ea typeface="ＭＳ Ｐゴシック" charset="-128"/>
              </a:rPr>
              <a:t>cache</a:t>
            </a:r>
            <a:r>
              <a:rPr lang="el-GR" sz="2400" dirty="0">
                <a:ea typeface="ＭＳ Ｐゴシック" charset="-128"/>
              </a:rPr>
              <a:t> των εγγράφων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144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</p:spTree>
    <p:extLst>
      <p:ext uri="{BB962C8B-B14F-4D97-AF65-F5344CB8AC3E}">
        <p14:creationId xmlns:p14="http://schemas.microsoft.com/office/powerpoint/2010/main" val="329121478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62025" y="2057400"/>
            <a:ext cx="7219950" cy="281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Βαθμολόγησε κάθε παράθυρο ως προς το ερώτημα </a:t>
            </a:r>
            <a:endParaRPr lang="en-US" sz="2400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Με βάση διάφορα χαρακτηριστικά: το πλάτος του παραθύρου, τη θέση του στο έγγραφο, κλπ</a:t>
            </a:r>
            <a:endParaRPr lang="en-US" sz="2400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Συνδύασε τα χαρακτηριστικά </a:t>
            </a:r>
            <a:endParaRPr lang="en-US" sz="2400" baseline="300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Δύσκολο να εκτιμηθεί η ποιότητα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charset="-128"/>
              </a:rPr>
              <a:t>Positional indexes </a:t>
            </a:r>
            <a:endParaRPr lang="el-GR" sz="24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 χώρος που διατίθεται για τα παράθυρα είναι μικρός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145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</p:spTree>
    <p:extLst>
      <p:ext uri="{BB962C8B-B14F-4D97-AF65-F5344CB8AC3E}">
        <p14:creationId xmlns:p14="http://schemas.microsoft.com/office/powerpoint/2010/main" val="7149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146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2910" y="1428736"/>
            <a:ext cx="8286808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Query: “new guinea economic development”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Snippets (in bold)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that were extracted from a document: . . .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+mj-lt"/>
              </a:rPr>
              <a:t>In recent years, Papua</a:t>
            </a:r>
            <a:r>
              <a:rPr lang="el-GR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New Guinea has faced severe economic difficulties and</a:t>
            </a:r>
            <a:r>
              <a:rPr lang="el-GR" sz="20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>
                <a:solidFill>
                  <a:schemeClr val="tx1"/>
                </a:solidFill>
                <a:latin typeface="+mj-lt"/>
              </a:rPr>
              <a:t>economic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growth has slowed, partly as a result of weak governance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and civil war, and partly as a result of external factors such as the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Bougainville civil war which led to the closure in 1989 of the</a:t>
            </a:r>
          </a:p>
          <a:p>
            <a:r>
              <a:rPr lang="en-US" sz="2000" dirty="0" err="1">
                <a:solidFill>
                  <a:schemeClr val="tx1"/>
                </a:solidFill>
                <a:latin typeface="+mj-lt"/>
              </a:rPr>
              <a:t>Panguna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mine (at that time the most important foreign exchange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earner and contributor to Government finances), the Asian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financial crisis, a decline in the prices of gold and copper, and a fall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in the production of oil.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PNG’s economic development record</a:t>
            </a:r>
          </a:p>
          <a:p>
            <a:r>
              <a:rPr lang="en-US" sz="2000" b="1" dirty="0">
                <a:solidFill>
                  <a:schemeClr val="tx1"/>
                </a:solidFill>
                <a:latin typeface="+mj-lt"/>
              </a:rPr>
              <a:t>over the past few years is evidence that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governance issues</a:t>
            </a:r>
          </a:p>
          <a:p>
            <a:r>
              <a:rPr lang="en-US" sz="2000" dirty="0" err="1">
                <a:solidFill>
                  <a:schemeClr val="tx1"/>
                </a:solidFill>
                <a:latin typeface="+mj-lt"/>
              </a:rPr>
              <a:t>underly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many of the country’s problems. Good governance, which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may be defined as the transparent and accountable management of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human, natural, economic and financial resources for the purposes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of equitable and sustainable development, flows from proper public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sector management, efficient fiscal and accounting mechanisms,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and a willingness to make service delivery a priority in practice. . . .</a:t>
            </a:r>
          </a:p>
        </p:txBody>
      </p:sp>
    </p:spTree>
    <p:extLst>
      <p:ext uri="{BB962C8B-B14F-4D97-AF65-F5344CB8AC3E}">
        <p14:creationId xmlns:p14="http://schemas.microsoft.com/office/powerpoint/2010/main" val="280453157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Quicklinks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886700" cy="4351338"/>
          </a:xfrm>
        </p:spPr>
        <p:txBody>
          <a:bodyPr/>
          <a:lstStyle/>
          <a:p>
            <a:r>
              <a:rPr lang="el-GR" sz="2400" dirty="0">
                <a:ea typeface="ＭＳ Ｐゴシック" charset="-128"/>
              </a:rPr>
              <a:t>Για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ea typeface="ＭＳ Ｐゴシック" charset="-128"/>
              </a:rPr>
              <a:t>navigational query </a:t>
            </a:r>
            <a:r>
              <a:rPr lang="el-GR" sz="2400" i="1" dirty="0">
                <a:ea typeface="ＭＳ Ｐゴシック" charset="-128"/>
              </a:rPr>
              <a:t>(όταν ψάχνουμε μια συγκεκριμένη σελίδα) </a:t>
            </a:r>
            <a:r>
              <a:rPr lang="el-GR" sz="2400" dirty="0">
                <a:ea typeface="ＭＳ Ｐゴシック" charset="-128"/>
              </a:rPr>
              <a:t>όπως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b="1" i="1" dirty="0">
                <a:ea typeface="ＭＳ Ｐゴシック" charset="-128"/>
              </a:rPr>
              <a:t>united airlines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οι χρήστες πιθανόν να ικανοποιούνται από τη σελίδα </a:t>
            </a:r>
            <a:r>
              <a:rPr lang="en-US" sz="2400" u="sng" dirty="0">
                <a:ea typeface="ＭＳ Ｐゴシック" charset="-128"/>
                <a:hlinkClick r:id="rId2"/>
              </a:rPr>
              <a:t>www.united.com</a:t>
            </a:r>
            <a:endParaRPr lang="en-US" sz="2400" u="sng" dirty="0">
              <a:ea typeface="ＭＳ Ｐゴシック" charset="-128"/>
            </a:endParaRPr>
          </a:p>
          <a:p>
            <a:r>
              <a:rPr lang="en-US" sz="2400" dirty="0" err="1">
                <a:ea typeface="ＭＳ Ｐゴシック" charset="-128"/>
              </a:rPr>
              <a:t>Quicklinks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παρέχουν </a:t>
            </a:r>
            <a:r>
              <a:rPr lang="en-US" sz="2400" dirty="0">
                <a:ea typeface="ＭＳ Ｐゴシック" charset="-128"/>
              </a:rPr>
              <a:t>navigational cues </a:t>
            </a:r>
            <a:r>
              <a:rPr lang="el-GR" sz="2400" dirty="0">
                <a:ea typeface="ＭＳ Ｐゴシック" charset="-128"/>
              </a:rPr>
              <a:t>σε αυτή τη σελίδα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C6E8A31-BBAD-4735-84EB-43F3899EEC97}" type="slidenum">
              <a:rPr lang="en-US" smtClean="0"/>
              <a:pPr/>
              <a:t>147</a:t>
            </a:fld>
            <a:endParaRPr lang="en-US"/>
          </a:p>
        </p:txBody>
      </p:sp>
      <p:pic>
        <p:nvPicPr>
          <p:cNvPr id="54277" name="Picture 4" descr="PPTAF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5943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15344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ea typeface="ＭＳ Ｐゴシック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D9AA3FA-2F1A-4250-BCA8-8900AE466BDD}" type="slidenum">
              <a:rPr lang="en-US" smtClean="0"/>
              <a:pPr/>
              <a:t>148</a:t>
            </a:fld>
            <a:endParaRPr lang="en-US"/>
          </a:p>
        </p:txBody>
      </p:sp>
      <p:pic>
        <p:nvPicPr>
          <p:cNvPr id="55301" name="Content Placeholder 6" descr="PPTAF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6962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 descr="PPTAF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429000"/>
            <a:ext cx="65341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04192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Εναλλακτικές αναπαραστάσεις;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9AFFBDA-540C-4AD4-9224-68CF4A21F6EC}" type="slidenum">
              <a:rPr lang="en-US" smtClean="0"/>
              <a:pPr/>
              <a:t>149</a:t>
            </a:fld>
            <a:endParaRPr lang="en-US"/>
          </a:p>
        </p:txBody>
      </p:sp>
      <p:pic>
        <p:nvPicPr>
          <p:cNvPr id="56324" name="Picture 6" descr="PPT48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2238375"/>
            <a:ext cx="8401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42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47120"/>
            <a:ext cx="8382000" cy="1676400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Η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n-US" sz="2400" i="1" baseline="-25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t,d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του όρου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σε ένα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ορίζεται ως ο αριθμός των φορών που 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i="1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εμφανίζεται στο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 </a:t>
            </a:r>
            <a:r>
              <a:rPr lang="el-GR" sz="2400" dirty="0">
                <a:ea typeface="ＭＳ Ｐゴシック" charset="-128"/>
              </a:rPr>
              <a:t>(το πλήθος των εμφανίσεων του όρου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στο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)</a:t>
            </a: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2400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C583788-D2DB-4D93-BDBB-9ED2CB94C9BD}"/>
                  </a:ext>
                </a:extLst>
              </p14:cNvPr>
              <p14:cNvContentPartPr/>
              <p14:nvPr/>
            </p14:nvContentPartPr>
            <p14:xfrm>
              <a:off x="3072306" y="2193054"/>
              <a:ext cx="79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C583788-D2DB-4D93-BDBB-9ED2CB94C9B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63306" y="2184054"/>
                <a:ext cx="25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5644B56-8937-4437-A5E1-EBD1EB64F38A}"/>
                  </a:ext>
                </a:extLst>
              </p14:cNvPr>
              <p14:cNvContentPartPr/>
              <p14:nvPr/>
            </p14:nvContentPartPr>
            <p14:xfrm>
              <a:off x="3538146" y="2203134"/>
              <a:ext cx="15840" cy="3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5644B56-8937-4437-A5E1-EBD1EB64F38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29506" y="2194134"/>
                <a:ext cx="33480" cy="2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</a:t>
            </a:r>
            <a:r>
              <a:rPr lang="en-US" dirty="0">
                <a:ea typeface="ＭＳ Ｐゴシック" pitchFamily="-112" charset="-128"/>
              </a:rPr>
              <a:t>6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- </a:t>
            </a:r>
            <a:r>
              <a:rPr lang="en-US" dirty="0">
                <a:ea typeface="ＭＳ Ｐゴシック" pitchFamily="-112" charset="-128"/>
              </a:rPr>
              <a:t>7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baseline="30000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Κεφαλαίου</a:t>
            </a:r>
          </a:p>
          <a:p>
            <a:pPr algn="ctr">
              <a:buNone/>
            </a:pPr>
            <a:r>
              <a:rPr lang="el-GR" dirty="0">
                <a:ea typeface="ＭＳ Ｐゴシック" pitchFamily="-112" charset="-128"/>
              </a:rPr>
              <a:t>ΤΕΛΟΣ (τμήματος) Κεφαλαίου </a:t>
            </a:r>
            <a:r>
              <a:rPr lang="en-US" dirty="0">
                <a:ea typeface="ＭＳ Ｐゴシック" pitchFamily="-112" charset="-128"/>
              </a:rPr>
              <a:t>8</a:t>
            </a: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150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23620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με μέγιστη συχνότητα όρου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151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3342788" cy="895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581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augmented) </a:t>
            </a:r>
            <a:r>
              <a:rPr lang="el-GR" dirty="0">
                <a:latin typeface="+mn-lt"/>
              </a:rPr>
              <a:t>Το </a:t>
            </a:r>
            <a:r>
              <a:rPr lang="en-US" i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 είναι ένας τελεστές στάθμισης (εξομάλυνσης) – </a:t>
            </a:r>
            <a:r>
              <a:rPr lang="en-US" dirty="0">
                <a:latin typeface="+mn-lt"/>
              </a:rPr>
              <a:t>smoothing factor (</a:t>
            </a:r>
            <a:r>
              <a:rPr lang="el-GR" dirty="0">
                <a:latin typeface="+mn-lt"/>
              </a:rPr>
              <a:t>συχνά και 0.4 αντί 0.5)</a:t>
            </a:r>
          </a:p>
        </p:txBody>
      </p:sp>
    </p:spTree>
    <p:extLst>
      <p:ext uri="{BB962C8B-B14F-4D97-AF65-F5344CB8AC3E}">
        <p14:creationId xmlns:p14="http://schemas.microsoft.com/office/powerpoint/2010/main" val="277354275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9824-C00D-4220-9B13-2CBC937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152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0BBFB-C448-4EE7-A0F9-061EAC80B29E}"/>
              </a:ext>
            </a:extLst>
          </p:cNvPr>
          <p:cNvSpPr txBox="1"/>
          <p:nvPr/>
        </p:nvSpPr>
        <p:spPr>
          <a:xfrm>
            <a:off x="533400" y="1778943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Ποιο αποδοτικό υπολογισμό για μεγάλες συλλογές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Παραμετρικά και βαθμιδωτά ευρετήρια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Συνολικό σύστημα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1414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0550" y="152400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Συνδυασμός διανυσματικής ανάκτησης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153</a:t>
            </a:fld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Πως συνδυάζουμε την ανάκτηση φράσεων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και γενικά την εγγύτητα όρων –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proximity queries)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με τη διανυσματική ανάκτηση; 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Window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+mn-cs"/>
              </a:rPr>
              <a:t>το μικρότερο παράθυρο που περιέχονται όλοι οι όροι του ερωτήματος μετρημένο ως το πλήθος λέξεων του παραθύρου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0000"/>
                </a:solidFill>
                <a:latin typeface="Calibri"/>
              </a:rPr>
              <a:t>Χρήση στη διάταξη του μεγέθους του παραθύρου – πως?</a:t>
            </a:r>
          </a:p>
          <a:p>
            <a:pPr marL="1657350" lvl="3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0000"/>
                </a:solidFill>
                <a:latin typeface="Calibri"/>
                <a:cs typeface="+mn-cs"/>
              </a:rPr>
              <a:t>Με κάποιο σταθμισμένο άθροισμα?</a:t>
            </a:r>
            <a:endParaRPr lang="de-DE" sz="1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Πως συνδυάζουμε τα * με τη διανυσματική ανάκτηση;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Evidence accumulation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3090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Πολλαπλοί παράγοντες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Συνδυασμοί </a:t>
            </a:r>
            <a:r>
              <a:rPr lang="en-US" dirty="0">
                <a:ea typeface="ＭＳ Ｐゴシック" pitchFamily="34" charset="-128"/>
              </a:rPr>
              <a:t>score </a:t>
            </a:r>
            <a:r>
              <a:rPr lang="el-GR" dirty="0">
                <a:ea typeface="ＭＳ Ｐゴシック" pitchFamily="34" charset="-128"/>
              </a:rPr>
              <a:t>πχ με βάρη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Πως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Σε ορισμένες εφαρμογές από χρήστες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Machine learning </a:t>
            </a:r>
            <a:r>
              <a:rPr lang="el-GR" dirty="0">
                <a:ea typeface="ＭＳ Ｐゴシック" pitchFamily="34" charset="-128"/>
              </a:rPr>
              <a:t>(αλγόριθμοι μάθησης)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7.2.3</a:t>
            </a:r>
          </a:p>
        </p:txBody>
      </p:sp>
    </p:spTree>
    <p:extLst>
      <p:ext uri="{BB962C8B-B14F-4D97-AF65-F5344CB8AC3E}">
        <p14:creationId xmlns:p14="http://schemas.microsoft.com/office/powerpoint/2010/main" val="194500697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0550" y="274637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Επεξεργασία ερωτήματος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155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Αναλυτής ερωτημάτων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(query parser)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Παράδειγμα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rising interest rates</a:t>
            </a: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Εκτέλεσε την ερώτημα ως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ερώτημα φράσης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“rising interest rates”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κατάταξε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 τα αποτελέσματα χρησιμοποιώντας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διανυσματική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βαθμολόγηση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Αν δεν υπάρχουν αρκετά αποτελέσματα, εκτέλεσε το ερώτημα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ως 2 ερωτήματα φράσεις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“rising interest”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“interest rates”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κατάταξε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 τα αποτελέσματα 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χρησιμοποιώντας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διανυσματική βαθμολόγηση</a:t>
            </a: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  <a:latin typeface="Calibri"/>
              </a:rPr>
              <a:t>Αν δεν υπάρχουν αρκετά αποτελέσματα, εκτέλεσε το ερώτημα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ως διάνυσμα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 και κατάταξε τα αποτελέσματα χρησιμοποιώντας διανυσματική βαθμολόγηση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Μπορούμε τώρα για τα έγγραφα που εμφανίζονται σε παραπάνω από ένα από τα παραπάνω βήματα να συνδυάσουμε (αθροίσουμε) τους βαθμούς </a:t>
            </a:r>
            <a:endParaRPr lang="en-US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60486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0100" y="250764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Πλήρες σύστημα αναζήτησης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156</a:t>
            </a:fld>
            <a:endParaRPr lang="en-US" dirty="0"/>
          </a:p>
        </p:txBody>
      </p:sp>
      <p:pic>
        <p:nvPicPr>
          <p:cNvPr id="7" name="Picture 6" descr="7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7551277" cy="3644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1752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0070C0"/>
                </a:solidFill>
                <a:latin typeface="+mn-lt"/>
              </a:rPr>
              <a:t>Προ-επεξεργασία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2286000" y="2209800"/>
            <a:ext cx="17526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286000" y="2209800"/>
            <a:ext cx="0" cy="1143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09600" y="3352800"/>
            <a:ext cx="16002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09600" y="3352800"/>
            <a:ext cx="0" cy="1219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09600" y="4495800"/>
            <a:ext cx="3352800" cy="76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038600" y="2209800"/>
            <a:ext cx="0" cy="2286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670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Ευρετήρια (παραλλαγές του αντεστραμμένου ευρετηρίου)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191000" y="2438400"/>
            <a:ext cx="2057400" cy="19812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981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C000"/>
                </a:solidFill>
                <a:latin typeface="+mn-lt"/>
              </a:rPr>
              <a:t>Επεξεργασία ερωτήματος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715000" y="3657600"/>
            <a:ext cx="1981200" cy="533400"/>
          </a:xfrm>
          <a:prstGeom prst="rect">
            <a:avLst/>
          </a:prstGeom>
          <a:noFill/>
          <a:ln w="57150" cap="flat" cmpd="sng" algn="ctr">
            <a:solidFill>
              <a:srgbClr val="A405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4143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88257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Πλήρες σύστημα αναζήτησης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157</a:t>
            </a:fld>
            <a:endParaRPr lang="en-US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57158" y="2362200"/>
            <a:ext cx="8786842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Προ-επεξεργασία των εγγράφων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Ευρετήρια θέσεων (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Positional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Βαθμιδωτά ευρετήρια (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Tiered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Διορθώσεις ορθογραφικές (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Spelling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correction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err="1">
                <a:solidFill>
                  <a:srgbClr val="000000"/>
                </a:solidFill>
                <a:latin typeface="Calibri"/>
                <a:cs typeface="+mn-cs"/>
              </a:rPr>
              <a:t>Ευρετήρα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γραμμάτων (για ερωτήματα με * και ορθογραφικές διορθώσεις)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Επεξεργασία ερωτημάτων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Βαθμολόγηση εγγράφων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1676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Τι έχουμε ήδη δει:</a:t>
            </a:r>
          </a:p>
        </p:txBody>
      </p:sp>
    </p:spTree>
    <p:extLst>
      <p:ext uri="{BB962C8B-B14F-4D97-AF65-F5344CB8AC3E}">
        <p14:creationId xmlns:p14="http://schemas.microsoft.com/office/powerpoint/2010/main" val="312783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425449"/>
            <a:ext cx="8458200" cy="1173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εγγράφου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 frequency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4987"/>
            <a:ext cx="8610600" cy="4267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σπάνιοι</a:t>
            </a:r>
            <a:r>
              <a:rPr lang="el-GR" sz="2400" dirty="0">
                <a:ea typeface="ＭＳ Ｐゴシック" charset="-128"/>
              </a:rPr>
              <a:t> όροι παρέχουν περισσότερη πληροφορία από τους συχνούς όρους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Θυμηθείτε τα</a:t>
            </a:r>
            <a:r>
              <a:rPr lang="en-US" sz="2000" dirty="0">
                <a:ea typeface="ＭＳ Ｐゴシック" charset="-128"/>
              </a:rPr>
              <a:t> stop words</a:t>
            </a:r>
            <a:r>
              <a:rPr lang="el-GR" sz="2000" dirty="0">
                <a:ea typeface="ＭＳ Ｐゴシック" charset="-128"/>
              </a:rPr>
              <a:t> (διακοπτόμενες λέξεις)</a:t>
            </a:r>
            <a:endParaRPr lang="en-US" sz="20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 Θεωρείστε έναν όρο σε μια ερώτηση που είναι σπάνιος στη συλλογή </a:t>
            </a:r>
            <a:r>
              <a:rPr lang="en-US" sz="2400" dirty="0">
                <a:ea typeface="ＭＳ Ｐゴシック" charset="-128"/>
              </a:rPr>
              <a:t>(</a:t>
            </a:r>
            <a:r>
              <a:rPr lang="el-GR" sz="2400" dirty="0">
                <a:ea typeface="ＭＳ Ｐゴシック" charset="-128"/>
              </a:rPr>
              <a:t>π</a:t>
            </a:r>
            <a:r>
              <a:rPr lang="en-US" sz="2400" dirty="0">
                <a:ea typeface="ＭＳ Ｐゴシック" charset="-128"/>
              </a:rPr>
              <a:t>.</a:t>
            </a:r>
            <a:r>
              <a:rPr lang="el-GR" sz="2400" dirty="0">
                <a:ea typeface="ＭＳ Ｐゴシック" charset="-128"/>
              </a:rPr>
              <a:t>χ</a:t>
            </a:r>
            <a:r>
              <a:rPr lang="en-US" sz="2400" dirty="0">
                <a:ea typeface="ＭＳ Ｐゴシック" charset="-128"/>
              </a:rPr>
              <a:t>., </a:t>
            </a:r>
            <a:r>
              <a:rPr lang="en-US" sz="2400" i="1" dirty="0" err="1">
                <a:ea typeface="ＭＳ Ｐゴシック" charset="-128"/>
              </a:rPr>
              <a:t>arachnocentric</a:t>
            </a:r>
            <a:r>
              <a:rPr lang="en-US" sz="2400" dirty="0">
                <a:ea typeface="ＭＳ Ｐゴシック" charset="-128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Το έγγραφο που περιέχει αυτόν τον όρο είναι πιο πιθανό να είναι περισσότερο συναφές με το ερώτημα από ένα έγγραφο που περιέχει ένα λιγότερο σπάνιο όρο του ερωτήματος</a:t>
            </a: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Θέλουμε να δώσουμε </a:t>
            </a:r>
            <a:r>
              <a:rPr lang="el-GR" sz="2400" i="1" dirty="0">
                <a:ea typeface="ＭＳ Ｐゴシック" charset="-128"/>
              </a:rPr>
              <a:t>μεγαλύτερο βάρος στους σπάνιους όρους </a:t>
            </a:r>
            <a:r>
              <a:rPr lang="el-GR" sz="2400" dirty="0">
                <a:ea typeface="ＭＳ Ｐゴシック" charset="-128"/>
              </a:rPr>
              <a:t>– αλλά πως; </a:t>
            </a:r>
            <a:r>
              <a:rPr lang="en-US" sz="2400" u="sng" dirty="0" err="1">
                <a:ea typeface="ＭＳ Ｐゴシック" charset="-128"/>
              </a:rPr>
              <a:t>df</a:t>
            </a:r>
            <a:endParaRPr lang="en-US" sz="2400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605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df</a:t>
            </a:r>
            <a:r>
              <a:rPr lang="en-US" sz="2400" i="1" baseline="-25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l-GR" sz="2400" i="1" baseline="-250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η συχνότητα εγγράφων του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: </a:t>
            </a:r>
            <a:r>
              <a:rPr lang="el-GR" sz="2400" dirty="0">
                <a:ea typeface="ＭＳ Ｐゴシック" charset="-128"/>
              </a:rPr>
              <a:t>το πλήθος των εγγράφων της συλλογής που περιέχουν 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η αντίστροφη μέτρηση της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πληροφορίας που παρέχει ο όρος  </a:t>
            </a:r>
            <a:r>
              <a:rPr lang="en-US" sz="2400" i="1" dirty="0">
                <a:ea typeface="ＭＳ Ｐゴシック" charset="-128"/>
              </a:rPr>
              <a:t>t</a:t>
            </a:r>
          </a:p>
          <a:p>
            <a:pPr lvl="1" eaLnBrk="1" hangingPunct="1"/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i="1" baseline="-25000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  <a:sym typeface="Symbol" charset="2"/>
              </a:rPr>
              <a:t> </a:t>
            </a:r>
            <a:r>
              <a:rPr lang="en-US" sz="2400" i="1" dirty="0">
                <a:ea typeface="ＭＳ Ｐゴシック" charset="-128"/>
              </a:rPr>
              <a:t>N</a:t>
            </a:r>
          </a:p>
          <a:p>
            <a:pPr lvl="1" eaLnBrk="1" hangingPunct="1"/>
            <a:endParaRPr lang="en-US" sz="2400" i="1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Ορίζουμε 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αντίστροφη συχνότητα εγγράφων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(inverse document frequency) </a:t>
            </a:r>
            <a:r>
              <a:rPr lang="el-GR" sz="2400" dirty="0">
                <a:ea typeface="ＭＳ Ｐゴシック" charset="-128"/>
              </a:rPr>
              <a:t>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ως</a:t>
            </a: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981758"/>
              </p:ext>
            </p:extLst>
          </p:nvPr>
        </p:nvGraphicFramePr>
        <p:xfrm>
          <a:off x="3352800" y="4648200"/>
          <a:ext cx="22780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723600" imgH="228600" progId="Equation.3">
                  <p:embed/>
                </p:oleObj>
              </mc:Choice>
              <mc:Fallback>
                <p:oleObj name="Equation" r:id="rId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22780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  <p:extLst>
      <p:ext uri="{BB962C8B-B14F-4D97-AF65-F5344CB8AC3E}">
        <p14:creationId xmlns:p14="http://schemas.microsoft.com/office/powerpoint/2010/main" val="904254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52096" y="1655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 lvl="1"/>
            <a:endParaRPr lang="el-GR" sz="1700" dirty="0"/>
          </a:p>
          <a:p>
            <a:pPr lvl="1"/>
            <a:r>
              <a:rPr lang="el-GR" sz="1700" dirty="0"/>
              <a:t>Μεγάλο για όρους που εμφανίζονται πολλές φορές σε λίγα έγγραφα </a:t>
            </a:r>
            <a:r>
              <a:rPr lang="en-US" sz="1700" dirty="0"/>
              <a:t>(</a:t>
            </a:r>
            <a:r>
              <a:rPr lang="el-GR" sz="1700" dirty="0"/>
              <a:t>μεγάλη </a:t>
            </a:r>
            <a:r>
              <a:rPr lang="el-GR" sz="1700" i="1" dirty="0">
                <a:solidFill>
                  <a:schemeClr val="accent6">
                    <a:lumMod val="75000"/>
                  </a:schemeClr>
                </a:solidFill>
              </a:rPr>
              <a:t>διακριτική δύναμη  </a:t>
            </a:r>
            <a:r>
              <a:rPr lang="el-GR" sz="1700" i="1" dirty="0"/>
              <a:t>(</a:t>
            </a:r>
            <a:r>
              <a:rPr lang="en-US" sz="1700" dirty="0"/>
              <a:t>discriminating power</a:t>
            </a:r>
            <a:r>
              <a:rPr lang="el-GR" sz="1700" dirty="0"/>
              <a:t>) σε αυτά τα έγγραφα</a:t>
            </a:r>
            <a:r>
              <a:rPr lang="en-US" sz="1700" dirty="0"/>
              <a:t>)</a:t>
            </a:r>
            <a:r>
              <a:rPr lang="el-GR" sz="1700" dirty="0"/>
              <a:t> </a:t>
            </a:r>
            <a:r>
              <a:rPr lang="en-US" sz="1700" dirty="0"/>
              <a:t> </a:t>
            </a:r>
            <a:endParaRPr lang="el-GR" sz="1700" dirty="0"/>
          </a:p>
          <a:p>
            <a:pPr lvl="1"/>
            <a:r>
              <a:rPr lang="el-GR" sz="1700" dirty="0"/>
              <a:t>Μικρότερο  όταν ο όρος  εμφανίζεται λίγες φορές σε ένα έγγραφο ή όταν εμφανίζεται σε πολλά έγγραφα</a:t>
            </a:r>
          </a:p>
          <a:p>
            <a:pPr lvl="1"/>
            <a:r>
              <a:rPr lang="el-GR" sz="1700" dirty="0"/>
              <a:t>Το μικρότερο για όρους που εμφανίζονται σχεδόν σε όλα τα έγγραφα  </a:t>
            </a:r>
          </a:p>
          <a:p>
            <a:endParaRPr lang="el-GR" sz="1800" dirty="0"/>
          </a:p>
          <a:p>
            <a:r>
              <a:rPr lang="el-GR" sz="2400" dirty="0">
                <a:ea typeface="ＭＳ Ｐゴシック" charset="-128"/>
              </a:rPr>
              <a:t>Υπάρχουν πολλές άλλες παραλλαγές</a:t>
            </a:r>
            <a:endParaRPr lang="en-US" sz="2400" dirty="0">
              <a:ea typeface="ＭＳ Ｐゴシック" charset="-128"/>
            </a:endParaRPr>
          </a:p>
          <a:p>
            <a:pPr lvl="1"/>
            <a:r>
              <a:rPr lang="el-GR" dirty="0">
                <a:ea typeface="ＭＳ Ｐゴシック" charset="-128"/>
              </a:rPr>
              <a:t>Πως υπολογίζεται το </a:t>
            </a:r>
            <a:r>
              <a:rPr lang="en-US" dirty="0">
                <a:ea typeface="ＭＳ Ｐゴシック" charset="-128"/>
              </a:rPr>
              <a:t>“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” (</a:t>
            </a:r>
            <a:r>
              <a:rPr lang="el-GR" dirty="0">
                <a:ea typeface="ＭＳ Ｐゴシック" charset="-128"/>
              </a:rPr>
              <a:t>με ή χωρίς</a:t>
            </a:r>
            <a:r>
              <a:rPr lang="en-US" dirty="0">
                <a:ea typeface="ＭＳ Ｐゴシック" charset="-128"/>
              </a:rPr>
              <a:t> log)</a:t>
            </a:r>
          </a:p>
          <a:p>
            <a:pPr lvl="1"/>
            <a:r>
              <a:rPr lang="el-GR" dirty="0">
                <a:ea typeface="ＭＳ Ｐゴシック" charset="-128"/>
              </a:rPr>
              <a:t>Αν δίνεται βάρος και στους όρους του ερωτήματος</a:t>
            </a:r>
            <a:endParaRPr lang="en-US" dirty="0">
              <a:ea typeface="ＭＳ Ｐゴシック" charset="-128"/>
            </a:endParaRPr>
          </a:p>
          <a:p>
            <a:pPr lvl="1"/>
            <a:r>
              <a:rPr lang="en-US" dirty="0">
                <a:ea typeface="ＭＳ Ｐゴシック" charset="-128"/>
              </a:rPr>
              <a:t>…</a:t>
            </a:r>
            <a:r>
              <a:rPr lang="en-US" sz="2800" dirty="0">
                <a:ea typeface="ＭＳ Ｐゴシック" charset="-128"/>
              </a:rPr>
              <a:t> 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21858"/>
              </p:ext>
            </p:extLst>
          </p:nvPr>
        </p:nvGraphicFramePr>
        <p:xfrm>
          <a:off x="949325" y="16764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1739880" imgH="279360" progId="Equation.3">
                  <p:embed/>
                </p:oleObj>
              </mc:Choice>
              <mc:Fallback>
                <p:oleObj name="Equation" r:id="rId3" imgW="17398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1676400"/>
                        <a:ext cx="5645150" cy="9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8650" y="1215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620" y="1143237"/>
            <a:ext cx="8517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Ποιο είναι το </a:t>
            </a:r>
            <a:r>
              <a:rPr lang="en-US" dirty="0" err="1">
                <a:latin typeface="+mn-lt"/>
              </a:rPr>
              <a:t>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ενός όρου που εμφανίζεται σε κάθε έγγραφο (ποια η σχέση με </a:t>
            </a:r>
            <a:r>
              <a:rPr lang="en-US" dirty="0">
                <a:latin typeface="+mn-lt"/>
              </a:rPr>
              <a:t>stop words);</a:t>
            </a:r>
          </a:p>
          <a:p>
            <a:endParaRPr lang="en-US" dirty="0">
              <a:latin typeface="+mn-lt"/>
            </a:endParaRP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Τα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stop words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έχουν</a:t>
            </a: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Α μικρό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μεγάλο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07036"/>
            <a:ext cx="4200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384537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+mn-lt"/>
              </a:rPr>
              <a:t>tf-idf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των παρακάτω όρων</a:t>
            </a:r>
            <a:r>
              <a:rPr lang="en-US" dirty="0">
                <a:latin typeface="+mn-lt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B4916D-05F3-41C7-B033-0295CD00599B}"/>
                  </a:ext>
                </a:extLst>
              </p14:cNvPr>
              <p14:cNvContentPartPr/>
              <p14:nvPr/>
            </p14:nvContentPartPr>
            <p14:xfrm>
              <a:off x="3142506" y="4663693"/>
              <a:ext cx="118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B4916D-05F3-41C7-B033-0295CD0059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3866" y="4655053"/>
                <a:ext cx="29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05A865-CD49-4F47-A7C7-312640A22973}"/>
                  </a:ext>
                </a:extLst>
              </p14:cNvPr>
              <p14:cNvContentPartPr/>
              <p14:nvPr/>
            </p14:nvContentPartPr>
            <p14:xfrm>
              <a:off x="3383706" y="4911733"/>
              <a:ext cx="11880" cy="6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05A865-CD49-4F47-A7C7-312640A229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5066" y="4902733"/>
                <a:ext cx="29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EF1E52-DAF2-4A7B-A26A-82F4C397276B}"/>
                  </a:ext>
                </a:extLst>
              </p14:cNvPr>
              <p14:cNvContentPartPr/>
              <p14:nvPr/>
            </p14:nvContentPartPr>
            <p14:xfrm>
              <a:off x="4096866" y="4895533"/>
              <a:ext cx="97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EF1E52-DAF2-4A7B-A26A-82F4C39727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8226" y="4886893"/>
                <a:ext cx="273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60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8816" y="2416279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Βαθμολόγηση και κατάταξη εγγράφων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Στάθμιση όρων </a:t>
            </a:r>
            <a:r>
              <a:rPr lang="en-US" sz="2800" dirty="0">
                <a:ea typeface="ＭＳ Ｐゴシック" pitchFamily="-112" charset="-128"/>
              </a:rPr>
              <a:t>(term weighting)</a:t>
            </a:r>
          </a:p>
          <a:p>
            <a:pPr marL="0" indent="0" eaLnBrk="1" hangingPunct="1">
              <a:buNone/>
            </a:pP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866" y="1125954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tf-idf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9E0F44-9941-4438-BEA4-B6BD81A39614}"/>
              </a:ext>
            </a:extLst>
          </p:cNvPr>
          <p:cNvGrpSpPr/>
          <p:nvPr/>
        </p:nvGrpSpPr>
        <p:grpSpPr>
          <a:xfrm>
            <a:off x="5294586" y="845173"/>
            <a:ext cx="1180080" cy="403560"/>
            <a:chOff x="5294586" y="845173"/>
            <a:chExt cx="11800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14:cNvPr>
                <p14:cNvContentPartPr/>
                <p14:nvPr/>
              </p14:nvContentPartPr>
              <p14:xfrm>
                <a:off x="5294586" y="845173"/>
                <a:ext cx="288360" cy="200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E452D2-8242-4264-827D-62419E8179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85586" y="836173"/>
                  <a:ext cx="306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14:cNvPr>
                <p14:cNvContentPartPr/>
                <p14:nvPr/>
              </p14:nvContentPartPr>
              <p14:xfrm>
                <a:off x="5739906" y="1029493"/>
                <a:ext cx="102600" cy="168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F262E2A-B0BE-4AC0-A95B-3920F7C4BC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31266" y="1020493"/>
                  <a:ext cx="120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14:cNvPr>
                <p14:cNvContentPartPr/>
                <p14:nvPr/>
              </p14:nvContentPartPr>
              <p14:xfrm>
                <a:off x="5666106" y="1071973"/>
                <a:ext cx="12780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DCE9DB-4195-413C-AECE-109EA58F49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57466" y="1062973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14:cNvPr>
                <p14:cNvContentPartPr/>
                <p14:nvPr/>
              </p14:nvContentPartPr>
              <p14:xfrm>
                <a:off x="5774106" y="1076293"/>
                <a:ext cx="86400" cy="1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7BEAD9-4C95-47B5-BB35-9BF0DC650D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65106" y="1067293"/>
                  <a:ext cx="10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14:cNvPr>
                <p14:cNvContentPartPr/>
                <p14:nvPr/>
              </p14:nvContentPartPr>
              <p14:xfrm>
                <a:off x="5960226" y="1183933"/>
                <a:ext cx="14760" cy="6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271241-49EA-4DC2-ACD6-0FBD5E235D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51586" y="1174933"/>
                  <a:ext cx="32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14:cNvPr>
                <p14:cNvContentPartPr/>
                <p14:nvPr/>
              </p14:nvContentPartPr>
              <p14:xfrm>
                <a:off x="6064626" y="905653"/>
                <a:ext cx="187920" cy="25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69B597-A08C-4414-A0C6-7317059146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5626" y="896653"/>
                  <a:ext cx="205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14:cNvPr>
                <p14:cNvContentPartPr/>
                <p14:nvPr/>
              </p14:nvContentPartPr>
              <p14:xfrm>
                <a:off x="6328146" y="1026253"/>
                <a:ext cx="146520" cy="9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A9187B-8269-454D-B992-B6D75E6CE3C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9146" y="1017613"/>
                  <a:ext cx="1641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7165F8-353D-41F5-A30A-23110D37E295}"/>
              </a:ext>
            </a:extLst>
          </p:cNvPr>
          <p:cNvGrpSpPr/>
          <p:nvPr/>
        </p:nvGrpSpPr>
        <p:grpSpPr>
          <a:xfrm>
            <a:off x="6708666" y="790453"/>
            <a:ext cx="947160" cy="451440"/>
            <a:chOff x="6708666" y="790453"/>
            <a:chExt cx="9471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14:cNvPr>
                <p14:cNvContentPartPr/>
                <p14:nvPr/>
              </p14:nvContentPartPr>
              <p14:xfrm>
                <a:off x="6751146" y="818533"/>
                <a:ext cx="133920" cy="272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C4D47C-8098-4D0F-B502-3CA353FEDF7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42506" y="809893"/>
                  <a:ext cx="151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14:cNvPr>
                <p14:cNvContentPartPr/>
                <p14:nvPr/>
              </p14:nvContentPartPr>
              <p14:xfrm>
                <a:off x="6708666" y="996733"/>
                <a:ext cx="185400" cy="1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9B36DE-B256-4B28-BF0F-A2B29B40F5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99666" y="987733"/>
                  <a:ext cx="20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14:cNvPr>
                <p14:cNvContentPartPr/>
                <p14:nvPr/>
              </p14:nvContentPartPr>
              <p14:xfrm>
                <a:off x="7000626" y="790453"/>
                <a:ext cx="97560" cy="34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3C562E-576F-4665-84F2-A2F2A828A0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91626" y="781813"/>
                  <a:ext cx="115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14:cNvPr>
                <p14:cNvContentPartPr/>
                <p14:nvPr/>
              </p14:nvContentPartPr>
              <p14:xfrm>
                <a:off x="6934746" y="1024093"/>
                <a:ext cx="113400" cy="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CC95B0-3D53-4A59-9FDB-0CAB1C86B4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26106" y="1015453"/>
                  <a:ext cx="13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14:cNvPr>
                <p14:cNvContentPartPr/>
                <p14:nvPr/>
              </p14:nvContentPartPr>
              <p14:xfrm>
                <a:off x="7199706" y="1058653"/>
                <a:ext cx="74160" cy="14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0F9DE8-ABA6-4E54-B70C-E11B00EE36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90706" y="1050013"/>
                  <a:ext cx="91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14:cNvPr>
                <p14:cNvContentPartPr/>
                <p14:nvPr/>
              </p14:nvContentPartPr>
              <p14:xfrm>
                <a:off x="7109706" y="1125973"/>
                <a:ext cx="16560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FD0604-08B3-4AE6-84BD-60A9C170AF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00706" y="1117333"/>
                  <a:ext cx="183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14:cNvPr>
                <p14:cNvContentPartPr/>
                <p14:nvPr/>
              </p14:nvContentPartPr>
              <p14:xfrm>
                <a:off x="7388706" y="1163413"/>
                <a:ext cx="24840" cy="7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39E713-9C66-4D13-9712-1428AC06DE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9706" y="1154773"/>
                  <a:ext cx="4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14:cNvPr>
                <p14:cNvContentPartPr/>
                <p14:nvPr/>
              </p14:nvContentPartPr>
              <p14:xfrm>
                <a:off x="7458906" y="979453"/>
                <a:ext cx="196920" cy="251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7620A0-97C7-4B23-BC56-BDFC7ADA3F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9906" y="970453"/>
                  <a:ext cx="21456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4" name="Group 8193">
            <a:extLst>
              <a:ext uri="{FF2B5EF4-FFF2-40B4-BE49-F238E27FC236}">
                <a16:creationId xmlns:a16="http://schemas.microsoft.com/office/drawing/2014/main" id="{0EE3CD6D-5633-4CE9-95EE-7D6E050FE574}"/>
              </a:ext>
            </a:extLst>
          </p:cNvPr>
          <p:cNvGrpSpPr/>
          <p:nvPr/>
        </p:nvGrpSpPr>
        <p:grpSpPr>
          <a:xfrm>
            <a:off x="7841226" y="941653"/>
            <a:ext cx="188640" cy="181800"/>
            <a:chOff x="7841226" y="941653"/>
            <a:chExt cx="18864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14:cNvPr>
                <p14:cNvContentPartPr/>
                <p14:nvPr/>
              </p14:nvContentPartPr>
              <p14:xfrm>
                <a:off x="7868946" y="990253"/>
                <a:ext cx="147240" cy="13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1A8B0A-8AAD-4FD7-B241-A3AC30AD720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59946" y="981253"/>
                  <a:ext cx="164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14:cNvPr>
                <p14:cNvContentPartPr/>
                <p14:nvPr/>
              </p14:nvContentPartPr>
              <p14:xfrm>
                <a:off x="7875066" y="979453"/>
                <a:ext cx="154080" cy="12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4F7D463-B141-48EA-89F6-D6303A27E95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66066" y="970453"/>
                  <a:ext cx="171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14:cNvPr>
                <p14:cNvContentPartPr/>
                <p14:nvPr/>
              </p14:nvContentPartPr>
              <p14:xfrm>
                <a:off x="7920426" y="941653"/>
                <a:ext cx="17280" cy="17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5FACE6-6C3B-46BA-99F4-93B2F79C73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11426" y="933013"/>
                  <a:ext cx="34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14:cNvPr>
                <p14:cNvContentPartPr/>
                <p14:nvPr/>
              </p14:nvContentPartPr>
              <p14:xfrm>
                <a:off x="7841226" y="1050013"/>
                <a:ext cx="188640" cy="1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4EFBA0-5C56-4567-90E3-3CDF329D15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32226" y="1041373"/>
                  <a:ext cx="206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3ED4A536-3EE4-4D93-AEB2-63DA9C71D1AC}"/>
              </a:ext>
            </a:extLst>
          </p:cNvPr>
          <p:cNvGrpSpPr/>
          <p:nvPr/>
        </p:nvGrpSpPr>
        <p:grpSpPr>
          <a:xfrm>
            <a:off x="8260266" y="794413"/>
            <a:ext cx="705600" cy="431280"/>
            <a:chOff x="8260266" y="794413"/>
            <a:chExt cx="70560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14:cNvPr>
                <p14:cNvContentPartPr/>
                <p14:nvPr/>
              </p14:nvContentPartPr>
              <p14:xfrm>
                <a:off x="8300946" y="975133"/>
                <a:ext cx="7200" cy="121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EACC42-FB57-4C0A-B24A-927D177046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91946" y="966133"/>
                  <a:ext cx="24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14:cNvPr>
                <p14:cNvContentPartPr/>
                <p14:nvPr/>
              </p14:nvContentPartPr>
              <p14:xfrm>
                <a:off x="8260266" y="897013"/>
                <a:ext cx="2664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E9DB63-7DD1-4E53-B799-1BF8B7ECA0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51626" y="888013"/>
                  <a:ext cx="4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14:cNvPr>
                <p14:cNvContentPartPr/>
                <p14:nvPr/>
              </p14:nvContentPartPr>
              <p14:xfrm>
                <a:off x="8386266" y="842653"/>
                <a:ext cx="216360" cy="259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232785-8110-43C1-ABA7-4FBD9F3014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77266" y="834013"/>
                  <a:ext cx="234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14:cNvPr>
                <p14:cNvContentPartPr/>
                <p14:nvPr/>
              </p14:nvContentPartPr>
              <p14:xfrm>
                <a:off x="8668866" y="794413"/>
                <a:ext cx="90720" cy="401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E6C883-7595-4070-8ED9-942CB64B6D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59866" y="785413"/>
                  <a:ext cx="108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14:cNvPr>
                <p14:cNvContentPartPr/>
                <p14:nvPr/>
              </p14:nvContentPartPr>
              <p14:xfrm>
                <a:off x="8632146" y="1084213"/>
                <a:ext cx="134640" cy="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EAFB23-FB7C-40FE-AD85-03C714A600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23506" y="1075213"/>
                  <a:ext cx="152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14:cNvPr>
                <p14:cNvContentPartPr/>
                <p14:nvPr/>
              </p14:nvContentPartPr>
              <p14:xfrm>
                <a:off x="8848506" y="1017613"/>
                <a:ext cx="117360" cy="208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C50C88-08C3-447B-BB02-F4658CC133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39506" y="1008973"/>
                  <a:ext cx="135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14:cNvPr>
                <p14:cNvContentPartPr/>
                <p14:nvPr/>
              </p14:nvContentPartPr>
              <p14:xfrm>
                <a:off x="8807106" y="1097533"/>
                <a:ext cx="112680" cy="1008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FCAF53F4-A8B5-4C96-9552-8A7559B5D8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98106" y="1088533"/>
                  <a:ext cx="1303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1F58A06E-60C4-4066-8F97-67CB3774EF5A}"/>
              </a:ext>
            </a:extLst>
          </p:cNvPr>
          <p:cNvGrpSpPr/>
          <p:nvPr/>
        </p:nvGrpSpPr>
        <p:grpSpPr>
          <a:xfrm>
            <a:off x="5736666" y="480853"/>
            <a:ext cx="1177560" cy="242280"/>
            <a:chOff x="5736666" y="480853"/>
            <a:chExt cx="11775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14:cNvPr>
                <p14:cNvContentPartPr/>
                <p14:nvPr/>
              </p14:nvContentPartPr>
              <p14:xfrm>
                <a:off x="5736666" y="579493"/>
                <a:ext cx="81000" cy="7488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B5308CC6-B780-46CD-92B7-60B30AFCC2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28026" y="570853"/>
                  <a:ext cx="98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14:cNvPr>
                <p14:cNvContentPartPr/>
                <p14:nvPr/>
              </p14:nvContentPartPr>
              <p14:xfrm>
                <a:off x="5886786" y="610813"/>
                <a:ext cx="119880" cy="7344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BF31355D-5A22-4C32-8AC1-43E67C6169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78146" y="602173"/>
                  <a:ext cx="137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14:cNvPr>
                <p14:cNvContentPartPr/>
                <p14:nvPr/>
              </p14:nvContentPartPr>
              <p14:xfrm>
                <a:off x="6056346" y="625213"/>
                <a:ext cx="80280" cy="7128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104418C6-AB8F-452A-A338-08B1AF08762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47706" y="616573"/>
                  <a:ext cx="97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14:cNvPr>
                <p14:cNvContentPartPr/>
                <p14:nvPr/>
              </p14:nvContentPartPr>
              <p14:xfrm>
                <a:off x="6114666" y="480853"/>
                <a:ext cx="5040" cy="4716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1883AA13-F209-442D-AE97-AD710202953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05666" y="472213"/>
                  <a:ext cx="2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14:cNvPr>
                <p14:cNvContentPartPr/>
                <p14:nvPr/>
              </p14:nvContentPartPr>
              <p14:xfrm>
                <a:off x="6216546" y="498853"/>
                <a:ext cx="132480" cy="19548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DB2B0DF8-114A-4D05-9F47-7CB3D0DE871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07546" y="490213"/>
                  <a:ext cx="150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14:cNvPr>
                <p14:cNvContentPartPr/>
                <p14:nvPr/>
              </p14:nvContentPartPr>
              <p14:xfrm>
                <a:off x="6406626" y="623053"/>
                <a:ext cx="112680" cy="10008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2B910523-503B-443A-8AEF-00B0D179AC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97986" y="614413"/>
                  <a:ext cx="130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14:cNvPr>
                <p14:cNvContentPartPr/>
                <p14:nvPr/>
              </p14:nvContentPartPr>
              <p14:xfrm>
                <a:off x="6389706" y="636373"/>
                <a:ext cx="172440" cy="1332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A8CAE988-4CD5-4CC9-9B2F-1961DC9536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80706" y="627373"/>
                  <a:ext cx="190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14:cNvPr>
                <p14:cNvContentPartPr/>
                <p14:nvPr/>
              </p14:nvContentPartPr>
              <p14:xfrm>
                <a:off x="6585186" y="603613"/>
                <a:ext cx="329040" cy="11340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4BB2A999-8121-4D25-9E60-B9ECADCBB06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6186" y="594613"/>
                  <a:ext cx="34668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14:cNvPr>
              <p14:cNvContentPartPr/>
              <p14:nvPr/>
            </p14:nvContentPartPr>
            <p14:xfrm>
              <a:off x="194466" y="259093"/>
              <a:ext cx="360" cy="360"/>
            </p14:xfrm>
          </p:contentPart>
        </mc:Choice>
        <mc:Fallback xmlns="">
          <p:pic>
            <p:nvPicPr>
              <p:cNvPr id="8485" name="Ink 8484">
                <a:extLst>
                  <a:ext uri="{FF2B5EF4-FFF2-40B4-BE49-F238E27FC236}">
                    <a16:creationId xmlns:a16="http://schemas.microsoft.com/office/drawing/2014/main" id="{D07A3B63-9078-4265-9F8E-00EC17A5D16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85466" y="2500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920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5731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tf-idf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60A31C-3FC8-44DD-8EEB-959993EF3EF2}"/>
              </a:ext>
            </a:extLst>
          </p:cNvPr>
          <p:cNvGrpSpPr/>
          <p:nvPr/>
        </p:nvGrpSpPr>
        <p:grpSpPr>
          <a:xfrm>
            <a:off x="3186066" y="933733"/>
            <a:ext cx="1424520" cy="471960"/>
            <a:chOff x="3186066" y="933733"/>
            <a:chExt cx="142452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AFDB32-003E-4B87-9397-26424DA94F52}"/>
                    </a:ext>
                  </a:extLst>
                </p14:cNvPr>
                <p14:cNvContentPartPr/>
                <p14:nvPr/>
              </p14:nvContentPartPr>
              <p14:xfrm>
                <a:off x="3198666" y="960013"/>
                <a:ext cx="1112760" cy="445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AFDB32-003E-4B87-9397-26424DA94F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89666" y="951013"/>
                  <a:ext cx="11304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35C3CE6-CF89-4738-BE18-D89A2C7ECE50}"/>
                    </a:ext>
                  </a:extLst>
                </p14:cNvPr>
                <p14:cNvContentPartPr/>
                <p14:nvPr/>
              </p14:nvContentPartPr>
              <p14:xfrm>
                <a:off x="3186066" y="933733"/>
                <a:ext cx="1424520" cy="441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35C3CE6-CF89-4738-BE18-D89A2C7ECE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77426" y="925093"/>
                  <a:ext cx="144216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FD5A89-310C-49E1-B812-D22738A2A69C}"/>
              </a:ext>
            </a:extLst>
          </p:cNvPr>
          <p:cNvGrpSpPr/>
          <p:nvPr/>
        </p:nvGrpSpPr>
        <p:grpSpPr>
          <a:xfrm>
            <a:off x="5364066" y="344413"/>
            <a:ext cx="1629000" cy="945360"/>
            <a:chOff x="5364066" y="344413"/>
            <a:chExt cx="1629000" cy="9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9B7172-FE8E-4C05-B40C-9D4F9455EB23}"/>
                    </a:ext>
                  </a:extLst>
                </p14:cNvPr>
                <p14:cNvContentPartPr/>
                <p14:nvPr/>
              </p14:nvContentPartPr>
              <p14:xfrm>
                <a:off x="5440746" y="551413"/>
                <a:ext cx="15120" cy="12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9B7172-FE8E-4C05-B40C-9D4F9455EB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31746" y="542773"/>
                  <a:ext cx="32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B8E7A7-D0A4-4C7F-A912-E035B84F9A16}"/>
                    </a:ext>
                  </a:extLst>
                </p14:cNvPr>
                <p14:cNvContentPartPr/>
                <p14:nvPr/>
              </p14:nvContentPartPr>
              <p14:xfrm>
                <a:off x="5364066" y="454213"/>
                <a:ext cx="14760" cy="1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B8E7A7-D0A4-4C7F-A912-E035B84F9A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55426" y="445213"/>
                  <a:ext cx="32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DAF433-7AA7-4D01-ABC2-385946A00A4E}"/>
                    </a:ext>
                  </a:extLst>
                </p14:cNvPr>
                <p14:cNvContentPartPr/>
                <p14:nvPr/>
              </p14:nvContentPartPr>
              <p14:xfrm>
                <a:off x="5546226" y="402733"/>
                <a:ext cx="190800" cy="35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DAF433-7AA7-4D01-ABC2-385946A00A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37586" y="393733"/>
                  <a:ext cx="208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113E0B-040B-4AB0-87D3-C0365BFD584D}"/>
                    </a:ext>
                  </a:extLst>
                </p14:cNvPr>
                <p14:cNvContentPartPr/>
                <p14:nvPr/>
              </p14:nvContentPartPr>
              <p14:xfrm>
                <a:off x="5783106" y="362053"/>
                <a:ext cx="94320" cy="45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113E0B-040B-4AB0-87D3-C0365BFD58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4106" y="353413"/>
                  <a:ext cx="1119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369AD8-68C2-457E-BFEE-FC4D41A775A6}"/>
                    </a:ext>
                  </a:extLst>
                </p14:cNvPr>
                <p14:cNvContentPartPr/>
                <p14:nvPr/>
              </p14:nvContentPartPr>
              <p14:xfrm>
                <a:off x="5725866" y="645013"/>
                <a:ext cx="323640" cy="136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369AD8-68C2-457E-BFEE-FC4D41A775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17226" y="636373"/>
                  <a:ext cx="341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44CD34-C2E3-4D74-8253-6F1AA97BC595}"/>
                    </a:ext>
                  </a:extLst>
                </p14:cNvPr>
                <p14:cNvContentPartPr/>
                <p14:nvPr/>
              </p14:nvContentPartPr>
              <p14:xfrm>
                <a:off x="6026106" y="711973"/>
                <a:ext cx="121680" cy="92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44CD34-C2E3-4D74-8253-6F1AA97BC5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17106" y="703333"/>
                  <a:ext cx="139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9B592C-5AA4-41BF-B2BA-327896F960A9}"/>
                    </a:ext>
                  </a:extLst>
                </p14:cNvPr>
                <p14:cNvContentPartPr/>
                <p14:nvPr/>
              </p14:nvContentPartPr>
              <p14:xfrm>
                <a:off x="6178386" y="668053"/>
                <a:ext cx="161640" cy="87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9B592C-5AA4-41BF-B2BA-327896F960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69386" y="659053"/>
                  <a:ext cx="179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AAB64C-D5D6-4C51-B233-C2318CE59AA9}"/>
                    </a:ext>
                  </a:extLst>
                </p14:cNvPr>
                <p14:cNvContentPartPr/>
                <p14:nvPr/>
              </p14:nvContentPartPr>
              <p14:xfrm>
                <a:off x="6594186" y="344413"/>
                <a:ext cx="213840" cy="252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AAB64C-D5D6-4C51-B233-C2318CE59A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85186" y="335773"/>
                  <a:ext cx="231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8C6E8C-EB74-4B60-8128-35EAE1411C23}"/>
                    </a:ext>
                  </a:extLst>
                </p14:cNvPr>
                <p14:cNvContentPartPr/>
                <p14:nvPr/>
              </p14:nvContentPartPr>
              <p14:xfrm>
                <a:off x="6680226" y="415693"/>
                <a:ext cx="159480" cy="29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8C6E8C-EB74-4B60-8128-35EAE1411C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71226" y="407053"/>
                  <a:ext cx="177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9C0224-58CB-45FD-8E08-191A90FD451A}"/>
                    </a:ext>
                  </a:extLst>
                </p14:cNvPr>
                <p14:cNvContentPartPr/>
                <p14:nvPr/>
              </p14:nvContentPartPr>
              <p14:xfrm>
                <a:off x="6733866" y="485533"/>
                <a:ext cx="259200" cy="22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9C0224-58CB-45FD-8E08-191A90FD45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24866" y="476533"/>
                  <a:ext cx="276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77D760-5215-4E36-BC26-A397878B5DE7}"/>
                    </a:ext>
                  </a:extLst>
                </p14:cNvPr>
                <p14:cNvContentPartPr/>
                <p14:nvPr/>
              </p14:nvContentPartPr>
              <p14:xfrm>
                <a:off x="5518506" y="1003933"/>
                <a:ext cx="24840" cy="10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77D760-5215-4E36-BC26-A397878B5D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09866" y="994933"/>
                  <a:ext cx="42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219084-41FD-4843-84D4-AFAC4FEAF823}"/>
                    </a:ext>
                  </a:extLst>
                </p14:cNvPr>
                <p14:cNvContentPartPr/>
                <p14:nvPr/>
              </p14:nvContentPartPr>
              <p14:xfrm>
                <a:off x="5507706" y="92581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219084-41FD-4843-84D4-AFAC4FEAF8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99066" y="9171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277BAC-458E-4E53-BC04-0FF7F03C297F}"/>
                    </a:ext>
                  </a:extLst>
                </p14:cNvPr>
                <p14:cNvContentPartPr/>
                <p14:nvPr/>
              </p14:nvContentPartPr>
              <p14:xfrm>
                <a:off x="5633706" y="890893"/>
                <a:ext cx="173520" cy="27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277BAC-458E-4E53-BC04-0FF7F03C29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25066" y="881893"/>
                  <a:ext cx="191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F4F66BC-F146-427B-9477-287E54E61133}"/>
                    </a:ext>
                  </a:extLst>
                </p14:cNvPr>
                <p14:cNvContentPartPr/>
                <p14:nvPr/>
              </p14:nvContentPartPr>
              <p14:xfrm>
                <a:off x="5840706" y="884773"/>
                <a:ext cx="112320" cy="38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F4F66BC-F146-427B-9477-287E54E611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32066" y="875773"/>
                  <a:ext cx="1299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D5A4B3F-510A-4298-95C2-41CC147E41AF}"/>
                    </a:ext>
                  </a:extLst>
                </p14:cNvPr>
                <p14:cNvContentPartPr/>
                <p14:nvPr/>
              </p14:nvContentPartPr>
              <p14:xfrm>
                <a:off x="5782746" y="1138933"/>
                <a:ext cx="199440" cy="1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D5A4B3F-510A-4298-95C2-41CC147E41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74106" y="1130293"/>
                  <a:ext cx="217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F5770D-DF8C-459C-890B-ACBEE938E852}"/>
                    </a:ext>
                  </a:extLst>
                </p14:cNvPr>
                <p14:cNvContentPartPr/>
                <p14:nvPr/>
              </p14:nvContentPartPr>
              <p14:xfrm>
                <a:off x="6029346" y="1068373"/>
                <a:ext cx="169920" cy="22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F5770D-DF8C-459C-890B-ACBEE938E8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0346" y="1059373"/>
                  <a:ext cx="187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6C2210-FD6E-47F9-8171-9591E04761AB}"/>
                    </a:ext>
                  </a:extLst>
                </p14:cNvPr>
                <p14:cNvContentPartPr/>
                <p14:nvPr/>
              </p14:nvContentPartPr>
              <p14:xfrm>
                <a:off x="6304386" y="1135333"/>
                <a:ext cx="169560" cy="84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6C2210-FD6E-47F9-8171-9591E04761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95386" y="1126693"/>
                  <a:ext cx="1872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798D09-DE2E-41C2-B5EC-21EF8158824F}"/>
              </a:ext>
            </a:extLst>
          </p:cNvPr>
          <p:cNvGrpSpPr/>
          <p:nvPr/>
        </p:nvGrpSpPr>
        <p:grpSpPr>
          <a:xfrm>
            <a:off x="6727026" y="841933"/>
            <a:ext cx="445320" cy="470160"/>
            <a:chOff x="6727026" y="841933"/>
            <a:chExt cx="44532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1B008BC-9915-43BF-B358-9985F0EDCD75}"/>
                    </a:ext>
                  </a:extLst>
                </p14:cNvPr>
                <p14:cNvContentPartPr/>
                <p14:nvPr/>
              </p14:nvContentPartPr>
              <p14:xfrm>
                <a:off x="6727026" y="857773"/>
                <a:ext cx="137880" cy="206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1B008BC-9915-43BF-B358-9985F0EDCD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18386" y="849133"/>
                  <a:ext cx="155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95A6581-0911-4013-AA19-505982C3844E}"/>
                    </a:ext>
                  </a:extLst>
                </p14:cNvPr>
                <p14:cNvContentPartPr/>
                <p14:nvPr/>
              </p14:nvContentPartPr>
              <p14:xfrm>
                <a:off x="6827106" y="841933"/>
                <a:ext cx="239400" cy="43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95A6581-0911-4013-AA19-505982C3844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18466" y="833293"/>
                  <a:ext cx="2570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245F36-AB1B-4DC4-B10B-303E3DA2C181}"/>
                    </a:ext>
                  </a:extLst>
                </p14:cNvPr>
                <p14:cNvContentPartPr/>
                <p14:nvPr/>
              </p14:nvContentPartPr>
              <p14:xfrm>
                <a:off x="6977946" y="996013"/>
                <a:ext cx="194400" cy="18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245F36-AB1B-4DC4-B10B-303E3DA2C18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69306" y="987013"/>
                  <a:ext cx="212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8D231F-86E2-4CD9-B4CF-BDCCAC0B8A0F}"/>
                    </a:ext>
                  </a:extLst>
                </p14:cNvPr>
                <p14:cNvContentPartPr/>
                <p14:nvPr/>
              </p14:nvContentPartPr>
              <p14:xfrm>
                <a:off x="7109706" y="999613"/>
                <a:ext cx="60480" cy="312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8D231F-86E2-4CD9-B4CF-BDCCAC0B8A0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00706" y="990613"/>
                  <a:ext cx="7812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8" name="Group 8207">
            <a:extLst>
              <a:ext uri="{FF2B5EF4-FFF2-40B4-BE49-F238E27FC236}">
                <a16:creationId xmlns:a16="http://schemas.microsoft.com/office/drawing/2014/main" id="{23735BA9-000E-4377-8ED9-9DF6BAF49057}"/>
              </a:ext>
            </a:extLst>
          </p:cNvPr>
          <p:cNvGrpSpPr/>
          <p:nvPr/>
        </p:nvGrpSpPr>
        <p:grpSpPr>
          <a:xfrm>
            <a:off x="129306" y="2510533"/>
            <a:ext cx="778320" cy="230040"/>
            <a:chOff x="129306" y="2510533"/>
            <a:chExt cx="7783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DC83792-B47C-4F9E-8E69-729F28AE8D85}"/>
                    </a:ext>
                  </a:extLst>
                </p14:cNvPr>
                <p14:cNvContentPartPr/>
                <p14:nvPr/>
              </p14:nvContentPartPr>
              <p14:xfrm>
                <a:off x="159906" y="2547253"/>
                <a:ext cx="1080" cy="10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DC83792-B47C-4F9E-8E69-729F28AE8D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0906" y="2538613"/>
                  <a:ext cx="18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0B616A-9CA0-414B-935E-597F004DA3CD}"/>
                    </a:ext>
                  </a:extLst>
                </p14:cNvPr>
                <p14:cNvContentPartPr/>
                <p14:nvPr/>
              </p14:nvContentPartPr>
              <p14:xfrm>
                <a:off x="129306" y="2510533"/>
                <a:ext cx="132480" cy="159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0B616A-9CA0-414B-935E-597F004DA3C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20666" y="2501533"/>
                  <a:ext cx="150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13846FAE-27DB-4845-BFD3-59A981216621}"/>
                    </a:ext>
                  </a:extLst>
                </p14:cNvPr>
                <p14:cNvContentPartPr/>
                <p14:nvPr/>
              </p14:nvContentPartPr>
              <p14:xfrm>
                <a:off x="266826" y="2593693"/>
                <a:ext cx="119160" cy="11520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13846FAE-27DB-4845-BFD3-59A98121662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7826" y="2584693"/>
                  <a:ext cx="136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DF69B5FD-5EB7-4A26-9264-B84DE21E062B}"/>
                    </a:ext>
                  </a:extLst>
                </p14:cNvPr>
                <p14:cNvContentPartPr/>
                <p14:nvPr/>
              </p14:nvContentPartPr>
              <p14:xfrm>
                <a:off x="410466" y="2592613"/>
                <a:ext cx="136440" cy="144720"/>
              </p14:xfrm>
            </p:contentPart>
          </mc:Choice>
          <mc:Fallback xmlns=""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DF69B5FD-5EB7-4A26-9264-B84DE21E06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1466" y="2583973"/>
                  <a:ext cx="154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194" name="Ink 8193">
                  <a:extLst>
                    <a:ext uri="{FF2B5EF4-FFF2-40B4-BE49-F238E27FC236}">
                      <a16:creationId xmlns:a16="http://schemas.microsoft.com/office/drawing/2014/main" id="{F991822B-7E98-44BD-A753-B33BCDBE476C}"/>
                    </a:ext>
                  </a:extLst>
                </p14:cNvPr>
                <p14:cNvContentPartPr/>
                <p14:nvPr/>
              </p14:nvContentPartPr>
              <p14:xfrm>
                <a:off x="619626" y="2607013"/>
                <a:ext cx="86400" cy="125280"/>
              </p14:xfrm>
            </p:contentPart>
          </mc:Choice>
          <mc:Fallback xmlns="">
            <p:pic>
              <p:nvPicPr>
                <p:cNvPr id="8194" name="Ink 8193">
                  <a:extLst>
                    <a:ext uri="{FF2B5EF4-FFF2-40B4-BE49-F238E27FC236}">
                      <a16:creationId xmlns:a16="http://schemas.microsoft.com/office/drawing/2014/main" id="{F991822B-7E98-44BD-A753-B33BCDBE476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0626" y="2598013"/>
                  <a:ext cx="104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2C59AAE1-0222-4074-8205-9E86B18124FF}"/>
                    </a:ext>
                  </a:extLst>
                </p14:cNvPr>
                <p14:cNvContentPartPr/>
                <p14:nvPr/>
              </p14:nvContentPartPr>
              <p14:xfrm>
                <a:off x="774426" y="2576773"/>
                <a:ext cx="133200" cy="16380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2C59AAE1-0222-4074-8205-9E86B18124F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5786" y="2567773"/>
                  <a:ext cx="15084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7" name="Group 8206">
            <a:extLst>
              <a:ext uri="{FF2B5EF4-FFF2-40B4-BE49-F238E27FC236}">
                <a16:creationId xmlns:a16="http://schemas.microsoft.com/office/drawing/2014/main" id="{57898628-3F81-45CF-9C06-FC98ED622CDE}"/>
              </a:ext>
            </a:extLst>
          </p:cNvPr>
          <p:cNvGrpSpPr/>
          <p:nvPr/>
        </p:nvGrpSpPr>
        <p:grpSpPr>
          <a:xfrm>
            <a:off x="1168266" y="2434213"/>
            <a:ext cx="1153800" cy="438840"/>
            <a:chOff x="1168266" y="2434213"/>
            <a:chExt cx="11538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07999072-3A22-47BC-8176-28874A6D5CF8}"/>
                    </a:ext>
                  </a:extLst>
                </p14:cNvPr>
                <p14:cNvContentPartPr/>
                <p14:nvPr/>
              </p14:nvContentPartPr>
              <p14:xfrm>
                <a:off x="1168266" y="2488573"/>
                <a:ext cx="63360" cy="28656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07999072-3A22-47BC-8176-28874A6D5C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9626" y="2479573"/>
                  <a:ext cx="81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09DAF4FE-47E2-4A2C-8ABD-46725EBAA4B2}"/>
                    </a:ext>
                  </a:extLst>
                </p14:cNvPr>
                <p14:cNvContentPartPr/>
                <p14:nvPr/>
              </p14:nvContentPartPr>
              <p14:xfrm>
                <a:off x="1322706" y="2491813"/>
                <a:ext cx="202680" cy="3117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09DAF4FE-47E2-4A2C-8ABD-46725EBAA4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14066" y="2482813"/>
                  <a:ext cx="220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CFFBE4B1-0E19-46C6-ACD8-1AEF4AFDE1F9}"/>
                    </a:ext>
                  </a:extLst>
                </p14:cNvPr>
                <p14:cNvContentPartPr/>
                <p14:nvPr/>
              </p14:nvContentPartPr>
              <p14:xfrm>
                <a:off x="1595586" y="2697373"/>
                <a:ext cx="16560" cy="1476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CFFBE4B1-0E19-46C6-ACD8-1AEF4AFDE1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86946" y="2688373"/>
                  <a:ext cx="34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D6004EA8-ACF3-472C-815A-A1F3EC835C14}"/>
                    </a:ext>
                  </a:extLst>
                </p14:cNvPr>
                <p14:cNvContentPartPr/>
                <p14:nvPr/>
              </p14:nvContentPartPr>
              <p14:xfrm>
                <a:off x="1746066" y="2721853"/>
                <a:ext cx="11880" cy="13896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D6004EA8-ACF3-472C-815A-A1F3EC835C1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37066" y="2713213"/>
                  <a:ext cx="29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AA3D0440-BF7E-4E09-B523-EB52F9247B2E}"/>
                    </a:ext>
                  </a:extLst>
                </p14:cNvPr>
                <p14:cNvContentPartPr/>
                <p14:nvPr/>
              </p14:nvContentPartPr>
              <p14:xfrm>
                <a:off x="1879626" y="2588293"/>
                <a:ext cx="62280" cy="14724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AA3D0440-BF7E-4E09-B523-EB52F9247B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70626" y="2579293"/>
                  <a:ext cx="79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015759AC-334A-44F1-87DF-474A5140EB97}"/>
                    </a:ext>
                  </a:extLst>
                </p14:cNvPr>
                <p14:cNvContentPartPr/>
                <p14:nvPr/>
              </p14:nvContentPartPr>
              <p14:xfrm>
                <a:off x="1975026" y="2615653"/>
                <a:ext cx="14760" cy="25740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015759AC-334A-44F1-87DF-474A5140EB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66026" y="2607013"/>
                  <a:ext cx="32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1541AD2D-D17D-4716-881F-2B11C78FFA04}"/>
                    </a:ext>
                  </a:extLst>
                </p14:cNvPr>
                <p14:cNvContentPartPr/>
                <p14:nvPr/>
              </p14:nvContentPartPr>
              <p14:xfrm>
                <a:off x="2042706" y="2630413"/>
                <a:ext cx="126000" cy="18360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1541AD2D-D17D-4716-881F-2B11C78FFA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34066" y="2621413"/>
                  <a:ext cx="143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8A1032D5-8F79-4F2B-B934-DA03FA352DAC}"/>
                    </a:ext>
                  </a:extLst>
                </p14:cNvPr>
                <p14:cNvContentPartPr/>
                <p14:nvPr/>
              </p14:nvContentPartPr>
              <p14:xfrm>
                <a:off x="2227746" y="2434213"/>
                <a:ext cx="94320" cy="37548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8A1032D5-8F79-4F2B-B934-DA03FA352DA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18746" y="2425573"/>
                  <a:ext cx="1119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5A611F8C-E50C-4EC1-BFB7-A0DCC9B0FCFE}"/>
                    </a:ext>
                  </a:extLst>
                </p14:cNvPr>
                <p14:cNvContentPartPr/>
                <p14:nvPr/>
              </p14:nvContentPartPr>
              <p14:xfrm>
                <a:off x="1978986" y="2591173"/>
                <a:ext cx="77040" cy="324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5A611F8C-E50C-4EC1-BFB7-A0DCC9B0FCF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70346" y="2582173"/>
                  <a:ext cx="946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3" name="Group 8222">
            <a:extLst>
              <a:ext uri="{FF2B5EF4-FFF2-40B4-BE49-F238E27FC236}">
                <a16:creationId xmlns:a16="http://schemas.microsoft.com/office/drawing/2014/main" id="{41E3DF8E-6518-421B-91C0-4A875A5583AF}"/>
              </a:ext>
            </a:extLst>
          </p:cNvPr>
          <p:cNvGrpSpPr/>
          <p:nvPr/>
        </p:nvGrpSpPr>
        <p:grpSpPr>
          <a:xfrm>
            <a:off x="2595306" y="2455093"/>
            <a:ext cx="1483560" cy="626400"/>
            <a:chOff x="2595306" y="2455093"/>
            <a:chExt cx="148356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C70A90D6-FAF9-479F-AD06-D19ED039696B}"/>
                    </a:ext>
                  </a:extLst>
                </p14:cNvPr>
                <p14:cNvContentPartPr/>
                <p14:nvPr/>
              </p14:nvContentPartPr>
              <p14:xfrm>
                <a:off x="2595306" y="2631493"/>
                <a:ext cx="171000" cy="864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C70A90D6-FAF9-479F-AD06-D19ED03969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86666" y="2622853"/>
                  <a:ext cx="188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D2267FB4-24AA-4D46-BB24-A208EBFE99BB}"/>
                    </a:ext>
                  </a:extLst>
                </p14:cNvPr>
                <p14:cNvContentPartPr/>
                <p14:nvPr/>
              </p14:nvContentPartPr>
              <p14:xfrm>
                <a:off x="2633466" y="2691613"/>
                <a:ext cx="132480" cy="828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D2267FB4-24AA-4D46-BB24-A208EBFE99B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24466" y="2682613"/>
                  <a:ext cx="150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211" name="Ink 8210">
                  <a:extLst>
                    <a:ext uri="{FF2B5EF4-FFF2-40B4-BE49-F238E27FC236}">
                      <a16:creationId xmlns:a16="http://schemas.microsoft.com/office/drawing/2014/main" id="{24708644-A74B-4E10-B6B0-32531E7E40F3}"/>
                    </a:ext>
                  </a:extLst>
                </p14:cNvPr>
                <p14:cNvContentPartPr/>
                <p14:nvPr/>
              </p14:nvContentPartPr>
              <p14:xfrm>
                <a:off x="3038106" y="2455093"/>
                <a:ext cx="163800" cy="262080"/>
              </p14:xfrm>
            </p:contentPart>
          </mc:Choice>
          <mc:Fallback xmlns="">
            <p:pic>
              <p:nvPicPr>
                <p:cNvPr id="8211" name="Ink 8210">
                  <a:extLst>
                    <a:ext uri="{FF2B5EF4-FFF2-40B4-BE49-F238E27FC236}">
                      <a16:creationId xmlns:a16="http://schemas.microsoft.com/office/drawing/2014/main" id="{24708644-A74B-4E10-B6B0-32531E7E40F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29106" y="2446093"/>
                  <a:ext cx="181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72684EDF-C564-4200-9E31-0A9CB0AA1D2A}"/>
                    </a:ext>
                  </a:extLst>
                </p14:cNvPr>
                <p14:cNvContentPartPr/>
                <p14:nvPr/>
              </p14:nvContentPartPr>
              <p14:xfrm>
                <a:off x="2904546" y="2805013"/>
                <a:ext cx="85320" cy="20412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72684EDF-C564-4200-9E31-0A9CB0AA1D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95906" y="2796013"/>
                  <a:ext cx="102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E5255D40-593F-4949-A3B4-C85B9E66A141}"/>
                    </a:ext>
                  </a:extLst>
                </p14:cNvPr>
                <p14:cNvContentPartPr/>
                <p14:nvPr/>
              </p14:nvContentPartPr>
              <p14:xfrm>
                <a:off x="2848746" y="2884573"/>
                <a:ext cx="152640" cy="1836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E5255D40-593F-4949-A3B4-C85B9E66A1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39746" y="2875573"/>
                  <a:ext cx="170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ACC9DD92-0393-4C71-8071-292D8DD26285}"/>
                    </a:ext>
                  </a:extLst>
                </p14:cNvPr>
                <p14:cNvContentPartPr/>
                <p14:nvPr/>
              </p14:nvContentPartPr>
              <p14:xfrm>
                <a:off x="3067266" y="2858293"/>
                <a:ext cx="90360" cy="14436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ACC9DD92-0393-4C71-8071-292D8DD2628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58626" y="2849653"/>
                  <a:ext cx="108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586935FA-C536-4E2C-8AE9-310A11C90594}"/>
                    </a:ext>
                  </a:extLst>
                </p14:cNvPr>
                <p14:cNvContentPartPr/>
                <p14:nvPr/>
              </p14:nvContentPartPr>
              <p14:xfrm>
                <a:off x="3094626" y="2916973"/>
                <a:ext cx="109440" cy="2844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586935FA-C536-4E2C-8AE9-310A11C9059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85626" y="2907973"/>
                  <a:ext cx="127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F75971BA-2D16-48A7-8EFD-5A952621F886}"/>
                    </a:ext>
                  </a:extLst>
                </p14:cNvPr>
                <p14:cNvContentPartPr/>
                <p14:nvPr/>
              </p14:nvContentPartPr>
              <p14:xfrm>
                <a:off x="3270306" y="2925253"/>
                <a:ext cx="144000" cy="8100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F75971BA-2D16-48A7-8EFD-5A952621F88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61306" y="2916613"/>
                  <a:ext cx="161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A5C72BEC-D63C-475A-9A14-281DF294EC98}"/>
                    </a:ext>
                  </a:extLst>
                </p14:cNvPr>
                <p14:cNvContentPartPr/>
                <p14:nvPr/>
              </p14:nvContentPartPr>
              <p14:xfrm>
                <a:off x="3414666" y="2801413"/>
                <a:ext cx="22680" cy="19908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A5C72BEC-D63C-475A-9A14-281DF294EC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06026" y="2792413"/>
                  <a:ext cx="40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81ADCFD3-A39F-4F13-9FDB-6E9CAABA1FDF}"/>
                    </a:ext>
                  </a:extLst>
                </p14:cNvPr>
                <p14:cNvContentPartPr/>
                <p14:nvPr/>
              </p14:nvContentPartPr>
              <p14:xfrm>
                <a:off x="3534186" y="2933893"/>
                <a:ext cx="25920" cy="9684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81ADCFD3-A39F-4F13-9FDB-6E9CAABA1FD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25186" y="2925253"/>
                  <a:ext cx="43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71DAA363-A352-4338-91B3-B4FADEA844F6}"/>
                    </a:ext>
                  </a:extLst>
                </p14:cNvPr>
                <p14:cNvContentPartPr/>
                <p14:nvPr/>
              </p14:nvContentPartPr>
              <p14:xfrm>
                <a:off x="3647946" y="2863693"/>
                <a:ext cx="118800" cy="15156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71DAA363-A352-4338-91B3-B4FADEA844F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39306" y="2855053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2E9E37A7-154F-4371-B328-3D0620AF2ADE}"/>
                    </a:ext>
                  </a:extLst>
                </p14:cNvPr>
                <p14:cNvContentPartPr/>
                <p14:nvPr/>
              </p14:nvContentPartPr>
              <p14:xfrm>
                <a:off x="3834786" y="2901133"/>
                <a:ext cx="104760" cy="18036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2E9E37A7-154F-4371-B328-3D0620AF2A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25786" y="2892133"/>
                  <a:ext cx="122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24A733C6-0191-4764-A2F5-F39639FB6B46}"/>
                    </a:ext>
                  </a:extLst>
                </p14:cNvPr>
                <p14:cNvContentPartPr/>
                <p14:nvPr/>
              </p14:nvContentPartPr>
              <p14:xfrm>
                <a:off x="3960066" y="2900413"/>
                <a:ext cx="118800" cy="16560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24A733C6-0191-4764-A2F5-F39639FB6B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51426" y="2891773"/>
                  <a:ext cx="1364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8" name="Group 8237">
            <a:extLst>
              <a:ext uri="{FF2B5EF4-FFF2-40B4-BE49-F238E27FC236}">
                <a16:creationId xmlns:a16="http://schemas.microsoft.com/office/drawing/2014/main" id="{3B128D85-8E9A-4964-A26B-DCF852B8AAB7}"/>
              </a:ext>
            </a:extLst>
          </p:cNvPr>
          <p:cNvGrpSpPr/>
          <p:nvPr/>
        </p:nvGrpSpPr>
        <p:grpSpPr>
          <a:xfrm>
            <a:off x="4358586" y="2468413"/>
            <a:ext cx="1015560" cy="380880"/>
            <a:chOff x="4358586" y="2468413"/>
            <a:chExt cx="101556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DA1DCE49-34BC-404A-9BE2-C55D83D7ED4B}"/>
                    </a:ext>
                  </a:extLst>
                </p14:cNvPr>
                <p14:cNvContentPartPr/>
                <p14:nvPr/>
              </p14:nvContentPartPr>
              <p14:xfrm>
                <a:off x="4417986" y="2508013"/>
                <a:ext cx="77040" cy="221760"/>
              </p14:xfrm>
            </p:contentPart>
          </mc:Choice>
          <mc:Fallback xmlns=""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DA1DCE49-34BC-404A-9BE2-C55D83D7ED4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09346" y="2499013"/>
                  <a:ext cx="94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5BAACF12-E924-441A-8704-9A149A78BC12}"/>
                    </a:ext>
                  </a:extLst>
                </p14:cNvPr>
                <p14:cNvContentPartPr/>
                <p14:nvPr/>
              </p14:nvContentPartPr>
              <p14:xfrm>
                <a:off x="4358586" y="2468413"/>
                <a:ext cx="665640" cy="346320"/>
              </p14:xfrm>
            </p:contentPart>
          </mc:Choice>
          <mc:Fallback xmlns=""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5BAACF12-E924-441A-8704-9A149A78BC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49586" y="2459773"/>
                  <a:ext cx="683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226" name="Ink 8225">
                  <a:extLst>
                    <a:ext uri="{FF2B5EF4-FFF2-40B4-BE49-F238E27FC236}">
                      <a16:creationId xmlns:a16="http://schemas.microsoft.com/office/drawing/2014/main" id="{85CECD70-FA06-49A0-B987-51DD7952D672}"/>
                    </a:ext>
                  </a:extLst>
                </p14:cNvPr>
                <p14:cNvContentPartPr/>
                <p14:nvPr/>
              </p14:nvContentPartPr>
              <p14:xfrm>
                <a:off x="5110266" y="2639413"/>
                <a:ext cx="144720" cy="118080"/>
              </p14:xfrm>
            </p:contentPart>
          </mc:Choice>
          <mc:Fallback xmlns="">
            <p:pic>
              <p:nvPicPr>
                <p:cNvPr id="8226" name="Ink 8225">
                  <a:extLst>
                    <a:ext uri="{FF2B5EF4-FFF2-40B4-BE49-F238E27FC236}">
                      <a16:creationId xmlns:a16="http://schemas.microsoft.com/office/drawing/2014/main" id="{85CECD70-FA06-49A0-B987-51DD7952D6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01266" y="2630413"/>
                  <a:ext cx="162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27" name="Ink 8226">
                  <a:extLst>
                    <a:ext uri="{FF2B5EF4-FFF2-40B4-BE49-F238E27FC236}">
                      <a16:creationId xmlns:a16="http://schemas.microsoft.com/office/drawing/2014/main" id="{03A1CA4E-F26B-4817-A163-CC144CD882CE}"/>
                    </a:ext>
                  </a:extLst>
                </p14:cNvPr>
                <p14:cNvContentPartPr/>
                <p14:nvPr/>
              </p14:nvContentPartPr>
              <p14:xfrm>
                <a:off x="5237706" y="2549053"/>
                <a:ext cx="20160" cy="194760"/>
              </p14:xfrm>
            </p:contentPart>
          </mc:Choice>
          <mc:Fallback xmlns="">
            <p:pic>
              <p:nvPicPr>
                <p:cNvPr id="8227" name="Ink 8226">
                  <a:extLst>
                    <a:ext uri="{FF2B5EF4-FFF2-40B4-BE49-F238E27FC236}">
                      <a16:creationId xmlns:a16="http://schemas.microsoft.com/office/drawing/2014/main" id="{03A1CA4E-F26B-4817-A163-CC144CD882C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28706" y="2540413"/>
                  <a:ext cx="37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826F24F6-5748-4789-80F0-20AFEEAEE166}"/>
                    </a:ext>
                  </a:extLst>
                </p14:cNvPr>
                <p14:cNvContentPartPr/>
                <p14:nvPr/>
              </p14:nvContentPartPr>
              <p14:xfrm>
                <a:off x="5349306" y="2698813"/>
                <a:ext cx="24840" cy="15048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826F24F6-5748-4789-80F0-20AFEEAEE16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40306" y="2689813"/>
                  <a:ext cx="424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7" name="Group 8236">
            <a:extLst>
              <a:ext uri="{FF2B5EF4-FFF2-40B4-BE49-F238E27FC236}">
                <a16:creationId xmlns:a16="http://schemas.microsoft.com/office/drawing/2014/main" id="{54BA55F7-2149-4635-9995-50263259E1FC}"/>
              </a:ext>
            </a:extLst>
          </p:cNvPr>
          <p:cNvGrpSpPr/>
          <p:nvPr/>
        </p:nvGrpSpPr>
        <p:grpSpPr>
          <a:xfrm>
            <a:off x="5581506" y="2478133"/>
            <a:ext cx="1147320" cy="407880"/>
            <a:chOff x="5581506" y="2478133"/>
            <a:chExt cx="114732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29" name="Ink 8228">
                  <a:extLst>
                    <a:ext uri="{FF2B5EF4-FFF2-40B4-BE49-F238E27FC236}">
                      <a16:creationId xmlns:a16="http://schemas.microsoft.com/office/drawing/2014/main" id="{8C9C13BF-79DF-45F7-A75A-ED315DEFAEF8}"/>
                    </a:ext>
                  </a:extLst>
                </p14:cNvPr>
                <p14:cNvContentPartPr/>
                <p14:nvPr/>
              </p14:nvContentPartPr>
              <p14:xfrm>
                <a:off x="5615346" y="2640133"/>
                <a:ext cx="151920" cy="172440"/>
              </p14:xfrm>
            </p:contentPart>
          </mc:Choice>
          <mc:Fallback xmlns="">
            <p:pic>
              <p:nvPicPr>
                <p:cNvPr id="8229" name="Ink 8228">
                  <a:extLst>
                    <a:ext uri="{FF2B5EF4-FFF2-40B4-BE49-F238E27FC236}">
                      <a16:creationId xmlns:a16="http://schemas.microsoft.com/office/drawing/2014/main" id="{8C9C13BF-79DF-45F7-A75A-ED315DEFAEF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06706" y="2631493"/>
                  <a:ext cx="169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30" name="Ink 8229">
                  <a:extLst>
                    <a:ext uri="{FF2B5EF4-FFF2-40B4-BE49-F238E27FC236}">
                      <a16:creationId xmlns:a16="http://schemas.microsoft.com/office/drawing/2014/main" id="{9EF23926-4683-4334-939F-29541009BE48}"/>
                    </a:ext>
                  </a:extLst>
                </p14:cNvPr>
                <p14:cNvContentPartPr/>
                <p14:nvPr/>
              </p14:nvContentPartPr>
              <p14:xfrm>
                <a:off x="5581506" y="2711053"/>
                <a:ext cx="204840" cy="3240"/>
              </p14:xfrm>
            </p:contentPart>
          </mc:Choice>
          <mc:Fallback xmlns="">
            <p:pic>
              <p:nvPicPr>
                <p:cNvPr id="8230" name="Ink 8229">
                  <a:extLst>
                    <a:ext uri="{FF2B5EF4-FFF2-40B4-BE49-F238E27FC236}">
                      <a16:creationId xmlns:a16="http://schemas.microsoft.com/office/drawing/2014/main" id="{9EF23926-4683-4334-939F-29541009BE4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72866" y="2702053"/>
                  <a:ext cx="222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BE7497E0-FDDD-44FB-B4C4-DF916CE940F6}"/>
                    </a:ext>
                  </a:extLst>
                </p14:cNvPr>
                <p14:cNvContentPartPr/>
                <p14:nvPr/>
              </p14:nvContentPartPr>
              <p14:xfrm>
                <a:off x="5987946" y="2667493"/>
                <a:ext cx="30240" cy="14328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BE7497E0-FDDD-44FB-B4C4-DF916CE940F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79306" y="2658853"/>
                  <a:ext cx="47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32" name="Ink 8231">
                  <a:extLst>
                    <a:ext uri="{FF2B5EF4-FFF2-40B4-BE49-F238E27FC236}">
                      <a16:creationId xmlns:a16="http://schemas.microsoft.com/office/drawing/2014/main" id="{FDAF2C66-DAB1-4C5E-89CA-A823DC5D0A6E}"/>
                    </a:ext>
                  </a:extLst>
                </p14:cNvPr>
                <p14:cNvContentPartPr/>
                <p14:nvPr/>
              </p14:nvContentPartPr>
              <p14:xfrm>
                <a:off x="5937186" y="2577493"/>
                <a:ext cx="37080" cy="24840"/>
              </p14:xfrm>
            </p:contentPart>
          </mc:Choice>
          <mc:Fallback xmlns="">
            <p:pic>
              <p:nvPicPr>
                <p:cNvPr id="8232" name="Ink 8231">
                  <a:extLst>
                    <a:ext uri="{FF2B5EF4-FFF2-40B4-BE49-F238E27FC236}">
                      <a16:creationId xmlns:a16="http://schemas.microsoft.com/office/drawing/2014/main" id="{FDAF2C66-DAB1-4C5E-89CA-A823DC5D0A6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28546" y="2568493"/>
                  <a:ext cx="54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C8616CDE-0670-4EC0-937E-7CDC2E3585E0}"/>
                    </a:ext>
                  </a:extLst>
                </p14:cNvPr>
                <p14:cNvContentPartPr/>
                <p14:nvPr/>
              </p14:nvContentPartPr>
              <p14:xfrm>
                <a:off x="6098106" y="2569573"/>
                <a:ext cx="196200" cy="25956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C8616CDE-0670-4EC0-937E-7CDC2E3585E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89106" y="2560573"/>
                  <a:ext cx="213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A2AEE90B-2D49-4901-BBE2-6DFFBB6407E6}"/>
                    </a:ext>
                  </a:extLst>
                </p14:cNvPr>
                <p14:cNvContentPartPr/>
                <p14:nvPr/>
              </p14:nvContentPartPr>
              <p14:xfrm>
                <a:off x="6426786" y="2478133"/>
                <a:ext cx="84960" cy="40788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A2AEE90B-2D49-4901-BBE2-6DFFBB6407E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18146" y="2469493"/>
                  <a:ext cx="1026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35" name="Ink 8234">
                  <a:extLst>
                    <a:ext uri="{FF2B5EF4-FFF2-40B4-BE49-F238E27FC236}">
                      <a16:creationId xmlns:a16="http://schemas.microsoft.com/office/drawing/2014/main" id="{92878EE3-E770-4782-8827-156E36C61E92}"/>
                    </a:ext>
                  </a:extLst>
                </p14:cNvPr>
                <p14:cNvContentPartPr/>
                <p14:nvPr/>
              </p14:nvContentPartPr>
              <p14:xfrm>
                <a:off x="6404466" y="2681533"/>
                <a:ext cx="311400" cy="182520"/>
              </p14:xfrm>
            </p:contentPart>
          </mc:Choice>
          <mc:Fallback xmlns="">
            <p:pic>
              <p:nvPicPr>
                <p:cNvPr id="8235" name="Ink 8234">
                  <a:extLst>
                    <a:ext uri="{FF2B5EF4-FFF2-40B4-BE49-F238E27FC236}">
                      <a16:creationId xmlns:a16="http://schemas.microsoft.com/office/drawing/2014/main" id="{92878EE3-E770-4782-8827-156E36C61E9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95826" y="2672893"/>
                  <a:ext cx="329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15806E85-752D-41B9-9667-3367BD24A2D6}"/>
                    </a:ext>
                  </a:extLst>
                </p14:cNvPr>
                <p14:cNvContentPartPr/>
                <p14:nvPr/>
              </p14:nvContentPartPr>
              <p14:xfrm>
                <a:off x="6613266" y="2762173"/>
                <a:ext cx="115560" cy="7560"/>
              </p14:xfrm>
            </p:contentPart>
          </mc:Choice>
          <mc:Fallback xmlns=""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15806E85-752D-41B9-9667-3367BD24A2D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04266" y="2753533"/>
                  <a:ext cx="1332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239" name="Ink 8238">
                <a:extLst>
                  <a:ext uri="{FF2B5EF4-FFF2-40B4-BE49-F238E27FC236}">
                    <a16:creationId xmlns:a16="http://schemas.microsoft.com/office/drawing/2014/main" id="{98489CBC-3231-4BD5-AC2D-DD16BB63B8EF}"/>
                  </a:ext>
                </a:extLst>
              </p14:cNvPr>
              <p14:cNvContentPartPr/>
              <p14:nvPr/>
            </p14:nvContentPartPr>
            <p14:xfrm>
              <a:off x="499026" y="3351133"/>
              <a:ext cx="168840" cy="19080"/>
            </p14:xfrm>
          </p:contentPart>
        </mc:Choice>
        <mc:Fallback xmlns="">
          <p:pic>
            <p:nvPicPr>
              <p:cNvPr id="8239" name="Ink 8238">
                <a:extLst>
                  <a:ext uri="{FF2B5EF4-FFF2-40B4-BE49-F238E27FC236}">
                    <a16:creationId xmlns:a16="http://schemas.microsoft.com/office/drawing/2014/main" id="{98489CBC-3231-4BD5-AC2D-DD16BB63B8E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90386" y="3342133"/>
                <a:ext cx="186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240" name="Ink 8239">
                <a:extLst>
                  <a:ext uri="{FF2B5EF4-FFF2-40B4-BE49-F238E27FC236}">
                    <a16:creationId xmlns:a16="http://schemas.microsoft.com/office/drawing/2014/main" id="{CD432FB4-C2D3-4723-B942-8A7059DD797D}"/>
                  </a:ext>
                </a:extLst>
              </p14:cNvPr>
              <p14:cNvContentPartPr/>
              <p14:nvPr/>
            </p14:nvContentPartPr>
            <p14:xfrm>
              <a:off x="495786" y="3459493"/>
              <a:ext cx="184680" cy="4680"/>
            </p14:xfrm>
          </p:contentPart>
        </mc:Choice>
        <mc:Fallback xmlns="">
          <p:pic>
            <p:nvPicPr>
              <p:cNvPr id="8240" name="Ink 8239">
                <a:extLst>
                  <a:ext uri="{FF2B5EF4-FFF2-40B4-BE49-F238E27FC236}">
                    <a16:creationId xmlns:a16="http://schemas.microsoft.com/office/drawing/2014/main" id="{CD432FB4-C2D3-4723-B942-8A7059DD797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86786" y="3450493"/>
                <a:ext cx="20232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43" name="Group 8242">
            <a:extLst>
              <a:ext uri="{FF2B5EF4-FFF2-40B4-BE49-F238E27FC236}">
                <a16:creationId xmlns:a16="http://schemas.microsoft.com/office/drawing/2014/main" id="{E084612E-065C-40EF-994E-992F6936398A}"/>
              </a:ext>
            </a:extLst>
          </p:cNvPr>
          <p:cNvGrpSpPr/>
          <p:nvPr/>
        </p:nvGrpSpPr>
        <p:grpSpPr>
          <a:xfrm>
            <a:off x="864066" y="3332413"/>
            <a:ext cx="267840" cy="243000"/>
            <a:chOff x="864066" y="3332413"/>
            <a:chExt cx="26784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41" name="Ink 8240">
                  <a:extLst>
                    <a:ext uri="{FF2B5EF4-FFF2-40B4-BE49-F238E27FC236}">
                      <a16:creationId xmlns:a16="http://schemas.microsoft.com/office/drawing/2014/main" id="{32C529A9-F5A7-4D29-8A0A-2155FCBA70C4}"/>
                    </a:ext>
                  </a:extLst>
                </p14:cNvPr>
                <p14:cNvContentPartPr/>
                <p14:nvPr/>
              </p14:nvContentPartPr>
              <p14:xfrm>
                <a:off x="864066" y="3332413"/>
                <a:ext cx="105480" cy="243000"/>
              </p14:xfrm>
            </p:contentPart>
          </mc:Choice>
          <mc:Fallback xmlns="">
            <p:pic>
              <p:nvPicPr>
                <p:cNvPr id="8241" name="Ink 8240">
                  <a:extLst>
                    <a:ext uri="{FF2B5EF4-FFF2-40B4-BE49-F238E27FC236}">
                      <a16:creationId xmlns:a16="http://schemas.microsoft.com/office/drawing/2014/main" id="{32C529A9-F5A7-4D29-8A0A-2155FCBA70C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5426" y="3323773"/>
                  <a:ext cx="123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42" name="Ink 8241">
                  <a:extLst>
                    <a:ext uri="{FF2B5EF4-FFF2-40B4-BE49-F238E27FC236}">
                      <a16:creationId xmlns:a16="http://schemas.microsoft.com/office/drawing/2014/main" id="{92497BEF-B0C7-4CCD-8C8C-C8409AE50410}"/>
                    </a:ext>
                  </a:extLst>
                </p14:cNvPr>
                <p14:cNvContentPartPr/>
                <p14:nvPr/>
              </p14:nvContentPartPr>
              <p14:xfrm>
                <a:off x="1093026" y="3479653"/>
                <a:ext cx="38880" cy="5400"/>
              </p14:xfrm>
            </p:contentPart>
          </mc:Choice>
          <mc:Fallback xmlns="">
            <p:pic>
              <p:nvPicPr>
                <p:cNvPr id="8242" name="Ink 8241">
                  <a:extLst>
                    <a:ext uri="{FF2B5EF4-FFF2-40B4-BE49-F238E27FC236}">
                      <a16:creationId xmlns:a16="http://schemas.microsoft.com/office/drawing/2014/main" id="{92497BEF-B0C7-4CCD-8C8C-C8409AE5041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4386" y="3471013"/>
                  <a:ext cx="565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49" name="Group 8248">
            <a:extLst>
              <a:ext uri="{FF2B5EF4-FFF2-40B4-BE49-F238E27FC236}">
                <a16:creationId xmlns:a16="http://schemas.microsoft.com/office/drawing/2014/main" id="{A83FF632-0D64-49C1-A37C-B83DFC77E755}"/>
              </a:ext>
            </a:extLst>
          </p:cNvPr>
          <p:cNvGrpSpPr/>
          <p:nvPr/>
        </p:nvGrpSpPr>
        <p:grpSpPr>
          <a:xfrm>
            <a:off x="1442586" y="3320893"/>
            <a:ext cx="735480" cy="355680"/>
            <a:chOff x="1442586" y="3320893"/>
            <a:chExt cx="73548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CB227B18-CA76-4425-BF38-4E25E91608DB}"/>
                    </a:ext>
                  </a:extLst>
                </p14:cNvPr>
                <p14:cNvContentPartPr/>
                <p14:nvPr/>
              </p14:nvContentPartPr>
              <p14:xfrm>
                <a:off x="1442586" y="3320893"/>
                <a:ext cx="161640" cy="229680"/>
              </p14:xfrm>
            </p:contentPart>
          </mc:Choice>
          <mc:Fallback xmlns=""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CB227B18-CA76-4425-BF38-4E25E91608D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33586" y="3311893"/>
                  <a:ext cx="179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68B39C2E-8256-4301-AD55-B3BA10C7BDF9}"/>
                    </a:ext>
                  </a:extLst>
                </p14:cNvPr>
                <p14:cNvContentPartPr/>
                <p14:nvPr/>
              </p14:nvContentPartPr>
              <p14:xfrm>
                <a:off x="1573266" y="3353293"/>
                <a:ext cx="121680" cy="323280"/>
              </p14:xfrm>
            </p:contentPart>
          </mc:Choice>
          <mc:Fallback xmlns=""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68B39C2E-8256-4301-AD55-B3BA10C7BDF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64626" y="3344293"/>
                  <a:ext cx="139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46" name="Ink 8245">
                  <a:extLst>
                    <a:ext uri="{FF2B5EF4-FFF2-40B4-BE49-F238E27FC236}">
                      <a16:creationId xmlns:a16="http://schemas.microsoft.com/office/drawing/2014/main" id="{F49719BE-FEED-4797-8E90-613A6C9C7407}"/>
                    </a:ext>
                  </a:extLst>
                </p14:cNvPr>
                <p14:cNvContentPartPr/>
                <p14:nvPr/>
              </p14:nvContentPartPr>
              <p14:xfrm>
                <a:off x="1706106" y="3499813"/>
                <a:ext cx="84600" cy="140040"/>
              </p14:xfrm>
            </p:contentPart>
          </mc:Choice>
          <mc:Fallback xmlns="">
            <p:pic>
              <p:nvPicPr>
                <p:cNvPr id="8246" name="Ink 8245">
                  <a:extLst>
                    <a:ext uri="{FF2B5EF4-FFF2-40B4-BE49-F238E27FC236}">
                      <a16:creationId xmlns:a16="http://schemas.microsoft.com/office/drawing/2014/main" id="{F49719BE-FEED-4797-8E90-613A6C9C740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97106" y="3491173"/>
                  <a:ext cx="10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BC6D2227-82BA-44EC-92B7-65F3F547185F}"/>
                    </a:ext>
                  </a:extLst>
                </p14:cNvPr>
                <p14:cNvContentPartPr/>
                <p14:nvPr/>
              </p14:nvContentPartPr>
              <p14:xfrm>
                <a:off x="1706106" y="3445813"/>
                <a:ext cx="179280" cy="27720"/>
              </p14:xfrm>
            </p:contentPart>
          </mc:Choice>
          <mc:Fallback xmlns=""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BC6D2227-82BA-44EC-92B7-65F3F547185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97106" y="3436813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D7B5AA6A-2614-46DA-8EA6-65F7C5AE623A}"/>
                    </a:ext>
                  </a:extLst>
                </p14:cNvPr>
                <p14:cNvContentPartPr/>
                <p14:nvPr/>
              </p14:nvContentPartPr>
              <p14:xfrm>
                <a:off x="2021106" y="3401533"/>
                <a:ext cx="156960" cy="189000"/>
              </p14:xfrm>
            </p:contentPart>
          </mc:Choice>
          <mc:Fallback xmlns=""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D7B5AA6A-2614-46DA-8EA6-65F7C5AE623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12106" y="3392893"/>
                  <a:ext cx="17460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2" name="Group 8251">
            <a:extLst>
              <a:ext uri="{FF2B5EF4-FFF2-40B4-BE49-F238E27FC236}">
                <a16:creationId xmlns:a16="http://schemas.microsoft.com/office/drawing/2014/main" id="{6AB817D4-530C-4601-9F8C-2F87562F3D61}"/>
              </a:ext>
            </a:extLst>
          </p:cNvPr>
          <p:cNvGrpSpPr/>
          <p:nvPr/>
        </p:nvGrpSpPr>
        <p:grpSpPr>
          <a:xfrm>
            <a:off x="2456346" y="3333853"/>
            <a:ext cx="282600" cy="208440"/>
            <a:chOff x="2456346" y="3333853"/>
            <a:chExt cx="28260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50" name="Ink 8249">
                  <a:extLst>
                    <a:ext uri="{FF2B5EF4-FFF2-40B4-BE49-F238E27FC236}">
                      <a16:creationId xmlns:a16="http://schemas.microsoft.com/office/drawing/2014/main" id="{0B05DB57-89D2-4BED-8521-97A6ABF942B2}"/>
                    </a:ext>
                  </a:extLst>
                </p14:cNvPr>
                <p14:cNvContentPartPr/>
                <p14:nvPr/>
              </p14:nvContentPartPr>
              <p14:xfrm>
                <a:off x="2456346" y="3333853"/>
                <a:ext cx="123120" cy="208440"/>
              </p14:xfrm>
            </p:contentPart>
          </mc:Choice>
          <mc:Fallback xmlns="">
            <p:pic>
              <p:nvPicPr>
                <p:cNvPr id="8250" name="Ink 8249">
                  <a:extLst>
                    <a:ext uri="{FF2B5EF4-FFF2-40B4-BE49-F238E27FC236}">
                      <a16:creationId xmlns:a16="http://schemas.microsoft.com/office/drawing/2014/main" id="{0B05DB57-89D2-4BED-8521-97A6ABF942B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47346" y="3324853"/>
                  <a:ext cx="140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EB2A7B66-D14C-45F1-91AD-D912A29228D6}"/>
                    </a:ext>
                  </a:extLst>
                </p14:cNvPr>
                <p14:cNvContentPartPr/>
                <p14:nvPr/>
              </p14:nvContentPartPr>
              <p14:xfrm>
                <a:off x="2717346" y="3469573"/>
                <a:ext cx="21600" cy="4680"/>
              </p14:xfrm>
            </p:contentPart>
          </mc:Choice>
          <mc:Fallback xmlns=""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EB2A7B66-D14C-45F1-91AD-D912A29228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08346" y="3460933"/>
                  <a:ext cx="392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7" name="Group 8256">
            <a:extLst>
              <a:ext uri="{FF2B5EF4-FFF2-40B4-BE49-F238E27FC236}">
                <a16:creationId xmlns:a16="http://schemas.microsoft.com/office/drawing/2014/main" id="{6A430208-408A-4CA9-A88B-3DB0563A33A7}"/>
              </a:ext>
            </a:extLst>
          </p:cNvPr>
          <p:cNvGrpSpPr/>
          <p:nvPr/>
        </p:nvGrpSpPr>
        <p:grpSpPr>
          <a:xfrm>
            <a:off x="2997426" y="3300373"/>
            <a:ext cx="541800" cy="382320"/>
            <a:chOff x="2997426" y="3300373"/>
            <a:chExt cx="5418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253" name="Ink 8252">
                  <a:extLst>
                    <a:ext uri="{FF2B5EF4-FFF2-40B4-BE49-F238E27FC236}">
                      <a16:creationId xmlns:a16="http://schemas.microsoft.com/office/drawing/2014/main" id="{B382FDAA-6D0C-4812-97E7-EE740C11D34A}"/>
                    </a:ext>
                  </a:extLst>
                </p14:cNvPr>
                <p14:cNvContentPartPr/>
                <p14:nvPr/>
              </p14:nvContentPartPr>
              <p14:xfrm>
                <a:off x="2997426" y="3300373"/>
                <a:ext cx="156600" cy="215280"/>
              </p14:xfrm>
            </p:contentPart>
          </mc:Choice>
          <mc:Fallback xmlns="">
            <p:pic>
              <p:nvPicPr>
                <p:cNvPr id="8253" name="Ink 8252">
                  <a:extLst>
                    <a:ext uri="{FF2B5EF4-FFF2-40B4-BE49-F238E27FC236}">
                      <a16:creationId xmlns:a16="http://schemas.microsoft.com/office/drawing/2014/main" id="{B382FDAA-6D0C-4812-97E7-EE740C11D3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988426" y="3291373"/>
                  <a:ext cx="174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254" name="Ink 8253">
                  <a:extLst>
                    <a:ext uri="{FF2B5EF4-FFF2-40B4-BE49-F238E27FC236}">
                      <a16:creationId xmlns:a16="http://schemas.microsoft.com/office/drawing/2014/main" id="{4DDAFFEC-AE57-4B7D-881C-BA481AA6114A}"/>
                    </a:ext>
                  </a:extLst>
                </p14:cNvPr>
                <p14:cNvContentPartPr/>
                <p14:nvPr/>
              </p14:nvContentPartPr>
              <p14:xfrm>
                <a:off x="3095346" y="3347533"/>
                <a:ext cx="226440" cy="290880"/>
              </p14:xfrm>
            </p:contentPart>
          </mc:Choice>
          <mc:Fallback xmlns="">
            <p:pic>
              <p:nvPicPr>
                <p:cNvPr id="8254" name="Ink 8253">
                  <a:extLst>
                    <a:ext uri="{FF2B5EF4-FFF2-40B4-BE49-F238E27FC236}">
                      <a16:creationId xmlns:a16="http://schemas.microsoft.com/office/drawing/2014/main" id="{4DDAFFEC-AE57-4B7D-881C-BA481AA611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86346" y="3338533"/>
                  <a:ext cx="244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55" name="Ink 8254">
                  <a:extLst>
                    <a:ext uri="{FF2B5EF4-FFF2-40B4-BE49-F238E27FC236}">
                      <a16:creationId xmlns:a16="http://schemas.microsoft.com/office/drawing/2014/main" id="{A2D6E37D-2AB7-43B4-ACD1-547CA03414F5}"/>
                    </a:ext>
                  </a:extLst>
                </p14:cNvPr>
                <p14:cNvContentPartPr/>
                <p14:nvPr/>
              </p14:nvContentPartPr>
              <p14:xfrm>
                <a:off x="3348066" y="3439333"/>
                <a:ext cx="191160" cy="153360"/>
              </p14:xfrm>
            </p:contentPart>
          </mc:Choice>
          <mc:Fallback xmlns="">
            <p:pic>
              <p:nvPicPr>
                <p:cNvPr id="8255" name="Ink 8254">
                  <a:extLst>
                    <a:ext uri="{FF2B5EF4-FFF2-40B4-BE49-F238E27FC236}">
                      <a16:creationId xmlns:a16="http://schemas.microsoft.com/office/drawing/2014/main" id="{A2D6E37D-2AB7-43B4-ACD1-547CA03414F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39426" y="3430333"/>
                  <a:ext cx="208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56" name="Ink 8255">
                  <a:extLst>
                    <a:ext uri="{FF2B5EF4-FFF2-40B4-BE49-F238E27FC236}">
                      <a16:creationId xmlns:a16="http://schemas.microsoft.com/office/drawing/2014/main" id="{6B687526-CF67-41E6-9D88-EA2D86907B54}"/>
                    </a:ext>
                  </a:extLst>
                </p14:cNvPr>
                <p14:cNvContentPartPr/>
                <p14:nvPr/>
              </p14:nvContentPartPr>
              <p14:xfrm>
                <a:off x="3441306" y="3435013"/>
                <a:ext cx="54000" cy="247680"/>
              </p14:xfrm>
            </p:contentPart>
          </mc:Choice>
          <mc:Fallback xmlns="">
            <p:pic>
              <p:nvPicPr>
                <p:cNvPr id="8256" name="Ink 8255">
                  <a:extLst>
                    <a:ext uri="{FF2B5EF4-FFF2-40B4-BE49-F238E27FC236}">
                      <a16:creationId xmlns:a16="http://schemas.microsoft.com/office/drawing/2014/main" id="{6B687526-CF67-41E6-9D88-EA2D86907B5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32666" y="3426013"/>
                  <a:ext cx="716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6" name="Group 8265">
            <a:extLst>
              <a:ext uri="{FF2B5EF4-FFF2-40B4-BE49-F238E27FC236}">
                <a16:creationId xmlns:a16="http://schemas.microsoft.com/office/drawing/2014/main" id="{932850B0-A5AD-4F8A-88E9-DC39AA44969F}"/>
              </a:ext>
            </a:extLst>
          </p:cNvPr>
          <p:cNvGrpSpPr/>
          <p:nvPr/>
        </p:nvGrpSpPr>
        <p:grpSpPr>
          <a:xfrm>
            <a:off x="4069866" y="3469573"/>
            <a:ext cx="210240" cy="92160"/>
            <a:chOff x="4069866" y="3469573"/>
            <a:chExt cx="21024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258" name="Ink 8257">
                  <a:extLst>
                    <a:ext uri="{FF2B5EF4-FFF2-40B4-BE49-F238E27FC236}">
                      <a16:creationId xmlns:a16="http://schemas.microsoft.com/office/drawing/2014/main" id="{DF43EBE9-B33E-4D7F-BFCD-DFB058E632A5}"/>
                    </a:ext>
                  </a:extLst>
                </p14:cNvPr>
                <p14:cNvContentPartPr/>
                <p14:nvPr/>
              </p14:nvContentPartPr>
              <p14:xfrm>
                <a:off x="4069866" y="3469573"/>
                <a:ext cx="170280" cy="29880"/>
              </p14:xfrm>
            </p:contentPart>
          </mc:Choice>
          <mc:Fallback xmlns="">
            <p:pic>
              <p:nvPicPr>
                <p:cNvPr id="8258" name="Ink 8257">
                  <a:extLst>
                    <a:ext uri="{FF2B5EF4-FFF2-40B4-BE49-F238E27FC236}">
                      <a16:creationId xmlns:a16="http://schemas.microsoft.com/office/drawing/2014/main" id="{DF43EBE9-B33E-4D7F-BFCD-DFB058E632A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61226" y="3460933"/>
                  <a:ext cx="187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59" name="Ink 8258">
                  <a:extLst>
                    <a:ext uri="{FF2B5EF4-FFF2-40B4-BE49-F238E27FC236}">
                      <a16:creationId xmlns:a16="http://schemas.microsoft.com/office/drawing/2014/main" id="{EF7BB02F-C28F-4670-B673-D4C2FE4B3E72}"/>
                    </a:ext>
                  </a:extLst>
                </p14:cNvPr>
                <p14:cNvContentPartPr/>
                <p14:nvPr/>
              </p14:nvContentPartPr>
              <p14:xfrm>
                <a:off x="4096866" y="3558493"/>
                <a:ext cx="183240" cy="3240"/>
              </p14:xfrm>
            </p:contentPart>
          </mc:Choice>
          <mc:Fallback xmlns="">
            <p:pic>
              <p:nvPicPr>
                <p:cNvPr id="8259" name="Ink 8258">
                  <a:extLst>
                    <a:ext uri="{FF2B5EF4-FFF2-40B4-BE49-F238E27FC236}">
                      <a16:creationId xmlns:a16="http://schemas.microsoft.com/office/drawing/2014/main" id="{EF7BB02F-C28F-4670-B673-D4C2FE4B3E7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88226" y="3549493"/>
                  <a:ext cx="2008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5" name="Group 8264">
            <a:extLst>
              <a:ext uri="{FF2B5EF4-FFF2-40B4-BE49-F238E27FC236}">
                <a16:creationId xmlns:a16="http://schemas.microsoft.com/office/drawing/2014/main" id="{3E70ABA0-661A-4B26-87FA-973E76D3242D}"/>
              </a:ext>
            </a:extLst>
          </p:cNvPr>
          <p:cNvGrpSpPr/>
          <p:nvPr/>
        </p:nvGrpSpPr>
        <p:grpSpPr>
          <a:xfrm>
            <a:off x="4495386" y="3346813"/>
            <a:ext cx="580680" cy="236880"/>
            <a:chOff x="4495386" y="3346813"/>
            <a:chExt cx="58068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60" name="Ink 8259">
                  <a:extLst>
                    <a:ext uri="{FF2B5EF4-FFF2-40B4-BE49-F238E27FC236}">
                      <a16:creationId xmlns:a16="http://schemas.microsoft.com/office/drawing/2014/main" id="{913819AE-F08F-4A07-8FE9-AB1BAC20FE0B}"/>
                    </a:ext>
                  </a:extLst>
                </p14:cNvPr>
                <p14:cNvContentPartPr/>
                <p14:nvPr/>
              </p14:nvContentPartPr>
              <p14:xfrm>
                <a:off x="4495386" y="3365533"/>
                <a:ext cx="180000" cy="199800"/>
              </p14:xfrm>
            </p:contentPart>
          </mc:Choice>
          <mc:Fallback xmlns="">
            <p:pic>
              <p:nvPicPr>
                <p:cNvPr id="8260" name="Ink 8259">
                  <a:extLst>
                    <a:ext uri="{FF2B5EF4-FFF2-40B4-BE49-F238E27FC236}">
                      <a16:creationId xmlns:a16="http://schemas.microsoft.com/office/drawing/2014/main" id="{913819AE-F08F-4A07-8FE9-AB1BAC20FE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86386" y="3356533"/>
                  <a:ext cx="197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61" name="Ink 8260">
                  <a:extLst>
                    <a:ext uri="{FF2B5EF4-FFF2-40B4-BE49-F238E27FC236}">
                      <a16:creationId xmlns:a16="http://schemas.microsoft.com/office/drawing/2014/main" id="{677016F3-C466-406D-8215-4DE115FFD452}"/>
                    </a:ext>
                  </a:extLst>
                </p14:cNvPr>
                <p14:cNvContentPartPr/>
                <p14:nvPr/>
              </p14:nvContentPartPr>
              <p14:xfrm>
                <a:off x="4777626" y="3525373"/>
                <a:ext cx="360" cy="360"/>
              </p14:xfrm>
            </p:contentPart>
          </mc:Choice>
          <mc:Fallback xmlns="">
            <p:pic>
              <p:nvPicPr>
                <p:cNvPr id="8261" name="Ink 8260">
                  <a:extLst>
                    <a:ext uri="{FF2B5EF4-FFF2-40B4-BE49-F238E27FC236}">
                      <a16:creationId xmlns:a16="http://schemas.microsoft.com/office/drawing/2014/main" id="{677016F3-C466-406D-8215-4DE115FFD45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68986" y="35163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62" name="Ink 8261">
                  <a:extLst>
                    <a:ext uri="{FF2B5EF4-FFF2-40B4-BE49-F238E27FC236}">
                      <a16:creationId xmlns:a16="http://schemas.microsoft.com/office/drawing/2014/main" id="{573525EE-1914-4BEA-B205-AA3BF38F97F9}"/>
                    </a:ext>
                  </a:extLst>
                </p14:cNvPr>
                <p14:cNvContentPartPr/>
                <p14:nvPr/>
              </p14:nvContentPartPr>
              <p14:xfrm>
                <a:off x="4897506" y="3346813"/>
                <a:ext cx="158040" cy="236880"/>
              </p14:xfrm>
            </p:contentPart>
          </mc:Choice>
          <mc:Fallback xmlns="">
            <p:pic>
              <p:nvPicPr>
                <p:cNvPr id="8262" name="Ink 8261">
                  <a:extLst>
                    <a:ext uri="{FF2B5EF4-FFF2-40B4-BE49-F238E27FC236}">
                      <a16:creationId xmlns:a16="http://schemas.microsoft.com/office/drawing/2014/main" id="{573525EE-1914-4BEA-B205-AA3BF38F97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88866" y="3337813"/>
                  <a:ext cx="175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F0F0B1F2-39A3-436D-9CFF-4E9D826FA0E1}"/>
                    </a:ext>
                  </a:extLst>
                </p14:cNvPr>
                <p14:cNvContentPartPr/>
                <p14:nvPr/>
              </p14:nvContentPartPr>
              <p14:xfrm>
                <a:off x="4921266" y="3437173"/>
                <a:ext cx="154800" cy="28440"/>
              </p14:xfrm>
            </p:contentPart>
          </mc:Choice>
          <mc:Fallback xmlns=""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F0F0B1F2-39A3-436D-9CFF-4E9D826FA0E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12266" y="3428173"/>
                  <a:ext cx="172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4951285C-11B9-480D-A2CD-875383C36457}"/>
                    </a:ext>
                  </a:extLst>
                </p14:cNvPr>
                <p14:cNvContentPartPr/>
                <p14:nvPr/>
              </p14:nvContentPartPr>
              <p14:xfrm>
                <a:off x="4755306" y="3487573"/>
                <a:ext cx="47520" cy="5148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4951285C-11B9-480D-A2CD-875383C364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46666" y="3478573"/>
                  <a:ext cx="6516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280" name="Ink 8279">
                <a:extLst>
                  <a:ext uri="{FF2B5EF4-FFF2-40B4-BE49-F238E27FC236}">
                    <a16:creationId xmlns:a16="http://schemas.microsoft.com/office/drawing/2014/main" id="{BBC98974-2096-490C-A5E5-369E8B8FCC0C}"/>
                  </a:ext>
                </a:extLst>
              </p14:cNvPr>
              <p14:cNvContentPartPr/>
              <p14:nvPr/>
            </p14:nvContentPartPr>
            <p14:xfrm>
              <a:off x="2443026" y="4007053"/>
              <a:ext cx="116280" cy="88560"/>
            </p14:xfrm>
          </p:contentPart>
        </mc:Choice>
        <mc:Fallback xmlns="">
          <p:pic>
            <p:nvPicPr>
              <p:cNvPr id="8280" name="Ink 8279">
                <a:extLst>
                  <a:ext uri="{FF2B5EF4-FFF2-40B4-BE49-F238E27FC236}">
                    <a16:creationId xmlns:a16="http://schemas.microsoft.com/office/drawing/2014/main" id="{BBC98974-2096-490C-A5E5-369E8B8FCC0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434026" y="3998413"/>
                <a:ext cx="13392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83" name="Group 8282">
            <a:extLst>
              <a:ext uri="{FF2B5EF4-FFF2-40B4-BE49-F238E27FC236}">
                <a16:creationId xmlns:a16="http://schemas.microsoft.com/office/drawing/2014/main" id="{12F8E6DF-E1C5-46EC-8057-9E8ADCBADA5E}"/>
              </a:ext>
            </a:extLst>
          </p:cNvPr>
          <p:cNvGrpSpPr/>
          <p:nvPr/>
        </p:nvGrpSpPr>
        <p:grpSpPr>
          <a:xfrm>
            <a:off x="158466" y="3835693"/>
            <a:ext cx="2108160" cy="407520"/>
            <a:chOff x="158466" y="3835693"/>
            <a:chExt cx="21081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761549CB-9298-4963-BD65-096D608ADAD1}"/>
                    </a:ext>
                  </a:extLst>
                </p14:cNvPr>
                <p14:cNvContentPartPr/>
                <p14:nvPr/>
              </p14:nvContentPartPr>
              <p14:xfrm>
                <a:off x="158466" y="3904453"/>
                <a:ext cx="90000" cy="150840"/>
              </p14:xfrm>
            </p:contentPart>
          </mc:Choice>
          <mc:Fallback xmlns=""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761549CB-9298-4963-BD65-096D608ADAD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9466" y="3895453"/>
                  <a:ext cx="107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6F5C6C3A-7381-44F5-A3E2-D8C5D65CD863}"/>
                    </a:ext>
                  </a:extLst>
                </p14:cNvPr>
                <p14:cNvContentPartPr/>
                <p14:nvPr/>
              </p14:nvContentPartPr>
              <p14:xfrm>
                <a:off x="340266" y="3934333"/>
                <a:ext cx="106920" cy="12096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6F5C6C3A-7381-44F5-A3E2-D8C5D65CD86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1626" y="3925333"/>
                  <a:ext cx="124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6C808EFB-1F33-4DFD-9B9D-981DE5B4D7C0}"/>
                    </a:ext>
                  </a:extLst>
                </p14:cNvPr>
                <p14:cNvContentPartPr/>
                <p14:nvPr/>
              </p14:nvContentPartPr>
              <p14:xfrm>
                <a:off x="484986" y="3983293"/>
                <a:ext cx="82080" cy="11880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6C808EFB-1F33-4DFD-9B9D-981DE5B4D7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6346" y="3974293"/>
                  <a:ext cx="99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B93504EC-8C07-4951-A1A6-1B0ED56FC410}"/>
                    </a:ext>
                  </a:extLst>
                </p14:cNvPr>
                <p14:cNvContentPartPr/>
                <p14:nvPr/>
              </p14:nvContentPartPr>
              <p14:xfrm>
                <a:off x="650946" y="3944773"/>
                <a:ext cx="234720" cy="16308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B93504EC-8C07-4951-A1A6-1B0ED56FC4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1946" y="3936133"/>
                  <a:ext cx="252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B3788744-BBB3-4B97-B3C0-CF0331CF1D5A}"/>
                    </a:ext>
                  </a:extLst>
                </p14:cNvPr>
                <p14:cNvContentPartPr/>
                <p14:nvPr/>
              </p14:nvContentPartPr>
              <p14:xfrm>
                <a:off x="1024626" y="3835693"/>
                <a:ext cx="59400" cy="24588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B3788744-BBB3-4B97-B3C0-CF0331CF1D5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5626" y="3827053"/>
                  <a:ext cx="77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E7912877-927F-4BF6-9937-F4DDAFE22A0F}"/>
                    </a:ext>
                  </a:extLst>
                </p14:cNvPr>
                <p14:cNvContentPartPr/>
                <p14:nvPr/>
              </p14:nvContentPartPr>
              <p14:xfrm>
                <a:off x="1211826" y="3952333"/>
                <a:ext cx="124200" cy="12168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E7912877-927F-4BF6-9937-F4DDAFE22A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02826" y="3943693"/>
                  <a:ext cx="141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04724C5B-BC41-4A87-89E7-0A73AB063830}"/>
                    </a:ext>
                  </a:extLst>
                </p14:cNvPr>
                <p14:cNvContentPartPr/>
                <p14:nvPr/>
              </p14:nvContentPartPr>
              <p14:xfrm>
                <a:off x="1274826" y="3857653"/>
                <a:ext cx="61200" cy="22356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04724C5B-BC41-4A87-89E7-0A73AB0638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65826" y="3848653"/>
                  <a:ext cx="78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74" name="Ink 8273">
                  <a:extLst>
                    <a:ext uri="{FF2B5EF4-FFF2-40B4-BE49-F238E27FC236}">
                      <a16:creationId xmlns:a16="http://schemas.microsoft.com/office/drawing/2014/main" id="{3329D7D3-D3A4-4FCC-A91E-C3AA2DFE3466}"/>
                    </a:ext>
                  </a:extLst>
                </p14:cNvPr>
                <p14:cNvContentPartPr/>
                <p14:nvPr/>
              </p14:nvContentPartPr>
              <p14:xfrm>
                <a:off x="1437906" y="3968893"/>
                <a:ext cx="60480" cy="125640"/>
              </p14:xfrm>
            </p:contentPart>
          </mc:Choice>
          <mc:Fallback xmlns="">
            <p:pic>
              <p:nvPicPr>
                <p:cNvPr id="8274" name="Ink 8273">
                  <a:extLst>
                    <a:ext uri="{FF2B5EF4-FFF2-40B4-BE49-F238E27FC236}">
                      <a16:creationId xmlns:a16="http://schemas.microsoft.com/office/drawing/2014/main" id="{3329D7D3-D3A4-4FCC-A91E-C3AA2DFE34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28906" y="3959893"/>
                  <a:ext cx="78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4DEAEB39-9C07-4BB6-910B-16751BD47ACF}"/>
                    </a:ext>
                  </a:extLst>
                </p14:cNvPr>
                <p14:cNvContentPartPr/>
                <p14:nvPr/>
              </p14:nvContentPartPr>
              <p14:xfrm>
                <a:off x="1610706" y="4086613"/>
                <a:ext cx="22680" cy="8928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4DEAEB39-9C07-4BB6-910B-16751BD47A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01706" y="4077613"/>
                  <a:ext cx="4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020D2B31-332D-4B86-AC22-FBDD4A2A3860}"/>
                    </a:ext>
                  </a:extLst>
                </p14:cNvPr>
                <p14:cNvContentPartPr/>
                <p14:nvPr/>
              </p14:nvContentPartPr>
              <p14:xfrm>
                <a:off x="1741026" y="3978973"/>
                <a:ext cx="165240" cy="12204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020D2B31-332D-4B86-AC22-FBDD4A2A386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32026" y="3969973"/>
                  <a:ext cx="182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0F56DAD2-8927-471C-A24E-517022A5202E}"/>
                    </a:ext>
                  </a:extLst>
                </p14:cNvPr>
                <p14:cNvContentPartPr/>
                <p14:nvPr/>
              </p14:nvContentPartPr>
              <p14:xfrm>
                <a:off x="1891866" y="3949453"/>
                <a:ext cx="10080" cy="19764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0F56DAD2-8927-471C-A24E-517022A5202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83226" y="3940453"/>
                  <a:ext cx="2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D48DC55E-D03D-4552-83A7-5346894DB609}"/>
                    </a:ext>
                  </a:extLst>
                </p14:cNvPr>
                <p14:cNvContentPartPr/>
                <p14:nvPr/>
              </p14:nvContentPartPr>
              <p14:xfrm>
                <a:off x="2007426" y="3971773"/>
                <a:ext cx="96840" cy="15408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D48DC55E-D03D-4552-83A7-5346894DB6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98786" y="3963133"/>
                  <a:ext cx="114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92035C26-51A1-4E7C-9C0D-4B6B3266A12F}"/>
                    </a:ext>
                  </a:extLst>
                </p14:cNvPr>
                <p14:cNvContentPartPr/>
                <p14:nvPr/>
              </p14:nvContentPartPr>
              <p14:xfrm>
                <a:off x="2151066" y="3848293"/>
                <a:ext cx="115560" cy="24156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92035C26-51A1-4E7C-9C0D-4B6B3266A1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42426" y="3839293"/>
                  <a:ext cx="133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57009315-E9F8-4C8B-B459-E9E6B027EF60}"/>
                    </a:ext>
                  </a:extLst>
                </p14:cNvPr>
                <p14:cNvContentPartPr/>
                <p14:nvPr/>
              </p14:nvContentPartPr>
              <p14:xfrm>
                <a:off x="1824186" y="4078693"/>
                <a:ext cx="113040" cy="16452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57009315-E9F8-4C8B-B459-E9E6B027EF6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15546" y="4069693"/>
                  <a:ext cx="1306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86" name="Group 8285">
            <a:extLst>
              <a:ext uri="{FF2B5EF4-FFF2-40B4-BE49-F238E27FC236}">
                <a16:creationId xmlns:a16="http://schemas.microsoft.com/office/drawing/2014/main" id="{0A48A867-7FE5-478D-AC1C-52A893515E95}"/>
              </a:ext>
            </a:extLst>
          </p:cNvPr>
          <p:cNvGrpSpPr/>
          <p:nvPr/>
        </p:nvGrpSpPr>
        <p:grpSpPr>
          <a:xfrm>
            <a:off x="3027306" y="3794293"/>
            <a:ext cx="245160" cy="241920"/>
            <a:chOff x="3027306" y="3794293"/>
            <a:chExt cx="24516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18F3C9C5-AD07-4D00-A59A-B3A3AFDFC161}"/>
                    </a:ext>
                  </a:extLst>
                </p14:cNvPr>
                <p14:cNvContentPartPr/>
                <p14:nvPr/>
              </p14:nvContentPartPr>
              <p14:xfrm>
                <a:off x="3027306" y="3794293"/>
                <a:ext cx="131400" cy="24192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18F3C9C5-AD07-4D00-A59A-B3A3AFDFC16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18306" y="3785653"/>
                  <a:ext cx="149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63D12D29-86B2-4D02-9778-0116EEE916BC}"/>
                    </a:ext>
                  </a:extLst>
                </p14:cNvPr>
                <p14:cNvContentPartPr/>
                <p14:nvPr/>
              </p14:nvContentPartPr>
              <p14:xfrm>
                <a:off x="3257706" y="3937573"/>
                <a:ext cx="14760" cy="828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63D12D29-86B2-4D02-9778-0116EEE916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49066" y="3928933"/>
                  <a:ext cx="324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0" name="Group 8289">
            <a:extLst>
              <a:ext uri="{FF2B5EF4-FFF2-40B4-BE49-F238E27FC236}">
                <a16:creationId xmlns:a16="http://schemas.microsoft.com/office/drawing/2014/main" id="{C86A3317-C51D-4289-9D57-E5622B06342A}"/>
              </a:ext>
            </a:extLst>
          </p:cNvPr>
          <p:cNvGrpSpPr/>
          <p:nvPr/>
        </p:nvGrpSpPr>
        <p:grpSpPr>
          <a:xfrm>
            <a:off x="3548586" y="3804373"/>
            <a:ext cx="467280" cy="388440"/>
            <a:chOff x="3548586" y="3804373"/>
            <a:chExt cx="4672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287" name="Ink 8286">
                  <a:extLst>
                    <a:ext uri="{FF2B5EF4-FFF2-40B4-BE49-F238E27FC236}">
                      <a16:creationId xmlns:a16="http://schemas.microsoft.com/office/drawing/2014/main" id="{D8B9AD44-7283-4DB6-946E-1484DB7D702B}"/>
                    </a:ext>
                  </a:extLst>
                </p14:cNvPr>
                <p14:cNvContentPartPr/>
                <p14:nvPr/>
              </p14:nvContentPartPr>
              <p14:xfrm>
                <a:off x="3548586" y="3804373"/>
                <a:ext cx="137160" cy="213840"/>
              </p14:xfrm>
            </p:contentPart>
          </mc:Choice>
          <mc:Fallback xmlns="">
            <p:pic>
              <p:nvPicPr>
                <p:cNvPr id="8287" name="Ink 8286">
                  <a:extLst>
                    <a:ext uri="{FF2B5EF4-FFF2-40B4-BE49-F238E27FC236}">
                      <a16:creationId xmlns:a16="http://schemas.microsoft.com/office/drawing/2014/main" id="{D8B9AD44-7283-4DB6-946E-1484DB7D70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39586" y="3795373"/>
                  <a:ext cx="154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288" name="Ink 8287">
                  <a:extLst>
                    <a:ext uri="{FF2B5EF4-FFF2-40B4-BE49-F238E27FC236}">
                      <a16:creationId xmlns:a16="http://schemas.microsoft.com/office/drawing/2014/main" id="{F918670B-2AFC-411C-B843-574245B3BE5B}"/>
                    </a:ext>
                  </a:extLst>
                </p14:cNvPr>
                <p14:cNvContentPartPr/>
                <p14:nvPr/>
              </p14:nvContentPartPr>
              <p14:xfrm>
                <a:off x="3736146" y="3825613"/>
                <a:ext cx="131040" cy="324720"/>
              </p14:xfrm>
            </p:contentPart>
          </mc:Choice>
          <mc:Fallback xmlns="">
            <p:pic>
              <p:nvPicPr>
                <p:cNvPr id="8288" name="Ink 8287">
                  <a:extLst>
                    <a:ext uri="{FF2B5EF4-FFF2-40B4-BE49-F238E27FC236}">
                      <a16:creationId xmlns:a16="http://schemas.microsoft.com/office/drawing/2014/main" id="{F918670B-2AFC-411C-B843-574245B3BE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27146" y="3816973"/>
                  <a:ext cx="1486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89" name="Ink 8288">
                  <a:extLst>
                    <a:ext uri="{FF2B5EF4-FFF2-40B4-BE49-F238E27FC236}">
                      <a16:creationId xmlns:a16="http://schemas.microsoft.com/office/drawing/2014/main" id="{5336597F-514E-4B9C-8C31-9DE88693A042}"/>
                    </a:ext>
                  </a:extLst>
                </p14:cNvPr>
                <p14:cNvContentPartPr/>
                <p14:nvPr/>
              </p14:nvContentPartPr>
              <p14:xfrm>
                <a:off x="3889146" y="3923533"/>
                <a:ext cx="126720" cy="269280"/>
              </p14:xfrm>
            </p:contentPart>
          </mc:Choice>
          <mc:Fallback xmlns="">
            <p:pic>
              <p:nvPicPr>
                <p:cNvPr id="8289" name="Ink 8288">
                  <a:extLst>
                    <a:ext uri="{FF2B5EF4-FFF2-40B4-BE49-F238E27FC236}">
                      <a16:creationId xmlns:a16="http://schemas.microsoft.com/office/drawing/2014/main" id="{5336597F-514E-4B9C-8C31-9DE88693A04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80146" y="3914533"/>
                  <a:ext cx="14436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8" name="Group 8297">
            <a:extLst>
              <a:ext uri="{FF2B5EF4-FFF2-40B4-BE49-F238E27FC236}">
                <a16:creationId xmlns:a16="http://schemas.microsoft.com/office/drawing/2014/main" id="{D9B7B78E-76D9-49E1-A6E8-CBB5AC2ADC46}"/>
              </a:ext>
            </a:extLst>
          </p:cNvPr>
          <p:cNvGrpSpPr/>
          <p:nvPr/>
        </p:nvGrpSpPr>
        <p:grpSpPr>
          <a:xfrm>
            <a:off x="4451826" y="3921013"/>
            <a:ext cx="218520" cy="93600"/>
            <a:chOff x="4451826" y="3921013"/>
            <a:chExt cx="21852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8F602758-75DC-4F4C-A7C5-2FCF18BC56C2}"/>
                    </a:ext>
                  </a:extLst>
                </p14:cNvPr>
                <p14:cNvContentPartPr/>
                <p14:nvPr/>
              </p14:nvContentPartPr>
              <p14:xfrm>
                <a:off x="4451826" y="3921013"/>
                <a:ext cx="143280" cy="1260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8F602758-75DC-4F4C-A7C5-2FCF18BC56C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43186" y="3912373"/>
                  <a:ext cx="160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34827985-E3CA-46FD-8784-226AA5074A61}"/>
                    </a:ext>
                  </a:extLst>
                </p14:cNvPr>
                <p14:cNvContentPartPr/>
                <p14:nvPr/>
              </p14:nvContentPartPr>
              <p14:xfrm>
                <a:off x="4462626" y="4004173"/>
                <a:ext cx="207720" cy="1044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34827985-E3CA-46FD-8784-226AA5074A6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53986" y="3995533"/>
                  <a:ext cx="2253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7" name="Group 8296">
            <a:extLst>
              <a:ext uri="{FF2B5EF4-FFF2-40B4-BE49-F238E27FC236}">
                <a16:creationId xmlns:a16="http://schemas.microsoft.com/office/drawing/2014/main" id="{9A7B4F5F-ABB8-4E8E-89EB-3392E7DAA20A}"/>
              </a:ext>
            </a:extLst>
          </p:cNvPr>
          <p:cNvGrpSpPr/>
          <p:nvPr/>
        </p:nvGrpSpPr>
        <p:grpSpPr>
          <a:xfrm>
            <a:off x="4857546" y="3801133"/>
            <a:ext cx="612000" cy="235080"/>
            <a:chOff x="4857546" y="3801133"/>
            <a:chExt cx="61200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93" name="Ink 8292">
                  <a:extLst>
                    <a:ext uri="{FF2B5EF4-FFF2-40B4-BE49-F238E27FC236}">
                      <a16:creationId xmlns:a16="http://schemas.microsoft.com/office/drawing/2014/main" id="{1B7AFA64-4C42-4B71-95F8-3C2FE09D4F16}"/>
                    </a:ext>
                  </a:extLst>
                </p14:cNvPr>
                <p14:cNvContentPartPr/>
                <p14:nvPr/>
              </p14:nvContentPartPr>
              <p14:xfrm>
                <a:off x="4857546" y="3841453"/>
                <a:ext cx="210960" cy="194760"/>
              </p14:xfrm>
            </p:contentPart>
          </mc:Choice>
          <mc:Fallback xmlns="">
            <p:pic>
              <p:nvPicPr>
                <p:cNvPr id="8293" name="Ink 8292">
                  <a:extLst>
                    <a:ext uri="{FF2B5EF4-FFF2-40B4-BE49-F238E27FC236}">
                      <a16:creationId xmlns:a16="http://schemas.microsoft.com/office/drawing/2014/main" id="{1B7AFA64-4C42-4B71-95F8-3C2FE09D4F1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48906" y="3832453"/>
                  <a:ext cx="228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94" name="Ink 8293">
                  <a:extLst>
                    <a:ext uri="{FF2B5EF4-FFF2-40B4-BE49-F238E27FC236}">
                      <a16:creationId xmlns:a16="http://schemas.microsoft.com/office/drawing/2014/main" id="{20A7CC52-9CFD-4972-A8C2-AEB2FABF27A2}"/>
                    </a:ext>
                  </a:extLst>
                </p14:cNvPr>
                <p14:cNvContentPartPr/>
                <p14:nvPr/>
              </p14:nvContentPartPr>
              <p14:xfrm>
                <a:off x="5139426" y="4006333"/>
                <a:ext cx="9720" cy="360"/>
              </p14:xfrm>
            </p:contentPart>
          </mc:Choice>
          <mc:Fallback xmlns="">
            <p:pic>
              <p:nvPicPr>
                <p:cNvPr id="8294" name="Ink 8293">
                  <a:extLst>
                    <a:ext uri="{FF2B5EF4-FFF2-40B4-BE49-F238E27FC236}">
                      <a16:creationId xmlns:a16="http://schemas.microsoft.com/office/drawing/2014/main" id="{20A7CC52-9CFD-4972-A8C2-AEB2FABF27A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30426" y="3997693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95" name="Ink 8294">
                  <a:extLst>
                    <a:ext uri="{FF2B5EF4-FFF2-40B4-BE49-F238E27FC236}">
                      <a16:creationId xmlns:a16="http://schemas.microsoft.com/office/drawing/2014/main" id="{D6AF4E73-3ABB-46AC-BDD9-574AE62F11AA}"/>
                    </a:ext>
                  </a:extLst>
                </p14:cNvPr>
                <p14:cNvContentPartPr/>
                <p14:nvPr/>
              </p14:nvContentPartPr>
              <p14:xfrm>
                <a:off x="5307546" y="3801133"/>
                <a:ext cx="124920" cy="113760"/>
              </p14:xfrm>
            </p:contentPart>
          </mc:Choice>
          <mc:Fallback xmlns="">
            <p:pic>
              <p:nvPicPr>
                <p:cNvPr id="8295" name="Ink 8294">
                  <a:extLst>
                    <a:ext uri="{FF2B5EF4-FFF2-40B4-BE49-F238E27FC236}">
                      <a16:creationId xmlns:a16="http://schemas.microsoft.com/office/drawing/2014/main" id="{D6AF4E73-3ABB-46AC-BDD9-574AE62F11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98546" y="3792493"/>
                  <a:ext cx="142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296" name="Ink 8295">
                  <a:extLst>
                    <a:ext uri="{FF2B5EF4-FFF2-40B4-BE49-F238E27FC236}">
                      <a16:creationId xmlns:a16="http://schemas.microsoft.com/office/drawing/2014/main" id="{9A9380C2-70A7-4613-819A-E80FFD8FCD85}"/>
                    </a:ext>
                  </a:extLst>
                </p14:cNvPr>
                <p14:cNvContentPartPr/>
                <p14:nvPr/>
              </p14:nvContentPartPr>
              <p14:xfrm>
                <a:off x="5452986" y="3801853"/>
                <a:ext cx="16560" cy="204480"/>
              </p14:xfrm>
            </p:contentPart>
          </mc:Choice>
          <mc:Fallback xmlns="">
            <p:pic>
              <p:nvPicPr>
                <p:cNvPr id="8296" name="Ink 8295">
                  <a:extLst>
                    <a:ext uri="{FF2B5EF4-FFF2-40B4-BE49-F238E27FC236}">
                      <a16:creationId xmlns:a16="http://schemas.microsoft.com/office/drawing/2014/main" id="{9A9380C2-70A7-4613-819A-E80FFD8FCD8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43986" y="3793213"/>
                  <a:ext cx="342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0" name="Group 8309">
            <a:extLst>
              <a:ext uri="{FF2B5EF4-FFF2-40B4-BE49-F238E27FC236}">
                <a16:creationId xmlns:a16="http://schemas.microsoft.com/office/drawing/2014/main" id="{4B36B826-1F68-4CFA-92BA-E7F468730845}"/>
              </a:ext>
            </a:extLst>
          </p:cNvPr>
          <p:cNvGrpSpPr/>
          <p:nvPr/>
        </p:nvGrpSpPr>
        <p:grpSpPr>
          <a:xfrm>
            <a:off x="177546" y="4418893"/>
            <a:ext cx="758880" cy="196920"/>
            <a:chOff x="177546" y="4418893"/>
            <a:chExt cx="75888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299" name="Ink 8298">
                  <a:extLst>
                    <a:ext uri="{FF2B5EF4-FFF2-40B4-BE49-F238E27FC236}">
                      <a16:creationId xmlns:a16="http://schemas.microsoft.com/office/drawing/2014/main" id="{E0E087EE-B99E-41AD-AACB-D959BE89E700}"/>
                    </a:ext>
                  </a:extLst>
                </p14:cNvPr>
                <p14:cNvContentPartPr/>
                <p14:nvPr/>
              </p14:nvContentPartPr>
              <p14:xfrm>
                <a:off x="177546" y="4418893"/>
                <a:ext cx="127440" cy="111600"/>
              </p14:xfrm>
            </p:contentPart>
          </mc:Choice>
          <mc:Fallback xmlns="">
            <p:pic>
              <p:nvPicPr>
                <p:cNvPr id="8299" name="Ink 8298">
                  <a:extLst>
                    <a:ext uri="{FF2B5EF4-FFF2-40B4-BE49-F238E27FC236}">
                      <a16:creationId xmlns:a16="http://schemas.microsoft.com/office/drawing/2014/main" id="{E0E087EE-B99E-41AD-AACB-D959BE89E70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8546" y="4410253"/>
                  <a:ext cx="145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300" name="Ink 8299">
                  <a:extLst>
                    <a:ext uri="{FF2B5EF4-FFF2-40B4-BE49-F238E27FC236}">
                      <a16:creationId xmlns:a16="http://schemas.microsoft.com/office/drawing/2014/main" id="{A6F7B426-D597-474A-B0F7-41C07E1C68CD}"/>
                    </a:ext>
                  </a:extLst>
                </p14:cNvPr>
                <p14:cNvContentPartPr/>
                <p14:nvPr/>
              </p14:nvContentPartPr>
              <p14:xfrm>
                <a:off x="366906" y="4445533"/>
                <a:ext cx="99360" cy="105120"/>
              </p14:xfrm>
            </p:contentPart>
          </mc:Choice>
          <mc:Fallback xmlns="">
            <p:pic>
              <p:nvPicPr>
                <p:cNvPr id="8300" name="Ink 8299">
                  <a:extLst>
                    <a:ext uri="{FF2B5EF4-FFF2-40B4-BE49-F238E27FC236}">
                      <a16:creationId xmlns:a16="http://schemas.microsoft.com/office/drawing/2014/main" id="{A6F7B426-D597-474A-B0F7-41C07E1C68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7906" y="4436893"/>
                  <a:ext cx="117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45EF5881-DED2-4E98-AC2D-C06E7B2A41B3}"/>
                    </a:ext>
                  </a:extLst>
                </p14:cNvPr>
                <p14:cNvContentPartPr/>
                <p14:nvPr/>
              </p14:nvContentPartPr>
              <p14:xfrm>
                <a:off x="512346" y="4463533"/>
                <a:ext cx="83520" cy="11340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45EF5881-DED2-4E98-AC2D-C06E7B2A41B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3706" y="4454893"/>
                  <a:ext cx="101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D17FEAFD-E666-44DD-842B-978E99DC18A9}"/>
                    </a:ext>
                  </a:extLst>
                </p14:cNvPr>
                <p14:cNvContentPartPr/>
                <p14:nvPr/>
              </p14:nvContentPartPr>
              <p14:xfrm>
                <a:off x="650946" y="4485493"/>
                <a:ext cx="69480" cy="11160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D17FEAFD-E666-44DD-842B-978E99DC18A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1946" y="4476493"/>
                  <a:ext cx="87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03" name="Ink 8302">
                  <a:extLst>
                    <a:ext uri="{FF2B5EF4-FFF2-40B4-BE49-F238E27FC236}">
                      <a16:creationId xmlns:a16="http://schemas.microsoft.com/office/drawing/2014/main" id="{57488B15-8A82-4D10-BDD9-13C06E42B79E}"/>
                    </a:ext>
                  </a:extLst>
                </p14:cNvPr>
                <p14:cNvContentPartPr/>
                <p14:nvPr/>
              </p14:nvContentPartPr>
              <p14:xfrm>
                <a:off x="774066" y="4452733"/>
                <a:ext cx="162360" cy="163080"/>
              </p14:xfrm>
            </p:contentPart>
          </mc:Choice>
          <mc:Fallback xmlns="">
            <p:pic>
              <p:nvPicPr>
                <p:cNvPr id="8303" name="Ink 8302">
                  <a:extLst>
                    <a:ext uri="{FF2B5EF4-FFF2-40B4-BE49-F238E27FC236}">
                      <a16:creationId xmlns:a16="http://schemas.microsoft.com/office/drawing/2014/main" id="{57488B15-8A82-4D10-BDD9-13C06E42B79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5066" y="4443733"/>
                  <a:ext cx="1800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09" name="Group 8308">
            <a:extLst>
              <a:ext uri="{FF2B5EF4-FFF2-40B4-BE49-F238E27FC236}">
                <a16:creationId xmlns:a16="http://schemas.microsoft.com/office/drawing/2014/main" id="{4EB06497-1ECA-4E7E-BB67-2CB10360092B}"/>
              </a:ext>
            </a:extLst>
          </p:cNvPr>
          <p:cNvGrpSpPr/>
          <p:nvPr/>
        </p:nvGrpSpPr>
        <p:grpSpPr>
          <a:xfrm>
            <a:off x="1151706" y="4350133"/>
            <a:ext cx="683280" cy="331560"/>
            <a:chOff x="1151706" y="4350133"/>
            <a:chExt cx="6832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04" name="Ink 8303">
                  <a:extLst>
                    <a:ext uri="{FF2B5EF4-FFF2-40B4-BE49-F238E27FC236}">
                      <a16:creationId xmlns:a16="http://schemas.microsoft.com/office/drawing/2014/main" id="{1427D2AC-A80E-4246-AC5B-66F4C5E1439E}"/>
                    </a:ext>
                  </a:extLst>
                </p14:cNvPr>
                <p14:cNvContentPartPr/>
                <p14:nvPr/>
              </p14:nvContentPartPr>
              <p14:xfrm>
                <a:off x="1151706" y="4357333"/>
                <a:ext cx="119160" cy="223920"/>
              </p14:xfrm>
            </p:contentPart>
          </mc:Choice>
          <mc:Fallback xmlns="">
            <p:pic>
              <p:nvPicPr>
                <p:cNvPr id="8304" name="Ink 8303">
                  <a:extLst>
                    <a:ext uri="{FF2B5EF4-FFF2-40B4-BE49-F238E27FC236}">
                      <a16:creationId xmlns:a16="http://schemas.microsoft.com/office/drawing/2014/main" id="{1427D2AC-A80E-4246-AC5B-66F4C5E1439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3066" y="4348333"/>
                  <a:ext cx="136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05" name="Ink 8304">
                  <a:extLst>
                    <a:ext uri="{FF2B5EF4-FFF2-40B4-BE49-F238E27FC236}">
                      <a16:creationId xmlns:a16="http://schemas.microsoft.com/office/drawing/2014/main" id="{FA98E6BB-91B8-464F-9C72-103BC642E708}"/>
                    </a:ext>
                  </a:extLst>
                </p14:cNvPr>
                <p14:cNvContentPartPr/>
                <p14:nvPr/>
              </p14:nvContentPartPr>
              <p14:xfrm>
                <a:off x="1352226" y="4458493"/>
                <a:ext cx="129960" cy="98640"/>
              </p14:xfrm>
            </p:contentPart>
          </mc:Choice>
          <mc:Fallback xmlns="">
            <p:pic>
              <p:nvPicPr>
                <p:cNvPr id="8305" name="Ink 8304">
                  <a:extLst>
                    <a:ext uri="{FF2B5EF4-FFF2-40B4-BE49-F238E27FC236}">
                      <a16:creationId xmlns:a16="http://schemas.microsoft.com/office/drawing/2014/main" id="{FA98E6BB-91B8-464F-9C72-103BC642E7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43226" y="4449493"/>
                  <a:ext cx="147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8A30077F-9444-4722-B80D-00BFA1E701D9}"/>
                    </a:ext>
                  </a:extLst>
                </p14:cNvPr>
                <p14:cNvContentPartPr/>
                <p14:nvPr/>
              </p14:nvContentPartPr>
              <p14:xfrm>
                <a:off x="1467066" y="4350133"/>
                <a:ext cx="22320" cy="21204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8A30077F-9444-4722-B80D-00BFA1E701D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58426" y="4341493"/>
                  <a:ext cx="39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7DEE192C-7ABE-4855-89FE-0C3AE6740CCF}"/>
                    </a:ext>
                  </a:extLst>
                </p14:cNvPr>
                <p14:cNvContentPartPr/>
                <p14:nvPr/>
              </p14:nvContentPartPr>
              <p14:xfrm>
                <a:off x="1566426" y="4463893"/>
                <a:ext cx="133920" cy="19548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7DEE192C-7ABE-4855-89FE-0C3AE6740C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57786" y="4455253"/>
                  <a:ext cx="151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CB44DCBD-15D2-4147-8541-FABD1D54F897}"/>
                    </a:ext>
                  </a:extLst>
                </p14:cNvPr>
                <p14:cNvContentPartPr/>
                <p14:nvPr/>
              </p14:nvContentPartPr>
              <p14:xfrm>
                <a:off x="1829946" y="4590253"/>
                <a:ext cx="5040" cy="9144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CB44DCBD-15D2-4147-8541-FABD1D54F89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21306" y="4581253"/>
                  <a:ext cx="226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5" name="Group 8314">
            <a:extLst>
              <a:ext uri="{FF2B5EF4-FFF2-40B4-BE49-F238E27FC236}">
                <a16:creationId xmlns:a16="http://schemas.microsoft.com/office/drawing/2014/main" id="{271045FE-D806-4714-94DD-3046C0182700}"/>
              </a:ext>
            </a:extLst>
          </p:cNvPr>
          <p:cNvGrpSpPr/>
          <p:nvPr/>
        </p:nvGrpSpPr>
        <p:grpSpPr>
          <a:xfrm>
            <a:off x="2012106" y="4363093"/>
            <a:ext cx="471960" cy="321120"/>
            <a:chOff x="2012106" y="4363093"/>
            <a:chExt cx="4719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311" name="Ink 8310">
                  <a:extLst>
                    <a:ext uri="{FF2B5EF4-FFF2-40B4-BE49-F238E27FC236}">
                      <a16:creationId xmlns:a16="http://schemas.microsoft.com/office/drawing/2014/main" id="{375A9E22-150D-4B6D-B41B-8F5B3A26CF92}"/>
                    </a:ext>
                  </a:extLst>
                </p14:cNvPr>
                <p14:cNvContentPartPr/>
                <p14:nvPr/>
              </p14:nvContentPartPr>
              <p14:xfrm>
                <a:off x="2012106" y="4442653"/>
                <a:ext cx="108360" cy="82080"/>
              </p14:xfrm>
            </p:contentPart>
          </mc:Choice>
          <mc:Fallback xmlns="">
            <p:pic>
              <p:nvPicPr>
                <p:cNvPr id="8311" name="Ink 8310">
                  <a:extLst>
                    <a:ext uri="{FF2B5EF4-FFF2-40B4-BE49-F238E27FC236}">
                      <a16:creationId xmlns:a16="http://schemas.microsoft.com/office/drawing/2014/main" id="{375A9E22-150D-4B6D-B41B-8F5B3A26CF9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03466" y="4433653"/>
                  <a:ext cx="126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E46AE4ED-6B0D-46E2-B0CF-7B28B11FE03C}"/>
                    </a:ext>
                  </a:extLst>
                </p14:cNvPr>
                <p14:cNvContentPartPr/>
                <p14:nvPr/>
              </p14:nvContentPartPr>
              <p14:xfrm>
                <a:off x="2128746" y="4438333"/>
                <a:ext cx="47880" cy="15984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E46AE4ED-6B0D-46E2-B0CF-7B28B11FE03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19746" y="4429693"/>
                  <a:ext cx="65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313" name="Ink 8312">
                  <a:extLst>
                    <a:ext uri="{FF2B5EF4-FFF2-40B4-BE49-F238E27FC236}">
                      <a16:creationId xmlns:a16="http://schemas.microsoft.com/office/drawing/2014/main" id="{279640AB-580B-40E2-8DB8-65C6F096FB26}"/>
                    </a:ext>
                  </a:extLst>
                </p14:cNvPr>
                <p14:cNvContentPartPr/>
                <p14:nvPr/>
              </p14:nvContentPartPr>
              <p14:xfrm>
                <a:off x="2221626" y="4475053"/>
                <a:ext cx="116640" cy="176040"/>
              </p14:xfrm>
            </p:contentPart>
          </mc:Choice>
          <mc:Fallback xmlns="">
            <p:pic>
              <p:nvPicPr>
                <p:cNvPr id="8313" name="Ink 8312">
                  <a:extLst>
                    <a:ext uri="{FF2B5EF4-FFF2-40B4-BE49-F238E27FC236}">
                      <a16:creationId xmlns:a16="http://schemas.microsoft.com/office/drawing/2014/main" id="{279640AB-580B-40E2-8DB8-65C6F096FB2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12626" y="4466413"/>
                  <a:ext cx="134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6E6DD2EC-555A-40F0-B3F2-F94720624FB6}"/>
                    </a:ext>
                  </a:extLst>
                </p14:cNvPr>
                <p14:cNvContentPartPr/>
                <p14:nvPr/>
              </p14:nvContentPartPr>
              <p14:xfrm>
                <a:off x="2422146" y="4363093"/>
                <a:ext cx="61920" cy="32112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6E6DD2EC-555A-40F0-B3F2-F94720624FB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13146" y="4354453"/>
                  <a:ext cx="7956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8" name="Group 8317">
            <a:extLst>
              <a:ext uri="{FF2B5EF4-FFF2-40B4-BE49-F238E27FC236}">
                <a16:creationId xmlns:a16="http://schemas.microsoft.com/office/drawing/2014/main" id="{A39AFA82-01E7-4E41-925C-58271452BD3C}"/>
              </a:ext>
            </a:extLst>
          </p:cNvPr>
          <p:cNvGrpSpPr/>
          <p:nvPr/>
        </p:nvGrpSpPr>
        <p:grpSpPr>
          <a:xfrm>
            <a:off x="2844066" y="4478293"/>
            <a:ext cx="171720" cy="106920"/>
            <a:chOff x="2844066" y="4478293"/>
            <a:chExt cx="17172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B0EE1B09-033F-49C9-B74E-120F7B836509}"/>
                    </a:ext>
                  </a:extLst>
                </p14:cNvPr>
                <p14:cNvContentPartPr/>
                <p14:nvPr/>
              </p14:nvContentPartPr>
              <p14:xfrm>
                <a:off x="2852346" y="4478293"/>
                <a:ext cx="163440" cy="684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B0EE1B09-033F-49C9-B74E-120F7B8365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43346" y="4469293"/>
                  <a:ext cx="181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7263A202-16A6-4CB1-A472-4D7FC9529D1C}"/>
                    </a:ext>
                  </a:extLst>
                </p14:cNvPr>
                <p14:cNvContentPartPr/>
                <p14:nvPr/>
              </p14:nvContentPartPr>
              <p14:xfrm>
                <a:off x="2844066" y="4571173"/>
                <a:ext cx="169560" cy="1404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7263A202-16A6-4CB1-A472-4D7FC9529D1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35066" y="4562533"/>
                  <a:ext cx="1872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0" name="Group 8329">
            <a:extLst>
              <a:ext uri="{FF2B5EF4-FFF2-40B4-BE49-F238E27FC236}">
                <a16:creationId xmlns:a16="http://schemas.microsoft.com/office/drawing/2014/main" id="{A4137E78-2BB2-4B91-A08B-885394694627}"/>
              </a:ext>
            </a:extLst>
          </p:cNvPr>
          <p:cNvGrpSpPr/>
          <p:nvPr/>
        </p:nvGrpSpPr>
        <p:grpSpPr>
          <a:xfrm>
            <a:off x="3288306" y="4326013"/>
            <a:ext cx="217080" cy="215640"/>
            <a:chOff x="3288306" y="4326013"/>
            <a:chExt cx="21708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397B629B-1BE4-4FBC-A6CF-B689F7B2DD00}"/>
                    </a:ext>
                  </a:extLst>
                </p14:cNvPr>
                <p14:cNvContentPartPr/>
                <p14:nvPr/>
              </p14:nvContentPartPr>
              <p14:xfrm>
                <a:off x="3288306" y="4326013"/>
                <a:ext cx="144720" cy="21564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397B629B-1BE4-4FBC-A6CF-B689F7B2DD0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79306" y="4317013"/>
                  <a:ext cx="162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B3350B51-A372-452E-99CE-835AC91CBCDD}"/>
                    </a:ext>
                  </a:extLst>
                </p14:cNvPr>
                <p14:cNvContentPartPr/>
                <p14:nvPr/>
              </p14:nvContentPartPr>
              <p14:xfrm>
                <a:off x="3477306" y="4499893"/>
                <a:ext cx="28080" cy="36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B3350B51-A372-452E-99CE-835AC91CBCD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68306" y="4490893"/>
                  <a:ext cx="457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9" name="Group 8328">
            <a:extLst>
              <a:ext uri="{FF2B5EF4-FFF2-40B4-BE49-F238E27FC236}">
                <a16:creationId xmlns:a16="http://schemas.microsoft.com/office/drawing/2014/main" id="{883B4DA4-B8F0-4932-B845-C4C54F021772}"/>
              </a:ext>
            </a:extLst>
          </p:cNvPr>
          <p:cNvGrpSpPr/>
          <p:nvPr/>
        </p:nvGrpSpPr>
        <p:grpSpPr>
          <a:xfrm>
            <a:off x="3718146" y="4350853"/>
            <a:ext cx="495720" cy="327600"/>
            <a:chOff x="3718146" y="4350853"/>
            <a:chExt cx="49572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9C77A86F-ACCE-4020-9623-93C34947801B}"/>
                    </a:ext>
                  </a:extLst>
                </p14:cNvPr>
                <p14:cNvContentPartPr/>
                <p14:nvPr/>
              </p14:nvContentPartPr>
              <p14:xfrm>
                <a:off x="3718146" y="4350853"/>
                <a:ext cx="171720" cy="18108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9C77A86F-ACCE-4020-9623-93C34947801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09506" y="4341853"/>
                  <a:ext cx="189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42582F98-5AB9-4AF3-9AFB-7F0C8C1D0ED7}"/>
                    </a:ext>
                  </a:extLst>
                </p14:cNvPr>
                <p14:cNvContentPartPr/>
                <p14:nvPr/>
              </p14:nvContentPartPr>
              <p14:xfrm>
                <a:off x="3865386" y="4365253"/>
                <a:ext cx="162720" cy="31320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42582F98-5AB9-4AF3-9AFB-7F0C8C1D0ED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56746" y="4356613"/>
                  <a:ext cx="180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F62DA1B6-D9AE-49E0-ADFC-E4FFB9AFEF10}"/>
                    </a:ext>
                  </a:extLst>
                </p14:cNvPr>
                <p14:cNvContentPartPr/>
                <p14:nvPr/>
              </p14:nvContentPartPr>
              <p14:xfrm>
                <a:off x="4064106" y="4433293"/>
                <a:ext cx="98640" cy="18324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F62DA1B6-D9AE-49E0-ADFC-E4FFB9AFEF1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55106" y="4424653"/>
                  <a:ext cx="116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8324" name="Ink 8323">
                  <a:extLst>
                    <a:ext uri="{FF2B5EF4-FFF2-40B4-BE49-F238E27FC236}">
                      <a16:creationId xmlns:a16="http://schemas.microsoft.com/office/drawing/2014/main" id="{538166FD-227D-4CF3-A450-0EAE8D5E03B2}"/>
                    </a:ext>
                  </a:extLst>
                </p14:cNvPr>
                <p14:cNvContentPartPr/>
                <p14:nvPr/>
              </p14:nvContentPartPr>
              <p14:xfrm>
                <a:off x="4073826" y="4407373"/>
                <a:ext cx="140040" cy="46440"/>
              </p14:xfrm>
            </p:contentPart>
          </mc:Choice>
          <mc:Fallback xmlns="">
            <p:pic>
              <p:nvPicPr>
                <p:cNvPr id="8324" name="Ink 8323">
                  <a:extLst>
                    <a:ext uri="{FF2B5EF4-FFF2-40B4-BE49-F238E27FC236}">
                      <a16:creationId xmlns:a16="http://schemas.microsoft.com/office/drawing/2014/main" id="{538166FD-227D-4CF3-A450-0EAE8D5E03B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5186" y="4398373"/>
                  <a:ext cx="1576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8" name="Group 8327">
            <a:extLst>
              <a:ext uri="{FF2B5EF4-FFF2-40B4-BE49-F238E27FC236}">
                <a16:creationId xmlns:a16="http://schemas.microsoft.com/office/drawing/2014/main" id="{E7936E48-B9B8-4879-91CD-2E7A54FD310D}"/>
              </a:ext>
            </a:extLst>
          </p:cNvPr>
          <p:cNvGrpSpPr/>
          <p:nvPr/>
        </p:nvGrpSpPr>
        <p:grpSpPr>
          <a:xfrm>
            <a:off x="4384866" y="4426813"/>
            <a:ext cx="278640" cy="135360"/>
            <a:chOff x="4384866" y="4426813"/>
            <a:chExt cx="27864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325" name="Ink 8324">
                  <a:extLst>
                    <a:ext uri="{FF2B5EF4-FFF2-40B4-BE49-F238E27FC236}">
                      <a16:creationId xmlns:a16="http://schemas.microsoft.com/office/drawing/2014/main" id="{A2679352-4512-44F1-B2A4-A3FAFF7EB7B2}"/>
                    </a:ext>
                  </a:extLst>
                </p14:cNvPr>
                <p14:cNvContentPartPr/>
                <p14:nvPr/>
              </p14:nvContentPartPr>
              <p14:xfrm>
                <a:off x="4384866" y="4494133"/>
                <a:ext cx="215640" cy="11880"/>
              </p14:xfrm>
            </p:contentPart>
          </mc:Choice>
          <mc:Fallback xmlns="">
            <p:pic>
              <p:nvPicPr>
                <p:cNvPr id="8325" name="Ink 8324">
                  <a:extLst>
                    <a:ext uri="{FF2B5EF4-FFF2-40B4-BE49-F238E27FC236}">
                      <a16:creationId xmlns:a16="http://schemas.microsoft.com/office/drawing/2014/main" id="{A2679352-4512-44F1-B2A4-A3FAFF7EB7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75866" y="4485133"/>
                  <a:ext cx="23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6B7956D8-FC78-4BE4-9B25-BF07F6366511}"/>
                    </a:ext>
                  </a:extLst>
                </p14:cNvPr>
                <p14:cNvContentPartPr/>
                <p14:nvPr/>
              </p14:nvContentPartPr>
              <p14:xfrm>
                <a:off x="4518786" y="4426813"/>
                <a:ext cx="18000" cy="13536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6B7956D8-FC78-4BE4-9B25-BF07F636651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10146" y="4418173"/>
                  <a:ext cx="35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31A4E576-F1CB-48B0-8E4A-B0F6DEE9AA73}"/>
                    </a:ext>
                  </a:extLst>
                </p14:cNvPr>
                <p14:cNvContentPartPr/>
                <p14:nvPr/>
              </p14:nvContentPartPr>
              <p14:xfrm>
                <a:off x="4564146" y="4479013"/>
                <a:ext cx="99360" cy="252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31A4E576-F1CB-48B0-8E4A-B0F6DEE9AA7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55506" y="4470013"/>
                  <a:ext cx="1170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8" name="Group 8337">
            <a:extLst>
              <a:ext uri="{FF2B5EF4-FFF2-40B4-BE49-F238E27FC236}">
                <a16:creationId xmlns:a16="http://schemas.microsoft.com/office/drawing/2014/main" id="{B44B34CC-9851-42AA-994D-EC4A7053C0E3}"/>
              </a:ext>
            </a:extLst>
          </p:cNvPr>
          <p:cNvGrpSpPr/>
          <p:nvPr/>
        </p:nvGrpSpPr>
        <p:grpSpPr>
          <a:xfrm>
            <a:off x="4968786" y="4285333"/>
            <a:ext cx="1068480" cy="348480"/>
            <a:chOff x="4968786" y="4285333"/>
            <a:chExt cx="10684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331" name="Ink 8330">
                  <a:extLst>
                    <a:ext uri="{FF2B5EF4-FFF2-40B4-BE49-F238E27FC236}">
                      <a16:creationId xmlns:a16="http://schemas.microsoft.com/office/drawing/2014/main" id="{6BA0BCF8-8B02-4707-9BA0-B3A211927C47}"/>
                    </a:ext>
                  </a:extLst>
                </p14:cNvPr>
                <p14:cNvContentPartPr/>
                <p14:nvPr/>
              </p14:nvContentPartPr>
              <p14:xfrm>
                <a:off x="4968786" y="4327813"/>
                <a:ext cx="135720" cy="217080"/>
              </p14:xfrm>
            </p:contentPart>
          </mc:Choice>
          <mc:Fallback xmlns="">
            <p:pic>
              <p:nvPicPr>
                <p:cNvPr id="8331" name="Ink 8330">
                  <a:extLst>
                    <a:ext uri="{FF2B5EF4-FFF2-40B4-BE49-F238E27FC236}">
                      <a16:creationId xmlns:a16="http://schemas.microsoft.com/office/drawing/2014/main" id="{6BA0BCF8-8B02-4707-9BA0-B3A211927C4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59786" y="4319173"/>
                  <a:ext cx="153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60E0D041-8B0F-45EB-8CAA-2D9A5CC3179A}"/>
                    </a:ext>
                  </a:extLst>
                </p14:cNvPr>
                <p14:cNvContentPartPr/>
                <p14:nvPr/>
              </p14:nvContentPartPr>
              <p14:xfrm>
                <a:off x="5192706" y="4511413"/>
                <a:ext cx="21240" cy="36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60E0D041-8B0F-45EB-8CAA-2D9A5CC317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84066" y="4502413"/>
                  <a:ext cx="3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3E18F1A2-81E7-462A-B34A-335E0B123461}"/>
                    </a:ext>
                  </a:extLst>
                </p14:cNvPr>
                <p14:cNvContentPartPr/>
                <p14:nvPr/>
              </p14:nvContentPartPr>
              <p14:xfrm>
                <a:off x="5312226" y="4348333"/>
                <a:ext cx="156240" cy="20124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3E18F1A2-81E7-462A-B34A-335E0B12346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03226" y="4339693"/>
                  <a:ext cx="173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906F715D-0A6D-4A45-A634-E4BFCA3C1006}"/>
                    </a:ext>
                  </a:extLst>
                </p14:cNvPr>
                <p14:cNvContentPartPr/>
                <p14:nvPr/>
              </p14:nvContentPartPr>
              <p14:xfrm>
                <a:off x="5608866" y="4285333"/>
                <a:ext cx="140040" cy="34056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906F715D-0A6D-4A45-A634-E4BFCA3C100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99866" y="4276333"/>
                  <a:ext cx="157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F9A1BFEA-673F-4151-95B1-85EACF9467A6}"/>
                    </a:ext>
                  </a:extLst>
                </p14:cNvPr>
                <p14:cNvContentPartPr/>
                <p14:nvPr/>
              </p14:nvContentPartPr>
              <p14:xfrm>
                <a:off x="5852586" y="4395853"/>
                <a:ext cx="184680" cy="17604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F9A1BFEA-673F-4151-95B1-85EACF9467A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43586" y="4386853"/>
                  <a:ext cx="202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8336" name="Ink 8335">
                  <a:extLst>
                    <a:ext uri="{FF2B5EF4-FFF2-40B4-BE49-F238E27FC236}">
                      <a16:creationId xmlns:a16="http://schemas.microsoft.com/office/drawing/2014/main" id="{7738BE4E-9524-4602-9C71-32C4216A1760}"/>
                    </a:ext>
                  </a:extLst>
                </p14:cNvPr>
                <p14:cNvContentPartPr/>
                <p14:nvPr/>
              </p14:nvContentPartPr>
              <p14:xfrm>
                <a:off x="5981826" y="4405213"/>
                <a:ext cx="18720" cy="228600"/>
              </p14:xfrm>
            </p:contentPart>
          </mc:Choice>
          <mc:Fallback xmlns="">
            <p:pic>
              <p:nvPicPr>
                <p:cNvPr id="8336" name="Ink 8335">
                  <a:extLst>
                    <a:ext uri="{FF2B5EF4-FFF2-40B4-BE49-F238E27FC236}">
                      <a16:creationId xmlns:a16="http://schemas.microsoft.com/office/drawing/2014/main" id="{7738BE4E-9524-4602-9C71-32C4216A176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73186" y="4396213"/>
                  <a:ext cx="3636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8337" name="Ink 8336">
                <a:extLst>
                  <a:ext uri="{FF2B5EF4-FFF2-40B4-BE49-F238E27FC236}">
                    <a16:creationId xmlns:a16="http://schemas.microsoft.com/office/drawing/2014/main" id="{608E589E-28F6-4E97-99E4-781544E9B95E}"/>
                  </a:ext>
                </a:extLst>
              </p14:cNvPr>
              <p14:cNvContentPartPr/>
              <p14:nvPr/>
            </p14:nvContentPartPr>
            <p14:xfrm>
              <a:off x="6302226" y="4397293"/>
              <a:ext cx="190080" cy="90720"/>
            </p14:xfrm>
          </p:contentPart>
        </mc:Choice>
        <mc:Fallback xmlns="">
          <p:pic>
            <p:nvPicPr>
              <p:cNvPr id="8337" name="Ink 8336">
                <a:extLst>
                  <a:ext uri="{FF2B5EF4-FFF2-40B4-BE49-F238E27FC236}">
                    <a16:creationId xmlns:a16="http://schemas.microsoft.com/office/drawing/2014/main" id="{608E589E-28F6-4E97-99E4-781544E9B95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293586" y="4388293"/>
                <a:ext cx="20772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42" name="Group 8341">
            <a:extLst>
              <a:ext uri="{FF2B5EF4-FFF2-40B4-BE49-F238E27FC236}">
                <a16:creationId xmlns:a16="http://schemas.microsoft.com/office/drawing/2014/main" id="{B3F18B0F-5468-48EC-AB63-4178C1EFE2AB}"/>
              </a:ext>
            </a:extLst>
          </p:cNvPr>
          <p:cNvGrpSpPr/>
          <p:nvPr/>
        </p:nvGrpSpPr>
        <p:grpSpPr>
          <a:xfrm>
            <a:off x="6877146" y="4200733"/>
            <a:ext cx="641160" cy="270720"/>
            <a:chOff x="6877146" y="4200733"/>
            <a:chExt cx="64116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339" name="Ink 8338">
                  <a:extLst>
                    <a:ext uri="{FF2B5EF4-FFF2-40B4-BE49-F238E27FC236}">
                      <a16:creationId xmlns:a16="http://schemas.microsoft.com/office/drawing/2014/main" id="{CEBE0887-D131-4A45-8F77-129B5855E719}"/>
                    </a:ext>
                  </a:extLst>
                </p14:cNvPr>
                <p14:cNvContentPartPr/>
                <p14:nvPr/>
              </p14:nvContentPartPr>
              <p14:xfrm>
                <a:off x="6877146" y="4200733"/>
                <a:ext cx="207360" cy="222840"/>
              </p14:xfrm>
            </p:contentPart>
          </mc:Choice>
          <mc:Fallback xmlns="">
            <p:pic>
              <p:nvPicPr>
                <p:cNvPr id="8339" name="Ink 8338">
                  <a:extLst>
                    <a:ext uri="{FF2B5EF4-FFF2-40B4-BE49-F238E27FC236}">
                      <a16:creationId xmlns:a16="http://schemas.microsoft.com/office/drawing/2014/main" id="{CEBE0887-D131-4A45-8F77-129B5855E7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68506" y="4191733"/>
                  <a:ext cx="225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B067600B-336B-44A8-952B-4C48F0177434}"/>
                    </a:ext>
                  </a:extLst>
                </p14:cNvPr>
                <p14:cNvContentPartPr/>
                <p14:nvPr/>
              </p14:nvContentPartPr>
              <p14:xfrm>
                <a:off x="7143546" y="4377853"/>
                <a:ext cx="22680" cy="108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B067600B-336B-44A8-952B-4C48F01774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34546" y="4368853"/>
                  <a:ext cx="40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A9BCAA2A-E6F5-4735-9A12-982742F38B63}"/>
                    </a:ext>
                  </a:extLst>
                </p14:cNvPr>
                <p14:cNvContentPartPr/>
                <p14:nvPr/>
              </p14:nvContentPartPr>
              <p14:xfrm>
                <a:off x="7280706" y="4241053"/>
                <a:ext cx="237600" cy="23040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A9BCAA2A-E6F5-4735-9A12-982742F38B6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72066" y="4232413"/>
                  <a:ext cx="25524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8" name="Group 8357">
            <a:extLst>
              <a:ext uri="{FF2B5EF4-FFF2-40B4-BE49-F238E27FC236}">
                <a16:creationId xmlns:a16="http://schemas.microsoft.com/office/drawing/2014/main" id="{22D32E11-1874-4AB7-8A4A-3E4B240CE164}"/>
              </a:ext>
            </a:extLst>
          </p:cNvPr>
          <p:cNvGrpSpPr/>
          <p:nvPr/>
        </p:nvGrpSpPr>
        <p:grpSpPr>
          <a:xfrm>
            <a:off x="158466" y="4854133"/>
            <a:ext cx="845640" cy="227520"/>
            <a:chOff x="158466" y="4854133"/>
            <a:chExt cx="84564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343" name="Ink 8342">
                  <a:extLst>
                    <a:ext uri="{FF2B5EF4-FFF2-40B4-BE49-F238E27FC236}">
                      <a16:creationId xmlns:a16="http://schemas.microsoft.com/office/drawing/2014/main" id="{2D8FF75A-B2C1-4FAA-9382-D766F1E65C1B}"/>
                    </a:ext>
                  </a:extLst>
                </p14:cNvPr>
                <p14:cNvContentPartPr/>
                <p14:nvPr/>
              </p14:nvContentPartPr>
              <p14:xfrm>
                <a:off x="158466" y="4854133"/>
                <a:ext cx="194040" cy="162720"/>
              </p14:xfrm>
            </p:contentPart>
          </mc:Choice>
          <mc:Fallback xmlns="">
            <p:pic>
              <p:nvPicPr>
                <p:cNvPr id="8343" name="Ink 8342">
                  <a:extLst>
                    <a:ext uri="{FF2B5EF4-FFF2-40B4-BE49-F238E27FC236}">
                      <a16:creationId xmlns:a16="http://schemas.microsoft.com/office/drawing/2014/main" id="{2D8FF75A-B2C1-4FAA-9382-D766F1E65C1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9466" y="4845133"/>
                  <a:ext cx="211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344" name="Ink 8343">
                  <a:extLst>
                    <a:ext uri="{FF2B5EF4-FFF2-40B4-BE49-F238E27FC236}">
                      <a16:creationId xmlns:a16="http://schemas.microsoft.com/office/drawing/2014/main" id="{88367900-4B8A-49DE-879C-E0C5DA41D0C8}"/>
                    </a:ext>
                  </a:extLst>
                </p14:cNvPr>
                <p14:cNvContentPartPr/>
                <p14:nvPr/>
              </p14:nvContentPartPr>
              <p14:xfrm>
                <a:off x="375546" y="4921813"/>
                <a:ext cx="132480" cy="102600"/>
              </p14:xfrm>
            </p:contentPart>
          </mc:Choice>
          <mc:Fallback xmlns="">
            <p:pic>
              <p:nvPicPr>
                <p:cNvPr id="8344" name="Ink 8343">
                  <a:extLst>
                    <a:ext uri="{FF2B5EF4-FFF2-40B4-BE49-F238E27FC236}">
                      <a16:creationId xmlns:a16="http://schemas.microsoft.com/office/drawing/2014/main" id="{88367900-4B8A-49DE-879C-E0C5DA41D0C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6906" y="4913173"/>
                  <a:ext cx="150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0D1E975E-798E-468B-B01C-A5E8BF14E086}"/>
                    </a:ext>
                  </a:extLst>
                </p14:cNvPr>
                <p14:cNvContentPartPr/>
                <p14:nvPr/>
              </p14:nvContentPartPr>
              <p14:xfrm>
                <a:off x="533946" y="4963573"/>
                <a:ext cx="123120" cy="9540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0D1E975E-798E-468B-B01C-A5E8BF14E0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5306" y="4954933"/>
                  <a:ext cx="140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8346" name="Ink 8345">
                  <a:extLst>
                    <a:ext uri="{FF2B5EF4-FFF2-40B4-BE49-F238E27FC236}">
                      <a16:creationId xmlns:a16="http://schemas.microsoft.com/office/drawing/2014/main" id="{E5F73DC5-50D6-410A-BCA2-49109699C7BC}"/>
                    </a:ext>
                  </a:extLst>
                </p14:cNvPr>
                <p14:cNvContentPartPr/>
                <p14:nvPr/>
              </p14:nvContentPartPr>
              <p14:xfrm>
                <a:off x="732666" y="4940893"/>
                <a:ext cx="271440" cy="140760"/>
              </p14:xfrm>
            </p:contentPart>
          </mc:Choice>
          <mc:Fallback xmlns="">
            <p:pic>
              <p:nvPicPr>
                <p:cNvPr id="8346" name="Ink 8345">
                  <a:extLst>
                    <a:ext uri="{FF2B5EF4-FFF2-40B4-BE49-F238E27FC236}">
                      <a16:creationId xmlns:a16="http://schemas.microsoft.com/office/drawing/2014/main" id="{E5F73DC5-50D6-410A-BCA2-49109699C7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3666" y="4932253"/>
                  <a:ext cx="2890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7" name="Group 8356">
            <a:extLst>
              <a:ext uri="{FF2B5EF4-FFF2-40B4-BE49-F238E27FC236}">
                <a16:creationId xmlns:a16="http://schemas.microsoft.com/office/drawing/2014/main" id="{797080A1-604F-40CE-8197-170B2AA457C5}"/>
              </a:ext>
            </a:extLst>
          </p:cNvPr>
          <p:cNvGrpSpPr/>
          <p:nvPr/>
        </p:nvGrpSpPr>
        <p:grpSpPr>
          <a:xfrm>
            <a:off x="1182666" y="4847653"/>
            <a:ext cx="696600" cy="299880"/>
            <a:chOff x="1182666" y="4847653"/>
            <a:chExt cx="6966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235DC719-E4C1-44E3-83AE-33DE271F23AA}"/>
                    </a:ext>
                  </a:extLst>
                </p14:cNvPr>
                <p14:cNvContentPartPr/>
                <p14:nvPr/>
              </p14:nvContentPartPr>
              <p14:xfrm>
                <a:off x="1182666" y="4881853"/>
                <a:ext cx="124560" cy="20700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235DC719-E4C1-44E3-83AE-33DE271F23A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74026" y="4873213"/>
                  <a:ext cx="142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304E22DB-0B0E-4AD8-A5A1-56A0D038B4D1}"/>
                    </a:ext>
                  </a:extLst>
                </p14:cNvPr>
                <p14:cNvContentPartPr/>
                <p14:nvPr/>
              </p14:nvContentPartPr>
              <p14:xfrm>
                <a:off x="1370946" y="4847653"/>
                <a:ext cx="194040" cy="18864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304E22DB-0B0E-4AD8-A5A1-56A0D038B4D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61946" y="4838653"/>
                  <a:ext cx="211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349" name="Ink 8348">
                  <a:extLst>
                    <a:ext uri="{FF2B5EF4-FFF2-40B4-BE49-F238E27FC236}">
                      <a16:creationId xmlns:a16="http://schemas.microsoft.com/office/drawing/2014/main" id="{338D1F03-FFD9-4CD9-83DA-28DFEAE8452D}"/>
                    </a:ext>
                  </a:extLst>
                </p14:cNvPr>
                <p14:cNvContentPartPr/>
                <p14:nvPr/>
              </p14:nvContentPartPr>
              <p14:xfrm>
                <a:off x="1647786" y="4935493"/>
                <a:ext cx="183240" cy="118440"/>
              </p14:xfrm>
            </p:contentPart>
          </mc:Choice>
          <mc:Fallback xmlns="">
            <p:pic>
              <p:nvPicPr>
                <p:cNvPr id="8349" name="Ink 8348">
                  <a:extLst>
                    <a:ext uri="{FF2B5EF4-FFF2-40B4-BE49-F238E27FC236}">
                      <a16:creationId xmlns:a16="http://schemas.microsoft.com/office/drawing/2014/main" id="{338D1F03-FFD9-4CD9-83DA-28DFEAE8452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39146" y="4926493"/>
                  <a:ext cx="200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350" name="Ink 8349">
                  <a:extLst>
                    <a:ext uri="{FF2B5EF4-FFF2-40B4-BE49-F238E27FC236}">
                      <a16:creationId xmlns:a16="http://schemas.microsoft.com/office/drawing/2014/main" id="{84496F02-65D4-4BCD-A02B-FAEBF68D2909}"/>
                    </a:ext>
                  </a:extLst>
                </p14:cNvPr>
                <p14:cNvContentPartPr/>
                <p14:nvPr/>
              </p14:nvContentPartPr>
              <p14:xfrm>
                <a:off x="1754346" y="4946293"/>
                <a:ext cx="124920" cy="201240"/>
              </p14:xfrm>
            </p:contentPart>
          </mc:Choice>
          <mc:Fallback xmlns="">
            <p:pic>
              <p:nvPicPr>
                <p:cNvPr id="8350" name="Ink 8349">
                  <a:extLst>
                    <a:ext uri="{FF2B5EF4-FFF2-40B4-BE49-F238E27FC236}">
                      <a16:creationId xmlns:a16="http://schemas.microsoft.com/office/drawing/2014/main" id="{84496F02-65D4-4BCD-A02B-FAEBF68D290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45346" y="4937293"/>
                  <a:ext cx="1425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6" name="Group 8355">
            <a:extLst>
              <a:ext uri="{FF2B5EF4-FFF2-40B4-BE49-F238E27FC236}">
                <a16:creationId xmlns:a16="http://schemas.microsoft.com/office/drawing/2014/main" id="{16A7BDE0-3DD9-4491-9C6E-C43EC39E5830}"/>
              </a:ext>
            </a:extLst>
          </p:cNvPr>
          <p:cNvGrpSpPr/>
          <p:nvPr/>
        </p:nvGrpSpPr>
        <p:grpSpPr>
          <a:xfrm>
            <a:off x="2061426" y="4902013"/>
            <a:ext cx="920520" cy="285840"/>
            <a:chOff x="2061426" y="4902013"/>
            <a:chExt cx="92052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351" name="Ink 8350">
                  <a:extLst>
                    <a:ext uri="{FF2B5EF4-FFF2-40B4-BE49-F238E27FC236}">
                      <a16:creationId xmlns:a16="http://schemas.microsoft.com/office/drawing/2014/main" id="{8CEC3DDA-587D-4ABD-9DDF-03741BD156E2}"/>
                    </a:ext>
                  </a:extLst>
                </p14:cNvPr>
                <p14:cNvContentPartPr/>
                <p14:nvPr/>
              </p14:nvContentPartPr>
              <p14:xfrm>
                <a:off x="2061426" y="4980133"/>
                <a:ext cx="130320" cy="82440"/>
              </p14:xfrm>
            </p:contentPart>
          </mc:Choice>
          <mc:Fallback xmlns="">
            <p:pic>
              <p:nvPicPr>
                <p:cNvPr id="8351" name="Ink 8350">
                  <a:extLst>
                    <a:ext uri="{FF2B5EF4-FFF2-40B4-BE49-F238E27FC236}">
                      <a16:creationId xmlns:a16="http://schemas.microsoft.com/office/drawing/2014/main" id="{8CEC3DDA-587D-4ABD-9DDF-03741BD156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52786" y="4971493"/>
                  <a:ext cx="147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14A8C617-08E4-4487-A91B-71B862153178}"/>
                    </a:ext>
                  </a:extLst>
                </p14:cNvPr>
                <p14:cNvContentPartPr/>
                <p14:nvPr/>
              </p14:nvContentPartPr>
              <p14:xfrm>
                <a:off x="2209386" y="4985893"/>
                <a:ext cx="34920" cy="19908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14A8C617-08E4-4487-A91B-71B86215317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00386" y="4977253"/>
                  <a:ext cx="52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353" name="Ink 8352">
                  <a:extLst>
                    <a:ext uri="{FF2B5EF4-FFF2-40B4-BE49-F238E27FC236}">
                      <a16:creationId xmlns:a16="http://schemas.microsoft.com/office/drawing/2014/main" id="{959CBEDD-4118-4C65-B1CA-560CAC648B4B}"/>
                    </a:ext>
                  </a:extLst>
                </p14:cNvPr>
                <p14:cNvContentPartPr/>
                <p14:nvPr/>
              </p14:nvContentPartPr>
              <p14:xfrm>
                <a:off x="2328546" y="5003533"/>
                <a:ext cx="131040" cy="178560"/>
              </p14:xfrm>
            </p:contentPart>
          </mc:Choice>
          <mc:Fallback xmlns="">
            <p:pic>
              <p:nvPicPr>
                <p:cNvPr id="8353" name="Ink 8352">
                  <a:extLst>
                    <a:ext uri="{FF2B5EF4-FFF2-40B4-BE49-F238E27FC236}">
                      <a16:creationId xmlns:a16="http://schemas.microsoft.com/office/drawing/2014/main" id="{959CBEDD-4118-4C65-B1CA-560CAC648B4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19546" y="4994533"/>
                  <a:ext cx="148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354" name="Ink 8353">
                  <a:extLst>
                    <a:ext uri="{FF2B5EF4-FFF2-40B4-BE49-F238E27FC236}">
                      <a16:creationId xmlns:a16="http://schemas.microsoft.com/office/drawing/2014/main" id="{BF978806-6853-49C7-8F49-49895CB946CD}"/>
                    </a:ext>
                  </a:extLst>
                </p14:cNvPr>
                <p14:cNvContentPartPr/>
                <p14:nvPr/>
              </p14:nvContentPartPr>
              <p14:xfrm>
                <a:off x="2530506" y="4902013"/>
                <a:ext cx="420120" cy="285840"/>
              </p14:xfrm>
            </p:contentPart>
          </mc:Choice>
          <mc:Fallback xmlns="">
            <p:pic>
              <p:nvPicPr>
                <p:cNvPr id="8354" name="Ink 8353">
                  <a:extLst>
                    <a:ext uri="{FF2B5EF4-FFF2-40B4-BE49-F238E27FC236}">
                      <a16:creationId xmlns:a16="http://schemas.microsoft.com/office/drawing/2014/main" id="{BF978806-6853-49C7-8F49-49895CB946C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21506" y="4893373"/>
                  <a:ext cx="437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355" name="Ink 8354">
                  <a:extLst>
                    <a:ext uri="{FF2B5EF4-FFF2-40B4-BE49-F238E27FC236}">
                      <a16:creationId xmlns:a16="http://schemas.microsoft.com/office/drawing/2014/main" id="{38A0B5C3-6E07-4EF0-BCE3-711714C9B509}"/>
                    </a:ext>
                  </a:extLst>
                </p14:cNvPr>
                <p14:cNvContentPartPr/>
                <p14:nvPr/>
              </p14:nvContentPartPr>
              <p14:xfrm>
                <a:off x="2839386" y="5106493"/>
                <a:ext cx="142560" cy="16200"/>
              </p14:xfrm>
            </p:contentPart>
          </mc:Choice>
          <mc:Fallback xmlns="">
            <p:pic>
              <p:nvPicPr>
                <p:cNvPr id="8355" name="Ink 8354">
                  <a:extLst>
                    <a:ext uri="{FF2B5EF4-FFF2-40B4-BE49-F238E27FC236}">
                      <a16:creationId xmlns:a16="http://schemas.microsoft.com/office/drawing/2014/main" id="{38A0B5C3-6E07-4EF0-BCE3-711714C9B50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30386" y="5097853"/>
                  <a:ext cx="1602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61" name="Group 8360">
            <a:extLst>
              <a:ext uri="{FF2B5EF4-FFF2-40B4-BE49-F238E27FC236}">
                <a16:creationId xmlns:a16="http://schemas.microsoft.com/office/drawing/2014/main" id="{EECFE252-4652-446D-AF7F-54E18AF536AA}"/>
              </a:ext>
            </a:extLst>
          </p:cNvPr>
          <p:cNvGrpSpPr/>
          <p:nvPr/>
        </p:nvGrpSpPr>
        <p:grpSpPr>
          <a:xfrm>
            <a:off x="3330066" y="4826413"/>
            <a:ext cx="273600" cy="254880"/>
            <a:chOff x="3330066" y="4826413"/>
            <a:chExt cx="27360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8359" name="Ink 8358">
                  <a:extLst>
                    <a:ext uri="{FF2B5EF4-FFF2-40B4-BE49-F238E27FC236}">
                      <a16:creationId xmlns:a16="http://schemas.microsoft.com/office/drawing/2014/main" id="{D39311D4-495C-43F9-992F-FB833D3377DD}"/>
                    </a:ext>
                  </a:extLst>
                </p14:cNvPr>
                <p14:cNvContentPartPr/>
                <p14:nvPr/>
              </p14:nvContentPartPr>
              <p14:xfrm>
                <a:off x="3330066" y="4826413"/>
                <a:ext cx="132840" cy="254880"/>
              </p14:xfrm>
            </p:contentPart>
          </mc:Choice>
          <mc:Fallback xmlns="">
            <p:pic>
              <p:nvPicPr>
                <p:cNvPr id="8359" name="Ink 8358">
                  <a:extLst>
                    <a:ext uri="{FF2B5EF4-FFF2-40B4-BE49-F238E27FC236}">
                      <a16:creationId xmlns:a16="http://schemas.microsoft.com/office/drawing/2014/main" id="{D39311D4-495C-43F9-992F-FB833D3377D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21066" y="4817413"/>
                  <a:ext cx="150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8360" name="Ink 8359">
                  <a:extLst>
                    <a:ext uri="{FF2B5EF4-FFF2-40B4-BE49-F238E27FC236}">
                      <a16:creationId xmlns:a16="http://schemas.microsoft.com/office/drawing/2014/main" id="{BFBD448C-D1B1-4FF2-AA84-F90A54712BA5}"/>
                    </a:ext>
                  </a:extLst>
                </p14:cNvPr>
                <p14:cNvContentPartPr/>
                <p14:nvPr/>
              </p14:nvContentPartPr>
              <p14:xfrm>
                <a:off x="3561186" y="5020093"/>
                <a:ext cx="42480" cy="5400"/>
              </p14:xfrm>
            </p:contentPart>
          </mc:Choice>
          <mc:Fallback xmlns="">
            <p:pic>
              <p:nvPicPr>
                <p:cNvPr id="8360" name="Ink 8359">
                  <a:extLst>
                    <a:ext uri="{FF2B5EF4-FFF2-40B4-BE49-F238E27FC236}">
                      <a16:creationId xmlns:a16="http://schemas.microsoft.com/office/drawing/2014/main" id="{BFBD448C-D1B1-4FF2-AA84-F90A54712BA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52546" y="5011093"/>
                  <a:ext cx="601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67" name="Group 8366">
            <a:extLst>
              <a:ext uri="{FF2B5EF4-FFF2-40B4-BE49-F238E27FC236}">
                <a16:creationId xmlns:a16="http://schemas.microsoft.com/office/drawing/2014/main" id="{B05F92B1-387C-4806-9010-03E7D51C4B4A}"/>
              </a:ext>
            </a:extLst>
          </p:cNvPr>
          <p:cNvGrpSpPr/>
          <p:nvPr/>
        </p:nvGrpSpPr>
        <p:grpSpPr>
          <a:xfrm>
            <a:off x="3926586" y="4828573"/>
            <a:ext cx="804960" cy="375480"/>
            <a:chOff x="3926586" y="4828573"/>
            <a:chExt cx="8049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362" name="Ink 8361">
                  <a:extLst>
                    <a:ext uri="{FF2B5EF4-FFF2-40B4-BE49-F238E27FC236}">
                      <a16:creationId xmlns:a16="http://schemas.microsoft.com/office/drawing/2014/main" id="{B1326A0C-443B-42DE-8D4F-1D0C0080096B}"/>
                    </a:ext>
                  </a:extLst>
                </p14:cNvPr>
                <p14:cNvContentPartPr/>
                <p14:nvPr/>
              </p14:nvContentPartPr>
              <p14:xfrm>
                <a:off x="3926586" y="4838653"/>
                <a:ext cx="187920" cy="175680"/>
              </p14:xfrm>
            </p:contentPart>
          </mc:Choice>
          <mc:Fallback xmlns="">
            <p:pic>
              <p:nvPicPr>
                <p:cNvPr id="8362" name="Ink 8361">
                  <a:extLst>
                    <a:ext uri="{FF2B5EF4-FFF2-40B4-BE49-F238E27FC236}">
                      <a16:creationId xmlns:a16="http://schemas.microsoft.com/office/drawing/2014/main" id="{B1326A0C-443B-42DE-8D4F-1D0C0080096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17586" y="4830013"/>
                  <a:ext cx="20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8363" name="Ink 8362">
                  <a:extLst>
                    <a:ext uri="{FF2B5EF4-FFF2-40B4-BE49-F238E27FC236}">
                      <a16:creationId xmlns:a16="http://schemas.microsoft.com/office/drawing/2014/main" id="{274D27FA-8ABD-4AD8-9CCD-7193C7703D65}"/>
                    </a:ext>
                  </a:extLst>
                </p14:cNvPr>
                <p14:cNvContentPartPr/>
                <p14:nvPr/>
              </p14:nvContentPartPr>
              <p14:xfrm>
                <a:off x="4062306" y="4828573"/>
                <a:ext cx="234720" cy="342000"/>
              </p14:xfrm>
            </p:contentPart>
          </mc:Choice>
          <mc:Fallback xmlns="">
            <p:pic>
              <p:nvPicPr>
                <p:cNvPr id="8363" name="Ink 8362">
                  <a:extLst>
                    <a:ext uri="{FF2B5EF4-FFF2-40B4-BE49-F238E27FC236}">
                      <a16:creationId xmlns:a16="http://schemas.microsoft.com/office/drawing/2014/main" id="{274D27FA-8ABD-4AD8-9CCD-7193C7703D6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53666" y="4819573"/>
                  <a:ext cx="2523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364" name="Ink 8363">
                  <a:extLst>
                    <a:ext uri="{FF2B5EF4-FFF2-40B4-BE49-F238E27FC236}">
                      <a16:creationId xmlns:a16="http://schemas.microsoft.com/office/drawing/2014/main" id="{D3B58171-3F2C-4577-BC93-F56889173D5B}"/>
                    </a:ext>
                  </a:extLst>
                </p14:cNvPr>
                <p14:cNvContentPartPr/>
                <p14:nvPr/>
              </p14:nvContentPartPr>
              <p14:xfrm>
                <a:off x="4255986" y="4908853"/>
                <a:ext cx="174600" cy="169560"/>
              </p14:xfrm>
            </p:contentPart>
          </mc:Choice>
          <mc:Fallback xmlns="">
            <p:pic>
              <p:nvPicPr>
                <p:cNvPr id="8364" name="Ink 8363">
                  <a:extLst>
                    <a:ext uri="{FF2B5EF4-FFF2-40B4-BE49-F238E27FC236}">
                      <a16:creationId xmlns:a16="http://schemas.microsoft.com/office/drawing/2014/main" id="{D3B58171-3F2C-4577-BC93-F56889173D5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47346" y="4899853"/>
                  <a:ext cx="192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8365" name="Ink 8364">
                  <a:extLst>
                    <a:ext uri="{FF2B5EF4-FFF2-40B4-BE49-F238E27FC236}">
                      <a16:creationId xmlns:a16="http://schemas.microsoft.com/office/drawing/2014/main" id="{7275E9EB-217C-47FE-8999-EDD6F63C91AD}"/>
                    </a:ext>
                  </a:extLst>
                </p14:cNvPr>
                <p14:cNvContentPartPr/>
                <p14:nvPr/>
              </p14:nvContentPartPr>
              <p14:xfrm>
                <a:off x="4363266" y="4912453"/>
                <a:ext cx="37080" cy="291600"/>
              </p14:xfrm>
            </p:contentPart>
          </mc:Choice>
          <mc:Fallback xmlns="">
            <p:pic>
              <p:nvPicPr>
                <p:cNvPr id="8365" name="Ink 8364">
                  <a:extLst>
                    <a:ext uri="{FF2B5EF4-FFF2-40B4-BE49-F238E27FC236}">
                      <a16:creationId xmlns:a16="http://schemas.microsoft.com/office/drawing/2014/main" id="{7275E9EB-217C-47FE-8999-EDD6F63C91A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54266" y="4903453"/>
                  <a:ext cx="54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366" name="Ink 8365">
                  <a:extLst>
                    <a:ext uri="{FF2B5EF4-FFF2-40B4-BE49-F238E27FC236}">
                      <a16:creationId xmlns:a16="http://schemas.microsoft.com/office/drawing/2014/main" id="{52741D41-2E8D-404F-85E7-5CE502B88711}"/>
                    </a:ext>
                  </a:extLst>
                </p14:cNvPr>
                <p14:cNvContentPartPr/>
                <p14:nvPr/>
              </p14:nvContentPartPr>
              <p14:xfrm>
                <a:off x="4574586" y="4990933"/>
                <a:ext cx="156960" cy="90000"/>
              </p14:xfrm>
            </p:contentPart>
          </mc:Choice>
          <mc:Fallback xmlns="">
            <p:pic>
              <p:nvPicPr>
                <p:cNvPr id="8366" name="Ink 8365">
                  <a:extLst>
                    <a:ext uri="{FF2B5EF4-FFF2-40B4-BE49-F238E27FC236}">
                      <a16:creationId xmlns:a16="http://schemas.microsoft.com/office/drawing/2014/main" id="{52741D41-2E8D-404F-85E7-5CE502B8871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65586" y="4982293"/>
                  <a:ext cx="1746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3" name="Group 8372">
            <a:extLst>
              <a:ext uri="{FF2B5EF4-FFF2-40B4-BE49-F238E27FC236}">
                <a16:creationId xmlns:a16="http://schemas.microsoft.com/office/drawing/2014/main" id="{A398DB54-1DB4-4E4A-812D-6225CB0AA8E4}"/>
              </a:ext>
            </a:extLst>
          </p:cNvPr>
          <p:cNvGrpSpPr/>
          <p:nvPr/>
        </p:nvGrpSpPr>
        <p:grpSpPr>
          <a:xfrm>
            <a:off x="5308986" y="4858813"/>
            <a:ext cx="544320" cy="221400"/>
            <a:chOff x="5308986" y="4858813"/>
            <a:chExt cx="54432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25AAEA0A-7293-4362-AF9D-18B63319958C}"/>
                    </a:ext>
                  </a:extLst>
                </p14:cNvPr>
                <p14:cNvContentPartPr/>
                <p14:nvPr/>
              </p14:nvContentPartPr>
              <p14:xfrm>
                <a:off x="5308986" y="4858813"/>
                <a:ext cx="164160" cy="18000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25AAEA0A-7293-4362-AF9D-18B63319958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99986" y="4850173"/>
                  <a:ext cx="181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369" name="Ink 8368">
                  <a:extLst>
                    <a:ext uri="{FF2B5EF4-FFF2-40B4-BE49-F238E27FC236}">
                      <a16:creationId xmlns:a16="http://schemas.microsoft.com/office/drawing/2014/main" id="{99D9FA4F-8483-4FF6-BBEE-BE38675E941F}"/>
                    </a:ext>
                  </a:extLst>
                </p14:cNvPr>
                <p14:cNvContentPartPr/>
                <p14:nvPr/>
              </p14:nvContentPartPr>
              <p14:xfrm>
                <a:off x="5401506" y="4894813"/>
                <a:ext cx="30240" cy="185400"/>
              </p14:xfrm>
            </p:contentPart>
          </mc:Choice>
          <mc:Fallback xmlns="">
            <p:pic>
              <p:nvPicPr>
                <p:cNvPr id="8369" name="Ink 8368">
                  <a:extLst>
                    <a:ext uri="{FF2B5EF4-FFF2-40B4-BE49-F238E27FC236}">
                      <a16:creationId xmlns:a16="http://schemas.microsoft.com/office/drawing/2014/main" id="{99D9FA4F-8483-4FF6-BBEE-BE38675E941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92506" y="4886173"/>
                  <a:ext cx="47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370" name="Ink 8369">
                  <a:extLst>
                    <a:ext uri="{FF2B5EF4-FFF2-40B4-BE49-F238E27FC236}">
                      <a16:creationId xmlns:a16="http://schemas.microsoft.com/office/drawing/2014/main" id="{CA8EE00B-32CF-4734-B8F2-48AD965911DA}"/>
                    </a:ext>
                  </a:extLst>
                </p14:cNvPr>
                <p14:cNvContentPartPr/>
                <p14:nvPr/>
              </p14:nvContentPartPr>
              <p14:xfrm>
                <a:off x="5519226" y="5034493"/>
                <a:ext cx="15120" cy="360"/>
              </p14:xfrm>
            </p:contentPart>
          </mc:Choice>
          <mc:Fallback xmlns="">
            <p:pic>
              <p:nvPicPr>
                <p:cNvPr id="8370" name="Ink 8369">
                  <a:extLst>
                    <a:ext uri="{FF2B5EF4-FFF2-40B4-BE49-F238E27FC236}">
                      <a16:creationId xmlns:a16="http://schemas.microsoft.com/office/drawing/2014/main" id="{CA8EE00B-32CF-4734-B8F2-48AD965911D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10586" y="5025493"/>
                  <a:ext cx="32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8371" name="Ink 8370">
                  <a:extLst>
                    <a:ext uri="{FF2B5EF4-FFF2-40B4-BE49-F238E27FC236}">
                      <a16:creationId xmlns:a16="http://schemas.microsoft.com/office/drawing/2014/main" id="{E2EC3532-136E-48B5-8E72-B9629B3089BB}"/>
                    </a:ext>
                  </a:extLst>
                </p14:cNvPr>
                <p14:cNvContentPartPr/>
                <p14:nvPr/>
              </p14:nvContentPartPr>
              <p14:xfrm>
                <a:off x="5634426" y="4898413"/>
                <a:ext cx="124920" cy="171720"/>
              </p14:xfrm>
            </p:contentPart>
          </mc:Choice>
          <mc:Fallback xmlns="">
            <p:pic>
              <p:nvPicPr>
                <p:cNvPr id="8371" name="Ink 8370">
                  <a:extLst>
                    <a:ext uri="{FF2B5EF4-FFF2-40B4-BE49-F238E27FC236}">
                      <a16:creationId xmlns:a16="http://schemas.microsoft.com/office/drawing/2014/main" id="{E2EC3532-136E-48B5-8E72-B9629B3089B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25786" y="4889773"/>
                  <a:ext cx="142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AD29D721-D75E-4D0E-89DA-C2CF2C85950A}"/>
                    </a:ext>
                  </a:extLst>
                </p14:cNvPr>
                <p14:cNvContentPartPr/>
                <p14:nvPr/>
              </p14:nvContentPartPr>
              <p14:xfrm>
                <a:off x="5666826" y="4867453"/>
                <a:ext cx="186480" cy="4068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AD29D721-D75E-4D0E-89DA-C2CF2C85950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658186" y="4858813"/>
                  <a:ext cx="2041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88" name="Group 8387">
            <a:extLst>
              <a:ext uri="{FF2B5EF4-FFF2-40B4-BE49-F238E27FC236}">
                <a16:creationId xmlns:a16="http://schemas.microsoft.com/office/drawing/2014/main" id="{0CCA9E5A-1487-4A2C-A9A1-54BA7FB1C5DB}"/>
              </a:ext>
            </a:extLst>
          </p:cNvPr>
          <p:cNvGrpSpPr/>
          <p:nvPr/>
        </p:nvGrpSpPr>
        <p:grpSpPr>
          <a:xfrm>
            <a:off x="150186" y="5306653"/>
            <a:ext cx="1564200" cy="276480"/>
            <a:chOff x="150186" y="5306653"/>
            <a:chExt cx="15642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8374" name="Ink 8373">
                  <a:extLst>
                    <a:ext uri="{FF2B5EF4-FFF2-40B4-BE49-F238E27FC236}">
                      <a16:creationId xmlns:a16="http://schemas.microsoft.com/office/drawing/2014/main" id="{0BBF54CF-74F4-4DF4-8018-B295D947F0E9}"/>
                    </a:ext>
                  </a:extLst>
                </p14:cNvPr>
                <p14:cNvContentPartPr/>
                <p14:nvPr/>
              </p14:nvContentPartPr>
              <p14:xfrm>
                <a:off x="150186" y="5327893"/>
                <a:ext cx="108360" cy="155160"/>
              </p14:xfrm>
            </p:contentPart>
          </mc:Choice>
          <mc:Fallback xmlns="">
            <p:pic>
              <p:nvPicPr>
                <p:cNvPr id="8374" name="Ink 8373">
                  <a:extLst>
                    <a:ext uri="{FF2B5EF4-FFF2-40B4-BE49-F238E27FC236}">
                      <a16:creationId xmlns:a16="http://schemas.microsoft.com/office/drawing/2014/main" id="{0BBF54CF-74F4-4DF4-8018-B295D947F0E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41546" y="5319253"/>
                  <a:ext cx="126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8375" name="Ink 8374">
                  <a:extLst>
                    <a:ext uri="{FF2B5EF4-FFF2-40B4-BE49-F238E27FC236}">
                      <a16:creationId xmlns:a16="http://schemas.microsoft.com/office/drawing/2014/main" id="{B5E51A73-DBA4-490F-A29A-4FA18479A5A1}"/>
                    </a:ext>
                  </a:extLst>
                </p14:cNvPr>
                <p14:cNvContentPartPr/>
                <p14:nvPr/>
              </p14:nvContentPartPr>
              <p14:xfrm>
                <a:off x="353586" y="5368213"/>
                <a:ext cx="84960" cy="105480"/>
              </p14:xfrm>
            </p:contentPart>
          </mc:Choice>
          <mc:Fallback xmlns="">
            <p:pic>
              <p:nvPicPr>
                <p:cNvPr id="8375" name="Ink 8374">
                  <a:extLst>
                    <a:ext uri="{FF2B5EF4-FFF2-40B4-BE49-F238E27FC236}">
                      <a16:creationId xmlns:a16="http://schemas.microsoft.com/office/drawing/2014/main" id="{B5E51A73-DBA4-490F-A29A-4FA18479A5A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4586" y="5359213"/>
                  <a:ext cx="102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8376" name="Ink 8375">
                  <a:extLst>
                    <a:ext uri="{FF2B5EF4-FFF2-40B4-BE49-F238E27FC236}">
                      <a16:creationId xmlns:a16="http://schemas.microsoft.com/office/drawing/2014/main" id="{E8F5D860-EAFF-4EE5-B036-1CD1ACC37DA4}"/>
                    </a:ext>
                  </a:extLst>
                </p14:cNvPr>
                <p14:cNvContentPartPr/>
                <p14:nvPr/>
              </p14:nvContentPartPr>
              <p14:xfrm>
                <a:off x="492906" y="5368573"/>
                <a:ext cx="445680" cy="140040"/>
              </p14:xfrm>
            </p:contentPart>
          </mc:Choice>
          <mc:Fallback xmlns="">
            <p:pic>
              <p:nvPicPr>
                <p:cNvPr id="8376" name="Ink 8375">
                  <a:extLst>
                    <a:ext uri="{FF2B5EF4-FFF2-40B4-BE49-F238E27FC236}">
                      <a16:creationId xmlns:a16="http://schemas.microsoft.com/office/drawing/2014/main" id="{E8F5D860-EAFF-4EE5-B036-1CD1ACC37D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3906" y="5359933"/>
                  <a:ext cx="463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8377" name="Ink 8376">
                  <a:extLst>
                    <a:ext uri="{FF2B5EF4-FFF2-40B4-BE49-F238E27FC236}">
                      <a16:creationId xmlns:a16="http://schemas.microsoft.com/office/drawing/2014/main" id="{85657F68-C261-4C63-B362-544898E9A873}"/>
                    </a:ext>
                  </a:extLst>
                </p14:cNvPr>
                <p14:cNvContentPartPr/>
                <p14:nvPr/>
              </p14:nvContentPartPr>
              <p14:xfrm>
                <a:off x="1058466" y="5336533"/>
                <a:ext cx="70920" cy="183960"/>
              </p14:xfrm>
            </p:contentPart>
          </mc:Choice>
          <mc:Fallback xmlns="">
            <p:pic>
              <p:nvPicPr>
                <p:cNvPr id="8377" name="Ink 8376">
                  <a:extLst>
                    <a:ext uri="{FF2B5EF4-FFF2-40B4-BE49-F238E27FC236}">
                      <a16:creationId xmlns:a16="http://schemas.microsoft.com/office/drawing/2014/main" id="{85657F68-C261-4C63-B362-544898E9A87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49826" y="5327533"/>
                  <a:ext cx="88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8378" name="Ink 8377">
                  <a:extLst>
                    <a:ext uri="{FF2B5EF4-FFF2-40B4-BE49-F238E27FC236}">
                      <a16:creationId xmlns:a16="http://schemas.microsoft.com/office/drawing/2014/main" id="{0AA8B95A-4F67-4720-BED4-DDE7E59588FB}"/>
                    </a:ext>
                  </a:extLst>
                </p14:cNvPr>
                <p14:cNvContentPartPr/>
                <p14:nvPr/>
              </p14:nvContentPartPr>
              <p14:xfrm>
                <a:off x="1224066" y="5378293"/>
                <a:ext cx="126360" cy="132120"/>
              </p14:xfrm>
            </p:contentPart>
          </mc:Choice>
          <mc:Fallback xmlns="">
            <p:pic>
              <p:nvPicPr>
                <p:cNvPr id="8378" name="Ink 8377">
                  <a:extLst>
                    <a:ext uri="{FF2B5EF4-FFF2-40B4-BE49-F238E27FC236}">
                      <a16:creationId xmlns:a16="http://schemas.microsoft.com/office/drawing/2014/main" id="{0AA8B95A-4F67-4720-BED4-DDE7E59588F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15426" y="5369293"/>
                  <a:ext cx="144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8379" name="Ink 8378">
                  <a:extLst>
                    <a:ext uri="{FF2B5EF4-FFF2-40B4-BE49-F238E27FC236}">
                      <a16:creationId xmlns:a16="http://schemas.microsoft.com/office/drawing/2014/main" id="{9BEF058E-0F93-4F3B-8824-905034D8C7A3}"/>
                    </a:ext>
                  </a:extLst>
                </p14:cNvPr>
                <p14:cNvContentPartPr/>
                <p14:nvPr/>
              </p14:nvContentPartPr>
              <p14:xfrm>
                <a:off x="1320186" y="5306653"/>
                <a:ext cx="61920" cy="192600"/>
              </p14:xfrm>
            </p:contentPart>
          </mc:Choice>
          <mc:Fallback xmlns="">
            <p:pic>
              <p:nvPicPr>
                <p:cNvPr id="8379" name="Ink 8378">
                  <a:extLst>
                    <a:ext uri="{FF2B5EF4-FFF2-40B4-BE49-F238E27FC236}">
                      <a16:creationId xmlns:a16="http://schemas.microsoft.com/office/drawing/2014/main" id="{9BEF058E-0F93-4F3B-8824-905034D8C7A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311186" y="5298013"/>
                  <a:ext cx="79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0CE1BAAF-6581-4C11-AC96-1EAB4DA93FBB}"/>
                    </a:ext>
                  </a:extLst>
                </p14:cNvPr>
                <p14:cNvContentPartPr/>
                <p14:nvPr/>
              </p14:nvContentPartPr>
              <p14:xfrm>
                <a:off x="1451586" y="5345173"/>
                <a:ext cx="141120" cy="17964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0CE1BAAF-6581-4C11-AC96-1EAB4DA93FB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442586" y="5336173"/>
                  <a:ext cx="158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8381" name="Ink 8380">
                  <a:extLst>
                    <a:ext uri="{FF2B5EF4-FFF2-40B4-BE49-F238E27FC236}">
                      <a16:creationId xmlns:a16="http://schemas.microsoft.com/office/drawing/2014/main" id="{F0FB493A-C2BE-4F1D-9712-204BF173D515}"/>
                    </a:ext>
                  </a:extLst>
                </p14:cNvPr>
                <p14:cNvContentPartPr/>
                <p14:nvPr/>
              </p14:nvContentPartPr>
              <p14:xfrm>
                <a:off x="1663266" y="5493133"/>
                <a:ext cx="51120" cy="90000"/>
              </p14:xfrm>
            </p:contentPart>
          </mc:Choice>
          <mc:Fallback xmlns="">
            <p:pic>
              <p:nvPicPr>
                <p:cNvPr id="8381" name="Ink 8380">
                  <a:extLst>
                    <a:ext uri="{FF2B5EF4-FFF2-40B4-BE49-F238E27FC236}">
                      <a16:creationId xmlns:a16="http://schemas.microsoft.com/office/drawing/2014/main" id="{F0FB493A-C2BE-4F1D-9712-204BF173D51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54626" y="5484493"/>
                  <a:ext cx="687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87" name="Group 8386">
            <a:extLst>
              <a:ext uri="{FF2B5EF4-FFF2-40B4-BE49-F238E27FC236}">
                <a16:creationId xmlns:a16="http://schemas.microsoft.com/office/drawing/2014/main" id="{41D4EE99-E62A-47A4-A09B-29D9985D1880}"/>
              </a:ext>
            </a:extLst>
          </p:cNvPr>
          <p:cNvGrpSpPr/>
          <p:nvPr/>
        </p:nvGrpSpPr>
        <p:grpSpPr>
          <a:xfrm>
            <a:off x="1995186" y="5317813"/>
            <a:ext cx="620280" cy="286920"/>
            <a:chOff x="1995186" y="5317813"/>
            <a:chExt cx="6202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DA47D018-470E-4E9F-9353-2D36E9A1803F}"/>
                    </a:ext>
                  </a:extLst>
                </p14:cNvPr>
                <p14:cNvContentPartPr/>
                <p14:nvPr/>
              </p14:nvContentPartPr>
              <p14:xfrm>
                <a:off x="1995186" y="5413573"/>
                <a:ext cx="106920" cy="9216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DA47D018-470E-4E9F-9353-2D36E9A1803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86186" y="5404933"/>
                  <a:ext cx="124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7A428640-4CDB-402F-8057-29D0B15EED41}"/>
                    </a:ext>
                  </a:extLst>
                </p14:cNvPr>
                <p14:cNvContentPartPr/>
                <p14:nvPr/>
              </p14:nvContentPartPr>
              <p14:xfrm>
                <a:off x="2124066" y="5394853"/>
                <a:ext cx="20160" cy="19764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7A428640-4CDB-402F-8057-29D0B15EED4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15066" y="5386213"/>
                  <a:ext cx="3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212C6010-23A9-4149-BB43-B7F34CE5107E}"/>
                    </a:ext>
                  </a:extLst>
                </p14:cNvPr>
                <p14:cNvContentPartPr/>
                <p14:nvPr/>
              </p14:nvContentPartPr>
              <p14:xfrm>
                <a:off x="2283186" y="5434813"/>
                <a:ext cx="84240" cy="16992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212C6010-23A9-4149-BB43-B7F34CE5107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274186" y="5425813"/>
                  <a:ext cx="101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D8BAC461-D204-48C9-9155-D11A436E47C2}"/>
                    </a:ext>
                  </a:extLst>
                </p14:cNvPr>
                <p14:cNvContentPartPr/>
                <p14:nvPr/>
              </p14:nvContentPartPr>
              <p14:xfrm>
                <a:off x="2506746" y="5317813"/>
                <a:ext cx="108720" cy="25668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D8BAC461-D204-48C9-9155-D11A436E47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497746" y="5308813"/>
                  <a:ext cx="12636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8386" name="Ink 8385">
                <a:extLst>
                  <a:ext uri="{FF2B5EF4-FFF2-40B4-BE49-F238E27FC236}">
                    <a16:creationId xmlns:a16="http://schemas.microsoft.com/office/drawing/2014/main" id="{EF3AF097-9B4F-4CCC-8D53-802A9E4E06B8}"/>
                  </a:ext>
                </a:extLst>
              </p14:cNvPr>
              <p14:cNvContentPartPr/>
              <p14:nvPr/>
            </p14:nvContentPartPr>
            <p14:xfrm>
              <a:off x="2785746" y="5470093"/>
              <a:ext cx="140400" cy="106560"/>
            </p14:xfrm>
          </p:contentPart>
        </mc:Choice>
        <mc:Fallback xmlns="">
          <p:pic>
            <p:nvPicPr>
              <p:cNvPr id="8386" name="Ink 8385">
                <a:extLst>
                  <a:ext uri="{FF2B5EF4-FFF2-40B4-BE49-F238E27FC236}">
                    <a16:creationId xmlns:a16="http://schemas.microsoft.com/office/drawing/2014/main" id="{EF3AF097-9B4F-4CCC-8D53-802A9E4E06B8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776746" y="5461093"/>
                <a:ext cx="15804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91" name="Group 8390">
            <a:extLst>
              <a:ext uri="{FF2B5EF4-FFF2-40B4-BE49-F238E27FC236}">
                <a16:creationId xmlns:a16="http://schemas.microsoft.com/office/drawing/2014/main" id="{3B41B4CC-38CE-483F-93E1-A2C2FCDB995A}"/>
              </a:ext>
            </a:extLst>
          </p:cNvPr>
          <p:cNvGrpSpPr/>
          <p:nvPr/>
        </p:nvGrpSpPr>
        <p:grpSpPr>
          <a:xfrm>
            <a:off x="3327546" y="5331133"/>
            <a:ext cx="217800" cy="192240"/>
            <a:chOff x="3327546" y="5331133"/>
            <a:chExt cx="21780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8389" name="Ink 8388">
                  <a:extLst>
                    <a:ext uri="{FF2B5EF4-FFF2-40B4-BE49-F238E27FC236}">
                      <a16:creationId xmlns:a16="http://schemas.microsoft.com/office/drawing/2014/main" id="{FB212ACF-C8DD-4FC0-AA48-66512D89473A}"/>
                    </a:ext>
                  </a:extLst>
                </p14:cNvPr>
                <p14:cNvContentPartPr/>
                <p14:nvPr/>
              </p14:nvContentPartPr>
              <p14:xfrm>
                <a:off x="3327546" y="5331133"/>
                <a:ext cx="112680" cy="192240"/>
              </p14:xfrm>
            </p:contentPart>
          </mc:Choice>
          <mc:Fallback xmlns="">
            <p:pic>
              <p:nvPicPr>
                <p:cNvPr id="8389" name="Ink 8388">
                  <a:extLst>
                    <a:ext uri="{FF2B5EF4-FFF2-40B4-BE49-F238E27FC236}">
                      <a16:creationId xmlns:a16="http://schemas.microsoft.com/office/drawing/2014/main" id="{FB212ACF-C8DD-4FC0-AA48-66512D89473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18906" y="5322133"/>
                  <a:ext cx="130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8390" name="Ink 8389">
                  <a:extLst>
                    <a:ext uri="{FF2B5EF4-FFF2-40B4-BE49-F238E27FC236}">
                      <a16:creationId xmlns:a16="http://schemas.microsoft.com/office/drawing/2014/main" id="{5FC705F2-A455-4A68-84AA-05F36D27E902}"/>
                    </a:ext>
                  </a:extLst>
                </p14:cNvPr>
                <p14:cNvContentPartPr/>
                <p14:nvPr/>
              </p14:nvContentPartPr>
              <p14:xfrm>
                <a:off x="3532746" y="5513293"/>
                <a:ext cx="12600" cy="8280"/>
              </p14:xfrm>
            </p:contentPart>
          </mc:Choice>
          <mc:Fallback xmlns="">
            <p:pic>
              <p:nvPicPr>
                <p:cNvPr id="8390" name="Ink 8389">
                  <a:extLst>
                    <a:ext uri="{FF2B5EF4-FFF2-40B4-BE49-F238E27FC236}">
                      <a16:creationId xmlns:a16="http://schemas.microsoft.com/office/drawing/2014/main" id="{5FC705F2-A455-4A68-84AA-05F36D27E90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524106" y="5504653"/>
                  <a:ext cx="302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6" name="Group 8405">
            <a:extLst>
              <a:ext uri="{FF2B5EF4-FFF2-40B4-BE49-F238E27FC236}">
                <a16:creationId xmlns:a16="http://schemas.microsoft.com/office/drawing/2014/main" id="{09A54968-E84E-4902-8555-87D6B7204373}"/>
              </a:ext>
            </a:extLst>
          </p:cNvPr>
          <p:cNvGrpSpPr/>
          <p:nvPr/>
        </p:nvGrpSpPr>
        <p:grpSpPr>
          <a:xfrm>
            <a:off x="3790866" y="5295133"/>
            <a:ext cx="891000" cy="305280"/>
            <a:chOff x="3790866" y="5295133"/>
            <a:chExt cx="89100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8392" name="Ink 8391">
                  <a:extLst>
                    <a:ext uri="{FF2B5EF4-FFF2-40B4-BE49-F238E27FC236}">
                      <a16:creationId xmlns:a16="http://schemas.microsoft.com/office/drawing/2014/main" id="{EFCAEDCD-5922-4AC4-B091-C9581EB249B0}"/>
                    </a:ext>
                  </a:extLst>
                </p14:cNvPr>
                <p14:cNvContentPartPr/>
                <p14:nvPr/>
              </p14:nvContentPartPr>
              <p14:xfrm>
                <a:off x="3790866" y="5295133"/>
                <a:ext cx="168480" cy="200880"/>
              </p14:xfrm>
            </p:contentPart>
          </mc:Choice>
          <mc:Fallback xmlns="">
            <p:pic>
              <p:nvPicPr>
                <p:cNvPr id="8392" name="Ink 8391">
                  <a:extLst>
                    <a:ext uri="{FF2B5EF4-FFF2-40B4-BE49-F238E27FC236}">
                      <a16:creationId xmlns:a16="http://schemas.microsoft.com/office/drawing/2014/main" id="{EFCAEDCD-5922-4AC4-B091-C9581EB249B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781866" y="5286493"/>
                  <a:ext cx="186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CDE2FCC7-4770-454E-9994-43BF568B6E76}"/>
                    </a:ext>
                  </a:extLst>
                </p14:cNvPr>
                <p14:cNvContentPartPr/>
                <p14:nvPr/>
              </p14:nvContentPartPr>
              <p14:xfrm>
                <a:off x="3958626" y="5320333"/>
                <a:ext cx="141480" cy="28008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CDE2FCC7-4770-454E-9994-43BF568B6E7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49626" y="5311693"/>
                  <a:ext cx="159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651FD88C-B722-4651-8662-6D7D883186FA}"/>
                    </a:ext>
                  </a:extLst>
                </p14:cNvPr>
                <p14:cNvContentPartPr/>
                <p14:nvPr/>
              </p14:nvContentPartPr>
              <p14:xfrm>
                <a:off x="4099746" y="5372533"/>
                <a:ext cx="267120" cy="20628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651FD88C-B722-4651-8662-6D7D883186F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090746" y="5363533"/>
                  <a:ext cx="284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8395" name="Ink 8394">
                  <a:extLst>
                    <a:ext uri="{FF2B5EF4-FFF2-40B4-BE49-F238E27FC236}">
                      <a16:creationId xmlns:a16="http://schemas.microsoft.com/office/drawing/2014/main" id="{338A3B91-6752-471B-B536-B2F499DD348D}"/>
                    </a:ext>
                  </a:extLst>
                </p14:cNvPr>
                <p14:cNvContentPartPr/>
                <p14:nvPr/>
              </p14:nvContentPartPr>
              <p14:xfrm>
                <a:off x="4483866" y="5436613"/>
                <a:ext cx="198000" cy="32760"/>
              </p14:xfrm>
            </p:contentPart>
          </mc:Choice>
          <mc:Fallback xmlns="">
            <p:pic>
              <p:nvPicPr>
                <p:cNvPr id="8395" name="Ink 8394">
                  <a:extLst>
                    <a:ext uri="{FF2B5EF4-FFF2-40B4-BE49-F238E27FC236}">
                      <a16:creationId xmlns:a16="http://schemas.microsoft.com/office/drawing/2014/main" id="{338A3B91-6752-471B-B536-B2F499DD348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74866" y="5427973"/>
                  <a:ext cx="215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A084B65B-ED6E-4DC0-801D-8AF1A5C05C05}"/>
                    </a:ext>
                  </a:extLst>
                </p14:cNvPr>
                <p14:cNvContentPartPr/>
                <p14:nvPr/>
              </p14:nvContentPartPr>
              <p14:xfrm>
                <a:off x="4569186" y="5348053"/>
                <a:ext cx="5760" cy="19944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A084B65B-ED6E-4DC0-801D-8AF1A5C05C0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560186" y="5339053"/>
                  <a:ext cx="234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5" name="Group 8404">
            <a:extLst>
              <a:ext uri="{FF2B5EF4-FFF2-40B4-BE49-F238E27FC236}">
                <a16:creationId xmlns:a16="http://schemas.microsoft.com/office/drawing/2014/main" id="{69C5AAAD-DC5A-4AB0-BEE7-B13D595446A2}"/>
              </a:ext>
            </a:extLst>
          </p:cNvPr>
          <p:cNvGrpSpPr/>
          <p:nvPr/>
        </p:nvGrpSpPr>
        <p:grpSpPr>
          <a:xfrm>
            <a:off x="4938186" y="5370013"/>
            <a:ext cx="350640" cy="183600"/>
            <a:chOff x="4938186" y="5370013"/>
            <a:chExt cx="3506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BC732F93-6878-423E-A835-FF66EFABA916}"/>
                    </a:ext>
                  </a:extLst>
                </p14:cNvPr>
                <p14:cNvContentPartPr/>
                <p14:nvPr/>
              </p14:nvContentPartPr>
              <p14:xfrm>
                <a:off x="4938186" y="5370013"/>
                <a:ext cx="199440" cy="18360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BC732F93-6878-423E-A835-FF66EFABA91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929186" y="5361013"/>
                  <a:ext cx="217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398" name="Ink 8397">
                  <a:extLst>
                    <a:ext uri="{FF2B5EF4-FFF2-40B4-BE49-F238E27FC236}">
                      <a16:creationId xmlns:a16="http://schemas.microsoft.com/office/drawing/2014/main" id="{2BE0A5E5-5187-45E1-9947-81D8CB78A713}"/>
                    </a:ext>
                  </a:extLst>
                </p14:cNvPr>
                <p14:cNvContentPartPr/>
                <p14:nvPr/>
              </p14:nvContentPartPr>
              <p14:xfrm>
                <a:off x="5271546" y="5524813"/>
                <a:ext cx="17280" cy="2520"/>
              </p14:xfrm>
            </p:contentPart>
          </mc:Choice>
          <mc:Fallback xmlns="">
            <p:pic>
              <p:nvPicPr>
                <p:cNvPr id="8398" name="Ink 8397">
                  <a:extLst>
                    <a:ext uri="{FF2B5EF4-FFF2-40B4-BE49-F238E27FC236}">
                      <a16:creationId xmlns:a16="http://schemas.microsoft.com/office/drawing/2014/main" id="{2BE0A5E5-5187-45E1-9947-81D8CB78A71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262546" y="5516173"/>
                  <a:ext cx="349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4" name="Group 8403">
            <a:extLst>
              <a:ext uri="{FF2B5EF4-FFF2-40B4-BE49-F238E27FC236}">
                <a16:creationId xmlns:a16="http://schemas.microsoft.com/office/drawing/2014/main" id="{407ACB60-2B88-41D2-BB1F-FBB93D84553B}"/>
              </a:ext>
            </a:extLst>
          </p:cNvPr>
          <p:cNvGrpSpPr/>
          <p:nvPr/>
        </p:nvGrpSpPr>
        <p:grpSpPr>
          <a:xfrm>
            <a:off x="5465586" y="5305213"/>
            <a:ext cx="1054080" cy="358560"/>
            <a:chOff x="5465586" y="5305213"/>
            <a:chExt cx="10540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399" name="Ink 8398">
                  <a:extLst>
                    <a:ext uri="{FF2B5EF4-FFF2-40B4-BE49-F238E27FC236}">
                      <a16:creationId xmlns:a16="http://schemas.microsoft.com/office/drawing/2014/main" id="{E0622509-58C9-41D9-99EC-4CE91785B81D}"/>
                    </a:ext>
                  </a:extLst>
                </p14:cNvPr>
                <p14:cNvContentPartPr/>
                <p14:nvPr/>
              </p14:nvContentPartPr>
              <p14:xfrm>
                <a:off x="5465586" y="5318173"/>
                <a:ext cx="177120" cy="209160"/>
              </p14:xfrm>
            </p:contentPart>
          </mc:Choice>
          <mc:Fallback xmlns="">
            <p:pic>
              <p:nvPicPr>
                <p:cNvPr id="8399" name="Ink 8398">
                  <a:extLst>
                    <a:ext uri="{FF2B5EF4-FFF2-40B4-BE49-F238E27FC236}">
                      <a16:creationId xmlns:a16="http://schemas.microsoft.com/office/drawing/2014/main" id="{E0622509-58C9-41D9-99EC-4CE91785B81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456946" y="5309533"/>
                  <a:ext cx="194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8400" name="Ink 8399">
                  <a:extLst>
                    <a:ext uri="{FF2B5EF4-FFF2-40B4-BE49-F238E27FC236}">
                      <a16:creationId xmlns:a16="http://schemas.microsoft.com/office/drawing/2014/main" id="{77573DE9-CD26-4620-A9CF-AB79610E88BA}"/>
                    </a:ext>
                  </a:extLst>
                </p14:cNvPr>
                <p14:cNvContentPartPr/>
                <p14:nvPr/>
              </p14:nvContentPartPr>
              <p14:xfrm>
                <a:off x="5635866" y="5305213"/>
                <a:ext cx="248760" cy="358560"/>
              </p14:xfrm>
            </p:contentPart>
          </mc:Choice>
          <mc:Fallback xmlns="">
            <p:pic>
              <p:nvPicPr>
                <p:cNvPr id="8400" name="Ink 8399">
                  <a:extLst>
                    <a:ext uri="{FF2B5EF4-FFF2-40B4-BE49-F238E27FC236}">
                      <a16:creationId xmlns:a16="http://schemas.microsoft.com/office/drawing/2014/main" id="{77573DE9-CD26-4620-A9CF-AB79610E88B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626866" y="5296573"/>
                  <a:ext cx="266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401" name="Ink 8400">
                  <a:extLst>
                    <a:ext uri="{FF2B5EF4-FFF2-40B4-BE49-F238E27FC236}">
                      <a16:creationId xmlns:a16="http://schemas.microsoft.com/office/drawing/2014/main" id="{5D3F6F4B-3BA8-41FB-945C-90D3ACBD177C}"/>
                    </a:ext>
                  </a:extLst>
                </p14:cNvPr>
                <p14:cNvContentPartPr/>
                <p14:nvPr/>
              </p14:nvContentPartPr>
              <p14:xfrm>
                <a:off x="5970666" y="5401333"/>
                <a:ext cx="157320" cy="150120"/>
              </p14:xfrm>
            </p:contentPart>
          </mc:Choice>
          <mc:Fallback xmlns="">
            <p:pic>
              <p:nvPicPr>
                <p:cNvPr id="8401" name="Ink 8400">
                  <a:extLst>
                    <a:ext uri="{FF2B5EF4-FFF2-40B4-BE49-F238E27FC236}">
                      <a16:creationId xmlns:a16="http://schemas.microsoft.com/office/drawing/2014/main" id="{5D3F6F4B-3BA8-41FB-945C-90D3ACBD177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61666" y="5392693"/>
                  <a:ext cx="174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8402" name="Ink 8401">
                  <a:extLst>
                    <a:ext uri="{FF2B5EF4-FFF2-40B4-BE49-F238E27FC236}">
                      <a16:creationId xmlns:a16="http://schemas.microsoft.com/office/drawing/2014/main" id="{7D79FE6B-A97F-47CF-A0FD-540282D4D0CD}"/>
                    </a:ext>
                  </a:extLst>
                </p14:cNvPr>
                <p14:cNvContentPartPr/>
                <p14:nvPr/>
              </p14:nvContentPartPr>
              <p14:xfrm>
                <a:off x="6076866" y="5404933"/>
                <a:ext cx="442800" cy="207720"/>
              </p14:xfrm>
            </p:contentPart>
          </mc:Choice>
          <mc:Fallback xmlns="">
            <p:pic>
              <p:nvPicPr>
                <p:cNvPr id="8402" name="Ink 8401">
                  <a:extLst>
                    <a:ext uri="{FF2B5EF4-FFF2-40B4-BE49-F238E27FC236}">
                      <a16:creationId xmlns:a16="http://schemas.microsoft.com/office/drawing/2014/main" id="{7D79FE6B-A97F-47CF-A0FD-540282D4D0C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67866" y="5396293"/>
                  <a:ext cx="460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4D4736FC-898F-4971-A496-44936FA71E6D}"/>
                    </a:ext>
                  </a:extLst>
                </p14:cNvPr>
                <p14:cNvContentPartPr/>
                <p14:nvPr/>
              </p14:nvContentPartPr>
              <p14:xfrm>
                <a:off x="6344346" y="5489533"/>
                <a:ext cx="174960" cy="2196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4D4736FC-898F-4971-A496-44936FA71E6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35346" y="5480533"/>
                  <a:ext cx="1926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2" name="Group 8411">
            <a:extLst>
              <a:ext uri="{FF2B5EF4-FFF2-40B4-BE49-F238E27FC236}">
                <a16:creationId xmlns:a16="http://schemas.microsoft.com/office/drawing/2014/main" id="{90DDCDF4-9EFA-4B13-98E8-0E1CE0DA1950}"/>
              </a:ext>
            </a:extLst>
          </p:cNvPr>
          <p:cNvGrpSpPr/>
          <p:nvPr/>
        </p:nvGrpSpPr>
        <p:grpSpPr>
          <a:xfrm>
            <a:off x="6715506" y="5222773"/>
            <a:ext cx="312480" cy="251280"/>
            <a:chOff x="6715506" y="5222773"/>
            <a:chExt cx="3124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8407" name="Ink 8406">
                  <a:extLst>
                    <a:ext uri="{FF2B5EF4-FFF2-40B4-BE49-F238E27FC236}">
                      <a16:creationId xmlns:a16="http://schemas.microsoft.com/office/drawing/2014/main" id="{4ADE9F25-048C-454A-B304-48708AD79768}"/>
                    </a:ext>
                  </a:extLst>
                </p14:cNvPr>
                <p14:cNvContentPartPr/>
                <p14:nvPr/>
              </p14:nvContentPartPr>
              <p14:xfrm>
                <a:off x="6715506" y="5256613"/>
                <a:ext cx="124200" cy="217440"/>
              </p14:xfrm>
            </p:contentPart>
          </mc:Choice>
          <mc:Fallback xmlns="">
            <p:pic>
              <p:nvPicPr>
                <p:cNvPr id="8407" name="Ink 8406">
                  <a:extLst>
                    <a:ext uri="{FF2B5EF4-FFF2-40B4-BE49-F238E27FC236}">
                      <a16:creationId xmlns:a16="http://schemas.microsoft.com/office/drawing/2014/main" id="{4ADE9F25-048C-454A-B304-48708AD7976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706506" y="5247973"/>
                  <a:ext cx="141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8408" name="Ink 8407">
                  <a:extLst>
                    <a:ext uri="{FF2B5EF4-FFF2-40B4-BE49-F238E27FC236}">
                      <a16:creationId xmlns:a16="http://schemas.microsoft.com/office/drawing/2014/main" id="{8E7621A0-FDBE-49C8-A9E0-801C74B18D99}"/>
                    </a:ext>
                  </a:extLst>
                </p14:cNvPr>
                <p14:cNvContentPartPr/>
                <p14:nvPr/>
              </p14:nvContentPartPr>
              <p14:xfrm>
                <a:off x="6755466" y="5222773"/>
                <a:ext cx="272520" cy="209160"/>
              </p14:xfrm>
            </p:contentPart>
          </mc:Choice>
          <mc:Fallback xmlns="">
            <p:pic>
              <p:nvPicPr>
                <p:cNvPr id="8408" name="Ink 8407">
                  <a:extLst>
                    <a:ext uri="{FF2B5EF4-FFF2-40B4-BE49-F238E27FC236}">
                      <a16:creationId xmlns:a16="http://schemas.microsoft.com/office/drawing/2014/main" id="{8E7621A0-FDBE-49C8-A9E0-801C74B18D9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746466" y="5214133"/>
                  <a:ext cx="2901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1" name="Group 8410">
            <a:extLst>
              <a:ext uri="{FF2B5EF4-FFF2-40B4-BE49-F238E27FC236}">
                <a16:creationId xmlns:a16="http://schemas.microsoft.com/office/drawing/2014/main" id="{BD53ABA4-2190-48CF-BD54-ECF7DD82D2A7}"/>
              </a:ext>
            </a:extLst>
          </p:cNvPr>
          <p:cNvGrpSpPr/>
          <p:nvPr/>
        </p:nvGrpSpPr>
        <p:grpSpPr>
          <a:xfrm>
            <a:off x="7202946" y="5312413"/>
            <a:ext cx="182160" cy="281520"/>
            <a:chOff x="7202946" y="5312413"/>
            <a:chExt cx="18216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E9A109A9-2E01-4DEC-B9D6-A22BB5947928}"/>
                    </a:ext>
                  </a:extLst>
                </p14:cNvPr>
                <p14:cNvContentPartPr/>
                <p14:nvPr/>
              </p14:nvContentPartPr>
              <p14:xfrm>
                <a:off x="7202946" y="5318893"/>
                <a:ext cx="151560" cy="14724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E9A109A9-2E01-4DEC-B9D6-A22BB594792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94306" y="5310253"/>
                  <a:ext cx="169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25C9DBCB-523B-42B4-8DC6-7ADC469819B9}"/>
                    </a:ext>
                  </a:extLst>
                </p14:cNvPr>
                <p14:cNvContentPartPr/>
                <p14:nvPr/>
              </p14:nvContentPartPr>
              <p14:xfrm>
                <a:off x="7333626" y="5312413"/>
                <a:ext cx="51480" cy="28152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25C9DBCB-523B-42B4-8DC6-7ADC469819B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324986" y="5303773"/>
                  <a:ext cx="6912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7" name="Group 8426">
            <a:extLst>
              <a:ext uri="{FF2B5EF4-FFF2-40B4-BE49-F238E27FC236}">
                <a16:creationId xmlns:a16="http://schemas.microsoft.com/office/drawing/2014/main" id="{9F66A78A-9949-4CD1-A963-762D0A8ED692}"/>
              </a:ext>
            </a:extLst>
          </p:cNvPr>
          <p:cNvGrpSpPr/>
          <p:nvPr/>
        </p:nvGrpSpPr>
        <p:grpSpPr>
          <a:xfrm>
            <a:off x="263946" y="5803813"/>
            <a:ext cx="1416240" cy="336960"/>
            <a:chOff x="263946" y="5803813"/>
            <a:chExt cx="14162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8413" name="Ink 8412">
                  <a:extLst>
                    <a:ext uri="{FF2B5EF4-FFF2-40B4-BE49-F238E27FC236}">
                      <a16:creationId xmlns:a16="http://schemas.microsoft.com/office/drawing/2014/main" id="{7B4497BC-A5DE-4FF1-957B-0165BC47BCE8}"/>
                    </a:ext>
                  </a:extLst>
                </p14:cNvPr>
                <p14:cNvContentPartPr/>
                <p14:nvPr/>
              </p14:nvContentPartPr>
              <p14:xfrm>
                <a:off x="263946" y="5907853"/>
                <a:ext cx="87120" cy="145080"/>
              </p14:xfrm>
            </p:contentPart>
          </mc:Choice>
          <mc:Fallback xmlns="">
            <p:pic>
              <p:nvPicPr>
                <p:cNvPr id="8413" name="Ink 8412">
                  <a:extLst>
                    <a:ext uri="{FF2B5EF4-FFF2-40B4-BE49-F238E27FC236}">
                      <a16:creationId xmlns:a16="http://schemas.microsoft.com/office/drawing/2014/main" id="{7B4497BC-A5DE-4FF1-957B-0165BC47BCE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55306" y="5899213"/>
                  <a:ext cx="104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8414" name="Ink 8413">
                  <a:extLst>
                    <a:ext uri="{FF2B5EF4-FFF2-40B4-BE49-F238E27FC236}">
                      <a16:creationId xmlns:a16="http://schemas.microsoft.com/office/drawing/2014/main" id="{12DAA071-DE44-4F20-8ED5-D501974193EF}"/>
                    </a:ext>
                  </a:extLst>
                </p14:cNvPr>
                <p14:cNvContentPartPr/>
                <p14:nvPr/>
              </p14:nvContentPartPr>
              <p14:xfrm>
                <a:off x="417666" y="5924413"/>
                <a:ext cx="83880" cy="97920"/>
              </p14:xfrm>
            </p:contentPart>
          </mc:Choice>
          <mc:Fallback xmlns="">
            <p:pic>
              <p:nvPicPr>
                <p:cNvPr id="8414" name="Ink 8413">
                  <a:extLst>
                    <a:ext uri="{FF2B5EF4-FFF2-40B4-BE49-F238E27FC236}">
                      <a16:creationId xmlns:a16="http://schemas.microsoft.com/office/drawing/2014/main" id="{12DAA071-DE44-4F20-8ED5-D501974193E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09026" y="5915773"/>
                  <a:ext cx="101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DE1B7794-F560-4DBC-A2D2-449780CDD83B}"/>
                    </a:ext>
                  </a:extLst>
                </p14:cNvPr>
                <p14:cNvContentPartPr/>
                <p14:nvPr/>
              </p14:nvContentPartPr>
              <p14:xfrm>
                <a:off x="565626" y="5921533"/>
                <a:ext cx="132120" cy="12816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DE1B7794-F560-4DBC-A2D2-449780CDD83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56986" y="5912893"/>
                  <a:ext cx="149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8416" name="Ink 8415">
                  <a:extLst>
                    <a:ext uri="{FF2B5EF4-FFF2-40B4-BE49-F238E27FC236}">
                      <a16:creationId xmlns:a16="http://schemas.microsoft.com/office/drawing/2014/main" id="{AFA1BD8B-582C-4A05-9917-E73E6FFF8FA6}"/>
                    </a:ext>
                  </a:extLst>
                </p14:cNvPr>
                <p14:cNvContentPartPr/>
                <p14:nvPr/>
              </p14:nvContentPartPr>
              <p14:xfrm>
                <a:off x="670386" y="5934493"/>
                <a:ext cx="148680" cy="132480"/>
              </p14:xfrm>
            </p:contentPart>
          </mc:Choice>
          <mc:Fallback xmlns="">
            <p:pic>
              <p:nvPicPr>
                <p:cNvPr id="8416" name="Ink 8415">
                  <a:extLst>
                    <a:ext uri="{FF2B5EF4-FFF2-40B4-BE49-F238E27FC236}">
                      <a16:creationId xmlns:a16="http://schemas.microsoft.com/office/drawing/2014/main" id="{AFA1BD8B-582C-4A05-9917-E73E6FFF8FA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1746" y="5925493"/>
                  <a:ext cx="166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8A4A8F22-D77D-4673-8816-7FE4F364FC64}"/>
                    </a:ext>
                  </a:extLst>
                </p14:cNvPr>
                <p14:cNvContentPartPr/>
                <p14:nvPr/>
              </p14:nvContentPartPr>
              <p14:xfrm>
                <a:off x="882426" y="5934133"/>
                <a:ext cx="152640" cy="15876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8A4A8F22-D77D-4673-8816-7FE4F364FC6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73786" y="5925133"/>
                  <a:ext cx="170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9C8C4AC0-1674-4489-ACD5-F68A93CD03AA}"/>
                    </a:ext>
                  </a:extLst>
                </p14:cNvPr>
                <p14:cNvContentPartPr/>
                <p14:nvPr/>
              </p14:nvContentPartPr>
              <p14:xfrm>
                <a:off x="1154226" y="5872573"/>
                <a:ext cx="93240" cy="1875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9C8C4AC0-1674-4489-ACD5-F68A93CD03A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45226" y="5863573"/>
                  <a:ext cx="110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8419" name="Ink 8418">
                  <a:extLst>
                    <a:ext uri="{FF2B5EF4-FFF2-40B4-BE49-F238E27FC236}">
                      <a16:creationId xmlns:a16="http://schemas.microsoft.com/office/drawing/2014/main" id="{2E2AC863-D2C8-4C29-B65C-4F0E526357BC}"/>
                    </a:ext>
                  </a:extLst>
                </p14:cNvPr>
                <p14:cNvContentPartPr/>
                <p14:nvPr/>
              </p14:nvContentPartPr>
              <p14:xfrm>
                <a:off x="1342506" y="5803813"/>
                <a:ext cx="92520" cy="219960"/>
              </p14:xfrm>
            </p:contentPart>
          </mc:Choice>
          <mc:Fallback xmlns="">
            <p:pic>
              <p:nvPicPr>
                <p:cNvPr id="8419" name="Ink 8418">
                  <a:extLst>
                    <a:ext uri="{FF2B5EF4-FFF2-40B4-BE49-F238E27FC236}">
                      <a16:creationId xmlns:a16="http://schemas.microsoft.com/office/drawing/2014/main" id="{2E2AC863-D2C8-4C29-B65C-4F0E526357B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33506" y="5794813"/>
                  <a:ext cx="110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2F34EB11-DD69-48A3-BBBA-2FBF49ECF20C}"/>
                    </a:ext>
                  </a:extLst>
                </p14:cNvPr>
                <p14:cNvContentPartPr/>
                <p14:nvPr/>
              </p14:nvContentPartPr>
              <p14:xfrm>
                <a:off x="1513866" y="5928013"/>
                <a:ext cx="166320" cy="21276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2F34EB11-DD69-48A3-BBBA-2FBF49ECF20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04866" y="5919373"/>
                  <a:ext cx="1839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6" name="Group 8425">
            <a:extLst>
              <a:ext uri="{FF2B5EF4-FFF2-40B4-BE49-F238E27FC236}">
                <a16:creationId xmlns:a16="http://schemas.microsoft.com/office/drawing/2014/main" id="{97BEEA14-46D2-41C0-B3B4-548118458F20}"/>
              </a:ext>
            </a:extLst>
          </p:cNvPr>
          <p:cNvGrpSpPr/>
          <p:nvPr/>
        </p:nvGrpSpPr>
        <p:grpSpPr>
          <a:xfrm>
            <a:off x="2022186" y="5819653"/>
            <a:ext cx="915840" cy="354240"/>
            <a:chOff x="2022186" y="5819653"/>
            <a:chExt cx="91584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8421" name="Ink 8420">
                  <a:extLst>
                    <a:ext uri="{FF2B5EF4-FFF2-40B4-BE49-F238E27FC236}">
                      <a16:creationId xmlns:a16="http://schemas.microsoft.com/office/drawing/2014/main" id="{3D541D2B-9A62-48B6-9560-5AB201E0432A}"/>
                    </a:ext>
                  </a:extLst>
                </p14:cNvPr>
                <p14:cNvContentPartPr/>
                <p14:nvPr/>
              </p14:nvContentPartPr>
              <p14:xfrm>
                <a:off x="2022186" y="5928013"/>
                <a:ext cx="74880" cy="52560"/>
              </p14:xfrm>
            </p:contentPart>
          </mc:Choice>
          <mc:Fallback xmlns="">
            <p:pic>
              <p:nvPicPr>
                <p:cNvPr id="8421" name="Ink 8420">
                  <a:extLst>
                    <a:ext uri="{FF2B5EF4-FFF2-40B4-BE49-F238E27FC236}">
                      <a16:creationId xmlns:a16="http://schemas.microsoft.com/office/drawing/2014/main" id="{3D541D2B-9A62-48B6-9560-5AB201E0432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013546" y="5919373"/>
                  <a:ext cx="92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A2A34BB7-B6D1-445F-BDBB-3A5A798FACD7}"/>
                    </a:ext>
                  </a:extLst>
                </p14:cNvPr>
                <p14:cNvContentPartPr/>
                <p14:nvPr/>
              </p14:nvContentPartPr>
              <p14:xfrm>
                <a:off x="2097426" y="5935933"/>
                <a:ext cx="35640" cy="16884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A2A34BB7-B6D1-445F-BDBB-3A5A798FACD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088786" y="5927293"/>
                  <a:ext cx="53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DCD503D0-1E8B-4E4F-A49E-BB7340078760}"/>
                    </a:ext>
                  </a:extLst>
                </p14:cNvPr>
                <p14:cNvContentPartPr/>
                <p14:nvPr/>
              </p14:nvContentPartPr>
              <p14:xfrm>
                <a:off x="2235666" y="5971933"/>
                <a:ext cx="121320" cy="14796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DCD503D0-1E8B-4E4F-A49E-BB734007876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227026" y="5963293"/>
                  <a:ext cx="138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F1597B21-D352-4C88-9698-118AB59646AA}"/>
                    </a:ext>
                  </a:extLst>
                </p14:cNvPr>
                <p14:cNvContentPartPr/>
                <p14:nvPr/>
              </p14:nvContentPartPr>
              <p14:xfrm>
                <a:off x="2467506" y="5819653"/>
                <a:ext cx="466200" cy="35424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F1597B21-D352-4C88-9698-118AB59646A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58506" y="5811013"/>
                  <a:ext cx="4838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8425" name="Ink 8424">
                  <a:extLst>
                    <a:ext uri="{FF2B5EF4-FFF2-40B4-BE49-F238E27FC236}">
                      <a16:creationId xmlns:a16="http://schemas.microsoft.com/office/drawing/2014/main" id="{7742951C-6B37-45BF-B5A6-1A54B161011B}"/>
                    </a:ext>
                  </a:extLst>
                </p14:cNvPr>
                <p14:cNvContentPartPr/>
                <p14:nvPr/>
              </p14:nvContentPartPr>
              <p14:xfrm>
                <a:off x="2816346" y="6126013"/>
                <a:ext cx="121680" cy="16920"/>
              </p14:xfrm>
            </p:contentPart>
          </mc:Choice>
          <mc:Fallback xmlns="">
            <p:pic>
              <p:nvPicPr>
                <p:cNvPr id="8425" name="Ink 8424">
                  <a:extLst>
                    <a:ext uri="{FF2B5EF4-FFF2-40B4-BE49-F238E27FC236}">
                      <a16:creationId xmlns:a16="http://schemas.microsoft.com/office/drawing/2014/main" id="{7742951C-6B37-45BF-B5A6-1A54B161011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807346" y="6117013"/>
                  <a:ext cx="1393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5" name="Group 8434">
            <a:extLst>
              <a:ext uri="{FF2B5EF4-FFF2-40B4-BE49-F238E27FC236}">
                <a16:creationId xmlns:a16="http://schemas.microsoft.com/office/drawing/2014/main" id="{D1896380-BB86-43AF-86A7-D46137FE4274}"/>
              </a:ext>
            </a:extLst>
          </p:cNvPr>
          <p:cNvGrpSpPr/>
          <p:nvPr/>
        </p:nvGrpSpPr>
        <p:grpSpPr>
          <a:xfrm>
            <a:off x="3453546" y="5882653"/>
            <a:ext cx="362160" cy="258840"/>
            <a:chOff x="3453546" y="5882653"/>
            <a:chExt cx="3621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8428" name="Ink 8427">
                  <a:extLst>
                    <a:ext uri="{FF2B5EF4-FFF2-40B4-BE49-F238E27FC236}">
                      <a16:creationId xmlns:a16="http://schemas.microsoft.com/office/drawing/2014/main" id="{0B31CCBA-9A73-425B-9FCF-0855854235E5}"/>
                    </a:ext>
                  </a:extLst>
                </p14:cNvPr>
                <p14:cNvContentPartPr/>
                <p14:nvPr/>
              </p14:nvContentPartPr>
              <p14:xfrm>
                <a:off x="3504306" y="5882653"/>
                <a:ext cx="52560" cy="232920"/>
              </p14:xfrm>
            </p:contentPart>
          </mc:Choice>
          <mc:Fallback xmlns="">
            <p:pic>
              <p:nvPicPr>
                <p:cNvPr id="8428" name="Ink 8427">
                  <a:extLst>
                    <a:ext uri="{FF2B5EF4-FFF2-40B4-BE49-F238E27FC236}">
                      <a16:creationId xmlns:a16="http://schemas.microsoft.com/office/drawing/2014/main" id="{0B31CCBA-9A73-425B-9FCF-0855854235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495666" y="5873653"/>
                  <a:ext cx="70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8429" name="Ink 8428">
                  <a:extLst>
                    <a:ext uri="{FF2B5EF4-FFF2-40B4-BE49-F238E27FC236}">
                      <a16:creationId xmlns:a16="http://schemas.microsoft.com/office/drawing/2014/main" id="{BFB896D5-4A0B-4464-8E5C-B3EFA5334E3B}"/>
                    </a:ext>
                  </a:extLst>
                </p14:cNvPr>
                <p14:cNvContentPartPr/>
                <p14:nvPr/>
              </p14:nvContentPartPr>
              <p14:xfrm>
                <a:off x="3453546" y="6102253"/>
                <a:ext cx="362160" cy="39240"/>
              </p14:xfrm>
            </p:contentPart>
          </mc:Choice>
          <mc:Fallback xmlns="">
            <p:pic>
              <p:nvPicPr>
                <p:cNvPr id="8429" name="Ink 8428">
                  <a:extLst>
                    <a:ext uri="{FF2B5EF4-FFF2-40B4-BE49-F238E27FC236}">
                      <a16:creationId xmlns:a16="http://schemas.microsoft.com/office/drawing/2014/main" id="{BFB896D5-4A0B-4464-8E5C-B3EFA5334E3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44546" y="6093253"/>
                  <a:ext cx="3798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4" name="Group 8433">
            <a:extLst>
              <a:ext uri="{FF2B5EF4-FFF2-40B4-BE49-F238E27FC236}">
                <a16:creationId xmlns:a16="http://schemas.microsoft.com/office/drawing/2014/main" id="{3F3CD5A3-DC54-4A58-A4C7-2018E66F612E}"/>
              </a:ext>
            </a:extLst>
          </p:cNvPr>
          <p:cNvGrpSpPr/>
          <p:nvPr/>
        </p:nvGrpSpPr>
        <p:grpSpPr>
          <a:xfrm>
            <a:off x="4005066" y="5853493"/>
            <a:ext cx="456480" cy="401400"/>
            <a:chOff x="4005066" y="5853493"/>
            <a:chExt cx="45648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8430" name="Ink 8429">
                  <a:extLst>
                    <a:ext uri="{FF2B5EF4-FFF2-40B4-BE49-F238E27FC236}">
                      <a16:creationId xmlns:a16="http://schemas.microsoft.com/office/drawing/2014/main" id="{5A7C2539-4856-465B-8ECF-27D84E9A625C}"/>
                    </a:ext>
                  </a:extLst>
                </p14:cNvPr>
                <p14:cNvContentPartPr/>
                <p14:nvPr/>
              </p14:nvContentPartPr>
              <p14:xfrm>
                <a:off x="4005066" y="5904253"/>
                <a:ext cx="115920" cy="214200"/>
              </p14:xfrm>
            </p:contentPart>
          </mc:Choice>
          <mc:Fallback xmlns="">
            <p:pic>
              <p:nvPicPr>
                <p:cNvPr id="8430" name="Ink 8429">
                  <a:extLst>
                    <a:ext uri="{FF2B5EF4-FFF2-40B4-BE49-F238E27FC236}">
                      <a16:creationId xmlns:a16="http://schemas.microsoft.com/office/drawing/2014/main" id="{5A7C2539-4856-465B-8ECF-27D84E9A625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996066" y="5895253"/>
                  <a:ext cx="133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1C66A230-3CF3-4E42-8081-B0F8A8C93CC7}"/>
                    </a:ext>
                  </a:extLst>
                </p14:cNvPr>
                <p14:cNvContentPartPr/>
                <p14:nvPr/>
              </p14:nvContentPartPr>
              <p14:xfrm>
                <a:off x="4116306" y="5853493"/>
                <a:ext cx="171360" cy="38196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1C66A230-3CF3-4E42-8081-B0F8A8C93CC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107306" y="5844853"/>
                  <a:ext cx="1890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8432" name="Ink 8431">
                  <a:extLst>
                    <a:ext uri="{FF2B5EF4-FFF2-40B4-BE49-F238E27FC236}">
                      <a16:creationId xmlns:a16="http://schemas.microsoft.com/office/drawing/2014/main" id="{BAE089D0-CB82-4E84-8C4E-EF2EF775051D}"/>
                    </a:ext>
                  </a:extLst>
                </p14:cNvPr>
                <p14:cNvContentPartPr/>
                <p14:nvPr/>
              </p14:nvContentPartPr>
              <p14:xfrm>
                <a:off x="4303506" y="5991733"/>
                <a:ext cx="158040" cy="263160"/>
              </p14:xfrm>
            </p:contentPart>
          </mc:Choice>
          <mc:Fallback xmlns="">
            <p:pic>
              <p:nvPicPr>
                <p:cNvPr id="8432" name="Ink 8431">
                  <a:extLst>
                    <a:ext uri="{FF2B5EF4-FFF2-40B4-BE49-F238E27FC236}">
                      <a16:creationId xmlns:a16="http://schemas.microsoft.com/office/drawing/2014/main" id="{BAE089D0-CB82-4E84-8C4E-EF2EF775051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294866" y="5982733"/>
                  <a:ext cx="175680" cy="28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8433" name="Ink 8432">
                <a:extLst>
                  <a:ext uri="{FF2B5EF4-FFF2-40B4-BE49-F238E27FC236}">
                    <a16:creationId xmlns:a16="http://schemas.microsoft.com/office/drawing/2014/main" id="{04AEE24F-EB43-44EA-9C7A-A504B8CB2430}"/>
                  </a:ext>
                </a:extLst>
              </p14:cNvPr>
              <p14:cNvContentPartPr/>
              <p14:nvPr/>
            </p14:nvContentPartPr>
            <p14:xfrm>
              <a:off x="4693746" y="6026293"/>
              <a:ext cx="168480" cy="105840"/>
            </p14:xfrm>
          </p:contentPart>
        </mc:Choice>
        <mc:Fallback xmlns="">
          <p:pic>
            <p:nvPicPr>
              <p:cNvPr id="8433" name="Ink 8432">
                <a:extLst>
                  <a:ext uri="{FF2B5EF4-FFF2-40B4-BE49-F238E27FC236}">
                    <a16:creationId xmlns:a16="http://schemas.microsoft.com/office/drawing/2014/main" id="{04AEE24F-EB43-44EA-9C7A-A504B8CB2430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4684746" y="6017653"/>
                <a:ext cx="18612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40" name="Group 8439">
            <a:extLst>
              <a:ext uri="{FF2B5EF4-FFF2-40B4-BE49-F238E27FC236}">
                <a16:creationId xmlns:a16="http://schemas.microsoft.com/office/drawing/2014/main" id="{D0068BA0-7355-4294-8816-EA9BD7B380F6}"/>
              </a:ext>
            </a:extLst>
          </p:cNvPr>
          <p:cNvGrpSpPr/>
          <p:nvPr/>
        </p:nvGrpSpPr>
        <p:grpSpPr>
          <a:xfrm>
            <a:off x="5375586" y="5896333"/>
            <a:ext cx="515880" cy="312840"/>
            <a:chOff x="5375586" y="5896333"/>
            <a:chExt cx="51588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8436" name="Ink 8435">
                  <a:extLst>
                    <a:ext uri="{FF2B5EF4-FFF2-40B4-BE49-F238E27FC236}">
                      <a16:creationId xmlns:a16="http://schemas.microsoft.com/office/drawing/2014/main" id="{E768234B-78DF-4931-ADA8-B5F65B905C86}"/>
                    </a:ext>
                  </a:extLst>
                </p14:cNvPr>
                <p14:cNvContentPartPr/>
                <p14:nvPr/>
              </p14:nvContentPartPr>
              <p14:xfrm>
                <a:off x="5375586" y="5938813"/>
                <a:ext cx="209520" cy="174240"/>
              </p14:xfrm>
            </p:contentPart>
          </mc:Choice>
          <mc:Fallback xmlns="">
            <p:pic>
              <p:nvPicPr>
                <p:cNvPr id="8436" name="Ink 8435">
                  <a:extLst>
                    <a:ext uri="{FF2B5EF4-FFF2-40B4-BE49-F238E27FC236}">
                      <a16:creationId xmlns:a16="http://schemas.microsoft.com/office/drawing/2014/main" id="{E768234B-78DF-4931-ADA8-B5F65B905C8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66946" y="5930173"/>
                  <a:ext cx="227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8437" name="Ink 8436">
                  <a:extLst>
                    <a:ext uri="{FF2B5EF4-FFF2-40B4-BE49-F238E27FC236}">
                      <a16:creationId xmlns:a16="http://schemas.microsoft.com/office/drawing/2014/main" id="{16A680EC-BD8B-41CD-B8CD-CA6CAA8A0E24}"/>
                    </a:ext>
                  </a:extLst>
                </p14:cNvPr>
                <p14:cNvContentPartPr/>
                <p14:nvPr/>
              </p14:nvContentPartPr>
              <p14:xfrm>
                <a:off x="5541546" y="5896333"/>
                <a:ext cx="221040" cy="312840"/>
              </p14:xfrm>
            </p:contentPart>
          </mc:Choice>
          <mc:Fallback xmlns="">
            <p:pic>
              <p:nvPicPr>
                <p:cNvPr id="8437" name="Ink 8436">
                  <a:extLst>
                    <a:ext uri="{FF2B5EF4-FFF2-40B4-BE49-F238E27FC236}">
                      <a16:creationId xmlns:a16="http://schemas.microsoft.com/office/drawing/2014/main" id="{16A680EC-BD8B-41CD-B8CD-CA6CAA8A0E2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532906" y="5887333"/>
                  <a:ext cx="238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8438" name="Ink 8437">
                  <a:extLst>
                    <a:ext uri="{FF2B5EF4-FFF2-40B4-BE49-F238E27FC236}">
                      <a16:creationId xmlns:a16="http://schemas.microsoft.com/office/drawing/2014/main" id="{EE8C72F9-A910-48B2-B8EB-9DC18DABDD74}"/>
                    </a:ext>
                  </a:extLst>
                </p14:cNvPr>
                <p14:cNvContentPartPr/>
                <p14:nvPr/>
              </p14:nvContentPartPr>
              <p14:xfrm>
                <a:off x="5682666" y="6019093"/>
                <a:ext cx="140040" cy="174960"/>
              </p14:xfrm>
            </p:contentPart>
          </mc:Choice>
          <mc:Fallback xmlns="">
            <p:pic>
              <p:nvPicPr>
                <p:cNvPr id="8438" name="Ink 8437">
                  <a:extLst>
                    <a:ext uri="{FF2B5EF4-FFF2-40B4-BE49-F238E27FC236}">
                      <a16:creationId xmlns:a16="http://schemas.microsoft.com/office/drawing/2014/main" id="{EE8C72F9-A910-48B2-B8EB-9DC18DABDD7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73666" y="6010453"/>
                  <a:ext cx="157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8439" name="Ink 8438">
                  <a:extLst>
                    <a:ext uri="{FF2B5EF4-FFF2-40B4-BE49-F238E27FC236}">
                      <a16:creationId xmlns:a16="http://schemas.microsoft.com/office/drawing/2014/main" id="{DCA526D9-37BB-4F34-92C2-CD3F05E51A03}"/>
                    </a:ext>
                  </a:extLst>
                </p14:cNvPr>
                <p14:cNvContentPartPr/>
                <p14:nvPr/>
              </p14:nvContentPartPr>
              <p14:xfrm>
                <a:off x="5756466" y="5975173"/>
                <a:ext cx="135000" cy="28440"/>
              </p14:xfrm>
            </p:contentPart>
          </mc:Choice>
          <mc:Fallback xmlns="">
            <p:pic>
              <p:nvPicPr>
                <p:cNvPr id="8439" name="Ink 8438">
                  <a:extLst>
                    <a:ext uri="{FF2B5EF4-FFF2-40B4-BE49-F238E27FC236}">
                      <a16:creationId xmlns:a16="http://schemas.microsoft.com/office/drawing/2014/main" id="{DCA526D9-37BB-4F34-92C2-CD3F05E51A0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747466" y="5966173"/>
                  <a:ext cx="1526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45" name="Group 8444">
            <a:extLst>
              <a:ext uri="{FF2B5EF4-FFF2-40B4-BE49-F238E27FC236}">
                <a16:creationId xmlns:a16="http://schemas.microsoft.com/office/drawing/2014/main" id="{9278511F-4FF6-482D-9349-F0F76C28EE45}"/>
              </a:ext>
            </a:extLst>
          </p:cNvPr>
          <p:cNvGrpSpPr/>
          <p:nvPr/>
        </p:nvGrpSpPr>
        <p:grpSpPr>
          <a:xfrm>
            <a:off x="6108546" y="5993893"/>
            <a:ext cx="515160" cy="199800"/>
            <a:chOff x="6108546" y="5993893"/>
            <a:chExt cx="51516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8441" name="Ink 8440">
                  <a:extLst>
                    <a:ext uri="{FF2B5EF4-FFF2-40B4-BE49-F238E27FC236}">
                      <a16:creationId xmlns:a16="http://schemas.microsoft.com/office/drawing/2014/main" id="{0E9E74B2-12B6-4E66-B27A-361760166583}"/>
                    </a:ext>
                  </a:extLst>
                </p14:cNvPr>
                <p14:cNvContentPartPr/>
                <p14:nvPr/>
              </p14:nvContentPartPr>
              <p14:xfrm>
                <a:off x="6150666" y="6086413"/>
                <a:ext cx="156240" cy="6840"/>
              </p14:xfrm>
            </p:contentPart>
          </mc:Choice>
          <mc:Fallback xmlns="">
            <p:pic>
              <p:nvPicPr>
                <p:cNvPr id="8441" name="Ink 8440">
                  <a:extLst>
                    <a:ext uri="{FF2B5EF4-FFF2-40B4-BE49-F238E27FC236}">
                      <a16:creationId xmlns:a16="http://schemas.microsoft.com/office/drawing/2014/main" id="{0E9E74B2-12B6-4E66-B27A-36176016658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141666" y="6077413"/>
                  <a:ext cx="173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8442" name="Ink 8441">
                  <a:extLst>
                    <a:ext uri="{FF2B5EF4-FFF2-40B4-BE49-F238E27FC236}">
                      <a16:creationId xmlns:a16="http://schemas.microsoft.com/office/drawing/2014/main" id="{AB268BDD-8974-4044-8143-37099E655B67}"/>
                    </a:ext>
                  </a:extLst>
                </p14:cNvPr>
                <p14:cNvContentPartPr/>
                <p14:nvPr/>
              </p14:nvContentPartPr>
              <p14:xfrm>
                <a:off x="6108546" y="5993893"/>
                <a:ext cx="429120" cy="199800"/>
              </p14:xfrm>
            </p:contentPart>
          </mc:Choice>
          <mc:Fallback xmlns="">
            <p:pic>
              <p:nvPicPr>
                <p:cNvPr id="8442" name="Ink 8441">
                  <a:extLst>
                    <a:ext uri="{FF2B5EF4-FFF2-40B4-BE49-F238E27FC236}">
                      <a16:creationId xmlns:a16="http://schemas.microsoft.com/office/drawing/2014/main" id="{AB268BDD-8974-4044-8143-37099E655B6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099906" y="5984893"/>
                  <a:ext cx="446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8443" name="Ink 8442">
                  <a:extLst>
                    <a:ext uri="{FF2B5EF4-FFF2-40B4-BE49-F238E27FC236}">
                      <a16:creationId xmlns:a16="http://schemas.microsoft.com/office/drawing/2014/main" id="{D3DCFB49-C9ED-4FB5-ADD3-0007139EEEF7}"/>
                    </a:ext>
                  </a:extLst>
                </p14:cNvPr>
                <p14:cNvContentPartPr/>
                <p14:nvPr/>
              </p14:nvContentPartPr>
              <p14:xfrm>
                <a:off x="6604986" y="6162733"/>
                <a:ext cx="18720" cy="6840"/>
              </p14:xfrm>
            </p:contentPart>
          </mc:Choice>
          <mc:Fallback xmlns="">
            <p:pic>
              <p:nvPicPr>
                <p:cNvPr id="8443" name="Ink 8442">
                  <a:extLst>
                    <a:ext uri="{FF2B5EF4-FFF2-40B4-BE49-F238E27FC236}">
                      <a16:creationId xmlns:a16="http://schemas.microsoft.com/office/drawing/2014/main" id="{D3DCFB49-C9ED-4FB5-ADD3-0007139EEEF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96346" y="6154093"/>
                  <a:ext cx="3636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7E278E82-103E-4742-A6E9-240FAD5A1D6E}"/>
                  </a:ext>
                </a:extLst>
              </p14:cNvPr>
              <p14:cNvContentPartPr/>
              <p14:nvPr/>
            </p14:nvContentPartPr>
            <p14:xfrm>
              <a:off x="6820986" y="6032053"/>
              <a:ext cx="300600" cy="21024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7E278E82-103E-4742-A6E9-240FAD5A1D6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812346" y="6023053"/>
                <a:ext cx="3182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8446" name="Ink 8445">
                <a:extLst>
                  <a:ext uri="{FF2B5EF4-FFF2-40B4-BE49-F238E27FC236}">
                    <a16:creationId xmlns:a16="http://schemas.microsoft.com/office/drawing/2014/main" id="{60E0FB29-F367-4DF2-8B55-FD8C72B53DE0}"/>
                  </a:ext>
                </a:extLst>
              </p14:cNvPr>
              <p14:cNvContentPartPr/>
              <p14:nvPr/>
            </p14:nvContentPartPr>
            <p14:xfrm>
              <a:off x="421266" y="784333"/>
              <a:ext cx="360" cy="360"/>
            </p14:xfrm>
          </p:contentPart>
        </mc:Choice>
        <mc:Fallback xmlns="">
          <p:pic>
            <p:nvPicPr>
              <p:cNvPr id="8446" name="Ink 8445">
                <a:extLst>
                  <a:ext uri="{FF2B5EF4-FFF2-40B4-BE49-F238E27FC236}">
                    <a16:creationId xmlns:a16="http://schemas.microsoft.com/office/drawing/2014/main" id="{60E0FB29-F367-4DF2-8B55-FD8C72B53DE0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12266" y="7756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49" name="Group 8448">
            <a:extLst>
              <a:ext uri="{FF2B5EF4-FFF2-40B4-BE49-F238E27FC236}">
                <a16:creationId xmlns:a16="http://schemas.microsoft.com/office/drawing/2014/main" id="{37276710-BB1F-4971-994F-07F287E9087B}"/>
              </a:ext>
            </a:extLst>
          </p:cNvPr>
          <p:cNvGrpSpPr/>
          <p:nvPr/>
        </p:nvGrpSpPr>
        <p:grpSpPr>
          <a:xfrm>
            <a:off x="7020066" y="5060413"/>
            <a:ext cx="335880" cy="261720"/>
            <a:chOff x="7020066" y="5060413"/>
            <a:chExt cx="33588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8447" name="Ink 8446">
                  <a:extLst>
                    <a:ext uri="{FF2B5EF4-FFF2-40B4-BE49-F238E27FC236}">
                      <a16:creationId xmlns:a16="http://schemas.microsoft.com/office/drawing/2014/main" id="{C6037DA5-082C-4EED-B12D-B85B099C489F}"/>
                    </a:ext>
                  </a:extLst>
                </p14:cNvPr>
                <p14:cNvContentPartPr/>
                <p14:nvPr/>
              </p14:nvContentPartPr>
              <p14:xfrm>
                <a:off x="7177386" y="5115853"/>
                <a:ext cx="68400" cy="136080"/>
              </p14:xfrm>
            </p:contentPart>
          </mc:Choice>
          <mc:Fallback xmlns="">
            <p:pic>
              <p:nvPicPr>
                <p:cNvPr id="8447" name="Ink 8446">
                  <a:extLst>
                    <a:ext uri="{FF2B5EF4-FFF2-40B4-BE49-F238E27FC236}">
                      <a16:creationId xmlns:a16="http://schemas.microsoft.com/office/drawing/2014/main" id="{C6037DA5-082C-4EED-B12D-B85B099C489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168386" y="5107213"/>
                  <a:ext cx="86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8448" name="Ink 8447">
                  <a:extLst>
                    <a:ext uri="{FF2B5EF4-FFF2-40B4-BE49-F238E27FC236}">
                      <a16:creationId xmlns:a16="http://schemas.microsoft.com/office/drawing/2014/main" id="{66164977-30A7-413A-877F-8D0D6D5AFAD4}"/>
                    </a:ext>
                  </a:extLst>
                </p14:cNvPr>
                <p14:cNvContentPartPr/>
                <p14:nvPr/>
              </p14:nvContentPartPr>
              <p14:xfrm>
                <a:off x="7020066" y="5060413"/>
                <a:ext cx="335880" cy="261720"/>
              </p14:xfrm>
            </p:contentPart>
          </mc:Choice>
          <mc:Fallback xmlns="">
            <p:pic>
              <p:nvPicPr>
                <p:cNvPr id="8448" name="Ink 8447">
                  <a:extLst>
                    <a:ext uri="{FF2B5EF4-FFF2-40B4-BE49-F238E27FC236}">
                      <a16:creationId xmlns:a16="http://schemas.microsoft.com/office/drawing/2014/main" id="{66164977-30A7-413A-877F-8D0D6D5AFAD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011426" y="5051413"/>
                  <a:ext cx="35352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2" name="Group 8451">
            <a:extLst>
              <a:ext uri="{FF2B5EF4-FFF2-40B4-BE49-F238E27FC236}">
                <a16:creationId xmlns:a16="http://schemas.microsoft.com/office/drawing/2014/main" id="{C8EB0F91-B05D-4799-AD5A-FA4DB81651BB}"/>
              </a:ext>
            </a:extLst>
          </p:cNvPr>
          <p:cNvGrpSpPr/>
          <p:nvPr/>
        </p:nvGrpSpPr>
        <p:grpSpPr>
          <a:xfrm>
            <a:off x="5347506" y="4632733"/>
            <a:ext cx="468720" cy="287640"/>
            <a:chOff x="5347506" y="4632733"/>
            <a:chExt cx="46872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8450" name="Ink 8449">
                  <a:extLst>
                    <a:ext uri="{FF2B5EF4-FFF2-40B4-BE49-F238E27FC236}">
                      <a16:creationId xmlns:a16="http://schemas.microsoft.com/office/drawing/2014/main" id="{49294D99-C3A4-46A0-B9DC-19D179D6A032}"/>
                    </a:ext>
                  </a:extLst>
                </p14:cNvPr>
                <p14:cNvContentPartPr/>
                <p14:nvPr/>
              </p14:nvContentPartPr>
              <p14:xfrm>
                <a:off x="5490426" y="4709413"/>
                <a:ext cx="173160" cy="112320"/>
              </p14:xfrm>
            </p:contentPart>
          </mc:Choice>
          <mc:Fallback xmlns="">
            <p:pic>
              <p:nvPicPr>
                <p:cNvPr id="8450" name="Ink 8449">
                  <a:extLst>
                    <a:ext uri="{FF2B5EF4-FFF2-40B4-BE49-F238E27FC236}">
                      <a16:creationId xmlns:a16="http://schemas.microsoft.com/office/drawing/2014/main" id="{49294D99-C3A4-46A0-B9DC-19D179D6A03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481786" y="4700413"/>
                  <a:ext cx="190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8451" name="Ink 8450">
                  <a:extLst>
                    <a:ext uri="{FF2B5EF4-FFF2-40B4-BE49-F238E27FC236}">
                      <a16:creationId xmlns:a16="http://schemas.microsoft.com/office/drawing/2014/main" id="{F7DEDCE0-56DB-41DF-8270-B5599901D8D5}"/>
                    </a:ext>
                  </a:extLst>
                </p14:cNvPr>
                <p14:cNvContentPartPr/>
                <p14:nvPr/>
              </p14:nvContentPartPr>
              <p14:xfrm>
                <a:off x="5347506" y="4632733"/>
                <a:ext cx="468720" cy="287640"/>
              </p14:xfrm>
            </p:contentPart>
          </mc:Choice>
          <mc:Fallback xmlns="">
            <p:pic>
              <p:nvPicPr>
                <p:cNvPr id="8451" name="Ink 8450">
                  <a:extLst>
                    <a:ext uri="{FF2B5EF4-FFF2-40B4-BE49-F238E27FC236}">
                      <a16:creationId xmlns:a16="http://schemas.microsoft.com/office/drawing/2014/main" id="{F7DEDCE0-56DB-41DF-8270-B5599901D8D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38866" y="4624093"/>
                  <a:ext cx="48636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5" name="Group 8454">
            <a:extLst>
              <a:ext uri="{FF2B5EF4-FFF2-40B4-BE49-F238E27FC236}">
                <a16:creationId xmlns:a16="http://schemas.microsoft.com/office/drawing/2014/main" id="{74B503C6-33FC-4E97-91E5-8EB335C64F1D}"/>
              </a:ext>
            </a:extLst>
          </p:cNvPr>
          <p:cNvGrpSpPr/>
          <p:nvPr/>
        </p:nvGrpSpPr>
        <p:grpSpPr>
          <a:xfrm>
            <a:off x="7053186" y="3877093"/>
            <a:ext cx="447480" cy="352440"/>
            <a:chOff x="7053186" y="3877093"/>
            <a:chExt cx="44748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8453" name="Ink 8452">
                  <a:extLst>
                    <a:ext uri="{FF2B5EF4-FFF2-40B4-BE49-F238E27FC236}">
                      <a16:creationId xmlns:a16="http://schemas.microsoft.com/office/drawing/2014/main" id="{4F8D8306-E6B4-40CE-B0F7-65EA4C1DB3AB}"/>
                    </a:ext>
                  </a:extLst>
                </p14:cNvPr>
                <p14:cNvContentPartPr/>
                <p14:nvPr/>
              </p14:nvContentPartPr>
              <p14:xfrm>
                <a:off x="7189986" y="4000213"/>
                <a:ext cx="119160" cy="163440"/>
              </p14:xfrm>
            </p:contentPart>
          </mc:Choice>
          <mc:Fallback xmlns="">
            <p:pic>
              <p:nvPicPr>
                <p:cNvPr id="8453" name="Ink 8452">
                  <a:extLst>
                    <a:ext uri="{FF2B5EF4-FFF2-40B4-BE49-F238E27FC236}">
                      <a16:creationId xmlns:a16="http://schemas.microsoft.com/office/drawing/2014/main" id="{4F8D8306-E6B4-40CE-B0F7-65EA4C1DB3A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181346" y="3991213"/>
                  <a:ext cx="136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8454" name="Ink 8453">
                  <a:extLst>
                    <a:ext uri="{FF2B5EF4-FFF2-40B4-BE49-F238E27FC236}">
                      <a16:creationId xmlns:a16="http://schemas.microsoft.com/office/drawing/2014/main" id="{8AB5F4A7-4BDE-4CE6-8CF5-FC14F147F99D}"/>
                    </a:ext>
                  </a:extLst>
                </p14:cNvPr>
                <p14:cNvContentPartPr/>
                <p14:nvPr/>
              </p14:nvContentPartPr>
              <p14:xfrm>
                <a:off x="7053186" y="3877093"/>
                <a:ext cx="447480" cy="352440"/>
              </p14:xfrm>
            </p:contentPart>
          </mc:Choice>
          <mc:Fallback xmlns="">
            <p:pic>
              <p:nvPicPr>
                <p:cNvPr id="8454" name="Ink 8453">
                  <a:extLst>
                    <a:ext uri="{FF2B5EF4-FFF2-40B4-BE49-F238E27FC236}">
                      <a16:creationId xmlns:a16="http://schemas.microsoft.com/office/drawing/2014/main" id="{8AB5F4A7-4BDE-4CE6-8CF5-FC14F147F99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044546" y="3868453"/>
                  <a:ext cx="46512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59" name="Group 8458">
            <a:extLst>
              <a:ext uri="{FF2B5EF4-FFF2-40B4-BE49-F238E27FC236}">
                <a16:creationId xmlns:a16="http://schemas.microsoft.com/office/drawing/2014/main" id="{913365C3-3A37-446E-99B9-8EB0F43CBEC6}"/>
              </a:ext>
            </a:extLst>
          </p:cNvPr>
          <p:cNvGrpSpPr/>
          <p:nvPr/>
        </p:nvGrpSpPr>
        <p:grpSpPr>
          <a:xfrm>
            <a:off x="4490346" y="3065653"/>
            <a:ext cx="365760" cy="314280"/>
            <a:chOff x="4490346" y="3065653"/>
            <a:chExt cx="36576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8456" name="Ink 8455">
                  <a:extLst>
                    <a:ext uri="{FF2B5EF4-FFF2-40B4-BE49-F238E27FC236}">
                      <a16:creationId xmlns:a16="http://schemas.microsoft.com/office/drawing/2014/main" id="{A549C7EB-EFA6-4D80-9287-28E261991ED9}"/>
                    </a:ext>
                  </a:extLst>
                </p14:cNvPr>
                <p14:cNvContentPartPr/>
                <p14:nvPr/>
              </p14:nvContentPartPr>
              <p14:xfrm>
                <a:off x="4613826" y="3122173"/>
                <a:ext cx="81720" cy="122400"/>
              </p14:xfrm>
            </p:contentPart>
          </mc:Choice>
          <mc:Fallback xmlns="">
            <p:pic>
              <p:nvPicPr>
                <p:cNvPr id="8456" name="Ink 8455">
                  <a:extLst>
                    <a:ext uri="{FF2B5EF4-FFF2-40B4-BE49-F238E27FC236}">
                      <a16:creationId xmlns:a16="http://schemas.microsoft.com/office/drawing/2014/main" id="{A549C7EB-EFA6-4D80-9287-28E261991ED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05186" y="3113173"/>
                  <a:ext cx="99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8457" name="Ink 8456">
                  <a:extLst>
                    <a:ext uri="{FF2B5EF4-FFF2-40B4-BE49-F238E27FC236}">
                      <a16:creationId xmlns:a16="http://schemas.microsoft.com/office/drawing/2014/main" id="{DDCF1A96-AA46-4FA5-9D19-14A8188B7C5A}"/>
                    </a:ext>
                  </a:extLst>
                </p14:cNvPr>
                <p14:cNvContentPartPr/>
                <p14:nvPr/>
              </p14:nvContentPartPr>
              <p14:xfrm>
                <a:off x="4688346" y="3171853"/>
                <a:ext cx="4320" cy="122760"/>
              </p14:xfrm>
            </p:contentPart>
          </mc:Choice>
          <mc:Fallback xmlns="">
            <p:pic>
              <p:nvPicPr>
                <p:cNvPr id="8457" name="Ink 8456">
                  <a:extLst>
                    <a:ext uri="{FF2B5EF4-FFF2-40B4-BE49-F238E27FC236}">
                      <a16:creationId xmlns:a16="http://schemas.microsoft.com/office/drawing/2014/main" id="{DDCF1A96-AA46-4FA5-9D19-14A8188B7C5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679346" y="3163213"/>
                  <a:ext cx="21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8458" name="Ink 8457">
                  <a:extLst>
                    <a:ext uri="{FF2B5EF4-FFF2-40B4-BE49-F238E27FC236}">
                      <a16:creationId xmlns:a16="http://schemas.microsoft.com/office/drawing/2014/main" id="{FC1D2EBE-025A-4A34-BBB2-A34A677BDA03}"/>
                    </a:ext>
                  </a:extLst>
                </p14:cNvPr>
                <p14:cNvContentPartPr/>
                <p14:nvPr/>
              </p14:nvContentPartPr>
              <p14:xfrm>
                <a:off x="4490346" y="3065653"/>
                <a:ext cx="365760" cy="314280"/>
              </p14:xfrm>
            </p:contentPart>
          </mc:Choice>
          <mc:Fallback xmlns="">
            <p:pic>
              <p:nvPicPr>
                <p:cNvPr id="8458" name="Ink 8457">
                  <a:extLst>
                    <a:ext uri="{FF2B5EF4-FFF2-40B4-BE49-F238E27FC236}">
                      <a16:creationId xmlns:a16="http://schemas.microsoft.com/office/drawing/2014/main" id="{FC1D2EBE-025A-4A34-BBB2-A34A677BDA0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481346" y="3057013"/>
                  <a:ext cx="38340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3" name="Group 8462">
            <a:extLst>
              <a:ext uri="{FF2B5EF4-FFF2-40B4-BE49-F238E27FC236}">
                <a16:creationId xmlns:a16="http://schemas.microsoft.com/office/drawing/2014/main" id="{0363CE65-77C2-498D-AC10-1CDCA936A209}"/>
              </a:ext>
            </a:extLst>
          </p:cNvPr>
          <p:cNvGrpSpPr/>
          <p:nvPr/>
        </p:nvGrpSpPr>
        <p:grpSpPr>
          <a:xfrm>
            <a:off x="5031426" y="3481093"/>
            <a:ext cx="373320" cy="296280"/>
            <a:chOff x="5031426" y="3481093"/>
            <a:chExt cx="3733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8460" name="Ink 8459">
                  <a:extLst>
                    <a:ext uri="{FF2B5EF4-FFF2-40B4-BE49-F238E27FC236}">
                      <a16:creationId xmlns:a16="http://schemas.microsoft.com/office/drawing/2014/main" id="{A288A7CD-5C1B-4AE6-BC37-179CABE92C40}"/>
                    </a:ext>
                  </a:extLst>
                </p14:cNvPr>
                <p14:cNvContentPartPr/>
                <p14:nvPr/>
              </p14:nvContentPartPr>
              <p14:xfrm>
                <a:off x="5163186" y="3582973"/>
                <a:ext cx="92160" cy="117720"/>
              </p14:xfrm>
            </p:contentPart>
          </mc:Choice>
          <mc:Fallback xmlns="">
            <p:pic>
              <p:nvPicPr>
                <p:cNvPr id="8460" name="Ink 8459">
                  <a:extLst>
                    <a:ext uri="{FF2B5EF4-FFF2-40B4-BE49-F238E27FC236}">
                      <a16:creationId xmlns:a16="http://schemas.microsoft.com/office/drawing/2014/main" id="{A288A7CD-5C1B-4AE6-BC37-179CABE92C4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54546" y="3573973"/>
                  <a:ext cx="10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8461" name="Ink 8460">
                  <a:extLst>
                    <a:ext uri="{FF2B5EF4-FFF2-40B4-BE49-F238E27FC236}">
                      <a16:creationId xmlns:a16="http://schemas.microsoft.com/office/drawing/2014/main" id="{AF85AC8F-42BF-42FF-84AE-6E1BAF767107}"/>
                    </a:ext>
                  </a:extLst>
                </p14:cNvPr>
                <p14:cNvContentPartPr/>
                <p14:nvPr/>
              </p14:nvContentPartPr>
              <p14:xfrm>
                <a:off x="5193426" y="3578653"/>
                <a:ext cx="84960" cy="23400"/>
              </p14:xfrm>
            </p:contentPart>
          </mc:Choice>
          <mc:Fallback xmlns="">
            <p:pic>
              <p:nvPicPr>
                <p:cNvPr id="8461" name="Ink 8460">
                  <a:extLst>
                    <a:ext uri="{FF2B5EF4-FFF2-40B4-BE49-F238E27FC236}">
                      <a16:creationId xmlns:a16="http://schemas.microsoft.com/office/drawing/2014/main" id="{AF85AC8F-42BF-42FF-84AE-6E1BAF76710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184786" y="3570013"/>
                  <a:ext cx="102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8462" name="Ink 8461">
                  <a:extLst>
                    <a:ext uri="{FF2B5EF4-FFF2-40B4-BE49-F238E27FC236}">
                      <a16:creationId xmlns:a16="http://schemas.microsoft.com/office/drawing/2014/main" id="{E69FC514-660C-4160-B3D0-48047C8C69EB}"/>
                    </a:ext>
                  </a:extLst>
                </p14:cNvPr>
                <p14:cNvContentPartPr/>
                <p14:nvPr/>
              </p14:nvContentPartPr>
              <p14:xfrm>
                <a:off x="5031426" y="3481093"/>
                <a:ext cx="373320" cy="296280"/>
              </p14:xfrm>
            </p:contentPart>
          </mc:Choice>
          <mc:Fallback xmlns="">
            <p:pic>
              <p:nvPicPr>
                <p:cNvPr id="8462" name="Ink 8461">
                  <a:extLst>
                    <a:ext uri="{FF2B5EF4-FFF2-40B4-BE49-F238E27FC236}">
                      <a16:creationId xmlns:a16="http://schemas.microsoft.com/office/drawing/2014/main" id="{E69FC514-660C-4160-B3D0-48047C8C69E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022426" y="3472453"/>
                  <a:ext cx="39096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6" name="Group 8465">
            <a:extLst>
              <a:ext uri="{FF2B5EF4-FFF2-40B4-BE49-F238E27FC236}">
                <a16:creationId xmlns:a16="http://schemas.microsoft.com/office/drawing/2014/main" id="{65FD3B4F-4E61-4FCD-850E-24F8C0013856}"/>
              </a:ext>
            </a:extLst>
          </p:cNvPr>
          <p:cNvGrpSpPr/>
          <p:nvPr/>
        </p:nvGrpSpPr>
        <p:grpSpPr>
          <a:xfrm>
            <a:off x="6402306" y="5539213"/>
            <a:ext cx="412920" cy="361800"/>
            <a:chOff x="6402306" y="5539213"/>
            <a:chExt cx="4129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8464" name="Ink 8463">
                  <a:extLst>
                    <a:ext uri="{FF2B5EF4-FFF2-40B4-BE49-F238E27FC236}">
                      <a16:creationId xmlns:a16="http://schemas.microsoft.com/office/drawing/2014/main" id="{54B4CFC2-C870-496A-91C6-BD7654B6A805}"/>
                    </a:ext>
                  </a:extLst>
                </p14:cNvPr>
                <p14:cNvContentPartPr/>
                <p14:nvPr/>
              </p14:nvContentPartPr>
              <p14:xfrm>
                <a:off x="6519666" y="5667013"/>
                <a:ext cx="149400" cy="163440"/>
              </p14:xfrm>
            </p:contentPart>
          </mc:Choice>
          <mc:Fallback xmlns="">
            <p:pic>
              <p:nvPicPr>
                <p:cNvPr id="8464" name="Ink 8463">
                  <a:extLst>
                    <a:ext uri="{FF2B5EF4-FFF2-40B4-BE49-F238E27FC236}">
                      <a16:creationId xmlns:a16="http://schemas.microsoft.com/office/drawing/2014/main" id="{54B4CFC2-C870-496A-91C6-BD7654B6A80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10666" y="5658373"/>
                  <a:ext cx="167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8465" name="Ink 8464">
                  <a:extLst>
                    <a:ext uri="{FF2B5EF4-FFF2-40B4-BE49-F238E27FC236}">
                      <a16:creationId xmlns:a16="http://schemas.microsoft.com/office/drawing/2014/main" id="{80CA2E15-D9F9-4CCB-BD05-ED696888CA72}"/>
                    </a:ext>
                  </a:extLst>
                </p14:cNvPr>
                <p14:cNvContentPartPr/>
                <p14:nvPr/>
              </p14:nvContentPartPr>
              <p14:xfrm>
                <a:off x="6402306" y="5539213"/>
                <a:ext cx="412920" cy="361800"/>
              </p14:xfrm>
            </p:contentPart>
          </mc:Choice>
          <mc:Fallback xmlns="">
            <p:pic>
              <p:nvPicPr>
                <p:cNvPr id="8465" name="Ink 8464">
                  <a:extLst>
                    <a:ext uri="{FF2B5EF4-FFF2-40B4-BE49-F238E27FC236}">
                      <a16:creationId xmlns:a16="http://schemas.microsoft.com/office/drawing/2014/main" id="{80CA2E15-D9F9-4CCB-BD05-ED696888CA7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93306" y="5530573"/>
                  <a:ext cx="43056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1" name="Group 8470">
            <a:extLst>
              <a:ext uri="{FF2B5EF4-FFF2-40B4-BE49-F238E27FC236}">
                <a16:creationId xmlns:a16="http://schemas.microsoft.com/office/drawing/2014/main" id="{2A17B45B-6903-4E31-A54B-6BDB632F1370}"/>
              </a:ext>
            </a:extLst>
          </p:cNvPr>
          <p:cNvGrpSpPr/>
          <p:nvPr/>
        </p:nvGrpSpPr>
        <p:grpSpPr>
          <a:xfrm>
            <a:off x="8095026" y="1428013"/>
            <a:ext cx="345600" cy="241920"/>
            <a:chOff x="8095026" y="1428013"/>
            <a:chExt cx="34560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8467" name="Ink 8466">
                  <a:extLst>
                    <a:ext uri="{FF2B5EF4-FFF2-40B4-BE49-F238E27FC236}">
                      <a16:creationId xmlns:a16="http://schemas.microsoft.com/office/drawing/2014/main" id="{6F506BB5-5419-402C-B333-783200B45336}"/>
                    </a:ext>
                  </a:extLst>
                </p14:cNvPr>
                <p14:cNvContentPartPr/>
                <p14:nvPr/>
              </p14:nvContentPartPr>
              <p14:xfrm>
                <a:off x="8095026" y="1542133"/>
                <a:ext cx="152640" cy="127800"/>
              </p14:xfrm>
            </p:contentPart>
          </mc:Choice>
          <mc:Fallback xmlns="">
            <p:pic>
              <p:nvPicPr>
                <p:cNvPr id="8467" name="Ink 8466">
                  <a:extLst>
                    <a:ext uri="{FF2B5EF4-FFF2-40B4-BE49-F238E27FC236}">
                      <a16:creationId xmlns:a16="http://schemas.microsoft.com/office/drawing/2014/main" id="{6F506BB5-5419-402C-B333-783200B4533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086026" y="1533133"/>
                  <a:ext cx="170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8468" name="Ink 8467">
                  <a:extLst>
                    <a:ext uri="{FF2B5EF4-FFF2-40B4-BE49-F238E27FC236}">
                      <a16:creationId xmlns:a16="http://schemas.microsoft.com/office/drawing/2014/main" id="{B3089DD5-8937-4D7B-9ACF-7887277F84DF}"/>
                    </a:ext>
                  </a:extLst>
                </p14:cNvPr>
                <p14:cNvContentPartPr/>
                <p14:nvPr/>
              </p14:nvContentPartPr>
              <p14:xfrm>
                <a:off x="8194026" y="1428013"/>
                <a:ext cx="79560" cy="192600"/>
              </p14:xfrm>
            </p:contentPart>
          </mc:Choice>
          <mc:Fallback xmlns="">
            <p:pic>
              <p:nvPicPr>
                <p:cNvPr id="8468" name="Ink 8467">
                  <a:extLst>
                    <a:ext uri="{FF2B5EF4-FFF2-40B4-BE49-F238E27FC236}">
                      <a16:creationId xmlns:a16="http://schemas.microsoft.com/office/drawing/2014/main" id="{B3089DD5-8937-4D7B-9ACF-7887277F84D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185026" y="1419013"/>
                  <a:ext cx="97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8469" name="Ink 8468">
                  <a:extLst>
                    <a:ext uri="{FF2B5EF4-FFF2-40B4-BE49-F238E27FC236}">
                      <a16:creationId xmlns:a16="http://schemas.microsoft.com/office/drawing/2014/main" id="{965DEDCE-325C-4451-A051-C76FB858F73F}"/>
                    </a:ext>
                  </a:extLst>
                </p14:cNvPr>
                <p14:cNvContentPartPr/>
                <p14:nvPr/>
              </p14:nvContentPartPr>
              <p14:xfrm>
                <a:off x="8311746" y="1542133"/>
                <a:ext cx="119160" cy="125640"/>
              </p14:xfrm>
            </p:contentPart>
          </mc:Choice>
          <mc:Fallback xmlns="">
            <p:pic>
              <p:nvPicPr>
                <p:cNvPr id="8469" name="Ink 8468">
                  <a:extLst>
                    <a:ext uri="{FF2B5EF4-FFF2-40B4-BE49-F238E27FC236}">
                      <a16:creationId xmlns:a16="http://schemas.microsoft.com/office/drawing/2014/main" id="{965DEDCE-325C-4451-A051-C76FB858F73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303106" y="1533493"/>
                  <a:ext cx="136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8470" name="Ink 8469">
                  <a:extLst>
                    <a:ext uri="{FF2B5EF4-FFF2-40B4-BE49-F238E27FC236}">
                      <a16:creationId xmlns:a16="http://schemas.microsoft.com/office/drawing/2014/main" id="{B92A2AD6-7B20-4F3C-98AD-C7CA85A701F9}"/>
                    </a:ext>
                  </a:extLst>
                </p14:cNvPr>
                <p14:cNvContentPartPr/>
                <p14:nvPr/>
              </p14:nvContentPartPr>
              <p14:xfrm>
                <a:off x="8334786" y="1516933"/>
                <a:ext cx="105840" cy="11880"/>
              </p14:xfrm>
            </p:contentPart>
          </mc:Choice>
          <mc:Fallback xmlns="">
            <p:pic>
              <p:nvPicPr>
                <p:cNvPr id="8470" name="Ink 8469">
                  <a:extLst>
                    <a:ext uri="{FF2B5EF4-FFF2-40B4-BE49-F238E27FC236}">
                      <a16:creationId xmlns:a16="http://schemas.microsoft.com/office/drawing/2014/main" id="{B92A2AD6-7B20-4F3C-98AD-C7CA85A701F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326146" y="1507933"/>
                  <a:ext cx="1234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76" name="Group 8475">
            <a:extLst>
              <a:ext uri="{FF2B5EF4-FFF2-40B4-BE49-F238E27FC236}">
                <a16:creationId xmlns:a16="http://schemas.microsoft.com/office/drawing/2014/main" id="{116D9A4C-959B-48CC-BF7E-F586C969025D}"/>
              </a:ext>
            </a:extLst>
          </p:cNvPr>
          <p:cNvGrpSpPr/>
          <p:nvPr/>
        </p:nvGrpSpPr>
        <p:grpSpPr>
          <a:xfrm>
            <a:off x="8088186" y="1914373"/>
            <a:ext cx="363960" cy="302040"/>
            <a:chOff x="8088186" y="1914373"/>
            <a:chExt cx="3639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8472" name="Ink 8471">
                  <a:extLst>
                    <a:ext uri="{FF2B5EF4-FFF2-40B4-BE49-F238E27FC236}">
                      <a16:creationId xmlns:a16="http://schemas.microsoft.com/office/drawing/2014/main" id="{BCCC0A5E-02D4-475A-BE3C-4D0003E38085}"/>
                    </a:ext>
                  </a:extLst>
                </p14:cNvPr>
                <p14:cNvContentPartPr/>
                <p14:nvPr/>
              </p14:nvContentPartPr>
              <p14:xfrm>
                <a:off x="8088186" y="1956133"/>
                <a:ext cx="132840" cy="115200"/>
              </p14:xfrm>
            </p:contentPart>
          </mc:Choice>
          <mc:Fallback xmlns="">
            <p:pic>
              <p:nvPicPr>
                <p:cNvPr id="8472" name="Ink 8471">
                  <a:extLst>
                    <a:ext uri="{FF2B5EF4-FFF2-40B4-BE49-F238E27FC236}">
                      <a16:creationId xmlns:a16="http://schemas.microsoft.com/office/drawing/2014/main" id="{BCCC0A5E-02D4-475A-BE3C-4D0003E3808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079546" y="1947133"/>
                  <a:ext cx="150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8473" name="Ink 8472">
                  <a:extLst>
                    <a:ext uri="{FF2B5EF4-FFF2-40B4-BE49-F238E27FC236}">
                      <a16:creationId xmlns:a16="http://schemas.microsoft.com/office/drawing/2014/main" id="{6C40F65B-7480-4878-95A8-B5581E9C7580}"/>
                    </a:ext>
                  </a:extLst>
                </p14:cNvPr>
                <p14:cNvContentPartPr/>
                <p14:nvPr/>
              </p14:nvContentPartPr>
              <p14:xfrm>
                <a:off x="8229306" y="1914373"/>
                <a:ext cx="26640" cy="172440"/>
              </p14:xfrm>
            </p:contentPart>
          </mc:Choice>
          <mc:Fallback xmlns="">
            <p:pic>
              <p:nvPicPr>
                <p:cNvPr id="8473" name="Ink 8472">
                  <a:extLst>
                    <a:ext uri="{FF2B5EF4-FFF2-40B4-BE49-F238E27FC236}">
                      <a16:creationId xmlns:a16="http://schemas.microsoft.com/office/drawing/2014/main" id="{6C40F65B-7480-4878-95A8-B5581E9C758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220306" y="1905373"/>
                  <a:ext cx="44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8474" name="Ink 8473">
                  <a:extLst>
                    <a:ext uri="{FF2B5EF4-FFF2-40B4-BE49-F238E27FC236}">
                      <a16:creationId xmlns:a16="http://schemas.microsoft.com/office/drawing/2014/main" id="{D0BE61D2-B1F8-4C36-A912-4AF085A28B5E}"/>
                    </a:ext>
                  </a:extLst>
                </p14:cNvPr>
                <p14:cNvContentPartPr/>
                <p14:nvPr/>
              </p14:nvContentPartPr>
              <p14:xfrm>
                <a:off x="8317866" y="1992133"/>
                <a:ext cx="134280" cy="130680"/>
              </p14:xfrm>
            </p:contentPart>
          </mc:Choice>
          <mc:Fallback xmlns="">
            <p:pic>
              <p:nvPicPr>
                <p:cNvPr id="8474" name="Ink 8473">
                  <a:extLst>
                    <a:ext uri="{FF2B5EF4-FFF2-40B4-BE49-F238E27FC236}">
                      <a16:creationId xmlns:a16="http://schemas.microsoft.com/office/drawing/2014/main" id="{D0BE61D2-B1F8-4C36-A912-4AF085A28B5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309226" y="1983493"/>
                  <a:ext cx="151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8475" name="Ink 8474">
                  <a:extLst>
                    <a:ext uri="{FF2B5EF4-FFF2-40B4-BE49-F238E27FC236}">
                      <a16:creationId xmlns:a16="http://schemas.microsoft.com/office/drawing/2014/main" id="{CD2BC7CF-CA72-4D60-A360-765C1DB2ADA1}"/>
                    </a:ext>
                  </a:extLst>
                </p14:cNvPr>
                <p14:cNvContentPartPr/>
                <p14:nvPr/>
              </p14:nvContentPartPr>
              <p14:xfrm>
                <a:off x="8400666" y="1997893"/>
                <a:ext cx="13680" cy="218520"/>
              </p14:xfrm>
            </p:contentPart>
          </mc:Choice>
          <mc:Fallback xmlns="">
            <p:pic>
              <p:nvPicPr>
                <p:cNvPr id="8475" name="Ink 8474">
                  <a:extLst>
                    <a:ext uri="{FF2B5EF4-FFF2-40B4-BE49-F238E27FC236}">
                      <a16:creationId xmlns:a16="http://schemas.microsoft.com/office/drawing/2014/main" id="{CD2BC7CF-CA72-4D60-A360-765C1DB2ADA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391666" y="1989253"/>
                  <a:ext cx="313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0" name="Group 8479">
            <a:extLst>
              <a:ext uri="{FF2B5EF4-FFF2-40B4-BE49-F238E27FC236}">
                <a16:creationId xmlns:a16="http://schemas.microsoft.com/office/drawing/2014/main" id="{0B7B3B13-FDF8-4C45-A7B2-4A28C55CB158}"/>
              </a:ext>
            </a:extLst>
          </p:cNvPr>
          <p:cNvGrpSpPr/>
          <p:nvPr/>
        </p:nvGrpSpPr>
        <p:grpSpPr>
          <a:xfrm>
            <a:off x="7981986" y="2386333"/>
            <a:ext cx="425520" cy="290520"/>
            <a:chOff x="7981986" y="2386333"/>
            <a:chExt cx="4255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8477" name="Ink 8476">
                  <a:extLst>
                    <a:ext uri="{FF2B5EF4-FFF2-40B4-BE49-F238E27FC236}">
                      <a16:creationId xmlns:a16="http://schemas.microsoft.com/office/drawing/2014/main" id="{4C06B4F6-C4DA-44C5-AFC9-4A873569BB46}"/>
                    </a:ext>
                  </a:extLst>
                </p14:cNvPr>
                <p14:cNvContentPartPr/>
                <p14:nvPr/>
              </p14:nvContentPartPr>
              <p14:xfrm>
                <a:off x="7981986" y="2455453"/>
                <a:ext cx="122040" cy="131400"/>
              </p14:xfrm>
            </p:contentPart>
          </mc:Choice>
          <mc:Fallback xmlns="">
            <p:pic>
              <p:nvPicPr>
                <p:cNvPr id="8477" name="Ink 8476">
                  <a:extLst>
                    <a:ext uri="{FF2B5EF4-FFF2-40B4-BE49-F238E27FC236}">
                      <a16:creationId xmlns:a16="http://schemas.microsoft.com/office/drawing/2014/main" id="{4C06B4F6-C4DA-44C5-AFC9-4A873569BB4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972986" y="2446453"/>
                  <a:ext cx="139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8478" name="Ink 8477">
                  <a:extLst>
                    <a:ext uri="{FF2B5EF4-FFF2-40B4-BE49-F238E27FC236}">
                      <a16:creationId xmlns:a16="http://schemas.microsoft.com/office/drawing/2014/main" id="{DB2BDD39-3B48-451D-BE75-BA659FB925D5}"/>
                    </a:ext>
                  </a:extLst>
                </p14:cNvPr>
                <p14:cNvContentPartPr/>
                <p14:nvPr/>
              </p14:nvContentPartPr>
              <p14:xfrm>
                <a:off x="8112306" y="2386333"/>
                <a:ext cx="16200" cy="218160"/>
              </p14:xfrm>
            </p:contentPart>
          </mc:Choice>
          <mc:Fallback xmlns="">
            <p:pic>
              <p:nvPicPr>
                <p:cNvPr id="8478" name="Ink 8477">
                  <a:extLst>
                    <a:ext uri="{FF2B5EF4-FFF2-40B4-BE49-F238E27FC236}">
                      <a16:creationId xmlns:a16="http://schemas.microsoft.com/office/drawing/2014/main" id="{DB2BDD39-3B48-451D-BE75-BA659FB925D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103306" y="2377333"/>
                  <a:ext cx="33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8479" name="Ink 8478">
                  <a:extLst>
                    <a:ext uri="{FF2B5EF4-FFF2-40B4-BE49-F238E27FC236}">
                      <a16:creationId xmlns:a16="http://schemas.microsoft.com/office/drawing/2014/main" id="{A717AF39-843A-4E16-BA4A-E92FFAEF1CA9}"/>
                    </a:ext>
                  </a:extLst>
                </p14:cNvPr>
                <p14:cNvContentPartPr/>
                <p14:nvPr/>
              </p14:nvContentPartPr>
              <p14:xfrm>
                <a:off x="8266026" y="2499373"/>
                <a:ext cx="141480" cy="177480"/>
              </p14:xfrm>
            </p:contentPart>
          </mc:Choice>
          <mc:Fallback xmlns="">
            <p:pic>
              <p:nvPicPr>
                <p:cNvPr id="8479" name="Ink 8478">
                  <a:extLst>
                    <a:ext uri="{FF2B5EF4-FFF2-40B4-BE49-F238E27FC236}">
                      <a16:creationId xmlns:a16="http://schemas.microsoft.com/office/drawing/2014/main" id="{A717AF39-843A-4E16-BA4A-E92FFAEF1CA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257026" y="2490733"/>
                  <a:ext cx="1591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4" name="Group 8483">
            <a:extLst>
              <a:ext uri="{FF2B5EF4-FFF2-40B4-BE49-F238E27FC236}">
                <a16:creationId xmlns:a16="http://schemas.microsoft.com/office/drawing/2014/main" id="{3A541ACA-4EEC-4716-8570-CDAFE01A44DB}"/>
              </a:ext>
            </a:extLst>
          </p:cNvPr>
          <p:cNvGrpSpPr/>
          <p:nvPr/>
        </p:nvGrpSpPr>
        <p:grpSpPr>
          <a:xfrm>
            <a:off x="8091786" y="2847493"/>
            <a:ext cx="286200" cy="266040"/>
            <a:chOff x="8091786" y="2847493"/>
            <a:chExt cx="2862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A588CFDF-DA51-47E0-B37C-F6BFF4E9B4AC}"/>
                    </a:ext>
                  </a:extLst>
                </p14:cNvPr>
                <p14:cNvContentPartPr/>
                <p14:nvPr/>
              </p14:nvContentPartPr>
              <p14:xfrm>
                <a:off x="8091786" y="2916253"/>
                <a:ext cx="164520" cy="12456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A588CFDF-DA51-47E0-B37C-F6BFF4E9B4A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82786" y="2907253"/>
                  <a:ext cx="182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BBBE15B5-60E0-469F-A0C4-0CBC9AF2BA4D}"/>
                    </a:ext>
                  </a:extLst>
                </p14:cNvPr>
                <p14:cNvContentPartPr/>
                <p14:nvPr/>
              </p14:nvContentPartPr>
              <p14:xfrm>
                <a:off x="8213106" y="2847493"/>
                <a:ext cx="22680" cy="19260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BBBE15B5-60E0-469F-A0C4-0CBC9AF2BA4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204106" y="2838853"/>
                  <a:ext cx="40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8483" name="Ink 8482">
                  <a:extLst>
                    <a:ext uri="{FF2B5EF4-FFF2-40B4-BE49-F238E27FC236}">
                      <a16:creationId xmlns:a16="http://schemas.microsoft.com/office/drawing/2014/main" id="{FB47F1EF-FF88-42D8-9A4F-6482042FD86B}"/>
                    </a:ext>
                  </a:extLst>
                </p14:cNvPr>
                <p14:cNvContentPartPr/>
                <p14:nvPr/>
              </p14:nvContentPartPr>
              <p14:xfrm>
                <a:off x="8340906" y="2973853"/>
                <a:ext cx="37080" cy="139680"/>
              </p14:xfrm>
            </p:contentPart>
          </mc:Choice>
          <mc:Fallback xmlns="">
            <p:pic>
              <p:nvPicPr>
                <p:cNvPr id="8483" name="Ink 8482">
                  <a:extLst>
                    <a:ext uri="{FF2B5EF4-FFF2-40B4-BE49-F238E27FC236}">
                      <a16:creationId xmlns:a16="http://schemas.microsoft.com/office/drawing/2014/main" id="{FB47F1EF-FF88-42D8-9A4F-6482042FD86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32266" y="2965213"/>
                  <a:ext cx="547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8" name="Group 8487">
            <a:extLst>
              <a:ext uri="{FF2B5EF4-FFF2-40B4-BE49-F238E27FC236}">
                <a16:creationId xmlns:a16="http://schemas.microsoft.com/office/drawing/2014/main" id="{462E56E1-3489-4F6F-BD69-02F6E47A31FC}"/>
              </a:ext>
            </a:extLst>
          </p:cNvPr>
          <p:cNvGrpSpPr/>
          <p:nvPr/>
        </p:nvGrpSpPr>
        <p:grpSpPr>
          <a:xfrm>
            <a:off x="8076666" y="3316573"/>
            <a:ext cx="378000" cy="215640"/>
            <a:chOff x="8076666" y="3316573"/>
            <a:chExt cx="37800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8485" name="Ink 8484">
                  <a:extLst>
                    <a:ext uri="{FF2B5EF4-FFF2-40B4-BE49-F238E27FC236}">
                      <a16:creationId xmlns:a16="http://schemas.microsoft.com/office/drawing/2014/main" id="{6EEA866C-4677-4C68-89A3-E37405C0A66C}"/>
                    </a:ext>
                  </a:extLst>
                </p14:cNvPr>
                <p14:cNvContentPartPr/>
                <p14:nvPr/>
              </p14:nvContentPartPr>
              <p14:xfrm>
                <a:off x="8076666" y="3377413"/>
                <a:ext cx="116640" cy="111600"/>
              </p14:xfrm>
            </p:contentPart>
          </mc:Choice>
          <mc:Fallback xmlns="">
            <p:pic>
              <p:nvPicPr>
                <p:cNvPr id="8485" name="Ink 8484">
                  <a:extLst>
                    <a:ext uri="{FF2B5EF4-FFF2-40B4-BE49-F238E27FC236}">
                      <a16:creationId xmlns:a16="http://schemas.microsoft.com/office/drawing/2014/main" id="{6EEA866C-4677-4C68-89A3-E37405C0A66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067666" y="3368773"/>
                  <a:ext cx="134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CB59BFDE-79BC-4DA0-83F6-2DEC6640E751}"/>
                    </a:ext>
                  </a:extLst>
                </p14:cNvPr>
                <p14:cNvContentPartPr/>
                <p14:nvPr/>
              </p14:nvContentPartPr>
              <p14:xfrm>
                <a:off x="8186466" y="3316573"/>
                <a:ext cx="16560" cy="21492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CB59BFDE-79BC-4DA0-83F6-2DEC6640E75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77826" y="3307573"/>
                  <a:ext cx="34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8487" name="Ink 8486">
                  <a:extLst>
                    <a:ext uri="{FF2B5EF4-FFF2-40B4-BE49-F238E27FC236}">
                      <a16:creationId xmlns:a16="http://schemas.microsoft.com/office/drawing/2014/main" id="{C625BBE6-17D2-4E1D-A79E-9B9E1AD873F5}"/>
                    </a:ext>
                  </a:extLst>
                </p14:cNvPr>
                <p14:cNvContentPartPr/>
                <p14:nvPr/>
              </p14:nvContentPartPr>
              <p14:xfrm>
                <a:off x="8323266" y="3396493"/>
                <a:ext cx="131400" cy="135720"/>
              </p14:xfrm>
            </p:contentPart>
          </mc:Choice>
          <mc:Fallback xmlns="">
            <p:pic>
              <p:nvPicPr>
                <p:cNvPr id="8487" name="Ink 8486">
                  <a:extLst>
                    <a:ext uri="{FF2B5EF4-FFF2-40B4-BE49-F238E27FC236}">
                      <a16:creationId xmlns:a16="http://schemas.microsoft.com/office/drawing/2014/main" id="{C625BBE6-17D2-4E1D-A79E-9B9E1AD873F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314266" y="3387853"/>
                  <a:ext cx="1490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92" name="Group 8491">
            <a:extLst>
              <a:ext uri="{FF2B5EF4-FFF2-40B4-BE49-F238E27FC236}">
                <a16:creationId xmlns:a16="http://schemas.microsoft.com/office/drawing/2014/main" id="{CC76C1EE-527D-4954-8AA8-E7C5ADE90DC0}"/>
              </a:ext>
            </a:extLst>
          </p:cNvPr>
          <p:cNvGrpSpPr/>
          <p:nvPr/>
        </p:nvGrpSpPr>
        <p:grpSpPr>
          <a:xfrm>
            <a:off x="8129586" y="3687013"/>
            <a:ext cx="407520" cy="268200"/>
            <a:chOff x="8129586" y="3687013"/>
            <a:chExt cx="40752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8489" name="Ink 8488">
                  <a:extLst>
                    <a:ext uri="{FF2B5EF4-FFF2-40B4-BE49-F238E27FC236}">
                      <a16:creationId xmlns:a16="http://schemas.microsoft.com/office/drawing/2014/main" id="{FE981E95-8EFC-4217-B97F-B051707F1D29}"/>
                    </a:ext>
                  </a:extLst>
                </p14:cNvPr>
                <p14:cNvContentPartPr/>
                <p14:nvPr/>
              </p14:nvContentPartPr>
              <p14:xfrm>
                <a:off x="8129586" y="3778093"/>
                <a:ext cx="104760" cy="108720"/>
              </p14:xfrm>
            </p:contentPart>
          </mc:Choice>
          <mc:Fallback xmlns="">
            <p:pic>
              <p:nvPicPr>
                <p:cNvPr id="8489" name="Ink 8488">
                  <a:extLst>
                    <a:ext uri="{FF2B5EF4-FFF2-40B4-BE49-F238E27FC236}">
                      <a16:creationId xmlns:a16="http://schemas.microsoft.com/office/drawing/2014/main" id="{FE981E95-8EFC-4217-B97F-B051707F1D2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20946" y="3769093"/>
                  <a:ext cx="122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8490" name="Ink 8489">
                  <a:extLst>
                    <a:ext uri="{FF2B5EF4-FFF2-40B4-BE49-F238E27FC236}">
                      <a16:creationId xmlns:a16="http://schemas.microsoft.com/office/drawing/2014/main" id="{15739AA2-9B60-4923-B74D-2B5A3544E83E}"/>
                    </a:ext>
                  </a:extLst>
                </p14:cNvPr>
                <p14:cNvContentPartPr/>
                <p14:nvPr/>
              </p14:nvContentPartPr>
              <p14:xfrm>
                <a:off x="8253786" y="3687013"/>
                <a:ext cx="12960" cy="200520"/>
              </p14:xfrm>
            </p:contentPart>
          </mc:Choice>
          <mc:Fallback xmlns="">
            <p:pic>
              <p:nvPicPr>
                <p:cNvPr id="8490" name="Ink 8489">
                  <a:extLst>
                    <a:ext uri="{FF2B5EF4-FFF2-40B4-BE49-F238E27FC236}">
                      <a16:creationId xmlns:a16="http://schemas.microsoft.com/office/drawing/2014/main" id="{15739AA2-9B60-4923-B74D-2B5A3544E83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244786" y="3678373"/>
                  <a:ext cx="30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8491" name="Ink 8490">
                  <a:extLst>
                    <a:ext uri="{FF2B5EF4-FFF2-40B4-BE49-F238E27FC236}">
                      <a16:creationId xmlns:a16="http://schemas.microsoft.com/office/drawing/2014/main" id="{DE3EEB46-C65C-447E-A544-BF7EC857CB18}"/>
                    </a:ext>
                  </a:extLst>
                </p14:cNvPr>
                <p14:cNvContentPartPr/>
                <p14:nvPr/>
              </p14:nvContentPartPr>
              <p14:xfrm>
                <a:off x="8384466" y="3784933"/>
                <a:ext cx="152640" cy="170280"/>
              </p14:xfrm>
            </p:contentPart>
          </mc:Choice>
          <mc:Fallback xmlns="">
            <p:pic>
              <p:nvPicPr>
                <p:cNvPr id="8491" name="Ink 8490">
                  <a:extLst>
                    <a:ext uri="{FF2B5EF4-FFF2-40B4-BE49-F238E27FC236}">
                      <a16:creationId xmlns:a16="http://schemas.microsoft.com/office/drawing/2014/main" id="{DE3EEB46-C65C-447E-A544-BF7EC857CB1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375466" y="3775933"/>
                  <a:ext cx="170280" cy="18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725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επίδραση του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στη διάταξη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2438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δεν επηρεάζει τη διάταξη για ερωτήματα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ένα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μόνο όρο</a:t>
            </a:r>
            <a:r>
              <a:rPr lang="el-GR" sz="2400" dirty="0">
                <a:ea typeface="ＭＳ Ｐゴシック" charset="-128"/>
              </a:rPr>
              <a:t>, όπως </a:t>
            </a:r>
            <a:r>
              <a:rPr lang="en-US" sz="2400" dirty="0">
                <a:ea typeface="ＭＳ Ｐゴシック" charset="-128"/>
              </a:rPr>
              <a:t>iPhone</a:t>
            </a:r>
            <a:endParaRPr lang="el-GR" sz="24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επηρεάζει μόνο τη διάταξη για ερωτήματα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τουλάχιστον δύο όρους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Για το ερώτημα </a:t>
            </a:r>
            <a:r>
              <a:rPr lang="en-US" sz="2000" i="1" dirty="0">
                <a:ea typeface="ＭＳ Ｐゴシック" charset="-128"/>
              </a:rPr>
              <a:t>capricious person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l-GR" sz="2000" dirty="0">
                <a:ea typeface="ＭＳ Ｐゴシック" charset="-128"/>
              </a:rPr>
              <a:t> η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στάθμιση έχει ως αποτέλεσμα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οι εμφανίσεις του </a:t>
            </a:r>
            <a:r>
              <a:rPr lang="en-US" sz="2000" dirty="0">
                <a:ea typeface="ＭＳ Ｐゴシック" charset="-128"/>
              </a:rPr>
              <a:t> capricious </a:t>
            </a:r>
            <a:r>
              <a:rPr lang="el-GR" sz="2000" dirty="0">
                <a:ea typeface="ＭＳ Ｐゴシック" charset="-128"/>
              </a:rPr>
              <a:t>να μετράνε </a:t>
            </a:r>
            <a:r>
              <a:rPr lang="el-GR" sz="2000" i="1" dirty="0">
                <a:ea typeface="ＭＳ Ｐゴシック" charset="-128"/>
              </a:rPr>
              <a:t>περισσότερο</a:t>
            </a:r>
            <a:r>
              <a:rPr lang="el-GR" sz="2000" dirty="0">
                <a:ea typeface="ＭＳ Ｐゴシック" charset="-128"/>
              </a:rPr>
              <a:t> στην τελική διάταξη των εγγράφων από ότι οι εμφανίσεις του </a:t>
            </a:r>
            <a:r>
              <a:rPr lang="en-US" sz="2000" dirty="0">
                <a:ea typeface="ＭＳ Ｐゴシック" charset="-128"/>
              </a:rPr>
              <a:t>person.</a:t>
            </a:r>
            <a:endParaRPr lang="el-GR" sz="2000" dirty="0">
              <a:ea typeface="ＭＳ Ｐゴシック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i="1" dirty="0">
                <a:ea typeface="ＭＳ Ｐゴシック" charset="-128"/>
              </a:rPr>
              <a:t>ένα έγγραφο που περιέχει μόνο το </a:t>
            </a:r>
            <a:r>
              <a:rPr lang="en-US" sz="2000" i="1" dirty="0">
                <a:ea typeface="ＭＳ Ｐゴシック" charset="-128"/>
              </a:rPr>
              <a:t>capricious </a:t>
            </a:r>
            <a:r>
              <a:rPr lang="el-GR" sz="2000" i="1" dirty="0">
                <a:ea typeface="ＭＳ Ｐゴシック" charset="-128"/>
              </a:rPr>
              <a:t>είναι πιο σημαντικό από ένα που περιέχει μόνο το </a:t>
            </a:r>
            <a:r>
              <a:rPr lang="en-US" sz="2000" i="1" dirty="0">
                <a:ea typeface="ＭＳ Ｐゴシック" charset="-128"/>
              </a:rPr>
              <a:t>person</a:t>
            </a:r>
            <a:endParaRPr lang="en-US" sz="2000" dirty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598FA0-B43A-46D3-B5F7-9210E9DF604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79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79775"/>
          </a:xfrm>
        </p:spPr>
        <p:txBody>
          <a:bodyPr/>
          <a:lstStyle/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l-GR" sz="3200" dirty="0">
              <a:ea typeface="ＭＳ Ｐゴシック" charset="-128"/>
            </a:endParaRPr>
          </a:p>
          <a:p>
            <a:pPr>
              <a:buNone/>
            </a:pPr>
            <a:r>
              <a:rPr lang="el-GR" sz="2400" dirty="0">
                <a:ea typeface="ＭＳ Ｐゴシック" charset="-128"/>
              </a:rPr>
              <a:t>Υπάρχουν πολλές άλλες παραλλαγές</a:t>
            </a:r>
            <a:endParaRPr lang="en-US" sz="2400" dirty="0">
              <a:ea typeface="ＭＳ Ｐゴシック" charset="-128"/>
            </a:endParaRPr>
          </a:p>
          <a:p>
            <a:pPr lvl="1"/>
            <a:r>
              <a:rPr lang="el-GR" sz="2000" dirty="0">
                <a:ea typeface="ＭＳ Ｐゴシック" charset="-128"/>
              </a:rPr>
              <a:t>Πως υπολογίζεται το </a:t>
            </a:r>
            <a:r>
              <a:rPr lang="en-US" sz="2000" dirty="0">
                <a:ea typeface="ＭＳ Ｐゴシック" charset="-128"/>
              </a:rPr>
              <a:t>“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” (</a:t>
            </a:r>
            <a:r>
              <a:rPr lang="el-GR" sz="2000" dirty="0">
                <a:ea typeface="ＭＳ Ｐゴシック" charset="-128"/>
              </a:rPr>
              <a:t>με ή χωρίς</a:t>
            </a:r>
            <a:r>
              <a:rPr lang="en-US" sz="2000" dirty="0">
                <a:ea typeface="ＭＳ Ｐゴシック" charset="-128"/>
              </a:rPr>
              <a:t> log)</a:t>
            </a:r>
          </a:p>
          <a:p>
            <a:pPr lvl="1"/>
            <a:r>
              <a:rPr lang="el-GR" sz="2000" dirty="0">
                <a:ea typeface="ＭＳ Ｐゴシック" charset="-128"/>
              </a:rPr>
              <a:t>Αν δίνεται βάρος και στους όρους του ερωτήματος</a:t>
            </a:r>
          </a:p>
          <a:p>
            <a:pPr lvl="1"/>
            <a:r>
              <a:rPr lang="el-GR" sz="2000" dirty="0">
                <a:ea typeface="ＭＳ Ｐゴシック" charset="-128"/>
              </a:rPr>
              <a:t>..</a:t>
            </a:r>
            <a:endParaRPr lang="en-US" sz="2000" dirty="0">
              <a:ea typeface="ＭＳ Ｐゴシック" charset="-128"/>
            </a:endParaRPr>
          </a:p>
          <a:p>
            <a:pPr lvl="1">
              <a:buNone/>
            </a:pPr>
            <a:endParaRPr lang="en-US" sz="2800" dirty="0"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169027"/>
              </p:ext>
            </p:extLst>
          </p:nvPr>
        </p:nvGraphicFramePr>
        <p:xfrm>
          <a:off x="949325" y="22098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1739880" imgH="279360" progId="Equation.3">
                  <p:embed/>
                </p:oleObj>
              </mc:Choice>
              <mc:Fallback>
                <p:oleObj name="Equation" r:id="rId3" imgW="1739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2209800"/>
                        <a:ext cx="56451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</p:spTree>
    <p:extLst>
      <p:ext uri="{BB962C8B-B14F-4D97-AF65-F5344CB8AC3E}">
        <p14:creationId xmlns:p14="http://schemas.microsoft.com/office/powerpoint/2010/main" val="37600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74975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000" dirty="0">
                <a:ea typeface="ＭＳ Ｐゴシック" charset="-128"/>
              </a:rPr>
              <a:t>Υπενθύμιση: Η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i="1" baseline="-25000" dirty="0" err="1">
                <a:ea typeface="ＭＳ Ｐゴシック" charset="-128"/>
              </a:rPr>
              <a:t>t,d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του όρου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t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 σε ένα έγγραφο 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ορίζεται ως ο αριθμός των φορών που το </a:t>
            </a:r>
            <a:r>
              <a:rPr lang="en-US" sz="2000" i="1" dirty="0">
                <a:ea typeface="ＭＳ Ｐゴシック" charset="-128"/>
              </a:rPr>
              <a:t>t </a:t>
            </a:r>
            <a:r>
              <a:rPr lang="el-GR" sz="2000" dirty="0">
                <a:ea typeface="ＭＳ Ｐゴシック" charset="-128"/>
              </a:rPr>
              <a:t>εμφανίζεται στο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.</a:t>
            </a:r>
          </a:p>
          <a:p>
            <a:pPr marL="0" indent="0" algn="just" eaLnBrk="1" hangingPunct="1">
              <a:buNone/>
            </a:pPr>
            <a:endParaRPr lang="el-GR" sz="2000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sz="2000" dirty="0">
                <a:ea typeface="ＭＳ Ｐゴシック" charset="-128"/>
              </a:rPr>
              <a:t>Φτάνει μόνο η συχνότητα; </a:t>
            </a:r>
            <a:endParaRPr lang="en-US" sz="2000" dirty="0">
              <a:ea typeface="ＭＳ Ｐゴシック" charset="-128"/>
            </a:endParaRPr>
          </a:p>
          <a:p>
            <a:pPr lvl="1" algn="just" eaLnBrk="1" hangingPunct="1"/>
            <a:r>
              <a:rPr lang="el-GR" sz="2000" dirty="0">
                <a:ea typeface="ＭＳ Ｐゴシック" charset="-128"/>
              </a:rPr>
              <a:t>Ένα έγγραφο με 10 εμφανίσεις ενός όρου είναι πιο σχετικό από ένα έγγραφο με 1 εμφάνιση του όρου. </a:t>
            </a:r>
            <a:r>
              <a:rPr lang="el-GR" sz="2000" i="1" dirty="0">
                <a:ea typeface="ＭＳ Ｐゴシック" charset="-128"/>
              </a:rPr>
              <a:t>Αλλά είναι 10 φορές πιο σχετικό</a:t>
            </a:r>
            <a:r>
              <a:rPr lang="el-GR" sz="2000" dirty="0">
                <a:ea typeface="ＭＳ Ｐゴシック" charset="-128"/>
              </a:rPr>
              <a:t>; </a:t>
            </a:r>
            <a:endParaRPr lang="en-US" sz="2000" dirty="0">
              <a:ea typeface="ＭＳ Ｐゴシック" charset="-128"/>
            </a:endParaRPr>
          </a:p>
          <a:p>
            <a:pPr algn="just" eaLnBrk="1" hangingPunct="1"/>
            <a:endParaRPr lang="el-GR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Η συνάφεια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relevance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) δεν αυξάνει αναλογικά με τη συχνότητα εμφάνισης όρου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628650" y="17931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με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Log-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304800" y="1565991"/>
            <a:ext cx="8153400" cy="35814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Η στάθμιση με χρήση του λογάριθμου της συχνότητας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(</a:t>
            </a:r>
            <a:r>
              <a:rPr lang="en-US" dirty="0">
                <a:ea typeface="ＭＳ Ｐゴシック" charset="-128"/>
              </a:rPr>
              <a:t>log frequency weight</a:t>
            </a:r>
            <a:r>
              <a:rPr lang="el-GR" dirty="0">
                <a:ea typeface="ＭＳ Ｐゴシック" charset="-128"/>
              </a:rPr>
              <a:t>)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του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στο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είναι</a:t>
            </a: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lvl="2" eaLnBrk="1" hangingPunct="1"/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0 → 0, 1 → 1,</a:t>
            </a:r>
            <a:r>
              <a:rPr lang="el-GR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2 → 1.3, 3-&gt; 1.48, 4-&gt;1.6 … 10 → 2, 1000 → 4, </a:t>
            </a:r>
            <a:r>
              <a:rPr lang="el-GR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κλπ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Ο βαθμός για ένα ζεύγος εγγράφου-ερωτήματος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άθροισμα όλων των κοινών όρων </a:t>
            </a:r>
            <a:r>
              <a:rPr lang="en-US" dirty="0">
                <a:ea typeface="ＭＳ Ｐゴシック" charset="-128"/>
              </a:rPr>
              <a:t>:</a:t>
            </a:r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lvl="1" eaLnBrk="1" hangingPunct="1"/>
            <a:endParaRPr lang="el-GR" sz="1600" dirty="0">
              <a:ea typeface="ＭＳ Ｐゴシック" charset="-128"/>
            </a:endParaRPr>
          </a:p>
          <a:p>
            <a:pPr lvl="1" eaLnBrk="1" hangingPunct="1"/>
            <a:r>
              <a:rPr lang="el-GR" sz="1600" dirty="0">
                <a:ea typeface="ＭＳ Ｐゴシック" charset="-128"/>
              </a:rPr>
              <a:t>Ο βαθμός είναι 0 όταν κανένας από τους όρους του ερωτήματος δεν εμφανίζεται στο έγγραφο</a:t>
            </a:r>
            <a:endParaRPr lang="en-US" sz="16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5400" y="2667000"/>
          <a:ext cx="532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3" imgW="2108200" imgH="457200" progId="Equation.3">
                  <p:embed/>
                </p:oleObj>
              </mc:Choice>
              <mc:Fallback>
                <p:oleObj name="Equation" r:id="rId3" imgW="21082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5321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68371"/>
              </p:ext>
            </p:extLst>
          </p:nvPr>
        </p:nvGraphicFramePr>
        <p:xfrm>
          <a:off x="1538288" y="4953000"/>
          <a:ext cx="50260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5" imgW="1930320" imgH="279360" progId="Equation.3">
                  <p:embed/>
                </p:oleObj>
              </mc:Choice>
              <mc:Fallback>
                <p:oleObj name="Equation" r:id="rId5" imgW="193032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953000"/>
                        <a:ext cx="5026025" cy="728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24" name="Ink 4123">
                <a:extLst>
                  <a:ext uri="{FF2B5EF4-FFF2-40B4-BE49-F238E27FC236}">
                    <a16:creationId xmlns:a16="http://schemas.microsoft.com/office/drawing/2014/main" id="{073EDF9E-F6F3-4B15-B845-A75C70D1BBDB}"/>
                  </a:ext>
                </a:extLst>
              </p14:cNvPr>
              <p14:cNvContentPartPr/>
              <p14:nvPr/>
            </p14:nvContentPartPr>
            <p14:xfrm>
              <a:off x="4515546" y="5021209"/>
              <a:ext cx="360" cy="360"/>
            </p14:xfrm>
          </p:contentPart>
        </mc:Choice>
        <mc:Fallback xmlns="">
          <p:pic>
            <p:nvPicPr>
              <p:cNvPr id="4124" name="Ink 4123">
                <a:extLst>
                  <a:ext uri="{FF2B5EF4-FFF2-40B4-BE49-F238E27FC236}">
                    <a16:creationId xmlns:a16="http://schemas.microsoft.com/office/drawing/2014/main" id="{073EDF9E-F6F3-4B15-B845-A75C70D1BBD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06546" y="501256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5731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Διαβάθμιση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με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log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tf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03D68-3879-4F4C-8200-C8FBCA6A73AB}"/>
              </a:ext>
            </a:extLst>
          </p:cNvPr>
          <p:cNvSpPr txBox="1"/>
          <p:nvPr/>
        </p:nvSpPr>
        <p:spPr>
          <a:xfrm>
            <a:off x="5334000" y="685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030A0"/>
                </a:solidFill>
              </a:rPr>
              <a:t>log_10(2)</a:t>
            </a:r>
            <a:r>
              <a:rPr lang="en-US" sz="1000" baseline="0" dirty="0">
                <a:solidFill>
                  <a:srgbClr val="7030A0"/>
                </a:solidFill>
              </a:rPr>
              <a:t> = 0.3</a:t>
            </a:r>
          </a:p>
          <a:p>
            <a:r>
              <a:rPr lang="en-US" sz="1000" baseline="0" dirty="0">
                <a:solidFill>
                  <a:srgbClr val="7030A0"/>
                </a:solidFill>
              </a:rPr>
              <a:t>log_10(3) = 0.48</a:t>
            </a:r>
            <a:endParaRPr lang="el-GR" sz="1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39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914400"/>
          </a:xfrm>
        </p:spPr>
        <p:txBody>
          <a:bodyPr>
            <a:normAutofit/>
          </a:bodyPr>
          <a:lstStyle/>
          <a:p>
            <a:pPr marL="342900" lvl="1" indent="0" algn="just" eaLnBrk="1" hangingPunct="1">
              <a:buNone/>
            </a:pPr>
            <a:r>
              <a:rPr lang="el-GR" sz="2400" dirty="0">
                <a:ea typeface="ＭＳ Ｐゴシック" charset="-128"/>
              </a:rPr>
              <a:t>Χρησιμοποιούμε </a:t>
            </a:r>
            <a:r>
              <a:rPr lang="en-US" sz="2400" dirty="0">
                <a:ea typeface="ＭＳ Ｐゴシック" charset="-128"/>
              </a:rPr>
              <a:t>log(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) </a:t>
            </a:r>
            <a:r>
              <a:rPr lang="el-GR" sz="2400" dirty="0">
                <a:ea typeface="ＭＳ Ｐゴシック" charset="-128"/>
              </a:rPr>
              <a:t>αντί για 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για να «ομαλοποιήσουμε» την επίδραση του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74092"/>
              </p:ext>
            </p:extLst>
          </p:nvPr>
        </p:nvGraphicFramePr>
        <p:xfrm>
          <a:off x="2057400" y="3200400"/>
          <a:ext cx="36369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363696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249362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έστω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= 1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εκατομμύριο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26415"/>
              </p:ext>
            </p:extLst>
          </p:nvPr>
        </p:nvGraphicFramePr>
        <p:xfrm>
          <a:off x="1066800" y="1371600"/>
          <a:ext cx="5867400" cy="3275020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182" name="TextBox 4"/>
          <p:cNvSpPr txBox="1">
            <a:spLocks noChangeArrowheads="1"/>
          </p:cNvSpPr>
          <p:nvPr/>
        </p:nvSpPr>
        <p:spPr bwMode="auto">
          <a:xfrm>
            <a:off x="1295400" y="5648465"/>
            <a:ext cx="69234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  Κάθε όρος στη συλλογή έχει μια τιμή </a:t>
            </a:r>
            <a:r>
              <a:rPr lang="en-US" sz="2000" dirty="0" err="1">
                <a:latin typeface="+mn-lt"/>
              </a:rPr>
              <a:t>idf</a:t>
            </a:r>
            <a:r>
              <a:rPr lang="el-GR" sz="2000" dirty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 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Ολική</a:t>
            </a:r>
            <a:r>
              <a:rPr lang="el-GR" sz="2000" dirty="0">
                <a:latin typeface="+mn-lt"/>
              </a:rPr>
              <a:t> μέτρηση (επίσης, αλλάζει συνεχώς)</a:t>
            </a:r>
            <a:endParaRPr lang="en-US" sz="2000" dirty="0">
              <a:latin typeface="+mn-lt"/>
            </a:endParaRPr>
          </a:p>
        </p:txBody>
      </p:sp>
      <p:sp>
        <p:nvSpPr>
          <p:cNvPr id="61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01205"/>
              </p:ext>
            </p:extLst>
          </p:nvPr>
        </p:nvGraphicFramePr>
        <p:xfrm>
          <a:off x="2133600" y="4800600"/>
          <a:ext cx="3636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36369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599342" y="122445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2286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ενός όρου είναι το γινόμενο του βάρους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και του βάρους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eaLnBrk="1" hangingPunct="1">
              <a:buFont typeface="Wingdings" charset="2"/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πιο γνωστό σχήμα διαβάθμισης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στην ανάκτηση πληροφορίας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Εναλλακτικά ονόματα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tf.idf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x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τον αριθμό εμφανίσεων του όρου στο έγγραφο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τη σπανιότητα του όρου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graphicFrame>
        <p:nvGraphicFramePr>
          <p:cNvPr id="1188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01490"/>
              </p:ext>
            </p:extLst>
          </p:nvPr>
        </p:nvGraphicFramePr>
        <p:xfrm>
          <a:off x="1238250" y="2239963"/>
          <a:ext cx="6667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4" imgW="2209800" imgH="254000" progId="Equation.3">
                  <p:embed/>
                </p:oleObj>
              </mc:Choice>
              <mc:Fallback>
                <p:oleObj name="Equation" r:id="rId4" imgW="22098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239963"/>
                        <a:ext cx="6667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58" y="429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0659" y="1511643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Μέχρι τώρα, τα ερωτήματα που είδαμε ήταν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Boolean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Τα έγγραφα είτε ταιριάζουν στο ερώτημα, είτε όχι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Bag of words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8305800" cy="3048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Η </a:t>
            </a:r>
            <a:r>
              <a:rPr lang="en-US" sz="2400" dirty="0" err="1">
                <a:ea typeface="ＭＳ Ｐゴシック" charset="-128"/>
              </a:rPr>
              <a:t>tf-idf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διαβάθμιση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δεν εξετάζει τη διάταξη των λέξεων </a:t>
            </a:r>
            <a:r>
              <a:rPr lang="el-GR" sz="2400" dirty="0">
                <a:ea typeface="ＭＳ Ｐゴシック" charset="-128"/>
              </a:rPr>
              <a:t>σε ένα έγγραφο </a:t>
            </a:r>
          </a:p>
          <a:p>
            <a:pPr lvl="2"/>
            <a:r>
              <a:rPr lang="en-US" sz="2100" i="1" dirty="0">
                <a:ea typeface="ＭＳ Ｐゴシック" charset="-128"/>
              </a:rPr>
              <a:t>John is quicker than Mary </a:t>
            </a:r>
            <a:r>
              <a:rPr lang="el-GR" sz="2100" dirty="0">
                <a:ea typeface="ＭＳ Ｐゴシック" charset="-128"/>
                <a:cs typeface="ＭＳ Ｐゴシック" pitchFamily="-65" charset="-128"/>
              </a:rPr>
              <a:t>και </a:t>
            </a:r>
          </a:p>
          <a:p>
            <a:pPr lvl="2"/>
            <a:r>
              <a:rPr lang="en-US" sz="2100" i="1" dirty="0">
                <a:ea typeface="ＭＳ Ｐゴシック" charset="-128"/>
              </a:rPr>
              <a:t>Mary is quicker than John</a:t>
            </a:r>
            <a:r>
              <a:rPr lang="en-US" sz="2100" dirty="0">
                <a:ea typeface="ＭＳ Ｐゴシック" charset="-128"/>
              </a:rPr>
              <a:t> </a:t>
            </a:r>
            <a:endParaRPr lang="el-GR" sz="2100" dirty="0">
              <a:ea typeface="ＭＳ Ｐゴシック" charset="-128"/>
            </a:endParaRPr>
          </a:p>
          <a:p>
            <a:pPr marL="457200" lvl="1" indent="0" eaLnBrk="1" hangingPunct="1">
              <a:buNone/>
            </a:pPr>
            <a:r>
              <a:rPr lang="el-GR" sz="2400" dirty="0">
                <a:ea typeface="ＭＳ Ｐゴシック" charset="-128"/>
                <a:cs typeface="ＭＳ Ｐゴシック" pitchFamily="-65" charset="-128"/>
              </a:rPr>
              <a:t>Έχουν τα ίδια διανύσματα</a:t>
            </a:r>
            <a:endParaRPr lang="en-US" sz="24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Αυτό λέγεται μοντέλο σάκου λέξεων (</a:t>
            </a:r>
            <a:r>
              <a:rPr lang="en-US" sz="2400" u="sng" dirty="0">
                <a:ea typeface="ＭＳ Ｐゴシック" charset="-128"/>
              </a:rPr>
              <a:t>bag of words</a:t>
            </a:r>
            <a:r>
              <a:rPr lang="en-US" sz="2400" dirty="0">
                <a:ea typeface="ＭＳ Ｐゴシック" charset="-128"/>
              </a:rPr>
              <a:t> model</a:t>
            </a:r>
            <a:r>
              <a:rPr lang="el-GR" sz="2400" dirty="0">
                <a:ea typeface="ＭＳ Ｐゴシック" charset="-128"/>
              </a:rPr>
              <a:t>) – έχει σημασία ο αριθμός των εμφανίσεων αλλά όχι που εμφανίζονται στο έγγραφο</a:t>
            </a:r>
          </a:p>
          <a:p>
            <a:pPr eaLnBrk="1" hangingPunct="1"/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 Θα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εισάγουμε και πληροφορία θέσης αργότερα </a:t>
            </a:r>
            <a:r>
              <a:rPr lang="el-GR" sz="2400" i="1" dirty="0">
                <a:ea typeface="ＭＳ Ｐゴシック" charset="-128"/>
              </a:rPr>
              <a:t>(θυμηθείτε τα </a:t>
            </a:r>
            <a:r>
              <a:rPr lang="en-US" sz="2400" i="1" dirty="0">
                <a:ea typeface="ＭＳ Ｐゴシック" charset="-128"/>
              </a:rPr>
              <a:t>positional index)</a:t>
            </a:r>
            <a:endParaRPr lang="el-GR" sz="2400" i="1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926" y="23622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Διαβάθμιση όρων (συνέχεια)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5034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0276" y="69056"/>
            <a:ext cx="7886700" cy="9812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973" y="2826056"/>
                <a:ext cx="8458200" cy="228600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Το </a:t>
                </a:r>
                <a:r>
                  <a:rPr lang="en-US" sz="2400" b="1" dirty="0" err="1">
                    <a:solidFill>
                      <a:srgbClr val="FF0000"/>
                    </a:solidFill>
                    <a:ea typeface="ＭＳ Ｐゴシック" charset="-128"/>
                  </a:rPr>
                  <a:t>tf-idf</a:t>
                </a:r>
                <a:r>
                  <a:rPr lang="en-US" sz="2400" b="1" dirty="0">
                    <a:solidFill>
                      <a:srgbClr val="FF0000"/>
                    </a:solidFill>
                    <a:ea typeface="ＭＳ Ｐゴシック" charset="-128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a typeface="ＭＳ Ｐゴシック" charset="-128"/>
                  </a:rPr>
                  <a:t>βάρος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ενός όρου είναι το γινόμενο του βάρους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και του βάρους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.</a:t>
                </a:r>
              </a:p>
              <a:p>
                <a:pPr eaLnBrk="1" hangingPunct="1">
                  <a:buFont typeface="Wingdings" charset="2"/>
                  <a:buNone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l-GR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)</a:t>
                </a:r>
              </a:p>
              <a:p>
                <a:pPr eaLnBrk="1" hangingPunct="1"/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Το </a:t>
                </a:r>
                <a:r>
                  <a:rPr lang="el-GR" sz="2400" i="1" dirty="0">
                    <a:solidFill>
                      <a:schemeClr val="accent2">
                        <a:lumMod val="75000"/>
                      </a:schemeClr>
                    </a:solidFill>
                    <a:ea typeface="ＭＳ Ｐゴシック" charset="-128"/>
                  </a:rPr>
                  <a:t>πιο γνωστό σχήμα διαβάθμισης </a:t>
                </a:r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στην ανάκτηση πληροφορίας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lvl="1" eaLnBrk="1" hangingPunct="1"/>
                <a:r>
                  <a:rPr lang="el-GR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Εναλλακτικά ονόματα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: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tf.idf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,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tf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 x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idf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Αυξάνει με τον αριθμό εμφανίσεων του όρου στο έγγραφο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  <a:p>
                <a:pPr eaLnBrk="1" hangingPunct="1"/>
                <a:r>
                  <a:rPr lang="el-GR" sz="2400" dirty="0">
                    <a:solidFill>
                      <a:schemeClr val="tx2">
                        <a:lumMod val="50000"/>
                      </a:schemeClr>
                    </a:solidFill>
                    <a:ea typeface="ＭＳ Ｐゴシック" charset="-128"/>
                  </a:rPr>
                  <a:t>Αυξάνει με τη σπανιότητα του όρου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614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973" y="2826056"/>
                <a:ext cx="8458200" cy="2286000"/>
              </a:xfrm>
              <a:blipFill>
                <a:blip r:embed="rId3"/>
                <a:stretch>
                  <a:fillRect l="-1154" t="-3467" b="-61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0E9719-87D8-4667-ADA6-7F4102F37D1B}"/>
                  </a:ext>
                </a:extLst>
              </p:cNvPr>
              <p:cNvSpPr txBox="1"/>
              <p:nvPr/>
            </p:nvSpPr>
            <p:spPr>
              <a:xfrm>
                <a:off x="2569784" y="1439991"/>
                <a:ext cx="3539943" cy="936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∩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0E9719-87D8-4667-ADA6-7F4102F3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784" y="1439991"/>
                <a:ext cx="3539943" cy="936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E7E2810-F3A6-4893-8C67-DFBCF277C2F5}"/>
              </a:ext>
            </a:extLst>
          </p:cNvPr>
          <p:cNvSpPr txBox="1"/>
          <p:nvPr/>
        </p:nvSpPr>
        <p:spPr>
          <a:xfrm>
            <a:off x="334526" y="1050349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Διάταξη εγγράφων με βάση: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1442A22-7847-4AF1-B218-73DC22200597}"/>
                  </a:ext>
                </a:extLst>
              </p14:cNvPr>
              <p14:cNvContentPartPr/>
              <p14:nvPr/>
            </p14:nvContentPartPr>
            <p14:xfrm>
              <a:off x="3608346" y="1973413"/>
              <a:ext cx="22320" cy="14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1442A22-7847-4AF1-B218-73DC2220059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9346" y="1964773"/>
                <a:ext cx="39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E920A60-13B1-48E2-A219-9C6C3EBE436B}"/>
                  </a:ext>
                </a:extLst>
              </p14:cNvPr>
              <p14:cNvContentPartPr/>
              <p14:nvPr/>
            </p14:nvContentPartPr>
            <p14:xfrm>
              <a:off x="3916866" y="2012293"/>
              <a:ext cx="864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E920A60-13B1-48E2-A219-9C6C3EBE43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07866" y="2003653"/>
                <a:ext cx="26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873DE2-D0FE-4D7C-913A-B65F71E563F7}"/>
                  </a:ext>
                </a:extLst>
              </p14:cNvPr>
              <p14:cNvContentPartPr/>
              <p14:nvPr/>
            </p14:nvContentPartPr>
            <p14:xfrm>
              <a:off x="4910466" y="2421253"/>
              <a:ext cx="15120" cy="3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873DE2-D0FE-4D7C-913A-B65F71E563F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01466" y="2412613"/>
                <a:ext cx="3276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0524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</a:t>
            </a:r>
            <a:r>
              <a:rPr lang="en-US" sz="1800" b="1" dirty="0">
                <a:latin typeface="+mn-lt"/>
              </a:rPr>
              <a:t>q1</a:t>
            </a:r>
            <a:r>
              <a:rPr lang="el-GR" sz="1800" b="1" dirty="0">
                <a:latin typeface="+mn-lt"/>
              </a:rPr>
              <a:t>	</a:t>
            </a:r>
            <a:r>
              <a:rPr lang="en-US" sz="1800" b="1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7BAE4A0-A6BD-44ED-AFEB-8FDD3EF85011}"/>
              </a:ext>
            </a:extLst>
          </p:cNvPr>
          <p:cNvGrpSpPr/>
          <p:nvPr/>
        </p:nvGrpSpPr>
        <p:grpSpPr>
          <a:xfrm>
            <a:off x="3421146" y="1448893"/>
            <a:ext cx="1661760" cy="437400"/>
            <a:chOff x="3421146" y="1448893"/>
            <a:chExt cx="166176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8E91DE-498E-443E-9403-F5F890015886}"/>
                    </a:ext>
                  </a:extLst>
                </p14:cNvPr>
                <p14:cNvContentPartPr/>
                <p14:nvPr/>
              </p14:nvContentPartPr>
              <p14:xfrm>
                <a:off x="3498186" y="1591813"/>
                <a:ext cx="4320" cy="60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8E91DE-498E-443E-9403-F5F8900158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89546" y="1582813"/>
                  <a:ext cx="21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F0336BD-1924-485A-B95B-5FCB1063C884}"/>
                    </a:ext>
                  </a:extLst>
                </p14:cNvPr>
                <p14:cNvContentPartPr/>
                <p14:nvPr/>
              </p14:nvContentPartPr>
              <p14:xfrm>
                <a:off x="3453546" y="1492453"/>
                <a:ext cx="29520" cy="14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F0336BD-1924-485A-B95B-5FCB1063C8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44546" y="1483453"/>
                  <a:ext cx="47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D8EF55-96A4-489A-8A87-19A837B2E848}"/>
                    </a:ext>
                  </a:extLst>
                </p14:cNvPr>
                <p14:cNvContentPartPr/>
                <p14:nvPr/>
              </p14:nvContentPartPr>
              <p14:xfrm>
                <a:off x="3557586" y="1545733"/>
                <a:ext cx="222480" cy="22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D8EF55-96A4-489A-8A87-19A837B2E8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48946" y="1537093"/>
                  <a:ext cx="240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DE3EEE2-4768-4826-9D4B-64C2A64C2A0A}"/>
                    </a:ext>
                  </a:extLst>
                </p14:cNvPr>
                <p14:cNvContentPartPr/>
                <p14:nvPr/>
              </p14:nvContentPartPr>
              <p14:xfrm>
                <a:off x="3838746" y="1448893"/>
                <a:ext cx="108720" cy="421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DE3EEE2-4768-4826-9D4B-64C2A64C2A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9746" y="1439893"/>
                  <a:ext cx="1263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8726F3-9830-4160-9D3F-D3D023AC3848}"/>
                    </a:ext>
                  </a:extLst>
                </p14:cNvPr>
                <p14:cNvContentPartPr/>
                <p14:nvPr/>
              </p14:nvContentPartPr>
              <p14:xfrm>
                <a:off x="3820026" y="1731493"/>
                <a:ext cx="13572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8726F3-9830-4160-9D3F-D3D023AC38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11026" y="1722493"/>
                  <a:ext cx="153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4CB54A-6394-40AD-A1B7-4C060DCAE266}"/>
                    </a:ext>
                  </a:extLst>
                </p14:cNvPr>
                <p14:cNvContentPartPr/>
                <p14:nvPr/>
              </p14:nvContentPartPr>
              <p14:xfrm>
                <a:off x="3957906" y="1661293"/>
                <a:ext cx="224640" cy="225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4CB54A-6394-40AD-A1B7-4C060DCAE2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49266" y="1652293"/>
                  <a:ext cx="242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6DC28A-799F-44EC-8ED3-3571FBFB225C}"/>
                    </a:ext>
                  </a:extLst>
                </p14:cNvPr>
                <p14:cNvContentPartPr/>
                <p14:nvPr/>
              </p14:nvContentPartPr>
              <p14:xfrm>
                <a:off x="4268226" y="1721413"/>
                <a:ext cx="175680" cy="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6DC28A-799F-44EC-8ED3-3571FBFB22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59586" y="1712413"/>
                  <a:ext cx="193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9F0B2A-D04B-45E4-A467-732B3B28D4A3}"/>
                    </a:ext>
                  </a:extLst>
                </p14:cNvPr>
                <p14:cNvContentPartPr/>
                <p14:nvPr/>
              </p14:nvContentPartPr>
              <p14:xfrm>
                <a:off x="4264986" y="1783333"/>
                <a:ext cx="18180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9F0B2A-D04B-45E4-A467-732B3B28D4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5986" y="1774693"/>
                  <a:ext cx="199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E8497F2-6F6F-4062-AEA5-C70CF5B8637F}"/>
                    </a:ext>
                  </a:extLst>
                </p14:cNvPr>
                <p14:cNvContentPartPr/>
                <p14:nvPr/>
              </p14:nvContentPartPr>
              <p14:xfrm>
                <a:off x="3421146" y="1572373"/>
                <a:ext cx="78120" cy="171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E8497F2-6F6F-4062-AEA5-C70CF5B863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2146" y="1563373"/>
                  <a:ext cx="95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FD6E78-CF18-4699-95B9-816B73A1155C}"/>
                    </a:ext>
                  </a:extLst>
                </p14:cNvPr>
                <p14:cNvContentPartPr/>
                <p14:nvPr/>
              </p14:nvContentPartPr>
              <p14:xfrm>
                <a:off x="4660986" y="1456093"/>
                <a:ext cx="288360" cy="227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FD6E78-CF18-4699-95B9-816B73A115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52346" y="1447093"/>
                  <a:ext cx="306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D92971-E8CA-4322-AC07-93864ACA5AD9}"/>
                    </a:ext>
                  </a:extLst>
                </p14:cNvPr>
                <p14:cNvContentPartPr/>
                <p14:nvPr/>
              </p14:nvContentPartPr>
              <p14:xfrm>
                <a:off x="4567026" y="1750213"/>
                <a:ext cx="515880" cy="27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D92971-E8CA-4322-AC07-93864ACA5A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58026" y="1741213"/>
                  <a:ext cx="5335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C7DC34-6FD2-4AEE-86DA-5C5290547834}"/>
                  </a:ext>
                </a:extLst>
              </p14:cNvPr>
              <p14:cNvContentPartPr/>
              <p14:nvPr/>
            </p14:nvContentPartPr>
            <p14:xfrm>
              <a:off x="4649826" y="1880173"/>
              <a:ext cx="267120" cy="291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C7DC34-6FD2-4AEE-86DA-5C52905478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40826" y="1871533"/>
                <a:ext cx="28476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983239B-1BBC-4858-9327-324388FF461E}"/>
              </a:ext>
            </a:extLst>
          </p:cNvPr>
          <p:cNvGrpSpPr/>
          <p:nvPr/>
        </p:nvGrpSpPr>
        <p:grpSpPr>
          <a:xfrm>
            <a:off x="5576106" y="1518733"/>
            <a:ext cx="1033200" cy="441720"/>
            <a:chOff x="5576106" y="1518733"/>
            <a:chExt cx="103320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6503C8-541F-41EE-AB24-1F830D645DCA}"/>
                    </a:ext>
                  </a:extLst>
                </p14:cNvPr>
                <p14:cNvContentPartPr/>
                <p14:nvPr/>
              </p14:nvContentPartPr>
              <p14:xfrm>
                <a:off x="5578266" y="1719613"/>
                <a:ext cx="3600" cy="13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6503C8-541F-41EE-AB24-1F830D645D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69266" y="1710973"/>
                  <a:ext cx="21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005DCE-E2AE-4AAD-920D-C1B23356BEF6}"/>
                    </a:ext>
                  </a:extLst>
                </p14:cNvPr>
                <p14:cNvContentPartPr/>
                <p14:nvPr/>
              </p14:nvContentPartPr>
              <p14:xfrm>
                <a:off x="5576106" y="1646893"/>
                <a:ext cx="43200" cy="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005DCE-E2AE-4AAD-920D-C1B23356BE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67466" y="1637893"/>
                  <a:ext cx="60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9190CD-AAA2-45BC-AD60-E3FE7062337C}"/>
                    </a:ext>
                  </a:extLst>
                </p14:cNvPr>
                <p14:cNvContentPartPr/>
                <p14:nvPr/>
              </p14:nvContentPartPr>
              <p14:xfrm>
                <a:off x="5707146" y="1641853"/>
                <a:ext cx="217800" cy="28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9190CD-AAA2-45BC-AD60-E3FE706233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98146" y="1632853"/>
                  <a:ext cx="235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0485D6-0B1E-4ECC-AC94-FE670C011C91}"/>
                    </a:ext>
                  </a:extLst>
                </p14:cNvPr>
                <p14:cNvContentPartPr/>
                <p14:nvPr/>
              </p14:nvContentPartPr>
              <p14:xfrm>
                <a:off x="5989386" y="1518733"/>
                <a:ext cx="147960" cy="40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0485D6-0B1E-4ECC-AC94-FE670C011C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80386" y="1510093"/>
                  <a:ext cx="1656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9A3722A-7A64-495C-B8D7-4C91BB71FE2F}"/>
                    </a:ext>
                  </a:extLst>
                </p14:cNvPr>
                <p14:cNvContentPartPr/>
                <p14:nvPr/>
              </p14:nvContentPartPr>
              <p14:xfrm>
                <a:off x="5958786" y="1839853"/>
                <a:ext cx="10476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9A3722A-7A64-495C-B8D7-4C91BB71FE2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50146" y="1830853"/>
                  <a:ext cx="12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081E2E-F591-4A28-B146-03DBE23D11B1}"/>
                    </a:ext>
                  </a:extLst>
                </p14:cNvPr>
                <p14:cNvContentPartPr/>
                <p14:nvPr/>
              </p14:nvContentPartPr>
              <p14:xfrm>
                <a:off x="6153186" y="1767493"/>
                <a:ext cx="138960" cy="19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081E2E-F591-4A28-B146-03DBE23D11B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4546" y="1758853"/>
                  <a:ext cx="156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3B37C2-CCA9-483E-AFA6-71680A13B112}"/>
                    </a:ext>
                  </a:extLst>
                </p14:cNvPr>
                <p14:cNvContentPartPr/>
                <p14:nvPr/>
              </p14:nvContentPartPr>
              <p14:xfrm>
                <a:off x="6483666" y="1821853"/>
                <a:ext cx="125640" cy="6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3B37C2-CCA9-483E-AFA6-71680A13B1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75026" y="1812853"/>
                  <a:ext cx="143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EB6070-A46E-4CAF-ADB2-1F3B22CDBFBD}"/>
                    </a:ext>
                  </a:extLst>
                </p14:cNvPr>
                <p14:cNvContentPartPr/>
                <p14:nvPr/>
              </p14:nvContentPartPr>
              <p14:xfrm>
                <a:off x="6459906" y="1880173"/>
                <a:ext cx="141840" cy="1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EB6070-A46E-4CAF-ADB2-1F3B22CDBF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51266" y="1871533"/>
                  <a:ext cx="159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01A0A3-C25A-4BBD-AEB3-832B119A94BA}"/>
              </a:ext>
            </a:extLst>
          </p:cNvPr>
          <p:cNvGrpSpPr/>
          <p:nvPr/>
        </p:nvGrpSpPr>
        <p:grpSpPr>
          <a:xfrm>
            <a:off x="6818826" y="1430893"/>
            <a:ext cx="425520" cy="423360"/>
            <a:chOff x="6818826" y="1430893"/>
            <a:chExt cx="42552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972ECCF-9D44-4658-BAF0-C82DB484456D}"/>
                    </a:ext>
                  </a:extLst>
                </p14:cNvPr>
                <p14:cNvContentPartPr/>
                <p14:nvPr/>
              </p14:nvContentPartPr>
              <p14:xfrm>
                <a:off x="6957786" y="1430893"/>
                <a:ext cx="270720" cy="27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972ECCF-9D44-4658-BAF0-C82DB48445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49146" y="1422253"/>
                  <a:ext cx="288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3A7890-E841-46ED-B1B9-4A3BB8C907A0}"/>
                    </a:ext>
                  </a:extLst>
                </p14:cNvPr>
                <p14:cNvContentPartPr/>
                <p14:nvPr/>
              </p14:nvContentPartPr>
              <p14:xfrm>
                <a:off x="6818826" y="1787653"/>
                <a:ext cx="425520" cy="66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3A7890-E841-46ED-B1B9-4A3BB8C907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09826" y="1779013"/>
                  <a:ext cx="4431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2" name="Group 8191">
            <a:extLst>
              <a:ext uri="{FF2B5EF4-FFF2-40B4-BE49-F238E27FC236}">
                <a16:creationId xmlns:a16="http://schemas.microsoft.com/office/drawing/2014/main" id="{8C700EF8-90F2-419D-95F4-BD44C5B3C800}"/>
              </a:ext>
            </a:extLst>
          </p:cNvPr>
          <p:cNvGrpSpPr/>
          <p:nvPr/>
        </p:nvGrpSpPr>
        <p:grpSpPr>
          <a:xfrm>
            <a:off x="6796866" y="1973053"/>
            <a:ext cx="281520" cy="322200"/>
            <a:chOff x="6796866" y="1973053"/>
            <a:chExt cx="2815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CED4FC-2A8F-4942-8348-B94BB28E930B}"/>
                    </a:ext>
                  </a:extLst>
                </p14:cNvPr>
                <p14:cNvContentPartPr/>
                <p14:nvPr/>
              </p14:nvContentPartPr>
              <p14:xfrm>
                <a:off x="6796866" y="1973053"/>
                <a:ext cx="281520" cy="19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CED4FC-2A8F-4942-8348-B94BB28E93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87866" y="1964413"/>
                  <a:ext cx="299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931AA0-87D5-4CA1-AF2B-88EB988C582E}"/>
                    </a:ext>
                  </a:extLst>
                </p14:cNvPr>
                <p14:cNvContentPartPr/>
                <p14:nvPr/>
              </p14:nvContentPartPr>
              <p14:xfrm>
                <a:off x="6924666" y="1986373"/>
                <a:ext cx="38160" cy="30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931AA0-87D5-4CA1-AF2B-88EB988C58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16026" y="1977733"/>
                  <a:ext cx="5580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8D71E4C5-44FE-4E30-B5B3-AED619AD82B8}"/>
              </a:ext>
            </a:extLst>
          </p:cNvPr>
          <p:cNvGrpSpPr/>
          <p:nvPr/>
        </p:nvGrpSpPr>
        <p:grpSpPr>
          <a:xfrm>
            <a:off x="2728146" y="2284093"/>
            <a:ext cx="765720" cy="495000"/>
            <a:chOff x="2728146" y="2284093"/>
            <a:chExt cx="76572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193" name="Ink 8192">
                  <a:extLst>
                    <a:ext uri="{FF2B5EF4-FFF2-40B4-BE49-F238E27FC236}">
                      <a16:creationId xmlns:a16="http://schemas.microsoft.com/office/drawing/2014/main" id="{CA8F6DDF-D63D-4B6C-AFCB-AB2ACB5B5498}"/>
                    </a:ext>
                  </a:extLst>
                </p14:cNvPr>
                <p14:cNvContentPartPr/>
                <p14:nvPr/>
              </p14:nvContentPartPr>
              <p14:xfrm>
                <a:off x="2787906" y="2417653"/>
                <a:ext cx="30960" cy="66960"/>
              </p14:xfrm>
            </p:contentPart>
          </mc:Choice>
          <mc:Fallback xmlns="">
            <p:pic>
              <p:nvPicPr>
                <p:cNvPr id="8193" name="Ink 8192">
                  <a:extLst>
                    <a:ext uri="{FF2B5EF4-FFF2-40B4-BE49-F238E27FC236}">
                      <a16:creationId xmlns:a16="http://schemas.microsoft.com/office/drawing/2014/main" id="{CA8F6DDF-D63D-4B6C-AFCB-AB2ACB5B54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78906" y="2409013"/>
                  <a:ext cx="48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194" name="Ink 8193">
                  <a:extLst>
                    <a:ext uri="{FF2B5EF4-FFF2-40B4-BE49-F238E27FC236}">
                      <a16:creationId xmlns:a16="http://schemas.microsoft.com/office/drawing/2014/main" id="{A071AA70-FF9D-4BE5-8F49-971FD93700CB}"/>
                    </a:ext>
                  </a:extLst>
                </p14:cNvPr>
                <p14:cNvContentPartPr/>
                <p14:nvPr/>
              </p14:nvContentPartPr>
              <p14:xfrm>
                <a:off x="2728146" y="2284093"/>
                <a:ext cx="168480" cy="317160"/>
              </p14:xfrm>
            </p:contentPart>
          </mc:Choice>
          <mc:Fallback xmlns="">
            <p:pic>
              <p:nvPicPr>
                <p:cNvPr id="8194" name="Ink 8193">
                  <a:extLst>
                    <a:ext uri="{FF2B5EF4-FFF2-40B4-BE49-F238E27FC236}">
                      <a16:creationId xmlns:a16="http://schemas.microsoft.com/office/drawing/2014/main" id="{A071AA70-FF9D-4BE5-8F49-971FD93700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19146" y="2275453"/>
                  <a:ext cx="186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6C87F1D4-1221-4163-AA70-6E9CE1B9AA0A}"/>
                    </a:ext>
                  </a:extLst>
                </p14:cNvPr>
                <p14:cNvContentPartPr/>
                <p14:nvPr/>
              </p14:nvContentPartPr>
              <p14:xfrm>
                <a:off x="2954226" y="2470933"/>
                <a:ext cx="133200" cy="14220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6C87F1D4-1221-4163-AA70-6E9CE1B9AA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45586" y="2462293"/>
                  <a:ext cx="150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0AA0EEF7-7734-4AD5-8993-D2494785D082}"/>
                    </a:ext>
                  </a:extLst>
                </p14:cNvPr>
                <p14:cNvContentPartPr/>
                <p14:nvPr/>
              </p14:nvContentPartPr>
              <p14:xfrm>
                <a:off x="3092106" y="2461213"/>
                <a:ext cx="183960" cy="317880"/>
              </p14:xfrm>
            </p:contentPart>
          </mc:Choice>
          <mc:Fallback xmlns=""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0AA0EEF7-7734-4AD5-8993-D2494785D0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83466" y="2452213"/>
                  <a:ext cx="201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438110E8-677F-4BCA-82B7-AE2D8FEBED25}"/>
                    </a:ext>
                  </a:extLst>
                </p14:cNvPr>
                <p14:cNvContentPartPr/>
                <p14:nvPr/>
              </p14:nvContentPartPr>
              <p14:xfrm>
                <a:off x="3312786" y="2619253"/>
                <a:ext cx="9000" cy="1029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438110E8-677F-4BCA-82B7-AE2D8FEBED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03786" y="2610613"/>
                  <a:ext cx="26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C8A42A7B-BB02-4FC7-96FD-34516BBDF11C}"/>
                    </a:ext>
                  </a:extLst>
                </p14:cNvPr>
                <p14:cNvContentPartPr/>
                <p14:nvPr/>
              </p14:nvContentPartPr>
              <p14:xfrm>
                <a:off x="3376146" y="2623213"/>
                <a:ext cx="117720" cy="1062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C8A42A7B-BB02-4FC7-96FD-34516BBDF1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67506" y="2614213"/>
                  <a:ext cx="1353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7" name="Group 8226">
            <a:extLst>
              <a:ext uri="{FF2B5EF4-FFF2-40B4-BE49-F238E27FC236}">
                <a16:creationId xmlns:a16="http://schemas.microsoft.com/office/drawing/2014/main" id="{B3D8ED96-132A-4296-B3FC-18A7A0623A2B}"/>
              </a:ext>
            </a:extLst>
          </p:cNvPr>
          <p:cNvGrpSpPr/>
          <p:nvPr/>
        </p:nvGrpSpPr>
        <p:grpSpPr>
          <a:xfrm>
            <a:off x="3681786" y="2297773"/>
            <a:ext cx="2020680" cy="589680"/>
            <a:chOff x="3681786" y="2297773"/>
            <a:chExt cx="202068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EC693FA5-C092-4E60-AC84-85B9C091E50A}"/>
                    </a:ext>
                  </a:extLst>
                </p14:cNvPr>
                <p14:cNvContentPartPr/>
                <p14:nvPr/>
              </p14:nvContentPartPr>
              <p14:xfrm>
                <a:off x="3681786" y="2297773"/>
                <a:ext cx="141840" cy="36468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EC693FA5-C092-4E60-AC84-85B9C091E5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73146" y="2288773"/>
                  <a:ext cx="1594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938E1971-3F49-4C0E-ADED-F0553FD2CCAF}"/>
                    </a:ext>
                  </a:extLst>
                </p14:cNvPr>
                <p14:cNvContentPartPr/>
                <p14:nvPr/>
              </p14:nvContentPartPr>
              <p14:xfrm>
                <a:off x="3876186" y="2504413"/>
                <a:ext cx="16560" cy="15264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938E1971-3F49-4C0E-ADED-F0553FD2CC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67186" y="2495773"/>
                  <a:ext cx="34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3121DC37-4461-4DAF-A0C7-6C111B2FB6F9}"/>
                    </a:ext>
                  </a:extLst>
                </p14:cNvPr>
                <p14:cNvContentPartPr/>
                <p14:nvPr/>
              </p14:nvContentPartPr>
              <p14:xfrm>
                <a:off x="3827946" y="2465533"/>
                <a:ext cx="360" cy="36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3121DC37-4461-4DAF-A0C7-6C111B2FB6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19306" y="24565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529AE943-630C-4C4D-8E1C-6756AEDC726B}"/>
                    </a:ext>
                  </a:extLst>
                </p14:cNvPr>
                <p14:cNvContentPartPr/>
                <p14:nvPr/>
              </p14:nvContentPartPr>
              <p14:xfrm>
                <a:off x="3922266" y="2402533"/>
                <a:ext cx="172800" cy="30672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529AE943-630C-4C4D-8E1C-6756AEDC726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13626" y="2393893"/>
                  <a:ext cx="190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1DD7DB6B-35EF-4A1B-8B03-463D1FAF198A}"/>
                    </a:ext>
                  </a:extLst>
                </p14:cNvPr>
                <p14:cNvContentPartPr/>
                <p14:nvPr/>
              </p14:nvContentPartPr>
              <p14:xfrm>
                <a:off x="4154466" y="2356453"/>
                <a:ext cx="100440" cy="37404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1DD7DB6B-35EF-4A1B-8B03-463D1FAF19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45826" y="2347453"/>
                  <a:ext cx="1180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ABDAB184-34F0-4DAE-89A1-ECABA3260399}"/>
                    </a:ext>
                  </a:extLst>
                </p14:cNvPr>
                <p14:cNvContentPartPr/>
                <p14:nvPr/>
              </p14:nvContentPartPr>
              <p14:xfrm>
                <a:off x="4124586" y="2600533"/>
                <a:ext cx="283320" cy="12240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ABDAB184-34F0-4DAE-89A1-ECABA32603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15946" y="2591533"/>
                  <a:ext cx="300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4B2C4A36-11E7-4709-9D20-43B6D62CE480}"/>
                    </a:ext>
                  </a:extLst>
                </p14:cNvPr>
                <p14:cNvContentPartPr/>
                <p14:nvPr/>
              </p14:nvContentPartPr>
              <p14:xfrm>
                <a:off x="4387386" y="2632213"/>
                <a:ext cx="112680" cy="11016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4B2C4A36-11E7-4709-9D20-43B6D62CE4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78746" y="2623573"/>
                  <a:ext cx="130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D9CBA91E-6D9A-427E-8097-5812A4C69E80}"/>
                    </a:ext>
                  </a:extLst>
                </p14:cNvPr>
                <p14:cNvContentPartPr/>
                <p14:nvPr/>
              </p14:nvContentPartPr>
              <p14:xfrm>
                <a:off x="4452546" y="2362933"/>
                <a:ext cx="414360" cy="35892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D9CBA91E-6D9A-427E-8097-5812A4C69E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43906" y="2353933"/>
                  <a:ext cx="4320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0713C54B-7389-4F3E-80D7-EA541E6F3515}"/>
                    </a:ext>
                  </a:extLst>
                </p14:cNvPr>
                <p14:cNvContentPartPr/>
                <p14:nvPr/>
              </p14:nvContentPartPr>
              <p14:xfrm>
                <a:off x="4779786" y="2703853"/>
                <a:ext cx="124200" cy="324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0713C54B-7389-4F3E-80D7-EA541E6F35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70786" y="2694853"/>
                  <a:ext cx="141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D4C6F44A-2950-46E8-B955-8FA990AA7738}"/>
                    </a:ext>
                  </a:extLst>
                </p14:cNvPr>
                <p14:cNvContentPartPr/>
                <p14:nvPr/>
              </p14:nvContentPartPr>
              <p14:xfrm>
                <a:off x="5064906" y="2616733"/>
                <a:ext cx="135000" cy="17388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D4C6F44A-2950-46E8-B955-8FA990AA77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56266" y="2608093"/>
                  <a:ext cx="152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9AD6600D-DCA0-4C6F-8AAE-47E10A0AE7A2}"/>
                    </a:ext>
                  </a:extLst>
                </p14:cNvPr>
                <p14:cNvContentPartPr/>
                <p14:nvPr/>
              </p14:nvContentPartPr>
              <p14:xfrm>
                <a:off x="5253906" y="2813653"/>
                <a:ext cx="10440" cy="180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9AD6600D-DCA0-4C6F-8AAE-47E10A0AE7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44906" y="2804653"/>
                  <a:ext cx="28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ABE80EEB-E496-4D25-B15B-32667AA3448A}"/>
                    </a:ext>
                  </a:extLst>
                </p14:cNvPr>
                <p14:cNvContentPartPr/>
                <p14:nvPr/>
              </p14:nvContentPartPr>
              <p14:xfrm>
                <a:off x="5306106" y="2646973"/>
                <a:ext cx="165600" cy="17568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ABE80EEB-E496-4D25-B15B-32667AA3448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97466" y="2638333"/>
                  <a:ext cx="183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BB90249F-3685-43B9-82DC-D2C0F6C64FE1}"/>
                    </a:ext>
                  </a:extLst>
                </p14:cNvPr>
                <p14:cNvContentPartPr/>
                <p14:nvPr/>
              </p14:nvContentPartPr>
              <p14:xfrm>
                <a:off x="5531106" y="2616733"/>
                <a:ext cx="158040" cy="13464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BB90249F-3685-43B9-82DC-D2C0F6C64FE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22466" y="2607733"/>
                  <a:ext cx="175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DA20666A-0EC2-4B28-879E-022D4ADF15B8}"/>
                    </a:ext>
                  </a:extLst>
                </p14:cNvPr>
                <p14:cNvContentPartPr/>
                <p14:nvPr/>
              </p14:nvContentPartPr>
              <p14:xfrm>
                <a:off x="5551986" y="2741293"/>
                <a:ext cx="150480" cy="14616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DA20666A-0EC2-4B28-879E-022D4ADF15B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42986" y="2732653"/>
                  <a:ext cx="1681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2" name="Group 8231">
            <a:extLst>
              <a:ext uri="{FF2B5EF4-FFF2-40B4-BE49-F238E27FC236}">
                <a16:creationId xmlns:a16="http://schemas.microsoft.com/office/drawing/2014/main" id="{B6AF1047-250E-4876-A3F7-C3DE8D225C34}"/>
              </a:ext>
            </a:extLst>
          </p:cNvPr>
          <p:cNvGrpSpPr/>
          <p:nvPr/>
        </p:nvGrpSpPr>
        <p:grpSpPr>
          <a:xfrm>
            <a:off x="6177666" y="2370133"/>
            <a:ext cx="2103840" cy="646560"/>
            <a:chOff x="6177666" y="2370133"/>
            <a:chExt cx="210384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C03B7820-5EA7-445B-861D-F6ABABFB0D4B}"/>
                    </a:ext>
                  </a:extLst>
                </p14:cNvPr>
                <p14:cNvContentPartPr/>
                <p14:nvPr/>
              </p14:nvContentPartPr>
              <p14:xfrm>
                <a:off x="6177666" y="2582893"/>
                <a:ext cx="144000" cy="24048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C03B7820-5EA7-445B-861D-F6ABABFB0D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68666" y="2573893"/>
                  <a:ext cx="161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4098B00C-EA8B-4CF9-8E77-14FA423EE6F4}"/>
                    </a:ext>
                  </a:extLst>
                </p14:cNvPr>
                <p14:cNvContentPartPr/>
                <p14:nvPr/>
              </p14:nvContentPartPr>
              <p14:xfrm>
                <a:off x="6401226" y="2713933"/>
                <a:ext cx="118080" cy="108360"/>
              </p14:xfrm>
            </p:contentPart>
          </mc:Choice>
          <mc:Fallback xmlns=""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4098B00C-EA8B-4CF9-8E77-14FA423EE6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92226" y="2704933"/>
                  <a:ext cx="135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DF1AEF43-136D-4426-B3D9-54DF9C88E99D}"/>
                    </a:ext>
                  </a:extLst>
                </p14:cNvPr>
                <p14:cNvContentPartPr/>
                <p14:nvPr/>
              </p14:nvContentPartPr>
              <p14:xfrm>
                <a:off x="6485466" y="2660653"/>
                <a:ext cx="186480" cy="32256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DF1AEF43-136D-4426-B3D9-54DF9C88E9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76826" y="2651653"/>
                  <a:ext cx="2041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9FB163F5-12F4-4175-9AEE-2FDFCC014E71}"/>
                    </a:ext>
                  </a:extLst>
                </p14:cNvPr>
                <p14:cNvContentPartPr/>
                <p14:nvPr/>
              </p14:nvContentPartPr>
              <p14:xfrm>
                <a:off x="6695346" y="2804653"/>
                <a:ext cx="123480" cy="16812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9FB163F5-12F4-4175-9AEE-2FDFCC014E7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86346" y="2796013"/>
                  <a:ext cx="141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DADC2F15-743D-4268-A901-E7CAD98B60FB}"/>
                    </a:ext>
                  </a:extLst>
                </p14:cNvPr>
                <p14:cNvContentPartPr/>
                <p14:nvPr/>
              </p14:nvContentPartPr>
              <p14:xfrm>
                <a:off x="6833226" y="2855053"/>
                <a:ext cx="158040" cy="12888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DADC2F15-743D-4268-A901-E7CAD98B60F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24586" y="2846053"/>
                  <a:ext cx="175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CD753E0B-4EFD-4D1D-8F65-BF3C8AD4A50F}"/>
                    </a:ext>
                  </a:extLst>
                </p14:cNvPr>
                <p14:cNvContentPartPr/>
                <p14:nvPr/>
              </p14:nvContentPartPr>
              <p14:xfrm>
                <a:off x="7042386" y="2474173"/>
                <a:ext cx="110160" cy="37008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CD753E0B-4EFD-4D1D-8F65-BF3C8AD4A50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33386" y="2465173"/>
                  <a:ext cx="127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23" name="Ink 8222">
                  <a:extLst>
                    <a:ext uri="{FF2B5EF4-FFF2-40B4-BE49-F238E27FC236}">
                      <a16:creationId xmlns:a16="http://schemas.microsoft.com/office/drawing/2014/main" id="{735F5620-EEF1-485D-B0AA-051B69C76572}"/>
                    </a:ext>
                  </a:extLst>
                </p14:cNvPr>
                <p14:cNvContentPartPr/>
                <p14:nvPr/>
              </p14:nvContentPartPr>
              <p14:xfrm>
                <a:off x="7209786" y="2615653"/>
                <a:ext cx="52560" cy="226440"/>
              </p14:xfrm>
            </p:contentPart>
          </mc:Choice>
          <mc:Fallback xmlns="">
            <p:pic>
              <p:nvPicPr>
                <p:cNvPr id="8223" name="Ink 8222">
                  <a:extLst>
                    <a:ext uri="{FF2B5EF4-FFF2-40B4-BE49-F238E27FC236}">
                      <a16:creationId xmlns:a16="http://schemas.microsoft.com/office/drawing/2014/main" id="{735F5620-EEF1-485D-B0AA-051B69C765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01146" y="2607013"/>
                  <a:ext cx="70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868B3CDB-BF17-4782-830B-069743C6B591}"/>
                    </a:ext>
                  </a:extLst>
                </p14:cNvPr>
                <p14:cNvContentPartPr/>
                <p14:nvPr/>
              </p14:nvContentPartPr>
              <p14:xfrm>
                <a:off x="7327146" y="2509093"/>
                <a:ext cx="164160" cy="337320"/>
              </p14:xfrm>
            </p:contentPart>
          </mc:Choice>
          <mc:Fallback xmlns=""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868B3CDB-BF17-4782-830B-069743C6B5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18146" y="2500453"/>
                  <a:ext cx="1818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A4D6DA01-2C9D-4C48-9AA2-ABA4489ACAB3}"/>
                    </a:ext>
                  </a:extLst>
                </p14:cNvPr>
                <p14:cNvContentPartPr/>
                <p14:nvPr/>
              </p14:nvContentPartPr>
              <p14:xfrm>
                <a:off x="7505706" y="2607013"/>
                <a:ext cx="157320" cy="409680"/>
              </p14:xfrm>
            </p:contentPart>
          </mc:Choice>
          <mc:Fallback xmlns=""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A4D6DA01-2C9D-4C48-9AA2-ABA4489ACA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97066" y="2598373"/>
                  <a:ext cx="1749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F2294E5E-3750-48AC-84A9-9A8B2A7787A7}"/>
                    </a:ext>
                  </a:extLst>
                </p14:cNvPr>
                <p14:cNvContentPartPr/>
                <p14:nvPr/>
              </p14:nvContentPartPr>
              <p14:xfrm>
                <a:off x="7759146" y="2741293"/>
                <a:ext cx="101520" cy="23544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F2294E5E-3750-48AC-84A9-9A8B2A7787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50146" y="2732653"/>
                  <a:ext cx="119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29" name="Ink 8228">
                  <a:extLst>
                    <a:ext uri="{FF2B5EF4-FFF2-40B4-BE49-F238E27FC236}">
                      <a16:creationId xmlns:a16="http://schemas.microsoft.com/office/drawing/2014/main" id="{D74D7501-2ECD-4C4B-B967-A5AADFE54078}"/>
                    </a:ext>
                  </a:extLst>
                </p14:cNvPr>
                <p14:cNvContentPartPr/>
                <p14:nvPr/>
              </p14:nvContentPartPr>
              <p14:xfrm>
                <a:off x="7892706" y="2370133"/>
                <a:ext cx="122760" cy="519120"/>
              </p14:xfrm>
            </p:contentPart>
          </mc:Choice>
          <mc:Fallback xmlns="">
            <p:pic>
              <p:nvPicPr>
                <p:cNvPr id="8229" name="Ink 8228">
                  <a:extLst>
                    <a:ext uri="{FF2B5EF4-FFF2-40B4-BE49-F238E27FC236}">
                      <a16:creationId xmlns:a16="http://schemas.microsoft.com/office/drawing/2014/main" id="{D74D7501-2ECD-4C4B-B967-A5AADFE540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83706" y="2361133"/>
                  <a:ext cx="1404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30" name="Ink 8229">
                  <a:extLst>
                    <a:ext uri="{FF2B5EF4-FFF2-40B4-BE49-F238E27FC236}">
                      <a16:creationId xmlns:a16="http://schemas.microsoft.com/office/drawing/2014/main" id="{FB732B7B-56BF-4F9A-BE30-153949D303CE}"/>
                    </a:ext>
                  </a:extLst>
                </p14:cNvPr>
                <p14:cNvContentPartPr/>
                <p14:nvPr/>
              </p14:nvContentPartPr>
              <p14:xfrm>
                <a:off x="8192586" y="2767213"/>
                <a:ext cx="88920" cy="14040"/>
              </p14:xfrm>
            </p:contentPart>
          </mc:Choice>
          <mc:Fallback xmlns="">
            <p:pic>
              <p:nvPicPr>
                <p:cNvPr id="8230" name="Ink 8229">
                  <a:extLst>
                    <a:ext uri="{FF2B5EF4-FFF2-40B4-BE49-F238E27FC236}">
                      <a16:creationId xmlns:a16="http://schemas.microsoft.com/office/drawing/2014/main" id="{FB732B7B-56BF-4F9A-BE30-153949D303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83946" y="2758573"/>
                  <a:ext cx="106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DEEC318A-B3D7-4D66-8B9C-C69438C61B3D}"/>
                    </a:ext>
                  </a:extLst>
                </p14:cNvPr>
                <p14:cNvContentPartPr/>
                <p14:nvPr/>
              </p14:nvContentPartPr>
              <p14:xfrm>
                <a:off x="8134266" y="2866933"/>
                <a:ext cx="141840" cy="684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DEEC318A-B3D7-4D66-8B9C-C69438C61B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25626" y="2858293"/>
                  <a:ext cx="1594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38" name="Group 8237">
            <a:extLst>
              <a:ext uri="{FF2B5EF4-FFF2-40B4-BE49-F238E27FC236}">
                <a16:creationId xmlns:a16="http://schemas.microsoft.com/office/drawing/2014/main" id="{ECAB09B2-5391-47C0-B3DC-DF693971727E}"/>
              </a:ext>
            </a:extLst>
          </p:cNvPr>
          <p:cNvGrpSpPr/>
          <p:nvPr/>
        </p:nvGrpSpPr>
        <p:grpSpPr>
          <a:xfrm>
            <a:off x="8453586" y="2585413"/>
            <a:ext cx="710280" cy="306720"/>
            <a:chOff x="8453586" y="2585413"/>
            <a:chExt cx="71028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A8576AFD-8210-4F9C-8FC7-20522C4DCEC2}"/>
                    </a:ext>
                  </a:extLst>
                </p14:cNvPr>
                <p14:cNvContentPartPr/>
                <p14:nvPr/>
              </p14:nvContentPartPr>
              <p14:xfrm>
                <a:off x="8453586" y="2643013"/>
                <a:ext cx="208080" cy="15948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A8576AFD-8210-4F9C-8FC7-20522C4DCE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44946" y="2634013"/>
                  <a:ext cx="225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EBA00D37-020D-4AE1-B2AD-B4F032882F8E}"/>
                    </a:ext>
                  </a:extLst>
                </p14:cNvPr>
                <p14:cNvContentPartPr/>
                <p14:nvPr/>
              </p14:nvContentPartPr>
              <p14:xfrm>
                <a:off x="8754906" y="2805013"/>
                <a:ext cx="26640" cy="36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EBA00D37-020D-4AE1-B2AD-B4F032882F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45906" y="2796013"/>
                  <a:ext cx="44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35" name="Ink 8234">
                  <a:extLst>
                    <a:ext uri="{FF2B5EF4-FFF2-40B4-BE49-F238E27FC236}">
                      <a16:creationId xmlns:a16="http://schemas.microsoft.com/office/drawing/2014/main" id="{5EE5EF62-5B16-41B1-ACB5-F060A989F8BA}"/>
                    </a:ext>
                  </a:extLst>
                </p14:cNvPr>
                <p14:cNvContentPartPr/>
                <p14:nvPr/>
              </p14:nvContentPartPr>
              <p14:xfrm>
                <a:off x="8888826" y="2653093"/>
                <a:ext cx="38880" cy="168120"/>
              </p14:xfrm>
            </p:contentPart>
          </mc:Choice>
          <mc:Fallback xmlns="">
            <p:pic>
              <p:nvPicPr>
                <p:cNvPr id="8235" name="Ink 8234">
                  <a:extLst>
                    <a:ext uri="{FF2B5EF4-FFF2-40B4-BE49-F238E27FC236}">
                      <a16:creationId xmlns:a16="http://schemas.microsoft.com/office/drawing/2014/main" id="{5EE5EF62-5B16-41B1-ACB5-F060A989F8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80186" y="2644453"/>
                  <a:ext cx="56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4CAA1DAC-C224-47CF-88AA-BA400BF718B0}"/>
                    </a:ext>
                  </a:extLst>
                </p14:cNvPr>
                <p14:cNvContentPartPr/>
                <p14:nvPr/>
              </p14:nvContentPartPr>
              <p14:xfrm>
                <a:off x="8971266" y="2585413"/>
                <a:ext cx="151560" cy="143280"/>
              </p14:xfrm>
            </p:contentPart>
          </mc:Choice>
          <mc:Fallback xmlns=""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4CAA1DAC-C224-47CF-88AA-BA400BF718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62626" y="2576413"/>
                  <a:ext cx="169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37" name="Ink 8236">
                  <a:extLst>
                    <a:ext uri="{FF2B5EF4-FFF2-40B4-BE49-F238E27FC236}">
                      <a16:creationId xmlns:a16="http://schemas.microsoft.com/office/drawing/2014/main" id="{5B31C2D4-8B5C-446E-AFAD-9547B08E9F1E}"/>
                    </a:ext>
                  </a:extLst>
                </p14:cNvPr>
                <p14:cNvContentPartPr/>
                <p14:nvPr/>
              </p14:nvContentPartPr>
              <p14:xfrm>
                <a:off x="9002586" y="2700973"/>
                <a:ext cx="161280" cy="191160"/>
              </p14:xfrm>
            </p:contentPart>
          </mc:Choice>
          <mc:Fallback xmlns="">
            <p:pic>
              <p:nvPicPr>
                <p:cNvPr id="8237" name="Ink 8236">
                  <a:extLst>
                    <a:ext uri="{FF2B5EF4-FFF2-40B4-BE49-F238E27FC236}">
                      <a16:creationId xmlns:a16="http://schemas.microsoft.com/office/drawing/2014/main" id="{5B31C2D4-8B5C-446E-AFAD-9547B08E9F1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93946" y="2691973"/>
                  <a:ext cx="1789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41" name="Group 8240">
            <a:extLst>
              <a:ext uri="{FF2B5EF4-FFF2-40B4-BE49-F238E27FC236}">
                <a16:creationId xmlns:a16="http://schemas.microsoft.com/office/drawing/2014/main" id="{31F8E83E-894C-4EE3-AE79-410BA02008AD}"/>
              </a:ext>
            </a:extLst>
          </p:cNvPr>
          <p:cNvGrpSpPr/>
          <p:nvPr/>
        </p:nvGrpSpPr>
        <p:grpSpPr>
          <a:xfrm>
            <a:off x="3037746" y="441253"/>
            <a:ext cx="1419120" cy="376920"/>
            <a:chOff x="3037746" y="441253"/>
            <a:chExt cx="141912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39" name="Ink 8238">
                  <a:extLst>
                    <a:ext uri="{FF2B5EF4-FFF2-40B4-BE49-F238E27FC236}">
                      <a16:creationId xmlns:a16="http://schemas.microsoft.com/office/drawing/2014/main" id="{E34FB104-7357-4E20-A634-F3D6BE687EE6}"/>
                    </a:ext>
                  </a:extLst>
                </p14:cNvPr>
                <p14:cNvContentPartPr/>
                <p14:nvPr/>
              </p14:nvContentPartPr>
              <p14:xfrm>
                <a:off x="3064746" y="441253"/>
                <a:ext cx="1392120" cy="376920"/>
              </p14:xfrm>
            </p:contentPart>
          </mc:Choice>
          <mc:Fallback xmlns="">
            <p:pic>
              <p:nvPicPr>
                <p:cNvPr id="8239" name="Ink 8238">
                  <a:extLst>
                    <a:ext uri="{FF2B5EF4-FFF2-40B4-BE49-F238E27FC236}">
                      <a16:creationId xmlns:a16="http://schemas.microsoft.com/office/drawing/2014/main" id="{E34FB104-7357-4E20-A634-F3D6BE687E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56106" y="432613"/>
                  <a:ext cx="14097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40" name="Ink 8239">
                  <a:extLst>
                    <a:ext uri="{FF2B5EF4-FFF2-40B4-BE49-F238E27FC236}">
                      <a16:creationId xmlns:a16="http://schemas.microsoft.com/office/drawing/2014/main" id="{DACCEF0C-91FD-42F6-B19C-2E81DFA553E8}"/>
                    </a:ext>
                  </a:extLst>
                </p14:cNvPr>
                <p14:cNvContentPartPr/>
                <p14:nvPr/>
              </p14:nvContentPartPr>
              <p14:xfrm>
                <a:off x="3037746" y="459253"/>
                <a:ext cx="1408680" cy="297720"/>
              </p14:xfrm>
            </p:contentPart>
          </mc:Choice>
          <mc:Fallback xmlns="">
            <p:pic>
              <p:nvPicPr>
                <p:cNvPr id="8240" name="Ink 8239">
                  <a:extLst>
                    <a:ext uri="{FF2B5EF4-FFF2-40B4-BE49-F238E27FC236}">
                      <a16:creationId xmlns:a16="http://schemas.microsoft.com/office/drawing/2014/main" id="{DACCEF0C-91FD-42F6-B19C-2E81DFA553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28746" y="450253"/>
                  <a:ext cx="142632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55" name="Group 8254">
            <a:extLst>
              <a:ext uri="{FF2B5EF4-FFF2-40B4-BE49-F238E27FC236}">
                <a16:creationId xmlns:a16="http://schemas.microsoft.com/office/drawing/2014/main" id="{833E566A-7185-40B0-9A6C-2E4B740F8E5B}"/>
              </a:ext>
            </a:extLst>
          </p:cNvPr>
          <p:cNvGrpSpPr/>
          <p:nvPr/>
        </p:nvGrpSpPr>
        <p:grpSpPr>
          <a:xfrm>
            <a:off x="80706" y="3201733"/>
            <a:ext cx="2608560" cy="464040"/>
            <a:chOff x="80706" y="3201733"/>
            <a:chExt cx="260856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42" name="Ink 8241">
                  <a:extLst>
                    <a:ext uri="{FF2B5EF4-FFF2-40B4-BE49-F238E27FC236}">
                      <a16:creationId xmlns:a16="http://schemas.microsoft.com/office/drawing/2014/main" id="{83976B66-02FC-4B07-8548-8E0EDB932231}"/>
                    </a:ext>
                  </a:extLst>
                </p14:cNvPr>
                <p14:cNvContentPartPr/>
                <p14:nvPr/>
              </p14:nvContentPartPr>
              <p14:xfrm>
                <a:off x="210666" y="3277333"/>
                <a:ext cx="41040" cy="5400"/>
              </p14:xfrm>
            </p:contentPart>
          </mc:Choice>
          <mc:Fallback xmlns="">
            <p:pic>
              <p:nvPicPr>
                <p:cNvPr id="8242" name="Ink 8241">
                  <a:extLst>
                    <a:ext uri="{FF2B5EF4-FFF2-40B4-BE49-F238E27FC236}">
                      <a16:creationId xmlns:a16="http://schemas.microsoft.com/office/drawing/2014/main" id="{83976B66-02FC-4B07-8548-8E0EDB93223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1666" y="3268693"/>
                  <a:ext cx="58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43" name="Ink 8242">
                  <a:extLst>
                    <a:ext uri="{FF2B5EF4-FFF2-40B4-BE49-F238E27FC236}">
                      <a16:creationId xmlns:a16="http://schemas.microsoft.com/office/drawing/2014/main" id="{CEB985E3-60B0-4B26-83A1-A256185788D6}"/>
                    </a:ext>
                  </a:extLst>
                </p14:cNvPr>
                <p14:cNvContentPartPr/>
                <p14:nvPr/>
              </p14:nvContentPartPr>
              <p14:xfrm>
                <a:off x="80706" y="3256813"/>
                <a:ext cx="221760" cy="255240"/>
              </p14:xfrm>
            </p:contentPart>
          </mc:Choice>
          <mc:Fallback xmlns="">
            <p:pic>
              <p:nvPicPr>
                <p:cNvPr id="8243" name="Ink 8242">
                  <a:extLst>
                    <a:ext uri="{FF2B5EF4-FFF2-40B4-BE49-F238E27FC236}">
                      <a16:creationId xmlns:a16="http://schemas.microsoft.com/office/drawing/2014/main" id="{CEB985E3-60B0-4B26-83A1-A256185788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706" y="3247813"/>
                  <a:ext cx="239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06CD2BBF-A65F-4CBA-8790-7D2161C5D415}"/>
                    </a:ext>
                  </a:extLst>
                </p14:cNvPr>
                <p14:cNvContentPartPr/>
                <p14:nvPr/>
              </p14:nvContentPartPr>
              <p14:xfrm>
                <a:off x="313266" y="3364453"/>
                <a:ext cx="114480" cy="152640"/>
              </p14:xfrm>
            </p:contentPart>
          </mc:Choice>
          <mc:Fallback xmlns=""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06CD2BBF-A65F-4CBA-8790-7D2161C5D4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4626" y="3355453"/>
                  <a:ext cx="132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EE2888AD-930B-463F-88E0-0A84FA66E87B}"/>
                    </a:ext>
                  </a:extLst>
                </p14:cNvPr>
                <p14:cNvContentPartPr/>
                <p14:nvPr/>
              </p14:nvContentPartPr>
              <p14:xfrm>
                <a:off x="478866" y="3371293"/>
                <a:ext cx="441360" cy="181080"/>
              </p14:xfrm>
            </p:contentPart>
          </mc:Choice>
          <mc:Fallback xmlns=""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EE2888AD-930B-463F-88E0-0A84FA66E8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9866" y="3362653"/>
                  <a:ext cx="459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46" name="Ink 8245">
                  <a:extLst>
                    <a:ext uri="{FF2B5EF4-FFF2-40B4-BE49-F238E27FC236}">
                      <a16:creationId xmlns:a16="http://schemas.microsoft.com/office/drawing/2014/main" id="{D66769A5-F7BE-401B-BE03-D46E9E747F1A}"/>
                    </a:ext>
                  </a:extLst>
                </p14:cNvPr>
                <p14:cNvContentPartPr/>
                <p14:nvPr/>
              </p14:nvContentPartPr>
              <p14:xfrm>
                <a:off x="998346" y="3201733"/>
                <a:ext cx="97200" cy="385560"/>
              </p14:xfrm>
            </p:contentPart>
          </mc:Choice>
          <mc:Fallback xmlns="">
            <p:pic>
              <p:nvPicPr>
                <p:cNvPr id="8246" name="Ink 8245">
                  <a:extLst>
                    <a:ext uri="{FF2B5EF4-FFF2-40B4-BE49-F238E27FC236}">
                      <a16:creationId xmlns:a16="http://schemas.microsoft.com/office/drawing/2014/main" id="{D66769A5-F7BE-401B-BE03-D46E9E747F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9346" y="3192733"/>
                  <a:ext cx="1148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A5292432-9A89-48A1-A5DC-620480A9419B}"/>
                    </a:ext>
                  </a:extLst>
                </p14:cNvPr>
                <p14:cNvContentPartPr/>
                <p14:nvPr/>
              </p14:nvContentPartPr>
              <p14:xfrm>
                <a:off x="1149546" y="3219013"/>
                <a:ext cx="221760" cy="336240"/>
              </p14:xfrm>
            </p:contentPart>
          </mc:Choice>
          <mc:Fallback xmlns=""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A5292432-9A89-48A1-A5DC-620480A9419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0546" y="3210013"/>
                  <a:ext cx="2394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76C38E20-49E6-4CC2-8290-86896C843F2A}"/>
                    </a:ext>
                  </a:extLst>
                </p14:cNvPr>
                <p14:cNvContentPartPr/>
                <p14:nvPr/>
              </p14:nvContentPartPr>
              <p14:xfrm>
                <a:off x="1486506" y="3453013"/>
                <a:ext cx="14040" cy="149040"/>
              </p14:xfrm>
            </p:contentPart>
          </mc:Choice>
          <mc:Fallback xmlns=""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76C38E20-49E6-4CC2-8290-86896C843F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77866" y="3444013"/>
                  <a:ext cx="31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49" name="Ink 8248">
                  <a:extLst>
                    <a:ext uri="{FF2B5EF4-FFF2-40B4-BE49-F238E27FC236}">
                      <a16:creationId xmlns:a16="http://schemas.microsoft.com/office/drawing/2014/main" id="{948930CD-681A-42F7-9070-0E0C0A7E244B}"/>
                    </a:ext>
                  </a:extLst>
                </p14:cNvPr>
                <p14:cNvContentPartPr/>
                <p14:nvPr/>
              </p14:nvContentPartPr>
              <p14:xfrm>
                <a:off x="1580826" y="3523213"/>
                <a:ext cx="43200" cy="101520"/>
              </p14:xfrm>
            </p:contentPart>
          </mc:Choice>
          <mc:Fallback xmlns="">
            <p:pic>
              <p:nvPicPr>
                <p:cNvPr id="8249" name="Ink 8248">
                  <a:extLst>
                    <a:ext uri="{FF2B5EF4-FFF2-40B4-BE49-F238E27FC236}">
                      <a16:creationId xmlns:a16="http://schemas.microsoft.com/office/drawing/2014/main" id="{948930CD-681A-42F7-9070-0E0C0A7E244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71826" y="3514213"/>
                  <a:ext cx="60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50" name="Ink 8249">
                  <a:extLst>
                    <a:ext uri="{FF2B5EF4-FFF2-40B4-BE49-F238E27FC236}">
                      <a16:creationId xmlns:a16="http://schemas.microsoft.com/office/drawing/2014/main" id="{DFD8CDFE-723A-429E-999C-B8E92A5FB8AB}"/>
                    </a:ext>
                  </a:extLst>
                </p14:cNvPr>
                <p14:cNvContentPartPr/>
                <p14:nvPr/>
              </p14:nvContentPartPr>
              <p14:xfrm>
                <a:off x="1754346" y="3384613"/>
                <a:ext cx="199440" cy="281160"/>
              </p14:xfrm>
            </p:contentPart>
          </mc:Choice>
          <mc:Fallback xmlns="">
            <p:pic>
              <p:nvPicPr>
                <p:cNvPr id="8250" name="Ink 8249">
                  <a:extLst>
                    <a:ext uri="{FF2B5EF4-FFF2-40B4-BE49-F238E27FC236}">
                      <a16:creationId xmlns:a16="http://schemas.microsoft.com/office/drawing/2014/main" id="{DFD8CDFE-723A-429E-999C-B8E92A5FB8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45346" y="3375613"/>
                  <a:ext cx="217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538F2DAC-3426-4DC2-97B5-AA5C371494A7}"/>
                    </a:ext>
                  </a:extLst>
                </p14:cNvPr>
                <p14:cNvContentPartPr/>
                <p14:nvPr/>
              </p14:nvContentPartPr>
              <p14:xfrm>
                <a:off x="2095626" y="3413053"/>
                <a:ext cx="118080" cy="212400"/>
              </p14:xfrm>
            </p:contentPart>
          </mc:Choice>
          <mc:Fallback xmlns=""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538F2DAC-3426-4DC2-97B5-AA5C371494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86626" y="3404053"/>
                  <a:ext cx="135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252" name="Ink 8251">
                  <a:extLst>
                    <a:ext uri="{FF2B5EF4-FFF2-40B4-BE49-F238E27FC236}">
                      <a16:creationId xmlns:a16="http://schemas.microsoft.com/office/drawing/2014/main" id="{B38CE494-B5E0-45C6-85B2-E0C941298BC3}"/>
                    </a:ext>
                  </a:extLst>
                </p14:cNvPr>
                <p14:cNvContentPartPr/>
                <p14:nvPr/>
              </p14:nvContentPartPr>
              <p14:xfrm>
                <a:off x="2229546" y="3233413"/>
                <a:ext cx="198720" cy="396360"/>
              </p14:xfrm>
            </p:contentPart>
          </mc:Choice>
          <mc:Fallback xmlns="">
            <p:pic>
              <p:nvPicPr>
                <p:cNvPr id="8252" name="Ink 8251">
                  <a:extLst>
                    <a:ext uri="{FF2B5EF4-FFF2-40B4-BE49-F238E27FC236}">
                      <a16:creationId xmlns:a16="http://schemas.microsoft.com/office/drawing/2014/main" id="{B38CE494-B5E0-45C6-85B2-E0C941298B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20906" y="3224413"/>
                  <a:ext cx="2163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253" name="Ink 8252">
                  <a:extLst>
                    <a:ext uri="{FF2B5EF4-FFF2-40B4-BE49-F238E27FC236}">
                      <a16:creationId xmlns:a16="http://schemas.microsoft.com/office/drawing/2014/main" id="{FC56D3AD-E345-496E-BA9B-767C29C2E1EC}"/>
                    </a:ext>
                  </a:extLst>
                </p14:cNvPr>
                <p14:cNvContentPartPr/>
                <p14:nvPr/>
              </p14:nvContentPartPr>
              <p14:xfrm>
                <a:off x="2520786" y="3512053"/>
                <a:ext cx="160920" cy="26280"/>
              </p14:xfrm>
            </p:contentPart>
          </mc:Choice>
          <mc:Fallback xmlns="">
            <p:pic>
              <p:nvPicPr>
                <p:cNvPr id="8253" name="Ink 8252">
                  <a:extLst>
                    <a:ext uri="{FF2B5EF4-FFF2-40B4-BE49-F238E27FC236}">
                      <a16:creationId xmlns:a16="http://schemas.microsoft.com/office/drawing/2014/main" id="{FC56D3AD-E345-496E-BA9B-767C29C2E1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12146" y="3503413"/>
                  <a:ext cx="178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254" name="Ink 8253">
                  <a:extLst>
                    <a:ext uri="{FF2B5EF4-FFF2-40B4-BE49-F238E27FC236}">
                      <a16:creationId xmlns:a16="http://schemas.microsoft.com/office/drawing/2014/main" id="{E9745782-CD84-45B4-87EA-3D877829F2F2}"/>
                    </a:ext>
                  </a:extLst>
                </p14:cNvPr>
                <p14:cNvContentPartPr/>
                <p14:nvPr/>
              </p14:nvContentPartPr>
              <p14:xfrm>
                <a:off x="2550666" y="3597373"/>
                <a:ext cx="138600" cy="7560"/>
              </p14:xfrm>
            </p:contentPart>
          </mc:Choice>
          <mc:Fallback xmlns="">
            <p:pic>
              <p:nvPicPr>
                <p:cNvPr id="8254" name="Ink 8253">
                  <a:extLst>
                    <a:ext uri="{FF2B5EF4-FFF2-40B4-BE49-F238E27FC236}">
                      <a16:creationId xmlns:a16="http://schemas.microsoft.com/office/drawing/2014/main" id="{E9745782-CD84-45B4-87EA-3D877829F2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42026" y="3588733"/>
                  <a:ext cx="1562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2" name="Group 8261">
            <a:extLst>
              <a:ext uri="{FF2B5EF4-FFF2-40B4-BE49-F238E27FC236}">
                <a16:creationId xmlns:a16="http://schemas.microsoft.com/office/drawing/2014/main" id="{46376D19-FFA2-455D-A271-0EEC21B4EBD2}"/>
              </a:ext>
            </a:extLst>
          </p:cNvPr>
          <p:cNvGrpSpPr/>
          <p:nvPr/>
        </p:nvGrpSpPr>
        <p:grpSpPr>
          <a:xfrm>
            <a:off x="2996346" y="3400813"/>
            <a:ext cx="1062360" cy="402120"/>
            <a:chOff x="2996346" y="3400813"/>
            <a:chExt cx="106236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56" name="Ink 8255">
                  <a:extLst>
                    <a:ext uri="{FF2B5EF4-FFF2-40B4-BE49-F238E27FC236}">
                      <a16:creationId xmlns:a16="http://schemas.microsoft.com/office/drawing/2014/main" id="{99B6B692-B67F-4D09-974C-92519552F1EC}"/>
                    </a:ext>
                  </a:extLst>
                </p14:cNvPr>
                <p14:cNvContentPartPr/>
                <p14:nvPr/>
              </p14:nvContentPartPr>
              <p14:xfrm>
                <a:off x="2996346" y="3400813"/>
                <a:ext cx="263160" cy="225720"/>
              </p14:xfrm>
            </p:contentPart>
          </mc:Choice>
          <mc:Fallback xmlns="">
            <p:pic>
              <p:nvPicPr>
                <p:cNvPr id="8256" name="Ink 8255">
                  <a:extLst>
                    <a:ext uri="{FF2B5EF4-FFF2-40B4-BE49-F238E27FC236}">
                      <a16:creationId xmlns:a16="http://schemas.microsoft.com/office/drawing/2014/main" id="{99B6B692-B67F-4D09-974C-92519552F1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87706" y="3392173"/>
                  <a:ext cx="280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257" name="Ink 8256">
                  <a:extLst>
                    <a:ext uri="{FF2B5EF4-FFF2-40B4-BE49-F238E27FC236}">
                      <a16:creationId xmlns:a16="http://schemas.microsoft.com/office/drawing/2014/main" id="{81E27ADE-1BB2-40BF-A260-30282DD1A048}"/>
                    </a:ext>
                  </a:extLst>
                </p14:cNvPr>
                <p14:cNvContentPartPr/>
                <p14:nvPr/>
              </p14:nvContentPartPr>
              <p14:xfrm>
                <a:off x="3301266" y="3564613"/>
                <a:ext cx="123840" cy="120960"/>
              </p14:xfrm>
            </p:contentPart>
          </mc:Choice>
          <mc:Fallback xmlns="">
            <p:pic>
              <p:nvPicPr>
                <p:cNvPr id="8257" name="Ink 8256">
                  <a:extLst>
                    <a:ext uri="{FF2B5EF4-FFF2-40B4-BE49-F238E27FC236}">
                      <a16:creationId xmlns:a16="http://schemas.microsoft.com/office/drawing/2014/main" id="{81E27ADE-1BB2-40BF-A260-30282DD1A0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92266" y="3555613"/>
                  <a:ext cx="141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58" name="Ink 8257">
                  <a:extLst>
                    <a:ext uri="{FF2B5EF4-FFF2-40B4-BE49-F238E27FC236}">
                      <a16:creationId xmlns:a16="http://schemas.microsoft.com/office/drawing/2014/main" id="{14867FB3-7704-4BDD-B6C0-70E0DF82022E}"/>
                    </a:ext>
                  </a:extLst>
                </p14:cNvPr>
                <p14:cNvContentPartPr/>
                <p14:nvPr/>
              </p14:nvContentPartPr>
              <p14:xfrm>
                <a:off x="3418986" y="3575413"/>
                <a:ext cx="104400" cy="135360"/>
              </p14:xfrm>
            </p:contentPart>
          </mc:Choice>
          <mc:Fallback xmlns="">
            <p:pic>
              <p:nvPicPr>
                <p:cNvPr id="8258" name="Ink 8257">
                  <a:extLst>
                    <a:ext uri="{FF2B5EF4-FFF2-40B4-BE49-F238E27FC236}">
                      <a16:creationId xmlns:a16="http://schemas.microsoft.com/office/drawing/2014/main" id="{14867FB3-7704-4BDD-B6C0-70E0DF82022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10346" y="3566413"/>
                  <a:ext cx="122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259" name="Ink 8258">
                  <a:extLst>
                    <a:ext uri="{FF2B5EF4-FFF2-40B4-BE49-F238E27FC236}">
                      <a16:creationId xmlns:a16="http://schemas.microsoft.com/office/drawing/2014/main" id="{126CE14F-A2BF-483F-83E9-EAAC80953A04}"/>
                    </a:ext>
                  </a:extLst>
                </p14:cNvPr>
                <p14:cNvContentPartPr/>
                <p14:nvPr/>
              </p14:nvContentPartPr>
              <p14:xfrm>
                <a:off x="3547506" y="3670453"/>
                <a:ext cx="46440" cy="93600"/>
              </p14:xfrm>
            </p:contentPart>
          </mc:Choice>
          <mc:Fallback xmlns="">
            <p:pic>
              <p:nvPicPr>
                <p:cNvPr id="8259" name="Ink 8258">
                  <a:extLst>
                    <a:ext uri="{FF2B5EF4-FFF2-40B4-BE49-F238E27FC236}">
                      <a16:creationId xmlns:a16="http://schemas.microsoft.com/office/drawing/2014/main" id="{126CE14F-A2BF-483F-83E9-EAAC80953A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38866" y="3661453"/>
                  <a:ext cx="64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260" name="Ink 8259">
                  <a:extLst>
                    <a:ext uri="{FF2B5EF4-FFF2-40B4-BE49-F238E27FC236}">
                      <a16:creationId xmlns:a16="http://schemas.microsoft.com/office/drawing/2014/main" id="{D118534E-74C9-4220-807E-2749CDAFF467}"/>
                    </a:ext>
                  </a:extLst>
                </p14:cNvPr>
                <p14:cNvContentPartPr/>
                <p14:nvPr/>
              </p14:nvContentPartPr>
              <p14:xfrm>
                <a:off x="3685386" y="3465253"/>
                <a:ext cx="206640" cy="293760"/>
              </p14:xfrm>
            </p:contentPart>
          </mc:Choice>
          <mc:Fallback xmlns="">
            <p:pic>
              <p:nvPicPr>
                <p:cNvPr id="8260" name="Ink 8259">
                  <a:extLst>
                    <a:ext uri="{FF2B5EF4-FFF2-40B4-BE49-F238E27FC236}">
                      <a16:creationId xmlns:a16="http://schemas.microsoft.com/office/drawing/2014/main" id="{D118534E-74C9-4220-807E-2749CDAFF46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76746" y="3456613"/>
                  <a:ext cx="2242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61" name="Ink 8260">
                  <a:extLst>
                    <a:ext uri="{FF2B5EF4-FFF2-40B4-BE49-F238E27FC236}">
                      <a16:creationId xmlns:a16="http://schemas.microsoft.com/office/drawing/2014/main" id="{23CEE53C-A7DE-4EFD-81D1-11A4D6D70A2F}"/>
                    </a:ext>
                  </a:extLst>
                </p14:cNvPr>
                <p14:cNvContentPartPr/>
                <p14:nvPr/>
              </p14:nvContentPartPr>
              <p14:xfrm>
                <a:off x="3958266" y="3621493"/>
                <a:ext cx="100440" cy="181440"/>
              </p14:xfrm>
            </p:contentPart>
          </mc:Choice>
          <mc:Fallback xmlns="">
            <p:pic>
              <p:nvPicPr>
                <p:cNvPr id="8261" name="Ink 8260">
                  <a:extLst>
                    <a:ext uri="{FF2B5EF4-FFF2-40B4-BE49-F238E27FC236}">
                      <a16:creationId xmlns:a16="http://schemas.microsoft.com/office/drawing/2014/main" id="{23CEE53C-A7DE-4EFD-81D1-11A4D6D70A2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49266" y="3612853"/>
                  <a:ext cx="11808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65" name="Group 8264">
            <a:extLst>
              <a:ext uri="{FF2B5EF4-FFF2-40B4-BE49-F238E27FC236}">
                <a16:creationId xmlns:a16="http://schemas.microsoft.com/office/drawing/2014/main" id="{DBFBAB1A-EE97-46D6-A372-0A5A313426F9}"/>
              </a:ext>
            </a:extLst>
          </p:cNvPr>
          <p:cNvGrpSpPr/>
          <p:nvPr/>
        </p:nvGrpSpPr>
        <p:grpSpPr>
          <a:xfrm>
            <a:off x="4311786" y="3674773"/>
            <a:ext cx="201240" cy="119880"/>
            <a:chOff x="4311786" y="3674773"/>
            <a:chExt cx="20124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93A5790C-2E5F-41E3-BC3A-AB77AB01FF68}"/>
                    </a:ext>
                  </a:extLst>
                </p14:cNvPr>
                <p14:cNvContentPartPr/>
                <p14:nvPr/>
              </p14:nvContentPartPr>
              <p14:xfrm>
                <a:off x="4311786" y="3674773"/>
                <a:ext cx="177840" cy="1080"/>
              </p14:xfrm>
            </p:contentPart>
          </mc:Choice>
          <mc:Fallback xmlns=""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93A5790C-2E5F-41E3-BC3A-AB77AB01FF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02786" y="3665773"/>
                  <a:ext cx="195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AEA47A4C-AC22-4F92-AA8A-F08B6E5CB325}"/>
                    </a:ext>
                  </a:extLst>
                </p14:cNvPr>
                <p14:cNvContentPartPr/>
                <p14:nvPr/>
              </p14:nvContentPartPr>
              <p14:xfrm>
                <a:off x="4315746" y="3782413"/>
                <a:ext cx="197280" cy="1224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AEA47A4C-AC22-4F92-AA8A-F08B6E5CB32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06746" y="3773413"/>
                  <a:ext cx="2149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7" name="Group 8296">
            <a:extLst>
              <a:ext uri="{FF2B5EF4-FFF2-40B4-BE49-F238E27FC236}">
                <a16:creationId xmlns:a16="http://schemas.microsoft.com/office/drawing/2014/main" id="{9FC708A7-8ECA-47A1-B6B4-D501364FC0EA}"/>
              </a:ext>
            </a:extLst>
          </p:cNvPr>
          <p:cNvGrpSpPr/>
          <p:nvPr/>
        </p:nvGrpSpPr>
        <p:grpSpPr>
          <a:xfrm>
            <a:off x="4723626" y="3522493"/>
            <a:ext cx="582480" cy="347760"/>
            <a:chOff x="4723626" y="3522493"/>
            <a:chExt cx="58248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64CEDB4C-AE38-470E-9063-1DFB482CA983}"/>
                    </a:ext>
                  </a:extLst>
                </p14:cNvPr>
                <p14:cNvContentPartPr/>
                <p14:nvPr/>
              </p14:nvContentPartPr>
              <p14:xfrm>
                <a:off x="4723626" y="3522493"/>
                <a:ext cx="90360" cy="327600"/>
              </p14:xfrm>
            </p:contentPart>
          </mc:Choice>
          <mc:Fallback xmlns=""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64CEDB4C-AE38-470E-9063-1DFB482CA9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14986" y="3513493"/>
                  <a:ext cx="1080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157F6F2A-9468-40EC-A779-FE0B38CE4EDE}"/>
                    </a:ext>
                  </a:extLst>
                </p14:cNvPr>
                <p14:cNvContentPartPr/>
                <p14:nvPr/>
              </p14:nvContentPartPr>
              <p14:xfrm>
                <a:off x="4929906" y="3630853"/>
                <a:ext cx="195480" cy="22932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157F6F2A-9468-40EC-A779-FE0B38CE4ED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21266" y="3621853"/>
                  <a:ext cx="213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D51FA067-B049-465A-A3E6-0C0043FEDC4A}"/>
                    </a:ext>
                  </a:extLst>
                </p14:cNvPr>
                <p14:cNvContentPartPr/>
                <p14:nvPr/>
              </p14:nvContentPartPr>
              <p14:xfrm>
                <a:off x="5158866" y="3773773"/>
                <a:ext cx="147240" cy="1764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D51FA067-B049-465A-A3E6-0C0043FEDC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50226" y="3764773"/>
                  <a:ext cx="164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A2882F6A-E5F2-4EA6-A9AC-164451F00632}"/>
                    </a:ext>
                  </a:extLst>
                </p14:cNvPr>
                <p14:cNvContentPartPr/>
                <p14:nvPr/>
              </p14:nvContentPartPr>
              <p14:xfrm>
                <a:off x="5261106" y="3669733"/>
                <a:ext cx="20160" cy="20052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A2882F6A-E5F2-4EA6-A9AC-164451F0063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52106" y="3660733"/>
                  <a:ext cx="378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96" name="Group 8295">
            <a:extLst>
              <a:ext uri="{FF2B5EF4-FFF2-40B4-BE49-F238E27FC236}">
                <a16:creationId xmlns:a16="http://schemas.microsoft.com/office/drawing/2014/main" id="{03E53983-38EE-4888-AE16-30657005324D}"/>
              </a:ext>
            </a:extLst>
          </p:cNvPr>
          <p:cNvGrpSpPr/>
          <p:nvPr/>
        </p:nvGrpSpPr>
        <p:grpSpPr>
          <a:xfrm>
            <a:off x="5501586" y="3627253"/>
            <a:ext cx="4097880" cy="710280"/>
            <a:chOff x="5501586" y="3627253"/>
            <a:chExt cx="409788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1EA607B3-4ACE-4E7C-A3DD-08A552C2A59A}"/>
                    </a:ext>
                  </a:extLst>
                </p14:cNvPr>
                <p14:cNvContentPartPr/>
                <p14:nvPr/>
              </p14:nvContentPartPr>
              <p14:xfrm>
                <a:off x="5501586" y="3646693"/>
                <a:ext cx="136440" cy="26424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1EA607B3-4ACE-4E7C-A3DD-08A552C2A5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92946" y="3637693"/>
                  <a:ext cx="154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A9E10CD6-FFAE-4978-B765-6A4B7FDA92CC}"/>
                    </a:ext>
                  </a:extLst>
                </p14:cNvPr>
                <p14:cNvContentPartPr/>
                <p14:nvPr/>
              </p14:nvContentPartPr>
              <p14:xfrm>
                <a:off x="5679426" y="3785293"/>
                <a:ext cx="157320" cy="12672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A9E10CD6-FFAE-4978-B765-6A4B7FDA92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70426" y="3776653"/>
                  <a:ext cx="174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C868682C-3F68-45B9-853E-0DB05C178C92}"/>
                    </a:ext>
                  </a:extLst>
                </p14:cNvPr>
                <p14:cNvContentPartPr/>
                <p14:nvPr/>
              </p14:nvContentPartPr>
              <p14:xfrm>
                <a:off x="5794266" y="3729133"/>
                <a:ext cx="145440" cy="31284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C868682C-3F68-45B9-853E-0DB05C178C9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85626" y="3720133"/>
                  <a:ext cx="163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74" name="Ink 8273">
                  <a:extLst>
                    <a:ext uri="{FF2B5EF4-FFF2-40B4-BE49-F238E27FC236}">
                      <a16:creationId xmlns:a16="http://schemas.microsoft.com/office/drawing/2014/main" id="{FAECCFF8-6C91-4F8D-983D-61C2567A259A}"/>
                    </a:ext>
                  </a:extLst>
                </p14:cNvPr>
                <p14:cNvContentPartPr/>
                <p14:nvPr/>
              </p14:nvContentPartPr>
              <p14:xfrm>
                <a:off x="6036906" y="3850093"/>
                <a:ext cx="116280" cy="142200"/>
              </p14:xfrm>
            </p:contentPart>
          </mc:Choice>
          <mc:Fallback xmlns="">
            <p:pic>
              <p:nvPicPr>
                <p:cNvPr id="8274" name="Ink 8273">
                  <a:extLst>
                    <a:ext uri="{FF2B5EF4-FFF2-40B4-BE49-F238E27FC236}">
                      <a16:creationId xmlns:a16="http://schemas.microsoft.com/office/drawing/2014/main" id="{FAECCFF8-6C91-4F8D-983D-61C2567A25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27906" y="3841453"/>
                  <a:ext cx="13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EEB8FBE9-718D-48B9-B98D-A3664DE34E91}"/>
                    </a:ext>
                  </a:extLst>
                </p14:cNvPr>
                <p14:cNvContentPartPr/>
                <p14:nvPr/>
              </p14:nvContentPartPr>
              <p14:xfrm>
                <a:off x="6189906" y="3887173"/>
                <a:ext cx="111240" cy="11592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EEB8FBE9-718D-48B9-B98D-A3664DE34E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80906" y="3878173"/>
                  <a:ext cx="128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76E8387B-F9BB-4460-8D13-82BB7564589A}"/>
                    </a:ext>
                  </a:extLst>
                </p14:cNvPr>
                <p14:cNvContentPartPr/>
                <p14:nvPr/>
              </p14:nvContentPartPr>
              <p14:xfrm>
                <a:off x="6493386" y="3683413"/>
                <a:ext cx="78120" cy="24588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76E8387B-F9BB-4460-8D13-82BB756458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84386" y="3674773"/>
                  <a:ext cx="95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F072B15E-49F6-450A-871F-FF0C0397D417}"/>
                    </a:ext>
                  </a:extLst>
                </p14:cNvPr>
                <p14:cNvContentPartPr/>
                <p14:nvPr/>
              </p14:nvContentPartPr>
              <p14:xfrm>
                <a:off x="6455226" y="3689173"/>
                <a:ext cx="286200" cy="27900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F072B15E-49F6-450A-871F-FF0C0397D41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46586" y="3680533"/>
                  <a:ext cx="303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9F925FB8-D902-4B9E-9765-73588AAC09DE}"/>
                    </a:ext>
                  </a:extLst>
                </p14:cNvPr>
                <p14:cNvContentPartPr/>
                <p14:nvPr/>
              </p14:nvContentPartPr>
              <p14:xfrm>
                <a:off x="6655026" y="3899413"/>
                <a:ext cx="101160" cy="1044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9F925FB8-D902-4B9E-9765-73588AAC09D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46386" y="3890773"/>
                  <a:ext cx="11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6A4DCCBB-0442-4295-916B-45A658DAE2B4}"/>
                    </a:ext>
                  </a:extLst>
                </p14:cNvPr>
                <p14:cNvContentPartPr/>
                <p14:nvPr/>
              </p14:nvContentPartPr>
              <p14:xfrm>
                <a:off x="6872466" y="3800413"/>
                <a:ext cx="7920" cy="612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6A4DCCBB-0442-4295-916B-45A658DAE2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63826" y="3791773"/>
                  <a:ext cx="2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80" name="Ink 8279">
                  <a:extLst>
                    <a:ext uri="{FF2B5EF4-FFF2-40B4-BE49-F238E27FC236}">
                      <a16:creationId xmlns:a16="http://schemas.microsoft.com/office/drawing/2014/main" id="{3D38F88D-C8C8-4477-BD6A-D858864EB10B}"/>
                    </a:ext>
                  </a:extLst>
                </p14:cNvPr>
                <p14:cNvContentPartPr/>
                <p14:nvPr/>
              </p14:nvContentPartPr>
              <p14:xfrm>
                <a:off x="6773826" y="3863053"/>
                <a:ext cx="115560" cy="134640"/>
              </p14:xfrm>
            </p:contentPart>
          </mc:Choice>
          <mc:Fallback xmlns="">
            <p:pic>
              <p:nvPicPr>
                <p:cNvPr id="8280" name="Ink 8279">
                  <a:extLst>
                    <a:ext uri="{FF2B5EF4-FFF2-40B4-BE49-F238E27FC236}">
                      <a16:creationId xmlns:a16="http://schemas.microsoft.com/office/drawing/2014/main" id="{3D38F88D-C8C8-4477-BD6A-D858864EB1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4826" y="3854413"/>
                  <a:ext cx="133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81" name="Ink 8280">
                  <a:extLst>
                    <a:ext uri="{FF2B5EF4-FFF2-40B4-BE49-F238E27FC236}">
                      <a16:creationId xmlns:a16="http://schemas.microsoft.com/office/drawing/2014/main" id="{8A0F2AE2-6F1A-44A2-A7E3-D1CE5C205113}"/>
                    </a:ext>
                  </a:extLst>
                </p14:cNvPr>
                <p14:cNvContentPartPr/>
                <p14:nvPr/>
              </p14:nvContentPartPr>
              <p14:xfrm>
                <a:off x="6873906" y="3885013"/>
                <a:ext cx="140040" cy="190440"/>
              </p14:xfrm>
            </p:contentPart>
          </mc:Choice>
          <mc:Fallback xmlns="">
            <p:pic>
              <p:nvPicPr>
                <p:cNvPr id="8281" name="Ink 8280">
                  <a:extLst>
                    <a:ext uri="{FF2B5EF4-FFF2-40B4-BE49-F238E27FC236}">
                      <a16:creationId xmlns:a16="http://schemas.microsoft.com/office/drawing/2014/main" id="{8A0F2AE2-6F1A-44A2-A7E3-D1CE5C20511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65266" y="3876013"/>
                  <a:ext cx="157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A9E66252-A98A-4326-9F63-E8D59C09B778}"/>
                    </a:ext>
                  </a:extLst>
                </p14:cNvPr>
                <p14:cNvContentPartPr/>
                <p14:nvPr/>
              </p14:nvContentPartPr>
              <p14:xfrm>
                <a:off x="7087746" y="3809053"/>
                <a:ext cx="168480" cy="20880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A9E66252-A98A-4326-9F63-E8D59C09B77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79106" y="3800413"/>
                  <a:ext cx="186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283" name="Ink 8282">
                  <a:extLst>
                    <a:ext uri="{FF2B5EF4-FFF2-40B4-BE49-F238E27FC236}">
                      <a16:creationId xmlns:a16="http://schemas.microsoft.com/office/drawing/2014/main" id="{C5CFB818-AD31-4DA9-965B-F4E9EDCC5276}"/>
                    </a:ext>
                  </a:extLst>
                </p14:cNvPr>
                <p14:cNvContentPartPr/>
                <p14:nvPr/>
              </p14:nvContentPartPr>
              <p14:xfrm>
                <a:off x="7294386" y="3909853"/>
                <a:ext cx="88560" cy="145080"/>
              </p14:xfrm>
            </p:contentPart>
          </mc:Choice>
          <mc:Fallback xmlns="">
            <p:pic>
              <p:nvPicPr>
                <p:cNvPr id="8283" name="Ink 8282">
                  <a:extLst>
                    <a:ext uri="{FF2B5EF4-FFF2-40B4-BE49-F238E27FC236}">
                      <a16:creationId xmlns:a16="http://schemas.microsoft.com/office/drawing/2014/main" id="{C5CFB818-AD31-4DA9-965B-F4E9EDCC52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85746" y="3901213"/>
                  <a:ext cx="106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2B8A88B3-5290-4D06-8E2E-25DB907F202A}"/>
                    </a:ext>
                  </a:extLst>
                </p14:cNvPr>
                <p14:cNvContentPartPr/>
                <p14:nvPr/>
              </p14:nvContentPartPr>
              <p14:xfrm>
                <a:off x="7442706" y="3627253"/>
                <a:ext cx="92880" cy="46440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2B8A88B3-5290-4D06-8E2E-25DB907F202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34066" y="3618253"/>
                  <a:ext cx="1105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A8A5B173-D156-41F6-9E60-6FD02DCDED6D}"/>
                    </a:ext>
                  </a:extLst>
                </p14:cNvPr>
                <p14:cNvContentPartPr/>
                <p14:nvPr/>
              </p14:nvContentPartPr>
              <p14:xfrm>
                <a:off x="7692906" y="3985453"/>
                <a:ext cx="10440" cy="108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A8A5B173-D156-41F6-9E60-6FD02DCDED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83906" y="3976453"/>
                  <a:ext cx="28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86" name="Ink 8285">
                  <a:extLst>
                    <a:ext uri="{FF2B5EF4-FFF2-40B4-BE49-F238E27FC236}">
                      <a16:creationId xmlns:a16="http://schemas.microsoft.com/office/drawing/2014/main" id="{B0A21185-EF16-4BF9-850A-80AE30E5E0B2}"/>
                    </a:ext>
                  </a:extLst>
                </p14:cNvPr>
                <p14:cNvContentPartPr/>
                <p14:nvPr/>
              </p14:nvContentPartPr>
              <p14:xfrm>
                <a:off x="7784346" y="3746053"/>
                <a:ext cx="309240" cy="355320"/>
              </p14:xfrm>
            </p:contentPart>
          </mc:Choice>
          <mc:Fallback xmlns="">
            <p:pic>
              <p:nvPicPr>
                <p:cNvPr id="8286" name="Ink 8285">
                  <a:extLst>
                    <a:ext uri="{FF2B5EF4-FFF2-40B4-BE49-F238E27FC236}">
                      <a16:creationId xmlns:a16="http://schemas.microsoft.com/office/drawing/2014/main" id="{B0A21185-EF16-4BF9-850A-80AE30E5E0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75346" y="3737413"/>
                  <a:ext cx="326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287" name="Ink 8286">
                  <a:extLst>
                    <a:ext uri="{FF2B5EF4-FFF2-40B4-BE49-F238E27FC236}">
                      <a16:creationId xmlns:a16="http://schemas.microsoft.com/office/drawing/2014/main" id="{E08EDF72-2418-4EF8-A7DB-D228E9BFE611}"/>
                    </a:ext>
                  </a:extLst>
                </p14:cNvPr>
                <p14:cNvContentPartPr/>
                <p14:nvPr/>
              </p14:nvContentPartPr>
              <p14:xfrm>
                <a:off x="8081346" y="3894733"/>
                <a:ext cx="138960" cy="338400"/>
              </p14:xfrm>
            </p:contentPart>
          </mc:Choice>
          <mc:Fallback xmlns="">
            <p:pic>
              <p:nvPicPr>
                <p:cNvPr id="8287" name="Ink 8286">
                  <a:extLst>
                    <a:ext uri="{FF2B5EF4-FFF2-40B4-BE49-F238E27FC236}">
                      <a16:creationId xmlns:a16="http://schemas.microsoft.com/office/drawing/2014/main" id="{E08EDF72-2418-4EF8-A7DB-D228E9BFE6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72346" y="3885733"/>
                  <a:ext cx="1566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88" name="Ink 8287">
                  <a:extLst>
                    <a:ext uri="{FF2B5EF4-FFF2-40B4-BE49-F238E27FC236}">
                      <a16:creationId xmlns:a16="http://schemas.microsoft.com/office/drawing/2014/main" id="{6BFF133B-2451-4008-A675-844515A6C276}"/>
                    </a:ext>
                  </a:extLst>
                </p14:cNvPr>
                <p14:cNvContentPartPr/>
                <p14:nvPr/>
              </p14:nvContentPartPr>
              <p14:xfrm>
                <a:off x="8304906" y="4101733"/>
                <a:ext cx="38880" cy="115200"/>
              </p14:xfrm>
            </p:contentPart>
          </mc:Choice>
          <mc:Fallback xmlns="">
            <p:pic>
              <p:nvPicPr>
                <p:cNvPr id="8288" name="Ink 8287">
                  <a:extLst>
                    <a:ext uri="{FF2B5EF4-FFF2-40B4-BE49-F238E27FC236}">
                      <a16:creationId xmlns:a16="http://schemas.microsoft.com/office/drawing/2014/main" id="{6BFF133B-2451-4008-A675-844515A6C27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96266" y="4092733"/>
                  <a:ext cx="56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89" name="Ink 8288">
                  <a:extLst>
                    <a:ext uri="{FF2B5EF4-FFF2-40B4-BE49-F238E27FC236}">
                      <a16:creationId xmlns:a16="http://schemas.microsoft.com/office/drawing/2014/main" id="{CB77822C-B185-486D-BED6-07EF1A799245}"/>
                    </a:ext>
                  </a:extLst>
                </p14:cNvPr>
                <p14:cNvContentPartPr/>
                <p14:nvPr/>
              </p14:nvContentPartPr>
              <p14:xfrm>
                <a:off x="8385546" y="4080853"/>
                <a:ext cx="115920" cy="137880"/>
              </p14:xfrm>
            </p:contentPart>
          </mc:Choice>
          <mc:Fallback xmlns="">
            <p:pic>
              <p:nvPicPr>
                <p:cNvPr id="8289" name="Ink 8288">
                  <a:extLst>
                    <a:ext uri="{FF2B5EF4-FFF2-40B4-BE49-F238E27FC236}">
                      <a16:creationId xmlns:a16="http://schemas.microsoft.com/office/drawing/2014/main" id="{CB77822C-B185-486D-BED6-07EF1A79924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76906" y="4071853"/>
                  <a:ext cx="133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90" name="Ink 8289">
                  <a:extLst>
                    <a:ext uri="{FF2B5EF4-FFF2-40B4-BE49-F238E27FC236}">
                      <a16:creationId xmlns:a16="http://schemas.microsoft.com/office/drawing/2014/main" id="{DABCDCFC-90B4-47F4-AF98-CC987AF07B65}"/>
                    </a:ext>
                  </a:extLst>
                </p14:cNvPr>
                <p14:cNvContentPartPr/>
                <p14:nvPr/>
              </p14:nvContentPartPr>
              <p14:xfrm>
                <a:off x="8619186" y="3777373"/>
                <a:ext cx="119880" cy="384840"/>
              </p14:xfrm>
            </p:contentPart>
          </mc:Choice>
          <mc:Fallback xmlns="">
            <p:pic>
              <p:nvPicPr>
                <p:cNvPr id="8290" name="Ink 8289">
                  <a:extLst>
                    <a:ext uri="{FF2B5EF4-FFF2-40B4-BE49-F238E27FC236}">
                      <a16:creationId xmlns:a16="http://schemas.microsoft.com/office/drawing/2014/main" id="{DABCDCFC-90B4-47F4-AF98-CC987AF07B6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10186" y="3768373"/>
                  <a:ext cx="1375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E5EB9ECC-BABF-4A7C-868B-06B22413BAB0}"/>
                    </a:ext>
                  </a:extLst>
                </p14:cNvPr>
                <p14:cNvContentPartPr/>
                <p14:nvPr/>
              </p14:nvContentPartPr>
              <p14:xfrm>
                <a:off x="8798826" y="3927493"/>
                <a:ext cx="29520" cy="23724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E5EB9ECC-BABF-4A7C-868B-06B22413BA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89826" y="3918853"/>
                  <a:ext cx="47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19C9EEAB-AE4F-45BD-A772-1691CEDEEA8D}"/>
                    </a:ext>
                  </a:extLst>
                </p14:cNvPr>
                <p14:cNvContentPartPr/>
                <p14:nvPr/>
              </p14:nvContentPartPr>
              <p14:xfrm>
                <a:off x="8888106" y="3894013"/>
                <a:ext cx="162000" cy="26496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19C9EEAB-AE4F-45BD-A772-1691CEDEEA8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79466" y="3885013"/>
                  <a:ext cx="179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293" name="Ink 8292">
                  <a:extLst>
                    <a:ext uri="{FF2B5EF4-FFF2-40B4-BE49-F238E27FC236}">
                      <a16:creationId xmlns:a16="http://schemas.microsoft.com/office/drawing/2014/main" id="{2E9E7E82-9C4F-4384-9FF4-E7F2B1A4EF4E}"/>
                    </a:ext>
                  </a:extLst>
                </p14:cNvPr>
                <p14:cNvContentPartPr/>
                <p14:nvPr/>
              </p14:nvContentPartPr>
              <p14:xfrm>
                <a:off x="9115626" y="3854053"/>
                <a:ext cx="114840" cy="423720"/>
              </p14:xfrm>
            </p:contentPart>
          </mc:Choice>
          <mc:Fallback xmlns="">
            <p:pic>
              <p:nvPicPr>
                <p:cNvPr id="8293" name="Ink 8292">
                  <a:extLst>
                    <a:ext uri="{FF2B5EF4-FFF2-40B4-BE49-F238E27FC236}">
                      <a16:creationId xmlns:a16="http://schemas.microsoft.com/office/drawing/2014/main" id="{2E9E7E82-9C4F-4384-9FF4-E7F2B1A4EF4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06986" y="3845053"/>
                  <a:ext cx="1324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294" name="Ink 8293">
                  <a:extLst>
                    <a:ext uri="{FF2B5EF4-FFF2-40B4-BE49-F238E27FC236}">
                      <a16:creationId xmlns:a16="http://schemas.microsoft.com/office/drawing/2014/main" id="{4F5FFC6F-D819-41DD-92F9-2B8B3261740F}"/>
                    </a:ext>
                  </a:extLst>
                </p14:cNvPr>
                <p14:cNvContentPartPr/>
                <p14:nvPr/>
              </p14:nvContentPartPr>
              <p14:xfrm>
                <a:off x="9116346" y="4144573"/>
                <a:ext cx="308520" cy="127440"/>
              </p14:xfrm>
            </p:contentPart>
          </mc:Choice>
          <mc:Fallback xmlns="">
            <p:pic>
              <p:nvPicPr>
                <p:cNvPr id="8294" name="Ink 8293">
                  <a:extLst>
                    <a:ext uri="{FF2B5EF4-FFF2-40B4-BE49-F238E27FC236}">
                      <a16:creationId xmlns:a16="http://schemas.microsoft.com/office/drawing/2014/main" id="{4F5FFC6F-D819-41DD-92F9-2B8B3261740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07706" y="4135573"/>
                  <a:ext cx="326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295" name="Ink 8294">
                  <a:extLst>
                    <a:ext uri="{FF2B5EF4-FFF2-40B4-BE49-F238E27FC236}">
                      <a16:creationId xmlns:a16="http://schemas.microsoft.com/office/drawing/2014/main" id="{67AFA2AA-2AD2-455C-BEB4-C7ADF6ACA282}"/>
                    </a:ext>
                  </a:extLst>
                </p14:cNvPr>
                <p14:cNvContentPartPr/>
                <p14:nvPr/>
              </p14:nvContentPartPr>
              <p14:xfrm>
                <a:off x="9490386" y="3864133"/>
                <a:ext cx="109080" cy="473400"/>
              </p14:xfrm>
            </p:contentPart>
          </mc:Choice>
          <mc:Fallback xmlns="">
            <p:pic>
              <p:nvPicPr>
                <p:cNvPr id="8295" name="Ink 8294">
                  <a:extLst>
                    <a:ext uri="{FF2B5EF4-FFF2-40B4-BE49-F238E27FC236}">
                      <a16:creationId xmlns:a16="http://schemas.microsoft.com/office/drawing/2014/main" id="{67AFA2AA-2AD2-455C-BEB4-C7ADF6ACA28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81386" y="3855133"/>
                  <a:ext cx="12672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5" name="Group 8324">
            <a:extLst>
              <a:ext uri="{FF2B5EF4-FFF2-40B4-BE49-F238E27FC236}">
                <a16:creationId xmlns:a16="http://schemas.microsoft.com/office/drawing/2014/main" id="{C3A77FD8-F912-4282-AD2F-F2BD3C64806B}"/>
              </a:ext>
            </a:extLst>
          </p:cNvPr>
          <p:cNvGrpSpPr/>
          <p:nvPr/>
        </p:nvGrpSpPr>
        <p:grpSpPr>
          <a:xfrm>
            <a:off x="2692146" y="4156453"/>
            <a:ext cx="1757520" cy="511200"/>
            <a:chOff x="2692146" y="4156453"/>
            <a:chExt cx="175752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AF4F102B-FE4F-447C-87FC-1E1F7AE1696C}"/>
                    </a:ext>
                  </a:extLst>
                </p14:cNvPr>
                <p14:cNvContentPartPr/>
                <p14:nvPr/>
              </p14:nvContentPartPr>
              <p14:xfrm>
                <a:off x="2692146" y="4379293"/>
                <a:ext cx="33480" cy="972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AF4F102B-FE4F-447C-87FC-1E1F7AE1696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83506" y="4370293"/>
                  <a:ext cx="51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13" name="Ink 8312">
                  <a:extLst>
                    <a:ext uri="{FF2B5EF4-FFF2-40B4-BE49-F238E27FC236}">
                      <a16:creationId xmlns:a16="http://schemas.microsoft.com/office/drawing/2014/main" id="{F7012A6A-43FE-49AE-8E2D-92E75ECBBBC0}"/>
                    </a:ext>
                  </a:extLst>
                </p14:cNvPr>
                <p14:cNvContentPartPr/>
                <p14:nvPr/>
              </p14:nvContentPartPr>
              <p14:xfrm>
                <a:off x="2810226" y="4183813"/>
                <a:ext cx="144720" cy="256320"/>
              </p14:xfrm>
            </p:contentPart>
          </mc:Choice>
          <mc:Fallback xmlns="">
            <p:pic>
              <p:nvPicPr>
                <p:cNvPr id="8313" name="Ink 8312">
                  <a:extLst>
                    <a:ext uri="{FF2B5EF4-FFF2-40B4-BE49-F238E27FC236}">
                      <a16:creationId xmlns:a16="http://schemas.microsoft.com/office/drawing/2014/main" id="{F7012A6A-43FE-49AE-8E2D-92E75ECBBB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01586" y="4175173"/>
                  <a:ext cx="162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FDF445C8-4B4A-4E4B-B926-8A853FCECF5C}"/>
                    </a:ext>
                  </a:extLst>
                </p14:cNvPr>
                <p14:cNvContentPartPr/>
                <p14:nvPr/>
              </p14:nvContentPartPr>
              <p14:xfrm>
                <a:off x="2996346" y="4339693"/>
                <a:ext cx="184320" cy="8748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FDF445C8-4B4A-4E4B-B926-8A853FCECF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87706" y="4331053"/>
                  <a:ext cx="201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26CA7ACC-01D5-4A7A-9276-20E01F71499B}"/>
                    </a:ext>
                  </a:extLst>
                </p14:cNvPr>
                <p14:cNvContentPartPr/>
                <p14:nvPr/>
              </p14:nvContentPartPr>
              <p14:xfrm>
                <a:off x="3160146" y="4317733"/>
                <a:ext cx="134280" cy="20700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26CA7ACC-01D5-4A7A-9276-20E01F71499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51506" y="4309093"/>
                  <a:ext cx="151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191D7872-0318-4EC4-B12E-9162E7EFC8D5}"/>
                    </a:ext>
                  </a:extLst>
                </p14:cNvPr>
                <p14:cNvContentPartPr/>
                <p14:nvPr/>
              </p14:nvContentPartPr>
              <p14:xfrm>
                <a:off x="3349866" y="4355893"/>
                <a:ext cx="38880" cy="13392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191D7872-0318-4EC4-B12E-9162E7EFC8D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41226" y="4347253"/>
                  <a:ext cx="56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318" name="Ink 8317">
                  <a:extLst>
                    <a:ext uri="{FF2B5EF4-FFF2-40B4-BE49-F238E27FC236}">
                      <a16:creationId xmlns:a16="http://schemas.microsoft.com/office/drawing/2014/main" id="{A4B53DF2-6AEB-40AC-A885-793BC32982AB}"/>
                    </a:ext>
                  </a:extLst>
                </p14:cNvPr>
                <p14:cNvContentPartPr/>
                <p14:nvPr/>
              </p14:nvContentPartPr>
              <p14:xfrm>
                <a:off x="3428346" y="4356613"/>
                <a:ext cx="118440" cy="146880"/>
              </p14:xfrm>
            </p:contentPart>
          </mc:Choice>
          <mc:Fallback xmlns="">
            <p:pic>
              <p:nvPicPr>
                <p:cNvPr id="8318" name="Ink 8317">
                  <a:extLst>
                    <a:ext uri="{FF2B5EF4-FFF2-40B4-BE49-F238E27FC236}">
                      <a16:creationId xmlns:a16="http://schemas.microsoft.com/office/drawing/2014/main" id="{A4B53DF2-6AEB-40AC-A885-793BC32982A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19346" y="4347973"/>
                  <a:ext cx="136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CDF8A0B3-CDEE-42C2-B821-4E1E86F74AD2}"/>
                    </a:ext>
                  </a:extLst>
                </p14:cNvPr>
                <p14:cNvContentPartPr/>
                <p14:nvPr/>
              </p14:nvContentPartPr>
              <p14:xfrm>
                <a:off x="3593946" y="4238173"/>
                <a:ext cx="149760" cy="25452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CDF8A0B3-CDEE-42C2-B821-4E1E86F74AD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84946" y="4229533"/>
                  <a:ext cx="167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EABC64D1-8B94-4662-BB10-D499069C937E}"/>
                    </a:ext>
                  </a:extLst>
                </p14:cNvPr>
                <p14:cNvContentPartPr/>
                <p14:nvPr/>
              </p14:nvContentPartPr>
              <p14:xfrm>
                <a:off x="3697266" y="4313413"/>
                <a:ext cx="360" cy="36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EABC64D1-8B94-4662-BB10-D499069C93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88626" y="43044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914A06D0-A88D-4B1F-824E-73C109F97F78}"/>
                    </a:ext>
                  </a:extLst>
                </p14:cNvPr>
                <p14:cNvContentPartPr/>
                <p14:nvPr/>
              </p14:nvContentPartPr>
              <p14:xfrm>
                <a:off x="3783306" y="4247533"/>
                <a:ext cx="139320" cy="24408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914A06D0-A88D-4B1F-824E-73C109F97F7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74666" y="4238893"/>
                  <a:ext cx="156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4E3D2C2E-BD9D-4745-8429-0E3C20CBD525}"/>
                    </a:ext>
                  </a:extLst>
                </p14:cNvPr>
                <p14:cNvContentPartPr/>
                <p14:nvPr/>
              </p14:nvContentPartPr>
              <p14:xfrm>
                <a:off x="3998226" y="4195333"/>
                <a:ext cx="119520" cy="36756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4E3D2C2E-BD9D-4745-8429-0E3C20CBD52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89226" y="4186693"/>
                  <a:ext cx="1371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7D272C8D-CDB1-4583-95A5-130D0FF375D6}"/>
                    </a:ext>
                  </a:extLst>
                </p14:cNvPr>
                <p14:cNvContentPartPr/>
                <p14:nvPr/>
              </p14:nvContentPartPr>
              <p14:xfrm>
                <a:off x="4173906" y="4415293"/>
                <a:ext cx="148320" cy="10872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7D272C8D-CDB1-4583-95A5-130D0FF375D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164906" y="4406653"/>
                  <a:ext cx="165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8324" name="Ink 8323">
                  <a:extLst>
                    <a:ext uri="{FF2B5EF4-FFF2-40B4-BE49-F238E27FC236}">
                      <a16:creationId xmlns:a16="http://schemas.microsoft.com/office/drawing/2014/main" id="{9A97F3E0-846B-41BD-A2C4-EF6CBD714191}"/>
                    </a:ext>
                  </a:extLst>
                </p14:cNvPr>
                <p14:cNvContentPartPr/>
                <p14:nvPr/>
              </p14:nvContentPartPr>
              <p14:xfrm>
                <a:off x="4358586" y="4156453"/>
                <a:ext cx="91080" cy="511200"/>
              </p14:xfrm>
            </p:contentPart>
          </mc:Choice>
          <mc:Fallback xmlns="">
            <p:pic>
              <p:nvPicPr>
                <p:cNvPr id="8324" name="Ink 8323">
                  <a:extLst>
                    <a:ext uri="{FF2B5EF4-FFF2-40B4-BE49-F238E27FC236}">
                      <a16:creationId xmlns:a16="http://schemas.microsoft.com/office/drawing/2014/main" id="{9A97F3E0-846B-41BD-A2C4-EF6CBD71419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49586" y="4147813"/>
                  <a:ext cx="10872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28" name="Group 8327">
            <a:extLst>
              <a:ext uri="{FF2B5EF4-FFF2-40B4-BE49-F238E27FC236}">
                <a16:creationId xmlns:a16="http://schemas.microsoft.com/office/drawing/2014/main" id="{5C61A3FE-1F5E-44C8-B367-E33068787700}"/>
              </a:ext>
            </a:extLst>
          </p:cNvPr>
          <p:cNvGrpSpPr/>
          <p:nvPr/>
        </p:nvGrpSpPr>
        <p:grpSpPr>
          <a:xfrm>
            <a:off x="653466" y="3921733"/>
            <a:ext cx="1872360" cy="617400"/>
            <a:chOff x="653466" y="3921733"/>
            <a:chExt cx="18723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298" name="Ink 8297">
                  <a:extLst>
                    <a:ext uri="{FF2B5EF4-FFF2-40B4-BE49-F238E27FC236}">
                      <a16:creationId xmlns:a16="http://schemas.microsoft.com/office/drawing/2014/main" id="{6C33F979-CE7E-4EE8-B668-76E48E0DC6E9}"/>
                    </a:ext>
                  </a:extLst>
                </p14:cNvPr>
                <p14:cNvContentPartPr/>
                <p14:nvPr/>
              </p14:nvContentPartPr>
              <p14:xfrm>
                <a:off x="679386" y="4179853"/>
                <a:ext cx="210240" cy="27720"/>
              </p14:xfrm>
            </p:contentPart>
          </mc:Choice>
          <mc:Fallback xmlns="">
            <p:pic>
              <p:nvPicPr>
                <p:cNvPr id="8298" name="Ink 8297">
                  <a:extLst>
                    <a:ext uri="{FF2B5EF4-FFF2-40B4-BE49-F238E27FC236}">
                      <a16:creationId xmlns:a16="http://schemas.microsoft.com/office/drawing/2014/main" id="{6C33F979-CE7E-4EE8-B668-76E48E0DC6E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0386" y="4170853"/>
                  <a:ext cx="227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299" name="Ink 8298">
                  <a:extLst>
                    <a:ext uri="{FF2B5EF4-FFF2-40B4-BE49-F238E27FC236}">
                      <a16:creationId xmlns:a16="http://schemas.microsoft.com/office/drawing/2014/main" id="{946B0121-54C1-4841-B7EF-123EA47E326E}"/>
                    </a:ext>
                  </a:extLst>
                </p14:cNvPr>
                <p14:cNvContentPartPr/>
                <p14:nvPr/>
              </p14:nvContentPartPr>
              <p14:xfrm>
                <a:off x="653466" y="4311253"/>
                <a:ext cx="236160" cy="1800"/>
              </p14:xfrm>
            </p:contentPart>
          </mc:Choice>
          <mc:Fallback xmlns="">
            <p:pic>
              <p:nvPicPr>
                <p:cNvPr id="8299" name="Ink 8298">
                  <a:extLst>
                    <a:ext uri="{FF2B5EF4-FFF2-40B4-BE49-F238E27FC236}">
                      <a16:creationId xmlns:a16="http://schemas.microsoft.com/office/drawing/2014/main" id="{946B0121-54C1-4841-B7EF-123EA47E326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4826" y="4302253"/>
                  <a:ext cx="253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37641413-FDFF-485A-8EF7-56D7E762F25F}"/>
                    </a:ext>
                  </a:extLst>
                </p14:cNvPr>
                <p14:cNvContentPartPr/>
                <p14:nvPr/>
              </p14:nvContentPartPr>
              <p14:xfrm>
                <a:off x="1141986" y="4125133"/>
                <a:ext cx="183240" cy="16344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37641413-FDFF-485A-8EF7-56D7E762F25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2986" y="4116493"/>
                  <a:ext cx="200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E83CED05-F188-40AC-89F0-9DF1CC87CBEE}"/>
                    </a:ext>
                  </a:extLst>
                </p14:cNvPr>
                <p14:cNvContentPartPr/>
                <p14:nvPr/>
              </p14:nvContentPartPr>
              <p14:xfrm>
                <a:off x="1444026" y="4255453"/>
                <a:ext cx="168480" cy="36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E83CED05-F188-40AC-89F0-9DF1CC87CB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35026" y="4246813"/>
                  <a:ext cx="186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8303" name="Ink 8302">
                  <a:extLst>
                    <a:ext uri="{FF2B5EF4-FFF2-40B4-BE49-F238E27FC236}">
                      <a16:creationId xmlns:a16="http://schemas.microsoft.com/office/drawing/2014/main" id="{9C3ADDA2-F3D5-48F7-AF2A-CECC5CF14D4F}"/>
                    </a:ext>
                  </a:extLst>
                </p14:cNvPr>
                <p14:cNvContentPartPr/>
                <p14:nvPr/>
              </p14:nvContentPartPr>
              <p14:xfrm>
                <a:off x="1526106" y="4179133"/>
                <a:ext cx="16560" cy="173880"/>
              </p14:xfrm>
            </p:contentPart>
          </mc:Choice>
          <mc:Fallback xmlns="">
            <p:pic>
              <p:nvPicPr>
                <p:cNvPr id="8303" name="Ink 8302">
                  <a:extLst>
                    <a:ext uri="{FF2B5EF4-FFF2-40B4-BE49-F238E27FC236}">
                      <a16:creationId xmlns:a16="http://schemas.microsoft.com/office/drawing/2014/main" id="{9C3ADDA2-F3D5-48F7-AF2A-CECC5CF14D4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517106" y="4170133"/>
                  <a:ext cx="34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8304" name="Ink 8303">
                  <a:extLst>
                    <a:ext uri="{FF2B5EF4-FFF2-40B4-BE49-F238E27FC236}">
                      <a16:creationId xmlns:a16="http://schemas.microsoft.com/office/drawing/2014/main" id="{83564251-F065-4CD0-9263-D30ABD05D047}"/>
                    </a:ext>
                  </a:extLst>
                </p14:cNvPr>
                <p14:cNvContentPartPr/>
                <p14:nvPr/>
              </p14:nvContentPartPr>
              <p14:xfrm>
                <a:off x="1044066" y="3921733"/>
                <a:ext cx="141480" cy="477000"/>
              </p14:xfrm>
            </p:contentPart>
          </mc:Choice>
          <mc:Fallback xmlns="">
            <p:pic>
              <p:nvPicPr>
                <p:cNvPr id="8304" name="Ink 8303">
                  <a:extLst>
                    <a:ext uri="{FF2B5EF4-FFF2-40B4-BE49-F238E27FC236}">
                      <a16:creationId xmlns:a16="http://schemas.microsoft.com/office/drawing/2014/main" id="{83564251-F065-4CD0-9263-D30ABD05D04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35426" y="3913093"/>
                  <a:ext cx="1591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B4AA8C00-1ACB-47E7-A52D-0883E220CA73}"/>
                    </a:ext>
                  </a:extLst>
                </p14:cNvPr>
                <p14:cNvContentPartPr/>
                <p14:nvPr/>
              </p14:nvContentPartPr>
              <p14:xfrm>
                <a:off x="1688466" y="4122253"/>
                <a:ext cx="132120" cy="27036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B4AA8C00-1ACB-47E7-A52D-0883E220CA7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79466" y="4113253"/>
                  <a:ext cx="149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60362B8A-5C82-49A8-9134-FEBD628ECA16}"/>
                    </a:ext>
                  </a:extLst>
                </p14:cNvPr>
                <p14:cNvContentPartPr/>
                <p14:nvPr/>
              </p14:nvContentPartPr>
              <p14:xfrm>
                <a:off x="1904466" y="4282453"/>
                <a:ext cx="133200" cy="11484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60362B8A-5C82-49A8-9134-FEBD628ECA1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895466" y="4273813"/>
                  <a:ext cx="150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556C3482-1110-4712-9016-9CBAE51AFECA}"/>
                    </a:ext>
                  </a:extLst>
                </p14:cNvPr>
                <p14:cNvContentPartPr/>
                <p14:nvPr/>
              </p14:nvContentPartPr>
              <p14:xfrm>
                <a:off x="2004906" y="4272013"/>
                <a:ext cx="171360" cy="26424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556C3482-1110-4712-9016-9CBAE51AFE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96266" y="4263013"/>
                  <a:ext cx="189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309" name="Ink 8308">
                  <a:extLst>
                    <a:ext uri="{FF2B5EF4-FFF2-40B4-BE49-F238E27FC236}">
                      <a16:creationId xmlns:a16="http://schemas.microsoft.com/office/drawing/2014/main" id="{08F4590A-B54B-4FB9-9F85-0E7F11C5BACF}"/>
                    </a:ext>
                  </a:extLst>
                </p14:cNvPr>
                <p14:cNvContentPartPr/>
                <p14:nvPr/>
              </p14:nvContentPartPr>
              <p14:xfrm>
                <a:off x="2256906" y="4256173"/>
                <a:ext cx="93960" cy="168120"/>
              </p14:xfrm>
            </p:contentPart>
          </mc:Choice>
          <mc:Fallback xmlns="">
            <p:pic>
              <p:nvPicPr>
                <p:cNvPr id="8309" name="Ink 8308">
                  <a:extLst>
                    <a:ext uri="{FF2B5EF4-FFF2-40B4-BE49-F238E27FC236}">
                      <a16:creationId xmlns:a16="http://schemas.microsoft.com/office/drawing/2014/main" id="{08F4590A-B54B-4FB9-9F85-0E7F11C5BAC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47906" y="4247173"/>
                  <a:ext cx="111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310" name="Ink 8309">
                  <a:extLst>
                    <a:ext uri="{FF2B5EF4-FFF2-40B4-BE49-F238E27FC236}">
                      <a16:creationId xmlns:a16="http://schemas.microsoft.com/office/drawing/2014/main" id="{B3217891-AD15-4DC7-8013-8FE575BD10F5}"/>
                    </a:ext>
                  </a:extLst>
                </p14:cNvPr>
                <p14:cNvContentPartPr/>
                <p14:nvPr/>
              </p14:nvContentPartPr>
              <p14:xfrm>
                <a:off x="2424666" y="4111813"/>
                <a:ext cx="101160" cy="362160"/>
              </p14:xfrm>
            </p:contentPart>
          </mc:Choice>
          <mc:Fallback xmlns="">
            <p:pic>
              <p:nvPicPr>
                <p:cNvPr id="8310" name="Ink 8309">
                  <a:extLst>
                    <a:ext uri="{FF2B5EF4-FFF2-40B4-BE49-F238E27FC236}">
                      <a16:creationId xmlns:a16="http://schemas.microsoft.com/office/drawing/2014/main" id="{B3217891-AD15-4DC7-8013-8FE575BD10F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16026" y="4103173"/>
                  <a:ext cx="1188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5BB29DAB-B578-4D96-A416-374A4B3BC445}"/>
                    </a:ext>
                  </a:extLst>
                </p14:cNvPr>
                <p14:cNvContentPartPr/>
                <p14:nvPr/>
              </p14:nvContentPartPr>
              <p14:xfrm>
                <a:off x="2174826" y="4454533"/>
                <a:ext cx="31680" cy="7380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5BB29DAB-B578-4D96-A416-374A4B3BC44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65826" y="4445533"/>
                  <a:ext cx="49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8AC1F0D5-D54C-4828-8B32-29F111EC9EC9}"/>
                    </a:ext>
                  </a:extLst>
                </p14:cNvPr>
                <p14:cNvContentPartPr/>
                <p14:nvPr/>
              </p14:nvContentPartPr>
              <p14:xfrm>
                <a:off x="2245746" y="4455613"/>
                <a:ext cx="94680" cy="8352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8AC1F0D5-D54C-4828-8B32-29F111EC9EC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37106" y="4446973"/>
                  <a:ext cx="1123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1" name="Group 8330">
            <a:extLst>
              <a:ext uri="{FF2B5EF4-FFF2-40B4-BE49-F238E27FC236}">
                <a16:creationId xmlns:a16="http://schemas.microsoft.com/office/drawing/2014/main" id="{10486CBA-3DBD-42CC-8516-7DA2BE0A0793}"/>
              </a:ext>
            </a:extLst>
          </p:cNvPr>
          <p:cNvGrpSpPr/>
          <p:nvPr/>
        </p:nvGrpSpPr>
        <p:grpSpPr>
          <a:xfrm>
            <a:off x="4624626" y="4539853"/>
            <a:ext cx="227880" cy="93240"/>
            <a:chOff x="4624626" y="4539853"/>
            <a:chExt cx="22788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8329" name="Ink 8328">
                  <a:extLst>
                    <a:ext uri="{FF2B5EF4-FFF2-40B4-BE49-F238E27FC236}">
                      <a16:creationId xmlns:a16="http://schemas.microsoft.com/office/drawing/2014/main" id="{DAE357DA-B5C6-4F7C-8D90-59BF6CAF5D4A}"/>
                    </a:ext>
                  </a:extLst>
                </p14:cNvPr>
                <p14:cNvContentPartPr/>
                <p14:nvPr/>
              </p14:nvContentPartPr>
              <p14:xfrm>
                <a:off x="4655226" y="4539853"/>
                <a:ext cx="163080" cy="23760"/>
              </p14:xfrm>
            </p:contentPart>
          </mc:Choice>
          <mc:Fallback xmlns="">
            <p:pic>
              <p:nvPicPr>
                <p:cNvPr id="8329" name="Ink 8328">
                  <a:extLst>
                    <a:ext uri="{FF2B5EF4-FFF2-40B4-BE49-F238E27FC236}">
                      <a16:creationId xmlns:a16="http://schemas.microsoft.com/office/drawing/2014/main" id="{DAE357DA-B5C6-4F7C-8D90-59BF6CAF5D4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46226" y="4531213"/>
                  <a:ext cx="180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8330" name="Ink 8329">
                  <a:extLst>
                    <a:ext uri="{FF2B5EF4-FFF2-40B4-BE49-F238E27FC236}">
                      <a16:creationId xmlns:a16="http://schemas.microsoft.com/office/drawing/2014/main" id="{A2EA51AD-53E3-43FA-AF6A-1A277037E69B}"/>
                    </a:ext>
                  </a:extLst>
                </p14:cNvPr>
                <p14:cNvContentPartPr/>
                <p14:nvPr/>
              </p14:nvContentPartPr>
              <p14:xfrm>
                <a:off x="4624626" y="4624093"/>
                <a:ext cx="227880" cy="9000"/>
              </p14:xfrm>
            </p:contentPart>
          </mc:Choice>
          <mc:Fallback xmlns="">
            <p:pic>
              <p:nvPicPr>
                <p:cNvPr id="8330" name="Ink 8329">
                  <a:extLst>
                    <a:ext uri="{FF2B5EF4-FFF2-40B4-BE49-F238E27FC236}">
                      <a16:creationId xmlns:a16="http://schemas.microsoft.com/office/drawing/2014/main" id="{A2EA51AD-53E3-43FA-AF6A-1A277037E6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15626" y="4615093"/>
                  <a:ext cx="245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38" name="Group 8337">
            <a:extLst>
              <a:ext uri="{FF2B5EF4-FFF2-40B4-BE49-F238E27FC236}">
                <a16:creationId xmlns:a16="http://schemas.microsoft.com/office/drawing/2014/main" id="{FAB7FDD5-C7D6-4EB9-B130-DE0D3FC74D4A}"/>
              </a:ext>
            </a:extLst>
          </p:cNvPr>
          <p:cNvGrpSpPr/>
          <p:nvPr/>
        </p:nvGrpSpPr>
        <p:grpSpPr>
          <a:xfrm>
            <a:off x="5104146" y="4416013"/>
            <a:ext cx="945720" cy="284040"/>
            <a:chOff x="5104146" y="4416013"/>
            <a:chExt cx="9457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CAB4476C-0AD5-4740-BE50-9352231D9822}"/>
                    </a:ext>
                  </a:extLst>
                </p14:cNvPr>
                <p14:cNvContentPartPr/>
                <p14:nvPr/>
              </p14:nvContentPartPr>
              <p14:xfrm>
                <a:off x="5104146" y="4459933"/>
                <a:ext cx="210240" cy="17136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CAB4476C-0AD5-4740-BE50-9352231D982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95146" y="4450933"/>
                  <a:ext cx="227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43650C8C-109D-4A31-8968-8CEE3DDD8C68}"/>
                    </a:ext>
                  </a:extLst>
                </p14:cNvPr>
                <p14:cNvContentPartPr/>
                <p14:nvPr/>
              </p14:nvContentPartPr>
              <p14:xfrm>
                <a:off x="5483946" y="4660093"/>
                <a:ext cx="720" cy="72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43650C8C-109D-4A31-8968-8CEE3DDD8C6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75306" y="4651453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AB5C4182-67FD-46FB-9439-DDDA8404A3B4}"/>
                    </a:ext>
                  </a:extLst>
                </p14:cNvPr>
                <p14:cNvContentPartPr/>
                <p14:nvPr/>
              </p14:nvContentPartPr>
              <p14:xfrm>
                <a:off x="5540466" y="4515013"/>
                <a:ext cx="217440" cy="18504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AB5C4182-67FD-46FB-9439-DDDA8404A3B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31466" y="4506373"/>
                  <a:ext cx="235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974719F3-4883-40AA-A7A6-8E751171EC48}"/>
                    </a:ext>
                  </a:extLst>
                </p14:cNvPr>
                <p14:cNvContentPartPr/>
                <p14:nvPr/>
              </p14:nvContentPartPr>
              <p14:xfrm>
                <a:off x="5883906" y="4416013"/>
                <a:ext cx="165960" cy="13464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974719F3-4883-40AA-A7A6-8E751171EC4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75266" y="4407013"/>
                  <a:ext cx="183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8336" name="Ink 8335">
                  <a:extLst>
                    <a:ext uri="{FF2B5EF4-FFF2-40B4-BE49-F238E27FC236}">
                      <a16:creationId xmlns:a16="http://schemas.microsoft.com/office/drawing/2014/main" id="{956EA073-8AF8-4646-B1BE-D0785D214098}"/>
                    </a:ext>
                  </a:extLst>
                </p14:cNvPr>
                <p14:cNvContentPartPr/>
                <p14:nvPr/>
              </p14:nvContentPartPr>
              <p14:xfrm>
                <a:off x="5908746" y="4495573"/>
                <a:ext cx="141120" cy="144000"/>
              </p14:xfrm>
            </p:contentPart>
          </mc:Choice>
          <mc:Fallback xmlns="">
            <p:pic>
              <p:nvPicPr>
                <p:cNvPr id="8336" name="Ink 8335">
                  <a:extLst>
                    <a:ext uri="{FF2B5EF4-FFF2-40B4-BE49-F238E27FC236}">
                      <a16:creationId xmlns:a16="http://schemas.microsoft.com/office/drawing/2014/main" id="{956EA073-8AF8-4646-B1BE-D0785D21409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899746" y="4486573"/>
                  <a:ext cx="158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8337" name="Ink 8336">
                  <a:extLst>
                    <a:ext uri="{FF2B5EF4-FFF2-40B4-BE49-F238E27FC236}">
                      <a16:creationId xmlns:a16="http://schemas.microsoft.com/office/drawing/2014/main" id="{6EA4BFA6-1DCB-4FEC-BC09-0FB684C0DDEB}"/>
                    </a:ext>
                  </a:extLst>
                </p14:cNvPr>
                <p14:cNvContentPartPr/>
                <p14:nvPr/>
              </p14:nvContentPartPr>
              <p14:xfrm>
                <a:off x="5406906" y="4588093"/>
                <a:ext cx="1800" cy="360"/>
              </p14:xfrm>
            </p:contentPart>
          </mc:Choice>
          <mc:Fallback xmlns="">
            <p:pic>
              <p:nvPicPr>
                <p:cNvPr id="8337" name="Ink 8336">
                  <a:extLst>
                    <a:ext uri="{FF2B5EF4-FFF2-40B4-BE49-F238E27FC236}">
                      <a16:creationId xmlns:a16="http://schemas.microsoft.com/office/drawing/2014/main" id="{6EA4BFA6-1DCB-4FEC-BC09-0FB684C0DDE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97906" y="4579093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8366" name="Ink 8365">
                <a:extLst>
                  <a:ext uri="{FF2B5EF4-FFF2-40B4-BE49-F238E27FC236}">
                    <a16:creationId xmlns:a16="http://schemas.microsoft.com/office/drawing/2014/main" id="{5CF8D0EC-96CA-42C6-BBFB-034FA107F3CB}"/>
                  </a:ext>
                </a:extLst>
              </p14:cNvPr>
              <p14:cNvContentPartPr/>
              <p14:nvPr/>
            </p14:nvContentPartPr>
            <p14:xfrm>
              <a:off x="4432746" y="5117293"/>
              <a:ext cx="9000" cy="6840"/>
            </p14:xfrm>
          </p:contentPart>
        </mc:Choice>
        <mc:Fallback xmlns="">
          <p:pic>
            <p:nvPicPr>
              <p:cNvPr id="8366" name="Ink 8365">
                <a:extLst>
                  <a:ext uri="{FF2B5EF4-FFF2-40B4-BE49-F238E27FC236}">
                    <a16:creationId xmlns:a16="http://schemas.microsoft.com/office/drawing/2014/main" id="{5CF8D0EC-96CA-42C6-BBFB-034FA107F3CB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424106" y="5108653"/>
                <a:ext cx="266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74" name="Group 8373">
            <a:extLst>
              <a:ext uri="{FF2B5EF4-FFF2-40B4-BE49-F238E27FC236}">
                <a16:creationId xmlns:a16="http://schemas.microsoft.com/office/drawing/2014/main" id="{CBC1B3E3-807A-4F51-A1CE-231B3B9CF1B4}"/>
              </a:ext>
            </a:extLst>
          </p:cNvPr>
          <p:cNvGrpSpPr/>
          <p:nvPr/>
        </p:nvGrpSpPr>
        <p:grpSpPr>
          <a:xfrm>
            <a:off x="4569546" y="4907773"/>
            <a:ext cx="1034280" cy="283680"/>
            <a:chOff x="4569546" y="4907773"/>
            <a:chExt cx="10342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8367" name="Ink 8366">
                  <a:extLst>
                    <a:ext uri="{FF2B5EF4-FFF2-40B4-BE49-F238E27FC236}">
                      <a16:creationId xmlns:a16="http://schemas.microsoft.com/office/drawing/2014/main" id="{349756DF-6B95-4833-A52D-FC082BEEB64E}"/>
                    </a:ext>
                  </a:extLst>
                </p14:cNvPr>
                <p14:cNvContentPartPr/>
                <p14:nvPr/>
              </p14:nvContentPartPr>
              <p14:xfrm>
                <a:off x="4569546" y="4961413"/>
                <a:ext cx="131760" cy="171360"/>
              </p14:xfrm>
            </p:contentPart>
          </mc:Choice>
          <mc:Fallback xmlns="">
            <p:pic>
              <p:nvPicPr>
                <p:cNvPr id="8367" name="Ink 8366">
                  <a:extLst>
                    <a:ext uri="{FF2B5EF4-FFF2-40B4-BE49-F238E27FC236}">
                      <a16:creationId xmlns:a16="http://schemas.microsoft.com/office/drawing/2014/main" id="{349756DF-6B95-4833-A52D-FC082BEEB64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60906" y="4952773"/>
                  <a:ext cx="149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35040043-2DDB-40C9-8792-9A1A6695CE40}"/>
                    </a:ext>
                  </a:extLst>
                </p14:cNvPr>
                <p14:cNvContentPartPr/>
                <p14:nvPr/>
              </p14:nvContentPartPr>
              <p14:xfrm>
                <a:off x="4808946" y="5120533"/>
                <a:ext cx="2160" cy="1188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35040043-2DDB-40C9-8792-9A1A6695CE4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99946" y="5111533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8370" name="Ink 8369">
                  <a:extLst>
                    <a:ext uri="{FF2B5EF4-FFF2-40B4-BE49-F238E27FC236}">
                      <a16:creationId xmlns:a16="http://schemas.microsoft.com/office/drawing/2014/main" id="{E8BD9334-C3DF-4857-91D9-C9568A3560F0}"/>
                    </a:ext>
                  </a:extLst>
                </p14:cNvPr>
                <p14:cNvContentPartPr/>
                <p14:nvPr/>
              </p14:nvContentPartPr>
              <p14:xfrm>
                <a:off x="4916946" y="4964653"/>
                <a:ext cx="177120" cy="181080"/>
              </p14:xfrm>
            </p:contentPart>
          </mc:Choice>
          <mc:Fallback xmlns="">
            <p:pic>
              <p:nvPicPr>
                <p:cNvPr id="8370" name="Ink 8369">
                  <a:extLst>
                    <a:ext uri="{FF2B5EF4-FFF2-40B4-BE49-F238E27FC236}">
                      <a16:creationId xmlns:a16="http://schemas.microsoft.com/office/drawing/2014/main" id="{E8BD9334-C3DF-4857-91D9-C9568A3560F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08306" y="4955653"/>
                  <a:ext cx="194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371" name="Ink 8370">
                  <a:extLst>
                    <a:ext uri="{FF2B5EF4-FFF2-40B4-BE49-F238E27FC236}">
                      <a16:creationId xmlns:a16="http://schemas.microsoft.com/office/drawing/2014/main" id="{7CBBD0C2-E31E-457A-95A3-317C71B4874F}"/>
                    </a:ext>
                  </a:extLst>
                </p14:cNvPr>
                <p14:cNvContentPartPr/>
                <p14:nvPr/>
              </p14:nvContentPartPr>
              <p14:xfrm>
                <a:off x="5153106" y="4907773"/>
                <a:ext cx="117360" cy="114480"/>
              </p14:xfrm>
            </p:contentPart>
          </mc:Choice>
          <mc:Fallback xmlns="">
            <p:pic>
              <p:nvPicPr>
                <p:cNvPr id="8371" name="Ink 8370">
                  <a:extLst>
                    <a:ext uri="{FF2B5EF4-FFF2-40B4-BE49-F238E27FC236}">
                      <a16:creationId xmlns:a16="http://schemas.microsoft.com/office/drawing/2014/main" id="{7CBBD0C2-E31E-457A-95A3-317C71B4874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144466" y="4899133"/>
                  <a:ext cx="135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E6FD1AE1-CA12-4949-8E1A-E2E5637DEE01}"/>
                    </a:ext>
                  </a:extLst>
                </p14:cNvPr>
                <p14:cNvContentPartPr/>
                <p14:nvPr/>
              </p14:nvContentPartPr>
              <p14:xfrm>
                <a:off x="5141226" y="5003893"/>
                <a:ext cx="171360" cy="18756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E6FD1AE1-CA12-4949-8E1A-E2E5637DEE0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32226" y="4995253"/>
                  <a:ext cx="189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373" name="Ink 8372">
                  <a:extLst>
                    <a:ext uri="{FF2B5EF4-FFF2-40B4-BE49-F238E27FC236}">
                      <a16:creationId xmlns:a16="http://schemas.microsoft.com/office/drawing/2014/main" id="{6A4CA60E-3A27-44FF-8DCD-71FFF3D05A46}"/>
                    </a:ext>
                  </a:extLst>
                </p14:cNvPr>
                <p14:cNvContentPartPr/>
                <p14:nvPr/>
              </p14:nvContentPartPr>
              <p14:xfrm>
                <a:off x="5429226" y="5027293"/>
                <a:ext cx="174600" cy="82800"/>
              </p14:xfrm>
            </p:contentPart>
          </mc:Choice>
          <mc:Fallback xmlns="">
            <p:pic>
              <p:nvPicPr>
                <p:cNvPr id="8373" name="Ink 8372">
                  <a:extLst>
                    <a:ext uri="{FF2B5EF4-FFF2-40B4-BE49-F238E27FC236}">
                      <a16:creationId xmlns:a16="http://schemas.microsoft.com/office/drawing/2014/main" id="{6A4CA60E-3A27-44FF-8DCD-71FFF3D05A4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420226" y="5018293"/>
                  <a:ext cx="19224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8354" name="Ink 8353">
                <a:extLst>
                  <a:ext uri="{FF2B5EF4-FFF2-40B4-BE49-F238E27FC236}">
                    <a16:creationId xmlns:a16="http://schemas.microsoft.com/office/drawing/2014/main" id="{BB5B6FDC-7550-47F7-9739-E71C3C941848}"/>
                  </a:ext>
                </a:extLst>
              </p14:cNvPr>
              <p14:cNvContentPartPr/>
              <p14:nvPr/>
            </p14:nvContentPartPr>
            <p14:xfrm>
              <a:off x="2593866" y="4830733"/>
              <a:ext cx="140040" cy="234360"/>
            </p14:xfrm>
          </p:contentPart>
        </mc:Choice>
        <mc:Fallback xmlns="">
          <p:pic>
            <p:nvPicPr>
              <p:cNvPr id="8354" name="Ink 8353">
                <a:extLst>
                  <a:ext uri="{FF2B5EF4-FFF2-40B4-BE49-F238E27FC236}">
                    <a16:creationId xmlns:a16="http://schemas.microsoft.com/office/drawing/2014/main" id="{BB5B6FDC-7550-47F7-9739-E71C3C941848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584866" y="4821733"/>
                <a:ext cx="1576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8355" name="Ink 8354">
                <a:extLst>
                  <a:ext uri="{FF2B5EF4-FFF2-40B4-BE49-F238E27FC236}">
                    <a16:creationId xmlns:a16="http://schemas.microsoft.com/office/drawing/2014/main" id="{32ABE809-E287-4350-9AAA-E3EB6C71522C}"/>
                  </a:ext>
                </a:extLst>
              </p14:cNvPr>
              <p14:cNvContentPartPr/>
              <p14:nvPr/>
            </p14:nvContentPartPr>
            <p14:xfrm>
              <a:off x="2805186" y="4898773"/>
              <a:ext cx="168840" cy="150480"/>
            </p14:xfrm>
          </p:contentPart>
        </mc:Choice>
        <mc:Fallback xmlns="">
          <p:pic>
            <p:nvPicPr>
              <p:cNvPr id="8355" name="Ink 8354">
                <a:extLst>
                  <a:ext uri="{FF2B5EF4-FFF2-40B4-BE49-F238E27FC236}">
                    <a16:creationId xmlns:a16="http://schemas.microsoft.com/office/drawing/2014/main" id="{32ABE809-E287-4350-9AAA-E3EB6C71522C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796546" y="4889773"/>
                <a:ext cx="186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8357" name="Ink 8356">
                <a:extLst>
                  <a:ext uri="{FF2B5EF4-FFF2-40B4-BE49-F238E27FC236}">
                    <a16:creationId xmlns:a16="http://schemas.microsoft.com/office/drawing/2014/main" id="{7F9B2E21-AA76-4533-954E-9ED0112D592C}"/>
                  </a:ext>
                </a:extLst>
              </p14:cNvPr>
              <p14:cNvContentPartPr/>
              <p14:nvPr/>
            </p14:nvContentPartPr>
            <p14:xfrm>
              <a:off x="3056106" y="4993093"/>
              <a:ext cx="194040" cy="12600"/>
            </p14:xfrm>
          </p:contentPart>
        </mc:Choice>
        <mc:Fallback xmlns="">
          <p:pic>
            <p:nvPicPr>
              <p:cNvPr id="8357" name="Ink 8356">
                <a:extLst>
                  <a:ext uri="{FF2B5EF4-FFF2-40B4-BE49-F238E27FC236}">
                    <a16:creationId xmlns:a16="http://schemas.microsoft.com/office/drawing/2014/main" id="{7F9B2E21-AA76-4533-954E-9ED0112D592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3047466" y="4984453"/>
                <a:ext cx="211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8358" name="Ink 8357">
                <a:extLst>
                  <a:ext uri="{FF2B5EF4-FFF2-40B4-BE49-F238E27FC236}">
                    <a16:creationId xmlns:a16="http://schemas.microsoft.com/office/drawing/2014/main" id="{23323BE9-8ACE-4E49-BCEC-987C66CDED74}"/>
                  </a:ext>
                </a:extLst>
              </p14:cNvPr>
              <p14:cNvContentPartPr/>
              <p14:nvPr/>
            </p14:nvContentPartPr>
            <p14:xfrm>
              <a:off x="3112986" y="4908133"/>
              <a:ext cx="25560" cy="139680"/>
            </p14:xfrm>
          </p:contentPart>
        </mc:Choice>
        <mc:Fallback xmlns="">
          <p:pic>
            <p:nvPicPr>
              <p:cNvPr id="8358" name="Ink 8357">
                <a:extLst>
                  <a:ext uri="{FF2B5EF4-FFF2-40B4-BE49-F238E27FC236}">
                    <a16:creationId xmlns:a16="http://schemas.microsoft.com/office/drawing/2014/main" id="{23323BE9-8ACE-4E49-BCEC-987C66CDED74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103986" y="4899133"/>
                <a:ext cx="43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8359" name="Ink 8358">
                <a:extLst>
                  <a:ext uri="{FF2B5EF4-FFF2-40B4-BE49-F238E27FC236}">
                    <a16:creationId xmlns:a16="http://schemas.microsoft.com/office/drawing/2014/main" id="{E3A5829E-F36D-4DEA-8331-64629619C9B0}"/>
                  </a:ext>
                </a:extLst>
              </p14:cNvPr>
              <p14:cNvContentPartPr/>
              <p14:nvPr/>
            </p14:nvContentPartPr>
            <p14:xfrm>
              <a:off x="3292986" y="4843693"/>
              <a:ext cx="120960" cy="277920"/>
            </p14:xfrm>
          </p:contentPart>
        </mc:Choice>
        <mc:Fallback xmlns="">
          <p:pic>
            <p:nvPicPr>
              <p:cNvPr id="8359" name="Ink 8358">
                <a:extLst>
                  <a:ext uri="{FF2B5EF4-FFF2-40B4-BE49-F238E27FC236}">
                    <a16:creationId xmlns:a16="http://schemas.microsoft.com/office/drawing/2014/main" id="{E3A5829E-F36D-4DEA-8331-64629619C9B0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284346" y="4834693"/>
                <a:ext cx="1386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8361" name="Ink 8360">
                <a:extLst>
                  <a:ext uri="{FF2B5EF4-FFF2-40B4-BE49-F238E27FC236}">
                    <a16:creationId xmlns:a16="http://schemas.microsoft.com/office/drawing/2014/main" id="{8AB17D5A-D38B-49CE-8445-5C42E4C7D138}"/>
                  </a:ext>
                </a:extLst>
              </p14:cNvPr>
              <p14:cNvContentPartPr/>
              <p14:nvPr/>
            </p14:nvContentPartPr>
            <p14:xfrm>
              <a:off x="3479106" y="4988053"/>
              <a:ext cx="148320" cy="106200"/>
            </p14:xfrm>
          </p:contentPart>
        </mc:Choice>
        <mc:Fallback xmlns="">
          <p:pic>
            <p:nvPicPr>
              <p:cNvPr id="8361" name="Ink 8360">
                <a:extLst>
                  <a:ext uri="{FF2B5EF4-FFF2-40B4-BE49-F238E27FC236}">
                    <a16:creationId xmlns:a16="http://schemas.microsoft.com/office/drawing/2014/main" id="{8AB17D5A-D38B-49CE-8445-5C42E4C7D13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470466" y="4979053"/>
                <a:ext cx="1659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8362" name="Ink 8361">
                <a:extLst>
                  <a:ext uri="{FF2B5EF4-FFF2-40B4-BE49-F238E27FC236}">
                    <a16:creationId xmlns:a16="http://schemas.microsoft.com/office/drawing/2014/main" id="{2EA1B755-D43B-4D78-BBE5-0A960707A887}"/>
                  </a:ext>
                </a:extLst>
              </p14:cNvPr>
              <p14:cNvContentPartPr/>
              <p14:nvPr/>
            </p14:nvContentPartPr>
            <p14:xfrm>
              <a:off x="3641826" y="4948453"/>
              <a:ext cx="174240" cy="227520"/>
            </p14:xfrm>
          </p:contentPart>
        </mc:Choice>
        <mc:Fallback xmlns="">
          <p:pic>
            <p:nvPicPr>
              <p:cNvPr id="8362" name="Ink 8361">
                <a:extLst>
                  <a:ext uri="{FF2B5EF4-FFF2-40B4-BE49-F238E27FC236}">
                    <a16:creationId xmlns:a16="http://schemas.microsoft.com/office/drawing/2014/main" id="{2EA1B755-D43B-4D78-BBE5-0A960707A88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632826" y="4939453"/>
                <a:ext cx="1918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8363" name="Ink 8362">
                <a:extLst>
                  <a:ext uri="{FF2B5EF4-FFF2-40B4-BE49-F238E27FC236}">
                    <a16:creationId xmlns:a16="http://schemas.microsoft.com/office/drawing/2014/main" id="{F51A66FB-B95D-4245-8203-9510AA302DD8}"/>
                  </a:ext>
                </a:extLst>
              </p14:cNvPr>
              <p14:cNvContentPartPr/>
              <p14:nvPr/>
            </p14:nvContentPartPr>
            <p14:xfrm>
              <a:off x="3888426" y="4980133"/>
              <a:ext cx="123120" cy="136440"/>
            </p14:xfrm>
          </p:contentPart>
        </mc:Choice>
        <mc:Fallback xmlns="">
          <p:pic>
            <p:nvPicPr>
              <p:cNvPr id="8363" name="Ink 8362">
                <a:extLst>
                  <a:ext uri="{FF2B5EF4-FFF2-40B4-BE49-F238E27FC236}">
                    <a16:creationId xmlns:a16="http://schemas.microsoft.com/office/drawing/2014/main" id="{F51A66FB-B95D-4245-8203-9510AA302DD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879426" y="4971133"/>
                <a:ext cx="1407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8364" name="Ink 8363">
                <a:extLst>
                  <a:ext uri="{FF2B5EF4-FFF2-40B4-BE49-F238E27FC236}">
                    <a16:creationId xmlns:a16="http://schemas.microsoft.com/office/drawing/2014/main" id="{5F437551-AF99-4386-915C-0E0D7AAEB2FD}"/>
                  </a:ext>
                </a:extLst>
              </p14:cNvPr>
              <p14:cNvContentPartPr/>
              <p14:nvPr/>
            </p14:nvContentPartPr>
            <p14:xfrm>
              <a:off x="4079946" y="4842253"/>
              <a:ext cx="78840" cy="343440"/>
            </p14:xfrm>
          </p:contentPart>
        </mc:Choice>
        <mc:Fallback xmlns="">
          <p:pic>
            <p:nvPicPr>
              <p:cNvPr id="8364" name="Ink 8363">
                <a:extLst>
                  <a:ext uri="{FF2B5EF4-FFF2-40B4-BE49-F238E27FC236}">
                    <a16:creationId xmlns:a16="http://schemas.microsoft.com/office/drawing/2014/main" id="{5F437551-AF99-4386-915C-0E0D7AAEB2FD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071306" y="4833253"/>
                <a:ext cx="964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8375" name="Ink 8374">
                <a:extLst>
                  <a:ext uri="{FF2B5EF4-FFF2-40B4-BE49-F238E27FC236}">
                    <a16:creationId xmlns:a16="http://schemas.microsoft.com/office/drawing/2014/main" id="{AA2D32DB-5964-40CF-ABC8-D4EEF51D6690}"/>
                  </a:ext>
                </a:extLst>
              </p14:cNvPr>
              <p14:cNvContentPartPr/>
              <p14:nvPr/>
            </p14:nvContentPartPr>
            <p14:xfrm>
              <a:off x="2660106" y="5169133"/>
              <a:ext cx="574920" cy="65520"/>
            </p14:xfrm>
          </p:contentPart>
        </mc:Choice>
        <mc:Fallback xmlns="">
          <p:pic>
            <p:nvPicPr>
              <p:cNvPr id="8375" name="Ink 8374">
                <a:extLst>
                  <a:ext uri="{FF2B5EF4-FFF2-40B4-BE49-F238E27FC236}">
                    <a16:creationId xmlns:a16="http://schemas.microsoft.com/office/drawing/2014/main" id="{AA2D32DB-5964-40CF-ABC8-D4EEF51D6690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651466" y="5160493"/>
                <a:ext cx="592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8376" name="Ink 8375">
                <a:extLst>
                  <a:ext uri="{FF2B5EF4-FFF2-40B4-BE49-F238E27FC236}">
                    <a16:creationId xmlns:a16="http://schemas.microsoft.com/office/drawing/2014/main" id="{5AC3D466-118C-41F0-887B-72223242794A}"/>
                  </a:ext>
                </a:extLst>
              </p14:cNvPr>
              <p14:cNvContentPartPr/>
              <p14:nvPr/>
            </p14:nvContentPartPr>
            <p14:xfrm>
              <a:off x="3215586" y="5128093"/>
              <a:ext cx="312120" cy="87120"/>
            </p14:xfrm>
          </p:contentPart>
        </mc:Choice>
        <mc:Fallback xmlns="">
          <p:pic>
            <p:nvPicPr>
              <p:cNvPr id="8376" name="Ink 8375">
                <a:extLst>
                  <a:ext uri="{FF2B5EF4-FFF2-40B4-BE49-F238E27FC236}">
                    <a16:creationId xmlns:a16="http://schemas.microsoft.com/office/drawing/2014/main" id="{5AC3D466-118C-41F0-887B-72223242794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3206946" y="5119093"/>
                <a:ext cx="32976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89" name="Group 8388">
            <a:extLst>
              <a:ext uri="{FF2B5EF4-FFF2-40B4-BE49-F238E27FC236}">
                <a16:creationId xmlns:a16="http://schemas.microsoft.com/office/drawing/2014/main" id="{9AE98E92-E908-451E-A9DA-5D8C969E95BA}"/>
              </a:ext>
            </a:extLst>
          </p:cNvPr>
          <p:cNvGrpSpPr/>
          <p:nvPr/>
        </p:nvGrpSpPr>
        <p:grpSpPr>
          <a:xfrm>
            <a:off x="5764386" y="5013253"/>
            <a:ext cx="387360" cy="200160"/>
            <a:chOff x="5764386" y="5013253"/>
            <a:chExt cx="38736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8378" name="Ink 8377">
                  <a:extLst>
                    <a:ext uri="{FF2B5EF4-FFF2-40B4-BE49-F238E27FC236}">
                      <a16:creationId xmlns:a16="http://schemas.microsoft.com/office/drawing/2014/main" id="{2D7BEF0D-424E-4C01-BFEF-8628A73F74AC}"/>
                    </a:ext>
                  </a:extLst>
                </p14:cNvPr>
                <p14:cNvContentPartPr/>
                <p14:nvPr/>
              </p14:nvContentPartPr>
              <p14:xfrm>
                <a:off x="5764386" y="5013253"/>
                <a:ext cx="133200" cy="200160"/>
              </p14:xfrm>
            </p:contentPart>
          </mc:Choice>
          <mc:Fallback xmlns="">
            <p:pic>
              <p:nvPicPr>
                <p:cNvPr id="8378" name="Ink 8377">
                  <a:extLst>
                    <a:ext uri="{FF2B5EF4-FFF2-40B4-BE49-F238E27FC236}">
                      <a16:creationId xmlns:a16="http://schemas.microsoft.com/office/drawing/2014/main" id="{2D7BEF0D-424E-4C01-BFEF-8628A73F74A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55746" y="5004253"/>
                  <a:ext cx="150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8379" name="Ink 8378">
                  <a:extLst>
                    <a:ext uri="{FF2B5EF4-FFF2-40B4-BE49-F238E27FC236}">
                      <a16:creationId xmlns:a16="http://schemas.microsoft.com/office/drawing/2014/main" id="{0F82E56A-A2CB-4FE6-B498-380555346BF2}"/>
                    </a:ext>
                  </a:extLst>
                </p14:cNvPr>
                <p14:cNvContentPartPr/>
                <p14:nvPr/>
              </p14:nvContentPartPr>
              <p14:xfrm>
                <a:off x="5967786" y="5169493"/>
                <a:ext cx="17280" cy="19080"/>
              </p14:xfrm>
            </p:contentPart>
          </mc:Choice>
          <mc:Fallback xmlns="">
            <p:pic>
              <p:nvPicPr>
                <p:cNvPr id="8379" name="Ink 8378">
                  <a:extLst>
                    <a:ext uri="{FF2B5EF4-FFF2-40B4-BE49-F238E27FC236}">
                      <a16:creationId xmlns:a16="http://schemas.microsoft.com/office/drawing/2014/main" id="{0F82E56A-A2CB-4FE6-B498-380555346BF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58786" y="5160493"/>
                  <a:ext cx="34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6AECFCA6-B28F-4859-898E-DAC4DD7F654C}"/>
                    </a:ext>
                  </a:extLst>
                </p14:cNvPr>
                <p14:cNvContentPartPr/>
                <p14:nvPr/>
              </p14:nvContentPartPr>
              <p14:xfrm>
                <a:off x="6054546" y="5015773"/>
                <a:ext cx="97200" cy="19368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6AECFCA6-B28F-4859-898E-DAC4DD7F654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045546" y="5006773"/>
                  <a:ext cx="11484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8381" name="Ink 8380">
                <a:extLst>
                  <a:ext uri="{FF2B5EF4-FFF2-40B4-BE49-F238E27FC236}">
                    <a16:creationId xmlns:a16="http://schemas.microsoft.com/office/drawing/2014/main" id="{D8425BF3-28E5-4EFD-B168-02AD57BEBF96}"/>
                  </a:ext>
                </a:extLst>
              </p14:cNvPr>
              <p14:cNvContentPartPr/>
              <p14:nvPr/>
            </p14:nvContentPartPr>
            <p14:xfrm>
              <a:off x="6442986" y="5169493"/>
              <a:ext cx="9000" cy="1800"/>
            </p14:xfrm>
          </p:contentPart>
        </mc:Choice>
        <mc:Fallback xmlns="">
          <p:pic>
            <p:nvPicPr>
              <p:cNvPr id="8381" name="Ink 8380">
                <a:extLst>
                  <a:ext uri="{FF2B5EF4-FFF2-40B4-BE49-F238E27FC236}">
                    <a16:creationId xmlns:a16="http://schemas.microsoft.com/office/drawing/2014/main" id="{D8425BF3-28E5-4EFD-B168-02AD57BEBF96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6434346" y="5160493"/>
                <a:ext cx="2664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88" name="Group 8387">
            <a:extLst>
              <a:ext uri="{FF2B5EF4-FFF2-40B4-BE49-F238E27FC236}">
                <a16:creationId xmlns:a16="http://schemas.microsoft.com/office/drawing/2014/main" id="{2F26DE4A-60BD-41B7-BD75-6BEC7DD44E58}"/>
              </a:ext>
            </a:extLst>
          </p:cNvPr>
          <p:cNvGrpSpPr/>
          <p:nvPr/>
        </p:nvGrpSpPr>
        <p:grpSpPr>
          <a:xfrm>
            <a:off x="6630546" y="4973293"/>
            <a:ext cx="986760" cy="239040"/>
            <a:chOff x="6630546" y="4973293"/>
            <a:chExt cx="98676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047CE4AC-05D3-43CE-A966-59F882CC7CCF}"/>
                    </a:ext>
                  </a:extLst>
                </p14:cNvPr>
                <p14:cNvContentPartPr/>
                <p14:nvPr/>
              </p14:nvContentPartPr>
              <p14:xfrm>
                <a:off x="6630546" y="5084173"/>
                <a:ext cx="113760" cy="10728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047CE4AC-05D3-43CE-A966-59F882CC7CC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21906" y="5075533"/>
                  <a:ext cx="131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874C2C09-D0C2-4C6F-87E9-4FA6AC134027}"/>
                    </a:ext>
                  </a:extLst>
                </p14:cNvPr>
                <p14:cNvContentPartPr/>
                <p14:nvPr/>
              </p14:nvContentPartPr>
              <p14:xfrm>
                <a:off x="6840066" y="5176693"/>
                <a:ext cx="11160" cy="684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874C2C09-D0C2-4C6F-87E9-4FA6AC13402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831066" y="5168053"/>
                  <a:ext cx="28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54948565-8F82-442D-8B10-30413452088B}"/>
                    </a:ext>
                  </a:extLst>
                </p14:cNvPr>
                <p14:cNvContentPartPr/>
                <p14:nvPr/>
              </p14:nvContentPartPr>
              <p14:xfrm>
                <a:off x="6953106" y="5070493"/>
                <a:ext cx="188640" cy="11016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54948565-8F82-442D-8B10-3041345208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944466" y="5061853"/>
                  <a:ext cx="206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AF2D3473-8DE0-4224-8E9B-17098761D3AE}"/>
                    </a:ext>
                  </a:extLst>
                </p14:cNvPr>
                <p14:cNvContentPartPr/>
                <p14:nvPr/>
              </p14:nvContentPartPr>
              <p14:xfrm>
                <a:off x="7243626" y="4973293"/>
                <a:ext cx="84960" cy="23904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AF2D3473-8DE0-4224-8E9B-17098761D3A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34986" y="4964653"/>
                  <a:ext cx="102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386" name="Ink 8385">
                  <a:extLst>
                    <a:ext uri="{FF2B5EF4-FFF2-40B4-BE49-F238E27FC236}">
                      <a16:creationId xmlns:a16="http://schemas.microsoft.com/office/drawing/2014/main" id="{D424FFD1-D77B-4FEC-9FC9-5F04FB878AAF}"/>
                    </a:ext>
                  </a:extLst>
                </p14:cNvPr>
                <p14:cNvContentPartPr/>
                <p14:nvPr/>
              </p14:nvContentPartPr>
              <p14:xfrm>
                <a:off x="7524066" y="5073373"/>
                <a:ext cx="93240" cy="3960"/>
              </p14:xfrm>
            </p:contentPart>
          </mc:Choice>
          <mc:Fallback xmlns="">
            <p:pic>
              <p:nvPicPr>
                <p:cNvPr id="8386" name="Ink 8385">
                  <a:extLst>
                    <a:ext uri="{FF2B5EF4-FFF2-40B4-BE49-F238E27FC236}">
                      <a16:creationId xmlns:a16="http://schemas.microsoft.com/office/drawing/2014/main" id="{D424FFD1-D77B-4FEC-9FC9-5F04FB878AA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15426" y="5064733"/>
                  <a:ext cx="110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387" name="Ink 8386">
                  <a:extLst>
                    <a:ext uri="{FF2B5EF4-FFF2-40B4-BE49-F238E27FC236}">
                      <a16:creationId xmlns:a16="http://schemas.microsoft.com/office/drawing/2014/main" id="{AD0826C7-6C1C-405C-AB99-D3DDF4B00C2F}"/>
                    </a:ext>
                  </a:extLst>
                </p14:cNvPr>
                <p14:cNvContentPartPr/>
                <p14:nvPr/>
              </p14:nvContentPartPr>
              <p14:xfrm>
                <a:off x="7471146" y="5153653"/>
                <a:ext cx="128520" cy="16920"/>
              </p14:xfrm>
            </p:contentPart>
          </mc:Choice>
          <mc:Fallback xmlns="">
            <p:pic>
              <p:nvPicPr>
                <p:cNvPr id="8387" name="Ink 8386">
                  <a:extLst>
                    <a:ext uri="{FF2B5EF4-FFF2-40B4-BE49-F238E27FC236}">
                      <a16:creationId xmlns:a16="http://schemas.microsoft.com/office/drawing/2014/main" id="{AD0826C7-6C1C-405C-AB99-D3DDF4B00C2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62506" y="5144653"/>
                  <a:ext cx="1461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5" name="Group 8394">
            <a:extLst>
              <a:ext uri="{FF2B5EF4-FFF2-40B4-BE49-F238E27FC236}">
                <a16:creationId xmlns:a16="http://schemas.microsoft.com/office/drawing/2014/main" id="{2E56A351-DC29-451A-95C5-5DDADC32BA7C}"/>
              </a:ext>
            </a:extLst>
          </p:cNvPr>
          <p:cNvGrpSpPr/>
          <p:nvPr/>
        </p:nvGrpSpPr>
        <p:grpSpPr>
          <a:xfrm>
            <a:off x="7934826" y="4973653"/>
            <a:ext cx="809640" cy="270360"/>
            <a:chOff x="7934826" y="4973653"/>
            <a:chExt cx="80964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390" name="Ink 8389">
                  <a:extLst>
                    <a:ext uri="{FF2B5EF4-FFF2-40B4-BE49-F238E27FC236}">
                      <a16:creationId xmlns:a16="http://schemas.microsoft.com/office/drawing/2014/main" id="{B1C526DD-BF69-425C-9CC9-4DE02DA6E6F8}"/>
                    </a:ext>
                  </a:extLst>
                </p14:cNvPr>
                <p14:cNvContentPartPr/>
                <p14:nvPr/>
              </p14:nvContentPartPr>
              <p14:xfrm>
                <a:off x="7934826" y="4979413"/>
                <a:ext cx="183960" cy="137880"/>
              </p14:xfrm>
            </p:contentPart>
          </mc:Choice>
          <mc:Fallback xmlns="">
            <p:pic>
              <p:nvPicPr>
                <p:cNvPr id="8390" name="Ink 8389">
                  <a:extLst>
                    <a:ext uri="{FF2B5EF4-FFF2-40B4-BE49-F238E27FC236}">
                      <a16:creationId xmlns:a16="http://schemas.microsoft.com/office/drawing/2014/main" id="{B1C526DD-BF69-425C-9CC9-4DE02DA6E6F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25826" y="4970773"/>
                  <a:ext cx="201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391" name="Ink 8390">
                  <a:extLst>
                    <a:ext uri="{FF2B5EF4-FFF2-40B4-BE49-F238E27FC236}">
                      <a16:creationId xmlns:a16="http://schemas.microsoft.com/office/drawing/2014/main" id="{68AFD753-AE49-45A9-9B49-0D03C1F060EE}"/>
                    </a:ext>
                  </a:extLst>
                </p14:cNvPr>
                <p14:cNvContentPartPr/>
                <p14:nvPr/>
              </p14:nvContentPartPr>
              <p14:xfrm>
                <a:off x="8190426" y="5092093"/>
                <a:ext cx="10440" cy="360"/>
              </p14:xfrm>
            </p:contentPart>
          </mc:Choice>
          <mc:Fallback xmlns="">
            <p:pic>
              <p:nvPicPr>
                <p:cNvPr id="8391" name="Ink 8390">
                  <a:extLst>
                    <a:ext uri="{FF2B5EF4-FFF2-40B4-BE49-F238E27FC236}">
                      <a16:creationId xmlns:a16="http://schemas.microsoft.com/office/drawing/2014/main" id="{68AFD753-AE49-45A9-9B49-0D03C1F060E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181786" y="5083453"/>
                  <a:ext cx="2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392" name="Ink 8391">
                  <a:extLst>
                    <a:ext uri="{FF2B5EF4-FFF2-40B4-BE49-F238E27FC236}">
                      <a16:creationId xmlns:a16="http://schemas.microsoft.com/office/drawing/2014/main" id="{74FB5BDF-DE00-4557-A8D9-70B9F8006BBE}"/>
                    </a:ext>
                  </a:extLst>
                </p14:cNvPr>
                <p14:cNvContentPartPr/>
                <p14:nvPr/>
              </p14:nvContentPartPr>
              <p14:xfrm>
                <a:off x="8310306" y="4993813"/>
                <a:ext cx="31680" cy="184680"/>
              </p14:xfrm>
            </p:contentPart>
          </mc:Choice>
          <mc:Fallback xmlns="">
            <p:pic>
              <p:nvPicPr>
                <p:cNvPr id="8392" name="Ink 8391">
                  <a:extLst>
                    <a:ext uri="{FF2B5EF4-FFF2-40B4-BE49-F238E27FC236}">
                      <a16:creationId xmlns:a16="http://schemas.microsoft.com/office/drawing/2014/main" id="{74FB5BDF-DE00-4557-A8D9-70B9F8006BB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301666" y="4985173"/>
                  <a:ext cx="49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509C10A1-1B98-4622-98F6-4D9C6A77640A}"/>
                    </a:ext>
                  </a:extLst>
                </p14:cNvPr>
                <p14:cNvContentPartPr/>
                <p14:nvPr/>
              </p14:nvContentPartPr>
              <p14:xfrm>
                <a:off x="8385186" y="4973653"/>
                <a:ext cx="118080" cy="17964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509C10A1-1B98-4622-98F6-4D9C6A77640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76186" y="4965013"/>
                  <a:ext cx="135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B76F78FE-86A1-46AB-8131-4D8FCD032EF9}"/>
                    </a:ext>
                  </a:extLst>
                </p14:cNvPr>
                <p14:cNvContentPartPr/>
                <p14:nvPr/>
              </p14:nvContentPartPr>
              <p14:xfrm>
                <a:off x="8589306" y="4985173"/>
                <a:ext cx="155160" cy="25884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B76F78FE-86A1-46AB-8131-4D8FCD032EF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580666" y="4976533"/>
                  <a:ext cx="17280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4" name="Group 8413">
            <a:extLst>
              <a:ext uri="{FF2B5EF4-FFF2-40B4-BE49-F238E27FC236}">
                <a16:creationId xmlns:a16="http://schemas.microsoft.com/office/drawing/2014/main" id="{EE551C18-3300-46B0-9D99-7E1AEFE237FC}"/>
              </a:ext>
            </a:extLst>
          </p:cNvPr>
          <p:cNvGrpSpPr/>
          <p:nvPr/>
        </p:nvGrpSpPr>
        <p:grpSpPr>
          <a:xfrm>
            <a:off x="2731746" y="5323933"/>
            <a:ext cx="821520" cy="213480"/>
            <a:chOff x="2731746" y="5323933"/>
            <a:chExt cx="82152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1FA2AB07-DCCB-4E29-8F01-A27EA715183A}"/>
                    </a:ext>
                  </a:extLst>
                </p14:cNvPr>
                <p14:cNvContentPartPr/>
                <p14:nvPr/>
              </p14:nvContentPartPr>
              <p14:xfrm>
                <a:off x="2731746" y="5323933"/>
                <a:ext cx="198000" cy="16560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1FA2AB07-DCCB-4E29-8F01-A27EA715183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722746" y="5314933"/>
                  <a:ext cx="215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AD0DCDB9-3B5D-4733-8F4A-D7A9088F8907}"/>
                    </a:ext>
                  </a:extLst>
                </p14:cNvPr>
                <p14:cNvContentPartPr/>
                <p14:nvPr/>
              </p14:nvContentPartPr>
              <p14:xfrm>
                <a:off x="3012546" y="5466493"/>
                <a:ext cx="4320" cy="36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AD0DCDB9-3B5D-4733-8F4A-D7A9088F890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003906" y="5457493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411" name="Ink 8410">
                  <a:extLst>
                    <a:ext uri="{FF2B5EF4-FFF2-40B4-BE49-F238E27FC236}">
                      <a16:creationId xmlns:a16="http://schemas.microsoft.com/office/drawing/2014/main" id="{32EA4120-4B1A-43BF-8625-BCC012F8E7A1}"/>
                    </a:ext>
                  </a:extLst>
                </p14:cNvPr>
                <p14:cNvContentPartPr/>
                <p14:nvPr/>
              </p14:nvContentPartPr>
              <p14:xfrm>
                <a:off x="3101466" y="5371813"/>
                <a:ext cx="43560" cy="139680"/>
              </p14:xfrm>
            </p:contentPart>
          </mc:Choice>
          <mc:Fallback xmlns="">
            <p:pic>
              <p:nvPicPr>
                <p:cNvPr id="8411" name="Ink 8410">
                  <a:extLst>
                    <a:ext uri="{FF2B5EF4-FFF2-40B4-BE49-F238E27FC236}">
                      <a16:creationId xmlns:a16="http://schemas.microsoft.com/office/drawing/2014/main" id="{32EA4120-4B1A-43BF-8625-BCC012F8E7A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092466" y="5362813"/>
                  <a:ext cx="61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412" name="Ink 8411">
                  <a:extLst>
                    <a:ext uri="{FF2B5EF4-FFF2-40B4-BE49-F238E27FC236}">
                      <a16:creationId xmlns:a16="http://schemas.microsoft.com/office/drawing/2014/main" id="{F31EC324-2BCA-4F33-8735-6A530B0FD7EF}"/>
                    </a:ext>
                  </a:extLst>
                </p14:cNvPr>
                <p14:cNvContentPartPr/>
                <p14:nvPr/>
              </p14:nvContentPartPr>
              <p14:xfrm>
                <a:off x="3164466" y="5375413"/>
                <a:ext cx="150480" cy="103320"/>
              </p14:xfrm>
            </p:contentPart>
          </mc:Choice>
          <mc:Fallback xmlns="">
            <p:pic>
              <p:nvPicPr>
                <p:cNvPr id="8412" name="Ink 8411">
                  <a:extLst>
                    <a:ext uri="{FF2B5EF4-FFF2-40B4-BE49-F238E27FC236}">
                      <a16:creationId xmlns:a16="http://schemas.microsoft.com/office/drawing/2014/main" id="{F31EC324-2BCA-4F33-8735-6A530B0FD7E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55466" y="5366413"/>
                  <a:ext cx="168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413" name="Ink 8412">
                  <a:extLst>
                    <a:ext uri="{FF2B5EF4-FFF2-40B4-BE49-F238E27FC236}">
                      <a16:creationId xmlns:a16="http://schemas.microsoft.com/office/drawing/2014/main" id="{33B59E6B-69FA-4D04-8277-46AD3AFBDEC0}"/>
                    </a:ext>
                  </a:extLst>
                </p14:cNvPr>
                <p14:cNvContentPartPr/>
                <p14:nvPr/>
              </p14:nvContentPartPr>
              <p14:xfrm>
                <a:off x="3419706" y="5349493"/>
                <a:ext cx="133560" cy="187920"/>
              </p14:xfrm>
            </p:contentPart>
          </mc:Choice>
          <mc:Fallback xmlns="">
            <p:pic>
              <p:nvPicPr>
                <p:cNvPr id="8413" name="Ink 8412">
                  <a:extLst>
                    <a:ext uri="{FF2B5EF4-FFF2-40B4-BE49-F238E27FC236}">
                      <a16:creationId xmlns:a16="http://schemas.microsoft.com/office/drawing/2014/main" id="{33B59E6B-69FA-4D04-8277-46AD3AFBDEC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410706" y="5340853"/>
                  <a:ext cx="15120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8430" name="Ink 8429">
                <a:extLst>
                  <a:ext uri="{FF2B5EF4-FFF2-40B4-BE49-F238E27FC236}">
                    <a16:creationId xmlns:a16="http://schemas.microsoft.com/office/drawing/2014/main" id="{4DDAE7C2-4A07-4AAF-8416-CDC0C79CF019}"/>
                  </a:ext>
                </a:extLst>
              </p14:cNvPr>
              <p14:cNvContentPartPr/>
              <p14:nvPr/>
            </p14:nvContentPartPr>
            <p14:xfrm>
              <a:off x="2757306" y="5642533"/>
              <a:ext cx="233280" cy="169560"/>
            </p14:xfrm>
          </p:contentPart>
        </mc:Choice>
        <mc:Fallback xmlns="">
          <p:pic>
            <p:nvPicPr>
              <p:cNvPr id="8430" name="Ink 8429">
                <a:extLst>
                  <a:ext uri="{FF2B5EF4-FFF2-40B4-BE49-F238E27FC236}">
                    <a16:creationId xmlns:a16="http://schemas.microsoft.com/office/drawing/2014/main" id="{4DDAE7C2-4A07-4AAF-8416-CDC0C79CF019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748306" y="5633893"/>
                <a:ext cx="2509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F1DE5A6B-5328-4E04-AE6E-6CD03A9B081C}"/>
                  </a:ext>
                </a:extLst>
              </p14:cNvPr>
              <p14:cNvContentPartPr/>
              <p14:nvPr/>
            </p14:nvContentPartPr>
            <p14:xfrm>
              <a:off x="2770626" y="6062293"/>
              <a:ext cx="74160" cy="16308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F1DE5A6B-5328-4E04-AE6E-6CD03A9B081C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761626" y="6053653"/>
                <a:ext cx="91800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63" name="Group 8462">
            <a:extLst>
              <a:ext uri="{FF2B5EF4-FFF2-40B4-BE49-F238E27FC236}">
                <a16:creationId xmlns:a16="http://schemas.microsoft.com/office/drawing/2014/main" id="{F2C56244-D00B-4208-BD24-28CC75E029A4}"/>
              </a:ext>
            </a:extLst>
          </p:cNvPr>
          <p:cNvGrpSpPr/>
          <p:nvPr/>
        </p:nvGrpSpPr>
        <p:grpSpPr>
          <a:xfrm>
            <a:off x="2997786" y="6006133"/>
            <a:ext cx="458640" cy="262440"/>
            <a:chOff x="2997786" y="6006133"/>
            <a:chExt cx="45864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445" name="Ink 8444">
                  <a:extLst>
                    <a:ext uri="{FF2B5EF4-FFF2-40B4-BE49-F238E27FC236}">
                      <a16:creationId xmlns:a16="http://schemas.microsoft.com/office/drawing/2014/main" id="{BD226ADE-DEE0-4027-803A-A896722E72D5}"/>
                    </a:ext>
                  </a:extLst>
                </p14:cNvPr>
                <p14:cNvContentPartPr/>
                <p14:nvPr/>
              </p14:nvContentPartPr>
              <p14:xfrm>
                <a:off x="2997786" y="6214213"/>
                <a:ext cx="6480" cy="12600"/>
              </p14:xfrm>
            </p:contentPart>
          </mc:Choice>
          <mc:Fallback xmlns="">
            <p:pic>
              <p:nvPicPr>
                <p:cNvPr id="8445" name="Ink 8444">
                  <a:extLst>
                    <a:ext uri="{FF2B5EF4-FFF2-40B4-BE49-F238E27FC236}">
                      <a16:creationId xmlns:a16="http://schemas.microsoft.com/office/drawing/2014/main" id="{BD226ADE-DEE0-4027-803A-A896722E72D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988786" y="6205213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446" name="Ink 8445">
                  <a:extLst>
                    <a:ext uri="{FF2B5EF4-FFF2-40B4-BE49-F238E27FC236}">
                      <a16:creationId xmlns:a16="http://schemas.microsoft.com/office/drawing/2014/main" id="{19A6E08F-B5A3-4367-B2DB-80FBC83B4EA5}"/>
                    </a:ext>
                  </a:extLst>
                </p14:cNvPr>
                <p14:cNvContentPartPr/>
                <p14:nvPr/>
              </p14:nvContentPartPr>
              <p14:xfrm>
                <a:off x="3087066" y="6070213"/>
                <a:ext cx="128880" cy="178560"/>
              </p14:xfrm>
            </p:contentPart>
          </mc:Choice>
          <mc:Fallback xmlns="">
            <p:pic>
              <p:nvPicPr>
                <p:cNvPr id="8446" name="Ink 8445">
                  <a:extLst>
                    <a:ext uri="{FF2B5EF4-FFF2-40B4-BE49-F238E27FC236}">
                      <a16:creationId xmlns:a16="http://schemas.microsoft.com/office/drawing/2014/main" id="{19A6E08F-B5A3-4367-B2DB-80FBC83B4EA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78426" y="6061573"/>
                  <a:ext cx="146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447" name="Ink 8446">
                  <a:extLst>
                    <a:ext uri="{FF2B5EF4-FFF2-40B4-BE49-F238E27FC236}">
                      <a16:creationId xmlns:a16="http://schemas.microsoft.com/office/drawing/2014/main" id="{B6862F58-7E10-4706-83B1-0C0D6A69D79A}"/>
                    </a:ext>
                  </a:extLst>
                </p14:cNvPr>
                <p14:cNvContentPartPr/>
                <p14:nvPr/>
              </p14:nvContentPartPr>
              <p14:xfrm>
                <a:off x="3021546" y="6006133"/>
                <a:ext cx="18720" cy="262440"/>
              </p14:xfrm>
            </p:contentPart>
          </mc:Choice>
          <mc:Fallback xmlns="">
            <p:pic>
              <p:nvPicPr>
                <p:cNvPr id="8447" name="Ink 8446">
                  <a:extLst>
                    <a:ext uri="{FF2B5EF4-FFF2-40B4-BE49-F238E27FC236}">
                      <a16:creationId xmlns:a16="http://schemas.microsoft.com/office/drawing/2014/main" id="{B6862F58-7E10-4706-83B1-0C0D6A69D79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12546" y="5997133"/>
                  <a:ext cx="36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448" name="Ink 8447">
                  <a:extLst>
                    <a:ext uri="{FF2B5EF4-FFF2-40B4-BE49-F238E27FC236}">
                      <a16:creationId xmlns:a16="http://schemas.microsoft.com/office/drawing/2014/main" id="{7C51ADBF-AE79-40CE-8E63-D5DD858BE9F1}"/>
                    </a:ext>
                  </a:extLst>
                </p14:cNvPr>
                <p14:cNvContentPartPr/>
                <p14:nvPr/>
              </p14:nvContentPartPr>
              <p14:xfrm>
                <a:off x="3325026" y="6052213"/>
                <a:ext cx="131400" cy="210600"/>
              </p14:xfrm>
            </p:contentPart>
          </mc:Choice>
          <mc:Fallback xmlns="">
            <p:pic>
              <p:nvPicPr>
                <p:cNvPr id="8448" name="Ink 8447">
                  <a:extLst>
                    <a:ext uri="{FF2B5EF4-FFF2-40B4-BE49-F238E27FC236}">
                      <a16:creationId xmlns:a16="http://schemas.microsoft.com/office/drawing/2014/main" id="{7C51ADBF-AE79-40CE-8E63-D5DD858BE9F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16386" y="6043573"/>
                  <a:ext cx="1490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2" name="Group 8461">
            <a:extLst>
              <a:ext uri="{FF2B5EF4-FFF2-40B4-BE49-F238E27FC236}">
                <a16:creationId xmlns:a16="http://schemas.microsoft.com/office/drawing/2014/main" id="{76304C28-C9C3-4FA6-9D60-CBFBFF32430D}"/>
              </a:ext>
            </a:extLst>
          </p:cNvPr>
          <p:cNvGrpSpPr/>
          <p:nvPr/>
        </p:nvGrpSpPr>
        <p:grpSpPr>
          <a:xfrm>
            <a:off x="61626" y="4694653"/>
            <a:ext cx="2506320" cy="1962000"/>
            <a:chOff x="61626" y="4694653"/>
            <a:chExt cx="2506320" cy="19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339" name="Ink 8338">
                  <a:extLst>
                    <a:ext uri="{FF2B5EF4-FFF2-40B4-BE49-F238E27FC236}">
                      <a16:creationId xmlns:a16="http://schemas.microsoft.com/office/drawing/2014/main" id="{8E8854FC-6A59-4A4A-B97B-0C30C5D0F422}"/>
                    </a:ext>
                  </a:extLst>
                </p14:cNvPr>
                <p14:cNvContentPartPr/>
                <p14:nvPr/>
              </p14:nvContentPartPr>
              <p14:xfrm>
                <a:off x="123186" y="4694653"/>
                <a:ext cx="102960" cy="104040"/>
              </p14:xfrm>
            </p:contentPart>
          </mc:Choice>
          <mc:Fallback xmlns="">
            <p:pic>
              <p:nvPicPr>
                <p:cNvPr id="8339" name="Ink 8338">
                  <a:extLst>
                    <a:ext uri="{FF2B5EF4-FFF2-40B4-BE49-F238E27FC236}">
                      <a16:creationId xmlns:a16="http://schemas.microsoft.com/office/drawing/2014/main" id="{8E8854FC-6A59-4A4A-B97B-0C30C5D0F42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4546" y="4686013"/>
                  <a:ext cx="120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4CDD0397-2AFD-4C2B-9A13-066CEF83C514}"/>
                    </a:ext>
                  </a:extLst>
                </p14:cNvPr>
                <p14:cNvContentPartPr/>
                <p14:nvPr/>
              </p14:nvContentPartPr>
              <p14:xfrm>
                <a:off x="314346" y="4743973"/>
                <a:ext cx="74520" cy="10152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4CDD0397-2AFD-4C2B-9A13-066CEF83C51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05706" y="4734973"/>
                  <a:ext cx="92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7F495065-57F6-4142-B010-E393FD75EDDB}"/>
                    </a:ext>
                  </a:extLst>
                </p14:cNvPr>
                <p14:cNvContentPartPr/>
                <p14:nvPr/>
              </p14:nvContentPartPr>
              <p14:xfrm>
                <a:off x="425226" y="4770613"/>
                <a:ext cx="87120" cy="8856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7F495065-57F6-4142-B010-E393FD75EDD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16586" y="4761973"/>
                  <a:ext cx="104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342" name="Ink 8341">
                  <a:extLst>
                    <a:ext uri="{FF2B5EF4-FFF2-40B4-BE49-F238E27FC236}">
                      <a16:creationId xmlns:a16="http://schemas.microsoft.com/office/drawing/2014/main" id="{E8847425-F5A0-4F1A-BF23-5E84766CBB76}"/>
                    </a:ext>
                  </a:extLst>
                </p14:cNvPr>
                <p14:cNvContentPartPr/>
                <p14:nvPr/>
              </p14:nvContentPartPr>
              <p14:xfrm>
                <a:off x="546546" y="4751893"/>
                <a:ext cx="227880" cy="156600"/>
              </p14:xfrm>
            </p:contentPart>
          </mc:Choice>
          <mc:Fallback xmlns="">
            <p:pic>
              <p:nvPicPr>
                <p:cNvPr id="8342" name="Ink 8341">
                  <a:extLst>
                    <a:ext uri="{FF2B5EF4-FFF2-40B4-BE49-F238E27FC236}">
                      <a16:creationId xmlns:a16="http://schemas.microsoft.com/office/drawing/2014/main" id="{E8847425-F5A0-4F1A-BF23-5E84766CBB7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7906" y="4742893"/>
                  <a:ext cx="245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C410FD9B-B96E-4CD5-8634-C1888E7A3D4C}"/>
                    </a:ext>
                  </a:extLst>
                </p14:cNvPr>
                <p14:cNvContentPartPr/>
                <p14:nvPr/>
              </p14:nvContentPartPr>
              <p14:xfrm>
                <a:off x="61626" y="5130613"/>
                <a:ext cx="227880" cy="14760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C410FD9B-B96E-4CD5-8634-C1888E7A3D4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2626" y="5121613"/>
                  <a:ext cx="245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B2F236DA-060A-4D44-8A0D-7E53432978FB}"/>
                    </a:ext>
                  </a:extLst>
                </p14:cNvPr>
                <p14:cNvContentPartPr/>
                <p14:nvPr/>
              </p14:nvContentPartPr>
              <p14:xfrm>
                <a:off x="228666" y="5158693"/>
                <a:ext cx="127800" cy="12168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B2F236DA-060A-4D44-8A0D-7E53432978F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20026" y="5149693"/>
                  <a:ext cx="145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398" name="Ink 8397">
                  <a:extLst>
                    <a:ext uri="{FF2B5EF4-FFF2-40B4-BE49-F238E27FC236}">
                      <a16:creationId xmlns:a16="http://schemas.microsoft.com/office/drawing/2014/main" id="{59BF19B5-3927-40A7-8584-EB65E6D58ED2}"/>
                    </a:ext>
                  </a:extLst>
                </p14:cNvPr>
                <p14:cNvContentPartPr/>
                <p14:nvPr/>
              </p14:nvContentPartPr>
              <p14:xfrm>
                <a:off x="396786" y="5169493"/>
                <a:ext cx="398880" cy="158760"/>
              </p14:xfrm>
            </p:contentPart>
          </mc:Choice>
          <mc:Fallback xmlns="">
            <p:pic>
              <p:nvPicPr>
                <p:cNvPr id="8398" name="Ink 8397">
                  <a:extLst>
                    <a:ext uri="{FF2B5EF4-FFF2-40B4-BE49-F238E27FC236}">
                      <a16:creationId xmlns:a16="http://schemas.microsoft.com/office/drawing/2014/main" id="{59BF19B5-3927-40A7-8584-EB65E6D58ED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87786" y="5160493"/>
                  <a:ext cx="416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344" name="Ink 8343">
                  <a:extLst>
                    <a:ext uri="{FF2B5EF4-FFF2-40B4-BE49-F238E27FC236}">
                      <a16:creationId xmlns:a16="http://schemas.microsoft.com/office/drawing/2014/main" id="{0D9A1F82-A85C-4F6B-975C-9143B484B0C5}"/>
                    </a:ext>
                  </a:extLst>
                </p14:cNvPr>
                <p14:cNvContentPartPr/>
                <p14:nvPr/>
              </p14:nvContentPartPr>
              <p14:xfrm>
                <a:off x="1116066" y="4753333"/>
                <a:ext cx="70920" cy="214920"/>
              </p14:xfrm>
            </p:contentPart>
          </mc:Choice>
          <mc:Fallback xmlns="">
            <p:pic>
              <p:nvPicPr>
                <p:cNvPr id="8344" name="Ink 8343">
                  <a:extLst>
                    <a:ext uri="{FF2B5EF4-FFF2-40B4-BE49-F238E27FC236}">
                      <a16:creationId xmlns:a16="http://schemas.microsoft.com/office/drawing/2014/main" id="{0D9A1F82-A85C-4F6B-975C-9143B484B0C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07426" y="4744693"/>
                  <a:ext cx="88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F110288D-22AF-42F7-9D47-A90E58958273}"/>
                    </a:ext>
                  </a:extLst>
                </p14:cNvPr>
                <p14:cNvContentPartPr/>
                <p14:nvPr/>
              </p14:nvContentPartPr>
              <p14:xfrm>
                <a:off x="1264386" y="4723093"/>
                <a:ext cx="149400" cy="24948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F110288D-22AF-42F7-9D47-A90E5895827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255746" y="4714093"/>
                  <a:ext cx="167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346" name="Ink 8345">
                  <a:extLst>
                    <a:ext uri="{FF2B5EF4-FFF2-40B4-BE49-F238E27FC236}">
                      <a16:creationId xmlns:a16="http://schemas.microsoft.com/office/drawing/2014/main" id="{1B2B0E7F-0A51-4C8C-BE09-57CC33DC0FAA}"/>
                    </a:ext>
                  </a:extLst>
                </p14:cNvPr>
                <p14:cNvContentPartPr/>
                <p14:nvPr/>
              </p14:nvContentPartPr>
              <p14:xfrm>
                <a:off x="1467066" y="4907053"/>
                <a:ext cx="145440" cy="113040"/>
              </p14:xfrm>
            </p:contentPart>
          </mc:Choice>
          <mc:Fallback xmlns="">
            <p:pic>
              <p:nvPicPr>
                <p:cNvPr id="8346" name="Ink 8345">
                  <a:extLst>
                    <a:ext uri="{FF2B5EF4-FFF2-40B4-BE49-F238E27FC236}">
                      <a16:creationId xmlns:a16="http://schemas.microsoft.com/office/drawing/2014/main" id="{1B2B0E7F-0A51-4C8C-BE09-57CC33DC0FA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458066" y="4898413"/>
                  <a:ext cx="163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5A6A3D8A-F02D-4867-9431-33363D11E50C}"/>
                    </a:ext>
                  </a:extLst>
                </p14:cNvPr>
                <p14:cNvContentPartPr/>
                <p14:nvPr/>
              </p14:nvContentPartPr>
              <p14:xfrm>
                <a:off x="1649946" y="4988773"/>
                <a:ext cx="20160" cy="5472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5A6A3D8A-F02D-4867-9431-33363D11E50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640946" y="4980133"/>
                  <a:ext cx="37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1BEC1B4F-7C62-4F57-8267-09512536A18A}"/>
                    </a:ext>
                  </a:extLst>
                </p14:cNvPr>
                <p14:cNvContentPartPr/>
                <p14:nvPr/>
              </p14:nvContentPartPr>
              <p14:xfrm>
                <a:off x="1756146" y="4871413"/>
                <a:ext cx="158760" cy="18072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1BEC1B4F-7C62-4F57-8267-09512536A18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747506" y="4862773"/>
                  <a:ext cx="176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349" name="Ink 8348">
                  <a:extLst>
                    <a:ext uri="{FF2B5EF4-FFF2-40B4-BE49-F238E27FC236}">
                      <a16:creationId xmlns:a16="http://schemas.microsoft.com/office/drawing/2014/main" id="{CCC8E867-C19F-407F-881C-9E25AF1DC046}"/>
                    </a:ext>
                  </a:extLst>
                </p14:cNvPr>
                <p14:cNvContentPartPr/>
                <p14:nvPr/>
              </p14:nvContentPartPr>
              <p14:xfrm>
                <a:off x="2012826" y="4780693"/>
                <a:ext cx="171720" cy="288720"/>
              </p14:xfrm>
            </p:contentPart>
          </mc:Choice>
          <mc:Fallback xmlns="">
            <p:pic>
              <p:nvPicPr>
                <p:cNvPr id="8349" name="Ink 8348">
                  <a:extLst>
                    <a:ext uri="{FF2B5EF4-FFF2-40B4-BE49-F238E27FC236}">
                      <a16:creationId xmlns:a16="http://schemas.microsoft.com/office/drawing/2014/main" id="{CCC8E867-C19F-407F-881C-9E25AF1DC04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04186" y="4772053"/>
                  <a:ext cx="189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351" name="Ink 8350">
                  <a:extLst>
                    <a:ext uri="{FF2B5EF4-FFF2-40B4-BE49-F238E27FC236}">
                      <a16:creationId xmlns:a16="http://schemas.microsoft.com/office/drawing/2014/main" id="{38CA9833-D88E-4312-925B-C56B62770A22}"/>
                    </a:ext>
                  </a:extLst>
                </p14:cNvPr>
                <p14:cNvContentPartPr/>
                <p14:nvPr/>
              </p14:nvContentPartPr>
              <p14:xfrm>
                <a:off x="2331066" y="4918933"/>
                <a:ext cx="113400" cy="12600"/>
              </p14:xfrm>
            </p:contentPart>
          </mc:Choice>
          <mc:Fallback xmlns="">
            <p:pic>
              <p:nvPicPr>
                <p:cNvPr id="8351" name="Ink 8350">
                  <a:extLst>
                    <a:ext uri="{FF2B5EF4-FFF2-40B4-BE49-F238E27FC236}">
                      <a16:creationId xmlns:a16="http://schemas.microsoft.com/office/drawing/2014/main" id="{38CA9833-D88E-4312-925B-C56B62770A2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322426" y="4909933"/>
                  <a:ext cx="131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6D332FB5-7AE6-408E-B5CE-BB191529AC42}"/>
                    </a:ext>
                  </a:extLst>
                </p14:cNvPr>
                <p14:cNvContentPartPr/>
                <p14:nvPr/>
              </p14:nvContentPartPr>
              <p14:xfrm>
                <a:off x="2319906" y="4993093"/>
                <a:ext cx="154800" cy="540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6D332FB5-7AE6-408E-B5CE-BB191529AC4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310906" y="4984453"/>
                  <a:ext cx="172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399" name="Ink 8398">
                  <a:extLst>
                    <a:ext uri="{FF2B5EF4-FFF2-40B4-BE49-F238E27FC236}">
                      <a16:creationId xmlns:a16="http://schemas.microsoft.com/office/drawing/2014/main" id="{39EDE987-3D65-4B11-A2A6-F8704822FEBC}"/>
                    </a:ext>
                  </a:extLst>
                </p14:cNvPr>
                <p14:cNvContentPartPr/>
                <p14:nvPr/>
              </p14:nvContentPartPr>
              <p14:xfrm>
                <a:off x="986826" y="5113693"/>
                <a:ext cx="50400" cy="224280"/>
              </p14:xfrm>
            </p:contentPart>
          </mc:Choice>
          <mc:Fallback xmlns="">
            <p:pic>
              <p:nvPicPr>
                <p:cNvPr id="8399" name="Ink 8398">
                  <a:extLst>
                    <a:ext uri="{FF2B5EF4-FFF2-40B4-BE49-F238E27FC236}">
                      <a16:creationId xmlns:a16="http://schemas.microsoft.com/office/drawing/2014/main" id="{39EDE987-3D65-4B11-A2A6-F8704822FEB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7826" y="5105053"/>
                  <a:ext cx="68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400" name="Ink 8399">
                  <a:extLst>
                    <a:ext uri="{FF2B5EF4-FFF2-40B4-BE49-F238E27FC236}">
                      <a16:creationId xmlns:a16="http://schemas.microsoft.com/office/drawing/2014/main" id="{483216C4-3625-4E20-A349-FBB3F7909DDB}"/>
                    </a:ext>
                  </a:extLst>
                </p14:cNvPr>
                <p14:cNvContentPartPr/>
                <p14:nvPr/>
              </p14:nvContentPartPr>
              <p14:xfrm>
                <a:off x="1243866" y="5105773"/>
                <a:ext cx="173520" cy="239400"/>
              </p14:xfrm>
            </p:contentPart>
          </mc:Choice>
          <mc:Fallback xmlns="">
            <p:pic>
              <p:nvPicPr>
                <p:cNvPr id="8400" name="Ink 8399">
                  <a:extLst>
                    <a:ext uri="{FF2B5EF4-FFF2-40B4-BE49-F238E27FC236}">
                      <a16:creationId xmlns:a16="http://schemas.microsoft.com/office/drawing/2014/main" id="{483216C4-3625-4E20-A349-FBB3F7909DD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34866" y="5097133"/>
                  <a:ext cx="191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401" name="Ink 8400">
                  <a:extLst>
                    <a:ext uri="{FF2B5EF4-FFF2-40B4-BE49-F238E27FC236}">
                      <a16:creationId xmlns:a16="http://schemas.microsoft.com/office/drawing/2014/main" id="{C3260705-A1DF-46B4-A1FC-964965895FBD}"/>
                    </a:ext>
                  </a:extLst>
                </p14:cNvPr>
                <p14:cNvContentPartPr/>
                <p14:nvPr/>
              </p14:nvContentPartPr>
              <p14:xfrm>
                <a:off x="1438626" y="5265613"/>
                <a:ext cx="121320" cy="155520"/>
              </p14:xfrm>
            </p:contentPart>
          </mc:Choice>
          <mc:Fallback xmlns="">
            <p:pic>
              <p:nvPicPr>
                <p:cNvPr id="8401" name="Ink 8400">
                  <a:extLst>
                    <a:ext uri="{FF2B5EF4-FFF2-40B4-BE49-F238E27FC236}">
                      <a16:creationId xmlns:a16="http://schemas.microsoft.com/office/drawing/2014/main" id="{C3260705-A1DF-46B4-A1FC-964965895FB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29626" y="5256973"/>
                  <a:ext cx="138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402" name="Ink 8401">
                  <a:extLst>
                    <a:ext uri="{FF2B5EF4-FFF2-40B4-BE49-F238E27FC236}">
                      <a16:creationId xmlns:a16="http://schemas.microsoft.com/office/drawing/2014/main" id="{06BFA9D1-59AD-4B92-B3C5-E8292C2B911C}"/>
                    </a:ext>
                  </a:extLst>
                </p14:cNvPr>
                <p14:cNvContentPartPr/>
                <p14:nvPr/>
              </p14:nvContentPartPr>
              <p14:xfrm>
                <a:off x="1659306" y="5415013"/>
                <a:ext cx="5760" cy="27000"/>
              </p14:xfrm>
            </p:contentPart>
          </mc:Choice>
          <mc:Fallback xmlns="">
            <p:pic>
              <p:nvPicPr>
                <p:cNvPr id="8402" name="Ink 8401">
                  <a:extLst>
                    <a:ext uri="{FF2B5EF4-FFF2-40B4-BE49-F238E27FC236}">
                      <a16:creationId xmlns:a16="http://schemas.microsoft.com/office/drawing/2014/main" id="{06BFA9D1-59AD-4B92-B3C5-E8292C2B911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650666" y="5406373"/>
                  <a:ext cx="23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93C19D20-49D7-4762-95E8-7C0FE9BED679}"/>
                    </a:ext>
                  </a:extLst>
                </p14:cNvPr>
                <p14:cNvContentPartPr/>
                <p14:nvPr/>
              </p14:nvContentPartPr>
              <p14:xfrm>
                <a:off x="1735986" y="5271373"/>
                <a:ext cx="168480" cy="22716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93C19D20-49D7-4762-95E8-7C0FE9BED67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726986" y="5262373"/>
                  <a:ext cx="186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404" name="Ink 8403">
                  <a:extLst>
                    <a:ext uri="{FF2B5EF4-FFF2-40B4-BE49-F238E27FC236}">
                      <a16:creationId xmlns:a16="http://schemas.microsoft.com/office/drawing/2014/main" id="{EA9F7F03-139C-4495-A798-6BC4860DA1D7}"/>
                    </a:ext>
                  </a:extLst>
                </p14:cNvPr>
                <p14:cNvContentPartPr/>
                <p14:nvPr/>
              </p14:nvContentPartPr>
              <p14:xfrm>
                <a:off x="1984386" y="5386933"/>
                <a:ext cx="11880" cy="115200"/>
              </p14:xfrm>
            </p:contentPart>
          </mc:Choice>
          <mc:Fallback xmlns="">
            <p:pic>
              <p:nvPicPr>
                <p:cNvPr id="8404" name="Ink 8403">
                  <a:extLst>
                    <a:ext uri="{FF2B5EF4-FFF2-40B4-BE49-F238E27FC236}">
                      <a16:creationId xmlns:a16="http://schemas.microsoft.com/office/drawing/2014/main" id="{EA9F7F03-139C-4495-A798-6BC4860DA1D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975746" y="5378293"/>
                  <a:ext cx="29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405" name="Ink 8404">
                  <a:extLst>
                    <a:ext uri="{FF2B5EF4-FFF2-40B4-BE49-F238E27FC236}">
                      <a16:creationId xmlns:a16="http://schemas.microsoft.com/office/drawing/2014/main" id="{B217FC4C-1617-4ECF-A9F2-C439F0127583}"/>
                    </a:ext>
                  </a:extLst>
                </p14:cNvPr>
                <p14:cNvContentPartPr/>
                <p14:nvPr/>
              </p14:nvContentPartPr>
              <p14:xfrm>
                <a:off x="2091306" y="5156533"/>
                <a:ext cx="328680" cy="323280"/>
              </p14:xfrm>
            </p:contentPart>
          </mc:Choice>
          <mc:Fallback xmlns="">
            <p:pic>
              <p:nvPicPr>
                <p:cNvPr id="8405" name="Ink 8404">
                  <a:extLst>
                    <a:ext uri="{FF2B5EF4-FFF2-40B4-BE49-F238E27FC236}">
                      <a16:creationId xmlns:a16="http://schemas.microsoft.com/office/drawing/2014/main" id="{B217FC4C-1617-4ECF-A9F2-C439F012758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082666" y="5147533"/>
                  <a:ext cx="346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406" name="Ink 8405">
                  <a:extLst>
                    <a:ext uri="{FF2B5EF4-FFF2-40B4-BE49-F238E27FC236}">
                      <a16:creationId xmlns:a16="http://schemas.microsoft.com/office/drawing/2014/main" id="{C0D16B2D-FFB7-4AC5-B292-CA397E06B216}"/>
                    </a:ext>
                  </a:extLst>
                </p14:cNvPr>
                <p14:cNvContentPartPr/>
                <p14:nvPr/>
              </p14:nvContentPartPr>
              <p14:xfrm>
                <a:off x="2321706" y="5455693"/>
                <a:ext cx="91800" cy="6840"/>
              </p14:xfrm>
            </p:contentPart>
          </mc:Choice>
          <mc:Fallback xmlns="">
            <p:pic>
              <p:nvPicPr>
                <p:cNvPr id="8406" name="Ink 8405">
                  <a:extLst>
                    <a:ext uri="{FF2B5EF4-FFF2-40B4-BE49-F238E27FC236}">
                      <a16:creationId xmlns:a16="http://schemas.microsoft.com/office/drawing/2014/main" id="{C0D16B2D-FFB7-4AC5-B292-CA397E06B21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13066" y="5446693"/>
                  <a:ext cx="109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BD1AB4D4-EBFB-41BB-A667-56D309507FCE}"/>
                    </a:ext>
                  </a:extLst>
                </p14:cNvPr>
                <p14:cNvContentPartPr/>
                <p14:nvPr/>
              </p14:nvContentPartPr>
              <p14:xfrm>
                <a:off x="77106" y="5604733"/>
                <a:ext cx="141480" cy="17640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BD1AB4D4-EBFB-41BB-A667-56D309507FC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466" y="5595733"/>
                  <a:ext cx="15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8416" name="Ink 8415">
                  <a:extLst>
                    <a:ext uri="{FF2B5EF4-FFF2-40B4-BE49-F238E27FC236}">
                      <a16:creationId xmlns:a16="http://schemas.microsoft.com/office/drawing/2014/main" id="{89653C89-7338-46B5-AA7B-645252F37629}"/>
                    </a:ext>
                  </a:extLst>
                </p14:cNvPr>
                <p14:cNvContentPartPr/>
                <p14:nvPr/>
              </p14:nvContentPartPr>
              <p14:xfrm>
                <a:off x="246306" y="5646133"/>
                <a:ext cx="93240" cy="135360"/>
              </p14:xfrm>
            </p:contentPart>
          </mc:Choice>
          <mc:Fallback xmlns="">
            <p:pic>
              <p:nvPicPr>
                <p:cNvPr id="8416" name="Ink 8415">
                  <a:extLst>
                    <a:ext uri="{FF2B5EF4-FFF2-40B4-BE49-F238E27FC236}">
                      <a16:creationId xmlns:a16="http://schemas.microsoft.com/office/drawing/2014/main" id="{89653C89-7338-46B5-AA7B-645252F3762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37666" y="5637493"/>
                  <a:ext cx="110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D7AC5150-64EB-4C78-BEDD-C8EFF5707D92}"/>
                    </a:ext>
                  </a:extLst>
                </p14:cNvPr>
                <p14:cNvContentPartPr/>
                <p14:nvPr/>
              </p14:nvContentPartPr>
              <p14:xfrm>
                <a:off x="387786" y="5637133"/>
                <a:ext cx="398160" cy="14040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D7AC5150-64EB-4C78-BEDD-C8EFF5707D9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79146" y="5628493"/>
                  <a:ext cx="415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17D81D80-74F3-48DB-88A8-C257C34EFE79}"/>
                    </a:ext>
                  </a:extLst>
                </p14:cNvPr>
                <p14:cNvContentPartPr/>
                <p14:nvPr/>
              </p14:nvContentPartPr>
              <p14:xfrm>
                <a:off x="932826" y="5554693"/>
                <a:ext cx="81360" cy="2415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17D81D80-74F3-48DB-88A8-C257C34EFE7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24186" y="5545693"/>
                  <a:ext cx="99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978CB473-61A3-4A4F-8614-AB7EBB018A83}"/>
                    </a:ext>
                  </a:extLst>
                </p14:cNvPr>
                <p14:cNvContentPartPr/>
                <p14:nvPr/>
              </p14:nvContentPartPr>
              <p14:xfrm>
                <a:off x="1132266" y="5624533"/>
                <a:ext cx="135360" cy="16884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978CB473-61A3-4A4F-8614-AB7EBB018A8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3626" y="5615893"/>
                  <a:ext cx="153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421" name="Ink 8420">
                  <a:extLst>
                    <a:ext uri="{FF2B5EF4-FFF2-40B4-BE49-F238E27FC236}">
                      <a16:creationId xmlns:a16="http://schemas.microsoft.com/office/drawing/2014/main" id="{2B3652BD-6F71-42F2-84F5-5BB8B826AB5E}"/>
                    </a:ext>
                  </a:extLst>
                </p14:cNvPr>
                <p14:cNvContentPartPr/>
                <p14:nvPr/>
              </p14:nvContentPartPr>
              <p14:xfrm>
                <a:off x="1235226" y="5518333"/>
                <a:ext cx="34920" cy="230040"/>
              </p14:xfrm>
            </p:contentPart>
          </mc:Choice>
          <mc:Fallback xmlns="">
            <p:pic>
              <p:nvPicPr>
                <p:cNvPr id="8421" name="Ink 8420">
                  <a:extLst>
                    <a:ext uri="{FF2B5EF4-FFF2-40B4-BE49-F238E27FC236}">
                      <a16:creationId xmlns:a16="http://schemas.microsoft.com/office/drawing/2014/main" id="{2B3652BD-6F71-42F2-84F5-5BB8B826AB5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226586" y="5509693"/>
                  <a:ext cx="52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424E4635-25A8-4507-95B0-DCC16F048D92}"/>
                    </a:ext>
                  </a:extLst>
                </p14:cNvPr>
                <p14:cNvContentPartPr/>
                <p14:nvPr/>
              </p14:nvContentPartPr>
              <p14:xfrm>
                <a:off x="1342506" y="5650093"/>
                <a:ext cx="170640" cy="21744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424E4635-25A8-4507-95B0-DCC16F048D9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333866" y="5641453"/>
                  <a:ext cx="188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6D0BD277-A435-4512-AB12-41C4B90BB019}"/>
                    </a:ext>
                  </a:extLst>
                </p14:cNvPr>
                <p14:cNvContentPartPr/>
                <p14:nvPr/>
              </p14:nvContentPartPr>
              <p14:xfrm>
                <a:off x="1681266" y="5665213"/>
                <a:ext cx="113760" cy="11592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6D0BD277-A435-4512-AB12-41C4B90BB01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672266" y="5656213"/>
                  <a:ext cx="131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CDD61A10-E7F3-4255-B55B-4E897DF70CEF}"/>
                    </a:ext>
                  </a:extLst>
                </p14:cNvPr>
                <p14:cNvContentPartPr/>
                <p14:nvPr/>
              </p14:nvContentPartPr>
              <p14:xfrm>
                <a:off x="1786746" y="5704093"/>
                <a:ext cx="156960" cy="16884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CDD61A10-E7F3-4255-B55B-4E897DF70CE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777746" y="5695093"/>
                  <a:ext cx="174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8425" name="Ink 8424">
                  <a:extLst>
                    <a:ext uri="{FF2B5EF4-FFF2-40B4-BE49-F238E27FC236}">
                      <a16:creationId xmlns:a16="http://schemas.microsoft.com/office/drawing/2014/main" id="{A4F0C9E1-22EC-4869-BE4B-3F4629A9BE1E}"/>
                    </a:ext>
                  </a:extLst>
                </p14:cNvPr>
                <p14:cNvContentPartPr/>
                <p14:nvPr/>
              </p14:nvContentPartPr>
              <p14:xfrm>
                <a:off x="2004906" y="5569813"/>
                <a:ext cx="87840" cy="329040"/>
              </p14:xfrm>
            </p:contentPart>
          </mc:Choice>
          <mc:Fallback xmlns="">
            <p:pic>
              <p:nvPicPr>
                <p:cNvPr id="8425" name="Ink 8424">
                  <a:extLst>
                    <a:ext uri="{FF2B5EF4-FFF2-40B4-BE49-F238E27FC236}">
                      <a16:creationId xmlns:a16="http://schemas.microsoft.com/office/drawing/2014/main" id="{A4F0C9E1-22EC-4869-BE4B-3F4629A9BE1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995906" y="5560813"/>
                  <a:ext cx="105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8426" name="Ink 8425">
                  <a:extLst>
                    <a:ext uri="{FF2B5EF4-FFF2-40B4-BE49-F238E27FC236}">
                      <a16:creationId xmlns:a16="http://schemas.microsoft.com/office/drawing/2014/main" id="{428B088F-A0DF-4122-8C37-DB92F9B15D10}"/>
                    </a:ext>
                  </a:extLst>
                </p14:cNvPr>
                <p14:cNvContentPartPr/>
                <p14:nvPr/>
              </p14:nvContentPartPr>
              <p14:xfrm>
                <a:off x="2409906" y="5735053"/>
                <a:ext cx="158040" cy="14040"/>
              </p14:xfrm>
            </p:contentPart>
          </mc:Choice>
          <mc:Fallback xmlns="">
            <p:pic>
              <p:nvPicPr>
                <p:cNvPr id="8426" name="Ink 8425">
                  <a:extLst>
                    <a:ext uri="{FF2B5EF4-FFF2-40B4-BE49-F238E27FC236}">
                      <a16:creationId xmlns:a16="http://schemas.microsoft.com/office/drawing/2014/main" id="{428B088F-A0DF-4122-8C37-DB92F9B15D1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00906" y="5726413"/>
                  <a:ext cx="175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8427" name="Ink 8426">
                  <a:extLst>
                    <a:ext uri="{FF2B5EF4-FFF2-40B4-BE49-F238E27FC236}">
                      <a16:creationId xmlns:a16="http://schemas.microsoft.com/office/drawing/2014/main" id="{9FCE9A19-CA75-4AB0-8AF1-AE4AC32A9549}"/>
                    </a:ext>
                  </a:extLst>
                </p14:cNvPr>
                <p14:cNvContentPartPr/>
                <p14:nvPr/>
              </p14:nvContentPartPr>
              <p14:xfrm>
                <a:off x="2396946" y="5820373"/>
                <a:ext cx="137880" cy="9720"/>
              </p14:xfrm>
            </p:contentPart>
          </mc:Choice>
          <mc:Fallback xmlns="">
            <p:pic>
              <p:nvPicPr>
                <p:cNvPr id="8427" name="Ink 8426">
                  <a:extLst>
                    <a:ext uri="{FF2B5EF4-FFF2-40B4-BE49-F238E27FC236}">
                      <a16:creationId xmlns:a16="http://schemas.microsoft.com/office/drawing/2014/main" id="{9FCE9A19-CA75-4AB0-8AF1-AE4AC32A954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387946" y="5811733"/>
                  <a:ext cx="155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342E4C28-3BD7-46A7-9F0A-5F0315B8C59F}"/>
                    </a:ext>
                  </a:extLst>
                </p14:cNvPr>
                <p14:cNvContentPartPr/>
                <p14:nvPr/>
              </p14:nvContentPartPr>
              <p14:xfrm>
                <a:off x="189786" y="5933413"/>
                <a:ext cx="185040" cy="15876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342E4C28-3BD7-46A7-9F0A-5F0315B8C59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80786" y="5924773"/>
                  <a:ext cx="202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8432" name="Ink 8431">
                  <a:extLst>
                    <a:ext uri="{FF2B5EF4-FFF2-40B4-BE49-F238E27FC236}">
                      <a16:creationId xmlns:a16="http://schemas.microsoft.com/office/drawing/2014/main" id="{5962AD7B-29C8-4C8D-8497-8443FB0F70DF}"/>
                    </a:ext>
                  </a:extLst>
                </p14:cNvPr>
                <p14:cNvContentPartPr/>
                <p14:nvPr/>
              </p14:nvContentPartPr>
              <p14:xfrm>
                <a:off x="371946" y="5997493"/>
                <a:ext cx="83520" cy="110880"/>
              </p14:xfrm>
            </p:contentPart>
          </mc:Choice>
          <mc:Fallback xmlns="">
            <p:pic>
              <p:nvPicPr>
                <p:cNvPr id="8432" name="Ink 8431">
                  <a:extLst>
                    <a:ext uri="{FF2B5EF4-FFF2-40B4-BE49-F238E27FC236}">
                      <a16:creationId xmlns:a16="http://schemas.microsoft.com/office/drawing/2014/main" id="{5962AD7B-29C8-4C8D-8497-8443FB0F70D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62946" y="5988493"/>
                  <a:ext cx="101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8433" name="Ink 8432">
                  <a:extLst>
                    <a:ext uri="{FF2B5EF4-FFF2-40B4-BE49-F238E27FC236}">
                      <a16:creationId xmlns:a16="http://schemas.microsoft.com/office/drawing/2014/main" id="{46145C72-3CB9-47FC-9A5E-C76368A4F49F}"/>
                    </a:ext>
                  </a:extLst>
                </p14:cNvPr>
                <p14:cNvContentPartPr/>
                <p14:nvPr/>
              </p14:nvContentPartPr>
              <p14:xfrm>
                <a:off x="478506" y="6050773"/>
                <a:ext cx="362880" cy="116640"/>
              </p14:xfrm>
            </p:contentPart>
          </mc:Choice>
          <mc:Fallback xmlns="">
            <p:pic>
              <p:nvPicPr>
                <p:cNvPr id="8433" name="Ink 8432">
                  <a:extLst>
                    <a:ext uri="{FF2B5EF4-FFF2-40B4-BE49-F238E27FC236}">
                      <a16:creationId xmlns:a16="http://schemas.microsoft.com/office/drawing/2014/main" id="{46145C72-3CB9-47FC-9A5E-C76368A4F49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69866" y="6041773"/>
                  <a:ext cx="380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8434" name="Ink 8433">
                  <a:extLst>
                    <a:ext uri="{FF2B5EF4-FFF2-40B4-BE49-F238E27FC236}">
                      <a16:creationId xmlns:a16="http://schemas.microsoft.com/office/drawing/2014/main" id="{3CAF9289-AC20-40C2-96CB-61C8A3B3DEA0}"/>
                    </a:ext>
                  </a:extLst>
                </p14:cNvPr>
                <p14:cNvContentPartPr/>
                <p14:nvPr/>
              </p14:nvContentPartPr>
              <p14:xfrm>
                <a:off x="1059186" y="5917213"/>
                <a:ext cx="72000" cy="231840"/>
              </p14:xfrm>
            </p:contentPart>
          </mc:Choice>
          <mc:Fallback xmlns="">
            <p:pic>
              <p:nvPicPr>
                <p:cNvPr id="8434" name="Ink 8433">
                  <a:extLst>
                    <a:ext uri="{FF2B5EF4-FFF2-40B4-BE49-F238E27FC236}">
                      <a16:creationId xmlns:a16="http://schemas.microsoft.com/office/drawing/2014/main" id="{3CAF9289-AC20-40C2-96CB-61C8A3B3DEA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50546" y="5908213"/>
                  <a:ext cx="89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8436" name="Ink 8435">
                  <a:extLst>
                    <a:ext uri="{FF2B5EF4-FFF2-40B4-BE49-F238E27FC236}">
                      <a16:creationId xmlns:a16="http://schemas.microsoft.com/office/drawing/2014/main" id="{F0B7F559-5319-475C-A08F-88E458E9F831}"/>
                    </a:ext>
                  </a:extLst>
                </p14:cNvPr>
                <p14:cNvContentPartPr/>
                <p14:nvPr/>
              </p14:nvContentPartPr>
              <p14:xfrm>
                <a:off x="1265106" y="6020533"/>
                <a:ext cx="70560" cy="135000"/>
              </p14:xfrm>
            </p:contentPart>
          </mc:Choice>
          <mc:Fallback xmlns="">
            <p:pic>
              <p:nvPicPr>
                <p:cNvPr id="8436" name="Ink 8435">
                  <a:extLst>
                    <a:ext uri="{FF2B5EF4-FFF2-40B4-BE49-F238E27FC236}">
                      <a16:creationId xmlns:a16="http://schemas.microsoft.com/office/drawing/2014/main" id="{F0B7F559-5319-475C-A08F-88E458E9F83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256466" y="6011533"/>
                  <a:ext cx="88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8437" name="Ink 8436">
                  <a:extLst>
                    <a:ext uri="{FF2B5EF4-FFF2-40B4-BE49-F238E27FC236}">
                      <a16:creationId xmlns:a16="http://schemas.microsoft.com/office/drawing/2014/main" id="{6AFCEBDC-0499-4766-9536-6AD21C8A360A}"/>
                    </a:ext>
                  </a:extLst>
                </p14:cNvPr>
                <p14:cNvContentPartPr/>
                <p14:nvPr/>
              </p14:nvContentPartPr>
              <p14:xfrm>
                <a:off x="1330986" y="5925853"/>
                <a:ext cx="35640" cy="227160"/>
              </p14:xfrm>
            </p:contentPart>
          </mc:Choice>
          <mc:Fallback xmlns="">
            <p:pic>
              <p:nvPicPr>
                <p:cNvPr id="8437" name="Ink 8436">
                  <a:extLst>
                    <a:ext uri="{FF2B5EF4-FFF2-40B4-BE49-F238E27FC236}">
                      <a16:creationId xmlns:a16="http://schemas.microsoft.com/office/drawing/2014/main" id="{6AFCEBDC-0499-4766-9536-6AD21C8A360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321986" y="5917213"/>
                  <a:ext cx="53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8438" name="Ink 8437">
                  <a:extLst>
                    <a:ext uri="{FF2B5EF4-FFF2-40B4-BE49-F238E27FC236}">
                      <a16:creationId xmlns:a16="http://schemas.microsoft.com/office/drawing/2014/main" id="{E6570AD3-4CBA-48DF-A3BD-89D01C800395}"/>
                    </a:ext>
                  </a:extLst>
                </p14:cNvPr>
                <p14:cNvContentPartPr/>
                <p14:nvPr/>
              </p14:nvContentPartPr>
              <p14:xfrm>
                <a:off x="1433226" y="6039253"/>
                <a:ext cx="121680" cy="184680"/>
              </p14:xfrm>
            </p:contentPart>
          </mc:Choice>
          <mc:Fallback xmlns="">
            <p:pic>
              <p:nvPicPr>
                <p:cNvPr id="8438" name="Ink 8437">
                  <a:extLst>
                    <a:ext uri="{FF2B5EF4-FFF2-40B4-BE49-F238E27FC236}">
                      <a16:creationId xmlns:a16="http://schemas.microsoft.com/office/drawing/2014/main" id="{E6570AD3-4CBA-48DF-A3BD-89D01C80039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424226" y="6030613"/>
                  <a:ext cx="139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8439" name="Ink 8438">
                  <a:extLst>
                    <a:ext uri="{FF2B5EF4-FFF2-40B4-BE49-F238E27FC236}">
                      <a16:creationId xmlns:a16="http://schemas.microsoft.com/office/drawing/2014/main" id="{36AF258C-2470-42F0-9EC6-686807FDA578}"/>
                    </a:ext>
                  </a:extLst>
                </p14:cNvPr>
                <p14:cNvContentPartPr/>
                <p14:nvPr/>
              </p14:nvContentPartPr>
              <p14:xfrm>
                <a:off x="1617906" y="6202693"/>
                <a:ext cx="5760" cy="47880"/>
              </p14:xfrm>
            </p:contentPart>
          </mc:Choice>
          <mc:Fallback xmlns="">
            <p:pic>
              <p:nvPicPr>
                <p:cNvPr id="8439" name="Ink 8438">
                  <a:extLst>
                    <a:ext uri="{FF2B5EF4-FFF2-40B4-BE49-F238E27FC236}">
                      <a16:creationId xmlns:a16="http://schemas.microsoft.com/office/drawing/2014/main" id="{36AF258C-2470-42F0-9EC6-686807FDA57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609266" y="6193693"/>
                  <a:ext cx="23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8440" name="Ink 8439">
                  <a:extLst>
                    <a:ext uri="{FF2B5EF4-FFF2-40B4-BE49-F238E27FC236}">
                      <a16:creationId xmlns:a16="http://schemas.microsoft.com/office/drawing/2014/main" id="{35A5A1EC-5616-44EF-8E42-E7FF21E84B40}"/>
                    </a:ext>
                  </a:extLst>
                </p14:cNvPr>
                <p14:cNvContentPartPr/>
                <p14:nvPr/>
              </p14:nvContentPartPr>
              <p14:xfrm>
                <a:off x="1744266" y="6002173"/>
                <a:ext cx="150480" cy="229680"/>
              </p14:xfrm>
            </p:contentPart>
          </mc:Choice>
          <mc:Fallback xmlns="">
            <p:pic>
              <p:nvPicPr>
                <p:cNvPr id="8440" name="Ink 8439">
                  <a:extLst>
                    <a:ext uri="{FF2B5EF4-FFF2-40B4-BE49-F238E27FC236}">
                      <a16:creationId xmlns:a16="http://schemas.microsoft.com/office/drawing/2014/main" id="{35A5A1EC-5616-44EF-8E42-E7FF21E84B4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735266" y="5993173"/>
                  <a:ext cx="168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8441" name="Ink 8440">
                  <a:extLst>
                    <a:ext uri="{FF2B5EF4-FFF2-40B4-BE49-F238E27FC236}">
                      <a16:creationId xmlns:a16="http://schemas.microsoft.com/office/drawing/2014/main" id="{FE56699B-9657-4629-BE64-82D4404DD765}"/>
                    </a:ext>
                  </a:extLst>
                </p14:cNvPr>
                <p14:cNvContentPartPr/>
                <p14:nvPr/>
              </p14:nvContentPartPr>
              <p14:xfrm>
                <a:off x="1987266" y="6092173"/>
                <a:ext cx="3600" cy="121680"/>
              </p14:xfrm>
            </p:contentPart>
          </mc:Choice>
          <mc:Fallback xmlns="">
            <p:pic>
              <p:nvPicPr>
                <p:cNvPr id="8441" name="Ink 8440">
                  <a:extLst>
                    <a:ext uri="{FF2B5EF4-FFF2-40B4-BE49-F238E27FC236}">
                      <a16:creationId xmlns:a16="http://schemas.microsoft.com/office/drawing/2014/main" id="{FE56699B-9657-4629-BE64-82D4404DD76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978266" y="6083173"/>
                  <a:ext cx="21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8442" name="Ink 8441">
                  <a:extLst>
                    <a:ext uri="{FF2B5EF4-FFF2-40B4-BE49-F238E27FC236}">
                      <a16:creationId xmlns:a16="http://schemas.microsoft.com/office/drawing/2014/main" id="{D56CC4D6-0823-4E18-B290-3AE18AC74C9C}"/>
                    </a:ext>
                  </a:extLst>
                </p14:cNvPr>
                <p14:cNvContentPartPr/>
                <p14:nvPr/>
              </p14:nvContentPartPr>
              <p14:xfrm>
                <a:off x="2052066" y="5915773"/>
                <a:ext cx="446760" cy="295920"/>
              </p14:xfrm>
            </p:contentPart>
          </mc:Choice>
          <mc:Fallback xmlns="">
            <p:pic>
              <p:nvPicPr>
                <p:cNvPr id="8442" name="Ink 8441">
                  <a:extLst>
                    <a:ext uri="{FF2B5EF4-FFF2-40B4-BE49-F238E27FC236}">
                      <a16:creationId xmlns:a16="http://schemas.microsoft.com/office/drawing/2014/main" id="{D56CC4D6-0823-4E18-B290-3AE18AC74C9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043426" y="5906773"/>
                  <a:ext cx="464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8443" name="Ink 8442">
                  <a:extLst>
                    <a:ext uri="{FF2B5EF4-FFF2-40B4-BE49-F238E27FC236}">
                      <a16:creationId xmlns:a16="http://schemas.microsoft.com/office/drawing/2014/main" id="{036C2374-DD5F-4851-B3D8-108F492C0467}"/>
                    </a:ext>
                  </a:extLst>
                </p14:cNvPr>
                <p14:cNvContentPartPr/>
                <p14:nvPr/>
              </p14:nvContentPartPr>
              <p14:xfrm>
                <a:off x="2377146" y="6169213"/>
                <a:ext cx="120240" cy="10440"/>
              </p14:xfrm>
            </p:contentPart>
          </mc:Choice>
          <mc:Fallback xmlns="">
            <p:pic>
              <p:nvPicPr>
                <p:cNvPr id="8443" name="Ink 8442">
                  <a:extLst>
                    <a:ext uri="{FF2B5EF4-FFF2-40B4-BE49-F238E27FC236}">
                      <a16:creationId xmlns:a16="http://schemas.microsoft.com/office/drawing/2014/main" id="{036C2374-DD5F-4851-B3D8-108F492C046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368506" y="6160573"/>
                  <a:ext cx="137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8449" name="Ink 8448">
                  <a:extLst>
                    <a:ext uri="{FF2B5EF4-FFF2-40B4-BE49-F238E27FC236}">
                      <a16:creationId xmlns:a16="http://schemas.microsoft.com/office/drawing/2014/main" id="{80D99504-4579-442E-A946-11F717C25664}"/>
                    </a:ext>
                  </a:extLst>
                </p14:cNvPr>
                <p14:cNvContentPartPr/>
                <p14:nvPr/>
              </p14:nvContentPartPr>
              <p14:xfrm>
                <a:off x="222906" y="6356413"/>
                <a:ext cx="151920" cy="151200"/>
              </p14:xfrm>
            </p:contentPart>
          </mc:Choice>
          <mc:Fallback xmlns="">
            <p:pic>
              <p:nvPicPr>
                <p:cNvPr id="8449" name="Ink 8448">
                  <a:extLst>
                    <a:ext uri="{FF2B5EF4-FFF2-40B4-BE49-F238E27FC236}">
                      <a16:creationId xmlns:a16="http://schemas.microsoft.com/office/drawing/2014/main" id="{80D99504-4579-442E-A946-11F717C2566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13906" y="6347773"/>
                  <a:ext cx="169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8450" name="Ink 8449">
                  <a:extLst>
                    <a:ext uri="{FF2B5EF4-FFF2-40B4-BE49-F238E27FC236}">
                      <a16:creationId xmlns:a16="http://schemas.microsoft.com/office/drawing/2014/main" id="{99E6A91D-4F3A-49A4-AA29-0381F16882A6}"/>
                    </a:ext>
                  </a:extLst>
                </p14:cNvPr>
                <p14:cNvContentPartPr/>
                <p14:nvPr/>
              </p14:nvContentPartPr>
              <p14:xfrm>
                <a:off x="469146" y="6380893"/>
                <a:ext cx="78480" cy="111600"/>
              </p14:xfrm>
            </p:contentPart>
          </mc:Choice>
          <mc:Fallback xmlns="">
            <p:pic>
              <p:nvPicPr>
                <p:cNvPr id="8450" name="Ink 8449">
                  <a:extLst>
                    <a:ext uri="{FF2B5EF4-FFF2-40B4-BE49-F238E27FC236}">
                      <a16:creationId xmlns:a16="http://schemas.microsoft.com/office/drawing/2014/main" id="{99E6A91D-4F3A-49A4-AA29-0381F16882A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60506" y="6372253"/>
                  <a:ext cx="96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8451" name="Ink 8450">
                  <a:extLst>
                    <a:ext uri="{FF2B5EF4-FFF2-40B4-BE49-F238E27FC236}">
                      <a16:creationId xmlns:a16="http://schemas.microsoft.com/office/drawing/2014/main" id="{9C6DF508-5112-4727-9952-ED7E2EE5F087}"/>
                    </a:ext>
                  </a:extLst>
                </p14:cNvPr>
                <p14:cNvContentPartPr/>
                <p14:nvPr/>
              </p14:nvContentPartPr>
              <p14:xfrm>
                <a:off x="596226" y="6424813"/>
                <a:ext cx="319680" cy="137160"/>
              </p14:xfrm>
            </p:contentPart>
          </mc:Choice>
          <mc:Fallback xmlns="">
            <p:pic>
              <p:nvPicPr>
                <p:cNvPr id="8451" name="Ink 8450">
                  <a:extLst>
                    <a:ext uri="{FF2B5EF4-FFF2-40B4-BE49-F238E27FC236}">
                      <a16:creationId xmlns:a16="http://schemas.microsoft.com/office/drawing/2014/main" id="{9C6DF508-5112-4727-9952-ED7E2EE5F08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87586" y="6416173"/>
                  <a:ext cx="337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8452" name="Ink 8451">
                  <a:extLst>
                    <a:ext uri="{FF2B5EF4-FFF2-40B4-BE49-F238E27FC236}">
                      <a16:creationId xmlns:a16="http://schemas.microsoft.com/office/drawing/2014/main" id="{7E374509-9DA0-478F-8062-EC33246E8042}"/>
                    </a:ext>
                  </a:extLst>
                </p14:cNvPr>
                <p14:cNvContentPartPr/>
                <p14:nvPr/>
              </p14:nvContentPartPr>
              <p14:xfrm>
                <a:off x="1208946" y="6335533"/>
                <a:ext cx="73440" cy="154080"/>
              </p14:xfrm>
            </p:contentPart>
          </mc:Choice>
          <mc:Fallback xmlns="">
            <p:pic>
              <p:nvPicPr>
                <p:cNvPr id="8452" name="Ink 8451">
                  <a:extLst>
                    <a:ext uri="{FF2B5EF4-FFF2-40B4-BE49-F238E27FC236}">
                      <a16:creationId xmlns:a16="http://schemas.microsoft.com/office/drawing/2014/main" id="{7E374509-9DA0-478F-8062-EC33246E804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200306" y="6326533"/>
                  <a:ext cx="91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8453" name="Ink 8452">
                  <a:extLst>
                    <a:ext uri="{FF2B5EF4-FFF2-40B4-BE49-F238E27FC236}">
                      <a16:creationId xmlns:a16="http://schemas.microsoft.com/office/drawing/2014/main" id="{8FD15242-69A2-4142-81A3-CD8C3EF08BD0}"/>
                    </a:ext>
                  </a:extLst>
                </p14:cNvPr>
                <p14:cNvContentPartPr/>
                <p14:nvPr/>
              </p14:nvContentPartPr>
              <p14:xfrm>
                <a:off x="1333146" y="6420133"/>
                <a:ext cx="117720" cy="108360"/>
              </p14:xfrm>
            </p:contentPart>
          </mc:Choice>
          <mc:Fallback xmlns="">
            <p:pic>
              <p:nvPicPr>
                <p:cNvPr id="8453" name="Ink 8452">
                  <a:extLst>
                    <a:ext uri="{FF2B5EF4-FFF2-40B4-BE49-F238E27FC236}">
                      <a16:creationId xmlns:a16="http://schemas.microsoft.com/office/drawing/2014/main" id="{8FD15242-69A2-4142-81A3-CD8C3EF08BD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324506" y="6411133"/>
                  <a:ext cx="135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8454" name="Ink 8453">
                  <a:extLst>
                    <a:ext uri="{FF2B5EF4-FFF2-40B4-BE49-F238E27FC236}">
                      <a16:creationId xmlns:a16="http://schemas.microsoft.com/office/drawing/2014/main" id="{DD80ABE8-0C6F-44E9-80FF-FB28D0C4FBF7}"/>
                    </a:ext>
                  </a:extLst>
                </p14:cNvPr>
                <p14:cNvContentPartPr/>
                <p14:nvPr/>
              </p14:nvContentPartPr>
              <p14:xfrm>
                <a:off x="1444026" y="6298093"/>
                <a:ext cx="41760" cy="191880"/>
              </p14:xfrm>
            </p:contentPart>
          </mc:Choice>
          <mc:Fallback xmlns="">
            <p:pic>
              <p:nvPicPr>
                <p:cNvPr id="8454" name="Ink 8453">
                  <a:extLst>
                    <a:ext uri="{FF2B5EF4-FFF2-40B4-BE49-F238E27FC236}">
                      <a16:creationId xmlns:a16="http://schemas.microsoft.com/office/drawing/2014/main" id="{DD80ABE8-0C6F-44E9-80FF-FB28D0C4FBF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435026" y="6289093"/>
                  <a:ext cx="59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8455" name="Ink 8454">
                  <a:extLst>
                    <a:ext uri="{FF2B5EF4-FFF2-40B4-BE49-F238E27FC236}">
                      <a16:creationId xmlns:a16="http://schemas.microsoft.com/office/drawing/2014/main" id="{BE34E504-7693-40C8-A6CF-91C0C0CEFE2B}"/>
                    </a:ext>
                  </a:extLst>
                </p14:cNvPr>
                <p14:cNvContentPartPr/>
                <p14:nvPr/>
              </p14:nvContentPartPr>
              <p14:xfrm>
                <a:off x="1540146" y="6382333"/>
                <a:ext cx="132480" cy="201240"/>
              </p14:xfrm>
            </p:contentPart>
          </mc:Choice>
          <mc:Fallback xmlns="">
            <p:pic>
              <p:nvPicPr>
                <p:cNvPr id="8455" name="Ink 8454">
                  <a:extLst>
                    <a:ext uri="{FF2B5EF4-FFF2-40B4-BE49-F238E27FC236}">
                      <a16:creationId xmlns:a16="http://schemas.microsoft.com/office/drawing/2014/main" id="{BE34E504-7693-40C8-A6CF-91C0C0CEFE2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31506" y="6373693"/>
                  <a:ext cx="150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8456" name="Ink 8455">
                  <a:extLst>
                    <a:ext uri="{FF2B5EF4-FFF2-40B4-BE49-F238E27FC236}">
                      <a16:creationId xmlns:a16="http://schemas.microsoft.com/office/drawing/2014/main" id="{661ECC80-8AC0-40E3-B32A-68A85B99C3DF}"/>
                    </a:ext>
                  </a:extLst>
                </p14:cNvPr>
                <p14:cNvContentPartPr/>
                <p14:nvPr/>
              </p14:nvContentPartPr>
              <p14:xfrm>
                <a:off x="1852986" y="6437053"/>
                <a:ext cx="48960" cy="130680"/>
              </p14:xfrm>
            </p:contentPart>
          </mc:Choice>
          <mc:Fallback xmlns="">
            <p:pic>
              <p:nvPicPr>
                <p:cNvPr id="8456" name="Ink 8455">
                  <a:extLst>
                    <a:ext uri="{FF2B5EF4-FFF2-40B4-BE49-F238E27FC236}">
                      <a16:creationId xmlns:a16="http://schemas.microsoft.com/office/drawing/2014/main" id="{661ECC80-8AC0-40E3-B32A-68A85B99C3D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844346" y="6428053"/>
                  <a:ext cx="66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8457" name="Ink 8456">
                  <a:extLst>
                    <a:ext uri="{FF2B5EF4-FFF2-40B4-BE49-F238E27FC236}">
                      <a16:creationId xmlns:a16="http://schemas.microsoft.com/office/drawing/2014/main" id="{693567B3-06DF-41C3-B693-73D6CE324E7C}"/>
                    </a:ext>
                  </a:extLst>
                </p14:cNvPr>
                <p14:cNvContentPartPr/>
                <p14:nvPr/>
              </p14:nvContentPartPr>
              <p14:xfrm>
                <a:off x="1903026" y="6539293"/>
                <a:ext cx="5760" cy="117360"/>
              </p14:xfrm>
            </p:contentPart>
          </mc:Choice>
          <mc:Fallback xmlns="">
            <p:pic>
              <p:nvPicPr>
                <p:cNvPr id="8457" name="Ink 8456">
                  <a:extLst>
                    <a:ext uri="{FF2B5EF4-FFF2-40B4-BE49-F238E27FC236}">
                      <a16:creationId xmlns:a16="http://schemas.microsoft.com/office/drawing/2014/main" id="{693567B3-06DF-41C3-B693-73D6CE324E7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894386" y="6530293"/>
                  <a:ext cx="23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8458" name="Ink 8457">
                  <a:extLst>
                    <a:ext uri="{FF2B5EF4-FFF2-40B4-BE49-F238E27FC236}">
                      <a16:creationId xmlns:a16="http://schemas.microsoft.com/office/drawing/2014/main" id="{3C60563A-F89F-4710-A1FF-8C1CE83B88E2}"/>
                    </a:ext>
                  </a:extLst>
                </p14:cNvPr>
                <p14:cNvContentPartPr/>
                <p14:nvPr/>
              </p14:nvContentPartPr>
              <p14:xfrm>
                <a:off x="1995186" y="6553693"/>
                <a:ext cx="360" cy="78480"/>
              </p14:xfrm>
            </p:contentPart>
          </mc:Choice>
          <mc:Fallback xmlns="">
            <p:pic>
              <p:nvPicPr>
                <p:cNvPr id="8458" name="Ink 8457">
                  <a:extLst>
                    <a:ext uri="{FF2B5EF4-FFF2-40B4-BE49-F238E27FC236}">
                      <a16:creationId xmlns:a16="http://schemas.microsoft.com/office/drawing/2014/main" id="{3C60563A-F89F-4710-A1FF-8C1CE83B88E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986546" y="6544693"/>
                  <a:ext cx="1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8459" name="Ink 8458">
                  <a:extLst>
                    <a:ext uri="{FF2B5EF4-FFF2-40B4-BE49-F238E27FC236}">
                      <a16:creationId xmlns:a16="http://schemas.microsoft.com/office/drawing/2014/main" id="{5A67B3E9-4E49-41E1-9834-17989CC9F1F4}"/>
                    </a:ext>
                  </a:extLst>
                </p14:cNvPr>
                <p14:cNvContentPartPr/>
                <p14:nvPr/>
              </p14:nvContentPartPr>
              <p14:xfrm>
                <a:off x="2092026" y="6384493"/>
                <a:ext cx="369360" cy="266040"/>
              </p14:xfrm>
            </p:contentPart>
          </mc:Choice>
          <mc:Fallback xmlns="">
            <p:pic>
              <p:nvPicPr>
                <p:cNvPr id="8459" name="Ink 8458">
                  <a:extLst>
                    <a:ext uri="{FF2B5EF4-FFF2-40B4-BE49-F238E27FC236}">
                      <a16:creationId xmlns:a16="http://schemas.microsoft.com/office/drawing/2014/main" id="{5A67B3E9-4E49-41E1-9834-17989CC9F1F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083386" y="6375853"/>
                  <a:ext cx="387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8460" name="Ink 8459">
                  <a:extLst>
                    <a:ext uri="{FF2B5EF4-FFF2-40B4-BE49-F238E27FC236}">
                      <a16:creationId xmlns:a16="http://schemas.microsoft.com/office/drawing/2014/main" id="{4CA18154-9978-459C-9166-7CE83F1A076B}"/>
                    </a:ext>
                  </a:extLst>
                </p14:cNvPr>
                <p14:cNvContentPartPr/>
                <p14:nvPr/>
              </p14:nvContentPartPr>
              <p14:xfrm>
                <a:off x="2362386" y="6588253"/>
                <a:ext cx="88920" cy="24840"/>
              </p14:xfrm>
            </p:contentPart>
          </mc:Choice>
          <mc:Fallback xmlns="">
            <p:pic>
              <p:nvPicPr>
                <p:cNvPr id="8460" name="Ink 8459">
                  <a:extLst>
                    <a:ext uri="{FF2B5EF4-FFF2-40B4-BE49-F238E27FC236}">
                      <a16:creationId xmlns:a16="http://schemas.microsoft.com/office/drawing/2014/main" id="{4CA18154-9978-459C-9166-7CE83F1A076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353746" y="6579613"/>
                  <a:ext cx="1065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69" name="Group 8468">
            <a:extLst>
              <a:ext uri="{FF2B5EF4-FFF2-40B4-BE49-F238E27FC236}">
                <a16:creationId xmlns:a16="http://schemas.microsoft.com/office/drawing/2014/main" id="{31C8692E-BAF8-431B-A293-893E53048B08}"/>
              </a:ext>
            </a:extLst>
          </p:cNvPr>
          <p:cNvGrpSpPr/>
          <p:nvPr/>
        </p:nvGrpSpPr>
        <p:grpSpPr>
          <a:xfrm>
            <a:off x="2755866" y="6423733"/>
            <a:ext cx="657720" cy="187560"/>
            <a:chOff x="2755866" y="6423733"/>
            <a:chExt cx="65772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8464" name="Ink 8463">
                  <a:extLst>
                    <a:ext uri="{FF2B5EF4-FFF2-40B4-BE49-F238E27FC236}">
                      <a16:creationId xmlns:a16="http://schemas.microsoft.com/office/drawing/2014/main" id="{2E383AEF-A466-4226-BF6E-AB7837430D3C}"/>
                    </a:ext>
                  </a:extLst>
                </p14:cNvPr>
                <p14:cNvContentPartPr/>
                <p14:nvPr/>
              </p14:nvContentPartPr>
              <p14:xfrm>
                <a:off x="2755866" y="6429493"/>
                <a:ext cx="161280" cy="135000"/>
              </p14:xfrm>
            </p:contentPart>
          </mc:Choice>
          <mc:Fallback xmlns="">
            <p:pic>
              <p:nvPicPr>
                <p:cNvPr id="8464" name="Ink 8463">
                  <a:extLst>
                    <a:ext uri="{FF2B5EF4-FFF2-40B4-BE49-F238E27FC236}">
                      <a16:creationId xmlns:a16="http://schemas.microsoft.com/office/drawing/2014/main" id="{2E383AEF-A466-4226-BF6E-AB7837430D3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747226" y="6420853"/>
                  <a:ext cx="178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8465" name="Ink 8464">
                  <a:extLst>
                    <a:ext uri="{FF2B5EF4-FFF2-40B4-BE49-F238E27FC236}">
                      <a16:creationId xmlns:a16="http://schemas.microsoft.com/office/drawing/2014/main" id="{508294D2-1638-4D12-B491-83C6B79239E3}"/>
                    </a:ext>
                  </a:extLst>
                </p14:cNvPr>
                <p14:cNvContentPartPr/>
                <p14:nvPr/>
              </p14:nvContentPartPr>
              <p14:xfrm>
                <a:off x="2995626" y="6500053"/>
                <a:ext cx="1800" cy="23400"/>
              </p14:xfrm>
            </p:contentPart>
          </mc:Choice>
          <mc:Fallback xmlns="">
            <p:pic>
              <p:nvPicPr>
                <p:cNvPr id="8465" name="Ink 8464">
                  <a:extLst>
                    <a:ext uri="{FF2B5EF4-FFF2-40B4-BE49-F238E27FC236}">
                      <a16:creationId xmlns:a16="http://schemas.microsoft.com/office/drawing/2014/main" id="{508294D2-1638-4D12-B491-83C6B79239E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986986" y="6491413"/>
                  <a:ext cx="19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8466" name="Ink 8465">
                  <a:extLst>
                    <a:ext uri="{FF2B5EF4-FFF2-40B4-BE49-F238E27FC236}">
                      <a16:creationId xmlns:a16="http://schemas.microsoft.com/office/drawing/2014/main" id="{97256431-D24E-41AF-A738-E595184781F4}"/>
                    </a:ext>
                  </a:extLst>
                </p14:cNvPr>
                <p14:cNvContentPartPr/>
                <p14:nvPr/>
              </p14:nvContentPartPr>
              <p14:xfrm>
                <a:off x="3044586" y="6439213"/>
                <a:ext cx="134640" cy="146880"/>
              </p14:xfrm>
            </p:contentPart>
          </mc:Choice>
          <mc:Fallback xmlns="">
            <p:pic>
              <p:nvPicPr>
                <p:cNvPr id="8466" name="Ink 8465">
                  <a:extLst>
                    <a:ext uri="{FF2B5EF4-FFF2-40B4-BE49-F238E27FC236}">
                      <a16:creationId xmlns:a16="http://schemas.microsoft.com/office/drawing/2014/main" id="{97256431-D24E-41AF-A738-E595184781F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035586" y="6430573"/>
                  <a:ext cx="152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8467" name="Ink 8466">
                  <a:extLst>
                    <a:ext uri="{FF2B5EF4-FFF2-40B4-BE49-F238E27FC236}">
                      <a16:creationId xmlns:a16="http://schemas.microsoft.com/office/drawing/2014/main" id="{46D27BB8-F7D2-4FA4-B135-1AD973881103}"/>
                    </a:ext>
                  </a:extLst>
                </p14:cNvPr>
                <p14:cNvContentPartPr/>
                <p14:nvPr/>
              </p14:nvContentPartPr>
              <p14:xfrm>
                <a:off x="3284706" y="6423733"/>
                <a:ext cx="95040" cy="75960"/>
              </p14:xfrm>
            </p:contentPart>
          </mc:Choice>
          <mc:Fallback xmlns="">
            <p:pic>
              <p:nvPicPr>
                <p:cNvPr id="8467" name="Ink 8466">
                  <a:extLst>
                    <a:ext uri="{FF2B5EF4-FFF2-40B4-BE49-F238E27FC236}">
                      <a16:creationId xmlns:a16="http://schemas.microsoft.com/office/drawing/2014/main" id="{46D27BB8-F7D2-4FA4-B135-1AD97388110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276066" y="6414733"/>
                  <a:ext cx="112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8468" name="Ink 8467">
                  <a:extLst>
                    <a:ext uri="{FF2B5EF4-FFF2-40B4-BE49-F238E27FC236}">
                      <a16:creationId xmlns:a16="http://schemas.microsoft.com/office/drawing/2014/main" id="{BF790CB6-F6D8-45C8-814C-9D2C9B811983}"/>
                    </a:ext>
                  </a:extLst>
                </p14:cNvPr>
                <p14:cNvContentPartPr/>
                <p14:nvPr/>
              </p14:nvContentPartPr>
              <p14:xfrm>
                <a:off x="3244386" y="6503653"/>
                <a:ext cx="169200" cy="107640"/>
              </p14:xfrm>
            </p:contentPart>
          </mc:Choice>
          <mc:Fallback xmlns="">
            <p:pic>
              <p:nvPicPr>
                <p:cNvPr id="8468" name="Ink 8467">
                  <a:extLst>
                    <a:ext uri="{FF2B5EF4-FFF2-40B4-BE49-F238E27FC236}">
                      <a16:creationId xmlns:a16="http://schemas.microsoft.com/office/drawing/2014/main" id="{BF790CB6-F6D8-45C8-814C-9D2C9B81198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235386" y="6494653"/>
                  <a:ext cx="18684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8470" name="Ink 8469">
                <a:extLst>
                  <a:ext uri="{FF2B5EF4-FFF2-40B4-BE49-F238E27FC236}">
                    <a16:creationId xmlns:a16="http://schemas.microsoft.com/office/drawing/2014/main" id="{2AD3C03E-93C7-4436-9BCC-CE413E68781E}"/>
                  </a:ext>
                </a:extLst>
              </p14:cNvPr>
              <p14:cNvContentPartPr/>
              <p14:nvPr/>
            </p14:nvContentPartPr>
            <p14:xfrm>
              <a:off x="258906" y="84133"/>
              <a:ext cx="360" cy="360"/>
            </p14:xfrm>
          </p:contentPart>
        </mc:Choice>
        <mc:Fallback xmlns="">
          <p:pic>
            <p:nvPicPr>
              <p:cNvPr id="8470" name="Ink 8469">
                <a:extLst>
                  <a:ext uri="{FF2B5EF4-FFF2-40B4-BE49-F238E27FC236}">
                    <a16:creationId xmlns:a16="http://schemas.microsoft.com/office/drawing/2014/main" id="{2AD3C03E-93C7-4436-9BCC-CE413E68781E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250266" y="7513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74" name="Group 8473">
            <a:extLst>
              <a:ext uri="{FF2B5EF4-FFF2-40B4-BE49-F238E27FC236}">
                <a16:creationId xmlns:a16="http://schemas.microsoft.com/office/drawing/2014/main" id="{BEA465C4-556E-4FD7-A357-C9EC88968CFC}"/>
              </a:ext>
            </a:extLst>
          </p:cNvPr>
          <p:cNvGrpSpPr/>
          <p:nvPr/>
        </p:nvGrpSpPr>
        <p:grpSpPr>
          <a:xfrm>
            <a:off x="8768586" y="4855213"/>
            <a:ext cx="405720" cy="384120"/>
            <a:chOff x="8768586" y="4855213"/>
            <a:chExt cx="4057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8471" name="Ink 8470">
                  <a:extLst>
                    <a:ext uri="{FF2B5EF4-FFF2-40B4-BE49-F238E27FC236}">
                      <a16:creationId xmlns:a16="http://schemas.microsoft.com/office/drawing/2014/main" id="{708C6E9F-214A-4DD2-B703-223B9F355730}"/>
                    </a:ext>
                  </a:extLst>
                </p14:cNvPr>
                <p14:cNvContentPartPr/>
                <p14:nvPr/>
              </p14:nvContentPartPr>
              <p14:xfrm>
                <a:off x="8897106" y="4970053"/>
                <a:ext cx="109440" cy="178200"/>
              </p14:xfrm>
            </p:contentPart>
          </mc:Choice>
          <mc:Fallback xmlns="">
            <p:pic>
              <p:nvPicPr>
                <p:cNvPr id="8471" name="Ink 8470">
                  <a:extLst>
                    <a:ext uri="{FF2B5EF4-FFF2-40B4-BE49-F238E27FC236}">
                      <a16:creationId xmlns:a16="http://schemas.microsoft.com/office/drawing/2014/main" id="{708C6E9F-214A-4DD2-B703-223B9F35573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888106" y="4961413"/>
                  <a:ext cx="127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8472" name="Ink 8471">
                  <a:extLst>
                    <a:ext uri="{FF2B5EF4-FFF2-40B4-BE49-F238E27FC236}">
                      <a16:creationId xmlns:a16="http://schemas.microsoft.com/office/drawing/2014/main" id="{662FDF4D-287E-48A7-BEB7-17F4374ED0B6}"/>
                    </a:ext>
                  </a:extLst>
                </p14:cNvPr>
                <p14:cNvContentPartPr/>
                <p14:nvPr/>
              </p14:nvContentPartPr>
              <p14:xfrm>
                <a:off x="9057666" y="5121253"/>
                <a:ext cx="1080" cy="360"/>
              </p14:xfrm>
            </p:contentPart>
          </mc:Choice>
          <mc:Fallback xmlns="">
            <p:pic>
              <p:nvPicPr>
                <p:cNvPr id="8472" name="Ink 8471">
                  <a:extLst>
                    <a:ext uri="{FF2B5EF4-FFF2-40B4-BE49-F238E27FC236}">
                      <a16:creationId xmlns:a16="http://schemas.microsoft.com/office/drawing/2014/main" id="{662FDF4D-287E-48A7-BEB7-17F4374ED0B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048666" y="5112253"/>
                  <a:ext cx="18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8473" name="Ink 8472">
                  <a:extLst>
                    <a:ext uri="{FF2B5EF4-FFF2-40B4-BE49-F238E27FC236}">
                      <a16:creationId xmlns:a16="http://schemas.microsoft.com/office/drawing/2014/main" id="{57203AF3-7705-4C14-9D96-3A6A7473D8DB}"/>
                    </a:ext>
                  </a:extLst>
                </p14:cNvPr>
                <p14:cNvContentPartPr/>
                <p14:nvPr/>
              </p14:nvContentPartPr>
              <p14:xfrm>
                <a:off x="8768586" y="4855213"/>
                <a:ext cx="405720" cy="384120"/>
              </p14:xfrm>
            </p:contentPart>
          </mc:Choice>
          <mc:Fallback xmlns="">
            <p:pic>
              <p:nvPicPr>
                <p:cNvPr id="8473" name="Ink 8472">
                  <a:extLst>
                    <a:ext uri="{FF2B5EF4-FFF2-40B4-BE49-F238E27FC236}">
                      <a16:creationId xmlns:a16="http://schemas.microsoft.com/office/drawing/2014/main" id="{57203AF3-7705-4C14-9D96-3A6A7473D8D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759586" y="4846573"/>
                  <a:ext cx="42336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5" name="Group 8484">
            <a:extLst>
              <a:ext uri="{FF2B5EF4-FFF2-40B4-BE49-F238E27FC236}">
                <a16:creationId xmlns:a16="http://schemas.microsoft.com/office/drawing/2014/main" id="{637A2B74-7AD9-477A-8BA8-77DCE1F167C6}"/>
              </a:ext>
            </a:extLst>
          </p:cNvPr>
          <p:cNvGrpSpPr/>
          <p:nvPr/>
        </p:nvGrpSpPr>
        <p:grpSpPr>
          <a:xfrm>
            <a:off x="3618066" y="5256253"/>
            <a:ext cx="479880" cy="346320"/>
            <a:chOff x="3618066" y="5256253"/>
            <a:chExt cx="4798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8475" name="Ink 8474">
                  <a:extLst>
                    <a:ext uri="{FF2B5EF4-FFF2-40B4-BE49-F238E27FC236}">
                      <a16:creationId xmlns:a16="http://schemas.microsoft.com/office/drawing/2014/main" id="{52E64799-F55B-44DF-9C69-6E6E5E85C9CE}"/>
                    </a:ext>
                  </a:extLst>
                </p14:cNvPr>
                <p14:cNvContentPartPr/>
                <p14:nvPr/>
              </p14:nvContentPartPr>
              <p14:xfrm>
                <a:off x="3796986" y="5367493"/>
                <a:ext cx="145440" cy="146520"/>
              </p14:xfrm>
            </p:contentPart>
          </mc:Choice>
          <mc:Fallback xmlns="">
            <p:pic>
              <p:nvPicPr>
                <p:cNvPr id="8475" name="Ink 8474">
                  <a:extLst>
                    <a:ext uri="{FF2B5EF4-FFF2-40B4-BE49-F238E27FC236}">
                      <a16:creationId xmlns:a16="http://schemas.microsoft.com/office/drawing/2014/main" id="{52E64799-F55B-44DF-9C69-6E6E5E85C9C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787986" y="5358493"/>
                  <a:ext cx="163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8476" name="Ink 8475">
                  <a:extLst>
                    <a:ext uri="{FF2B5EF4-FFF2-40B4-BE49-F238E27FC236}">
                      <a16:creationId xmlns:a16="http://schemas.microsoft.com/office/drawing/2014/main" id="{5FDD914F-E668-4C1D-A660-EAC72D1E0927}"/>
                    </a:ext>
                  </a:extLst>
                </p14:cNvPr>
                <p14:cNvContentPartPr/>
                <p14:nvPr/>
              </p14:nvContentPartPr>
              <p14:xfrm>
                <a:off x="3618066" y="5256253"/>
                <a:ext cx="479880" cy="346320"/>
              </p14:xfrm>
            </p:contentPart>
          </mc:Choice>
          <mc:Fallback xmlns="">
            <p:pic>
              <p:nvPicPr>
                <p:cNvPr id="8476" name="Ink 8475">
                  <a:extLst>
                    <a:ext uri="{FF2B5EF4-FFF2-40B4-BE49-F238E27FC236}">
                      <a16:creationId xmlns:a16="http://schemas.microsoft.com/office/drawing/2014/main" id="{5FDD914F-E668-4C1D-A660-EAC72D1E092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609426" y="5247613"/>
                  <a:ext cx="49752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4" name="Group 8483">
            <a:extLst>
              <a:ext uri="{FF2B5EF4-FFF2-40B4-BE49-F238E27FC236}">
                <a16:creationId xmlns:a16="http://schemas.microsoft.com/office/drawing/2014/main" id="{DF5E344A-52EA-4B40-8E56-4CF52F0C96AC}"/>
              </a:ext>
            </a:extLst>
          </p:cNvPr>
          <p:cNvGrpSpPr/>
          <p:nvPr/>
        </p:nvGrpSpPr>
        <p:grpSpPr>
          <a:xfrm>
            <a:off x="6083706" y="4263013"/>
            <a:ext cx="385920" cy="370080"/>
            <a:chOff x="6083706" y="4263013"/>
            <a:chExt cx="3859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8479" name="Ink 8478">
                  <a:extLst>
                    <a:ext uri="{FF2B5EF4-FFF2-40B4-BE49-F238E27FC236}">
                      <a16:creationId xmlns:a16="http://schemas.microsoft.com/office/drawing/2014/main" id="{43841574-BC5E-44C1-879A-AF4C62AC43D8}"/>
                    </a:ext>
                  </a:extLst>
                </p14:cNvPr>
                <p14:cNvContentPartPr/>
                <p14:nvPr/>
              </p14:nvContentPartPr>
              <p14:xfrm>
                <a:off x="6250026" y="4358773"/>
                <a:ext cx="121680" cy="206640"/>
              </p14:xfrm>
            </p:contentPart>
          </mc:Choice>
          <mc:Fallback xmlns="">
            <p:pic>
              <p:nvPicPr>
                <p:cNvPr id="8479" name="Ink 8478">
                  <a:extLst>
                    <a:ext uri="{FF2B5EF4-FFF2-40B4-BE49-F238E27FC236}">
                      <a16:creationId xmlns:a16="http://schemas.microsoft.com/office/drawing/2014/main" id="{43841574-BC5E-44C1-879A-AF4C62AC43D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241026" y="4349773"/>
                  <a:ext cx="139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8480" name="Ink 8479">
                  <a:extLst>
                    <a:ext uri="{FF2B5EF4-FFF2-40B4-BE49-F238E27FC236}">
                      <a16:creationId xmlns:a16="http://schemas.microsoft.com/office/drawing/2014/main" id="{6B2F3EAD-40EF-4B65-B09C-6AF68A45F4A6}"/>
                    </a:ext>
                  </a:extLst>
                </p14:cNvPr>
                <p14:cNvContentPartPr/>
                <p14:nvPr/>
              </p14:nvContentPartPr>
              <p14:xfrm>
                <a:off x="6083706" y="4263013"/>
                <a:ext cx="385920" cy="370080"/>
              </p14:xfrm>
            </p:contentPart>
          </mc:Choice>
          <mc:Fallback xmlns="">
            <p:pic>
              <p:nvPicPr>
                <p:cNvPr id="8480" name="Ink 8479">
                  <a:extLst>
                    <a:ext uri="{FF2B5EF4-FFF2-40B4-BE49-F238E27FC236}">
                      <a16:creationId xmlns:a16="http://schemas.microsoft.com/office/drawing/2014/main" id="{6B2F3EAD-40EF-4B65-B09C-6AF68A45F4A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075066" y="4254013"/>
                  <a:ext cx="40356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83" name="Group 8482">
            <a:extLst>
              <a:ext uri="{FF2B5EF4-FFF2-40B4-BE49-F238E27FC236}">
                <a16:creationId xmlns:a16="http://schemas.microsoft.com/office/drawing/2014/main" id="{E90C974D-5A56-4D4C-9C44-30EB1924AF71}"/>
              </a:ext>
            </a:extLst>
          </p:cNvPr>
          <p:cNvGrpSpPr/>
          <p:nvPr/>
        </p:nvGrpSpPr>
        <p:grpSpPr>
          <a:xfrm>
            <a:off x="3512586" y="5907853"/>
            <a:ext cx="524880" cy="814320"/>
            <a:chOff x="3512586" y="5907853"/>
            <a:chExt cx="52488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8477" name="Ink 8476">
                  <a:extLst>
                    <a:ext uri="{FF2B5EF4-FFF2-40B4-BE49-F238E27FC236}">
                      <a16:creationId xmlns:a16="http://schemas.microsoft.com/office/drawing/2014/main" id="{93E3E73C-9359-41CB-A6B9-2704AEA0B70A}"/>
                    </a:ext>
                  </a:extLst>
                </p14:cNvPr>
                <p14:cNvContentPartPr/>
                <p14:nvPr/>
              </p14:nvContentPartPr>
              <p14:xfrm>
                <a:off x="3726426" y="6061933"/>
                <a:ext cx="139320" cy="154800"/>
              </p14:xfrm>
            </p:contentPart>
          </mc:Choice>
          <mc:Fallback xmlns="">
            <p:pic>
              <p:nvPicPr>
                <p:cNvPr id="8477" name="Ink 8476">
                  <a:extLst>
                    <a:ext uri="{FF2B5EF4-FFF2-40B4-BE49-F238E27FC236}">
                      <a16:creationId xmlns:a16="http://schemas.microsoft.com/office/drawing/2014/main" id="{93E3E73C-9359-41CB-A6B9-2704AEA0B70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717786" y="6053293"/>
                  <a:ext cx="156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8478" name="Ink 8477">
                  <a:extLst>
                    <a:ext uri="{FF2B5EF4-FFF2-40B4-BE49-F238E27FC236}">
                      <a16:creationId xmlns:a16="http://schemas.microsoft.com/office/drawing/2014/main" id="{255F0C67-2454-4681-9AA0-0E171F9CF10D}"/>
                    </a:ext>
                  </a:extLst>
                </p14:cNvPr>
                <p14:cNvContentPartPr/>
                <p14:nvPr/>
              </p14:nvContentPartPr>
              <p14:xfrm>
                <a:off x="3567666" y="5907853"/>
                <a:ext cx="469800" cy="383400"/>
              </p14:xfrm>
            </p:contentPart>
          </mc:Choice>
          <mc:Fallback xmlns="">
            <p:pic>
              <p:nvPicPr>
                <p:cNvPr id="8478" name="Ink 8477">
                  <a:extLst>
                    <a:ext uri="{FF2B5EF4-FFF2-40B4-BE49-F238E27FC236}">
                      <a16:creationId xmlns:a16="http://schemas.microsoft.com/office/drawing/2014/main" id="{255F0C67-2454-4681-9AA0-0E171F9CF10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558666" y="5898853"/>
                  <a:ext cx="4874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E4E4C5A7-948F-44FF-91F6-AE085C549C04}"/>
                    </a:ext>
                  </a:extLst>
                </p14:cNvPr>
                <p14:cNvContentPartPr/>
                <p14:nvPr/>
              </p14:nvContentPartPr>
              <p14:xfrm>
                <a:off x="3643986" y="6519853"/>
                <a:ext cx="202320" cy="11952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E4E4C5A7-948F-44FF-91F6-AE085C549C0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634986" y="6511213"/>
                  <a:ext cx="219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088E3378-08CC-4C7C-906D-C22CBE922406}"/>
                    </a:ext>
                  </a:extLst>
                </p14:cNvPr>
                <p14:cNvContentPartPr/>
                <p14:nvPr/>
              </p14:nvContentPartPr>
              <p14:xfrm>
                <a:off x="3512586" y="6374413"/>
                <a:ext cx="454320" cy="34776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088E3378-08CC-4C7C-906D-C22CBE92240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503586" y="6365773"/>
                  <a:ext cx="47196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09" name="Group 8508">
            <a:extLst>
              <a:ext uri="{FF2B5EF4-FFF2-40B4-BE49-F238E27FC236}">
                <a16:creationId xmlns:a16="http://schemas.microsoft.com/office/drawing/2014/main" id="{4B4A9545-BD89-4BFE-95D4-90A505BAF2F3}"/>
              </a:ext>
            </a:extLst>
          </p:cNvPr>
          <p:cNvGrpSpPr/>
          <p:nvPr/>
        </p:nvGrpSpPr>
        <p:grpSpPr>
          <a:xfrm>
            <a:off x="8398866" y="288613"/>
            <a:ext cx="686880" cy="1886400"/>
            <a:chOff x="8398866" y="288613"/>
            <a:chExt cx="686880" cy="18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6C15166F-0B28-420A-88A1-5B7ECEF6F3DF}"/>
                    </a:ext>
                  </a:extLst>
                </p14:cNvPr>
                <p14:cNvContentPartPr/>
                <p14:nvPr/>
              </p14:nvContentPartPr>
              <p14:xfrm>
                <a:off x="8681826" y="288613"/>
                <a:ext cx="202680" cy="39888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6C15166F-0B28-420A-88A1-5B7ECEF6F3D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672826" y="279973"/>
                  <a:ext cx="2203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8487" name="Ink 8486">
                  <a:extLst>
                    <a:ext uri="{FF2B5EF4-FFF2-40B4-BE49-F238E27FC236}">
                      <a16:creationId xmlns:a16="http://schemas.microsoft.com/office/drawing/2014/main" id="{46AE5408-30CF-4642-88CC-A709194779A3}"/>
                    </a:ext>
                  </a:extLst>
                </p14:cNvPr>
                <p14:cNvContentPartPr/>
                <p14:nvPr/>
              </p14:nvContentPartPr>
              <p14:xfrm>
                <a:off x="8915466" y="513613"/>
                <a:ext cx="170280" cy="168480"/>
              </p14:xfrm>
            </p:contentPart>
          </mc:Choice>
          <mc:Fallback xmlns="">
            <p:pic>
              <p:nvPicPr>
                <p:cNvPr id="8487" name="Ink 8486">
                  <a:extLst>
                    <a:ext uri="{FF2B5EF4-FFF2-40B4-BE49-F238E27FC236}">
                      <a16:creationId xmlns:a16="http://schemas.microsoft.com/office/drawing/2014/main" id="{46AE5408-30CF-4642-88CC-A709194779A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906466" y="504973"/>
                  <a:ext cx="187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8489" name="Ink 8488">
                  <a:extLst>
                    <a:ext uri="{FF2B5EF4-FFF2-40B4-BE49-F238E27FC236}">
                      <a16:creationId xmlns:a16="http://schemas.microsoft.com/office/drawing/2014/main" id="{BCB908E6-6E0F-4A56-A4A1-43EF9EDB3C71}"/>
                    </a:ext>
                  </a:extLst>
                </p14:cNvPr>
                <p14:cNvContentPartPr/>
                <p14:nvPr/>
              </p14:nvContentPartPr>
              <p14:xfrm>
                <a:off x="8586426" y="862093"/>
                <a:ext cx="142920" cy="165240"/>
              </p14:xfrm>
            </p:contentPart>
          </mc:Choice>
          <mc:Fallback xmlns="">
            <p:pic>
              <p:nvPicPr>
                <p:cNvPr id="8489" name="Ink 8488">
                  <a:extLst>
                    <a:ext uri="{FF2B5EF4-FFF2-40B4-BE49-F238E27FC236}">
                      <a16:creationId xmlns:a16="http://schemas.microsoft.com/office/drawing/2014/main" id="{BCB908E6-6E0F-4A56-A4A1-43EF9EDB3C7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577426" y="853453"/>
                  <a:ext cx="160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8490" name="Ink 8489">
                  <a:extLst>
                    <a:ext uri="{FF2B5EF4-FFF2-40B4-BE49-F238E27FC236}">
                      <a16:creationId xmlns:a16="http://schemas.microsoft.com/office/drawing/2014/main" id="{7A306F46-9B56-4275-969B-3D454B5D5357}"/>
                    </a:ext>
                  </a:extLst>
                </p14:cNvPr>
                <p14:cNvContentPartPr/>
                <p14:nvPr/>
              </p14:nvContentPartPr>
              <p14:xfrm>
                <a:off x="8699826" y="785053"/>
                <a:ext cx="46800" cy="276480"/>
              </p14:xfrm>
            </p:contentPart>
          </mc:Choice>
          <mc:Fallback xmlns="">
            <p:pic>
              <p:nvPicPr>
                <p:cNvPr id="8490" name="Ink 8489">
                  <a:extLst>
                    <a:ext uri="{FF2B5EF4-FFF2-40B4-BE49-F238E27FC236}">
                      <a16:creationId xmlns:a16="http://schemas.microsoft.com/office/drawing/2014/main" id="{7A306F46-9B56-4275-969B-3D454B5D535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690826" y="776053"/>
                  <a:ext cx="64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8491" name="Ink 8490">
                  <a:extLst>
                    <a:ext uri="{FF2B5EF4-FFF2-40B4-BE49-F238E27FC236}">
                      <a16:creationId xmlns:a16="http://schemas.microsoft.com/office/drawing/2014/main" id="{610EF4F9-3F75-4837-B2F5-E4120AAE7F29}"/>
                    </a:ext>
                  </a:extLst>
                </p14:cNvPr>
                <p14:cNvContentPartPr/>
                <p14:nvPr/>
              </p14:nvContentPartPr>
              <p14:xfrm>
                <a:off x="8748066" y="918973"/>
                <a:ext cx="122760" cy="172080"/>
              </p14:xfrm>
            </p:contentPart>
          </mc:Choice>
          <mc:Fallback xmlns="">
            <p:pic>
              <p:nvPicPr>
                <p:cNvPr id="8491" name="Ink 8490">
                  <a:extLst>
                    <a:ext uri="{FF2B5EF4-FFF2-40B4-BE49-F238E27FC236}">
                      <a16:creationId xmlns:a16="http://schemas.microsoft.com/office/drawing/2014/main" id="{610EF4F9-3F75-4837-B2F5-E4120AAE7F2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739066" y="910333"/>
                  <a:ext cx="140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8493" name="Ink 8492">
                  <a:extLst>
                    <a:ext uri="{FF2B5EF4-FFF2-40B4-BE49-F238E27FC236}">
                      <a16:creationId xmlns:a16="http://schemas.microsoft.com/office/drawing/2014/main" id="{68ACEE19-9556-4495-8F89-10EA28FC00AA}"/>
                    </a:ext>
                  </a:extLst>
                </p14:cNvPr>
                <p14:cNvContentPartPr/>
                <p14:nvPr/>
              </p14:nvContentPartPr>
              <p14:xfrm>
                <a:off x="8441706" y="1262773"/>
                <a:ext cx="178560" cy="142560"/>
              </p14:xfrm>
            </p:contentPart>
          </mc:Choice>
          <mc:Fallback xmlns="">
            <p:pic>
              <p:nvPicPr>
                <p:cNvPr id="8493" name="Ink 8492">
                  <a:extLst>
                    <a:ext uri="{FF2B5EF4-FFF2-40B4-BE49-F238E27FC236}">
                      <a16:creationId xmlns:a16="http://schemas.microsoft.com/office/drawing/2014/main" id="{68ACEE19-9556-4495-8F89-10EA28FC00A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433066" y="1254133"/>
                  <a:ext cx="196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8494" name="Ink 8493">
                  <a:extLst>
                    <a:ext uri="{FF2B5EF4-FFF2-40B4-BE49-F238E27FC236}">
                      <a16:creationId xmlns:a16="http://schemas.microsoft.com/office/drawing/2014/main" id="{340454C4-58A3-4C13-95F5-C69C07ABEF88}"/>
                    </a:ext>
                  </a:extLst>
                </p14:cNvPr>
                <p14:cNvContentPartPr/>
                <p14:nvPr/>
              </p14:nvContentPartPr>
              <p14:xfrm>
                <a:off x="8572026" y="1184653"/>
                <a:ext cx="49680" cy="249840"/>
              </p14:xfrm>
            </p:contentPart>
          </mc:Choice>
          <mc:Fallback xmlns="">
            <p:pic>
              <p:nvPicPr>
                <p:cNvPr id="8494" name="Ink 8493">
                  <a:extLst>
                    <a:ext uri="{FF2B5EF4-FFF2-40B4-BE49-F238E27FC236}">
                      <a16:creationId xmlns:a16="http://schemas.microsoft.com/office/drawing/2014/main" id="{340454C4-58A3-4C13-95F5-C69C07ABEF8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563026" y="1176013"/>
                  <a:ext cx="67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8495" name="Ink 8494">
                  <a:extLst>
                    <a:ext uri="{FF2B5EF4-FFF2-40B4-BE49-F238E27FC236}">
                      <a16:creationId xmlns:a16="http://schemas.microsoft.com/office/drawing/2014/main" id="{8CE4E897-2B68-40D4-BB8D-0D86ACE720A9}"/>
                    </a:ext>
                  </a:extLst>
                </p14:cNvPr>
                <p14:cNvContentPartPr/>
                <p14:nvPr/>
              </p14:nvContentPartPr>
              <p14:xfrm>
                <a:off x="8635746" y="1304893"/>
                <a:ext cx="162720" cy="201600"/>
              </p14:xfrm>
            </p:contentPart>
          </mc:Choice>
          <mc:Fallback xmlns="">
            <p:pic>
              <p:nvPicPr>
                <p:cNvPr id="8495" name="Ink 8494">
                  <a:extLst>
                    <a:ext uri="{FF2B5EF4-FFF2-40B4-BE49-F238E27FC236}">
                      <a16:creationId xmlns:a16="http://schemas.microsoft.com/office/drawing/2014/main" id="{8CE4E897-2B68-40D4-BB8D-0D86ACE720A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626746" y="1296253"/>
                  <a:ext cx="180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8497" name="Ink 8496">
                  <a:extLst>
                    <a:ext uri="{FF2B5EF4-FFF2-40B4-BE49-F238E27FC236}">
                      <a16:creationId xmlns:a16="http://schemas.microsoft.com/office/drawing/2014/main" id="{A39A3557-2180-49EF-8367-93A59FC4BEF5}"/>
                    </a:ext>
                  </a:extLst>
                </p14:cNvPr>
                <p14:cNvContentPartPr/>
                <p14:nvPr/>
              </p14:nvContentPartPr>
              <p14:xfrm>
                <a:off x="8447106" y="1769653"/>
                <a:ext cx="7200" cy="360"/>
              </p14:xfrm>
            </p:contentPart>
          </mc:Choice>
          <mc:Fallback xmlns="">
            <p:pic>
              <p:nvPicPr>
                <p:cNvPr id="8497" name="Ink 8496">
                  <a:extLst>
                    <a:ext uri="{FF2B5EF4-FFF2-40B4-BE49-F238E27FC236}">
                      <a16:creationId xmlns:a16="http://schemas.microsoft.com/office/drawing/2014/main" id="{A39A3557-2180-49EF-8367-93A59FC4BEF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438466" y="1761013"/>
                  <a:ext cx="2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8498" name="Ink 8497">
                  <a:extLst>
                    <a:ext uri="{FF2B5EF4-FFF2-40B4-BE49-F238E27FC236}">
                      <a16:creationId xmlns:a16="http://schemas.microsoft.com/office/drawing/2014/main" id="{8A800BFC-8DF4-488F-9133-088C173AC62B}"/>
                    </a:ext>
                  </a:extLst>
                </p14:cNvPr>
                <p14:cNvContentPartPr/>
                <p14:nvPr/>
              </p14:nvContentPartPr>
              <p14:xfrm>
                <a:off x="8447106" y="1769653"/>
                <a:ext cx="360" cy="360"/>
              </p14:xfrm>
            </p:contentPart>
          </mc:Choice>
          <mc:Fallback xmlns="">
            <p:pic>
              <p:nvPicPr>
                <p:cNvPr id="8498" name="Ink 8497">
                  <a:extLst>
                    <a:ext uri="{FF2B5EF4-FFF2-40B4-BE49-F238E27FC236}">
                      <a16:creationId xmlns:a16="http://schemas.microsoft.com/office/drawing/2014/main" id="{8A800BFC-8DF4-488F-9133-088C173AC62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438466" y="17610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8499" name="Ink 8498">
                  <a:extLst>
                    <a:ext uri="{FF2B5EF4-FFF2-40B4-BE49-F238E27FC236}">
                      <a16:creationId xmlns:a16="http://schemas.microsoft.com/office/drawing/2014/main" id="{CE859AB5-3789-4266-A386-D832E9F5EEB2}"/>
                    </a:ext>
                  </a:extLst>
                </p14:cNvPr>
                <p14:cNvContentPartPr/>
                <p14:nvPr/>
              </p14:nvContentPartPr>
              <p14:xfrm>
                <a:off x="8398866" y="1702693"/>
                <a:ext cx="185760" cy="152640"/>
              </p14:xfrm>
            </p:contentPart>
          </mc:Choice>
          <mc:Fallback xmlns="">
            <p:pic>
              <p:nvPicPr>
                <p:cNvPr id="8499" name="Ink 8498">
                  <a:extLst>
                    <a:ext uri="{FF2B5EF4-FFF2-40B4-BE49-F238E27FC236}">
                      <a16:creationId xmlns:a16="http://schemas.microsoft.com/office/drawing/2014/main" id="{CE859AB5-3789-4266-A386-D832E9F5EEB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390226" y="1694053"/>
                  <a:ext cx="203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8500" name="Ink 8499">
                  <a:extLst>
                    <a:ext uri="{FF2B5EF4-FFF2-40B4-BE49-F238E27FC236}">
                      <a16:creationId xmlns:a16="http://schemas.microsoft.com/office/drawing/2014/main" id="{3C0D2720-FAFE-4C26-9446-661EED7C76AE}"/>
                    </a:ext>
                  </a:extLst>
                </p14:cNvPr>
                <p14:cNvContentPartPr/>
                <p14:nvPr/>
              </p14:nvContentPartPr>
              <p14:xfrm>
                <a:off x="8584986" y="1617373"/>
                <a:ext cx="115560" cy="261720"/>
              </p14:xfrm>
            </p:contentPart>
          </mc:Choice>
          <mc:Fallback xmlns="">
            <p:pic>
              <p:nvPicPr>
                <p:cNvPr id="8500" name="Ink 8499">
                  <a:extLst>
                    <a:ext uri="{FF2B5EF4-FFF2-40B4-BE49-F238E27FC236}">
                      <a16:creationId xmlns:a16="http://schemas.microsoft.com/office/drawing/2014/main" id="{3C0D2720-FAFE-4C26-9446-661EED7C76A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575986" y="1608733"/>
                  <a:ext cx="133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8501" name="Ink 8500">
                  <a:extLst>
                    <a:ext uri="{FF2B5EF4-FFF2-40B4-BE49-F238E27FC236}">
                      <a16:creationId xmlns:a16="http://schemas.microsoft.com/office/drawing/2014/main" id="{B80E3C8D-2B7B-4FE4-9257-6AC411FCFB92}"/>
                    </a:ext>
                  </a:extLst>
                </p14:cNvPr>
                <p14:cNvContentPartPr/>
                <p14:nvPr/>
              </p14:nvContentPartPr>
              <p14:xfrm>
                <a:off x="8413266" y="1984213"/>
                <a:ext cx="84600" cy="126360"/>
              </p14:xfrm>
            </p:contentPart>
          </mc:Choice>
          <mc:Fallback xmlns="">
            <p:pic>
              <p:nvPicPr>
                <p:cNvPr id="8501" name="Ink 8500">
                  <a:extLst>
                    <a:ext uri="{FF2B5EF4-FFF2-40B4-BE49-F238E27FC236}">
                      <a16:creationId xmlns:a16="http://schemas.microsoft.com/office/drawing/2014/main" id="{B80E3C8D-2B7B-4FE4-9257-6AC411FCFB9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404266" y="1975573"/>
                  <a:ext cx="102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8502" name="Ink 8501">
                  <a:extLst>
                    <a:ext uri="{FF2B5EF4-FFF2-40B4-BE49-F238E27FC236}">
                      <a16:creationId xmlns:a16="http://schemas.microsoft.com/office/drawing/2014/main" id="{F82EDDB7-7149-4E21-B9EB-5C20EF10CBFA}"/>
                    </a:ext>
                  </a:extLst>
                </p14:cNvPr>
                <p14:cNvContentPartPr/>
                <p14:nvPr/>
              </p14:nvContentPartPr>
              <p14:xfrm>
                <a:off x="8500746" y="1878013"/>
                <a:ext cx="24840" cy="261720"/>
              </p14:xfrm>
            </p:contentPart>
          </mc:Choice>
          <mc:Fallback xmlns="">
            <p:pic>
              <p:nvPicPr>
                <p:cNvPr id="8502" name="Ink 8501">
                  <a:extLst>
                    <a:ext uri="{FF2B5EF4-FFF2-40B4-BE49-F238E27FC236}">
                      <a16:creationId xmlns:a16="http://schemas.microsoft.com/office/drawing/2014/main" id="{F82EDDB7-7149-4E21-B9EB-5C20EF10CBF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491746" y="1869373"/>
                  <a:ext cx="42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8503" name="Ink 8502">
                  <a:extLst>
                    <a:ext uri="{FF2B5EF4-FFF2-40B4-BE49-F238E27FC236}">
                      <a16:creationId xmlns:a16="http://schemas.microsoft.com/office/drawing/2014/main" id="{4FD92484-2512-4B45-8676-EF88E7247775}"/>
                    </a:ext>
                  </a:extLst>
                </p14:cNvPr>
                <p14:cNvContentPartPr/>
                <p14:nvPr/>
              </p14:nvContentPartPr>
              <p14:xfrm>
                <a:off x="8566986" y="1979173"/>
                <a:ext cx="134280" cy="195840"/>
              </p14:xfrm>
            </p:contentPart>
          </mc:Choice>
          <mc:Fallback xmlns="">
            <p:pic>
              <p:nvPicPr>
                <p:cNvPr id="8503" name="Ink 8502">
                  <a:extLst>
                    <a:ext uri="{FF2B5EF4-FFF2-40B4-BE49-F238E27FC236}">
                      <a16:creationId xmlns:a16="http://schemas.microsoft.com/office/drawing/2014/main" id="{4FD92484-2512-4B45-8676-EF88E724777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558346" y="1970533"/>
                  <a:ext cx="151920" cy="21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5869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</a:t>
            </a:r>
            <a:r>
              <a:rPr lang="en-US" sz="1800" b="1" dirty="0">
                <a:latin typeface="+mn-lt"/>
              </a:rPr>
              <a:t>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55" name="Group 8254">
            <a:extLst>
              <a:ext uri="{FF2B5EF4-FFF2-40B4-BE49-F238E27FC236}">
                <a16:creationId xmlns:a16="http://schemas.microsoft.com/office/drawing/2014/main" id="{21FB23D2-39CF-4DA7-AD25-99381D8F3070}"/>
              </a:ext>
            </a:extLst>
          </p:cNvPr>
          <p:cNvGrpSpPr/>
          <p:nvPr/>
        </p:nvGrpSpPr>
        <p:grpSpPr>
          <a:xfrm>
            <a:off x="3981306" y="2286649"/>
            <a:ext cx="1321920" cy="393480"/>
            <a:chOff x="3981306" y="2286649"/>
            <a:chExt cx="132192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253" name="Ink 8252">
                  <a:extLst>
                    <a:ext uri="{FF2B5EF4-FFF2-40B4-BE49-F238E27FC236}">
                      <a16:creationId xmlns:a16="http://schemas.microsoft.com/office/drawing/2014/main" id="{DC38FB99-13D1-452E-8F90-B790131B48F8}"/>
                    </a:ext>
                  </a:extLst>
                </p14:cNvPr>
                <p14:cNvContentPartPr/>
                <p14:nvPr/>
              </p14:nvContentPartPr>
              <p14:xfrm>
                <a:off x="4649826" y="2286649"/>
                <a:ext cx="157320" cy="232560"/>
              </p14:xfrm>
            </p:contentPart>
          </mc:Choice>
          <mc:Fallback xmlns="">
            <p:pic>
              <p:nvPicPr>
                <p:cNvPr id="8253" name="Ink 8252">
                  <a:extLst>
                    <a:ext uri="{FF2B5EF4-FFF2-40B4-BE49-F238E27FC236}">
                      <a16:creationId xmlns:a16="http://schemas.microsoft.com/office/drawing/2014/main" id="{DC38FB99-13D1-452E-8F90-B790131B48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41186" y="2278009"/>
                  <a:ext cx="174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254" name="Ink 8253">
                  <a:extLst>
                    <a:ext uri="{FF2B5EF4-FFF2-40B4-BE49-F238E27FC236}">
                      <a16:creationId xmlns:a16="http://schemas.microsoft.com/office/drawing/2014/main" id="{40E7266A-10FF-4B34-8AB4-EA2FAAED0004}"/>
                    </a:ext>
                  </a:extLst>
                </p14:cNvPr>
                <p14:cNvContentPartPr/>
                <p14:nvPr/>
              </p14:nvContentPartPr>
              <p14:xfrm>
                <a:off x="3981306" y="2540809"/>
                <a:ext cx="1321920" cy="139320"/>
              </p14:xfrm>
            </p:contentPart>
          </mc:Choice>
          <mc:Fallback xmlns="">
            <p:pic>
              <p:nvPicPr>
                <p:cNvPr id="8254" name="Ink 8253">
                  <a:extLst>
                    <a:ext uri="{FF2B5EF4-FFF2-40B4-BE49-F238E27FC236}">
                      <a16:creationId xmlns:a16="http://schemas.microsoft.com/office/drawing/2014/main" id="{40E7266A-10FF-4B34-8AB4-EA2FAAED00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72306" y="2532169"/>
                  <a:ext cx="133956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56" name="Ink 8255">
                <a:extLst>
                  <a:ext uri="{FF2B5EF4-FFF2-40B4-BE49-F238E27FC236}">
                    <a16:creationId xmlns:a16="http://schemas.microsoft.com/office/drawing/2014/main" id="{C697EC47-ECAE-4E52-AF4A-A663BCB0FA72}"/>
                  </a:ext>
                </a:extLst>
              </p14:cNvPr>
              <p14:cNvContentPartPr/>
              <p14:nvPr/>
            </p14:nvContentPartPr>
            <p14:xfrm>
              <a:off x="2126946" y="1679689"/>
              <a:ext cx="360" cy="360"/>
            </p14:xfrm>
          </p:contentPart>
        </mc:Choice>
        <mc:Fallback xmlns="">
          <p:pic>
            <p:nvPicPr>
              <p:cNvPr id="8256" name="Ink 8255">
                <a:extLst>
                  <a:ext uri="{FF2B5EF4-FFF2-40B4-BE49-F238E27FC236}">
                    <a16:creationId xmlns:a16="http://schemas.microsoft.com/office/drawing/2014/main" id="{C697EC47-ECAE-4E52-AF4A-A663BCB0FA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7946" y="1670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61" name="Group 8260">
            <a:extLst>
              <a:ext uri="{FF2B5EF4-FFF2-40B4-BE49-F238E27FC236}">
                <a16:creationId xmlns:a16="http://schemas.microsoft.com/office/drawing/2014/main" id="{1B3BBB25-BC58-450C-A3A2-E84373685668}"/>
              </a:ext>
            </a:extLst>
          </p:cNvPr>
          <p:cNvGrpSpPr/>
          <p:nvPr/>
        </p:nvGrpSpPr>
        <p:grpSpPr>
          <a:xfrm>
            <a:off x="2976546" y="709849"/>
            <a:ext cx="1575720" cy="436680"/>
            <a:chOff x="2976546" y="709849"/>
            <a:chExt cx="157572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9126B6-C235-48CB-BC11-ABCB6A96DFA9}"/>
                    </a:ext>
                  </a:extLst>
                </p14:cNvPr>
                <p14:cNvContentPartPr/>
                <p14:nvPr/>
              </p14:nvContentPartPr>
              <p14:xfrm>
                <a:off x="2984106" y="709849"/>
                <a:ext cx="34920" cy="5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9126B6-C235-48CB-BC11-ABCB6A96DF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75466" y="700849"/>
                  <a:ext cx="52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42D85191-3C19-4F35-9121-E8978EA1C970}"/>
                    </a:ext>
                  </a:extLst>
                </p14:cNvPr>
                <p14:cNvContentPartPr/>
                <p14:nvPr/>
              </p14:nvContentPartPr>
              <p14:xfrm>
                <a:off x="3021546" y="730369"/>
                <a:ext cx="1457280" cy="37080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42D85191-3C19-4F35-9121-E8978EA1C9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12546" y="721369"/>
                  <a:ext cx="1474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257" name="Ink 8256">
                  <a:extLst>
                    <a:ext uri="{FF2B5EF4-FFF2-40B4-BE49-F238E27FC236}">
                      <a16:creationId xmlns:a16="http://schemas.microsoft.com/office/drawing/2014/main" id="{B9D450F0-31D5-4A1D-84C4-F133DE01174C}"/>
                    </a:ext>
                  </a:extLst>
                </p14:cNvPr>
                <p14:cNvContentPartPr/>
                <p14:nvPr/>
              </p14:nvContentPartPr>
              <p14:xfrm>
                <a:off x="2976546" y="844129"/>
                <a:ext cx="1575720" cy="302400"/>
              </p14:xfrm>
            </p:contentPart>
          </mc:Choice>
          <mc:Fallback xmlns="">
            <p:pic>
              <p:nvPicPr>
                <p:cNvPr id="8257" name="Ink 8256">
                  <a:extLst>
                    <a:ext uri="{FF2B5EF4-FFF2-40B4-BE49-F238E27FC236}">
                      <a16:creationId xmlns:a16="http://schemas.microsoft.com/office/drawing/2014/main" id="{B9D450F0-31D5-4A1D-84C4-F133DE0117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7906" y="835489"/>
                  <a:ext cx="159336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89" name="Ink 8288">
                <a:extLst>
                  <a:ext uri="{FF2B5EF4-FFF2-40B4-BE49-F238E27FC236}">
                    <a16:creationId xmlns:a16="http://schemas.microsoft.com/office/drawing/2014/main" id="{B8A0102E-661D-4DD5-AC04-20B7AA48129A}"/>
                  </a:ext>
                </a:extLst>
              </p14:cNvPr>
              <p14:cNvContentPartPr/>
              <p14:nvPr/>
            </p14:nvContentPartPr>
            <p14:xfrm>
              <a:off x="2807346" y="4155769"/>
              <a:ext cx="11160" cy="360"/>
            </p14:xfrm>
          </p:contentPart>
        </mc:Choice>
        <mc:Fallback xmlns="">
          <p:pic>
            <p:nvPicPr>
              <p:cNvPr id="8289" name="Ink 8288">
                <a:extLst>
                  <a:ext uri="{FF2B5EF4-FFF2-40B4-BE49-F238E27FC236}">
                    <a16:creationId xmlns:a16="http://schemas.microsoft.com/office/drawing/2014/main" id="{B8A0102E-661D-4DD5-AC04-20B7AA4812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8706" y="4147129"/>
                <a:ext cx="28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97" name="Group 8296">
            <a:extLst>
              <a:ext uri="{FF2B5EF4-FFF2-40B4-BE49-F238E27FC236}">
                <a16:creationId xmlns:a16="http://schemas.microsoft.com/office/drawing/2014/main" id="{4526CCA3-DA21-4504-B134-0490A0056857}"/>
              </a:ext>
            </a:extLst>
          </p:cNvPr>
          <p:cNvGrpSpPr/>
          <p:nvPr/>
        </p:nvGrpSpPr>
        <p:grpSpPr>
          <a:xfrm>
            <a:off x="3067986" y="1446049"/>
            <a:ext cx="4132080" cy="960840"/>
            <a:chOff x="3067986" y="1446049"/>
            <a:chExt cx="4132080" cy="9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800B14-CC66-4438-8138-4374411DC108}"/>
                    </a:ext>
                  </a:extLst>
                </p14:cNvPr>
                <p14:cNvContentPartPr/>
                <p14:nvPr/>
              </p14:nvContentPartPr>
              <p14:xfrm>
                <a:off x="6393666" y="1646209"/>
                <a:ext cx="196200" cy="22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800B14-CC66-4438-8138-4374411DC1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84666" y="1637209"/>
                  <a:ext cx="213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58A518-DA65-4D21-98B1-E87EF607C00A}"/>
                    </a:ext>
                  </a:extLst>
                </p14:cNvPr>
                <p14:cNvContentPartPr/>
                <p14:nvPr/>
              </p14:nvContentPartPr>
              <p14:xfrm>
                <a:off x="6689226" y="1716769"/>
                <a:ext cx="114480" cy="230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58A518-DA65-4D21-98B1-E87EF607C0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0586" y="1708129"/>
                  <a:ext cx="132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C2EE87-C43A-4E40-A87D-461814D9FF61}"/>
                    </a:ext>
                  </a:extLst>
                </p14:cNvPr>
                <p14:cNvContentPartPr/>
                <p14:nvPr/>
              </p14:nvContentPartPr>
              <p14:xfrm>
                <a:off x="6651066" y="1804249"/>
                <a:ext cx="259920" cy="17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C2EE87-C43A-4E40-A87D-461814D9FF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42426" y="1795609"/>
                  <a:ext cx="27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F2D5B1-639D-41D6-A121-61B41D30FE5D}"/>
                    </a:ext>
                  </a:extLst>
                </p14:cNvPr>
                <p14:cNvContentPartPr/>
                <p14:nvPr/>
              </p14:nvContentPartPr>
              <p14:xfrm>
                <a:off x="7006026" y="1700569"/>
                <a:ext cx="194040" cy="29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F2D5B1-639D-41D6-A121-61B41D30FE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97026" y="1691929"/>
                  <a:ext cx="211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5B99639-94ED-4D77-B93B-A56E8292AA2E}"/>
                    </a:ext>
                  </a:extLst>
                </p14:cNvPr>
                <p14:cNvContentPartPr/>
                <p14:nvPr/>
              </p14:nvContentPartPr>
              <p14:xfrm>
                <a:off x="3067986" y="1611289"/>
                <a:ext cx="127800" cy="134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5B99639-94ED-4D77-B93B-A56E8292AA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59346" y="1602289"/>
                  <a:ext cx="145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FE98156-56A6-44ED-8553-55AC7150904A}"/>
                    </a:ext>
                  </a:extLst>
                </p14:cNvPr>
                <p14:cNvContentPartPr/>
                <p14:nvPr/>
              </p14:nvContentPartPr>
              <p14:xfrm>
                <a:off x="3217746" y="1662769"/>
                <a:ext cx="87120" cy="129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FE98156-56A6-44ED-8553-55AC715090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08746" y="1654129"/>
                  <a:ext cx="104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8DFE697-35AC-4B6D-A656-C232C4FC87D4}"/>
                    </a:ext>
                  </a:extLst>
                </p14:cNvPr>
                <p14:cNvContentPartPr/>
                <p14:nvPr/>
              </p14:nvContentPartPr>
              <p14:xfrm>
                <a:off x="3356706" y="1686529"/>
                <a:ext cx="498960" cy="19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8DFE697-35AC-4B6D-A656-C232C4FC87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47706" y="1677529"/>
                  <a:ext cx="516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27CBF9-913F-49B9-A637-570D8D11CCEE}"/>
                    </a:ext>
                  </a:extLst>
                </p14:cNvPr>
                <p14:cNvContentPartPr/>
                <p14:nvPr/>
              </p14:nvContentPartPr>
              <p14:xfrm>
                <a:off x="3904626" y="1583209"/>
                <a:ext cx="117000" cy="37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27CBF9-913F-49B9-A637-570D8D11CC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95626" y="1574209"/>
                  <a:ext cx="134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05B222-C897-4F41-8FD6-2288E36BDFA7}"/>
                    </a:ext>
                  </a:extLst>
                </p14:cNvPr>
                <p14:cNvContentPartPr/>
                <p14:nvPr/>
              </p14:nvContentPartPr>
              <p14:xfrm>
                <a:off x="4090746" y="1657009"/>
                <a:ext cx="105480" cy="188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05B222-C897-4F41-8FD6-2288E36BDF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81746" y="1648009"/>
                  <a:ext cx="123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973300-3091-4E43-8E14-2BC0CD7278AF}"/>
                    </a:ext>
                  </a:extLst>
                </p14:cNvPr>
                <p14:cNvContentPartPr/>
                <p14:nvPr/>
              </p14:nvContentPartPr>
              <p14:xfrm>
                <a:off x="4174986" y="1669969"/>
                <a:ext cx="38160" cy="321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973300-3091-4E43-8E14-2BC0CD7278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65986" y="1660969"/>
                  <a:ext cx="55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8E28DE-72C1-4413-AD79-E22B04126540}"/>
                    </a:ext>
                  </a:extLst>
                </p14:cNvPr>
                <p14:cNvContentPartPr/>
                <p14:nvPr/>
              </p14:nvContentPartPr>
              <p14:xfrm>
                <a:off x="4289466" y="1898209"/>
                <a:ext cx="22680" cy="140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8E28DE-72C1-4413-AD79-E22B041265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80466" y="1889209"/>
                  <a:ext cx="4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7E8B99-EAB2-48ED-BAC7-B756297607AC}"/>
                    </a:ext>
                  </a:extLst>
                </p14:cNvPr>
                <p14:cNvContentPartPr/>
                <p14:nvPr/>
              </p14:nvContentPartPr>
              <p14:xfrm>
                <a:off x="4054026" y="1460089"/>
                <a:ext cx="195480" cy="49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7E8B99-EAB2-48ED-BAC7-B756297607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45026" y="1451089"/>
                  <a:ext cx="2131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68FA4F-BED9-46DF-89C2-005D31456BFE}"/>
                    </a:ext>
                  </a:extLst>
                </p14:cNvPr>
                <p14:cNvContentPartPr/>
                <p14:nvPr/>
              </p14:nvContentPartPr>
              <p14:xfrm>
                <a:off x="4466586" y="1696969"/>
                <a:ext cx="140760" cy="340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68FA4F-BED9-46DF-89C2-005D31456B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57946" y="1687969"/>
                  <a:ext cx="1584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9B4D66-A56B-4771-95B5-680F0A271BCA}"/>
                    </a:ext>
                  </a:extLst>
                </p14:cNvPr>
                <p14:cNvContentPartPr/>
                <p14:nvPr/>
              </p14:nvContentPartPr>
              <p14:xfrm>
                <a:off x="4738386" y="1446049"/>
                <a:ext cx="56880" cy="45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9B4D66-A56B-4771-95B5-680F0A271B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29386" y="1437049"/>
                  <a:ext cx="745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A759A3-96BD-486F-85B7-3DC5B97F6AFE}"/>
                    </a:ext>
                  </a:extLst>
                </p14:cNvPr>
                <p14:cNvContentPartPr/>
                <p14:nvPr/>
              </p14:nvContentPartPr>
              <p14:xfrm>
                <a:off x="4861506" y="1745569"/>
                <a:ext cx="203040" cy="10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A759A3-96BD-486F-85B7-3DC5B97F6A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52866" y="1736929"/>
                  <a:ext cx="220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654C59-FC94-45B4-88FA-2A9F94EFEDE1}"/>
                    </a:ext>
                  </a:extLst>
                </p14:cNvPr>
                <p14:cNvContentPartPr/>
                <p14:nvPr/>
              </p14:nvContentPartPr>
              <p14:xfrm>
                <a:off x="5380266" y="1475209"/>
                <a:ext cx="197640" cy="27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654C59-FC94-45B4-88FA-2A9F94EFEDE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71266" y="1466209"/>
                  <a:ext cx="215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C46ECC-E829-470F-9A05-EC1105A90E1C}"/>
                    </a:ext>
                  </a:extLst>
                </p14:cNvPr>
                <p14:cNvContentPartPr/>
                <p14:nvPr/>
              </p14:nvContentPartPr>
              <p14:xfrm>
                <a:off x="5175786" y="1912969"/>
                <a:ext cx="81720" cy="22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C46ECC-E829-470F-9A05-EC1105A90E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66786" y="1903969"/>
                  <a:ext cx="99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D55E9AB-FFBF-476C-84B2-984C7F393295}"/>
                    </a:ext>
                  </a:extLst>
                </p14:cNvPr>
                <p14:cNvContentPartPr/>
                <p14:nvPr/>
              </p14:nvContentPartPr>
              <p14:xfrm>
                <a:off x="5099466" y="1952929"/>
                <a:ext cx="353160" cy="159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D55E9AB-FFBF-476C-84B2-984C7F3932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90466" y="1944289"/>
                  <a:ext cx="370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18E88F1-F24D-4B81-9A3D-1FDDA38F2524}"/>
                    </a:ext>
                  </a:extLst>
                </p14:cNvPr>
                <p14:cNvContentPartPr/>
                <p14:nvPr/>
              </p14:nvContentPartPr>
              <p14:xfrm>
                <a:off x="5346426" y="2017369"/>
                <a:ext cx="108000" cy="1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18E88F1-F24D-4B81-9A3D-1FDDA38F252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37786" y="2008729"/>
                  <a:ext cx="12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B524E2-A322-4CBC-8EFD-0E49F34D1582}"/>
                    </a:ext>
                  </a:extLst>
                </p14:cNvPr>
                <p14:cNvContentPartPr/>
                <p14:nvPr/>
              </p14:nvContentPartPr>
              <p14:xfrm>
                <a:off x="5569626" y="1859689"/>
                <a:ext cx="148320" cy="234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B524E2-A322-4CBC-8EFD-0E49F34D15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60626" y="1850689"/>
                  <a:ext cx="165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1EA68E-47B1-435B-8A73-E4B487B6EAAB}"/>
                    </a:ext>
                  </a:extLst>
                </p14:cNvPr>
                <p14:cNvContentPartPr/>
                <p14:nvPr/>
              </p14:nvContentPartPr>
              <p14:xfrm>
                <a:off x="5749626" y="1947169"/>
                <a:ext cx="201960" cy="177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1EA68E-47B1-435B-8A73-E4B487B6EA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40986" y="1938529"/>
                  <a:ext cx="219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A1881F0-B6CF-4338-B9E3-9C04F0E5EA65}"/>
                    </a:ext>
                  </a:extLst>
                </p14:cNvPr>
                <p14:cNvContentPartPr/>
                <p14:nvPr/>
              </p14:nvContentPartPr>
              <p14:xfrm>
                <a:off x="5974266" y="1993969"/>
                <a:ext cx="140040" cy="279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A1881F0-B6CF-4338-B9E3-9C04F0E5EA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65626" y="1985329"/>
                  <a:ext cx="157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194" name="Ink 8193">
                  <a:extLst>
                    <a:ext uri="{FF2B5EF4-FFF2-40B4-BE49-F238E27FC236}">
                      <a16:creationId xmlns:a16="http://schemas.microsoft.com/office/drawing/2014/main" id="{FAF6687D-40FD-4398-9C96-63C5D367E869}"/>
                    </a:ext>
                  </a:extLst>
                </p14:cNvPr>
                <p14:cNvContentPartPr/>
                <p14:nvPr/>
              </p14:nvContentPartPr>
              <p14:xfrm>
                <a:off x="3515826" y="2196649"/>
                <a:ext cx="28440" cy="15480"/>
              </p14:xfrm>
            </p:contentPart>
          </mc:Choice>
          <mc:Fallback xmlns="">
            <p:pic>
              <p:nvPicPr>
                <p:cNvPr id="8194" name="Ink 8193">
                  <a:extLst>
                    <a:ext uri="{FF2B5EF4-FFF2-40B4-BE49-F238E27FC236}">
                      <a16:creationId xmlns:a16="http://schemas.microsoft.com/office/drawing/2014/main" id="{FAF6687D-40FD-4398-9C96-63C5D367E8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06826" y="2187649"/>
                  <a:ext cx="46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738BB38A-67C8-479F-A47F-AE38D7242961}"/>
                    </a:ext>
                  </a:extLst>
                </p14:cNvPr>
                <p14:cNvContentPartPr/>
                <p14:nvPr/>
              </p14:nvContentPartPr>
              <p14:xfrm>
                <a:off x="4277946" y="2119249"/>
                <a:ext cx="28080" cy="15480"/>
              </p14:xfrm>
            </p:contentPart>
          </mc:Choice>
          <mc:Fallback xmlns=""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738BB38A-67C8-479F-A47F-AE38D72429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68946" y="2110609"/>
                  <a:ext cx="45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96" name="Ink 8295">
                  <a:extLst>
                    <a:ext uri="{FF2B5EF4-FFF2-40B4-BE49-F238E27FC236}">
                      <a16:creationId xmlns:a16="http://schemas.microsoft.com/office/drawing/2014/main" id="{B09B143E-ACC0-4FE9-96EF-D4E03F6BEB5F}"/>
                    </a:ext>
                  </a:extLst>
                </p14:cNvPr>
                <p14:cNvContentPartPr/>
                <p14:nvPr/>
              </p14:nvContentPartPr>
              <p14:xfrm>
                <a:off x="5067066" y="2177569"/>
                <a:ext cx="1139400" cy="229320"/>
              </p14:xfrm>
            </p:contentPart>
          </mc:Choice>
          <mc:Fallback xmlns="">
            <p:pic>
              <p:nvPicPr>
                <p:cNvPr id="8296" name="Ink 8295">
                  <a:extLst>
                    <a:ext uri="{FF2B5EF4-FFF2-40B4-BE49-F238E27FC236}">
                      <a16:creationId xmlns:a16="http://schemas.microsoft.com/office/drawing/2014/main" id="{B09B143E-ACC0-4FE9-96EF-D4E03F6BEB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58426" y="2168569"/>
                  <a:ext cx="11570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0" name="Group 8349">
            <a:extLst>
              <a:ext uri="{FF2B5EF4-FFF2-40B4-BE49-F238E27FC236}">
                <a16:creationId xmlns:a16="http://schemas.microsoft.com/office/drawing/2014/main" id="{7935816C-1E68-42F8-9178-8275859B5AE5}"/>
              </a:ext>
            </a:extLst>
          </p:cNvPr>
          <p:cNvGrpSpPr/>
          <p:nvPr/>
        </p:nvGrpSpPr>
        <p:grpSpPr>
          <a:xfrm>
            <a:off x="23106" y="2308609"/>
            <a:ext cx="8228160" cy="2873880"/>
            <a:chOff x="23106" y="2308609"/>
            <a:chExt cx="8228160" cy="28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99" name="Ink 8198">
                  <a:extLst>
                    <a:ext uri="{FF2B5EF4-FFF2-40B4-BE49-F238E27FC236}">
                      <a16:creationId xmlns:a16="http://schemas.microsoft.com/office/drawing/2014/main" id="{689AD034-44C5-465D-90BB-48068E32C08A}"/>
                    </a:ext>
                  </a:extLst>
                </p14:cNvPr>
                <p14:cNvContentPartPr/>
                <p14:nvPr/>
              </p14:nvContentPartPr>
              <p14:xfrm>
                <a:off x="120666" y="2456929"/>
                <a:ext cx="186480" cy="165960"/>
              </p14:xfrm>
            </p:contentPart>
          </mc:Choice>
          <mc:Fallback xmlns="">
            <p:pic>
              <p:nvPicPr>
                <p:cNvPr id="8199" name="Ink 8198">
                  <a:extLst>
                    <a:ext uri="{FF2B5EF4-FFF2-40B4-BE49-F238E27FC236}">
                      <a16:creationId xmlns:a16="http://schemas.microsoft.com/office/drawing/2014/main" id="{689AD034-44C5-465D-90BB-48068E32C0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666" y="2447929"/>
                  <a:ext cx="204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200" name="Ink 8199">
                  <a:extLst>
                    <a:ext uri="{FF2B5EF4-FFF2-40B4-BE49-F238E27FC236}">
                      <a16:creationId xmlns:a16="http://schemas.microsoft.com/office/drawing/2014/main" id="{1341315C-B627-49D3-BE98-C8C13835EFA8}"/>
                    </a:ext>
                  </a:extLst>
                </p14:cNvPr>
                <p14:cNvContentPartPr/>
                <p14:nvPr/>
              </p14:nvContentPartPr>
              <p14:xfrm>
                <a:off x="312906" y="2496889"/>
                <a:ext cx="135360" cy="145800"/>
              </p14:xfrm>
            </p:contentPart>
          </mc:Choice>
          <mc:Fallback xmlns="">
            <p:pic>
              <p:nvPicPr>
                <p:cNvPr id="8200" name="Ink 8199">
                  <a:extLst>
                    <a:ext uri="{FF2B5EF4-FFF2-40B4-BE49-F238E27FC236}">
                      <a16:creationId xmlns:a16="http://schemas.microsoft.com/office/drawing/2014/main" id="{1341315C-B627-49D3-BE98-C8C13835EFA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3906" y="2488249"/>
                  <a:ext cx="153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01" name="Ink 8200">
                  <a:extLst>
                    <a:ext uri="{FF2B5EF4-FFF2-40B4-BE49-F238E27FC236}">
                      <a16:creationId xmlns:a16="http://schemas.microsoft.com/office/drawing/2014/main" id="{4EAE069A-F9A7-4FA1-851E-D50E18C834FF}"/>
                    </a:ext>
                  </a:extLst>
                </p14:cNvPr>
                <p14:cNvContentPartPr/>
                <p14:nvPr/>
              </p14:nvContentPartPr>
              <p14:xfrm>
                <a:off x="455106" y="2545489"/>
                <a:ext cx="173880" cy="154440"/>
              </p14:xfrm>
            </p:contentPart>
          </mc:Choice>
          <mc:Fallback xmlns="">
            <p:pic>
              <p:nvPicPr>
                <p:cNvPr id="8201" name="Ink 8200">
                  <a:extLst>
                    <a:ext uri="{FF2B5EF4-FFF2-40B4-BE49-F238E27FC236}">
                      <a16:creationId xmlns:a16="http://schemas.microsoft.com/office/drawing/2014/main" id="{4EAE069A-F9A7-4FA1-851E-D50E18C834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6106" y="2536489"/>
                  <a:ext cx="191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02" name="Ink 8201">
                  <a:extLst>
                    <a:ext uri="{FF2B5EF4-FFF2-40B4-BE49-F238E27FC236}">
                      <a16:creationId xmlns:a16="http://schemas.microsoft.com/office/drawing/2014/main" id="{245540A8-FA32-4E30-9A6C-5ACD2F174845}"/>
                    </a:ext>
                  </a:extLst>
                </p14:cNvPr>
                <p14:cNvContentPartPr/>
                <p14:nvPr/>
              </p14:nvContentPartPr>
              <p14:xfrm>
                <a:off x="620706" y="2518849"/>
                <a:ext cx="246600" cy="187560"/>
              </p14:xfrm>
            </p:contentPart>
          </mc:Choice>
          <mc:Fallback xmlns="">
            <p:pic>
              <p:nvPicPr>
                <p:cNvPr id="8202" name="Ink 8201">
                  <a:extLst>
                    <a:ext uri="{FF2B5EF4-FFF2-40B4-BE49-F238E27FC236}">
                      <a16:creationId xmlns:a16="http://schemas.microsoft.com/office/drawing/2014/main" id="{245540A8-FA32-4E30-9A6C-5ACD2F1748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2066" y="2509849"/>
                  <a:ext cx="264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03" name="Ink 8202">
                  <a:extLst>
                    <a:ext uri="{FF2B5EF4-FFF2-40B4-BE49-F238E27FC236}">
                      <a16:creationId xmlns:a16="http://schemas.microsoft.com/office/drawing/2014/main" id="{4DB01859-2BBB-4A7E-B7CA-90F46A51A872}"/>
                    </a:ext>
                  </a:extLst>
                </p14:cNvPr>
                <p14:cNvContentPartPr/>
                <p14:nvPr/>
              </p14:nvContentPartPr>
              <p14:xfrm>
                <a:off x="900786" y="2381329"/>
                <a:ext cx="110880" cy="307440"/>
              </p14:xfrm>
            </p:contentPart>
          </mc:Choice>
          <mc:Fallback xmlns="">
            <p:pic>
              <p:nvPicPr>
                <p:cNvPr id="8203" name="Ink 8202">
                  <a:extLst>
                    <a:ext uri="{FF2B5EF4-FFF2-40B4-BE49-F238E27FC236}">
                      <a16:creationId xmlns:a16="http://schemas.microsoft.com/office/drawing/2014/main" id="{4DB01859-2BBB-4A7E-B7CA-90F46A51A87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1786" y="2372689"/>
                  <a:ext cx="128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04" name="Ink 8203">
                  <a:extLst>
                    <a:ext uri="{FF2B5EF4-FFF2-40B4-BE49-F238E27FC236}">
                      <a16:creationId xmlns:a16="http://schemas.microsoft.com/office/drawing/2014/main" id="{0BB5C9DA-CBD0-4D02-8EA4-288F58D53273}"/>
                    </a:ext>
                  </a:extLst>
                </p14:cNvPr>
                <p14:cNvContentPartPr/>
                <p14:nvPr/>
              </p14:nvContentPartPr>
              <p14:xfrm>
                <a:off x="1069986" y="2357929"/>
                <a:ext cx="129960" cy="348480"/>
              </p14:xfrm>
            </p:contentPart>
          </mc:Choice>
          <mc:Fallback xmlns="">
            <p:pic>
              <p:nvPicPr>
                <p:cNvPr id="8204" name="Ink 8203">
                  <a:extLst>
                    <a:ext uri="{FF2B5EF4-FFF2-40B4-BE49-F238E27FC236}">
                      <a16:creationId xmlns:a16="http://schemas.microsoft.com/office/drawing/2014/main" id="{0BB5C9DA-CBD0-4D02-8EA4-288F58D532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1346" y="2349289"/>
                  <a:ext cx="147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05" name="Ink 8204">
                  <a:extLst>
                    <a:ext uri="{FF2B5EF4-FFF2-40B4-BE49-F238E27FC236}">
                      <a16:creationId xmlns:a16="http://schemas.microsoft.com/office/drawing/2014/main" id="{9C8E1F65-4060-40A6-80B3-24FD4EEAC7CB}"/>
                    </a:ext>
                  </a:extLst>
                </p14:cNvPr>
                <p14:cNvContentPartPr/>
                <p14:nvPr/>
              </p14:nvContentPartPr>
              <p14:xfrm>
                <a:off x="1235226" y="2612089"/>
                <a:ext cx="25920" cy="154800"/>
              </p14:xfrm>
            </p:contentPart>
          </mc:Choice>
          <mc:Fallback xmlns="">
            <p:pic>
              <p:nvPicPr>
                <p:cNvPr id="8205" name="Ink 8204">
                  <a:extLst>
                    <a:ext uri="{FF2B5EF4-FFF2-40B4-BE49-F238E27FC236}">
                      <a16:creationId xmlns:a16="http://schemas.microsoft.com/office/drawing/2014/main" id="{9C8E1F65-4060-40A6-80B3-24FD4EEAC7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26586" y="2603089"/>
                  <a:ext cx="43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9CF97DEE-30FB-4441-A977-1B8B648DE616}"/>
                    </a:ext>
                  </a:extLst>
                </p14:cNvPr>
                <p14:cNvContentPartPr/>
                <p14:nvPr/>
              </p14:nvContentPartPr>
              <p14:xfrm>
                <a:off x="1402626" y="2650969"/>
                <a:ext cx="48600" cy="150480"/>
              </p14:xfrm>
            </p:contentPart>
          </mc:Choice>
          <mc:Fallback xmlns=""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9CF97DEE-30FB-4441-A977-1B8B648DE6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3986" y="2641969"/>
                  <a:ext cx="66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1DBFD26A-0672-4E13-8036-9C4F0D67782E}"/>
                    </a:ext>
                  </a:extLst>
                </p14:cNvPr>
                <p14:cNvContentPartPr/>
                <p14:nvPr/>
              </p14:nvContentPartPr>
              <p14:xfrm>
                <a:off x="1517466" y="2553409"/>
                <a:ext cx="209520" cy="271440"/>
              </p14:xfrm>
            </p:contentPart>
          </mc:Choice>
          <mc:Fallback xmlns=""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1DBFD26A-0672-4E13-8036-9C4F0D6778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08466" y="2544769"/>
                  <a:ext cx="227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08" name="Ink 8207">
                  <a:extLst>
                    <a:ext uri="{FF2B5EF4-FFF2-40B4-BE49-F238E27FC236}">
                      <a16:creationId xmlns:a16="http://schemas.microsoft.com/office/drawing/2014/main" id="{9B9BE489-31F4-4070-BFA5-0CBDBE9ACDC7}"/>
                    </a:ext>
                  </a:extLst>
                </p14:cNvPr>
                <p14:cNvContentPartPr/>
                <p14:nvPr/>
              </p14:nvContentPartPr>
              <p14:xfrm>
                <a:off x="1820586" y="2631529"/>
                <a:ext cx="141840" cy="106920"/>
              </p14:xfrm>
            </p:contentPart>
          </mc:Choice>
          <mc:Fallback xmlns="">
            <p:pic>
              <p:nvPicPr>
                <p:cNvPr id="8208" name="Ink 8207">
                  <a:extLst>
                    <a:ext uri="{FF2B5EF4-FFF2-40B4-BE49-F238E27FC236}">
                      <a16:creationId xmlns:a16="http://schemas.microsoft.com/office/drawing/2014/main" id="{9B9BE489-31F4-4070-BFA5-0CBDBE9ACD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11586" y="2622529"/>
                  <a:ext cx="159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94025105-BDEC-4355-B543-46452538ACD9}"/>
                    </a:ext>
                  </a:extLst>
                </p14:cNvPr>
                <p14:cNvContentPartPr/>
                <p14:nvPr/>
              </p14:nvContentPartPr>
              <p14:xfrm>
                <a:off x="2010306" y="2308609"/>
                <a:ext cx="92880" cy="461880"/>
              </p14:xfrm>
            </p:contentPart>
          </mc:Choice>
          <mc:Fallback xmlns=""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94025105-BDEC-4355-B543-46452538AC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01306" y="2299609"/>
                  <a:ext cx="1105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10" name="Ink 8209">
                  <a:extLst>
                    <a:ext uri="{FF2B5EF4-FFF2-40B4-BE49-F238E27FC236}">
                      <a16:creationId xmlns:a16="http://schemas.microsoft.com/office/drawing/2014/main" id="{97C5D2E9-DBCF-40B4-9C7D-7DEC3FFB2B8B}"/>
                    </a:ext>
                  </a:extLst>
                </p14:cNvPr>
                <p14:cNvContentPartPr/>
                <p14:nvPr/>
              </p14:nvContentPartPr>
              <p14:xfrm>
                <a:off x="2195706" y="2692729"/>
                <a:ext cx="217080" cy="87120"/>
              </p14:xfrm>
            </p:contentPart>
          </mc:Choice>
          <mc:Fallback xmlns="">
            <p:pic>
              <p:nvPicPr>
                <p:cNvPr id="8210" name="Ink 8209">
                  <a:extLst>
                    <a:ext uri="{FF2B5EF4-FFF2-40B4-BE49-F238E27FC236}">
                      <a16:creationId xmlns:a16="http://schemas.microsoft.com/office/drawing/2014/main" id="{97C5D2E9-DBCF-40B4-9C7D-7DEC3FFB2B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7066" y="2684089"/>
                  <a:ext cx="234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E5ACCB3E-755E-4B9B-9546-EE9867102A63}"/>
                    </a:ext>
                  </a:extLst>
                </p14:cNvPr>
                <p14:cNvContentPartPr/>
                <p14:nvPr/>
              </p14:nvContentPartPr>
              <p14:xfrm>
                <a:off x="2740746" y="2427049"/>
                <a:ext cx="189000" cy="395640"/>
              </p14:xfrm>
            </p:contentPart>
          </mc:Choice>
          <mc:Fallback xmlns=""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E5ACCB3E-755E-4B9B-9546-EE9867102A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31746" y="2418049"/>
                  <a:ext cx="2066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13" name="Ink 8212">
                  <a:extLst>
                    <a:ext uri="{FF2B5EF4-FFF2-40B4-BE49-F238E27FC236}">
                      <a16:creationId xmlns:a16="http://schemas.microsoft.com/office/drawing/2014/main" id="{780902B9-4397-47A0-97C5-484217365E1B}"/>
                    </a:ext>
                  </a:extLst>
                </p14:cNvPr>
                <p14:cNvContentPartPr/>
                <p14:nvPr/>
              </p14:nvContentPartPr>
              <p14:xfrm>
                <a:off x="2967906" y="2542249"/>
                <a:ext cx="185400" cy="322920"/>
              </p14:xfrm>
            </p:contentPart>
          </mc:Choice>
          <mc:Fallback xmlns="">
            <p:pic>
              <p:nvPicPr>
                <p:cNvPr id="8213" name="Ink 8212">
                  <a:extLst>
                    <a:ext uri="{FF2B5EF4-FFF2-40B4-BE49-F238E27FC236}">
                      <a16:creationId xmlns:a16="http://schemas.microsoft.com/office/drawing/2014/main" id="{780902B9-4397-47A0-97C5-484217365E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59266" y="2533609"/>
                  <a:ext cx="203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14" name="Ink 8213">
                  <a:extLst>
                    <a:ext uri="{FF2B5EF4-FFF2-40B4-BE49-F238E27FC236}">
                      <a16:creationId xmlns:a16="http://schemas.microsoft.com/office/drawing/2014/main" id="{0C766DBB-3D68-47C3-8DE9-240DA4112C49}"/>
                    </a:ext>
                  </a:extLst>
                </p14:cNvPr>
                <p14:cNvContentPartPr/>
                <p14:nvPr/>
              </p14:nvContentPartPr>
              <p14:xfrm>
                <a:off x="3278946" y="2744929"/>
                <a:ext cx="235440" cy="35640"/>
              </p14:xfrm>
            </p:contentPart>
          </mc:Choice>
          <mc:Fallback xmlns="">
            <p:pic>
              <p:nvPicPr>
                <p:cNvPr id="8214" name="Ink 8213">
                  <a:extLst>
                    <a:ext uri="{FF2B5EF4-FFF2-40B4-BE49-F238E27FC236}">
                      <a16:creationId xmlns:a16="http://schemas.microsoft.com/office/drawing/2014/main" id="{0C766DBB-3D68-47C3-8DE9-240DA4112C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69946" y="2735929"/>
                  <a:ext cx="253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15" name="Ink 8214">
                  <a:extLst>
                    <a:ext uri="{FF2B5EF4-FFF2-40B4-BE49-F238E27FC236}">
                      <a16:creationId xmlns:a16="http://schemas.microsoft.com/office/drawing/2014/main" id="{DB9D0B4E-CA69-4352-B4EB-D95AFFA7E835}"/>
                    </a:ext>
                  </a:extLst>
                </p14:cNvPr>
                <p14:cNvContentPartPr/>
                <p14:nvPr/>
              </p14:nvContentPartPr>
              <p14:xfrm>
                <a:off x="3372906" y="2562769"/>
                <a:ext cx="62640" cy="329400"/>
              </p14:xfrm>
            </p:contentPart>
          </mc:Choice>
          <mc:Fallback xmlns="">
            <p:pic>
              <p:nvPicPr>
                <p:cNvPr id="8215" name="Ink 8214">
                  <a:extLst>
                    <a:ext uri="{FF2B5EF4-FFF2-40B4-BE49-F238E27FC236}">
                      <a16:creationId xmlns:a16="http://schemas.microsoft.com/office/drawing/2014/main" id="{DB9D0B4E-CA69-4352-B4EB-D95AFFA7E83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64266" y="2554129"/>
                  <a:ext cx="802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16" name="Ink 8215">
                  <a:extLst>
                    <a:ext uri="{FF2B5EF4-FFF2-40B4-BE49-F238E27FC236}">
                      <a16:creationId xmlns:a16="http://schemas.microsoft.com/office/drawing/2014/main" id="{7AC21F6A-BE38-449A-ABB0-A26F69630A2A}"/>
                    </a:ext>
                  </a:extLst>
                </p14:cNvPr>
                <p14:cNvContentPartPr/>
                <p14:nvPr/>
              </p14:nvContentPartPr>
              <p14:xfrm>
                <a:off x="3654066" y="2558449"/>
                <a:ext cx="374760" cy="502560"/>
              </p14:xfrm>
            </p:contentPart>
          </mc:Choice>
          <mc:Fallback xmlns="">
            <p:pic>
              <p:nvPicPr>
                <p:cNvPr id="8216" name="Ink 8215">
                  <a:extLst>
                    <a:ext uri="{FF2B5EF4-FFF2-40B4-BE49-F238E27FC236}">
                      <a16:creationId xmlns:a16="http://schemas.microsoft.com/office/drawing/2014/main" id="{7AC21F6A-BE38-449A-ABB0-A26F69630A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45066" y="2549809"/>
                  <a:ext cx="3924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17" name="Ink 8216">
                  <a:extLst>
                    <a:ext uri="{FF2B5EF4-FFF2-40B4-BE49-F238E27FC236}">
                      <a16:creationId xmlns:a16="http://schemas.microsoft.com/office/drawing/2014/main" id="{17C30BC1-AAF5-4134-B76C-4392875D2145}"/>
                    </a:ext>
                  </a:extLst>
                </p14:cNvPr>
                <p14:cNvContentPartPr/>
                <p14:nvPr/>
              </p14:nvContentPartPr>
              <p14:xfrm>
                <a:off x="4101546" y="2846449"/>
                <a:ext cx="45000" cy="197280"/>
              </p14:xfrm>
            </p:contentPart>
          </mc:Choice>
          <mc:Fallback xmlns="">
            <p:pic>
              <p:nvPicPr>
                <p:cNvPr id="8217" name="Ink 8216">
                  <a:extLst>
                    <a:ext uri="{FF2B5EF4-FFF2-40B4-BE49-F238E27FC236}">
                      <a16:creationId xmlns:a16="http://schemas.microsoft.com/office/drawing/2014/main" id="{17C30BC1-AAF5-4134-B76C-4392875D21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92906" y="2837449"/>
                  <a:ext cx="62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18" name="Ink 8217">
                  <a:extLst>
                    <a:ext uri="{FF2B5EF4-FFF2-40B4-BE49-F238E27FC236}">
                      <a16:creationId xmlns:a16="http://schemas.microsoft.com/office/drawing/2014/main" id="{BE1F6E96-7EF2-471C-9852-A32DCD1AAD6B}"/>
                    </a:ext>
                  </a:extLst>
                </p14:cNvPr>
                <p14:cNvContentPartPr/>
                <p14:nvPr/>
              </p14:nvContentPartPr>
              <p14:xfrm>
                <a:off x="4198746" y="2900449"/>
                <a:ext cx="123840" cy="153720"/>
              </p14:xfrm>
            </p:contentPart>
          </mc:Choice>
          <mc:Fallback xmlns="">
            <p:pic>
              <p:nvPicPr>
                <p:cNvPr id="8218" name="Ink 8217">
                  <a:extLst>
                    <a:ext uri="{FF2B5EF4-FFF2-40B4-BE49-F238E27FC236}">
                      <a16:creationId xmlns:a16="http://schemas.microsoft.com/office/drawing/2014/main" id="{BE1F6E96-7EF2-471C-9852-A32DCD1AAD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90106" y="2891449"/>
                  <a:ext cx="141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19" name="Ink 8218">
                  <a:extLst>
                    <a:ext uri="{FF2B5EF4-FFF2-40B4-BE49-F238E27FC236}">
                      <a16:creationId xmlns:a16="http://schemas.microsoft.com/office/drawing/2014/main" id="{3A512984-F6DF-4C0C-8877-71E224D158A7}"/>
                    </a:ext>
                  </a:extLst>
                </p14:cNvPr>
                <p14:cNvContentPartPr/>
                <p14:nvPr/>
              </p14:nvContentPartPr>
              <p14:xfrm>
                <a:off x="4544706" y="2631529"/>
                <a:ext cx="140040" cy="257400"/>
              </p14:xfrm>
            </p:contentPart>
          </mc:Choice>
          <mc:Fallback xmlns="">
            <p:pic>
              <p:nvPicPr>
                <p:cNvPr id="8219" name="Ink 8218">
                  <a:extLst>
                    <a:ext uri="{FF2B5EF4-FFF2-40B4-BE49-F238E27FC236}">
                      <a16:creationId xmlns:a16="http://schemas.microsoft.com/office/drawing/2014/main" id="{3A512984-F6DF-4C0C-8877-71E224D158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35706" y="2622529"/>
                  <a:ext cx="157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20" name="Ink 8219">
                  <a:extLst>
                    <a:ext uri="{FF2B5EF4-FFF2-40B4-BE49-F238E27FC236}">
                      <a16:creationId xmlns:a16="http://schemas.microsoft.com/office/drawing/2014/main" id="{3D8F2D37-39AF-4CE6-892F-D8B2809EEEC3}"/>
                    </a:ext>
                  </a:extLst>
                </p14:cNvPr>
                <p14:cNvContentPartPr/>
                <p14:nvPr/>
              </p14:nvContentPartPr>
              <p14:xfrm>
                <a:off x="4562346" y="2726929"/>
                <a:ext cx="123120" cy="7560"/>
              </p14:xfrm>
            </p:contentPart>
          </mc:Choice>
          <mc:Fallback xmlns="">
            <p:pic>
              <p:nvPicPr>
                <p:cNvPr id="8220" name="Ink 8219">
                  <a:extLst>
                    <a:ext uri="{FF2B5EF4-FFF2-40B4-BE49-F238E27FC236}">
                      <a16:creationId xmlns:a16="http://schemas.microsoft.com/office/drawing/2014/main" id="{3D8F2D37-39AF-4CE6-892F-D8B2809EEE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53346" y="2717929"/>
                  <a:ext cx="140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21" name="Ink 8220">
                  <a:extLst>
                    <a:ext uri="{FF2B5EF4-FFF2-40B4-BE49-F238E27FC236}">
                      <a16:creationId xmlns:a16="http://schemas.microsoft.com/office/drawing/2014/main" id="{F7CB0C78-B544-4540-87AB-308748AB5514}"/>
                    </a:ext>
                  </a:extLst>
                </p14:cNvPr>
                <p14:cNvContentPartPr/>
                <p14:nvPr/>
              </p14:nvContentPartPr>
              <p14:xfrm>
                <a:off x="4778706" y="2614969"/>
                <a:ext cx="79200" cy="261360"/>
              </p14:xfrm>
            </p:contentPart>
          </mc:Choice>
          <mc:Fallback xmlns="">
            <p:pic>
              <p:nvPicPr>
                <p:cNvPr id="8221" name="Ink 8220">
                  <a:extLst>
                    <a:ext uri="{FF2B5EF4-FFF2-40B4-BE49-F238E27FC236}">
                      <a16:creationId xmlns:a16="http://schemas.microsoft.com/office/drawing/2014/main" id="{F7CB0C78-B544-4540-87AB-308748AB55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70066" y="2605969"/>
                  <a:ext cx="96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B5E6D25F-13C3-40AF-8CB7-618FDEF09275}"/>
                    </a:ext>
                  </a:extLst>
                </p14:cNvPr>
                <p14:cNvContentPartPr/>
                <p14:nvPr/>
              </p14:nvContentPartPr>
              <p14:xfrm>
                <a:off x="4726146" y="2739169"/>
                <a:ext cx="183240" cy="2916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B5E6D25F-13C3-40AF-8CB7-618FDEF092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17506" y="2730169"/>
                  <a:ext cx="200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23" name="Ink 8222">
                  <a:extLst>
                    <a:ext uri="{FF2B5EF4-FFF2-40B4-BE49-F238E27FC236}">
                      <a16:creationId xmlns:a16="http://schemas.microsoft.com/office/drawing/2014/main" id="{CD71182E-30BA-468B-8846-691C71E1B66D}"/>
                    </a:ext>
                  </a:extLst>
                </p14:cNvPr>
                <p14:cNvContentPartPr/>
                <p14:nvPr/>
              </p14:nvContentPartPr>
              <p14:xfrm>
                <a:off x="4907586" y="2802169"/>
                <a:ext cx="138240" cy="217800"/>
              </p14:xfrm>
            </p:contentPart>
          </mc:Choice>
          <mc:Fallback xmlns="">
            <p:pic>
              <p:nvPicPr>
                <p:cNvPr id="8223" name="Ink 8222">
                  <a:extLst>
                    <a:ext uri="{FF2B5EF4-FFF2-40B4-BE49-F238E27FC236}">
                      <a16:creationId xmlns:a16="http://schemas.microsoft.com/office/drawing/2014/main" id="{CD71182E-30BA-468B-8846-691C71E1B66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98946" y="2793529"/>
                  <a:ext cx="155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24" name="Ink 8223">
                  <a:extLst>
                    <a:ext uri="{FF2B5EF4-FFF2-40B4-BE49-F238E27FC236}">
                      <a16:creationId xmlns:a16="http://schemas.microsoft.com/office/drawing/2014/main" id="{3A2D1F91-1A3A-4916-81DA-FF29AC59EB83}"/>
                    </a:ext>
                  </a:extLst>
                </p14:cNvPr>
                <p14:cNvContentPartPr/>
                <p14:nvPr/>
              </p14:nvContentPartPr>
              <p14:xfrm>
                <a:off x="5103426" y="3007009"/>
                <a:ext cx="34920" cy="60480"/>
              </p14:xfrm>
            </p:contentPart>
          </mc:Choice>
          <mc:Fallback xmlns="">
            <p:pic>
              <p:nvPicPr>
                <p:cNvPr id="8224" name="Ink 8223">
                  <a:extLst>
                    <a:ext uri="{FF2B5EF4-FFF2-40B4-BE49-F238E27FC236}">
                      <a16:creationId xmlns:a16="http://schemas.microsoft.com/office/drawing/2014/main" id="{3A2D1F91-1A3A-4916-81DA-FF29AC59EB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94786" y="2998369"/>
                  <a:ext cx="52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25" name="Ink 8224">
                  <a:extLst>
                    <a:ext uri="{FF2B5EF4-FFF2-40B4-BE49-F238E27FC236}">
                      <a16:creationId xmlns:a16="http://schemas.microsoft.com/office/drawing/2014/main" id="{7C451612-2AD0-4B76-A5D6-3DE2AD526596}"/>
                    </a:ext>
                  </a:extLst>
                </p14:cNvPr>
                <p14:cNvContentPartPr/>
                <p14:nvPr/>
              </p14:nvContentPartPr>
              <p14:xfrm>
                <a:off x="5236266" y="2721889"/>
                <a:ext cx="190440" cy="270360"/>
              </p14:xfrm>
            </p:contentPart>
          </mc:Choice>
          <mc:Fallback xmlns="">
            <p:pic>
              <p:nvPicPr>
                <p:cNvPr id="8225" name="Ink 8224">
                  <a:extLst>
                    <a:ext uri="{FF2B5EF4-FFF2-40B4-BE49-F238E27FC236}">
                      <a16:creationId xmlns:a16="http://schemas.microsoft.com/office/drawing/2014/main" id="{7C451612-2AD0-4B76-A5D6-3DE2AD52659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27626" y="2712889"/>
                  <a:ext cx="208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26" name="Ink 8225">
                  <a:extLst>
                    <a:ext uri="{FF2B5EF4-FFF2-40B4-BE49-F238E27FC236}">
                      <a16:creationId xmlns:a16="http://schemas.microsoft.com/office/drawing/2014/main" id="{3435062D-E764-4070-9158-33D4101BC35E}"/>
                    </a:ext>
                  </a:extLst>
                </p14:cNvPr>
                <p14:cNvContentPartPr/>
                <p14:nvPr/>
              </p14:nvContentPartPr>
              <p14:xfrm>
                <a:off x="5427066" y="2903689"/>
                <a:ext cx="41760" cy="169560"/>
              </p14:xfrm>
            </p:contentPart>
          </mc:Choice>
          <mc:Fallback xmlns="">
            <p:pic>
              <p:nvPicPr>
                <p:cNvPr id="8226" name="Ink 8225">
                  <a:extLst>
                    <a:ext uri="{FF2B5EF4-FFF2-40B4-BE49-F238E27FC236}">
                      <a16:creationId xmlns:a16="http://schemas.microsoft.com/office/drawing/2014/main" id="{3435062D-E764-4070-9158-33D4101BC35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18426" y="2895049"/>
                  <a:ext cx="59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27" name="Ink 8226">
                  <a:extLst>
                    <a:ext uri="{FF2B5EF4-FFF2-40B4-BE49-F238E27FC236}">
                      <a16:creationId xmlns:a16="http://schemas.microsoft.com/office/drawing/2014/main" id="{9D779A64-C04A-4CBA-8C58-BC644CD32D16}"/>
                    </a:ext>
                  </a:extLst>
                </p14:cNvPr>
                <p14:cNvContentPartPr/>
                <p14:nvPr/>
              </p14:nvContentPartPr>
              <p14:xfrm>
                <a:off x="5609226" y="2552689"/>
                <a:ext cx="120600" cy="482400"/>
              </p14:xfrm>
            </p:contentPart>
          </mc:Choice>
          <mc:Fallback xmlns="">
            <p:pic>
              <p:nvPicPr>
                <p:cNvPr id="8227" name="Ink 8226">
                  <a:extLst>
                    <a:ext uri="{FF2B5EF4-FFF2-40B4-BE49-F238E27FC236}">
                      <a16:creationId xmlns:a16="http://schemas.microsoft.com/office/drawing/2014/main" id="{9D779A64-C04A-4CBA-8C58-BC644CD32D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00586" y="2544049"/>
                  <a:ext cx="1382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28" name="Ink 8227">
                  <a:extLst>
                    <a:ext uri="{FF2B5EF4-FFF2-40B4-BE49-F238E27FC236}">
                      <a16:creationId xmlns:a16="http://schemas.microsoft.com/office/drawing/2014/main" id="{D07A4517-D7DD-4879-8DB5-EF631ACA3F05}"/>
                    </a:ext>
                  </a:extLst>
                </p14:cNvPr>
                <p14:cNvContentPartPr/>
                <p14:nvPr/>
              </p14:nvContentPartPr>
              <p14:xfrm>
                <a:off x="5805066" y="2962369"/>
                <a:ext cx="7200" cy="9000"/>
              </p14:xfrm>
            </p:contentPart>
          </mc:Choice>
          <mc:Fallback xmlns="">
            <p:pic>
              <p:nvPicPr>
                <p:cNvPr id="8228" name="Ink 8227">
                  <a:extLst>
                    <a:ext uri="{FF2B5EF4-FFF2-40B4-BE49-F238E27FC236}">
                      <a16:creationId xmlns:a16="http://schemas.microsoft.com/office/drawing/2014/main" id="{D07A4517-D7DD-4879-8DB5-EF631ACA3F0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96426" y="2953369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31" name="Ink 8230">
                  <a:extLst>
                    <a:ext uri="{FF2B5EF4-FFF2-40B4-BE49-F238E27FC236}">
                      <a16:creationId xmlns:a16="http://schemas.microsoft.com/office/drawing/2014/main" id="{91F76466-70B8-4C5E-AA0C-D7F6E9FDC090}"/>
                    </a:ext>
                  </a:extLst>
                </p14:cNvPr>
                <p14:cNvContentPartPr/>
                <p14:nvPr/>
              </p14:nvContentPartPr>
              <p14:xfrm>
                <a:off x="6232026" y="2649529"/>
                <a:ext cx="151920" cy="310320"/>
              </p14:xfrm>
            </p:contentPart>
          </mc:Choice>
          <mc:Fallback xmlns="">
            <p:pic>
              <p:nvPicPr>
                <p:cNvPr id="8231" name="Ink 8230">
                  <a:extLst>
                    <a:ext uri="{FF2B5EF4-FFF2-40B4-BE49-F238E27FC236}">
                      <a16:creationId xmlns:a16="http://schemas.microsoft.com/office/drawing/2014/main" id="{91F76466-70B8-4C5E-AA0C-D7F6E9FDC09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23386" y="2640889"/>
                  <a:ext cx="1695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32" name="Ink 8231">
                  <a:extLst>
                    <a:ext uri="{FF2B5EF4-FFF2-40B4-BE49-F238E27FC236}">
                      <a16:creationId xmlns:a16="http://schemas.microsoft.com/office/drawing/2014/main" id="{14951EA8-1B43-4002-A1C3-C5F61AD0AEE4}"/>
                    </a:ext>
                  </a:extLst>
                </p14:cNvPr>
                <p14:cNvContentPartPr/>
                <p14:nvPr/>
              </p14:nvContentPartPr>
              <p14:xfrm>
                <a:off x="6444066" y="2832769"/>
                <a:ext cx="162000" cy="153360"/>
              </p14:xfrm>
            </p:contentPart>
          </mc:Choice>
          <mc:Fallback xmlns="">
            <p:pic>
              <p:nvPicPr>
                <p:cNvPr id="8232" name="Ink 8231">
                  <a:extLst>
                    <a:ext uri="{FF2B5EF4-FFF2-40B4-BE49-F238E27FC236}">
                      <a16:creationId xmlns:a16="http://schemas.microsoft.com/office/drawing/2014/main" id="{14951EA8-1B43-4002-A1C3-C5F61AD0AEE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35066" y="2824129"/>
                  <a:ext cx="179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33" name="Ink 8232">
                  <a:extLst>
                    <a:ext uri="{FF2B5EF4-FFF2-40B4-BE49-F238E27FC236}">
                      <a16:creationId xmlns:a16="http://schemas.microsoft.com/office/drawing/2014/main" id="{D1C370AE-81E6-4DAE-AD77-DD419D68A031}"/>
                    </a:ext>
                  </a:extLst>
                </p14:cNvPr>
                <p14:cNvContentPartPr/>
                <p14:nvPr/>
              </p14:nvContentPartPr>
              <p14:xfrm>
                <a:off x="6498066" y="2858329"/>
                <a:ext cx="173160" cy="299160"/>
              </p14:xfrm>
            </p:contentPart>
          </mc:Choice>
          <mc:Fallback xmlns="">
            <p:pic>
              <p:nvPicPr>
                <p:cNvPr id="8233" name="Ink 8232">
                  <a:extLst>
                    <a:ext uri="{FF2B5EF4-FFF2-40B4-BE49-F238E27FC236}">
                      <a16:creationId xmlns:a16="http://schemas.microsoft.com/office/drawing/2014/main" id="{D1C370AE-81E6-4DAE-AD77-DD419D68A0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89426" y="2849329"/>
                  <a:ext cx="190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34" name="Ink 8233">
                  <a:extLst>
                    <a:ext uri="{FF2B5EF4-FFF2-40B4-BE49-F238E27FC236}">
                      <a16:creationId xmlns:a16="http://schemas.microsoft.com/office/drawing/2014/main" id="{01AB34A4-5734-498C-AB64-BB0D55E2F5F8}"/>
                    </a:ext>
                  </a:extLst>
                </p14:cNvPr>
                <p14:cNvContentPartPr/>
                <p14:nvPr/>
              </p14:nvContentPartPr>
              <p14:xfrm>
                <a:off x="6730986" y="2951929"/>
                <a:ext cx="290160" cy="154440"/>
              </p14:xfrm>
            </p:contentPart>
          </mc:Choice>
          <mc:Fallback xmlns="">
            <p:pic>
              <p:nvPicPr>
                <p:cNvPr id="8234" name="Ink 8233">
                  <a:extLst>
                    <a:ext uri="{FF2B5EF4-FFF2-40B4-BE49-F238E27FC236}">
                      <a16:creationId xmlns:a16="http://schemas.microsoft.com/office/drawing/2014/main" id="{01AB34A4-5734-498C-AB64-BB0D55E2F5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22346" y="2942929"/>
                  <a:ext cx="307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35" name="Ink 8234">
                  <a:extLst>
                    <a:ext uri="{FF2B5EF4-FFF2-40B4-BE49-F238E27FC236}">
                      <a16:creationId xmlns:a16="http://schemas.microsoft.com/office/drawing/2014/main" id="{F6A04992-E2D5-420F-A4E6-889DD7C14AB1}"/>
                    </a:ext>
                  </a:extLst>
                </p14:cNvPr>
                <p14:cNvContentPartPr/>
                <p14:nvPr/>
              </p14:nvContentPartPr>
              <p14:xfrm>
                <a:off x="7192146" y="2689129"/>
                <a:ext cx="153000" cy="375480"/>
              </p14:xfrm>
            </p:contentPart>
          </mc:Choice>
          <mc:Fallback xmlns="">
            <p:pic>
              <p:nvPicPr>
                <p:cNvPr id="8235" name="Ink 8234">
                  <a:extLst>
                    <a:ext uri="{FF2B5EF4-FFF2-40B4-BE49-F238E27FC236}">
                      <a16:creationId xmlns:a16="http://schemas.microsoft.com/office/drawing/2014/main" id="{F6A04992-E2D5-420F-A4E6-889DD7C14A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83506" y="2680489"/>
                  <a:ext cx="1706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36" name="Ink 8235">
                  <a:extLst>
                    <a:ext uri="{FF2B5EF4-FFF2-40B4-BE49-F238E27FC236}">
                      <a16:creationId xmlns:a16="http://schemas.microsoft.com/office/drawing/2014/main" id="{E89951CD-4E8F-42F3-8C61-37315B704B3B}"/>
                    </a:ext>
                  </a:extLst>
                </p14:cNvPr>
                <p14:cNvContentPartPr/>
                <p14:nvPr/>
              </p14:nvContentPartPr>
              <p14:xfrm>
                <a:off x="7372506" y="2895049"/>
                <a:ext cx="43200" cy="173160"/>
              </p14:xfrm>
            </p:contentPart>
          </mc:Choice>
          <mc:Fallback xmlns="">
            <p:pic>
              <p:nvPicPr>
                <p:cNvPr id="8236" name="Ink 8235">
                  <a:extLst>
                    <a:ext uri="{FF2B5EF4-FFF2-40B4-BE49-F238E27FC236}">
                      <a16:creationId xmlns:a16="http://schemas.microsoft.com/office/drawing/2014/main" id="{E89951CD-4E8F-42F3-8C61-37315B704B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63506" y="2886409"/>
                  <a:ext cx="60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37" name="Ink 8236">
                  <a:extLst>
                    <a:ext uri="{FF2B5EF4-FFF2-40B4-BE49-F238E27FC236}">
                      <a16:creationId xmlns:a16="http://schemas.microsoft.com/office/drawing/2014/main" id="{D96D7DCC-C7A7-4BF5-B379-B76772AB4771}"/>
                    </a:ext>
                  </a:extLst>
                </p14:cNvPr>
                <p14:cNvContentPartPr/>
                <p14:nvPr/>
              </p14:nvContentPartPr>
              <p14:xfrm>
                <a:off x="7348026" y="2757889"/>
                <a:ext cx="47160" cy="18360"/>
              </p14:xfrm>
            </p:contentPart>
          </mc:Choice>
          <mc:Fallback xmlns="">
            <p:pic>
              <p:nvPicPr>
                <p:cNvPr id="8237" name="Ink 8236">
                  <a:extLst>
                    <a:ext uri="{FF2B5EF4-FFF2-40B4-BE49-F238E27FC236}">
                      <a16:creationId xmlns:a16="http://schemas.microsoft.com/office/drawing/2014/main" id="{D96D7DCC-C7A7-4BF5-B379-B76772AB47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39026" y="2748889"/>
                  <a:ext cx="64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38" name="Ink 8237">
                  <a:extLst>
                    <a:ext uri="{FF2B5EF4-FFF2-40B4-BE49-F238E27FC236}">
                      <a16:creationId xmlns:a16="http://schemas.microsoft.com/office/drawing/2014/main" id="{BA37D41C-D41B-45A0-888B-97AF73F2916F}"/>
                    </a:ext>
                  </a:extLst>
                </p14:cNvPr>
                <p14:cNvContentPartPr/>
                <p14:nvPr/>
              </p14:nvContentPartPr>
              <p14:xfrm>
                <a:off x="7485186" y="2746369"/>
                <a:ext cx="202680" cy="318240"/>
              </p14:xfrm>
            </p:contentPart>
          </mc:Choice>
          <mc:Fallback xmlns="">
            <p:pic>
              <p:nvPicPr>
                <p:cNvPr id="8238" name="Ink 8237">
                  <a:extLst>
                    <a:ext uri="{FF2B5EF4-FFF2-40B4-BE49-F238E27FC236}">
                      <a16:creationId xmlns:a16="http://schemas.microsoft.com/office/drawing/2014/main" id="{BA37D41C-D41B-45A0-888B-97AF73F2916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76186" y="2737729"/>
                  <a:ext cx="220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39" name="Ink 8238">
                  <a:extLst>
                    <a:ext uri="{FF2B5EF4-FFF2-40B4-BE49-F238E27FC236}">
                      <a16:creationId xmlns:a16="http://schemas.microsoft.com/office/drawing/2014/main" id="{0CF556FA-7ABA-4463-909B-B576D2797F85}"/>
                    </a:ext>
                  </a:extLst>
                </p14:cNvPr>
                <p14:cNvContentPartPr/>
                <p14:nvPr/>
              </p14:nvContentPartPr>
              <p14:xfrm>
                <a:off x="7650786" y="2692009"/>
                <a:ext cx="200160" cy="484560"/>
              </p14:xfrm>
            </p:contentPart>
          </mc:Choice>
          <mc:Fallback xmlns="">
            <p:pic>
              <p:nvPicPr>
                <p:cNvPr id="8239" name="Ink 8238">
                  <a:extLst>
                    <a:ext uri="{FF2B5EF4-FFF2-40B4-BE49-F238E27FC236}">
                      <a16:creationId xmlns:a16="http://schemas.microsoft.com/office/drawing/2014/main" id="{0CF556FA-7ABA-4463-909B-B576D2797F8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42146" y="2683369"/>
                  <a:ext cx="2178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40" name="Ink 8239">
                  <a:extLst>
                    <a:ext uri="{FF2B5EF4-FFF2-40B4-BE49-F238E27FC236}">
                      <a16:creationId xmlns:a16="http://schemas.microsoft.com/office/drawing/2014/main" id="{976FAEB8-F1E8-497A-9EF5-6634DFBFF35C}"/>
                    </a:ext>
                  </a:extLst>
                </p14:cNvPr>
                <p14:cNvContentPartPr/>
                <p14:nvPr/>
              </p14:nvContentPartPr>
              <p14:xfrm>
                <a:off x="7866426" y="2918089"/>
                <a:ext cx="113400" cy="217800"/>
              </p14:xfrm>
            </p:contentPart>
          </mc:Choice>
          <mc:Fallback xmlns="">
            <p:pic>
              <p:nvPicPr>
                <p:cNvPr id="8240" name="Ink 8239">
                  <a:extLst>
                    <a:ext uri="{FF2B5EF4-FFF2-40B4-BE49-F238E27FC236}">
                      <a16:creationId xmlns:a16="http://schemas.microsoft.com/office/drawing/2014/main" id="{976FAEB8-F1E8-497A-9EF5-6634DFBFF3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57426" y="2909449"/>
                  <a:ext cx="131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241" name="Ink 8240">
                  <a:extLst>
                    <a:ext uri="{FF2B5EF4-FFF2-40B4-BE49-F238E27FC236}">
                      <a16:creationId xmlns:a16="http://schemas.microsoft.com/office/drawing/2014/main" id="{49E48986-1E0B-49BB-9658-8D3AFAE64246}"/>
                    </a:ext>
                  </a:extLst>
                </p14:cNvPr>
                <p14:cNvContentPartPr/>
                <p14:nvPr/>
              </p14:nvContentPartPr>
              <p14:xfrm>
                <a:off x="8064066" y="2674729"/>
                <a:ext cx="187200" cy="552960"/>
              </p14:xfrm>
            </p:contentPart>
          </mc:Choice>
          <mc:Fallback xmlns="">
            <p:pic>
              <p:nvPicPr>
                <p:cNvPr id="8241" name="Ink 8240">
                  <a:extLst>
                    <a:ext uri="{FF2B5EF4-FFF2-40B4-BE49-F238E27FC236}">
                      <a16:creationId xmlns:a16="http://schemas.microsoft.com/office/drawing/2014/main" id="{49E48986-1E0B-49BB-9658-8D3AFAE642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55066" y="2666089"/>
                  <a:ext cx="2048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244" name="Ink 8243">
                  <a:extLst>
                    <a:ext uri="{FF2B5EF4-FFF2-40B4-BE49-F238E27FC236}">
                      <a16:creationId xmlns:a16="http://schemas.microsoft.com/office/drawing/2014/main" id="{4B95C8BE-021E-402C-B5AE-F4F4B71EFE8C}"/>
                    </a:ext>
                  </a:extLst>
                </p14:cNvPr>
                <p14:cNvContentPartPr/>
                <p14:nvPr/>
              </p14:nvContentPartPr>
              <p14:xfrm>
                <a:off x="2323146" y="3205729"/>
                <a:ext cx="258480" cy="44280"/>
              </p14:xfrm>
            </p:contentPart>
          </mc:Choice>
          <mc:Fallback xmlns="">
            <p:pic>
              <p:nvPicPr>
                <p:cNvPr id="8244" name="Ink 8243">
                  <a:extLst>
                    <a:ext uri="{FF2B5EF4-FFF2-40B4-BE49-F238E27FC236}">
                      <a16:creationId xmlns:a16="http://schemas.microsoft.com/office/drawing/2014/main" id="{4B95C8BE-021E-402C-B5AE-F4F4B71EFE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14146" y="3197089"/>
                  <a:ext cx="27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245" name="Ink 8244">
                  <a:extLst>
                    <a:ext uri="{FF2B5EF4-FFF2-40B4-BE49-F238E27FC236}">
                      <a16:creationId xmlns:a16="http://schemas.microsoft.com/office/drawing/2014/main" id="{EA762EA6-AEE1-4809-978B-9B544ADCF8CA}"/>
                    </a:ext>
                  </a:extLst>
                </p14:cNvPr>
                <p14:cNvContentPartPr/>
                <p14:nvPr/>
              </p14:nvContentPartPr>
              <p14:xfrm>
                <a:off x="2379306" y="3306169"/>
                <a:ext cx="151920" cy="360"/>
              </p14:xfrm>
            </p:contentPart>
          </mc:Choice>
          <mc:Fallback xmlns="">
            <p:pic>
              <p:nvPicPr>
                <p:cNvPr id="8245" name="Ink 8244">
                  <a:extLst>
                    <a:ext uri="{FF2B5EF4-FFF2-40B4-BE49-F238E27FC236}">
                      <a16:creationId xmlns:a16="http://schemas.microsoft.com/office/drawing/2014/main" id="{EA762EA6-AEE1-4809-978B-9B544ADCF8C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70666" y="3297529"/>
                  <a:ext cx="16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47" name="Ink 8246">
                  <a:extLst>
                    <a:ext uri="{FF2B5EF4-FFF2-40B4-BE49-F238E27FC236}">
                      <a16:creationId xmlns:a16="http://schemas.microsoft.com/office/drawing/2014/main" id="{AA976A66-B6F7-4161-A67A-371E64CFB8E3}"/>
                    </a:ext>
                  </a:extLst>
                </p14:cNvPr>
                <p14:cNvContentPartPr/>
                <p14:nvPr/>
              </p14:nvContentPartPr>
              <p14:xfrm>
                <a:off x="2836506" y="3198529"/>
                <a:ext cx="183240" cy="148680"/>
              </p14:xfrm>
            </p:contentPart>
          </mc:Choice>
          <mc:Fallback xmlns="">
            <p:pic>
              <p:nvPicPr>
                <p:cNvPr id="8247" name="Ink 8246">
                  <a:extLst>
                    <a:ext uri="{FF2B5EF4-FFF2-40B4-BE49-F238E27FC236}">
                      <a16:creationId xmlns:a16="http://schemas.microsoft.com/office/drawing/2014/main" id="{AA976A66-B6F7-4161-A67A-371E64CFB8E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27866" y="3189529"/>
                  <a:ext cx="200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248" name="Ink 8247">
                  <a:extLst>
                    <a:ext uri="{FF2B5EF4-FFF2-40B4-BE49-F238E27FC236}">
                      <a16:creationId xmlns:a16="http://schemas.microsoft.com/office/drawing/2014/main" id="{982CA07C-0721-4547-857F-9DEF0BC88AE4}"/>
                    </a:ext>
                  </a:extLst>
                </p14:cNvPr>
                <p14:cNvContentPartPr/>
                <p14:nvPr/>
              </p14:nvContentPartPr>
              <p14:xfrm>
                <a:off x="3076266" y="3354769"/>
                <a:ext cx="7920" cy="4680"/>
              </p14:xfrm>
            </p:contentPart>
          </mc:Choice>
          <mc:Fallback xmlns="">
            <p:pic>
              <p:nvPicPr>
                <p:cNvPr id="8248" name="Ink 8247">
                  <a:extLst>
                    <a:ext uri="{FF2B5EF4-FFF2-40B4-BE49-F238E27FC236}">
                      <a16:creationId xmlns:a16="http://schemas.microsoft.com/office/drawing/2014/main" id="{982CA07C-0721-4547-857F-9DEF0BC88AE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67626" y="3345769"/>
                  <a:ext cx="25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49" name="Ink 8248">
                  <a:extLst>
                    <a:ext uri="{FF2B5EF4-FFF2-40B4-BE49-F238E27FC236}">
                      <a16:creationId xmlns:a16="http://schemas.microsoft.com/office/drawing/2014/main" id="{CF964E1B-293C-4FD3-BD5F-570170C89072}"/>
                    </a:ext>
                  </a:extLst>
                </p14:cNvPr>
                <p14:cNvContentPartPr/>
                <p14:nvPr/>
              </p14:nvContentPartPr>
              <p14:xfrm>
                <a:off x="3223866" y="3290329"/>
                <a:ext cx="195480" cy="173160"/>
              </p14:xfrm>
            </p:contentPart>
          </mc:Choice>
          <mc:Fallback xmlns="">
            <p:pic>
              <p:nvPicPr>
                <p:cNvPr id="8249" name="Ink 8248">
                  <a:extLst>
                    <a:ext uri="{FF2B5EF4-FFF2-40B4-BE49-F238E27FC236}">
                      <a16:creationId xmlns:a16="http://schemas.microsoft.com/office/drawing/2014/main" id="{CF964E1B-293C-4FD3-BD5F-570170C890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15226" y="3281689"/>
                  <a:ext cx="213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251" name="Ink 8250">
                  <a:extLst>
                    <a:ext uri="{FF2B5EF4-FFF2-40B4-BE49-F238E27FC236}">
                      <a16:creationId xmlns:a16="http://schemas.microsoft.com/office/drawing/2014/main" id="{2A6B76E4-93C7-41C3-8403-87E8B6003023}"/>
                    </a:ext>
                  </a:extLst>
                </p14:cNvPr>
                <p14:cNvContentPartPr/>
                <p14:nvPr/>
              </p14:nvContentPartPr>
              <p14:xfrm>
                <a:off x="3480546" y="3258649"/>
                <a:ext cx="192240" cy="239400"/>
              </p14:xfrm>
            </p:contentPart>
          </mc:Choice>
          <mc:Fallback xmlns="">
            <p:pic>
              <p:nvPicPr>
                <p:cNvPr id="8251" name="Ink 8250">
                  <a:extLst>
                    <a:ext uri="{FF2B5EF4-FFF2-40B4-BE49-F238E27FC236}">
                      <a16:creationId xmlns:a16="http://schemas.microsoft.com/office/drawing/2014/main" id="{2A6B76E4-93C7-41C3-8403-87E8B60030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71906" y="3250009"/>
                  <a:ext cx="209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290" name="Ink 8289">
                  <a:extLst>
                    <a:ext uri="{FF2B5EF4-FFF2-40B4-BE49-F238E27FC236}">
                      <a16:creationId xmlns:a16="http://schemas.microsoft.com/office/drawing/2014/main" id="{AC5A215F-EE73-4BD3-9FEE-0BCB8BD4D573}"/>
                    </a:ext>
                  </a:extLst>
                </p14:cNvPr>
                <p14:cNvContentPartPr/>
                <p14:nvPr/>
              </p14:nvContentPartPr>
              <p14:xfrm>
                <a:off x="3236826" y="3221569"/>
                <a:ext cx="65520" cy="278640"/>
              </p14:xfrm>
            </p:contentPart>
          </mc:Choice>
          <mc:Fallback xmlns="">
            <p:pic>
              <p:nvPicPr>
                <p:cNvPr id="8290" name="Ink 8289">
                  <a:extLst>
                    <a:ext uri="{FF2B5EF4-FFF2-40B4-BE49-F238E27FC236}">
                      <a16:creationId xmlns:a16="http://schemas.microsoft.com/office/drawing/2014/main" id="{AC5A215F-EE73-4BD3-9FEE-0BCB8BD4D57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27826" y="3212929"/>
                  <a:ext cx="83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91" name="Ink 8290">
                  <a:extLst>
                    <a:ext uri="{FF2B5EF4-FFF2-40B4-BE49-F238E27FC236}">
                      <a16:creationId xmlns:a16="http://schemas.microsoft.com/office/drawing/2014/main" id="{21DCE0AB-42A9-433F-9DCC-E95B507E2195}"/>
                    </a:ext>
                  </a:extLst>
                </p14:cNvPr>
                <p14:cNvContentPartPr/>
                <p14:nvPr/>
              </p14:nvContentPartPr>
              <p14:xfrm>
                <a:off x="3529146" y="3143809"/>
                <a:ext cx="174960" cy="175320"/>
              </p14:xfrm>
            </p:contentPart>
          </mc:Choice>
          <mc:Fallback xmlns="">
            <p:pic>
              <p:nvPicPr>
                <p:cNvPr id="8291" name="Ink 8290">
                  <a:extLst>
                    <a:ext uri="{FF2B5EF4-FFF2-40B4-BE49-F238E27FC236}">
                      <a16:creationId xmlns:a16="http://schemas.microsoft.com/office/drawing/2014/main" id="{21DCE0AB-42A9-433F-9DCC-E95B507E21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20506" y="3134809"/>
                  <a:ext cx="192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92" name="Ink 8291">
                  <a:extLst>
                    <a:ext uri="{FF2B5EF4-FFF2-40B4-BE49-F238E27FC236}">
                      <a16:creationId xmlns:a16="http://schemas.microsoft.com/office/drawing/2014/main" id="{697D5FCB-1B4E-4C72-B503-411350D55831}"/>
                    </a:ext>
                  </a:extLst>
                </p14:cNvPr>
                <p14:cNvContentPartPr/>
                <p14:nvPr/>
              </p14:nvContentPartPr>
              <p14:xfrm>
                <a:off x="3530226" y="3318409"/>
                <a:ext cx="168840" cy="205560"/>
              </p14:xfrm>
            </p:contentPart>
          </mc:Choice>
          <mc:Fallback xmlns="">
            <p:pic>
              <p:nvPicPr>
                <p:cNvPr id="8292" name="Ink 8291">
                  <a:extLst>
                    <a:ext uri="{FF2B5EF4-FFF2-40B4-BE49-F238E27FC236}">
                      <a16:creationId xmlns:a16="http://schemas.microsoft.com/office/drawing/2014/main" id="{697D5FCB-1B4E-4C72-B503-411350D558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21226" y="3309409"/>
                  <a:ext cx="186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93" name="Ink 8292">
                  <a:extLst>
                    <a:ext uri="{FF2B5EF4-FFF2-40B4-BE49-F238E27FC236}">
                      <a16:creationId xmlns:a16="http://schemas.microsoft.com/office/drawing/2014/main" id="{84453C12-B64D-4ABA-A2E5-F43ACBABF48E}"/>
                    </a:ext>
                  </a:extLst>
                </p14:cNvPr>
                <p14:cNvContentPartPr/>
                <p14:nvPr/>
              </p14:nvContentPartPr>
              <p14:xfrm>
                <a:off x="3555426" y="3134449"/>
                <a:ext cx="162360" cy="146880"/>
              </p14:xfrm>
            </p:contentPart>
          </mc:Choice>
          <mc:Fallback xmlns="">
            <p:pic>
              <p:nvPicPr>
                <p:cNvPr id="8293" name="Ink 8292">
                  <a:extLst>
                    <a:ext uri="{FF2B5EF4-FFF2-40B4-BE49-F238E27FC236}">
                      <a16:creationId xmlns:a16="http://schemas.microsoft.com/office/drawing/2014/main" id="{84453C12-B64D-4ABA-A2E5-F43ACBABF48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46786" y="3125449"/>
                  <a:ext cx="180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294" name="Ink 8293">
                  <a:extLst>
                    <a:ext uri="{FF2B5EF4-FFF2-40B4-BE49-F238E27FC236}">
                      <a16:creationId xmlns:a16="http://schemas.microsoft.com/office/drawing/2014/main" id="{77787721-D065-4477-AFE9-CFE54D4503F1}"/>
                    </a:ext>
                  </a:extLst>
                </p14:cNvPr>
                <p14:cNvContentPartPr/>
                <p14:nvPr/>
              </p14:nvContentPartPr>
              <p14:xfrm>
                <a:off x="3277506" y="3255049"/>
                <a:ext cx="5760" cy="163080"/>
              </p14:xfrm>
            </p:contentPart>
          </mc:Choice>
          <mc:Fallback xmlns="">
            <p:pic>
              <p:nvPicPr>
                <p:cNvPr id="8294" name="Ink 8293">
                  <a:extLst>
                    <a:ext uri="{FF2B5EF4-FFF2-40B4-BE49-F238E27FC236}">
                      <a16:creationId xmlns:a16="http://schemas.microsoft.com/office/drawing/2014/main" id="{77787721-D065-4477-AFE9-CFE54D4503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68506" y="3246049"/>
                  <a:ext cx="23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262" name="Ink 8261">
                  <a:extLst>
                    <a:ext uri="{FF2B5EF4-FFF2-40B4-BE49-F238E27FC236}">
                      <a16:creationId xmlns:a16="http://schemas.microsoft.com/office/drawing/2014/main" id="{1E92B296-59B0-44F0-905D-72DC54BDE116}"/>
                    </a:ext>
                  </a:extLst>
                </p14:cNvPr>
                <p14:cNvContentPartPr/>
                <p14:nvPr/>
              </p14:nvContentPartPr>
              <p14:xfrm>
                <a:off x="146946" y="3609649"/>
                <a:ext cx="174240" cy="151920"/>
              </p14:xfrm>
            </p:contentPart>
          </mc:Choice>
          <mc:Fallback xmlns="">
            <p:pic>
              <p:nvPicPr>
                <p:cNvPr id="8262" name="Ink 8261">
                  <a:extLst>
                    <a:ext uri="{FF2B5EF4-FFF2-40B4-BE49-F238E27FC236}">
                      <a16:creationId xmlns:a16="http://schemas.microsoft.com/office/drawing/2014/main" id="{1E92B296-59B0-44F0-905D-72DC54BDE1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7946" y="3601009"/>
                  <a:ext cx="191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63" name="Ink 8262">
                  <a:extLst>
                    <a:ext uri="{FF2B5EF4-FFF2-40B4-BE49-F238E27FC236}">
                      <a16:creationId xmlns:a16="http://schemas.microsoft.com/office/drawing/2014/main" id="{9B7745A0-BDCC-458C-A604-20B11AC184B4}"/>
                    </a:ext>
                  </a:extLst>
                </p14:cNvPr>
                <p14:cNvContentPartPr/>
                <p14:nvPr/>
              </p14:nvContentPartPr>
              <p14:xfrm>
                <a:off x="310026" y="3661129"/>
                <a:ext cx="92160" cy="100800"/>
              </p14:xfrm>
            </p:contentPart>
          </mc:Choice>
          <mc:Fallback xmlns="">
            <p:pic>
              <p:nvPicPr>
                <p:cNvPr id="8263" name="Ink 8262">
                  <a:extLst>
                    <a:ext uri="{FF2B5EF4-FFF2-40B4-BE49-F238E27FC236}">
                      <a16:creationId xmlns:a16="http://schemas.microsoft.com/office/drawing/2014/main" id="{9B7745A0-BDCC-458C-A604-20B11AC184B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1026" y="3652129"/>
                  <a:ext cx="109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64" name="Ink 8263">
                  <a:extLst>
                    <a:ext uri="{FF2B5EF4-FFF2-40B4-BE49-F238E27FC236}">
                      <a16:creationId xmlns:a16="http://schemas.microsoft.com/office/drawing/2014/main" id="{855B7AE4-3C1C-40AD-8049-AA7CE6EBFA06}"/>
                    </a:ext>
                  </a:extLst>
                </p14:cNvPr>
                <p14:cNvContentPartPr/>
                <p14:nvPr/>
              </p14:nvContentPartPr>
              <p14:xfrm>
                <a:off x="464466" y="3683089"/>
                <a:ext cx="409320" cy="172440"/>
              </p14:xfrm>
            </p:contentPart>
          </mc:Choice>
          <mc:Fallback xmlns="">
            <p:pic>
              <p:nvPicPr>
                <p:cNvPr id="8264" name="Ink 8263">
                  <a:extLst>
                    <a:ext uri="{FF2B5EF4-FFF2-40B4-BE49-F238E27FC236}">
                      <a16:creationId xmlns:a16="http://schemas.microsoft.com/office/drawing/2014/main" id="{855B7AE4-3C1C-40AD-8049-AA7CE6EBFA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5826" y="3674449"/>
                  <a:ext cx="426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65" name="Ink 8264">
                  <a:extLst>
                    <a:ext uri="{FF2B5EF4-FFF2-40B4-BE49-F238E27FC236}">
                      <a16:creationId xmlns:a16="http://schemas.microsoft.com/office/drawing/2014/main" id="{ED4303B1-54B6-496D-8216-007F755DC98B}"/>
                    </a:ext>
                  </a:extLst>
                </p14:cNvPr>
                <p14:cNvContentPartPr/>
                <p14:nvPr/>
              </p14:nvContentPartPr>
              <p14:xfrm>
                <a:off x="920946" y="3537289"/>
                <a:ext cx="87840" cy="298080"/>
              </p14:xfrm>
            </p:contentPart>
          </mc:Choice>
          <mc:Fallback xmlns="">
            <p:pic>
              <p:nvPicPr>
                <p:cNvPr id="8265" name="Ink 8264">
                  <a:extLst>
                    <a:ext uri="{FF2B5EF4-FFF2-40B4-BE49-F238E27FC236}">
                      <a16:creationId xmlns:a16="http://schemas.microsoft.com/office/drawing/2014/main" id="{ED4303B1-54B6-496D-8216-007F755DC98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2306" y="3528649"/>
                  <a:ext cx="105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66" name="Ink 8265">
                  <a:extLst>
                    <a:ext uri="{FF2B5EF4-FFF2-40B4-BE49-F238E27FC236}">
                      <a16:creationId xmlns:a16="http://schemas.microsoft.com/office/drawing/2014/main" id="{8F000FF6-E57E-4293-9E5A-8DB847F048D9}"/>
                    </a:ext>
                  </a:extLst>
                </p14:cNvPr>
                <p14:cNvContentPartPr/>
                <p14:nvPr/>
              </p14:nvContentPartPr>
              <p14:xfrm>
                <a:off x="1077906" y="3507409"/>
                <a:ext cx="182880" cy="310320"/>
              </p14:xfrm>
            </p:contentPart>
          </mc:Choice>
          <mc:Fallback xmlns="">
            <p:pic>
              <p:nvPicPr>
                <p:cNvPr id="8266" name="Ink 8265">
                  <a:extLst>
                    <a:ext uri="{FF2B5EF4-FFF2-40B4-BE49-F238E27FC236}">
                      <a16:creationId xmlns:a16="http://schemas.microsoft.com/office/drawing/2014/main" id="{8F000FF6-E57E-4293-9E5A-8DB847F048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8906" y="3498409"/>
                  <a:ext cx="200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67" name="Ink 8266">
                  <a:extLst>
                    <a:ext uri="{FF2B5EF4-FFF2-40B4-BE49-F238E27FC236}">
                      <a16:creationId xmlns:a16="http://schemas.microsoft.com/office/drawing/2014/main" id="{E608811E-D474-435F-954A-A6690FCD069E}"/>
                    </a:ext>
                  </a:extLst>
                </p14:cNvPr>
                <p14:cNvContentPartPr/>
                <p14:nvPr/>
              </p14:nvContentPartPr>
              <p14:xfrm>
                <a:off x="1254306" y="3738889"/>
                <a:ext cx="105840" cy="104400"/>
              </p14:xfrm>
            </p:contentPart>
          </mc:Choice>
          <mc:Fallback xmlns="">
            <p:pic>
              <p:nvPicPr>
                <p:cNvPr id="8267" name="Ink 8266">
                  <a:extLst>
                    <a:ext uri="{FF2B5EF4-FFF2-40B4-BE49-F238E27FC236}">
                      <a16:creationId xmlns:a16="http://schemas.microsoft.com/office/drawing/2014/main" id="{E608811E-D474-435F-954A-A6690FCD069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45666" y="3730249"/>
                  <a:ext cx="123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68" name="Ink 8267">
                  <a:extLst>
                    <a:ext uri="{FF2B5EF4-FFF2-40B4-BE49-F238E27FC236}">
                      <a16:creationId xmlns:a16="http://schemas.microsoft.com/office/drawing/2014/main" id="{AEED7CF2-045D-440A-8AD1-483B8F26213F}"/>
                    </a:ext>
                  </a:extLst>
                </p14:cNvPr>
                <p14:cNvContentPartPr/>
                <p14:nvPr/>
              </p14:nvContentPartPr>
              <p14:xfrm>
                <a:off x="1377066" y="3850129"/>
                <a:ext cx="39600" cy="92880"/>
              </p14:xfrm>
            </p:contentPart>
          </mc:Choice>
          <mc:Fallback xmlns="">
            <p:pic>
              <p:nvPicPr>
                <p:cNvPr id="8268" name="Ink 8267">
                  <a:extLst>
                    <a:ext uri="{FF2B5EF4-FFF2-40B4-BE49-F238E27FC236}">
                      <a16:creationId xmlns:a16="http://schemas.microsoft.com/office/drawing/2014/main" id="{AEED7CF2-045D-440A-8AD1-483B8F2621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68066" y="3841489"/>
                  <a:ext cx="57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269" name="Ink 8268">
                  <a:extLst>
                    <a:ext uri="{FF2B5EF4-FFF2-40B4-BE49-F238E27FC236}">
                      <a16:creationId xmlns:a16="http://schemas.microsoft.com/office/drawing/2014/main" id="{F1BE34B7-6E7D-4CEC-8AAF-B249900C6E63}"/>
                    </a:ext>
                  </a:extLst>
                </p14:cNvPr>
                <p14:cNvContentPartPr/>
                <p14:nvPr/>
              </p14:nvContentPartPr>
              <p14:xfrm>
                <a:off x="1603866" y="3651769"/>
                <a:ext cx="200160" cy="257760"/>
              </p14:xfrm>
            </p:contentPart>
          </mc:Choice>
          <mc:Fallback xmlns="">
            <p:pic>
              <p:nvPicPr>
                <p:cNvPr id="8269" name="Ink 8268">
                  <a:extLst>
                    <a:ext uri="{FF2B5EF4-FFF2-40B4-BE49-F238E27FC236}">
                      <a16:creationId xmlns:a16="http://schemas.microsoft.com/office/drawing/2014/main" id="{F1BE34B7-6E7D-4CEC-8AAF-B249900C6E6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95226" y="3643129"/>
                  <a:ext cx="217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270" name="Ink 8269">
                  <a:extLst>
                    <a:ext uri="{FF2B5EF4-FFF2-40B4-BE49-F238E27FC236}">
                      <a16:creationId xmlns:a16="http://schemas.microsoft.com/office/drawing/2014/main" id="{8CA3D6AF-9561-4588-B120-A861EB24D117}"/>
                    </a:ext>
                  </a:extLst>
                </p14:cNvPr>
                <p14:cNvContentPartPr/>
                <p14:nvPr/>
              </p14:nvContentPartPr>
              <p14:xfrm>
                <a:off x="1899066" y="3749689"/>
                <a:ext cx="128880" cy="128520"/>
              </p14:xfrm>
            </p:contentPart>
          </mc:Choice>
          <mc:Fallback xmlns="">
            <p:pic>
              <p:nvPicPr>
                <p:cNvPr id="8270" name="Ink 8269">
                  <a:extLst>
                    <a:ext uri="{FF2B5EF4-FFF2-40B4-BE49-F238E27FC236}">
                      <a16:creationId xmlns:a16="http://schemas.microsoft.com/office/drawing/2014/main" id="{8CA3D6AF-9561-4588-B120-A861EB24D11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90426" y="3740689"/>
                  <a:ext cx="146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271" name="Ink 8270">
                  <a:extLst>
                    <a:ext uri="{FF2B5EF4-FFF2-40B4-BE49-F238E27FC236}">
                      <a16:creationId xmlns:a16="http://schemas.microsoft.com/office/drawing/2014/main" id="{0AD73F09-53D8-4464-825C-5FD343121432}"/>
                    </a:ext>
                  </a:extLst>
                </p14:cNvPr>
                <p14:cNvContentPartPr/>
                <p14:nvPr/>
              </p14:nvContentPartPr>
              <p14:xfrm>
                <a:off x="2050626" y="3570049"/>
                <a:ext cx="87840" cy="314640"/>
              </p14:xfrm>
            </p:contentPart>
          </mc:Choice>
          <mc:Fallback xmlns="">
            <p:pic>
              <p:nvPicPr>
                <p:cNvPr id="8271" name="Ink 8270">
                  <a:extLst>
                    <a:ext uri="{FF2B5EF4-FFF2-40B4-BE49-F238E27FC236}">
                      <a16:creationId xmlns:a16="http://schemas.microsoft.com/office/drawing/2014/main" id="{0AD73F09-53D8-4464-825C-5FD34312143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41986" y="3561049"/>
                  <a:ext cx="105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72" name="Ink 8271">
                  <a:extLst>
                    <a:ext uri="{FF2B5EF4-FFF2-40B4-BE49-F238E27FC236}">
                      <a16:creationId xmlns:a16="http://schemas.microsoft.com/office/drawing/2014/main" id="{E275753E-4C3D-4A1A-AB23-CFE1A0438AEE}"/>
                    </a:ext>
                  </a:extLst>
                </p14:cNvPr>
                <p14:cNvContentPartPr/>
                <p14:nvPr/>
              </p14:nvContentPartPr>
              <p14:xfrm>
                <a:off x="2274186" y="3769129"/>
                <a:ext cx="190080" cy="111600"/>
              </p14:xfrm>
            </p:contentPart>
          </mc:Choice>
          <mc:Fallback xmlns="">
            <p:pic>
              <p:nvPicPr>
                <p:cNvPr id="8272" name="Ink 8271">
                  <a:extLst>
                    <a:ext uri="{FF2B5EF4-FFF2-40B4-BE49-F238E27FC236}">
                      <a16:creationId xmlns:a16="http://schemas.microsoft.com/office/drawing/2014/main" id="{E275753E-4C3D-4A1A-AB23-CFE1A0438AE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65546" y="3760489"/>
                  <a:ext cx="207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73" name="Ink 8272">
                  <a:extLst>
                    <a:ext uri="{FF2B5EF4-FFF2-40B4-BE49-F238E27FC236}">
                      <a16:creationId xmlns:a16="http://schemas.microsoft.com/office/drawing/2014/main" id="{C5DB3D0E-48A0-47E8-BB28-6ED1F7A97E7A}"/>
                    </a:ext>
                  </a:extLst>
                </p14:cNvPr>
                <p14:cNvContentPartPr/>
                <p14:nvPr/>
              </p14:nvContentPartPr>
              <p14:xfrm>
                <a:off x="2427546" y="3746089"/>
                <a:ext cx="317160" cy="150120"/>
              </p14:xfrm>
            </p:contentPart>
          </mc:Choice>
          <mc:Fallback xmlns="">
            <p:pic>
              <p:nvPicPr>
                <p:cNvPr id="8273" name="Ink 8272">
                  <a:extLst>
                    <a:ext uri="{FF2B5EF4-FFF2-40B4-BE49-F238E27FC236}">
                      <a16:creationId xmlns:a16="http://schemas.microsoft.com/office/drawing/2014/main" id="{C5DB3D0E-48A0-47E8-BB28-6ED1F7A97E7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18546" y="3737449"/>
                  <a:ext cx="33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275" name="Ink 8274">
                  <a:extLst>
                    <a:ext uri="{FF2B5EF4-FFF2-40B4-BE49-F238E27FC236}">
                      <a16:creationId xmlns:a16="http://schemas.microsoft.com/office/drawing/2014/main" id="{3593C2B6-7BA7-4296-BD69-B4B4486973CF}"/>
                    </a:ext>
                  </a:extLst>
                </p14:cNvPr>
                <p14:cNvContentPartPr/>
                <p14:nvPr/>
              </p14:nvContentPartPr>
              <p14:xfrm>
                <a:off x="23106" y="4051009"/>
                <a:ext cx="235440" cy="201600"/>
              </p14:xfrm>
            </p:contentPart>
          </mc:Choice>
          <mc:Fallback xmlns="">
            <p:pic>
              <p:nvPicPr>
                <p:cNvPr id="8275" name="Ink 8274">
                  <a:extLst>
                    <a:ext uri="{FF2B5EF4-FFF2-40B4-BE49-F238E27FC236}">
                      <a16:creationId xmlns:a16="http://schemas.microsoft.com/office/drawing/2014/main" id="{3593C2B6-7BA7-4296-BD69-B4B4486973C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106" y="4042009"/>
                  <a:ext cx="253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8276" name="Ink 8275">
                  <a:extLst>
                    <a:ext uri="{FF2B5EF4-FFF2-40B4-BE49-F238E27FC236}">
                      <a16:creationId xmlns:a16="http://schemas.microsoft.com/office/drawing/2014/main" id="{B8A8F210-5B59-405D-846A-2674D5C20C61}"/>
                    </a:ext>
                  </a:extLst>
                </p14:cNvPr>
                <p14:cNvContentPartPr/>
                <p14:nvPr/>
              </p14:nvContentPartPr>
              <p14:xfrm>
                <a:off x="248466" y="4121209"/>
                <a:ext cx="109440" cy="131040"/>
              </p14:xfrm>
            </p:contentPart>
          </mc:Choice>
          <mc:Fallback xmlns="">
            <p:pic>
              <p:nvPicPr>
                <p:cNvPr id="8276" name="Ink 8275">
                  <a:extLst>
                    <a:ext uri="{FF2B5EF4-FFF2-40B4-BE49-F238E27FC236}">
                      <a16:creationId xmlns:a16="http://schemas.microsoft.com/office/drawing/2014/main" id="{B8A8F210-5B59-405D-846A-2674D5C20C6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9826" y="4112569"/>
                  <a:ext cx="127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77" name="Ink 8276">
                  <a:extLst>
                    <a:ext uri="{FF2B5EF4-FFF2-40B4-BE49-F238E27FC236}">
                      <a16:creationId xmlns:a16="http://schemas.microsoft.com/office/drawing/2014/main" id="{697403C3-B944-43FC-B9F5-51BFD77EEC96}"/>
                    </a:ext>
                  </a:extLst>
                </p14:cNvPr>
                <p14:cNvContentPartPr/>
                <p14:nvPr/>
              </p14:nvContentPartPr>
              <p14:xfrm>
                <a:off x="413346" y="4142449"/>
                <a:ext cx="185760" cy="140760"/>
              </p14:xfrm>
            </p:contentPart>
          </mc:Choice>
          <mc:Fallback xmlns="">
            <p:pic>
              <p:nvPicPr>
                <p:cNvPr id="8277" name="Ink 8276">
                  <a:extLst>
                    <a:ext uri="{FF2B5EF4-FFF2-40B4-BE49-F238E27FC236}">
                      <a16:creationId xmlns:a16="http://schemas.microsoft.com/office/drawing/2014/main" id="{697403C3-B944-43FC-B9F5-51BFD77EEC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4706" y="4133809"/>
                  <a:ext cx="203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278" name="Ink 8277">
                  <a:extLst>
                    <a:ext uri="{FF2B5EF4-FFF2-40B4-BE49-F238E27FC236}">
                      <a16:creationId xmlns:a16="http://schemas.microsoft.com/office/drawing/2014/main" id="{092F4AC6-F18A-48F2-9436-CF80D3526FBC}"/>
                    </a:ext>
                  </a:extLst>
                </p14:cNvPr>
                <p14:cNvContentPartPr/>
                <p14:nvPr/>
              </p14:nvContentPartPr>
              <p14:xfrm>
                <a:off x="615666" y="4136329"/>
                <a:ext cx="125640" cy="132480"/>
              </p14:xfrm>
            </p:contentPart>
          </mc:Choice>
          <mc:Fallback xmlns="">
            <p:pic>
              <p:nvPicPr>
                <p:cNvPr id="8278" name="Ink 8277">
                  <a:extLst>
                    <a:ext uri="{FF2B5EF4-FFF2-40B4-BE49-F238E27FC236}">
                      <a16:creationId xmlns:a16="http://schemas.microsoft.com/office/drawing/2014/main" id="{092F4AC6-F18A-48F2-9436-CF80D3526F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6666" y="4127329"/>
                  <a:ext cx="143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279" name="Ink 8278">
                  <a:extLst>
                    <a:ext uri="{FF2B5EF4-FFF2-40B4-BE49-F238E27FC236}">
                      <a16:creationId xmlns:a16="http://schemas.microsoft.com/office/drawing/2014/main" id="{65DC6016-A8F3-4B3F-9615-26C847C4BEE4}"/>
                    </a:ext>
                  </a:extLst>
                </p14:cNvPr>
                <p14:cNvContentPartPr/>
                <p14:nvPr/>
              </p14:nvContentPartPr>
              <p14:xfrm>
                <a:off x="875586" y="4066129"/>
                <a:ext cx="130320" cy="235800"/>
              </p14:xfrm>
            </p:contentPart>
          </mc:Choice>
          <mc:Fallback xmlns="">
            <p:pic>
              <p:nvPicPr>
                <p:cNvPr id="8279" name="Ink 8278">
                  <a:extLst>
                    <a:ext uri="{FF2B5EF4-FFF2-40B4-BE49-F238E27FC236}">
                      <a16:creationId xmlns:a16="http://schemas.microsoft.com/office/drawing/2014/main" id="{65DC6016-A8F3-4B3F-9615-26C847C4BE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6946" y="4057489"/>
                  <a:ext cx="147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280" name="Ink 8279">
                  <a:extLst>
                    <a:ext uri="{FF2B5EF4-FFF2-40B4-BE49-F238E27FC236}">
                      <a16:creationId xmlns:a16="http://schemas.microsoft.com/office/drawing/2014/main" id="{E399B61E-4986-4005-8EFE-7A5AF9AA6437}"/>
                    </a:ext>
                  </a:extLst>
                </p14:cNvPr>
                <p14:cNvContentPartPr/>
                <p14:nvPr/>
              </p14:nvContentPartPr>
              <p14:xfrm>
                <a:off x="1028586" y="3997369"/>
                <a:ext cx="143640" cy="309960"/>
              </p14:xfrm>
            </p:contentPart>
          </mc:Choice>
          <mc:Fallback xmlns="">
            <p:pic>
              <p:nvPicPr>
                <p:cNvPr id="8280" name="Ink 8279">
                  <a:extLst>
                    <a:ext uri="{FF2B5EF4-FFF2-40B4-BE49-F238E27FC236}">
                      <a16:creationId xmlns:a16="http://schemas.microsoft.com/office/drawing/2014/main" id="{E399B61E-4986-4005-8EFE-7A5AF9AA643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9586" y="3988369"/>
                  <a:ext cx="1612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281" name="Ink 8280">
                  <a:extLst>
                    <a:ext uri="{FF2B5EF4-FFF2-40B4-BE49-F238E27FC236}">
                      <a16:creationId xmlns:a16="http://schemas.microsoft.com/office/drawing/2014/main" id="{5B99DB45-64AC-4104-8E86-7634AF04BB31}"/>
                    </a:ext>
                  </a:extLst>
                </p14:cNvPr>
                <p14:cNvContentPartPr/>
                <p14:nvPr/>
              </p14:nvContentPartPr>
              <p14:xfrm>
                <a:off x="1147386" y="4176289"/>
                <a:ext cx="145800" cy="166680"/>
              </p14:xfrm>
            </p:contentPart>
          </mc:Choice>
          <mc:Fallback xmlns="">
            <p:pic>
              <p:nvPicPr>
                <p:cNvPr id="8281" name="Ink 8280">
                  <a:extLst>
                    <a:ext uri="{FF2B5EF4-FFF2-40B4-BE49-F238E27FC236}">
                      <a16:creationId xmlns:a16="http://schemas.microsoft.com/office/drawing/2014/main" id="{5B99DB45-64AC-4104-8E86-7634AF04BB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8386" y="4167649"/>
                  <a:ext cx="163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82" name="Ink 8281">
                  <a:extLst>
                    <a:ext uri="{FF2B5EF4-FFF2-40B4-BE49-F238E27FC236}">
                      <a16:creationId xmlns:a16="http://schemas.microsoft.com/office/drawing/2014/main" id="{9A695D64-36DB-4A7F-B6FB-0B0E198D81C3}"/>
                    </a:ext>
                  </a:extLst>
                </p14:cNvPr>
                <p14:cNvContentPartPr/>
                <p14:nvPr/>
              </p14:nvContentPartPr>
              <p14:xfrm>
                <a:off x="1263306" y="4332169"/>
                <a:ext cx="24840" cy="52200"/>
              </p14:xfrm>
            </p:contentPart>
          </mc:Choice>
          <mc:Fallback xmlns="">
            <p:pic>
              <p:nvPicPr>
                <p:cNvPr id="8282" name="Ink 8281">
                  <a:extLst>
                    <a:ext uri="{FF2B5EF4-FFF2-40B4-BE49-F238E27FC236}">
                      <a16:creationId xmlns:a16="http://schemas.microsoft.com/office/drawing/2014/main" id="{9A695D64-36DB-4A7F-B6FB-0B0E198D81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54306" y="4323169"/>
                  <a:ext cx="42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283" name="Ink 8282">
                  <a:extLst>
                    <a:ext uri="{FF2B5EF4-FFF2-40B4-BE49-F238E27FC236}">
                      <a16:creationId xmlns:a16="http://schemas.microsoft.com/office/drawing/2014/main" id="{5F3617CF-8206-4E55-94DF-380ECE90B846}"/>
                    </a:ext>
                  </a:extLst>
                </p14:cNvPr>
                <p14:cNvContentPartPr/>
                <p14:nvPr/>
              </p14:nvContentPartPr>
              <p14:xfrm>
                <a:off x="1572186" y="4176289"/>
                <a:ext cx="178920" cy="205200"/>
              </p14:xfrm>
            </p:contentPart>
          </mc:Choice>
          <mc:Fallback xmlns="">
            <p:pic>
              <p:nvPicPr>
                <p:cNvPr id="8283" name="Ink 8282">
                  <a:extLst>
                    <a:ext uri="{FF2B5EF4-FFF2-40B4-BE49-F238E27FC236}">
                      <a16:creationId xmlns:a16="http://schemas.microsoft.com/office/drawing/2014/main" id="{5F3617CF-8206-4E55-94DF-380ECE90B84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63546" y="4167649"/>
                  <a:ext cx="196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84" name="Ink 8283">
                  <a:extLst>
                    <a:ext uri="{FF2B5EF4-FFF2-40B4-BE49-F238E27FC236}">
                      <a16:creationId xmlns:a16="http://schemas.microsoft.com/office/drawing/2014/main" id="{4472FA6B-1AEA-42C2-BC8E-CDBDF6944F6D}"/>
                    </a:ext>
                  </a:extLst>
                </p14:cNvPr>
                <p14:cNvContentPartPr/>
                <p14:nvPr/>
              </p14:nvContentPartPr>
              <p14:xfrm>
                <a:off x="1835346" y="4234609"/>
                <a:ext cx="191520" cy="131400"/>
              </p14:xfrm>
            </p:contentPart>
          </mc:Choice>
          <mc:Fallback xmlns="">
            <p:pic>
              <p:nvPicPr>
                <p:cNvPr id="8284" name="Ink 8283">
                  <a:extLst>
                    <a:ext uri="{FF2B5EF4-FFF2-40B4-BE49-F238E27FC236}">
                      <a16:creationId xmlns:a16="http://schemas.microsoft.com/office/drawing/2014/main" id="{4472FA6B-1AEA-42C2-BC8E-CDBDF6944F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26706" y="4225969"/>
                  <a:ext cx="209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285" name="Ink 8284">
                  <a:extLst>
                    <a:ext uri="{FF2B5EF4-FFF2-40B4-BE49-F238E27FC236}">
                      <a16:creationId xmlns:a16="http://schemas.microsoft.com/office/drawing/2014/main" id="{14F3F44A-2B61-45B2-9BBA-41F572451C36}"/>
                    </a:ext>
                  </a:extLst>
                </p14:cNvPr>
                <p14:cNvContentPartPr/>
                <p14:nvPr/>
              </p14:nvContentPartPr>
              <p14:xfrm>
                <a:off x="2088786" y="4068289"/>
                <a:ext cx="425880" cy="293760"/>
              </p14:xfrm>
            </p:contentPart>
          </mc:Choice>
          <mc:Fallback xmlns="">
            <p:pic>
              <p:nvPicPr>
                <p:cNvPr id="8285" name="Ink 8284">
                  <a:extLst>
                    <a:ext uri="{FF2B5EF4-FFF2-40B4-BE49-F238E27FC236}">
                      <a16:creationId xmlns:a16="http://schemas.microsoft.com/office/drawing/2014/main" id="{14F3F44A-2B61-45B2-9BBA-41F572451C3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79786" y="4059649"/>
                  <a:ext cx="443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86" name="Ink 8285">
                  <a:extLst>
                    <a:ext uri="{FF2B5EF4-FFF2-40B4-BE49-F238E27FC236}">
                      <a16:creationId xmlns:a16="http://schemas.microsoft.com/office/drawing/2014/main" id="{BE233CE8-51D5-45E9-A361-FDF5F9254691}"/>
                    </a:ext>
                  </a:extLst>
                </p14:cNvPr>
                <p14:cNvContentPartPr/>
                <p14:nvPr/>
              </p14:nvContentPartPr>
              <p14:xfrm>
                <a:off x="2336106" y="4317049"/>
                <a:ext cx="126360" cy="14760"/>
              </p14:xfrm>
            </p:contentPart>
          </mc:Choice>
          <mc:Fallback xmlns="">
            <p:pic>
              <p:nvPicPr>
                <p:cNvPr id="8286" name="Ink 8285">
                  <a:extLst>
                    <a:ext uri="{FF2B5EF4-FFF2-40B4-BE49-F238E27FC236}">
                      <a16:creationId xmlns:a16="http://schemas.microsoft.com/office/drawing/2014/main" id="{BE233CE8-51D5-45E9-A361-FDF5F925469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27106" y="4308049"/>
                  <a:ext cx="14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305" name="Ink 8304">
                  <a:extLst>
                    <a:ext uri="{FF2B5EF4-FFF2-40B4-BE49-F238E27FC236}">
                      <a16:creationId xmlns:a16="http://schemas.microsoft.com/office/drawing/2014/main" id="{F4B604B9-362D-4315-8FA9-B03C10F5EB0A}"/>
                    </a:ext>
                  </a:extLst>
                </p14:cNvPr>
                <p14:cNvContentPartPr/>
                <p14:nvPr/>
              </p14:nvContentPartPr>
              <p14:xfrm>
                <a:off x="146586" y="4597489"/>
                <a:ext cx="198360" cy="156240"/>
              </p14:xfrm>
            </p:contentPart>
          </mc:Choice>
          <mc:Fallback xmlns="">
            <p:pic>
              <p:nvPicPr>
                <p:cNvPr id="8305" name="Ink 8304">
                  <a:extLst>
                    <a:ext uri="{FF2B5EF4-FFF2-40B4-BE49-F238E27FC236}">
                      <a16:creationId xmlns:a16="http://schemas.microsoft.com/office/drawing/2014/main" id="{F4B604B9-362D-4315-8FA9-B03C10F5EB0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7946" y="4588489"/>
                  <a:ext cx="216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8306" name="Ink 8305">
                  <a:extLst>
                    <a:ext uri="{FF2B5EF4-FFF2-40B4-BE49-F238E27FC236}">
                      <a16:creationId xmlns:a16="http://schemas.microsoft.com/office/drawing/2014/main" id="{23650842-7D7E-4D07-A7F5-D63EE03141D8}"/>
                    </a:ext>
                  </a:extLst>
                </p14:cNvPr>
                <p14:cNvContentPartPr/>
                <p14:nvPr/>
              </p14:nvContentPartPr>
              <p14:xfrm>
                <a:off x="299226" y="4635649"/>
                <a:ext cx="539640" cy="200160"/>
              </p14:xfrm>
            </p:contentPart>
          </mc:Choice>
          <mc:Fallback xmlns="">
            <p:pic>
              <p:nvPicPr>
                <p:cNvPr id="8306" name="Ink 8305">
                  <a:extLst>
                    <a:ext uri="{FF2B5EF4-FFF2-40B4-BE49-F238E27FC236}">
                      <a16:creationId xmlns:a16="http://schemas.microsoft.com/office/drawing/2014/main" id="{23650842-7D7E-4D07-A7F5-D63EE03141D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0586" y="4626649"/>
                  <a:ext cx="557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8307" name="Ink 8306">
                  <a:extLst>
                    <a:ext uri="{FF2B5EF4-FFF2-40B4-BE49-F238E27FC236}">
                      <a16:creationId xmlns:a16="http://schemas.microsoft.com/office/drawing/2014/main" id="{6425CEEB-0DD4-4C65-BA37-B6DD23DE509E}"/>
                    </a:ext>
                  </a:extLst>
                </p14:cNvPr>
                <p14:cNvContentPartPr/>
                <p14:nvPr/>
              </p14:nvContentPartPr>
              <p14:xfrm>
                <a:off x="975306" y="4554649"/>
                <a:ext cx="114840" cy="273600"/>
              </p14:xfrm>
            </p:contentPart>
          </mc:Choice>
          <mc:Fallback xmlns="">
            <p:pic>
              <p:nvPicPr>
                <p:cNvPr id="8307" name="Ink 8306">
                  <a:extLst>
                    <a:ext uri="{FF2B5EF4-FFF2-40B4-BE49-F238E27FC236}">
                      <a16:creationId xmlns:a16="http://schemas.microsoft.com/office/drawing/2014/main" id="{6425CEEB-0DD4-4C65-BA37-B6DD23DE509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6306" y="4545649"/>
                  <a:ext cx="132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8308" name="Ink 8307">
                  <a:extLst>
                    <a:ext uri="{FF2B5EF4-FFF2-40B4-BE49-F238E27FC236}">
                      <a16:creationId xmlns:a16="http://schemas.microsoft.com/office/drawing/2014/main" id="{C20E746E-5231-43E8-9051-BFFDE3554E04}"/>
                    </a:ext>
                  </a:extLst>
                </p14:cNvPr>
                <p14:cNvContentPartPr/>
                <p14:nvPr/>
              </p14:nvContentPartPr>
              <p14:xfrm>
                <a:off x="1120386" y="4457089"/>
                <a:ext cx="103320" cy="344880"/>
              </p14:xfrm>
            </p:contentPart>
          </mc:Choice>
          <mc:Fallback xmlns="">
            <p:pic>
              <p:nvPicPr>
                <p:cNvPr id="8308" name="Ink 8307">
                  <a:extLst>
                    <a:ext uri="{FF2B5EF4-FFF2-40B4-BE49-F238E27FC236}">
                      <a16:creationId xmlns:a16="http://schemas.microsoft.com/office/drawing/2014/main" id="{C20E746E-5231-43E8-9051-BFFDE3554E0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1386" y="4448089"/>
                  <a:ext cx="1209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8309" name="Ink 8308">
                  <a:extLst>
                    <a:ext uri="{FF2B5EF4-FFF2-40B4-BE49-F238E27FC236}">
                      <a16:creationId xmlns:a16="http://schemas.microsoft.com/office/drawing/2014/main" id="{A3FBCF3F-689A-480A-9ADF-EA9CA48FE9DB}"/>
                    </a:ext>
                  </a:extLst>
                </p14:cNvPr>
                <p14:cNvContentPartPr/>
                <p14:nvPr/>
              </p14:nvContentPartPr>
              <p14:xfrm>
                <a:off x="1270146" y="4652209"/>
                <a:ext cx="79200" cy="196200"/>
              </p14:xfrm>
            </p:contentPart>
          </mc:Choice>
          <mc:Fallback xmlns="">
            <p:pic>
              <p:nvPicPr>
                <p:cNvPr id="8309" name="Ink 8308">
                  <a:extLst>
                    <a:ext uri="{FF2B5EF4-FFF2-40B4-BE49-F238E27FC236}">
                      <a16:creationId xmlns:a16="http://schemas.microsoft.com/office/drawing/2014/main" id="{A3FBCF3F-689A-480A-9ADF-EA9CA48FE9D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61146" y="4643209"/>
                  <a:ext cx="96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310" name="Ink 8309">
                  <a:extLst>
                    <a:ext uri="{FF2B5EF4-FFF2-40B4-BE49-F238E27FC236}">
                      <a16:creationId xmlns:a16="http://schemas.microsoft.com/office/drawing/2014/main" id="{10590548-46E3-42C4-845E-E31107E1BA1D}"/>
                    </a:ext>
                  </a:extLst>
                </p14:cNvPr>
                <p14:cNvContentPartPr/>
                <p14:nvPr/>
              </p14:nvContentPartPr>
              <p14:xfrm>
                <a:off x="1435746" y="4798009"/>
                <a:ext cx="20160" cy="72720"/>
              </p14:xfrm>
            </p:contentPart>
          </mc:Choice>
          <mc:Fallback xmlns="">
            <p:pic>
              <p:nvPicPr>
                <p:cNvPr id="8310" name="Ink 8309">
                  <a:extLst>
                    <a:ext uri="{FF2B5EF4-FFF2-40B4-BE49-F238E27FC236}">
                      <a16:creationId xmlns:a16="http://schemas.microsoft.com/office/drawing/2014/main" id="{10590548-46E3-42C4-845E-E31107E1BA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27106" y="4789369"/>
                  <a:ext cx="37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8311" name="Ink 8310">
                  <a:extLst>
                    <a:ext uri="{FF2B5EF4-FFF2-40B4-BE49-F238E27FC236}">
                      <a16:creationId xmlns:a16="http://schemas.microsoft.com/office/drawing/2014/main" id="{06558DE7-7B49-4AA8-AEA4-9A9894F6F424}"/>
                    </a:ext>
                  </a:extLst>
                </p14:cNvPr>
                <p14:cNvContentPartPr/>
                <p14:nvPr/>
              </p14:nvContentPartPr>
              <p14:xfrm>
                <a:off x="1633746" y="4648609"/>
                <a:ext cx="69120" cy="251280"/>
              </p14:xfrm>
            </p:contentPart>
          </mc:Choice>
          <mc:Fallback xmlns="">
            <p:pic>
              <p:nvPicPr>
                <p:cNvPr id="8311" name="Ink 8310">
                  <a:extLst>
                    <a:ext uri="{FF2B5EF4-FFF2-40B4-BE49-F238E27FC236}">
                      <a16:creationId xmlns:a16="http://schemas.microsoft.com/office/drawing/2014/main" id="{06558DE7-7B49-4AA8-AEA4-9A9894F6F4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25106" y="4639609"/>
                  <a:ext cx="86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8312" name="Ink 8311">
                  <a:extLst>
                    <a:ext uri="{FF2B5EF4-FFF2-40B4-BE49-F238E27FC236}">
                      <a16:creationId xmlns:a16="http://schemas.microsoft.com/office/drawing/2014/main" id="{CF031376-3FFE-4314-AAC7-0B5F298496DD}"/>
                    </a:ext>
                  </a:extLst>
                </p14:cNvPr>
                <p14:cNvContentPartPr/>
                <p14:nvPr/>
              </p14:nvContentPartPr>
              <p14:xfrm>
                <a:off x="1801506" y="4725649"/>
                <a:ext cx="94680" cy="109800"/>
              </p14:xfrm>
            </p:contentPart>
          </mc:Choice>
          <mc:Fallback xmlns="">
            <p:pic>
              <p:nvPicPr>
                <p:cNvPr id="8312" name="Ink 8311">
                  <a:extLst>
                    <a:ext uri="{FF2B5EF4-FFF2-40B4-BE49-F238E27FC236}">
                      <a16:creationId xmlns:a16="http://schemas.microsoft.com/office/drawing/2014/main" id="{CF031376-3FFE-4314-AAC7-0B5F298496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92506" y="4717009"/>
                  <a:ext cx="112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8313" name="Ink 8312">
                  <a:extLst>
                    <a:ext uri="{FF2B5EF4-FFF2-40B4-BE49-F238E27FC236}">
                      <a16:creationId xmlns:a16="http://schemas.microsoft.com/office/drawing/2014/main" id="{AD4A2389-3DCA-4258-A239-B24BB0FBB15F}"/>
                    </a:ext>
                  </a:extLst>
                </p14:cNvPr>
                <p14:cNvContentPartPr/>
                <p14:nvPr/>
              </p14:nvContentPartPr>
              <p14:xfrm>
                <a:off x="1981146" y="4474369"/>
                <a:ext cx="443880" cy="357840"/>
              </p14:xfrm>
            </p:contentPart>
          </mc:Choice>
          <mc:Fallback xmlns="">
            <p:pic>
              <p:nvPicPr>
                <p:cNvPr id="8313" name="Ink 8312">
                  <a:extLst>
                    <a:ext uri="{FF2B5EF4-FFF2-40B4-BE49-F238E27FC236}">
                      <a16:creationId xmlns:a16="http://schemas.microsoft.com/office/drawing/2014/main" id="{AD4A2389-3DCA-4258-A239-B24BB0FBB15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72146" y="4465729"/>
                  <a:ext cx="4615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14" name="Ink 8313">
                  <a:extLst>
                    <a:ext uri="{FF2B5EF4-FFF2-40B4-BE49-F238E27FC236}">
                      <a16:creationId xmlns:a16="http://schemas.microsoft.com/office/drawing/2014/main" id="{BD1B9C00-03D0-44BE-B3DC-6931EA74F06D}"/>
                    </a:ext>
                  </a:extLst>
                </p14:cNvPr>
                <p14:cNvContentPartPr/>
                <p14:nvPr/>
              </p14:nvContentPartPr>
              <p14:xfrm>
                <a:off x="2250066" y="4758409"/>
                <a:ext cx="141120" cy="10440"/>
              </p14:xfrm>
            </p:contentPart>
          </mc:Choice>
          <mc:Fallback xmlns="">
            <p:pic>
              <p:nvPicPr>
                <p:cNvPr id="8314" name="Ink 8313">
                  <a:extLst>
                    <a:ext uri="{FF2B5EF4-FFF2-40B4-BE49-F238E27FC236}">
                      <a16:creationId xmlns:a16="http://schemas.microsoft.com/office/drawing/2014/main" id="{BD1B9C00-03D0-44BE-B3DC-6931EA74F0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41066" y="4749409"/>
                  <a:ext cx="158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298" name="Ink 8297">
                  <a:extLst>
                    <a:ext uri="{FF2B5EF4-FFF2-40B4-BE49-F238E27FC236}">
                      <a16:creationId xmlns:a16="http://schemas.microsoft.com/office/drawing/2014/main" id="{CEA4BFF4-7988-43A2-9683-76D3FE70E851}"/>
                    </a:ext>
                  </a:extLst>
                </p14:cNvPr>
                <p14:cNvContentPartPr/>
                <p14:nvPr/>
              </p14:nvContentPartPr>
              <p14:xfrm>
                <a:off x="2736426" y="4129849"/>
                <a:ext cx="193320" cy="182160"/>
              </p14:xfrm>
            </p:contentPart>
          </mc:Choice>
          <mc:Fallback xmlns="">
            <p:pic>
              <p:nvPicPr>
                <p:cNvPr id="8298" name="Ink 8297">
                  <a:extLst>
                    <a:ext uri="{FF2B5EF4-FFF2-40B4-BE49-F238E27FC236}">
                      <a16:creationId xmlns:a16="http://schemas.microsoft.com/office/drawing/2014/main" id="{CEA4BFF4-7988-43A2-9683-76D3FE70E85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27786" y="4120849"/>
                  <a:ext cx="210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299" name="Ink 8298">
                  <a:extLst>
                    <a:ext uri="{FF2B5EF4-FFF2-40B4-BE49-F238E27FC236}">
                      <a16:creationId xmlns:a16="http://schemas.microsoft.com/office/drawing/2014/main" id="{03EBB040-2B50-4216-99E9-A43218E5F955}"/>
                    </a:ext>
                  </a:extLst>
                </p14:cNvPr>
                <p14:cNvContentPartPr/>
                <p14:nvPr/>
              </p14:nvContentPartPr>
              <p14:xfrm>
                <a:off x="3135306" y="4269169"/>
                <a:ext cx="3240" cy="48600"/>
              </p14:xfrm>
            </p:contentPart>
          </mc:Choice>
          <mc:Fallback xmlns="">
            <p:pic>
              <p:nvPicPr>
                <p:cNvPr id="8299" name="Ink 8298">
                  <a:extLst>
                    <a:ext uri="{FF2B5EF4-FFF2-40B4-BE49-F238E27FC236}">
                      <a16:creationId xmlns:a16="http://schemas.microsoft.com/office/drawing/2014/main" id="{03EBB040-2B50-4216-99E9-A43218E5F95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26306" y="4260529"/>
                  <a:ext cx="20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300" name="Ink 8299">
                  <a:extLst>
                    <a:ext uri="{FF2B5EF4-FFF2-40B4-BE49-F238E27FC236}">
                      <a16:creationId xmlns:a16="http://schemas.microsoft.com/office/drawing/2014/main" id="{2CAD510F-3D58-4655-89CA-41B3F618317C}"/>
                    </a:ext>
                  </a:extLst>
                </p14:cNvPr>
                <p14:cNvContentPartPr/>
                <p14:nvPr/>
              </p14:nvContentPartPr>
              <p14:xfrm>
                <a:off x="3263826" y="4122649"/>
                <a:ext cx="46440" cy="248040"/>
              </p14:xfrm>
            </p:contentPart>
          </mc:Choice>
          <mc:Fallback xmlns="">
            <p:pic>
              <p:nvPicPr>
                <p:cNvPr id="8300" name="Ink 8299">
                  <a:extLst>
                    <a:ext uri="{FF2B5EF4-FFF2-40B4-BE49-F238E27FC236}">
                      <a16:creationId xmlns:a16="http://schemas.microsoft.com/office/drawing/2014/main" id="{2CAD510F-3D58-4655-89CA-41B3F61831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54826" y="4113649"/>
                  <a:ext cx="64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301" name="Ink 8300">
                  <a:extLst>
                    <a:ext uri="{FF2B5EF4-FFF2-40B4-BE49-F238E27FC236}">
                      <a16:creationId xmlns:a16="http://schemas.microsoft.com/office/drawing/2014/main" id="{4DF7FF0D-3E7B-4231-9834-122E96E3719A}"/>
                    </a:ext>
                  </a:extLst>
                </p14:cNvPr>
                <p14:cNvContentPartPr/>
                <p14:nvPr/>
              </p14:nvContentPartPr>
              <p14:xfrm>
                <a:off x="3400626" y="4067569"/>
                <a:ext cx="164520" cy="196200"/>
              </p14:xfrm>
            </p:contentPart>
          </mc:Choice>
          <mc:Fallback xmlns="">
            <p:pic>
              <p:nvPicPr>
                <p:cNvPr id="8301" name="Ink 8300">
                  <a:extLst>
                    <a:ext uri="{FF2B5EF4-FFF2-40B4-BE49-F238E27FC236}">
                      <a16:creationId xmlns:a16="http://schemas.microsoft.com/office/drawing/2014/main" id="{4DF7FF0D-3E7B-4231-9834-122E96E3719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91626" y="4058929"/>
                  <a:ext cx="182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302" name="Ink 8301">
                  <a:extLst>
                    <a:ext uri="{FF2B5EF4-FFF2-40B4-BE49-F238E27FC236}">
                      <a16:creationId xmlns:a16="http://schemas.microsoft.com/office/drawing/2014/main" id="{0530D3DB-E1E1-4AEC-8343-CA890C2854C1}"/>
                    </a:ext>
                  </a:extLst>
                </p14:cNvPr>
                <p14:cNvContentPartPr/>
                <p14:nvPr/>
              </p14:nvContentPartPr>
              <p14:xfrm>
                <a:off x="3390186" y="4213009"/>
                <a:ext cx="156240" cy="171360"/>
              </p14:xfrm>
            </p:contentPart>
          </mc:Choice>
          <mc:Fallback xmlns="">
            <p:pic>
              <p:nvPicPr>
                <p:cNvPr id="8302" name="Ink 8301">
                  <a:extLst>
                    <a:ext uri="{FF2B5EF4-FFF2-40B4-BE49-F238E27FC236}">
                      <a16:creationId xmlns:a16="http://schemas.microsoft.com/office/drawing/2014/main" id="{0530D3DB-E1E1-4AEC-8343-CA890C2854C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81546" y="4204009"/>
                  <a:ext cx="173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16" name="Ink 8315">
                  <a:extLst>
                    <a:ext uri="{FF2B5EF4-FFF2-40B4-BE49-F238E27FC236}">
                      <a16:creationId xmlns:a16="http://schemas.microsoft.com/office/drawing/2014/main" id="{9DFA3857-FD8A-4F76-A26B-1137A785872D}"/>
                    </a:ext>
                  </a:extLst>
                </p14:cNvPr>
                <p14:cNvContentPartPr/>
                <p14:nvPr/>
              </p14:nvContentPartPr>
              <p14:xfrm>
                <a:off x="2653266" y="4518289"/>
                <a:ext cx="145800" cy="238320"/>
              </p14:xfrm>
            </p:contentPart>
          </mc:Choice>
          <mc:Fallback xmlns="">
            <p:pic>
              <p:nvPicPr>
                <p:cNvPr id="8316" name="Ink 8315">
                  <a:extLst>
                    <a:ext uri="{FF2B5EF4-FFF2-40B4-BE49-F238E27FC236}">
                      <a16:creationId xmlns:a16="http://schemas.microsoft.com/office/drawing/2014/main" id="{9DFA3857-FD8A-4F76-A26B-1137A785872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44266" y="4509289"/>
                  <a:ext cx="163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317" name="Ink 8316">
                  <a:extLst>
                    <a:ext uri="{FF2B5EF4-FFF2-40B4-BE49-F238E27FC236}">
                      <a16:creationId xmlns:a16="http://schemas.microsoft.com/office/drawing/2014/main" id="{24AF9AB7-4C9A-4EC8-80E9-2A8706F26568}"/>
                    </a:ext>
                  </a:extLst>
                </p14:cNvPr>
                <p14:cNvContentPartPr/>
                <p14:nvPr/>
              </p14:nvContentPartPr>
              <p14:xfrm>
                <a:off x="2939106" y="4545649"/>
                <a:ext cx="159480" cy="235440"/>
              </p14:xfrm>
            </p:contentPart>
          </mc:Choice>
          <mc:Fallback xmlns="">
            <p:pic>
              <p:nvPicPr>
                <p:cNvPr id="8317" name="Ink 8316">
                  <a:extLst>
                    <a:ext uri="{FF2B5EF4-FFF2-40B4-BE49-F238E27FC236}">
                      <a16:creationId xmlns:a16="http://schemas.microsoft.com/office/drawing/2014/main" id="{24AF9AB7-4C9A-4EC8-80E9-2A8706F2656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30106" y="4537009"/>
                  <a:ext cx="177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318" name="Ink 8317">
                  <a:extLst>
                    <a:ext uri="{FF2B5EF4-FFF2-40B4-BE49-F238E27FC236}">
                      <a16:creationId xmlns:a16="http://schemas.microsoft.com/office/drawing/2014/main" id="{E74C999C-C9F9-4DCC-AC20-33F480CEA758}"/>
                    </a:ext>
                  </a:extLst>
                </p14:cNvPr>
                <p14:cNvContentPartPr/>
                <p14:nvPr/>
              </p14:nvContentPartPr>
              <p14:xfrm>
                <a:off x="3217746" y="4711249"/>
                <a:ext cx="163080" cy="27720"/>
              </p14:xfrm>
            </p:contentPart>
          </mc:Choice>
          <mc:Fallback xmlns="">
            <p:pic>
              <p:nvPicPr>
                <p:cNvPr id="8318" name="Ink 8317">
                  <a:extLst>
                    <a:ext uri="{FF2B5EF4-FFF2-40B4-BE49-F238E27FC236}">
                      <a16:creationId xmlns:a16="http://schemas.microsoft.com/office/drawing/2014/main" id="{E74C999C-C9F9-4DCC-AC20-33F480CEA75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09106" y="4702609"/>
                  <a:ext cx="180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319" name="Ink 8318">
                  <a:extLst>
                    <a:ext uri="{FF2B5EF4-FFF2-40B4-BE49-F238E27FC236}">
                      <a16:creationId xmlns:a16="http://schemas.microsoft.com/office/drawing/2014/main" id="{97F82D72-C814-4F07-8BF0-9E870992E698}"/>
                    </a:ext>
                  </a:extLst>
                </p14:cNvPr>
                <p14:cNvContentPartPr/>
                <p14:nvPr/>
              </p14:nvContentPartPr>
              <p14:xfrm>
                <a:off x="3281466" y="4607929"/>
                <a:ext cx="56520" cy="198360"/>
              </p14:xfrm>
            </p:contentPart>
          </mc:Choice>
          <mc:Fallback xmlns="">
            <p:pic>
              <p:nvPicPr>
                <p:cNvPr id="8319" name="Ink 8318">
                  <a:extLst>
                    <a:ext uri="{FF2B5EF4-FFF2-40B4-BE49-F238E27FC236}">
                      <a16:creationId xmlns:a16="http://schemas.microsoft.com/office/drawing/2014/main" id="{97F82D72-C814-4F07-8BF0-9E870992E69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72826" y="4599289"/>
                  <a:ext cx="74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320" name="Ink 8319">
                  <a:extLst>
                    <a:ext uri="{FF2B5EF4-FFF2-40B4-BE49-F238E27FC236}">
                      <a16:creationId xmlns:a16="http://schemas.microsoft.com/office/drawing/2014/main" id="{81038F60-5208-408F-8186-C74A6EABCE16}"/>
                    </a:ext>
                  </a:extLst>
                </p14:cNvPr>
                <p14:cNvContentPartPr/>
                <p14:nvPr/>
              </p14:nvContentPartPr>
              <p14:xfrm>
                <a:off x="3505026" y="4515769"/>
                <a:ext cx="161280" cy="285480"/>
              </p14:xfrm>
            </p:contentPart>
          </mc:Choice>
          <mc:Fallback xmlns="">
            <p:pic>
              <p:nvPicPr>
                <p:cNvPr id="8320" name="Ink 8319">
                  <a:extLst>
                    <a:ext uri="{FF2B5EF4-FFF2-40B4-BE49-F238E27FC236}">
                      <a16:creationId xmlns:a16="http://schemas.microsoft.com/office/drawing/2014/main" id="{81038F60-5208-408F-8186-C74A6EABCE1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96026" y="4506769"/>
                  <a:ext cx="1789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321" name="Ink 8320">
                  <a:extLst>
                    <a:ext uri="{FF2B5EF4-FFF2-40B4-BE49-F238E27FC236}">
                      <a16:creationId xmlns:a16="http://schemas.microsoft.com/office/drawing/2014/main" id="{5619CD1E-4FCB-47E8-8D04-E78257B234F0}"/>
                    </a:ext>
                  </a:extLst>
                </p14:cNvPr>
                <p14:cNvContentPartPr/>
                <p14:nvPr/>
              </p14:nvContentPartPr>
              <p14:xfrm>
                <a:off x="3689346" y="4665169"/>
                <a:ext cx="175320" cy="266040"/>
              </p14:xfrm>
            </p:contentPart>
          </mc:Choice>
          <mc:Fallback xmlns="">
            <p:pic>
              <p:nvPicPr>
                <p:cNvPr id="8321" name="Ink 8320">
                  <a:extLst>
                    <a:ext uri="{FF2B5EF4-FFF2-40B4-BE49-F238E27FC236}">
                      <a16:creationId xmlns:a16="http://schemas.microsoft.com/office/drawing/2014/main" id="{5619CD1E-4FCB-47E8-8D04-E78257B234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80346" y="4656529"/>
                  <a:ext cx="192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322" name="Ink 8321">
                  <a:extLst>
                    <a:ext uri="{FF2B5EF4-FFF2-40B4-BE49-F238E27FC236}">
                      <a16:creationId xmlns:a16="http://schemas.microsoft.com/office/drawing/2014/main" id="{FB1B8CF4-6EAC-4494-8F2F-0460C7181CC7}"/>
                    </a:ext>
                  </a:extLst>
                </p14:cNvPr>
                <p14:cNvContentPartPr/>
                <p14:nvPr/>
              </p14:nvContentPartPr>
              <p14:xfrm>
                <a:off x="3966906" y="4731769"/>
                <a:ext cx="32400" cy="136800"/>
              </p14:xfrm>
            </p:contentPart>
          </mc:Choice>
          <mc:Fallback xmlns="">
            <p:pic>
              <p:nvPicPr>
                <p:cNvPr id="8322" name="Ink 8321">
                  <a:extLst>
                    <a:ext uri="{FF2B5EF4-FFF2-40B4-BE49-F238E27FC236}">
                      <a16:creationId xmlns:a16="http://schemas.microsoft.com/office/drawing/2014/main" id="{FB1B8CF4-6EAC-4494-8F2F-0460C7181CC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57906" y="4722769"/>
                  <a:ext cx="50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8323" name="Ink 8322">
                  <a:extLst>
                    <a:ext uri="{FF2B5EF4-FFF2-40B4-BE49-F238E27FC236}">
                      <a16:creationId xmlns:a16="http://schemas.microsoft.com/office/drawing/2014/main" id="{48E9E8D6-EE53-485B-96FC-DA486DDD4752}"/>
                    </a:ext>
                  </a:extLst>
                </p14:cNvPr>
                <p14:cNvContentPartPr/>
                <p14:nvPr/>
              </p14:nvContentPartPr>
              <p14:xfrm>
                <a:off x="4078866" y="4724209"/>
                <a:ext cx="136800" cy="131760"/>
              </p14:xfrm>
            </p:contentPart>
          </mc:Choice>
          <mc:Fallback xmlns="">
            <p:pic>
              <p:nvPicPr>
                <p:cNvPr id="8323" name="Ink 8322">
                  <a:extLst>
                    <a:ext uri="{FF2B5EF4-FFF2-40B4-BE49-F238E27FC236}">
                      <a16:creationId xmlns:a16="http://schemas.microsoft.com/office/drawing/2014/main" id="{48E9E8D6-EE53-485B-96FC-DA486DDD475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69866" y="4715209"/>
                  <a:ext cx="154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325" name="Ink 8324">
                  <a:extLst>
                    <a:ext uri="{FF2B5EF4-FFF2-40B4-BE49-F238E27FC236}">
                      <a16:creationId xmlns:a16="http://schemas.microsoft.com/office/drawing/2014/main" id="{68B6602A-29BB-43AD-827D-D85F14EF8248}"/>
                    </a:ext>
                  </a:extLst>
                </p14:cNvPr>
                <p14:cNvContentPartPr/>
                <p14:nvPr/>
              </p14:nvContentPartPr>
              <p14:xfrm>
                <a:off x="4355706" y="4522609"/>
                <a:ext cx="89640" cy="298440"/>
              </p14:xfrm>
            </p:contentPart>
          </mc:Choice>
          <mc:Fallback xmlns="">
            <p:pic>
              <p:nvPicPr>
                <p:cNvPr id="8325" name="Ink 8324">
                  <a:extLst>
                    <a:ext uri="{FF2B5EF4-FFF2-40B4-BE49-F238E27FC236}">
                      <a16:creationId xmlns:a16="http://schemas.microsoft.com/office/drawing/2014/main" id="{68B6602A-29BB-43AD-827D-D85F14EF824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46706" y="4513969"/>
                  <a:ext cx="107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326" name="Ink 8325">
                  <a:extLst>
                    <a:ext uri="{FF2B5EF4-FFF2-40B4-BE49-F238E27FC236}">
                      <a16:creationId xmlns:a16="http://schemas.microsoft.com/office/drawing/2014/main" id="{BA0EEF02-B4BB-48AB-BFA8-A16183C02432}"/>
                    </a:ext>
                  </a:extLst>
                </p14:cNvPr>
                <p14:cNvContentPartPr/>
                <p14:nvPr/>
              </p14:nvContentPartPr>
              <p14:xfrm>
                <a:off x="4330506" y="4670929"/>
                <a:ext cx="158760" cy="24840"/>
              </p14:xfrm>
            </p:contentPart>
          </mc:Choice>
          <mc:Fallback xmlns="">
            <p:pic>
              <p:nvPicPr>
                <p:cNvPr id="8326" name="Ink 8325">
                  <a:extLst>
                    <a:ext uri="{FF2B5EF4-FFF2-40B4-BE49-F238E27FC236}">
                      <a16:creationId xmlns:a16="http://schemas.microsoft.com/office/drawing/2014/main" id="{BA0EEF02-B4BB-48AB-BFA8-A16183C0243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21866" y="4661929"/>
                  <a:ext cx="176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327" name="Ink 8326">
                  <a:extLst>
                    <a:ext uri="{FF2B5EF4-FFF2-40B4-BE49-F238E27FC236}">
                      <a16:creationId xmlns:a16="http://schemas.microsoft.com/office/drawing/2014/main" id="{B21FB729-C325-47D2-AD43-D217F9C65913}"/>
                    </a:ext>
                  </a:extLst>
                </p14:cNvPr>
                <p14:cNvContentPartPr/>
                <p14:nvPr/>
              </p14:nvContentPartPr>
              <p14:xfrm>
                <a:off x="4525626" y="4445569"/>
                <a:ext cx="181800" cy="352800"/>
              </p14:xfrm>
            </p:contentPart>
          </mc:Choice>
          <mc:Fallback xmlns="">
            <p:pic>
              <p:nvPicPr>
                <p:cNvPr id="8327" name="Ink 8326">
                  <a:extLst>
                    <a:ext uri="{FF2B5EF4-FFF2-40B4-BE49-F238E27FC236}">
                      <a16:creationId xmlns:a16="http://schemas.microsoft.com/office/drawing/2014/main" id="{B21FB729-C325-47D2-AD43-D217F9C6591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16986" y="4436569"/>
                  <a:ext cx="199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328" name="Ink 8327">
                  <a:extLst>
                    <a:ext uri="{FF2B5EF4-FFF2-40B4-BE49-F238E27FC236}">
                      <a16:creationId xmlns:a16="http://schemas.microsoft.com/office/drawing/2014/main" id="{209090DB-B466-49E7-B924-64128693E514}"/>
                    </a:ext>
                  </a:extLst>
                </p14:cNvPr>
                <p14:cNvContentPartPr/>
                <p14:nvPr/>
              </p14:nvContentPartPr>
              <p14:xfrm>
                <a:off x="4742346" y="4652209"/>
                <a:ext cx="168120" cy="200520"/>
              </p14:xfrm>
            </p:contentPart>
          </mc:Choice>
          <mc:Fallback xmlns="">
            <p:pic>
              <p:nvPicPr>
                <p:cNvPr id="8328" name="Ink 8327">
                  <a:extLst>
                    <a:ext uri="{FF2B5EF4-FFF2-40B4-BE49-F238E27FC236}">
                      <a16:creationId xmlns:a16="http://schemas.microsoft.com/office/drawing/2014/main" id="{209090DB-B466-49E7-B924-64128693E51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33706" y="4643209"/>
                  <a:ext cx="185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329" name="Ink 8328">
                  <a:extLst>
                    <a:ext uri="{FF2B5EF4-FFF2-40B4-BE49-F238E27FC236}">
                      <a16:creationId xmlns:a16="http://schemas.microsoft.com/office/drawing/2014/main" id="{64160077-A64F-4875-902F-9D03631041DC}"/>
                    </a:ext>
                  </a:extLst>
                </p14:cNvPr>
                <p14:cNvContentPartPr/>
                <p14:nvPr/>
              </p14:nvContentPartPr>
              <p14:xfrm>
                <a:off x="4990386" y="4837609"/>
                <a:ext cx="27360" cy="61200"/>
              </p14:xfrm>
            </p:contentPart>
          </mc:Choice>
          <mc:Fallback xmlns="">
            <p:pic>
              <p:nvPicPr>
                <p:cNvPr id="8329" name="Ink 8328">
                  <a:extLst>
                    <a:ext uri="{FF2B5EF4-FFF2-40B4-BE49-F238E27FC236}">
                      <a16:creationId xmlns:a16="http://schemas.microsoft.com/office/drawing/2014/main" id="{64160077-A64F-4875-902F-9D03631041D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81386" y="4828969"/>
                  <a:ext cx="45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330" name="Ink 8329">
                  <a:extLst>
                    <a:ext uri="{FF2B5EF4-FFF2-40B4-BE49-F238E27FC236}">
                      <a16:creationId xmlns:a16="http://schemas.microsoft.com/office/drawing/2014/main" id="{71ACBBAD-544E-4654-B563-820A71749B29}"/>
                    </a:ext>
                  </a:extLst>
                </p14:cNvPr>
                <p14:cNvContentPartPr/>
                <p14:nvPr/>
              </p14:nvContentPartPr>
              <p14:xfrm>
                <a:off x="5115306" y="4569769"/>
                <a:ext cx="190080" cy="281160"/>
              </p14:xfrm>
            </p:contentPart>
          </mc:Choice>
          <mc:Fallback xmlns="">
            <p:pic>
              <p:nvPicPr>
                <p:cNvPr id="8330" name="Ink 8329">
                  <a:extLst>
                    <a:ext uri="{FF2B5EF4-FFF2-40B4-BE49-F238E27FC236}">
                      <a16:creationId xmlns:a16="http://schemas.microsoft.com/office/drawing/2014/main" id="{71ACBBAD-544E-4654-B563-820A71749B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06306" y="4560769"/>
                  <a:ext cx="207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8331" name="Ink 8330">
                  <a:extLst>
                    <a:ext uri="{FF2B5EF4-FFF2-40B4-BE49-F238E27FC236}">
                      <a16:creationId xmlns:a16="http://schemas.microsoft.com/office/drawing/2014/main" id="{1D82E2D9-8BD1-47AD-994D-49184104C85E}"/>
                    </a:ext>
                  </a:extLst>
                </p14:cNvPr>
                <p14:cNvContentPartPr/>
                <p14:nvPr/>
              </p14:nvContentPartPr>
              <p14:xfrm>
                <a:off x="5325906" y="4723489"/>
                <a:ext cx="82080" cy="213480"/>
              </p14:xfrm>
            </p:contentPart>
          </mc:Choice>
          <mc:Fallback xmlns="">
            <p:pic>
              <p:nvPicPr>
                <p:cNvPr id="8331" name="Ink 8330">
                  <a:extLst>
                    <a:ext uri="{FF2B5EF4-FFF2-40B4-BE49-F238E27FC236}">
                      <a16:creationId xmlns:a16="http://schemas.microsoft.com/office/drawing/2014/main" id="{1D82E2D9-8BD1-47AD-994D-49184104C85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16906" y="4714849"/>
                  <a:ext cx="99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8332" name="Ink 8331">
                  <a:extLst>
                    <a:ext uri="{FF2B5EF4-FFF2-40B4-BE49-F238E27FC236}">
                      <a16:creationId xmlns:a16="http://schemas.microsoft.com/office/drawing/2014/main" id="{3AB9DB7C-CDF3-441A-A2FC-03C29730F89A}"/>
                    </a:ext>
                  </a:extLst>
                </p14:cNvPr>
                <p14:cNvContentPartPr/>
                <p14:nvPr/>
              </p14:nvContentPartPr>
              <p14:xfrm>
                <a:off x="5516706" y="4441249"/>
                <a:ext cx="114120" cy="506160"/>
              </p14:xfrm>
            </p:contentPart>
          </mc:Choice>
          <mc:Fallback xmlns="">
            <p:pic>
              <p:nvPicPr>
                <p:cNvPr id="8332" name="Ink 8331">
                  <a:extLst>
                    <a:ext uri="{FF2B5EF4-FFF2-40B4-BE49-F238E27FC236}">
                      <a16:creationId xmlns:a16="http://schemas.microsoft.com/office/drawing/2014/main" id="{3AB9DB7C-CDF3-441A-A2FC-03C29730F89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07706" y="4432249"/>
                  <a:ext cx="1317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8333" name="Ink 8332">
                  <a:extLst>
                    <a:ext uri="{FF2B5EF4-FFF2-40B4-BE49-F238E27FC236}">
                      <a16:creationId xmlns:a16="http://schemas.microsoft.com/office/drawing/2014/main" id="{812F7C5B-A119-4B4C-AE4D-0083EF9B00F7}"/>
                    </a:ext>
                  </a:extLst>
                </p14:cNvPr>
                <p14:cNvContentPartPr/>
                <p14:nvPr/>
              </p14:nvContentPartPr>
              <p14:xfrm>
                <a:off x="5850426" y="4863169"/>
                <a:ext cx="24120" cy="10440"/>
              </p14:xfrm>
            </p:contentPart>
          </mc:Choice>
          <mc:Fallback xmlns="">
            <p:pic>
              <p:nvPicPr>
                <p:cNvPr id="8333" name="Ink 8332">
                  <a:extLst>
                    <a:ext uri="{FF2B5EF4-FFF2-40B4-BE49-F238E27FC236}">
                      <a16:creationId xmlns:a16="http://schemas.microsoft.com/office/drawing/2014/main" id="{812F7C5B-A119-4B4C-AE4D-0083EF9B00F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41786" y="4854169"/>
                  <a:ext cx="41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8334" name="Ink 8333">
                  <a:extLst>
                    <a:ext uri="{FF2B5EF4-FFF2-40B4-BE49-F238E27FC236}">
                      <a16:creationId xmlns:a16="http://schemas.microsoft.com/office/drawing/2014/main" id="{4CC92758-59D3-4718-8ACC-118E982805BE}"/>
                    </a:ext>
                  </a:extLst>
                </p14:cNvPr>
                <p14:cNvContentPartPr/>
                <p14:nvPr/>
              </p14:nvContentPartPr>
              <p14:xfrm>
                <a:off x="6013506" y="4537729"/>
                <a:ext cx="159840" cy="319320"/>
              </p14:xfrm>
            </p:contentPart>
          </mc:Choice>
          <mc:Fallback xmlns="">
            <p:pic>
              <p:nvPicPr>
                <p:cNvPr id="8334" name="Ink 8333">
                  <a:extLst>
                    <a:ext uri="{FF2B5EF4-FFF2-40B4-BE49-F238E27FC236}">
                      <a16:creationId xmlns:a16="http://schemas.microsoft.com/office/drawing/2014/main" id="{4CC92758-59D3-4718-8ACC-118E982805B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04506" y="4528729"/>
                  <a:ext cx="177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335" name="Ink 8334">
                  <a:extLst>
                    <a:ext uri="{FF2B5EF4-FFF2-40B4-BE49-F238E27FC236}">
                      <a16:creationId xmlns:a16="http://schemas.microsoft.com/office/drawing/2014/main" id="{5213E3CD-8790-4E5B-BF03-9DFD8B143FF6}"/>
                    </a:ext>
                  </a:extLst>
                </p14:cNvPr>
                <p14:cNvContentPartPr/>
                <p14:nvPr/>
              </p14:nvContentPartPr>
              <p14:xfrm>
                <a:off x="6185586" y="4719169"/>
                <a:ext cx="173520" cy="299160"/>
              </p14:xfrm>
            </p:contentPart>
          </mc:Choice>
          <mc:Fallback xmlns="">
            <p:pic>
              <p:nvPicPr>
                <p:cNvPr id="8335" name="Ink 8334">
                  <a:extLst>
                    <a:ext uri="{FF2B5EF4-FFF2-40B4-BE49-F238E27FC236}">
                      <a16:creationId xmlns:a16="http://schemas.microsoft.com/office/drawing/2014/main" id="{5213E3CD-8790-4E5B-BF03-9DFD8B143FF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76586" y="4710169"/>
                  <a:ext cx="1911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336" name="Ink 8335">
                  <a:extLst>
                    <a:ext uri="{FF2B5EF4-FFF2-40B4-BE49-F238E27FC236}">
                      <a16:creationId xmlns:a16="http://schemas.microsoft.com/office/drawing/2014/main" id="{C9B2D6A9-A5A0-4D07-A4CA-5D5496C48F5D}"/>
                    </a:ext>
                  </a:extLst>
                </p14:cNvPr>
                <p14:cNvContentPartPr/>
                <p14:nvPr/>
              </p14:nvContentPartPr>
              <p14:xfrm>
                <a:off x="6486906" y="4764889"/>
                <a:ext cx="32400" cy="195120"/>
              </p14:xfrm>
            </p:contentPart>
          </mc:Choice>
          <mc:Fallback xmlns="">
            <p:pic>
              <p:nvPicPr>
                <p:cNvPr id="8336" name="Ink 8335">
                  <a:extLst>
                    <a:ext uri="{FF2B5EF4-FFF2-40B4-BE49-F238E27FC236}">
                      <a16:creationId xmlns:a16="http://schemas.microsoft.com/office/drawing/2014/main" id="{C9B2D6A9-A5A0-4D07-A4CA-5D5496C48F5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78266" y="4756249"/>
                  <a:ext cx="50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337" name="Ink 8336">
                  <a:extLst>
                    <a:ext uri="{FF2B5EF4-FFF2-40B4-BE49-F238E27FC236}">
                      <a16:creationId xmlns:a16="http://schemas.microsoft.com/office/drawing/2014/main" id="{D3915462-D771-4FFE-88A3-19F62F8CC336}"/>
                    </a:ext>
                  </a:extLst>
                </p14:cNvPr>
                <p14:cNvContentPartPr/>
                <p14:nvPr/>
              </p14:nvContentPartPr>
              <p14:xfrm>
                <a:off x="6602466" y="4784329"/>
                <a:ext cx="103680" cy="138600"/>
              </p14:xfrm>
            </p:contentPart>
          </mc:Choice>
          <mc:Fallback xmlns="">
            <p:pic>
              <p:nvPicPr>
                <p:cNvPr id="8337" name="Ink 8336">
                  <a:extLst>
                    <a:ext uri="{FF2B5EF4-FFF2-40B4-BE49-F238E27FC236}">
                      <a16:creationId xmlns:a16="http://schemas.microsoft.com/office/drawing/2014/main" id="{D3915462-D771-4FFE-88A3-19F62F8CC33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93466" y="4775329"/>
                  <a:ext cx="121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338" name="Ink 8337">
                  <a:extLst>
                    <a:ext uri="{FF2B5EF4-FFF2-40B4-BE49-F238E27FC236}">
                      <a16:creationId xmlns:a16="http://schemas.microsoft.com/office/drawing/2014/main" id="{CF30CB9E-D2ED-4F51-9424-9B6D839600D2}"/>
                    </a:ext>
                  </a:extLst>
                </p14:cNvPr>
                <p14:cNvContentPartPr/>
                <p14:nvPr/>
              </p14:nvContentPartPr>
              <p14:xfrm>
                <a:off x="6776346" y="4530889"/>
                <a:ext cx="253080" cy="413640"/>
              </p14:xfrm>
            </p:contentPart>
          </mc:Choice>
          <mc:Fallback xmlns="">
            <p:pic>
              <p:nvPicPr>
                <p:cNvPr id="8338" name="Ink 8337">
                  <a:extLst>
                    <a:ext uri="{FF2B5EF4-FFF2-40B4-BE49-F238E27FC236}">
                      <a16:creationId xmlns:a16="http://schemas.microsoft.com/office/drawing/2014/main" id="{CF30CB9E-D2ED-4F51-9424-9B6D839600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67706" y="4521889"/>
                  <a:ext cx="2707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339" name="Ink 8338">
                  <a:extLst>
                    <a:ext uri="{FF2B5EF4-FFF2-40B4-BE49-F238E27FC236}">
                      <a16:creationId xmlns:a16="http://schemas.microsoft.com/office/drawing/2014/main" id="{373027D0-DA71-457F-B5AA-C58F51FE9BF8}"/>
                    </a:ext>
                  </a:extLst>
                </p14:cNvPr>
                <p14:cNvContentPartPr/>
                <p14:nvPr/>
              </p14:nvContentPartPr>
              <p14:xfrm>
                <a:off x="7027626" y="4526209"/>
                <a:ext cx="289080" cy="334080"/>
              </p14:xfrm>
            </p:contentPart>
          </mc:Choice>
          <mc:Fallback xmlns="">
            <p:pic>
              <p:nvPicPr>
                <p:cNvPr id="8339" name="Ink 8338">
                  <a:extLst>
                    <a:ext uri="{FF2B5EF4-FFF2-40B4-BE49-F238E27FC236}">
                      <a16:creationId xmlns:a16="http://schemas.microsoft.com/office/drawing/2014/main" id="{373027D0-DA71-457F-B5AA-C58F51FE9BF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18986" y="4517569"/>
                  <a:ext cx="3067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8340" name="Ink 8339">
                  <a:extLst>
                    <a:ext uri="{FF2B5EF4-FFF2-40B4-BE49-F238E27FC236}">
                      <a16:creationId xmlns:a16="http://schemas.microsoft.com/office/drawing/2014/main" id="{C0B1D43C-97F4-4F31-88BB-EA31612CA503}"/>
                    </a:ext>
                  </a:extLst>
                </p14:cNvPr>
                <p14:cNvContentPartPr/>
                <p14:nvPr/>
              </p14:nvContentPartPr>
              <p14:xfrm>
                <a:off x="7242546" y="4484449"/>
                <a:ext cx="217440" cy="479880"/>
              </p14:xfrm>
            </p:contentPart>
          </mc:Choice>
          <mc:Fallback xmlns="">
            <p:pic>
              <p:nvPicPr>
                <p:cNvPr id="8340" name="Ink 8339">
                  <a:extLst>
                    <a:ext uri="{FF2B5EF4-FFF2-40B4-BE49-F238E27FC236}">
                      <a16:creationId xmlns:a16="http://schemas.microsoft.com/office/drawing/2014/main" id="{C0B1D43C-97F4-4F31-88BB-EA31612CA50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3546" y="4475809"/>
                  <a:ext cx="2350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8341" name="Ink 8340">
                  <a:extLst>
                    <a:ext uri="{FF2B5EF4-FFF2-40B4-BE49-F238E27FC236}">
                      <a16:creationId xmlns:a16="http://schemas.microsoft.com/office/drawing/2014/main" id="{A1AA7AA0-6C85-45B9-BF90-461C6BF8F098}"/>
                    </a:ext>
                  </a:extLst>
                </p14:cNvPr>
                <p14:cNvContentPartPr/>
                <p14:nvPr/>
              </p14:nvContentPartPr>
              <p14:xfrm>
                <a:off x="7447026" y="4751209"/>
                <a:ext cx="117720" cy="164160"/>
              </p14:xfrm>
            </p:contentPart>
          </mc:Choice>
          <mc:Fallback xmlns="">
            <p:pic>
              <p:nvPicPr>
                <p:cNvPr id="8341" name="Ink 8340">
                  <a:extLst>
                    <a:ext uri="{FF2B5EF4-FFF2-40B4-BE49-F238E27FC236}">
                      <a16:creationId xmlns:a16="http://schemas.microsoft.com/office/drawing/2014/main" id="{A1AA7AA0-6C85-45B9-BF90-461C6BF8F09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38026" y="4742209"/>
                  <a:ext cx="135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342" name="Ink 8341">
                  <a:extLst>
                    <a:ext uri="{FF2B5EF4-FFF2-40B4-BE49-F238E27FC236}">
                      <a16:creationId xmlns:a16="http://schemas.microsoft.com/office/drawing/2014/main" id="{D5763FFE-19DC-4F46-8889-5B1DAA59C203}"/>
                    </a:ext>
                  </a:extLst>
                </p14:cNvPr>
                <p14:cNvContentPartPr/>
                <p14:nvPr/>
              </p14:nvContentPartPr>
              <p14:xfrm>
                <a:off x="7566186" y="4483729"/>
                <a:ext cx="264600" cy="471240"/>
              </p14:xfrm>
            </p:contentPart>
          </mc:Choice>
          <mc:Fallback xmlns="">
            <p:pic>
              <p:nvPicPr>
                <p:cNvPr id="8342" name="Ink 8341">
                  <a:extLst>
                    <a:ext uri="{FF2B5EF4-FFF2-40B4-BE49-F238E27FC236}">
                      <a16:creationId xmlns:a16="http://schemas.microsoft.com/office/drawing/2014/main" id="{D5763FFE-19DC-4F46-8889-5B1DAA59C20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557186" y="4475089"/>
                  <a:ext cx="2822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345" name="Ink 8344">
                  <a:extLst>
                    <a:ext uri="{FF2B5EF4-FFF2-40B4-BE49-F238E27FC236}">
                      <a16:creationId xmlns:a16="http://schemas.microsoft.com/office/drawing/2014/main" id="{0C586BFB-9F93-4645-BBF4-17F8CC40E58C}"/>
                    </a:ext>
                  </a:extLst>
                </p14:cNvPr>
                <p14:cNvContentPartPr/>
                <p14:nvPr/>
              </p14:nvContentPartPr>
              <p14:xfrm>
                <a:off x="4154106" y="4137769"/>
                <a:ext cx="1369440" cy="1044720"/>
              </p14:xfrm>
            </p:contentPart>
          </mc:Choice>
          <mc:Fallback xmlns="">
            <p:pic>
              <p:nvPicPr>
                <p:cNvPr id="8345" name="Ink 8344">
                  <a:extLst>
                    <a:ext uri="{FF2B5EF4-FFF2-40B4-BE49-F238E27FC236}">
                      <a16:creationId xmlns:a16="http://schemas.microsoft.com/office/drawing/2014/main" id="{0C586BFB-9F93-4645-BBF4-17F8CC40E58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45106" y="4128769"/>
                  <a:ext cx="138708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346" name="Ink 8345">
                  <a:extLst>
                    <a:ext uri="{FF2B5EF4-FFF2-40B4-BE49-F238E27FC236}">
                      <a16:creationId xmlns:a16="http://schemas.microsoft.com/office/drawing/2014/main" id="{012776BF-9BC7-4D30-9436-8D8F83DDD91B}"/>
                    </a:ext>
                  </a:extLst>
                </p14:cNvPr>
                <p14:cNvContentPartPr/>
                <p14:nvPr/>
              </p14:nvContentPartPr>
              <p14:xfrm>
                <a:off x="5004426" y="3773089"/>
                <a:ext cx="240840" cy="380880"/>
              </p14:xfrm>
            </p:contentPart>
          </mc:Choice>
          <mc:Fallback xmlns="">
            <p:pic>
              <p:nvPicPr>
                <p:cNvPr id="8346" name="Ink 8345">
                  <a:extLst>
                    <a:ext uri="{FF2B5EF4-FFF2-40B4-BE49-F238E27FC236}">
                      <a16:creationId xmlns:a16="http://schemas.microsoft.com/office/drawing/2014/main" id="{012776BF-9BC7-4D30-9436-8D8F83DDD91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95786" y="3764449"/>
                  <a:ext cx="2584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347" name="Ink 8346">
                  <a:extLst>
                    <a:ext uri="{FF2B5EF4-FFF2-40B4-BE49-F238E27FC236}">
                      <a16:creationId xmlns:a16="http://schemas.microsoft.com/office/drawing/2014/main" id="{5FD31551-1425-4EEE-B464-DFAE5867E32F}"/>
                    </a:ext>
                  </a:extLst>
                </p14:cNvPr>
                <p14:cNvContentPartPr/>
                <p14:nvPr/>
              </p14:nvContentPartPr>
              <p14:xfrm>
                <a:off x="2280306" y="5037049"/>
                <a:ext cx="244080" cy="5400"/>
              </p14:xfrm>
            </p:contentPart>
          </mc:Choice>
          <mc:Fallback xmlns="">
            <p:pic>
              <p:nvPicPr>
                <p:cNvPr id="8347" name="Ink 8346">
                  <a:extLst>
                    <a:ext uri="{FF2B5EF4-FFF2-40B4-BE49-F238E27FC236}">
                      <a16:creationId xmlns:a16="http://schemas.microsoft.com/office/drawing/2014/main" id="{5FD31551-1425-4EEE-B464-DFAE5867E3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71666" y="5028409"/>
                  <a:ext cx="261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348" name="Ink 8347">
                  <a:extLst>
                    <a:ext uri="{FF2B5EF4-FFF2-40B4-BE49-F238E27FC236}">
                      <a16:creationId xmlns:a16="http://schemas.microsoft.com/office/drawing/2014/main" id="{870D8F3D-AEB2-44C8-9179-614C46277100}"/>
                    </a:ext>
                  </a:extLst>
                </p14:cNvPr>
                <p14:cNvContentPartPr/>
                <p14:nvPr/>
              </p14:nvContentPartPr>
              <p14:xfrm>
                <a:off x="2288586" y="5147569"/>
                <a:ext cx="171720" cy="16920"/>
              </p14:xfrm>
            </p:contentPart>
          </mc:Choice>
          <mc:Fallback xmlns="">
            <p:pic>
              <p:nvPicPr>
                <p:cNvPr id="8348" name="Ink 8347">
                  <a:extLst>
                    <a:ext uri="{FF2B5EF4-FFF2-40B4-BE49-F238E27FC236}">
                      <a16:creationId xmlns:a16="http://schemas.microsoft.com/office/drawing/2014/main" id="{870D8F3D-AEB2-44C8-9179-614C4627710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79586" y="5138929"/>
                  <a:ext cx="1893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6" name="Group 8355">
            <a:extLst>
              <a:ext uri="{FF2B5EF4-FFF2-40B4-BE49-F238E27FC236}">
                <a16:creationId xmlns:a16="http://schemas.microsoft.com/office/drawing/2014/main" id="{D72732B5-0665-4589-A82B-B1BF1F1DC472}"/>
              </a:ext>
            </a:extLst>
          </p:cNvPr>
          <p:cNvGrpSpPr/>
          <p:nvPr/>
        </p:nvGrpSpPr>
        <p:grpSpPr>
          <a:xfrm>
            <a:off x="2944506" y="5116609"/>
            <a:ext cx="725400" cy="261360"/>
            <a:chOff x="2944506" y="5116609"/>
            <a:chExt cx="7254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351" name="Ink 8350">
                  <a:extLst>
                    <a:ext uri="{FF2B5EF4-FFF2-40B4-BE49-F238E27FC236}">
                      <a16:creationId xmlns:a16="http://schemas.microsoft.com/office/drawing/2014/main" id="{63DA9F23-4D29-45C0-963F-D19AD1025960}"/>
                    </a:ext>
                  </a:extLst>
                </p14:cNvPr>
                <p14:cNvContentPartPr/>
                <p14:nvPr/>
              </p14:nvContentPartPr>
              <p14:xfrm>
                <a:off x="2944506" y="5124529"/>
                <a:ext cx="197640" cy="195480"/>
              </p14:xfrm>
            </p:contentPart>
          </mc:Choice>
          <mc:Fallback xmlns="">
            <p:pic>
              <p:nvPicPr>
                <p:cNvPr id="8351" name="Ink 8350">
                  <a:extLst>
                    <a:ext uri="{FF2B5EF4-FFF2-40B4-BE49-F238E27FC236}">
                      <a16:creationId xmlns:a16="http://schemas.microsoft.com/office/drawing/2014/main" id="{63DA9F23-4D29-45C0-963F-D19AD10259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935506" y="5115889"/>
                  <a:ext cx="215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352" name="Ink 8351">
                  <a:extLst>
                    <a:ext uri="{FF2B5EF4-FFF2-40B4-BE49-F238E27FC236}">
                      <a16:creationId xmlns:a16="http://schemas.microsoft.com/office/drawing/2014/main" id="{E4EEE7FA-ECA4-4B18-983C-D170D93BE0D5}"/>
                    </a:ext>
                  </a:extLst>
                </p14:cNvPr>
                <p14:cNvContentPartPr/>
                <p14:nvPr/>
              </p14:nvContentPartPr>
              <p14:xfrm>
                <a:off x="3184626" y="5282929"/>
                <a:ext cx="7920" cy="3240"/>
              </p14:xfrm>
            </p:contentPart>
          </mc:Choice>
          <mc:Fallback xmlns="">
            <p:pic>
              <p:nvPicPr>
                <p:cNvPr id="8352" name="Ink 8351">
                  <a:extLst>
                    <a:ext uri="{FF2B5EF4-FFF2-40B4-BE49-F238E27FC236}">
                      <a16:creationId xmlns:a16="http://schemas.microsoft.com/office/drawing/2014/main" id="{E4EEE7FA-ECA4-4B18-983C-D170D93BE0D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75986" y="5273929"/>
                  <a:ext cx="25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353" name="Ink 8352">
                  <a:extLst>
                    <a:ext uri="{FF2B5EF4-FFF2-40B4-BE49-F238E27FC236}">
                      <a16:creationId xmlns:a16="http://schemas.microsoft.com/office/drawing/2014/main" id="{7CE4617C-5EF1-4E10-AF5D-11EC0E3A8A6B}"/>
                    </a:ext>
                  </a:extLst>
                </p14:cNvPr>
                <p14:cNvContentPartPr/>
                <p14:nvPr/>
              </p14:nvContentPartPr>
              <p14:xfrm>
                <a:off x="3285066" y="5150449"/>
                <a:ext cx="131760" cy="227520"/>
              </p14:xfrm>
            </p:contentPart>
          </mc:Choice>
          <mc:Fallback xmlns="">
            <p:pic>
              <p:nvPicPr>
                <p:cNvPr id="8353" name="Ink 8352">
                  <a:extLst>
                    <a:ext uri="{FF2B5EF4-FFF2-40B4-BE49-F238E27FC236}">
                      <a16:creationId xmlns:a16="http://schemas.microsoft.com/office/drawing/2014/main" id="{7CE4617C-5EF1-4E10-AF5D-11EC0E3A8A6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76066" y="5141809"/>
                  <a:ext cx="149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354" name="Ink 8353">
                  <a:extLst>
                    <a:ext uri="{FF2B5EF4-FFF2-40B4-BE49-F238E27FC236}">
                      <a16:creationId xmlns:a16="http://schemas.microsoft.com/office/drawing/2014/main" id="{8598D0DD-0F85-467F-BA94-7C1940F086F2}"/>
                    </a:ext>
                  </a:extLst>
                </p14:cNvPr>
                <p14:cNvContentPartPr/>
                <p14:nvPr/>
              </p14:nvContentPartPr>
              <p14:xfrm>
                <a:off x="3547866" y="5116609"/>
                <a:ext cx="48600" cy="235080"/>
              </p14:xfrm>
            </p:contentPart>
          </mc:Choice>
          <mc:Fallback xmlns="">
            <p:pic>
              <p:nvPicPr>
                <p:cNvPr id="8354" name="Ink 8353">
                  <a:extLst>
                    <a:ext uri="{FF2B5EF4-FFF2-40B4-BE49-F238E27FC236}">
                      <a16:creationId xmlns:a16="http://schemas.microsoft.com/office/drawing/2014/main" id="{8598D0DD-0F85-467F-BA94-7C1940F086F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538866" y="5107969"/>
                  <a:ext cx="66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8355" name="Ink 8354">
                  <a:extLst>
                    <a:ext uri="{FF2B5EF4-FFF2-40B4-BE49-F238E27FC236}">
                      <a16:creationId xmlns:a16="http://schemas.microsoft.com/office/drawing/2014/main" id="{6C9B5D5A-41F9-4E35-A545-C41A30BD7FB1}"/>
                    </a:ext>
                  </a:extLst>
                </p14:cNvPr>
                <p14:cNvContentPartPr/>
                <p14:nvPr/>
              </p14:nvContentPartPr>
              <p14:xfrm>
                <a:off x="3469026" y="5222089"/>
                <a:ext cx="200880" cy="48600"/>
              </p14:xfrm>
            </p:contentPart>
          </mc:Choice>
          <mc:Fallback xmlns="">
            <p:pic>
              <p:nvPicPr>
                <p:cNvPr id="8355" name="Ink 8354">
                  <a:extLst>
                    <a:ext uri="{FF2B5EF4-FFF2-40B4-BE49-F238E27FC236}">
                      <a16:creationId xmlns:a16="http://schemas.microsoft.com/office/drawing/2014/main" id="{6C9B5D5A-41F9-4E35-A545-C41A30BD7FB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60386" y="5213449"/>
                  <a:ext cx="2185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59" name="Group 8358">
            <a:extLst>
              <a:ext uri="{FF2B5EF4-FFF2-40B4-BE49-F238E27FC236}">
                <a16:creationId xmlns:a16="http://schemas.microsoft.com/office/drawing/2014/main" id="{B4D406FA-9DBE-4693-950A-17915BEB73E5}"/>
              </a:ext>
            </a:extLst>
          </p:cNvPr>
          <p:cNvGrpSpPr/>
          <p:nvPr/>
        </p:nvGrpSpPr>
        <p:grpSpPr>
          <a:xfrm>
            <a:off x="135786" y="5449249"/>
            <a:ext cx="349200" cy="233280"/>
            <a:chOff x="135786" y="5449249"/>
            <a:chExt cx="34920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8357" name="Ink 8356">
                  <a:extLst>
                    <a:ext uri="{FF2B5EF4-FFF2-40B4-BE49-F238E27FC236}">
                      <a16:creationId xmlns:a16="http://schemas.microsoft.com/office/drawing/2014/main" id="{730E2BD5-682C-4C27-B5CF-CC48342466B4}"/>
                    </a:ext>
                  </a:extLst>
                </p14:cNvPr>
                <p14:cNvContentPartPr/>
                <p14:nvPr/>
              </p14:nvContentPartPr>
              <p14:xfrm>
                <a:off x="135786" y="5449249"/>
                <a:ext cx="120240" cy="156600"/>
              </p14:xfrm>
            </p:contentPart>
          </mc:Choice>
          <mc:Fallback xmlns="">
            <p:pic>
              <p:nvPicPr>
                <p:cNvPr id="8357" name="Ink 8356">
                  <a:extLst>
                    <a:ext uri="{FF2B5EF4-FFF2-40B4-BE49-F238E27FC236}">
                      <a16:creationId xmlns:a16="http://schemas.microsoft.com/office/drawing/2014/main" id="{730E2BD5-682C-4C27-B5CF-CC48342466B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6786" y="5440609"/>
                  <a:ext cx="137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358" name="Ink 8357">
                  <a:extLst>
                    <a:ext uri="{FF2B5EF4-FFF2-40B4-BE49-F238E27FC236}">
                      <a16:creationId xmlns:a16="http://schemas.microsoft.com/office/drawing/2014/main" id="{A09F170E-6357-449E-874A-790F32030F09}"/>
                    </a:ext>
                  </a:extLst>
                </p14:cNvPr>
                <p14:cNvContentPartPr/>
                <p14:nvPr/>
              </p14:nvContentPartPr>
              <p14:xfrm>
                <a:off x="334506" y="5488489"/>
                <a:ext cx="150480" cy="194040"/>
              </p14:xfrm>
            </p:contentPart>
          </mc:Choice>
          <mc:Fallback xmlns="">
            <p:pic>
              <p:nvPicPr>
                <p:cNvPr id="8358" name="Ink 8357">
                  <a:extLst>
                    <a:ext uri="{FF2B5EF4-FFF2-40B4-BE49-F238E27FC236}">
                      <a16:creationId xmlns:a16="http://schemas.microsoft.com/office/drawing/2014/main" id="{A09F170E-6357-449E-874A-790F32030F0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25866" y="5479489"/>
                  <a:ext cx="1681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79" name="Group 8378">
            <a:extLst>
              <a:ext uri="{FF2B5EF4-FFF2-40B4-BE49-F238E27FC236}">
                <a16:creationId xmlns:a16="http://schemas.microsoft.com/office/drawing/2014/main" id="{ADE19A94-B1F2-4568-8049-28A8226A8DCA}"/>
              </a:ext>
            </a:extLst>
          </p:cNvPr>
          <p:cNvGrpSpPr/>
          <p:nvPr/>
        </p:nvGrpSpPr>
        <p:grpSpPr>
          <a:xfrm>
            <a:off x="646626" y="5406049"/>
            <a:ext cx="2203200" cy="434160"/>
            <a:chOff x="646626" y="5406049"/>
            <a:chExt cx="22032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8360" name="Ink 8359">
                  <a:extLst>
                    <a:ext uri="{FF2B5EF4-FFF2-40B4-BE49-F238E27FC236}">
                      <a16:creationId xmlns:a16="http://schemas.microsoft.com/office/drawing/2014/main" id="{316334EC-9A7E-4FCE-800C-73DC9FB0B3E1}"/>
                    </a:ext>
                  </a:extLst>
                </p14:cNvPr>
                <p14:cNvContentPartPr/>
                <p14:nvPr/>
              </p14:nvContentPartPr>
              <p14:xfrm>
                <a:off x="646626" y="5531689"/>
                <a:ext cx="114840" cy="116640"/>
              </p14:xfrm>
            </p:contentPart>
          </mc:Choice>
          <mc:Fallback xmlns="">
            <p:pic>
              <p:nvPicPr>
                <p:cNvPr id="8360" name="Ink 8359">
                  <a:extLst>
                    <a:ext uri="{FF2B5EF4-FFF2-40B4-BE49-F238E27FC236}">
                      <a16:creationId xmlns:a16="http://schemas.microsoft.com/office/drawing/2014/main" id="{316334EC-9A7E-4FCE-800C-73DC9FB0B3E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7986" y="5523049"/>
                  <a:ext cx="132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361" name="Ink 8360">
                  <a:extLst>
                    <a:ext uri="{FF2B5EF4-FFF2-40B4-BE49-F238E27FC236}">
                      <a16:creationId xmlns:a16="http://schemas.microsoft.com/office/drawing/2014/main" id="{0AB67225-8183-42E9-8905-BB04A7E4AB87}"/>
                    </a:ext>
                  </a:extLst>
                </p14:cNvPr>
                <p14:cNvContentPartPr/>
                <p14:nvPr/>
              </p14:nvContentPartPr>
              <p14:xfrm>
                <a:off x="787386" y="5527369"/>
                <a:ext cx="70560" cy="84600"/>
              </p14:xfrm>
            </p:contentPart>
          </mc:Choice>
          <mc:Fallback xmlns="">
            <p:pic>
              <p:nvPicPr>
                <p:cNvPr id="8361" name="Ink 8360">
                  <a:extLst>
                    <a:ext uri="{FF2B5EF4-FFF2-40B4-BE49-F238E27FC236}">
                      <a16:creationId xmlns:a16="http://schemas.microsoft.com/office/drawing/2014/main" id="{0AB67225-8183-42E9-8905-BB04A7E4AB8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78386" y="5518369"/>
                  <a:ext cx="88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8362" name="Ink 8361">
                  <a:extLst>
                    <a:ext uri="{FF2B5EF4-FFF2-40B4-BE49-F238E27FC236}">
                      <a16:creationId xmlns:a16="http://schemas.microsoft.com/office/drawing/2014/main" id="{3D8F78B0-1182-4E12-A683-4FBA7A2289C5}"/>
                    </a:ext>
                  </a:extLst>
                </p14:cNvPr>
                <p14:cNvContentPartPr/>
                <p14:nvPr/>
              </p14:nvContentPartPr>
              <p14:xfrm>
                <a:off x="851466" y="5528089"/>
                <a:ext cx="185760" cy="140040"/>
              </p14:xfrm>
            </p:contentPart>
          </mc:Choice>
          <mc:Fallback xmlns="">
            <p:pic>
              <p:nvPicPr>
                <p:cNvPr id="8362" name="Ink 8361">
                  <a:extLst>
                    <a:ext uri="{FF2B5EF4-FFF2-40B4-BE49-F238E27FC236}">
                      <a16:creationId xmlns:a16="http://schemas.microsoft.com/office/drawing/2014/main" id="{3D8F78B0-1182-4E12-A683-4FBA7A2289C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2466" y="5519089"/>
                  <a:ext cx="203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363" name="Ink 8362">
                  <a:extLst>
                    <a:ext uri="{FF2B5EF4-FFF2-40B4-BE49-F238E27FC236}">
                      <a16:creationId xmlns:a16="http://schemas.microsoft.com/office/drawing/2014/main" id="{6A63B74E-AB07-485A-97D3-3DB67C6FCADF}"/>
                    </a:ext>
                  </a:extLst>
                </p14:cNvPr>
                <p14:cNvContentPartPr/>
                <p14:nvPr/>
              </p14:nvContentPartPr>
              <p14:xfrm>
                <a:off x="1080786" y="5466169"/>
                <a:ext cx="78120" cy="222840"/>
              </p14:xfrm>
            </p:contentPart>
          </mc:Choice>
          <mc:Fallback xmlns="">
            <p:pic>
              <p:nvPicPr>
                <p:cNvPr id="8363" name="Ink 8362">
                  <a:extLst>
                    <a:ext uri="{FF2B5EF4-FFF2-40B4-BE49-F238E27FC236}">
                      <a16:creationId xmlns:a16="http://schemas.microsoft.com/office/drawing/2014/main" id="{6A63B74E-AB07-485A-97D3-3DB67C6FCAD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2146" y="5457529"/>
                  <a:ext cx="95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364" name="Ink 8363">
                  <a:extLst>
                    <a:ext uri="{FF2B5EF4-FFF2-40B4-BE49-F238E27FC236}">
                      <a16:creationId xmlns:a16="http://schemas.microsoft.com/office/drawing/2014/main" id="{1B0F512F-D1EB-4D25-AAAB-BAC0B4766C78}"/>
                    </a:ext>
                  </a:extLst>
                </p14:cNvPr>
                <p14:cNvContentPartPr/>
                <p14:nvPr/>
              </p14:nvContentPartPr>
              <p14:xfrm>
                <a:off x="1179786" y="5548609"/>
                <a:ext cx="108360" cy="201960"/>
              </p14:xfrm>
            </p:contentPart>
          </mc:Choice>
          <mc:Fallback xmlns="">
            <p:pic>
              <p:nvPicPr>
                <p:cNvPr id="8364" name="Ink 8363">
                  <a:extLst>
                    <a:ext uri="{FF2B5EF4-FFF2-40B4-BE49-F238E27FC236}">
                      <a16:creationId xmlns:a16="http://schemas.microsoft.com/office/drawing/2014/main" id="{1B0F512F-D1EB-4D25-AAAB-BAC0B4766C7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71146" y="5539609"/>
                  <a:ext cx="126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365" name="Ink 8364">
                  <a:extLst>
                    <a:ext uri="{FF2B5EF4-FFF2-40B4-BE49-F238E27FC236}">
                      <a16:creationId xmlns:a16="http://schemas.microsoft.com/office/drawing/2014/main" id="{7BA8A29C-32CA-4882-B4B6-D1E69B2DEB50}"/>
                    </a:ext>
                  </a:extLst>
                </p14:cNvPr>
                <p14:cNvContentPartPr/>
                <p14:nvPr/>
              </p14:nvContentPartPr>
              <p14:xfrm>
                <a:off x="1422426" y="5561569"/>
                <a:ext cx="360" cy="360"/>
              </p14:xfrm>
            </p:contentPart>
          </mc:Choice>
          <mc:Fallback xmlns="">
            <p:pic>
              <p:nvPicPr>
                <p:cNvPr id="8365" name="Ink 8364">
                  <a:extLst>
                    <a:ext uri="{FF2B5EF4-FFF2-40B4-BE49-F238E27FC236}">
                      <a16:creationId xmlns:a16="http://schemas.microsoft.com/office/drawing/2014/main" id="{7BA8A29C-32CA-4882-B4B6-D1E69B2DEB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3426" y="55529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67" name="Ink 8366">
                  <a:extLst>
                    <a:ext uri="{FF2B5EF4-FFF2-40B4-BE49-F238E27FC236}">
                      <a16:creationId xmlns:a16="http://schemas.microsoft.com/office/drawing/2014/main" id="{7543BF4D-0643-434D-A6EF-C67936AE3956}"/>
                    </a:ext>
                  </a:extLst>
                </p14:cNvPr>
                <p14:cNvContentPartPr/>
                <p14:nvPr/>
              </p14:nvContentPartPr>
              <p14:xfrm>
                <a:off x="1281306" y="5406049"/>
                <a:ext cx="57240" cy="281880"/>
              </p14:xfrm>
            </p:contentPart>
          </mc:Choice>
          <mc:Fallback xmlns="">
            <p:pic>
              <p:nvPicPr>
                <p:cNvPr id="8367" name="Ink 8366">
                  <a:extLst>
                    <a:ext uri="{FF2B5EF4-FFF2-40B4-BE49-F238E27FC236}">
                      <a16:creationId xmlns:a16="http://schemas.microsoft.com/office/drawing/2014/main" id="{7543BF4D-0643-434D-A6EF-C67936AE395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272666" y="5397049"/>
                  <a:ext cx="748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8368" name="Ink 8367">
                  <a:extLst>
                    <a:ext uri="{FF2B5EF4-FFF2-40B4-BE49-F238E27FC236}">
                      <a16:creationId xmlns:a16="http://schemas.microsoft.com/office/drawing/2014/main" id="{80263E11-DE2B-4576-8087-564EF764F4E1}"/>
                    </a:ext>
                  </a:extLst>
                </p14:cNvPr>
                <p14:cNvContentPartPr/>
                <p14:nvPr/>
              </p14:nvContentPartPr>
              <p14:xfrm>
                <a:off x="1195266" y="5518369"/>
                <a:ext cx="104760" cy="69840"/>
              </p14:xfrm>
            </p:contentPart>
          </mc:Choice>
          <mc:Fallback xmlns="">
            <p:pic>
              <p:nvPicPr>
                <p:cNvPr id="8368" name="Ink 8367">
                  <a:extLst>
                    <a:ext uri="{FF2B5EF4-FFF2-40B4-BE49-F238E27FC236}">
                      <a16:creationId xmlns:a16="http://schemas.microsoft.com/office/drawing/2014/main" id="{80263E11-DE2B-4576-8087-564EF764F4E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86626" y="5509369"/>
                  <a:ext cx="122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69" name="Ink 8368">
                  <a:extLst>
                    <a:ext uri="{FF2B5EF4-FFF2-40B4-BE49-F238E27FC236}">
                      <a16:creationId xmlns:a16="http://schemas.microsoft.com/office/drawing/2014/main" id="{6319D814-1668-4453-BA93-934C5B520B85}"/>
                    </a:ext>
                  </a:extLst>
                </p14:cNvPr>
                <p14:cNvContentPartPr/>
                <p14:nvPr/>
              </p14:nvContentPartPr>
              <p14:xfrm>
                <a:off x="1491186" y="5571649"/>
                <a:ext cx="118800" cy="186120"/>
              </p14:xfrm>
            </p:contentPart>
          </mc:Choice>
          <mc:Fallback xmlns="">
            <p:pic>
              <p:nvPicPr>
                <p:cNvPr id="8369" name="Ink 8368">
                  <a:extLst>
                    <a:ext uri="{FF2B5EF4-FFF2-40B4-BE49-F238E27FC236}">
                      <a16:creationId xmlns:a16="http://schemas.microsoft.com/office/drawing/2014/main" id="{6319D814-1668-4453-BA93-934C5B520B8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82546" y="5562649"/>
                  <a:ext cx="136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70" name="Ink 8369">
                  <a:extLst>
                    <a:ext uri="{FF2B5EF4-FFF2-40B4-BE49-F238E27FC236}">
                      <a16:creationId xmlns:a16="http://schemas.microsoft.com/office/drawing/2014/main" id="{11CF254B-F5BC-42B7-9516-AF0905E110DC}"/>
                    </a:ext>
                  </a:extLst>
                </p14:cNvPr>
                <p14:cNvContentPartPr/>
                <p14:nvPr/>
              </p14:nvContentPartPr>
              <p14:xfrm>
                <a:off x="1715466" y="5661289"/>
                <a:ext cx="8640" cy="37080"/>
              </p14:xfrm>
            </p:contentPart>
          </mc:Choice>
          <mc:Fallback xmlns="">
            <p:pic>
              <p:nvPicPr>
                <p:cNvPr id="8370" name="Ink 8369">
                  <a:extLst>
                    <a:ext uri="{FF2B5EF4-FFF2-40B4-BE49-F238E27FC236}">
                      <a16:creationId xmlns:a16="http://schemas.microsoft.com/office/drawing/2014/main" id="{11CF254B-F5BC-42B7-9516-AF0905E110D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706826" y="5652649"/>
                  <a:ext cx="26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71" name="Ink 8370">
                  <a:extLst>
                    <a:ext uri="{FF2B5EF4-FFF2-40B4-BE49-F238E27FC236}">
                      <a16:creationId xmlns:a16="http://schemas.microsoft.com/office/drawing/2014/main" id="{4777DF36-8FFF-4A46-97A8-BDF80824F7B1}"/>
                    </a:ext>
                  </a:extLst>
                </p14:cNvPr>
                <p14:cNvContentPartPr/>
                <p14:nvPr/>
              </p14:nvContentPartPr>
              <p14:xfrm>
                <a:off x="1818066" y="5574889"/>
                <a:ext cx="128880" cy="210960"/>
              </p14:xfrm>
            </p:contentPart>
          </mc:Choice>
          <mc:Fallback xmlns="">
            <p:pic>
              <p:nvPicPr>
                <p:cNvPr id="8371" name="Ink 8370">
                  <a:extLst>
                    <a:ext uri="{FF2B5EF4-FFF2-40B4-BE49-F238E27FC236}">
                      <a16:creationId xmlns:a16="http://schemas.microsoft.com/office/drawing/2014/main" id="{4777DF36-8FFF-4A46-97A8-BDF80824F7B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809426" y="5566249"/>
                  <a:ext cx="146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72" name="Ink 8371">
                  <a:extLst>
                    <a:ext uri="{FF2B5EF4-FFF2-40B4-BE49-F238E27FC236}">
                      <a16:creationId xmlns:a16="http://schemas.microsoft.com/office/drawing/2014/main" id="{79CDC1F6-0A58-4A1A-A4E9-97BF5422152C}"/>
                    </a:ext>
                  </a:extLst>
                </p14:cNvPr>
                <p14:cNvContentPartPr/>
                <p14:nvPr/>
              </p14:nvContentPartPr>
              <p14:xfrm>
                <a:off x="2041266" y="5632489"/>
                <a:ext cx="77400" cy="100080"/>
              </p14:xfrm>
            </p:contentPart>
          </mc:Choice>
          <mc:Fallback xmlns="">
            <p:pic>
              <p:nvPicPr>
                <p:cNvPr id="8372" name="Ink 8371">
                  <a:extLst>
                    <a:ext uri="{FF2B5EF4-FFF2-40B4-BE49-F238E27FC236}">
                      <a16:creationId xmlns:a16="http://schemas.microsoft.com/office/drawing/2014/main" id="{79CDC1F6-0A58-4A1A-A4E9-97BF5422152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032626" y="5623489"/>
                  <a:ext cx="95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373" name="Ink 8372">
                  <a:extLst>
                    <a:ext uri="{FF2B5EF4-FFF2-40B4-BE49-F238E27FC236}">
                      <a16:creationId xmlns:a16="http://schemas.microsoft.com/office/drawing/2014/main" id="{45994E5D-A7BA-4086-B597-204D67774555}"/>
                    </a:ext>
                  </a:extLst>
                </p14:cNvPr>
                <p14:cNvContentPartPr/>
                <p14:nvPr/>
              </p14:nvContentPartPr>
              <p14:xfrm>
                <a:off x="2153946" y="5407129"/>
                <a:ext cx="85320" cy="321120"/>
              </p14:xfrm>
            </p:contentPart>
          </mc:Choice>
          <mc:Fallback xmlns="">
            <p:pic>
              <p:nvPicPr>
                <p:cNvPr id="8373" name="Ink 8372">
                  <a:extLst>
                    <a:ext uri="{FF2B5EF4-FFF2-40B4-BE49-F238E27FC236}">
                      <a16:creationId xmlns:a16="http://schemas.microsoft.com/office/drawing/2014/main" id="{45994E5D-A7BA-4086-B597-204D6777455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144946" y="5398129"/>
                  <a:ext cx="102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374" name="Ink 8373">
                  <a:extLst>
                    <a:ext uri="{FF2B5EF4-FFF2-40B4-BE49-F238E27FC236}">
                      <a16:creationId xmlns:a16="http://schemas.microsoft.com/office/drawing/2014/main" id="{5ACE95FF-23C2-4231-9BEC-E352AA690126}"/>
                    </a:ext>
                  </a:extLst>
                </p14:cNvPr>
                <p14:cNvContentPartPr/>
                <p14:nvPr/>
              </p14:nvContentPartPr>
              <p14:xfrm>
                <a:off x="1717626" y="5699809"/>
                <a:ext cx="51840" cy="131760"/>
              </p14:xfrm>
            </p:contentPart>
          </mc:Choice>
          <mc:Fallback xmlns="">
            <p:pic>
              <p:nvPicPr>
                <p:cNvPr id="8374" name="Ink 8373">
                  <a:extLst>
                    <a:ext uri="{FF2B5EF4-FFF2-40B4-BE49-F238E27FC236}">
                      <a16:creationId xmlns:a16="http://schemas.microsoft.com/office/drawing/2014/main" id="{5ACE95FF-23C2-4231-9BEC-E352AA69012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708626" y="5690809"/>
                  <a:ext cx="69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376" name="Ink 8375">
                  <a:extLst>
                    <a:ext uri="{FF2B5EF4-FFF2-40B4-BE49-F238E27FC236}">
                      <a16:creationId xmlns:a16="http://schemas.microsoft.com/office/drawing/2014/main" id="{C0268FE0-F96F-421C-AFEB-3C9FD8E4C4A0}"/>
                    </a:ext>
                  </a:extLst>
                </p14:cNvPr>
                <p14:cNvContentPartPr/>
                <p14:nvPr/>
              </p14:nvContentPartPr>
              <p14:xfrm>
                <a:off x="2403066" y="5641849"/>
                <a:ext cx="184680" cy="7560"/>
              </p14:xfrm>
            </p:contentPart>
          </mc:Choice>
          <mc:Fallback xmlns="">
            <p:pic>
              <p:nvPicPr>
                <p:cNvPr id="8376" name="Ink 8375">
                  <a:extLst>
                    <a:ext uri="{FF2B5EF4-FFF2-40B4-BE49-F238E27FC236}">
                      <a16:creationId xmlns:a16="http://schemas.microsoft.com/office/drawing/2014/main" id="{C0268FE0-F96F-421C-AFEB-3C9FD8E4C4A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394066" y="5632849"/>
                  <a:ext cx="202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377" name="Ink 8376">
                  <a:extLst>
                    <a:ext uri="{FF2B5EF4-FFF2-40B4-BE49-F238E27FC236}">
                      <a16:creationId xmlns:a16="http://schemas.microsoft.com/office/drawing/2014/main" id="{6436AAC1-27D2-4895-989C-21A74AC63DCC}"/>
                    </a:ext>
                  </a:extLst>
                </p14:cNvPr>
                <p14:cNvContentPartPr/>
                <p14:nvPr/>
              </p14:nvContentPartPr>
              <p14:xfrm>
                <a:off x="2397666" y="5732209"/>
                <a:ext cx="191880" cy="16920"/>
              </p14:xfrm>
            </p:contentPart>
          </mc:Choice>
          <mc:Fallback xmlns="">
            <p:pic>
              <p:nvPicPr>
                <p:cNvPr id="8377" name="Ink 8376">
                  <a:extLst>
                    <a:ext uri="{FF2B5EF4-FFF2-40B4-BE49-F238E27FC236}">
                      <a16:creationId xmlns:a16="http://schemas.microsoft.com/office/drawing/2014/main" id="{6436AAC1-27D2-4895-989C-21A74AC63DC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388666" y="5723209"/>
                  <a:ext cx="209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378" name="Ink 8377">
                  <a:extLst>
                    <a:ext uri="{FF2B5EF4-FFF2-40B4-BE49-F238E27FC236}">
                      <a16:creationId xmlns:a16="http://schemas.microsoft.com/office/drawing/2014/main" id="{22C78B27-7883-4E4F-B1AD-25F96F0AEED8}"/>
                    </a:ext>
                  </a:extLst>
                </p14:cNvPr>
                <p14:cNvContentPartPr/>
                <p14:nvPr/>
              </p14:nvContentPartPr>
              <p14:xfrm>
                <a:off x="2690346" y="5588209"/>
                <a:ext cx="159480" cy="252000"/>
              </p14:xfrm>
            </p:contentPart>
          </mc:Choice>
          <mc:Fallback xmlns="">
            <p:pic>
              <p:nvPicPr>
                <p:cNvPr id="8378" name="Ink 8377">
                  <a:extLst>
                    <a:ext uri="{FF2B5EF4-FFF2-40B4-BE49-F238E27FC236}">
                      <a16:creationId xmlns:a16="http://schemas.microsoft.com/office/drawing/2014/main" id="{22C78B27-7883-4E4F-B1AD-25F96F0AEED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681346" y="5579569"/>
                  <a:ext cx="1771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1" name="Group 8400">
            <a:extLst>
              <a:ext uri="{FF2B5EF4-FFF2-40B4-BE49-F238E27FC236}">
                <a16:creationId xmlns:a16="http://schemas.microsoft.com/office/drawing/2014/main" id="{87C42E63-584D-47AB-B20D-1137E9427CAD}"/>
              </a:ext>
            </a:extLst>
          </p:cNvPr>
          <p:cNvGrpSpPr/>
          <p:nvPr/>
        </p:nvGrpSpPr>
        <p:grpSpPr>
          <a:xfrm>
            <a:off x="2774946" y="5548609"/>
            <a:ext cx="1008000" cy="414360"/>
            <a:chOff x="2774946" y="5548609"/>
            <a:chExt cx="100800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380" name="Ink 8379">
                  <a:extLst>
                    <a:ext uri="{FF2B5EF4-FFF2-40B4-BE49-F238E27FC236}">
                      <a16:creationId xmlns:a16="http://schemas.microsoft.com/office/drawing/2014/main" id="{EB50AC9C-6630-4E65-9AD9-117A1C60030C}"/>
                    </a:ext>
                  </a:extLst>
                </p14:cNvPr>
                <p14:cNvContentPartPr/>
                <p14:nvPr/>
              </p14:nvContentPartPr>
              <p14:xfrm>
                <a:off x="2774946" y="5548609"/>
                <a:ext cx="134280" cy="280800"/>
              </p14:xfrm>
            </p:contentPart>
          </mc:Choice>
          <mc:Fallback xmlns="">
            <p:pic>
              <p:nvPicPr>
                <p:cNvPr id="8380" name="Ink 8379">
                  <a:extLst>
                    <a:ext uri="{FF2B5EF4-FFF2-40B4-BE49-F238E27FC236}">
                      <a16:creationId xmlns:a16="http://schemas.microsoft.com/office/drawing/2014/main" id="{EB50AC9C-6630-4E65-9AD9-117A1C60030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765946" y="5539969"/>
                  <a:ext cx="151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381" name="Ink 8380">
                  <a:extLst>
                    <a:ext uri="{FF2B5EF4-FFF2-40B4-BE49-F238E27FC236}">
                      <a16:creationId xmlns:a16="http://schemas.microsoft.com/office/drawing/2014/main" id="{87EC8E0E-55E4-4E8D-8351-CB1DCA96C14E}"/>
                    </a:ext>
                  </a:extLst>
                </p14:cNvPr>
                <p14:cNvContentPartPr/>
                <p14:nvPr/>
              </p14:nvContentPartPr>
              <p14:xfrm>
                <a:off x="2980146" y="5799889"/>
                <a:ext cx="43200" cy="29880"/>
              </p14:xfrm>
            </p:contentPart>
          </mc:Choice>
          <mc:Fallback xmlns="">
            <p:pic>
              <p:nvPicPr>
                <p:cNvPr id="8381" name="Ink 8380">
                  <a:extLst>
                    <a:ext uri="{FF2B5EF4-FFF2-40B4-BE49-F238E27FC236}">
                      <a16:creationId xmlns:a16="http://schemas.microsoft.com/office/drawing/2014/main" id="{87EC8E0E-55E4-4E8D-8351-CB1DCA96C14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971146" y="5791249"/>
                  <a:ext cx="60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382" name="Ink 8381">
                  <a:extLst>
                    <a:ext uri="{FF2B5EF4-FFF2-40B4-BE49-F238E27FC236}">
                      <a16:creationId xmlns:a16="http://schemas.microsoft.com/office/drawing/2014/main" id="{BDFEC92F-4847-4D94-91AA-4DB34E9C3D4E}"/>
                    </a:ext>
                  </a:extLst>
                </p14:cNvPr>
                <p14:cNvContentPartPr/>
                <p14:nvPr/>
              </p14:nvContentPartPr>
              <p14:xfrm>
                <a:off x="3106866" y="5644009"/>
                <a:ext cx="196920" cy="211320"/>
              </p14:xfrm>
            </p:contentPart>
          </mc:Choice>
          <mc:Fallback xmlns="">
            <p:pic>
              <p:nvPicPr>
                <p:cNvPr id="8382" name="Ink 8381">
                  <a:extLst>
                    <a:ext uri="{FF2B5EF4-FFF2-40B4-BE49-F238E27FC236}">
                      <a16:creationId xmlns:a16="http://schemas.microsoft.com/office/drawing/2014/main" id="{BDFEC92F-4847-4D94-91AA-4DB34E9C3D4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097866" y="5635009"/>
                  <a:ext cx="21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383" name="Ink 8382">
                  <a:extLst>
                    <a:ext uri="{FF2B5EF4-FFF2-40B4-BE49-F238E27FC236}">
                      <a16:creationId xmlns:a16="http://schemas.microsoft.com/office/drawing/2014/main" id="{FE759B82-0C02-4192-ABDE-58138E127B78}"/>
                    </a:ext>
                  </a:extLst>
                </p14:cNvPr>
                <p14:cNvContentPartPr/>
                <p14:nvPr/>
              </p14:nvContentPartPr>
              <p14:xfrm>
                <a:off x="3370746" y="5645809"/>
                <a:ext cx="137880" cy="227160"/>
              </p14:xfrm>
            </p:contentPart>
          </mc:Choice>
          <mc:Fallback xmlns="">
            <p:pic>
              <p:nvPicPr>
                <p:cNvPr id="8383" name="Ink 8382">
                  <a:extLst>
                    <a:ext uri="{FF2B5EF4-FFF2-40B4-BE49-F238E27FC236}">
                      <a16:creationId xmlns:a16="http://schemas.microsoft.com/office/drawing/2014/main" id="{FE759B82-0C02-4192-ABDE-58138E127B7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62106" y="5636809"/>
                  <a:ext cx="155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384" name="Ink 8383">
                  <a:extLst>
                    <a:ext uri="{FF2B5EF4-FFF2-40B4-BE49-F238E27FC236}">
                      <a16:creationId xmlns:a16="http://schemas.microsoft.com/office/drawing/2014/main" id="{879FA8C8-4029-4B87-9759-E9EEE4DD9B9A}"/>
                    </a:ext>
                  </a:extLst>
                </p14:cNvPr>
                <p14:cNvContentPartPr/>
                <p14:nvPr/>
              </p14:nvContentPartPr>
              <p14:xfrm>
                <a:off x="3642186" y="5684329"/>
                <a:ext cx="140760" cy="278640"/>
              </p14:xfrm>
            </p:contentPart>
          </mc:Choice>
          <mc:Fallback xmlns="">
            <p:pic>
              <p:nvPicPr>
                <p:cNvPr id="8384" name="Ink 8383">
                  <a:extLst>
                    <a:ext uri="{FF2B5EF4-FFF2-40B4-BE49-F238E27FC236}">
                      <a16:creationId xmlns:a16="http://schemas.microsoft.com/office/drawing/2014/main" id="{879FA8C8-4029-4B87-9759-E9EEE4DD9B9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33546" y="5675689"/>
                  <a:ext cx="1584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0" name="Group 8399">
            <a:extLst>
              <a:ext uri="{FF2B5EF4-FFF2-40B4-BE49-F238E27FC236}">
                <a16:creationId xmlns:a16="http://schemas.microsoft.com/office/drawing/2014/main" id="{539C3771-0B37-424E-A07E-62A2B3020A81}"/>
              </a:ext>
            </a:extLst>
          </p:cNvPr>
          <p:cNvGrpSpPr/>
          <p:nvPr/>
        </p:nvGrpSpPr>
        <p:grpSpPr>
          <a:xfrm>
            <a:off x="216066" y="5930929"/>
            <a:ext cx="1923120" cy="400680"/>
            <a:chOff x="216066" y="5930929"/>
            <a:chExt cx="192312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385" name="Ink 8384">
                  <a:extLst>
                    <a:ext uri="{FF2B5EF4-FFF2-40B4-BE49-F238E27FC236}">
                      <a16:creationId xmlns:a16="http://schemas.microsoft.com/office/drawing/2014/main" id="{51752FD6-F8C7-42A7-8DA5-5CCD3781E3F8}"/>
                    </a:ext>
                  </a:extLst>
                </p14:cNvPr>
                <p14:cNvContentPartPr/>
                <p14:nvPr/>
              </p14:nvContentPartPr>
              <p14:xfrm>
                <a:off x="216066" y="6060889"/>
                <a:ext cx="156240" cy="159120"/>
              </p14:xfrm>
            </p:contentPart>
          </mc:Choice>
          <mc:Fallback xmlns="">
            <p:pic>
              <p:nvPicPr>
                <p:cNvPr id="8385" name="Ink 8384">
                  <a:extLst>
                    <a:ext uri="{FF2B5EF4-FFF2-40B4-BE49-F238E27FC236}">
                      <a16:creationId xmlns:a16="http://schemas.microsoft.com/office/drawing/2014/main" id="{51752FD6-F8C7-42A7-8DA5-5CCD3781E3F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07066" y="6051889"/>
                  <a:ext cx="173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386" name="Ink 8385">
                  <a:extLst>
                    <a:ext uri="{FF2B5EF4-FFF2-40B4-BE49-F238E27FC236}">
                      <a16:creationId xmlns:a16="http://schemas.microsoft.com/office/drawing/2014/main" id="{F0036D44-14CC-4BC3-BAC0-184D8A8AE41D}"/>
                    </a:ext>
                  </a:extLst>
                </p14:cNvPr>
                <p14:cNvContentPartPr/>
                <p14:nvPr/>
              </p14:nvContentPartPr>
              <p14:xfrm>
                <a:off x="364386" y="6101569"/>
                <a:ext cx="240120" cy="168840"/>
              </p14:xfrm>
            </p:contentPart>
          </mc:Choice>
          <mc:Fallback xmlns="">
            <p:pic>
              <p:nvPicPr>
                <p:cNvPr id="8386" name="Ink 8385">
                  <a:extLst>
                    <a:ext uri="{FF2B5EF4-FFF2-40B4-BE49-F238E27FC236}">
                      <a16:creationId xmlns:a16="http://schemas.microsoft.com/office/drawing/2014/main" id="{F0036D44-14CC-4BC3-BAC0-184D8A8AE41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55386" y="6092569"/>
                  <a:ext cx="257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8387" name="Ink 8386">
                  <a:extLst>
                    <a:ext uri="{FF2B5EF4-FFF2-40B4-BE49-F238E27FC236}">
                      <a16:creationId xmlns:a16="http://schemas.microsoft.com/office/drawing/2014/main" id="{C51C75D8-F735-4281-805F-D7F2D775A6D7}"/>
                    </a:ext>
                  </a:extLst>
                </p14:cNvPr>
                <p14:cNvContentPartPr/>
                <p14:nvPr/>
              </p14:nvContentPartPr>
              <p14:xfrm>
                <a:off x="639426" y="6146209"/>
                <a:ext cx="264960" cy="156240"/>
              </p14:xfrm>
            </p:contentPart>
          </mc:Choice>
          <mc:Fallback xmlns="">
            <p:pic>
              <p:nvPicPr>
                <p:cNvPr id="8387" name="Ink 8386">
                  <a:extLst>
                    <a:ext uri="{FF2B5EF4-FFF2-40B4-BE49-F238E27FC236}">
                      <a16:creationId xmlns:a16="http://schemas.microsoft.com/office/drawing/2014/main" id="{C51C75D8-F735-4281-805F-D7F2D775A6D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30786" y="6137209"/>
                  <a:ext cx="282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8388" name="Ink 8387">
                  <a:extLst>
                    <a:ext uri="{FF2B5EF4-FFF2-40B4-BE49-F238E27FC236}">
                      <a16:creationId xmlns:a16="http://schemas.microsoft.com/office/drawing/2014/main" id="{1B023045-7D0A-42A0-9E5F-6A8CA6BAB905}"/>
                    </a:ext>
                  </a:extLst>
                </p14:cNvPr>
                <p14:cNvContentPartPr/>
                <p14:nvPr/>
              </p14:nvContentPartPr>
              <p14:xfrm>
                <a:off x="1080426" y="6060169"/>
                <a:ext cx="54000" cy="209160"/>
              </p14:xfrm>
            </p:contentPart>
          </mc:Choice>
          <mc:Fallback xmlns="">
            <p:pic>
              <p:nvPicPr>
                <p:cNvPr id="8388" name="Ink 8387">
                  <a:extLst>
                    <a:ext uri="{FF2B5EF4-FFF2-40B4-BE49-F238E27FC236}">
                      <a16:creationId xmlns:a16="http://schemas.microsoft.com/office/drawing/2014/main" id="{1B023045-7D0A-42A0-9E5F-6A8CA6BAB90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71426" y="6051169"/>
                  <a:ext cx="71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389" name="Ink 8388">
                  <a:extLst>
                    <a:ext uri="{FF2B5EF4-FFF2-40B4-BE49-F238E27FC236}">
                      <a16:creationId xmlns:a16="http://schemas.microsoft.com/office/drawing/2014/main" id="{4959B7DB-7369-4A0D-AC06-A51C772187B0}"/>
                    </a:ext>
                  </a:extLst>
                </p14:cNvPr>
                <p14:cNvContentPartPr/>
                <p14:nvPr/>
              </p14:nvContentPartPr>
              <p14:xfrm>
                <a:off x="1209306" y="6126049"/>
                <a:ext cx="100800" cy="150480"/>
              </p14:xfrm>
            </p:contentPart>
          </mc:Choice>
          <mc:Fallback xmlns="">
            <p:pic>
              <p:nvPicPr>
                <p:cNvPr id="8389" name="Ink 8388">
                  <a:extLst>
                    <a:ext uri="{FF2B5EF4-FFF2-40B4-BE49-F238E27FC236}">
                      <a16:creationId xmlns:a16="http://schemas.microsoft.com/office/drawing/2014/main" id="{4959B7DB-7369-4A0D-AC06-A51C772187B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00666" y="6117049"/>
                  <a:ext cx="118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390" name="Ink 8389">
                  <a:extLst>
                    <a:ext uri="{FF2B5EF4-FFF2-40B4-BE49-F238E27FC236}">
                      <a16:creationId xmlns:a16="http://schemas.microsoft.com/office/drawing/2014/main" id="{11E30F19-946B-4597-AFC8-68CECB4F3C68}"/>
                    </a:ext>
                  </a:extLst>
                </p14:cNvPr>
                <p14:cNvContentPartPr/>
                <p14:nvPr/>
              </p14:nvContentPartPr>
              <p14:xfrm>
                <a:off x="1326306" y="6001489"/>
                <a:ext cx="13320" cy="270000"/>
              </p14:xfrm>
            </p:contentPart>
          </mc:Choice>
          <mc:Fallback xmlns="">
            <p:pic>
              <p:nvPicPr>
                <p:cNvPr id="8390" name="Ink 8389">
                  <a:extLst>
                    <a:ext uri="{FF2B5EF4-FFF2-40B4-BE49-F238E27FC236}">
                      <a16:creationId xmlns:a16="http://schemas.microsoft.com/office/drawing/2014/main" id="{11E30F19-946B-4597-AFC8-68CECB4F3C6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317306" y="5992849"/>
                  <a:ext cx="30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391" name="Ink 8390">
                  <a:extLst>
                    <a:ext uri="{FF2B5EF4-FFF2-40B4-BE49-F238E27FC236}">
                      <a16:creationId xmlns:a16="http://schemas.microsoft.com/office/drawing/2014/main" id="{315D4AEC-A6B4-495B-8CA6-662B155D8753}"/>
                    </a:ext>
                  </a:extLst>
                </p14:cNvPr>
                <p14:cNvContentPartPr/>
                <p14:nvPr/>
              </p14:nvContentPartPr>
              <p14:xfrm>
                <a:off x="1418826" y="6083929"/>
                <a:ext cx="164880" cy="214200"/>
              </p14:xfrm>
            </p:contentPart>
          </mc:Choice>
          <mc:Fallback xmlns="">
            <p:pic>
              <p:nvPicPr>
                <p:cNvPr id="8391" name="Ink 8390">
                  <a:extLst>
                    <a:ext uri="{FF2B5EF4-FFF2-40B4-BE49-F238E27FC236}">
                      <a16:creationId xmlns:a16="http://schemas.microsoft.com/office/drawing/2014/main" id="{315D4AEC-A6B4-495B-8CA6-662B155D875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410186" y="6075289"/>
                  <a:ext cx="182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392" name="Ink 8391">
                  <a:extLst>
                    <a:ext uri="{FF2B5EF4-FFF2-40B4-BE49-F238E27FC236}">
                      <a16:creationId xmlns:a16="http://schemas.microsoft.com/office/drawing/2014/main" id="{C5ACB08B-EBDD-4F21-9C50-FC747964313C}"/>
                    </a:ext>
                  </a:extLst>
                </p14:cNvPr>
                <p14:cNvContentPartPr/>
                <p14:nvPr/>
              </p14:nvContentPartPr>
              <p14:xfrm>
                <a:off x="1707546" y="6106969"/>
                <a:ext cx="79560" cy="92880"/>
              </p14:xfrm>
            </p:contentPart>
          </mc:Choice>
          <mc:Fallback xmlns="">
            <p:pic>
              <p:nvPicPr>
                <p:cNvPr id="8392" name="Ink 8391">
                  <a:extLst>
                    <a:ext uri="{FF2B5EF4-FFF2-40B4-BE49-F238E27FC236}">
                      <a16:creationId xmlns:a16="http://schemas.microsoft.com/office/drawing/2014/main" id="{C5ACB08B-EBDD-4F21-9C50-FC747964313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98906" y="6098329"/>
                  <a:ext cx="97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393" name="Ink 8392">
                  <a:extLst>
                    <a:ext uri="{FF2B5EF4-FFF2-40B4-BE49-F238E27FC236}">
                      <a16:creationId xmlns:a16="http://schemas.microsoft.com/office/drawing/2014/main" id="{6BC849F5-7A27-48C2-A4A7-05079008A5CD}"/>
                    </a:ext>
                  </a:extLst>
                </p14:cNvPr>
                <p14:cNvContentPartPr/>
                <p14:nvPr/>
              </p14:nvContentPartPr>
              <p14:xfrm>
                <a:off x="1738506" y="6131809"/>
                <a:ext cx="55800" cy="193320"/>
              </p14:xfrm>
            </p:contentPart>
          </mc:Choice>
          <mc:Fallback xmlns="">
            <p:pic>
              <p:nvPicPr>
                <p:cNvPr id="8393" name="Ink 8392">
                  <a:extLst>
                    <a:ext uri="{FF2B5EF4-FFF2-40B4-BE49-F238E27FC236}">
                      <a16:creationId xmlns:a16="http://schemas.microsoft.com/office/drawing/2014/main" id="{6BC849F5-7A27-48C2-A4A7-05079008A5C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29866" y="6122809"/>
                  <a:ext cx="73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394" name="Ink 8393">
                  <a:extLst>
                    <a:ext uri="{FF2B5EF4-FFF2-40B4-BE49-F238E27FC236}">
                      <a16:creationId xmlns:a16="http://schemas.microsoft.com/office/drawing/2014/main" id="{9A633186-B93C-4DA1-A4AF-B78BF7508CAC}"/>
                    </a:ext>
                  </a:extLst>
                </p14:cNvPr>
                <p14:cNvContentPartPr/>
                <p14:nvPr/>
              </p14:nvContentPartPr>
              <p14:xfrm>
                <a:off x="1870626" y="6198769"/>
                <a:ext cx="81720" cy="132840"/>
              </p14:xfrm>
            </p:contentPart>
          </mc:Choice>
          <mc:Fallback xmlns="">
            <p:pic>
              <p:nvPicPr>
                <p:cNvPr id="8394" name="Ink 8393">
                  <a:extLst>
                    <a:ext uri="{FF2B5EF4-FFF2-40B4-BE49-F238E27FC236}">
                      <a16:creationId xmlns:a16="http://schemas.microsoft.com/office/drawing/2014/main" id="{9A633186-B93C-4DA1-A4AF-B78BF7508CA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861986" y="6190129"/>
                  <a:ext cx="99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395" name="Ink 8394">
                  <a:extLst>
                    <a:ext uri="{FF2B5EF4-FFF2-40B4-BE49-F238E27FC236}">
                      <a16:creationId xmlns:a16="http://schemas.microsoft.com/office/drawing/2014/main" id="{5A3FF19D-32C8-42D7-83B8-1BF4D8C375C1}"/>
                    </a:ext>
                  </a:extLst>
                </p14:cNvPr>
                <p14:cNvContentPartPr/>
                <p14:nvPr/>
              </p14:nvContentPartPr>
              <p14:xfrm>
                <a:off x="2028666" y="5930929"/>
                <a:ext cx="110520" cy="357120"/>
              </p14:xfrm>
            </p:contentPart>
          </mc:Choice>
          <mc:Fallback xmlns="">
            <p:pic>
              <p:nvPicPr>
                <p:cNvPr id="8395" name="Ink 8394">
                  <a:extLst>
                    <a:ext uri="{FF2B5EF4-FFF2-40B4-BE49-F238E27FC236}">
                      <a16:creationId xmlns:a16="http://schemas.microsoft.com/office/drawing/2014/main" id="{5A3FF19D-32C8-42D7-83B8-1BF4D8C375C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019666" y="5921929"/>
                  <a:ext cx="128160" cy="37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9" name="Group 8398">
            <a:extLst>
              <a:ext uri="{FF2B5EF4-FFF2-40B4-BE49-F238E27FC236}">
                <a16:creationId xmlns:a16="http://schemas.microsoft.com/office/drawing/2014/main" id="{78F6A0C3-2CF0-4646-8CEC-01EA28B3C7A9}"/>
              </a:ext>
            </a:extLst>
          </p:cNvPr>
          <p:cNvGrpSpPr/>
          <p:nvPr/>
        </p:nvGrpSpPr>
        <p:grpSpPr>
          <a:xfrm>
            <a:off x="2363106" y="6143689"/>
            <a:ext cx="587520" cy="199440"/>
            <a:chOff x="2363106" y="6143689"/>
            <a:chExt cx="58752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396" name="Ink 8395">
                  <a:extLst>
                    <a:ext uri="{FF2B5EF4-FFF2-40B4-BE49-F238E27FC236}">
                      <a16:creationId xmlns:a16="http://schemas.microsoft.com/office/drawing/2014/main" id="{D2A28AED-5E03-46B7-BDB2-EAEF37E93E11}"/>
                    </a:ext>
                  </a:extLst>
                </p14:cNvPr>
                <p14:cNvContentPartPr/>
                <p14:nvPr/>
              </p14:nvContentPartPr>
              <p14:xfrm>
                <a:off x="2372466" y="6154849"/>
                <a:ext cx="261720" cy="18360"/>
              </p14:xfrm>
            </p:contentPart>
          </mc:Choice>
          <mc:Fallback xmlns="">
            <p:pic>
              <p:nvPicPr>
                <p:cNvPr id="8396" name="Ink 8395">
                  <a:extLst>
                    <a:ext uri="{FF2B5EF4-FFF2-40B4-BE49-F238E27FC236}">
                      <a16:creationId xmlns:a16="http://schemas.microsoft.com/office/drawing/2014/main" id="{D2A28AED-5E03-46B7-BDB2-EAEF37E93E1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63826" y="6145849"/>
                  <a:ext cx="279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397" name="Ink 8396">
                  <a:extLst>
                    <a:ext uri="{FF2B5EF4-FFF2-40B4-BE49-F238E27FC236}">
                      <a16:creationId xmlns:a16="http://schemas.microsoft.com/office/drawing/2014/main" id="{9779F6FC-9A7E-4CE6-A3E0-BA32D1290CDD}"/>
                    </a:ext>
                  </a:extLst>
                </p14:cNvPr>
                <p14:cNvContentPartPr/>
                <p14:nvPr/>
              </p14:nvContentPartPr>
              <p14:xfrm>
                <a:off x="2363106" y="6250969"/>
                <a:ext cx="315360" cy="31320"/>
              </p14:xfrm>
            </p:contentPart>
          </mc:Choice>
          <mc:Fallback xmlns="">
            <p:pic>
              <p:nvPicPr>
                <p:cNvPr id="8397" name="Ink 8396">
                  <a:extLst>
                    <a:ext uri="{FF2B5EF4-FFF2-40B4-BE49-F238E27FC236}">
                      <a16:creationId xmlns:a16="http://schemas.microsoft.com/office/drawing/2014/main" id="{9779F6FC-9A7E-4CE6-A3E0-BA32D1290CD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54106" y="6241969"/>
                  <a:ext cx="333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398" name="Ink 8397">
                  <a:extLst>
                    <a:ext uri="{FF2B5EF4-FFF2-40B4-BE49-F238E27FC236}">
                      <a16:creationId xmlns:a16="http://schemas.microsoft.com/office/drawing/2014/main" id="{26B9BF5A-E096-4F27-BC45-75271A3A093B}"/>
                    </a:ext>
                  </a:extLst>
                </p14:cNvPr>
                <p14:cNvContentPartPr/>
                <p14:nvPr/>
              </p14:nvContentPartPr>
              <p14:xfrm>
                <a:off x="2732106" y="6143689"/>
                <a:ext cx="218520" cy="199440"/>
              </p14:xfrm>
            </p:contentPart>
          </mc:Choice>
          <mc:Fallback xmlns="">
            <p:pic>
              <p:nvPicPr>
                <p:cNvPr id="8398" name="Ink 8397">
                  <a:extLst>
                    <a:ext uri="{FF2B5EF4-FFF2-40B4-BE49-F238E27FC236}">
                      <a16:creationId xmlns:a16="http://schemas.microsoft.com/office/drawing/2014/main" id="{26B9BF5A-E096-4F27-BC45-75271A3A093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723466" y="6134689"/>
                  <a:ext cx="23616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8402" name="Ink 8401">
                <a:extLst>
                  <a:ext uri="{FF2B5EF4-FFF2-40B4-BE49-F238E27FC236}">
                    <a16:creationId xmlns:a16="http://schemas.microsoft.com/office/drawing/2014/main" id="{B645C1BB-BC74-4CEC-81DF-EDF2F1ED275E}"/>
                  </a:ext>
                </a:extLst>
              </p14:cNvPr>
              <p14:cNvContentPartPr/>
              <p14:nvPr/>
            </p14:nvContentPartPr>
            <p14:xfrm>
              <a:off x="635106" y="1854649"/>
              <a:ext cx="360" cy="360"/>
            </p14:xfrm>
          </p:contentPart>
        </mc:Choice>
        <mc:Fallback xmlns="">
          <p:pic>
            <p:nvPicPr>
              <p:cNvPr id="8402" name="Ink 8401">
                <a:extLst>
                  <a:ext uri="{FF2B5EF4-FFF2-40B4-BE49-F238E27FC236}">
                    <a16:creationId xmlns:a16="http://schemas.microsoft.com/office/drawing/2014/main" id="{B645C1BB-BC74-4CEC-81DF-EDF2F1ED275E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26466" y="18456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05" name="Group 8404">
            <a:extLst>
              <a:ext uri="{FF2B5EF4-FFF2-40B4-BE49-F238E27FC236}">
                <a16:creationId xmlns:a16="http://schemas.microsoft.com/office/drawing/2014/main" id="{771B9614-D68F-41DF-A6C2-D767DF3D4DBC}"/>
              </a:ext>
            </a:extLst>
          </p:cNvPr>
          <p:cNvGrpSpPr/>
          <p:nvPr/>
        </p:nvGrpSpPr>
        <p:grpSpPr>
          <a:xfrm>
            <a:off x="7898106" y="4607569"/>
            <a:ext cx="425160" cy="412200"/>
            <a:chOff x="7898106" y="4607569"/>
            <a:chExt cx="4251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403" name="Ink 8402">
                  <a:extLst>
                    <a:ext uri="{FF2B5EF4-FFF2-40B4-BE49-F238E27FC236}">
                      <a16:creationId xmlns:a16="http://schemas.microsoft.com/office/drawing/2014/main" id="{19D6E2B4-613D-4F04-A6F4-0AC91105FA53}"/>
                    </a:ext>
                  </a:extLst>
                </p14:cNvPr>
                <p14:cNvContentPartPr/>
                <p14:nvPr/>
              </p14:nvContentPartPr>
              <p14:xfrm>
                <a:off x="8007186" y="4738969"/>
                <a:ext cx="179280" cy="167040"/>
              </p14:xfrm>
            </p:contentPart>
          </mc:Choice>
          <mc:Fallback xmlns="">
            <p:pic>
              <p:nvPicPr>
                <p:cNvPr id="8403" name="Ink 8402">
                  <a:extLst>
                    <a:ext uri="{FF2B5EF4-FFF2-40B4-BE49-F238E27FC236}">
                      <a16:creationId xmlns:a16="http://schemas.microsoft.com/office/drawing/2014/main" id="{19D6E2B4-613D-4F04-A6F4-0AC91105FA5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98186" y="4730329"/>
                  <a:ext cx="196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404" name="Ink 8403">
                  <a:extLst>
                    <a:ext uri="{FF2B5EF4-FFF2-40B4-BE49-F238E27FC236}">
                      <a16:creationId xmlns:a16="http://schemas.microsoft.com/office/drawing/2014/main" id="{6212F83B-0272-47C9-A73B-C9524348DDC8}"/>
                    </a:ext>
                  </a:extLst>
                </p14:cNvPr>
                <p14:cNvContentPartPr/>
                <p14:nvPr/>
              </p14:nvContentPartPr>
              <p14:xfrm>
                <a:off x="7898106" y="4607569"/>
                <a:ext cx="425160" cy="412200"/>
              </p14:xfrm>
            </p:contentPart>
          </mc:Choice>
          <mc:Fallback xmlns="">
            <p:pic>
              <p:nvPicPr>
                <p:cNvPr id="8404" name="Ink 8403">
                  <a:extLst>
                    <a:ext uri="{FF2B5EF4-FFF2-40B4-BE49-F238E27FC236}">
                      <a16:creationId xmlns:a16="http://schemas.microsoft.com/office/drawing/2014/main" id="{6212F83B-0272-47C9-A73B-C9524348DDC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89106" y="4598569"/>
                  <a:ext cx="44280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08" name="Group 8407">
            <a:extLst>
              <a:ext uri="{FF2B5EF4-FFF2-40B4-BE49-F238E27FC236}">
                <a16:creationId xmlns:a16="http://schemas.microsoft.com/office/drawing/2014/main" id="{68332D8C-CCE6-46A6-A59C-D10AA4A87EF0}"/>
              </a:ext>
            </a:extLst>
          </p:cNvPr>
          <p:cNvGrpSpPr/>
          <p:nvPr/>
        </p:nvGrpSpPr>
        <p:grpSpPr>
          <a:xfrm>
            <a:off x="3933786" y="5603689"/>
            <a:ext cx="406800" cy="383040"/>
            <a:chOff x="3933786" y="5603689"/>
            <a:chExt cx="4068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406" name="Ink 8405">
                  <a:extLst>
                    <a:ext uri="{FF2B5EF4-FFF2-40B4-BE49-F238E27FC236}">
                      <a16:creationId xmlns:a16="http://schemas.microsoft.com/office/drawing/2014/main" id="{6D1DD3BD-77F0-4284-A85D-1371E84432C7}"/>
                    </a:ext>
                  </a:extLst>
                </p14:cNvPr>
                <p14:cNvContentPartPr/>
                <p14:nvPr/>
              </p14:nvContentPartPr>
              <p14:xfrm>
                <a:off x="4086786" y="5728969"/>
                <a:ext cx="171720" cy="165960"/>
              </p14:xfrm>
            </p:contentPart>
          </mc:Choice>
          <mc:Fallback xmlns="">
            <p:pic>
              <p:nvPicPr>
                <p:cNvPr id="8406" name="Ink 8405">
                  <a:extLst>
                    <a:ext uri="{FF2B5EF4-FFF2-40B4-BE49-F238E27FC236}">
                      <a16:creationId xmlns:a16="http://schemas.microsoft.com/office/drawing/2014/main" id="{6D1DD3BD-77F0-4284-A85D-1371E84432C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078146" y="5720329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407" name="Ink 8406">
                  <a:extLst>
                    <a:ext uri="{FF2B5EF4-FFF2-40B4-BE49-F238E27FC236}">
                      <a16:creationId xmlns:a16="http://schemas.microsoft.com/office/drawing/2014/main" id="{766582AB-54B2-4D41-9ADE-37A81F5940D6}"/>
                    </a:ext>
                  </a:extLst>
                </p14:cNvPr>
                <p14:cNvContentPartPr/>
                <p14:nvPr/>
              </p14:nvContentPartPr>
              <p14:xfrm>
                <a:off x="3933786" y="5603689"/>
                <a:ext cx="406800" cy="383040"/>
              </p14:xfrm>
            </p:contentPart>
          </mc:Choice>
          <mc:Fallback xmlns="">
            <p:pic>
              <p:nvPicPr>
                <p:cNvPr id="8407" name="Ink 8406">
                  <a:extLst>
                    <a:ext uri="{FF2B5EF4-FFF2-40B4-BE49-F238E27FC236}">
                      <a16:creationId xmlns:a16="http://schemas.microsoft.com/office/drawing/2014/main" id="{766582AB-54B2-4D41-9ADE-37A81F5940D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24786" y="5594689"/>
                  <a:ext cx="42444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4" name="Group 8413">
            <a:extLst>
              <a:ext uri="{FF2B5EF4-FFF2-40B4-BE49-F238E27FC236}">
                <a16:creationId xmlns:a16="http://schemas.microsoft.com/office/drawing/2014/main" id="{D63E0E3B-952B-413C-8533-C187E2CE5B56}"/>
              </a:ext>
            </a:extLst>
          </p:cNvPr>
          <p:cNvGrpSpPr/>
          <p:nvPr/>
        </p:nvGrpSpPr>
        <p:grpSpPr>
          <a:xfrm>
            <a:off x="3792666" y="3130129"/>
            <a:ext cx="372240" cy="358560"/>
            <a:chOff x="3792666" y="3130129"/>
            <a:chExt cx="37224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409" name="Ink 8408">
                  <a:extLst>
                    <a:ext uri="{FF2B5EF4-FFF2-40B4-BE49-F238E27FC236}">
                      <a16:creationId xmlns:a16="http://schemas.microsoft.com/office/drawing/2014/main" id="{F96E74FE-A331-4968-87F7-40EF3D34CCC7}"/>
                    </a:ext>
                  </a:extLst>
                </p14:cNvPr>
                <p14:cNvContentPartPr/>
                <p14:nvPr/>
              </p14:nvContentPartPr>
              <p14:xfrm>
                <a:off x="3954306" y="3237769"/>
                <a:ext cx="113400" cy="188280"/>
              </p14:xfrm>
            </p:contentPart>
          </mc:Choice>
          <mc:Fallback xmlns="">
            <p:pic>
              <p:nvPicPr>
                <p:cNvPr id="8409" name="Ink 8408">
                  <a:extLst>
                    <a:ext uri="{FF2B5EF4-FFF2-40B4-BE49-F238E27FC236}">
                      <a16:creationId xmlns:a16="http://schemas.microsoft.com/office/drawing/2014/main" id="{F96E74FE-A331-4968-87F7-40EF3D34CCC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945666" y="3229129"/>
                  <a:ext cx="131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410" name="Ink 8409">
                  <a:extLst>
                    <a:ext uri="{FF2B5EF4-FFF2-40B4-BE49-F238E27FC236}">
                      <a16:creationId xmlns:a16="http://schemas.microsoft.com/office/drawing/2014/main" id="{507FCE3F-994F-4DB3-B76C-B2D14848A93B}"/>
                    </a:ext>
                  </a:extLst>
                </p14:cNvPr>
                <p14:cNvContentPartPr/>
                <p14:nvPr/>
              </p14:nvContentPartPr>
              <p14:xfrm>
                <a:off x="3792666" y="3130129"/>
                <a:ext cx="372240" cy="358560"/>
              </p14:xfrm>
            </p:contentPart>
          </mc:Choice>
          <mc:Fallback xmlns="">
            <p:pic>
              <p:nvPicPr>
                <p:cNvPr id="8410" name="Ink 8409">
                  <a:extLst>
                    <a:ext uri="{FF2B5EF4-FFF2-40B4-BE49-F238E27FC236}">
                      <a16:creationId xmlns:a16="http://schemas.microsoft.com/office/drawing/2014/main" id="{507FCE3F-994F-4DB3-B76C-B2D14848A93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784026" y="3121489"/>
                  <a:ext cx="38988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16" name="Group 8415">
            <a:extLst>
              <a:ext uri="{FF2B5EF4-FFF2-40B4-BE49-F238E27FC236}">
                <a16:creationId xmlns:a16="http://schemas.microsoft.com/office/drawing/2014/main" id="{D8429C28-C65D-4C6E-BE3A-344EDF822643}"/>
              </a:ext>
            </a:extLst>
          </p:cNvPr>
          <p:cNvGrpSpPr/>
          <p:nvPr/>
        </p:nvGrpSpPr>
        <p:grpSpPr>
          <a:xfrm>
            <a:off x="3619866" y="3787129"/>
            <a:ext cx="453960" cy="473760"/>
            <a:chOff x="3619866" y="3787129"/>
            <a:chExt cx="45396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411" name="Ink 8410">
                  <a:extLst>
                    <a:ext uri="{FF2B5EF4-FFF2-40B4-BE49-F238E27FC236}">
                      <a16:creationId xmlns:a16="http://schemas.microsoft.com/office/drawing/2014/main" id="{D836A3E6-5874-4519-ABCF-6BAB4A756903}"/>
                    </a:ext>
                  </a:extLst>
                </p14:cNvPr>
                <p14:cNvContentPartPr/>
                <p14:nvPr/>
              </p14:nvContentPartPr>
              <p14:xfrm>
                <a:off x="3751986" y="3954169"/>
                <a:ext cx="136800" cy="178200"/>
              </p14:xfrm>
            </p:contentPart>
          </mc:Choice>
          <mc:Fallback xmlns="">
            <p:pic>
              <p:nvPicPr>
                <p:cNvPr id="8411" name="Ink 8410">
                  <a:extLst>
                    <a:ext uri="{FF2B5EF4-FFF2-40B4-BE49-F238E27FC236}">
                      <a16:creationId xmlns:a16="http://schemas.microsoft.com/office/drawing/2014/main" id="{D836A3E6-5874-4519-ABCF-6BAB4A75690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742986" y="3945529"/>
                  <a:ext cx="154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412" name="Ink 8411">
                  <a:extLst>
                    <a:ext uri="{FF2B5EF4-FFF2-40B4-BE49-F238E27FC236}">
                      <a16:creationId xmlns:a16="http://schemas.microsoft.com/office/drawing/2014/main" id="{1C3EF6A4-EAEF-446D-831D-9FC60C10C8A1}"/>
                    </a:ext>
                  </a:extLst>
                </p14:cNvPr>
                <p14:cNvContentPartPr/>
                <p14:nvPr/>
              </p14:nvContentPartPr>
              <p14:xfrm>
                <a:off x="3619866" y="3787129"/>
                <a:ext cx="453960" cy="473760"/>
              </p14:xfrm>
            </p:contentPart>
          </mc:Choice>
          <mc:Fallback xmlns="">
            <p:pic>
              <p:nvPicPr>
                <p:cNvPr id="8412" name="Ink 8411">
                  <a:extLst>
                    <a:ext uri="{FF2B5EF4-FFF2-40B4-BE49-F238E27FC236}">
                      <a16:creationId xmlns:a16="http://schemas.microsoft.com/office/drawing/2014/main" id="{1C3EF6A4-EAEF-446D-831D-9FC60C10C8A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11226" y="3778129"/>
                  <a:ext cx="4716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415" name="Ink 8414">
                  <a:extLst>
                    <a:ext uri="{FF2B5EF4-FFF2-40B4-BE49-F238E27FC236}">
                      <a16:creationId xmlns:a16="http://schemas.microsoft.com/office/drawing/2014/main" id="{242F4BE4-3EEF-4E72-AB9A-1C7F9376AD11}"/>
                    </a:ext>
                  </a:extLst>
                </p14:cNvPr>
                <p14:cNvContentPartPr/>
                <p14:nvPr/>
              </p14:nvContentPartPr>
              <p14:xfrm>
                <a:off x="3716346" y="3934009"/>
                <a:ext cx="166680" cy="253800"/>
              </p14:xfrm>
            </p:contentPart>
          </mc:Choice>
          <mc:Fallback xmlns="">
            <p:pic>
              <p:nvPicPr>
                <p:cNvPr id="8415" name="Ink 8414">
                  <a:extLst>
                    <a:ext uri="{FF2B5EF4-FFF2-40B4-BE49-F238E27FC236}">
                      <a16:creationId xmlns:a16="http://schemas.microsoft.com/office/drawing/2014/main" id="{242F4BE4-3EEF-4E72-AB9A-1C7F9376AD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707346" y="3925009"/>
                  <a:ext cx="18432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21" name="Group 8420">
            <a:extLst>
              <a:ext uri="{FF2B5EF4-FFF2-40B4-BE49-F238E27FC236}">
                <a16:creationId xmlns:a16="http://schemas.microsoft.com/office/drawing/2014/main" id="{B1D55D38-97F2-4376-A8A8-C94F20498522}"/>
              </a:ext>
            </a:extLst>
          </p:cNvPr>
          <p:cNvGrpSpPr/>
          <p:nvPr/>
        </p:nvGrpSpPr>
        <p:grpSpPr>
          <a:xfrm>
            <a:off x="8619906" y="339049"/>
            <a:ext cx="352440" cy="434160"/>
            <a:chOff x="8619906" y="339049"/>
            <a:chExt cx="35244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417" name="Ink 8416">
                  <a:extLst>
                    <a:ext uri="{FF2B5EF4-FFF2-40B4-BE49-F238E27FC236}">
                      <a16:creationId xmlns:a16="http://schemas.microsoft.com/office/drawing/2014/main" id="{6F8D255F-5B1F-4FB8-911C-057DE08C1A9D}"/>
                    </a:ext>
                  </a:extLst>
                </p14:cNvPr>
                <p14:cNvContentPartPr/>
                <p14:nvPr/>
              </p14:nvContentPartPr>
              <p14:xfrm>
                <a:off x="8619906" y="466489"/>
                <a:ext cx="134280" cy="185400"/>
              </p14:xfrm>
            </p:contentPart>
          </mc:Choice>
          <mc:Fallback xmlns="">
            <p:pic>
              <p:nvPicPr>
                <p:cNvPr id="8417" name="Ink 8416">
                  <a:extLst>
                    <a:ext uri="{FF2B5EF4-FFF2-40B4-BE49-F238E27FC236}">
                      <a16:creationId xmlns:a16="http://schemas.microsoft.com/office/drawing/2014/main" id="{6F8D255F-5B1F-4FB8-911C-057DE08C1A9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611266" y="457489"/>
                  <a:ext cx="151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418" name="Ink 8417">
                  <a:extLst>
                    <a:ext uri="{FF2B5EF4-FFF2-40B4-BE49-F238E27FC236}">
                      <a16:creationId xmlns:a16="http://schemas.microsoft.com/office/drawing/2014/main" id="{18FBDB17-2676-4FB4-8812-D1AF4BB3E245}"/>
                    </a:ext>
                  </a:extLst>
                </p14:cNvPr>
                <p14:cNvContentPartPr/>
                <p14:nvPr/>
              </p14:nvContentPartPr>
              <p14:xfrm>
                <a:off x="8761026" y="339049"/>
                <a:ext cx="32760" cy="358560"/>
              </p14:xfrm>
            </p:contentPart>
          </mc:Choice>
          <mc:Fallback xmlns="">
            <p:pic>
              <p:nvPicPr>
                <p:cNvPr id="8418" name="Ink 8417">
                  <a:extLst>
                    <a:ext uri="{FF2B5EF4-FFF2-40B4-BE49-F238E27FC236}">
                      <a16:creationId xmlns:a16="http://schemas.microsoft.com/office/drawing/2014/main" id="{18FBDB17-2676-4FB4-8812-D1AF4BB3E24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752026" y="330409"/>
                  <a:ext cx="504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419" name="Ink 8418">
                  <a:extLst>
                    <a:ext uri="{FF2B5EF4-FFF2-40B4-BE49-F238E27FC236}">
                      <a16:creationId xmlns:a16="http://schemas.microsoft.com/office/drawing/2014/main" id="{BBF69A84-F1E2-4829-8196-055D26B295A3}"/>
                    </a:ext>
                  </a:extLst>
                </p14:cNvPr>
                <p14:cNvContentPartPr/>
                <p14:nvPr/>
              </p14:nvContentPartPr>
              <p14:xfrm>
                <a:off x="8844186" y="515449"/>
                <a:ext cx="97200" cy="161280"/>
              </p14:xfrm>
            </p:contentPart>
          </mc:Choice>
          <mc:Fallback xmlns="">
            <p:pic>
              <p:nvPicPr>
                <p:cNvPr id="8419" name="Ink 8418">
                  <a:extLst>
                    <a:ext uri="{FF2B5EF4-FFF2-40B4-BE49-F238E27FC236}">
                      <a16:creationId xmlns:a16="http://schemas.microsoft.com/office/drawing/2014/main" id="{BBF69A84-F1E2-4829-8196-055D26B295A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835186" y="506449"/>
                  <a:ext cx="114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420" name="Ink 8419">
                  <a:extLst>
                    <a:ext uri="{FF2B5EF4-FFF2-40B4-BE49-F238E27FC236}">
                      <a16:creationId xmlns:a16="http://schemas.microsoft.com/office/drawing/2014/main" id="{26D9D4BA-7766-4D48-874D-B6F7E88AE8D4}"/>
                    </a:ext>
                  </a:extLst>
                </p14:cNvPr>
                <p14:cNvContentPartPr/>
                <p14:nvPr/>
              </p14:nvContentPartPr>
              <p14:xfrm>
                <a:off x="8921946" y="483049"/>
                <a:ext cx="50400" cy="290160"/>
              </p14:xfrm>
            </p:contentPart>
          </mc:Choice>
          <mc:Fallback xmlns="">
            <p:pic>
              <p:nvPicPr>
                <p:cNvPr id="8420" name="Ink 8419">
                  <a:extLst>
                    <a:ext uri="{FF2B5EF4-FFF2-40B4-BE49-F238E27FC236}">
                      <a16:creationId xmlns:a16="http://schemas.microsoft.com/office/drawing/2014/main" id="{26D9D4BA-7766-4D48-874D-B6F7E88AE8D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913306" y="474049"/>
                  <a:ext cx="6804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3" name="Group 8432">
            <a:extLst>
              <a:ext uri="{FF2B5EF4-FFF2-40B4-BE49-F238E27FC236}">
                <a16:creationId xmlns:a16="http://schemas.microsoft.com/office/drawing/2014/main" id="{CF379290-A01D-4823-B8F1-7B6C2A1982F5}"/>
              </a:ext>
            </a:extLst>
          </p:cNvPr>
          <p:cNvGrpSpPr/>
          <p:nvPr/>
        </p:nvGrpSpPr>
        <p:grpSpPr>
          <a:xfrm>
            <a:off x="8463306" y="861409"/>
            <a:ext cx="511920" cy="769680"/>
            <a:chOff x="8463306" y="861409"/>
            <a:chExt cx="51192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422" name="Ink 8421">
                  <a:extLst>
                    <a:ext uri="{FF2B5EF4-FFF2-40B4-BE49-F238E27FC236}">
                      <a16:creationId xmlns:a16="http://schemas.microsoft.com/office/drawing/2014/main" id="{C9C4F7D9-D9A5-4EC7-9B92-045D9AF19F8D}"/>
                    </a:ext>
                  </a:extLst>
                </p14:cNvPr>
                <p14:cNvContentPartPr/>
                <p14:nvPr/>
              </p14:nvContentPartPr>
              <p14:xfrm>
                <a:off x="8609826" y="967249"/>
                <a:ext cx="145080" cy="135360"/>
              </p14:xfrm>
            </p:contentPart>
          </mc:Choice>
          <mc:Fallback xmlns="">
            <p:pic>
              <p:nvPicPr>
                <p:cNvPr id="8422" name="Ink 8421">
                  <a:extLst>
                    <a:ext uri="{FF2B5EF4-FFF2-40B4-BE49-F238E27FC236}">
                      <a16:creationId xmlns:a16="http://schemas.microsoft.com/office/drawing/2014/main" id="{C9C4F7D9-D9A5-4EC7-9B92-045D9AF19F8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601186" y="958249"/>
                  <a:ext cx="162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423" name="Ink 8422">
                  <a:extLst>
                    <a:ext uri="{FF2B5EF4-FFF2-40B4-BE49-F238E27FC236}">
                      <a16:creationId xmlns:a16="http://schemas.microsoft.com/office/drawing/2014/main" id="{FEE6ECEA-7133-4CD9-9FBE-67760D048312}"/>
                    </a:ext>
                  </a:extLst>
                </p14:cNvPr>
                <p14:cNvContentPartPr/>
                <p14:nvPr/>
              </p14:nvContentPartPr>
              <p14:xfrm>
                <a:off x="8757426" y="861409"/>
                <a:ext cx="41760" cy="269280"/>
              </p14:xfrm>
            </p:contentPart>
          </mc:Choice>
          <mc:Fallback xmlns="">
            <p:pic>
              <p:nvPicPr>
                <p:cNvPr id="8423" name="Ink 8422">
                  <a:extLst>
                    <a:ext uri="{FF2B5EF4-FFF2-40B4-BE49-F238E27FC236}">
                      <a16:creationId xmlns:a16="http://schemas.microsoft.com/office/drawing/2014/main" id="{FEE6ECEA-7133-4CD9-9FBE-67760D04831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748426" y="852769"/>
                  <a:ext cx="59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424" name="Ink 8423">
                  <a:extLst>
                    <a:ext uri="{FF2B5EF4-FFF2-40B4-BE49-F238E27FC236}">
                      <a16:creationId xmlns:a16="http://schemas.microsoft.com/office/drawing/2014/main" id="{5056FDB8-B01B-43A4-AD2C-259CB241B917}"/>
                    </a:ext>
                  </a:extLst>
                </p14:cNvPr>
                <p14:cNvContentPartPr/>
                <p14:nvPr/>
              </p14:nvContentPartPr>
              <p14:xfrm>
                <a:off x="8774346" y="965809"/>
                <a:ext cx="200880" cy="245520"/>
              </p14:xfrm>
            </p:contentPart>
          </mc:Choice>
          <mc:Fallback xmlns="">
            <p:pic>
              <p:nvPicPr>
                <p:cNvPr id="8424" name="Ink 8423">
                  <a:extLst>
                    <a:ext uri="{FF2B5EF4-FFF2-40B4-BE49-F238E27FC236}">
                      <a16:creationId xmlns:a16="http://schemas.microsoft.com/office/drawing/2014/main" id="{5056FDB8-B01B-43A4-AD2C-259CB241B91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765706" y="957169"/>
                  <a:ext cx="218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426" name="Ink 8425">
                  <a:extLst>
                    <a:ext uri="{FF2B5EF4-FFF2-40B4-BE49-F238E27FC236}">
                      <a16:creationId xmlns:a16="http://schemas.microsoft.com/office/drawing/2014/main" id="{87CCEC31-8E4E-4360-ABCE-4EBF36BAF1D7}"/>
                    </a:ext>
                  </a:extLst>
                </p14:cNvPr>
                <p14:cNvContentPartPr/>
                <p14:nvPr/>
              </p14:nvContentPartPr>
              <p14:xfrm>
                <a:off x="8463306" y="1422649"/>
                <a:ext cx="167040" cy="143280"/>
              </p14:xfrm>
            </p:contentPart>
          </mc:Choice>
          <mc:Fallback xmlns="">
            <p:pic>
              <p:nvPicPr>
                <p:cNvPr id="8426" name="Ink 8425">
                  <a:extLst>
                    <a:ext uri="{FF2B5EF4-FFF2-40B4-BE49-F238E27FC236}">
                      <a16:creationId xmlns:a16="http://schemas.microsoft.com/office/drawing/2014/main" id="{87CCEC31-8E4E-4360-ABCE-4EBF36BAF1D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454666" y="1413649"/>
                  <a:ext cx="184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8427" name="Ink 8426">
                  <a:extLst>
                    <a:ext uri="{FF2B5EF4-FFF2-40B4-BE49-F238E27FC236}">
                      <a16:creationId xmlns:a16="http://schemas.microsoft.com/office/drawing/2014/main" id="{E9E7DEAB-81AB-4010-BCAA-54BE4AE451EC}"/>
                    </a:ext>
                  </a:extLst>
                </p14:cNvPr>
                <p14:cNvContentPartPr/>
                <p14:nvPr/>
              </p14:nvContentPartPr>
              <p14:xfrm>
                <a:off x="8612346" y="1312849"/>
                <a:ext cx="30600" cy="277200"/>
              </p14:xfrm>
            </p:contentPart>
          </mc:Choice>
          <mc:Fallback xmlns="">
            <p:pic>
              <p:nvPicPr>
                <p:cNvPr id="8427" name="Ink 8426">
                  <a:extLst>
                    <a:ext uri="{FF2B5EF4-FFF2-40B4-BE49-F238E27FC236}">
                      <a16:creationId xmlns:a16="http://schemas.microsoft.com/office/drawing/2014/main" id="{E9E7DEAB-81AB-4010-BCAA-54BE4AE451E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603346" y="1304209"/>
                  <a:ext cx="48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428" name="Ink 8427">
                  <a:extLst>
                    <a:ext uri="{FF2B5EF4-FFF2-40B4-BE49-F238E27FC236}">
                      <a16:creationId xmlns:a16="http://schemas.microsoft.com/office/drawing/2014/main" id="{46DE79A9-1673-4541-8815-336A1D991940}"/>
                    </a:ext>
                  </a:extLst>
                </p14:cNvPr>
                <p14:cNvContentPartPr/>
                <p14:nvPr/>
              </p14:nvContentPartPr>
              <p14:xfrm>
                <a:off x="8766786" y="1479889"/>
                <a:ext cx="12600" cy="151200"/>
              </p14:xfrm>
            </p:contentPart>
          </mc:Choice>
          <mc:Fallback xmlns="">
            <p:pic>
              <p:nvPicPr>
                <p:cNvPr id="8428" name="Ink 8427">
                  <a:extLst>
                    <a:ext uri="{FF2B5EF4-FFF2-40B4-BE49-F238E27FC236}">
                      <a16:creationId xmlns:a16="http://schemas.microsoft.com/office/drawing/2014/main" id="{46DE79A9-1673-4541-8815-336A1D99194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758146" y="1471249"/>
                  <a:ext cx="302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32" name="Group 8431">
            <a:extLst>
              <a:ext uri="{FF2B5EF4-FFF2-40B4-BE49-F238E27FC236}">
                <a16:creationId xmlns:a16="http://schemas.microsoft.com/office/drawing/2014/main" id="{DC77C699-9412-449B-933F-BFF25FC94BF2}"/>
              </a:ext>
            </a:extLst>
          </p:cNvPr>
          <p:cNvGrpSpPr/>
          <p:nvPr/>
        </p:nvGrpSpPr>
        <p:grpSpPr>
          <a:xfrm>
            <a:off x="8508666" y="1796329"/>
            <a:ext cx="356400" cy="360720"/>
            <a:chOff x="8508666" y="1796329"/>
            <a:chExt cx="35640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429" name="Ink 8428">
                  <a:extLst>
                    <a:ext uri="{FF2B5EF4-FFF2-40B4-BE49-F238E27FC236}">
                      <a16:creationId xmlns:a16="http://schemas.microsoft.com/office/drawing/2014/main" id="{CF65D84B-3BC3-4698-BFD7-877F3407DF5D}"/>
                    </a:ext>
                  </a:extLst>
                </p14:cNvPr>
                <p14:cNvContentPartPr/>
                <p14:nvPr/>
              </p14:nvContentPartPr>
              <p14:xfrm>
                <a:off x="8508666" y="1942849"/>
                <a:ext cx="130320" cy="126360"/>
              </p14:xfrm>
            </p:contentPart>
          </mc:Choice>
          <mc:Fallback xmlns="">
            <p:pic>
              <p:nvPicPr>
                <p:cNvPr id="8429" name="Ink 8428">
                  <a:extLst>
                    <a:ext uri="{FF2B5EF4-FFF2-40B4-BE49-F238E27FC236}">
                      <a16:creationId xmlns:a16="http://schemas.microsoft.com/office/drawing/2014/main" id="{CF65D84B-3BC3-4698-BFD7-877F3407DF5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499666" y="1933849"/>
                  <a:ext cx="147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430" name="Ink 8429">
                  <a:extLst>
                    <a:ext uri="{FF2B5EF4-FFF2-40B4-BE49-F238E27FC236}">
                      <a16:creationId xmlns:a16="http://schemas.microsoft.com/office/drawing/2014/main" id="{5DE1F355-E08D-4B78-8724-88CF43961BE8}"/>
                    </a:ext>
                  </a:extLst>
                </p14:cNvPr>
                <p14:cNvContentPartPr/>
                <p14:nvPr/>
              </p14:nvContentPartPr>
              <p14:xfrm>
                <a:off x="8648346" y="1796329"/>
                <a:ext cx="34920" cy="322560"/>
              </p14:xfrm>
            </p:contentPart>
          </mc:Choice>
          <mc:Fallback xmlns="">
            <p:pic>
              <p:nvPicPr>
                <p:cNvPr id="8430" name="Ink 8429">
                  <a:extLst>
                    <a:ext uri="{FF2B5EF4-FFF2-40B4-BE49-F238E27FC236}">
                      <a16:creationId xmlns:a16="http://schemas.microsoft.com/office/drawing/2014/main" id="{5DE1F355-E08D-4B78-8724-88CF43961BE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639706" y="1787329"/>
                  <a:ext cx="52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431" name="Ink 8430">
                  <a:extLst>
                    <a:ext uri="{FF2B5EF4-FFF2-40B4-BE49-F238E27FC236}">
                      <a16:creationId xmlns:a16="http://schemas.microsoft.com/office/drawing/2014/main" id="{A6A40FD2-095F-4CBD-829C-B4120DD554F9}"/>
                    </a:ext>
                  </a:extLst>
                </p14:cNvPr>
                <p14:cNvContentPartPr/>
                <p14:nvPr/>
              </p14:nvContentPartPr>
              <p14:xfrm>
                <a:off x="8698386" y="1955449"/>
                <a:ext cx="166680" cy="201600"/>
              </p14:xfrm>
            </p:contentPart>
          </mc:Choice>
          <mc:Fallback xmlns="">
            <p:pic>
              <p:nvPicPr>
                <p:cNvPr id="8431" name="Ink 8430">
                  <a:extLst>
                    <a:ext uri="{FF2B5EF4-FFF2-40B4-BE49-F238E27FC236}">
                      <a16:creationId xmlns:a16="http://schemas.microsoft.com/office/drawing/2014/main" id="{A6A40FD2-095F-4CBD-829C-B4120DD554F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689746" y="1946449"/>
                  <a:ext cx="184320" cy="21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9052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313" y="145459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	a ….. b …		q1</a:t>
            </a:r>
            <a:r>
              <a:rPr lang="el-GR" sz="1800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	a … a …		q2	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3</a:t>
            </a:r>
            <a:r>
              <a:rPr lang="en-US" sz="1800" dirty="0">
                <a:latin typeface="+mn-lt"/>
              </a:rPr>
              <a:t>	a … a … b		</a:t>
            </a:r>
            <a:r>
              <a:rPr lang="en-US" sz="1800" b="1" dirty="0">
                <a:latin typeface="+mn-lt"/>
              </a:rPr>
              <a:t>q3	a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4</a:t>
            </a:r>
            <a:r>
              <a:rPr lang="en-US" sz="1800" dirty="0">
                <a:latin typeface="+mn-lt"/>
              </a:rPr>
              <a:t>	b …..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5</a:t>
            </a:r>
            <a:r>
              <a:rPr lang="en-US" sz="1800" dirty="0">
                <a:latin typeface="+mn-lt"/>
              </a:rPr>
              <a:t> 	a … a … b … b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baseline="-25000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	a ….</a:t>
            </a:r>
            <a:endParaRPr lang="el-GR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/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.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1+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,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𝑙𝑜𝑔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10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𝑖𝑑𝑓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285660-FA99-46DA-A99D-F9CFB501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14" y="762000"/>
                <a:ext cx="2971800" cy="335476"/>
              </a:xfrm>
              <a:prstGeom prst="rect">
                <a:avLst/>
              </a:prstGeom>
              <a:blipFill>
                <a:blip r:embed="rId3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1B923E-E19C-4276-A9FE-682D30DE591D}"/>
                  </a:ext>
                </a:extLst>
              </p14:cNvPr>
              <p14:cNvContentPartPr/>
              <p14:nvPr/>
            </p14:nvContentPartPr>
            <p14:xfrm>
              <a:off x="3047106" y="992089"/>
              <a:ext cx="1454400" cy="377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1B923E-E19C-4276-A9FE-682D30DE59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8466" y="983449"/>
                <a:ext cx="14720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FCC580C-A465-436C-A548-F1E9FE9EE8F5}"/>
                  </a:ext>
                </a:extLst>
              </p14:cNvPr>
              <p14:cNvContentPartPr/>
              <p14:nvPr/>
            </p14:nvContentPartPr>
            <p14:xfrm>
              <a:off x="3011826" y="992089"/>
              <a:ext cx="1649880" cy="390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FCC580C-A465-436C-A548-F1E9FE9EE8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3186" y="983449"/>
                <a:ext cx="1667520" cy="40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23" name="Group 8222">
            <a:extLst>
              <a:ext uri="{FF2B5EF4-FFF2-40B4-BE49-F238E27FC236}">
                <a16:creationId xmlns:a16="http://schemas.microsoft.com/office/drawing/2014/main" id="{D5D7B359-41D0-458F-9A94-29C22B6BB796}"/>
              </a:ext>
            </a:extLst>
          </p:cNvPr>
          <p:cNvGrpSpPr/>
          <p:nvPr/>
        </p:nvGrpSpPr>
        <p:grpSpPr>
          <a:xfrm>
            <a:off x="3107586" y="1381969"/>
            <a:ext cx="4484520" cy="868320"/>
            <a:chOff x="3107586" y="1381969"/>
            <a:chExt cx="4484520" cy="86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9A39AC5-3554-47F0-B6B5-6A35BC2475FF}"/>
                    </a:ext>
                  </a:extLst>
                </p14:cNvPr>
                <p14:cNvContentPartPr/>
                <p14:nvPr/>
              </p14:nvContentPartPr>
              <p14:xfrm>
                <a:off x="3107586" y="1436689"/>
                <a:ext cx="128520" cy="164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9A39AC5-3554-47F0-B6B5-6A35BC2475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8586" y="1428049"/>
                  <a:ext cx="14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9E6066-1DC8-4389-BE02-0A7793202C18}"/>
                    </a:ext>
                  </a:extLst>
                </p14:cNvPr>
                <p14:cNvContentPartPr/>
                <p14:nvPr/>
              </p14:nvContentPartPr>
              <p14:xfrm>
                <a:off x="3280386" y="1502929"/>
                <a:ext cx="129960" cy="133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9E6066-1DC8-4389-BE02-0A7793202C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1746" y="1493929"/>
                  <a:ext cx="14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320D08B-409D-4AC6-97F7-FFB8737FD181}"/>
                    </a:ext>
                  </a:extLst>
                </p14:cNvPr>
                <p14:cNvContentPartPr/>
                <p14:nvPr/>
              </p14:nvContentPartPr>
              <p14:xfrm>
                <a:off x="3466506" y="1549729"/>
                <a:ext cx="382320" cy="155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320D08B-409D-4AC6-97F7-FFB8737FD1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57506" y="1540729"/>
                  <a:ext cx="399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36C39E-5E87-4788-9E7D-7B957709FA5D}"/>
                    </a:ext>
                  </a:extLst>
                </p14:cNvPr>
                <p14:cNvContentPartPr/>
                <p14:nvPr/>
              </p14:nvContentPartPr>
              <p14:xfrm>
                <a:off x="3939186" y="1441009"/>
                <a:ext cx="103320" cy="253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36C39E-5E87-4788-9E7D-7B957709FA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30186" y="1432009"/>
                  <a:ext cx="120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7E7E79-A96D-4C3A-979C-D8C7615D1142}"/>
                    </a:ext>
                  </a:extLst>
                </p14:cNvPr>
                <p14:cNvContentPartPr/>
                <p14:nvPr/>
              </p14:nvContentPartPr>
              <p14:xfrm>
                <a:off x="4090026" y="1537129"/>
                <a:ext cx="214200" cy="253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57E7E79-A96D-4C3A-979C-D8C7615D11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81026" y="1528489"/>
                  <a:ext cx="231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72D82E5-18C2-42FD-9E69-78AF2DAE93B6}"/>
                    </a:ext>
                  </a:extLst>
                </p14:cNvPr>
                <p14:cNvContentPartPr/>
                <p14:nvPr/>
              </p14:nvContentPartPr>
              <p14:xfrm>
                <a:off x="4426266" y="1717489"/>
                <a:ext cx="1080" cy="59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2D82E5-18C2-42FD-9E69-78AF2DAE93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17266" y="1708849"/>
                  <a:ext cx="18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14C055-3C0B-4D84-8CFC-7A82EE66D3C3}"/>
                    </a:ext>
                  </a:extLst>
                </p14:cNvPr>
                <p14:cNvContentPartPr/>
                <p14:nvPr/>
              </p14:nvContentPartPr>
              <p14:xfrm>
                <a:off x="4509066" y="1544329"/>
                <a:ext cx="195120" cy="19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14C055-3C0B-4D84-8CFC-7A82EE66D3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00066" y="1535329"/>
                  <a:ext cx="212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C8F07C-0AEE-4832-AB8D-DEA2670E8BC8}"/>
                    </a:ext>
                  </a:extLst>
                </p14:cNvPr>
                <p14:cNvContentPartPr/>
                <p14:nvPr/>
              </p14:nvContentPartPr>
              <p14:xfrm>
                <a:off x="4688346" y="1381969"/>
                <a:ext cx="149760" cy="44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C8F07C-0AEE-4832-AB8D-DEA2670E8B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79346" y="1373329"/>
                  <a:ext cx="1674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780012-3106-4A71-82CE-F5EC255562DE}"/>
                    </a:ext>
                  </a:extLst>
                </p14:cNvPr>
                <p14:cNvContentPartPr/>
                <p14:nvPr/>
              </p14:nvContentPartPr>
              <p14:xfrm>
                <a:off x="4927386" y="1654129"/>
                <a:ext cx="178560" cy="9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780012-3106-4A71-82CE-F5EC255562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18386" y="1645129"/>
                  <a:ext cx="196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9AE7DC-603D-48E2-8244-FC0AFD9B654F}"/>
                    </a:ext>
                  </a:extLst>
                </p14:cNvPr>
                <p14:cNvContentPartPr/>
                <p14:nvPr/>
              </p14:nvContentPartPr>
              <p14:xfrm>
                <a:off x="5294946" y="1430209"/>
                <a:ext cx="316080" cy="27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9AE7DC-603D-48E2-8244-FC0AFD9B6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86306" y="1421569"/>
                  <a:ext cx="333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A3733A-B9B9-4876-95A3-EE53E8FD69FE}"/>
                    </a:ext>
                  </a:extLst>
                </p14:cNvPr>
                <p14:cNvContentPartPr/>
                <p14:nvPr/>
              </p14:nvContentPartPr>
              <p14:xfrm>
                <a:off x="5263626" y="1820089"/>
                <a:ext cx="132480" cy="22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A3733A-B9B9-4876-95A3-EE53E8FD69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54986" y="1811089"/>
                  <a:ext cx="150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283893-7CA2-4C8F-B301-6690B2DB271F}"/>
                    </a:ext>
                  </a:extLst>
                </p14:cNvPr>
                <p14:cNvContentPartPr/>
                <p14:nvPr/>
              </p14:nvContentPartPr>
              <p14:xfrm>
                <a:off x="5141946" y="1921969"/>
                <a:ext cx="248400" cy="3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283893-7CA2-4C8F-B301-6690B2DB27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33306" y="1913329"/>
                  <a:ext cx="266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321DC2-F056-49C6-B14D-9E4A9B32A7C1}"/>
                    </a:ext>
                  </a:extLst>
                </p14:cNvPr>
                <p14:cNvContentPartPr/>
                <p14:nvPr/>
              </p14:nvContentPartPr>
              <p14:xfrm>
                <a:off x="5503026" y="1895329"/>
                <a:ext cx="100080" cy="14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321DC2-F056-49C6-B14D-9E4A9B32A7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94386" y="1886329"/>
                  <a:ext cx="11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5229D1-0545-438E-ADDB-8F8822975F7F}"/>
                    </a:ext>
                  </a:extLst>
                </p14:cNvPr>
                <p14:cNvContentPartPr/>
                <p14:nvPr/>
              </p14:nvContentPartPr>
              <p14:xfrm>
                <a:off x="5477466" y="1898929"/>
                <a:ext cx="395280" cy="19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5229D1-0545-438E-ADDB-8F8822975F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68466" y="1889929"/>
                  <a:ext cx="412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9483CC-EB51-4146-908E-04F2B5005A31}"/>
                    </a:ext>
                  </a:extLst>
                </p14:cNvPr>
                <p14:cNvContentPartPr/>
                <p14:nvPr/>
              </p14:nvContentPartPr>
              <p14:xfrm>
                <a:off x="5972466" y="1897129"/>
                <a:ext cx="152640" cy="17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9483CC-EB51-4146-908E-04F2B5005A3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63826" y="1888129"/>
                  <a:ext cx="170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D042B5-D80D-403F-B83F-7077C1416736}"/>
                    </a:ext>
                  </a:extLst>
                </p14:cNvPr>
                <p14:cNvContentPartPr/>
                <p14:nvPr/>
              </p14:nvContentPartPr>
              <p14:xfrm>
                <a:off x="6239226" y="1924129"/>
                <a:ext cx="137880" cy="13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D042B5-D80D-403F-B83F-7077C14167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30586" y="1915129"/>
                  <a:ext cx="155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6289C4-4DBA-46B6-9B3D-1F8D80433210}"/>
                    </a:ext>
                  </a:extLst>
                </p14:cNvPr>
                <p14:cNvContentPartPr/>
                <p14:nvPr/>
              </p14:nvContentPartPr>
              <p14:xfrm>
                <a:off x="6374586" y="1766809"/>
                <a:ext cx="67320" cy="31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6289C4-4DBA-46B6-9B3D-1F8D804332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65946" y="1757809"/>
                  <a:ext cx="84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FE3462-39DF-40FD-8A7D-53B061D9D134}"/>
                    </a:ext>
                  </a:extLst>
                </p14:cNvPr>
                <p14:cNvContentPartPr/>
                <p14:nvPr/>
              </p14:nvContentPartPr>
              <p14:xfrm>
                <a:off x="6502026" y="1448209"/>
                <a:ext cx="339480" cy="21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FE3462-39DF-40FD-8A7D-53B061D9D13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93386" y="1439209"/>
                  <a:ext cx="357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E83F6B-A19E-4060-A6EC-D9A638038780}"/>
                    </a:ext>
                  </a:extLst>
                </p14:cNvPr>
                <p14:cNvContentPartPr/>
                <p14:nvPr/>
              </p14:nvContentPartPr>
              <p14:xfrm>
                <a:off x="7003506" y="1578169"/>
                <a:ext cx="146520" cy="220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E83F6B-A19E-4060-A6EC-D9A6380387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94866" y="1569169"/>
                  <a:ext cx="164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70C5C2-8F71-4A79-A423-AEE6D51CD9CB}"/>
                    </a:ext>
                  </a:extLst>
                </p14:cNvPr>
                <p14:cNvContentPartPr/>
                <p14:nvPr/>
              </p14:nvContentPartPr>
              <p14:xfrm>
                <a:off x="6880026" y="1636489"/>
                <a:ext cx="370800" cy="18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70C5C2-8F71-4A79-A423-AEE6D51CD9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71026" y="1627849"/>
                  <a:ext cx="388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1CE29C-8227-40D0-A0DA-717DBC1140B8}"/>
                    </a:ext>
                  </a:extLst>
                </p14:cNvPr>
                <p14:cNvContentPartPr/>
                <p14:nvPr/>
              </p14:nvContentPartPr>
              <p14:xfrm>
                <a:off x="7378266" y="1494289"/>
                <a:ext cx="213840" cy="340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1CE29C-8227-40D0-A0DA-717DBC1140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9626" y="1485289"/>
                  <a:ext cx="2314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222" name="Ink 8221">
                  <a:extLst>
                    <a:ext uri="{FF2B5EF4-FFF2-40B4-BE49-F238E27FC236}">
                      <a16:creationId xmlns:a16="http://schemas.microsoft.com/office/drawing/2014/main" id="{79029226-AD1F-48F3-A90B-047CAA5DC1E3}"/>
                    </a:ext>
                  </a:extLst>
                </p14:cNvPr>
                <p14:cNvContentPartPr/>
                <p14:nvPr/>
              </p14:nvContentPartPr>
              <p14:xfrm>
                <a:off x="5220786" y="2152369"/>
                <a:ext cx="1161360" cy="97920"/>
              </p14:xfrm>
            </p:contentPart>
          </mc:Choice>
          <mc:Fallback xmlns="">
            <p:pic>
              <p:nvPicPr>
                <p:cNvPr id="8222" name="Ink 8221">
                  <a:extLst>
                    <a:ext uri="{FF2B5EF4-FFF2-40B4-BE49-F238E27FC236}">
                      <a16:creationId xmlns:a16="http://schemas.microsoft.com/office/drawing/2014/main" id="{79029226-AD1F-48F3-A90B-047CAA5DC1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11786" y="2143729"/>
                  <a:ext cx="117900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224" name="Ink 8223">
                <a:extLst>
                  <a:ext uri="{FF2B5EF4-FFF2-40B4-BE49-F238E27FC236}">
                    <a16:creationId xmlns:a16="http://schemas.microsoft.com/office/drawing/2014/main" id="{CC895F30-5658-4A2B-81BC-C228B5350C56}"/>
                  </a:ext>
                </a:extLst>
              </p14:cNvPr>
              <p14:cNvContentPartPr/>
              <p14:nvPr/>
            </p14:nvContentPartPr>
            <p14:xfrm>
              <a:off x="6454866" y="2720449"/>
              <a:ext cx="244800" cy="1800"/>
            </p14:xfrm>
          </p:contentPart>
        </mc:Choice>
        <mc:Fallback xmlns="">
          <p:pic>
            <p:nvPicPr>
              <p:cNvPr id="8224" name="Ink 8223">
                <a:extLst>
                  <a:ext uri="{FF2B5EF4-FFF2-40B4-BE49-F238E27FC236}">
                    <a16:creationId xmlns:a16="http://schemas.microsoft.com/office/drawing/2014/main" id="{CC895F30-5658-4A2B-81BC-C228B5350C5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45866" y="2711449"/>
                <a:ext cx="262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225" name="Ink 8224">
                <a:extLst>
                  <a:ext uri="{FF2B5EF4-FFF2-40B4-BE49-F238E27FC236}">
                    <a16:creationId xmlns:a16="http://schemas.microsoft.com/office/drawing/2014/main" id="{C0A358E8-4AF7-4E98-9FF4-9349DDF54A3D}"/>
                  </a:ext>
                </a:extLst>
              </p14:cNvPr>
              <p14:cNvContentPartPr/>
              <p14:nvPr/>
            </p14:nvContentPartPr>
            <p14:xfrm>
              <a:off x="6452706" y="2793889"/>
              <a:ext cx="252360" cy="8280"/>
            </p14:xfrm>
          </p:contentPart>
        </mc:Choice>
        <mc:Fallback xmlns="">
          <p:pic>
            <p:nvPicPr>
              <p:cNvPr id="8225" name="Ink 8224">
                <a:extLst>
                  <a:ext uri="{FF2B5EF4-FFF2-40B4-BE49-F238E27FC236}">
                    <a16:creationId xmlns:a16="http://schemas.microsoft.com/office/drawing/2014/main" id="{C0A358E8-4AF7-4E98-9FF4-9349DDF54A3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43706" y="2785249"/>
                <a:ext cx="2700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378107D-3D3E-4E40-BA06-5262DE40A534}"/>
                  </a:ext>
                </a:extLst>
              </p14:cNvPr>
              <p14:cNvContentPartPr/>
              <p14:nvPr/>
            </p14:nvContentPartPr>
            <p14:xfrm>
              <a:off x="118506" y="2589409"/>
              <a:ext cx="130320" cy="18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378107D-3D3E-4E40-BA06-5262DE40A53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9866" y="2580409"/>
                <a:ext cx="147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192" name="Ink 8191">
                <a:extLst>
                  <a:ext uri="{FF2B5EF4-FFF2-40B4-BE49-F238E27FC236}">
                    <a16:creationId xmlns:a16="http://schemas.microsoft.com/office/drawing/2014/main" id="{BCE9702A-9DAF-4F4D-BC2F-6BE708D07DCE}"/>
                  </a:ext>
                </a:extLst>
              </p14:cNvPr>
              <p14:cNvContentPartPr/>
              <p14:nvPr/>
            </p14:nvContentPartPr>
            <p14:xfrm>
              <a:off x="326226" y="2653129"/>
              <a:ext cx="110880" cy="129960"/>
            </p14:xfrm>
          </p:contentPart>
        </mc:Choice>
        <mc:Fallback xmlns="">
          <p:pic>
            <p:nvPicPr>
              <p:cNvPr id="8192" name="Ink 8191">
                <a:extLst>
                  <a:ext uri="{FF2B5EF4-FFF2-40B4-BE49-F238E27FC236}">
                    <a16:creationId xmlns:a16="http://schemas.microsoft.com/office/drawing/2014/main" id="{BCE9702A-9DAF-4F4D-BC2F-6BE708D07DC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7586" y="2644129"/>
                <a:ext cx="1285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193" name="Ink 8192">
                <a:extLst>
                  <a:ext uri="{FF2B5EF4-FFF2-40B4-BE49-F238E27FC236}">
                    <a16:creationId xmlns:a16="http://schemas.microsoft.com/office/drawing/2014/main" id="{89A2A568-F615-4751-952D-70BA7296E7DF}"/>
                  </a:ext>
                </a:extLst>
              </p14:cNvPr>
              <p14:cNvContentPartPr/>
              <p14:nvPr/>
            </p14:nvContentPartPr>
            <p14:xfrm>
              <a:off x="483546" y="2693449"/>
              <a:ext cx="133200" cy="148680"/>
            </p14:xfrm>
          </p:contentPart>
        </mc:Choice>
        <mc:Fallback xmlns="">
          <p:pic>
            <p:nvPicPr>
              <p:cNvPr id="8193" name="Ink 8192">
                <a:extLst>
                  <a:ext uri="{FF2B5EF4-FFF2-40B4-BE49-F238E27FC236}">
                    <a16:creationId xmlns:a16="http://schemas.microsoft.com/office/drawing/2014/main" id="{89A2A568-F615-4751-952D-70BA7296E7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4546" y="2684809"/>
                <a:ext cx="150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94" name="Ink 8193">
                <a:extLst>
                  <a:ext uri="{FF2B5EF4-FFF2-40B4-BE49-F238E27FC236}">
                    <a16:creationId xmlns:a16="http://schemas.microsoft.com/office/drawing/2014/main" id="{0D1AED7D-8CD6-4FA6-B84A-C8558576671A}"/>
                  </a:ext>
                </a:extLst>
              </p14:cNvPr>
              <p14:cNvContentPartPr/>
              <p14:nvPr/>
            </p14:nvContentPartPr>
            <p14:xfrm>
              <a:off x="664986" y="2636569"/>
              <a:ext cx="258480" cy="204480"/>
            </p14:xfrm>
          </p:contentPart>
        </mc:Choice>
        <mc:Fallback xmlns="">
          <p:pic>
            <p:nvPicPr>
              <p:cNvPr id="8194" name="Ink 8193">
                <a:extLst>
                  <a:ext uri="{FF2B5EF4-FFF2-40B4-BE49-F238E27FC236}">
                    <a16:creationId xmlns:a16="http://schemas.microsoft.com/office/drawing/2014/main" id="{0D1AED7D-8CD6-4FA6-B84A-C8558576671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6346" y="2627929"/>
                <a:ext cx="2761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95" name="Ink 8194">
                <a:extLst>
                  <a:ext uri="{FF2B5EF4-FFF2-40B4-BE49-F238E27FC236}">
                    <a16:creationId xmlns:a16="http://schemas.microsoft.com/office/drawing/2014/main" id="{91EE57B6-CD2F-48CC-A305-D1753E9FD0D8}"/>
                  </a:ext>
                </a:extLst>
              </p14:cNvPr>
              <p14:cNvContentPartPr/>
              <p14:nvPr/>
            </p14:nvContentPartPr>
            <p14:xfrm>
              <a:off x="1120746" y="2576449"/>
              <a:ext cx="54000" cy="245160"/>
            </p14:xfrm>
          </p:contentPart>
        </mc:Choice>
        <mc:Fallback xmlns="">
          <p:pic>
            <p:nvPicPr>
              <p:cNvPr id="8195" name="Ink 8194">
                <a:extLst>
                  <a:ext uri="{FF2B5EF4-FFF2-40B4-BE49-F238E27FC236}">
                    <a16:creationId xmlns:a16="http://schemas.microsoft.com/office/drawing/2014/main" id="{91EE57B6-CD2F-48CC-A305-D1753E9FD0D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12106" y="2567809"/>
                <a:ext cx="716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196" name="Ink 8195">
                <a:extLst>
                  <a:ext uri="{FF2B5EF4-FFF2-40B4-BE49-F238E27FC236}">
                    <a16:creationId xmlns:a16="http://schemas.microsoft.com/office/drawing/2014/main" id="{8DEBE936-E253-40CF-8314-615C301DC1FA}"/>
                  </a:ext>
                </a:extLst>
              </p14:cNvPr>
              <p14:cNvContentPartPr/>
              <p14:nvPr/>
            </p14:nvContentPartPr>
            <p14:xfrm>
              <a:off x="1273386" y="2528209"/>
              <a:ext cx="213120" cy="304560"/>
            </p14:xfrm>
          </p:contentPart>
        </mc:Choice>
        <mc:Fallback xmlns="">
          <p:pic>
            <p:nvPicPr>
              <p:cNvPr id="8196" name="Ink 8195">
                <a:extLst>
                  <a:ext uri="{FF2B5EF4-FFF2-40B4-BE49-F238E27FC236}">
                    <a16:creationId xmlns:a16="http://schemas.microsoft.com/office/drawing/2014/main" id="{8DEBE936-E253-40CF-8314-615C301DC1F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64386" y="2519569"/>
                <a:ext cx="2307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199" name="Ink 8198">
                <a:extLst>
                  <a:ext uri="{FF2B5EF4-FFF2-40B4-BE49-F238E27FC236}">
                    <a16:creationId xmlns:a16="http://schemas.microsoft.com/office/drawing/2014/main" id="{F7E52DCD-A34B-43E4-AAA9-E1C2118EEDAE}"/>
                  </a:ext>
                </a:extLst>
              </p14:cNvPr>
              <p14:cNvContentPartPr/>
              <p14:nvPr/>
            </p14:nvContentPartPr>
            <p14:xfrm>
              <a:off x="1578666" y="2704969"/>
              <a:ext cx="3240" cy="167400"/>
            </p14:xfrm>
          </p:contentPart>
        </mc:Choice>
        <mc:Fallback xmlns="">
          <p:pic>
            <p:nvPicPr>
              <p:cNvPr id="8199" name="Ink 8198">
                <a:extLst>
                  <a:ext uri="{FF2B5EF4-FFF2-40B4-BE49-F238E27FC236}">
                    <a16:creationId xmlns:a16="http://schemas.microsoft.com/office/drawing/2014/main" id="{F7E52DCD-A34B-43E4-AAA9-E1C2118EEDA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70026" y="2696329"/>
                <a:ext cx="208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00" name="Ink 8199">
                <a:extLst>
                  <a:ext uri="{FF2B5EF4-FFF2-40B4-BE49-F238E27FC236}">
                    <a16:creationId xmlns:a16="http://schemas.microsoft.com/office/drawing/2014/main" id="{76C5C7B9-0588-4438-B184-177EB3351743}"/>
                  </a:ext>
                </a:extLst>
              </p14:cNvPr>
              <p14:cNvContentPartPr/>
              <p14:nvPr/>
            </p14:nvContentPartPr>
            <p14:xfrm>
              <a:off x="1713666" y="2813329"/>
              <a:ext cx="13320" cy="119520"/>
            </p14:xfrm>
          </p:contentPart>
        </mc:Choice>
        <mc:Fallback xmlns="">
          <p:pic>
            <p:nvPicPr>
              <p:cNvPr id="8200" name="Ink 8199">
                <a:extLst>
                  <a:ext uri="{FF2B5EF4-FFF2-40B4-BE49-F238E27FC236}">
                    <a16:creationId xmlns:a16="http://schemas.microsoft.com/office/drawing/2014/main" id="{76C5C7B9-0588-4438-B184-177EB33517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704666" y="2804689"/>
                <a:ext cx="30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01" name="Ink 8200">
                <a:extLst>
                  <a:ext uri="{FF2B5EF4-FFF2-40B4-BE49-F238E27FC236}">
                    <a16:creationId xmlns:a16="http://schemas.microsoft.com/office/drawing/2014/main" id="{82785381-CC17-4DA7-91F4-834658801520}"/>
                  </a:ext>
                </a:extLst>
              </p14:cNvPr>
              <p14:cNvContentPartPr/>
              <p14:nvPr/>
            </p14:nvContentPartPr>
            <p14:xfrm>
              <a:off x="1935426" y="2657449"/>
              <a:ext cx="179640" cy="303480"/>
            </p14:xfrm>
          </p:contentPart>
        </mc:Choice>
        <mc:Fallback xmlns="">
          <p:pic>
            <p:nvPicPr>
              <p:cNvPr id="8201" name="Ink 8200">
                <a:extLst>
                  <a:ext uri="{FF2B5EF4-FFF2-40B4-BE49-F238E27FC236}">
                    <a16:creationId xmlns:a16="http://schemas.microsoft.com/office/drawing/2014/main" id="{82785381-CC17-4DA7-91F4-8346588015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26426" y="2648809"/>
                <a:ext cx="1972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02" name="Ink 8201">
                <a:extLst>
                  <a:ext uri="{FF2B5EF4-FFF2-40B4-BE49-F238E27FC236}">
                    <a16:creationId xmlns:a16="http://schemas.microsoft.com/office/drawing/2014/main" id="{2F46A42A-BF99-435A-848F-CC83E7705027}"/>
                  </a:ext>
                </a:extLst>
              </p14:cNvPr>
              <p14:cNvContentPartPr/>
              <p14:nvPr/>
            </p14:nvContentPartPr>
            <p14:xfrm>
              <a:off x="2200026" y="2720809"/>
              <a:ext cx="122760" cy="204840"/>
            </p14:xfrm>
          </p:contentPart>
        </mc:Choice>
        <mc:Fallback xmlns="">
          <p:pic>
            <p:nvPicPr>
              <p:cNvPr id="8202" name="Ink 8201">
                <a:extLst>
                  <a:ext uri="{FF2B5EF4-FFF2-40B4-BE49-F238E27FC236}">
                    <a16:creationId xmlns:a16="http://schemas.microsoft.com/office/drawing/2014/main" id="{2F46A42A-BF99-435A-848F-CC83E770502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191026" y="2711809"/>
                <a:ext cx="1404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03" name="Ink 8202">
                <a:extLst>
                  <a:ext uri="{FF2B5EF4-FFF2-40B4-BE49-F238E27FC236}">
                    <a16:creationId xmlns:a16="http://schemas.microsoft.com/office/drawing/2014/main" id="{F251BD44-1100-4ACF-913C-D29FD570D59B}"/>
                  </a:ext>
                </a:extLst>
              </p14:cNvPr>
              <p14:cNvContentPartPr/>
              <p14:nvPr/>
            </p14:nvContentPartPr>
            <p14:xfrm>
              <a:off x="2284626" y="2502649"/>
              <a:ext cx="228600" cy="416880"/>
            </p14:xfrm>
          </p:contentPart>
        </mc:Choice>
        <mc:Fallback xmlns="">
          <p:pic>
            <p:nvPicPr>
              <p:cNvPr id="8203" name="Ink 8202">
                <a:extLst>
                  <a:ext uri="{FF2B5EF4-FFF2-40B4-BE49-F238E27FC236}">
                    <a16:creationId xmlns:a16="http://schemas.microsoft.com/office/drawing/2014/main" id="{F251BD44-1100-4ACF-913C-D29FD570D59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75626" y="2493649"/>
                <a:ext cx="2462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204" name="Ink 8203">
                <a:extLst>
                  <a:ext uri="{FF2B5EF4-FFF2-40B4-BE49-F238E27FC236}">
                    <a16:creationId xmlns:a16="http://schemas.microsoft.com/office/drawing/2014/main" id="{F1EAE9B5-9B12-494A-9A9D-6377C7BE38FF}"/>
                  </a:ext>
                </a:extLst>
              </p14:cNvPr>
              <p14:cNvContentPartPr/>
              <p14:nvPr/>
            </p14:nvContentPartPr>
            <p14:xfrm>
              <a:off x="2746506" y="2729089"/>
              <a:ext cx="234720" cy="19080"/>
            </p14:xfrm>
          </p:contentPart>
        </mc:Choice>
        <mc:Fallback xmlns="">
          <p:pic>
            <p:nvPicPr>
              <p:cNvPr id="8204" name="Ink 8203">
                <a:extLst>
                  <a:ext uri="{FF2B5EF4-FFF2-40B4-BE49-F238E27FC236}">
                    <a16:creationId xmlns:a16="http://schemas.microsoft.com/office/drawing/2014/main" id="{F1EAE9B5-9B12-494A-9A9D-6377C7BE38F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37506" y="2720089"/>
                <a:ext cx="252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05" name="Ink 8204">
                <a:extLst>
                  <a:ext uri="{FF2B5EF4-FFF2-40B4-BE49-F238E27FC236}">
                    <a16:creationId xmlns:a16="http://schemas.microsoft.com/office/drawing/2014/main" id="{4D702E22-A79F-4F77-9BC3-249256282BCD}"/>
                  </a:ext>
                </a:extLst>
              </p14:cNvPr>
              <p14:cNvContentPartPr/>
              <p14:nvPr/>
            </p14:nvContentPartPr>
            <p14:xfrm>
              <a:off x="2776386" y="2847529"/>
              <a:ext cx="240840" cy="12600"/>
            </p14:xfrm>
          </p:contentPart>
        </mc:Choice>
        <mc:Fallback xmlns="">
          <p:pic>
            <p:nvPicPr>
              <p:cNvPr id="8205" name="Ink 8204">
                <a:extLst>
                  <a:ext uri="{FF2B5EF4-FFF2-40B4-BE49-F238E27FC236}">
                    <a16:creationId xmlns:a16="http://schemas.microsoft.com/office/drawing/2014/main" id="{4D702E22-A79F-4F77-9BC3-249256282BC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67386" y="2838529"/>
                <a:ext cx="258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07" name="Ink 8206">
                <a:extLst>
                  <a:ext uri="{FF2B5EF4-FFF2-40B4-BE49-F238E27FC236}">
                    <a16:creationId xmlns:a16="http://schemas.microsoft.com/office/drawing/2014/main" id="{5AA15E7D-7FA4-4C7C-826C-27166782F493}"/>
                  </a:ext>
                </a:extLst>
              </p14:cNvPr>
              <p14:cNvContentPartPr/>
              <p14:nvPr/>
            </p14:nvContentPartPr>
            <p14:xfrm>
              <a:off x="3243666" y="2636209"/>
              <a:ext cx="327240" cy="280800"/>
            </p14:xfrm>
          </p:contentPart>
        </mc:Choice>
        <mc:Fallback xmlns="">
          <p:pic>
            <p:nvPicPr>
              <p:cNvPr id="8207" name="Ink 8206">
                <a:extLst>
                  <a:ext uri="{FF2B5EF4-FFF2-40B4-BE49-F238E27FC236}">
                    <a16:creationId xmlns:a16="http://schemas.microsoft.com/office/drawing/2014/main" id="{5AA15E7D-7FA4-4C7C-826C-27166782F49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34666" y="2627569"/>
                <a:ext cx="344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09" name="Ink 8208">
                <a:extLst>
                  <a:ext uri="{FF2B5EF4-FFF2-40B4-BE49-F238E27FC236}">
                    <a16:creationId xmlns:a16="http://schemas.microsoft.com/office/drawing/2014/main" id="{2A978821-C413-49E5-95FA-A9FFDA091DC7}"/>
                  </a:ext>
                </a:extLst>
              </p14:cNvPr>
              <p14:cNvContentPartPr/>
              <p14:nvPr/>
            </p14:nvContentPartPr>
            <p14:xfrm>
              <a:off x="3632826" y="2818369"/>
              <a:ext cx="168480" cy="156960"/>
            </p14:xfrm>
          </p:contentPart>
        </mc:Choice>
        <mc:Fallback xmlns="">
          <p:pic>
            <p:nvPicPr>
              <p:cNvPr id="8209" name="Ink 8208">
                <a:extLst>
                  <a:ext uri="{FF2B5EF4-FFF2-40B4-BE49-F238E27FC236}">
                    <a16:creationId xmlns:a16="http://schemas.microsoft.com/office/drawing/2014/main" id="{2A978821-C413-49E5-95FA-A9FFDA091DC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624186" y="2809729"/>
                <a:ext cx="186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210" name="Ink 8209">
                <a:extLst>
                  <a:ext uri="{FF2B5EF4-FFF2-40B4-BE49-F238E27FC236}">
                    <a16:creationId xmlns:a16="http://schemas.microsoft.com/office/drawing/2014/main" id="{688C2243-4FE2-426D-A774-03A2D60245DA}"/>
                  </a:ext>
                </a:extLst>
              </p14:cNvPr>
              <p14:cNvContentPartPr/>
              <p14:nvPr/>
            </p14:nvContentPartPr>
            <p14:xfrm>
              <a:off x="3766386" y="2823769"/>
              <a:ext cx="74160" cy="191880"/>
            </p14:xfrm>
          </p:contentPart>
        </mc:Choice>
        <mc:Fallback xmlns="">
          <p:pic>
            <p:nvPicPr>
              <p:cNvPr id="8210" name="Ink 8209">
                <a:extLst>
                  <a:ext uri="{FF2B5EF4-FFF2-40B4-BE49-F238E27FC236}">
                    <a16:creationId xmlns:a16="http://schemas.microsoft.com/office/drawing/2014/main" id="{688C2243-4FE2-426D-A774-03A2D60245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757746" y="2814769"/>
                <a:ext cx="918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211" name="Ink 8210">
                <a:extLst>
                  <a:ext uri="{FF2B5EF4-FFF2-40B4-BE49-F238E27FC236}">
                    <a16:creationId xmlns:a16="http://schemas.microsoft.com/office/drawing/2014/main" id="{64EA09D3-43C3-49B7-812B-8E0B80609754}"/>
                  </a:ext>
                </a:extLst>
              </p14:cNvPr>
              <p14:cNvContentPartPr/>
              <p14:nvPr/>
            </p14:nvContentPartPr>
            <p14:xfrm>
              <a:off x="3923706" y="2951569"/>
              <a:ext cx="14040" cy="102240"/>
            </p14:xfrm>
          </p:contentPart>
        </mc:Choice>
        <mc:Fallback xmlns="">
          <p:pic>
            <p:nvPicPr>
              <p:cNvPr id="8211" name="Ink 8210">
                <a:extLst>
                  <a:ext uri="{FF2B5EF4-FFF2-40B4-BE49-F238E27FC236}">
                    <a16:creationId xmlns:a16="http://schemas.microsoft.com/office/drawing/2014/main" id="{64EA09D3-43C3-49B7-812B-8E0B8060975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14706" y="2942569"/>
                <a:ext cx="316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212" name="Ink 8211">
                <a:extLst>
                  <a:ext uri="{FF2B5EF4-FFF2-40B4-BE49-F238E27FC236}">
                    <a16:creationId xmlns:a16="http://schemas.microsoft.com/office/drawing/2014/main" id="{0709A5A9-2C15-4881-B696-7EAB52960147}"/>
                  </a:ext>
                </a:extLst>
              </p14:cNvPr>
              <p14:cNvContentPartPr/>
              <p14:nvPr/>
            </p14:nvContentPartPr>
            <p14:xfrm>
              <a:off x="4022706" y="2724769"/>
              <a:ext cx="186120" cy="285840"/>
            </p14:xfrm>
          </p:contentPart>
        </mc:Choice>
        <mc:Fallback xmlns="">
          <p:pic>
            <p:nvPicPr>
              <p:cNvPr id="8212" name="Ink 8211">
                <a:extLst>
                  <a:ext uri="{FF2B5EF4-FFF2-40B4-BE49-F238E27FC236}">
                    <a16:creationId xmlns:a16="http://schemas.microsoft.com/office/drawing/2014/main" id="{0709A5A9-2C15-4881-B696-7EAB5296014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014066" y="2716129"/>
                <a:ext cx="2037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13" name="Ink 8212">
                <a:extLst>
                  <a:ext uri="{FF2B5EF4-FFF2-40B4-BE49-F238E27FC236}">
                    <a16:creationId xmlns:a16="http://schemas.microsoft.com/office/drawing/2014/main" id="{C3BEBD30-3DEF-4990-B28E-B85B9DB608F5}"/>
                  </a:ext>
                </a:extLst>
              </p14:cNvPr>
              <p14:cNvContentPartPr/>
              <p14:nvPr/>
            </p14:nvContentPartPr>
            <p14:xfrm>
              <a:off x="4298826" y="2907289"/>
              <a:ext cx="49680" cy="165240"/>
            </p14:xfrm>
          </p:contentPart>
        </mc:Choice>
        <mc:Fallback xmlns="">
          <p:pic>
            <p:nvPicPr>
              <p:cNvPr id="8213" name="Ink 8212">
                <a:extLst>
                  <a:ext uri="{FF2B5EF4-FFF2-40B4-BE49-F238E27FC236}">
                    <a16:creationId xmlns:a16="http://schemas.microsoft.com/office/drawing/2014/main" id="{C3BEBD30-3DEF-4990-B28E-B85B9DB608F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289826" y="2898649"/>
                <a:ext cx="67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14" name="Ink 8213">
                <a:extLst>
                  <a:ext uri="{FF2B5EF4-FFF2-40B4-BE49-F238E27FC236}">
                    <a16:creationId xmlns:a16="http://schemas.microsoft.com/office/drawing/2014/main" id="{E7C8136F-226C-4121-9E89-63C4CBC72403}"/>
                  </a:ext>
                </a:extLst>
              </p14:cNvPr>
              <p14:cNvContentPartPr/>
              <p14:nvPr/>
            </p14:nvContentPartPr>
            <p14:xfrm>
              <a:off x="4518786" y="2848249"/>
              <a:ext cx="222480" cy="17640"/>
            </p14:xfrm>
          </p:contentPart>
        </mc:Choice>
        <mc:Fallback xmlns="">
          <p:pic>
            <p:nvPicPr>
              <p:cNvPr id="8214" name="Ink 8213">
                <a:extLst>
                  <a:ext uri="{FF2B5EF4-FFF2-40B4-BE49-F238E27FC236}">
                    <a16:creationId xmlns:a16="http://schemas.microsoft.com/office/drawing/2014/main" id="{E7C8136F-226C-4121-9E89-63C4CBC7240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10146" y="2839249"/>
                <a:ext cx="240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15" name="Ink 8214">
                <a:extLst>
                  <a:ext uri="{FF2B5EF4-FFF2-40B4-BE49-F238E27FC236}">
                    <a16:creationId xmlns:a16="http://schemas.microsoft.com/office/drawing/2014/main" id="{EF61BC49-B1A1-4ACE-B576-3BCD1C6EDC42}"/>
                  </a:ext>
                </a:extLst>
              </p14:cNvPr>
              <p14:cNvContentPartPr/>
              <p14:nvPr/>
            </p14:nvContentPartPr>
            <p14:xfrm>
              <a:off x="4630746" y="2742769"/>
              <a:ext cx="38880" cy="232920"/>
            </p14:xfrm>
          </p:contentPart>
        </mc:Choice>
        <mc:Fallback xmlns="">
          <p:pic>
            <p:nvPicPr>
              <p:cNvPr id="8215" name="Ink 8214">
                <a:extLst>
                  <a:ext uri="{FF2B5EF4-FFF2-40B4-BE49-F238E27FC236}">
                    <a16:creationId xmlns:a16="http://schemas.microsoft.com/office/drawing/2014/main" id="{EF61BC49-B1A1-4ACE-B576-3BCD1C6EDC4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21746" y="2733769"/>
                <a:ext cx="56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216" name="Ink 8215">
                <a:extLst>
                  <a:ext uri="{FF2B5EF4-FFF2-40B4-BE49-F238E27FC236}">
                    <a16:creationId xmlns:a16="http://schemas.microsoft.com/office/drawing/2014/main" id="{D5A47315-6A1E-4CF8-AFD1-1FA9FF3B0D47}"/>
                  </a:ext>
                </a:extLst>
              </p14:cNvPr>
              <p14:cNvContentPartPr/>
              <p14:nvPr/>
            </p14:nvContentPartPr>
            <p14:xfrm>
              <a:off x="4921266" y="2710369"/>
              <a:ext cx="340920" cy="217440"/>
            </p14:xfrm>
          </p:contentPart>
        </mc:Choice>
        <mc:Fallback xmlns="">
          <p:pic>
            <p:nvPicPr>
              <p:cNvPr id="8216" name="Ink 8215">
                <a:extLst>
                  <a:ext uri="{FF2B5EF4-FFF2-40B4-BE49-F238E27FC236}">
                    <a16:creationId xmlns:a16="http://schemas.microsoft.com/office/drawing/2014/main" id="{D5A47315-6A1E-4CF8-AFD1-1FA9FF3B0D4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12266" y="2701729"/>
                <a:ext cx="358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217" name="Ink 8216">
                <a:extLst>
                  <a:ext uri="{FF2B5EF4-FFF2-40B4-BE49-F238E27FC236}">
                    <a16:creationId xmlns:a16="http://schemas.microsoft.com/office/drawing/2014/main" id="{BD77DDE8-E313-44D1-BA5B-381709ADDCE3}"/>
                  </a:ext>
                </a:extLst>
              </p14:cNvPr>
              <p14:cNvContentPartPr/>
              <p14:nvPr/>
            </p14:nvContentPartPr>
            <p14:xfrm>
              <a:off x="5352546" y="2764369"/>
              <a:ext cx="155520" cy="266760"/>
            </p14:xfrm>
          </p:contentPart>
        </mc:Choice>
        <mc:Fallback xmlns="">
          <p:pic>
            <p:nvPicPr>
              <p:cNvPr id="8217" name="Ink 8216">
                <a:extLst>
                  <a:ext uri="{FF2B5EF4-FFF2-40B4-BE49-F238E27FC236}">
                    <a16:creationId xmlns:a16="http://schemas.microsoft.com/office/drawing/2014/main" id="{BD77DDE8-E313-44D1-BA5B-381709ADDCE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43906" y="2755729"/>
                <a:ext cx="1731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218" name="Ink 8217">
                <a:extLst>
                  <a:ext uri="{FF2B5EF4-FFF2-40B4-BE49-F238E27FC236}">
                    <a16:creationId xmlns:a16="http://schemas.microsoft.com/office/drawing/2014/main" id="{8D7496C3-D210-4B85-94C8-CC59B9B77B7B}"/>
                  </a:ext>
                </a:extLst>
              </p14:cNvPr>
              <p14:cNvContentPartPr/>
              <p14:nvPr/>
            </p14:nvContentPartPr>
            <p14:xfrm>
              <a:off x="5589066" y="3027529"/>
              <a:ext cx="16560" cy="50760"/>
            </p14:xfrm>
          </p:contentPart>
        </mc:Choice>
        <mc:Fallback xmlns="">
          <p:pic>
            <p:nvPicPr>
              <p:cNvPr id="8218" name="Ink 8217">
                <a:extLst>
                  <a:ext uri="{FF2B5EF4-FFF2-40B4-BE49-F238E27FC236}">
                    <a16:creationId xmlns:a16="http://schemas.microsoft.com/office/drawing/2014/main" id="{8D7496C3-D210-4B85-94C8-CC59B9B77B7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580426" y="3018529"/>
                <a:ext cx="34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219" name="Ink 8218">
                <a:extLst>
                  <a:ext uri="{FF2B5EF4-FFF2-40B4-BE49-F238E27FC236}">
                    <a16:creationId xmlns:a16="http://schemas.microsoft.com/office/drawing/2014/main" id="{61C30D48-2D59-458E-B0CC-687BC085AD4B}"/>
                  </a:ext>
                </a:extLst>
              </p14:cNvPr>
              <p14:cNvContentPartPr/>
              <p14:nvPr/>
            </p14:nvContentPartPr>
            <p14:xfrm>
              <a:off x="5757546" y="2685529"/>
              <a:ext cx="205200" cy="326880"/>
            </p14:xfrm>
          </p:contentPart>
        </mc:Choice>
        <mc:Fallback xmlns="">
          <p:pic>
            <p:nvPicPr>
              <p:cNvPr id="8219" name="Ink 8218">
                <a:extLst>
                  <a:ext uri="{FF2B5EF4-FFF2-40B4-BE49-F238E27FC236}">
                    <a16:creationId xmlns:a16="http://schemas.microsoft.com/office/drawing/2014/main" id="{61C30D48-2D59-458E-B0CC-687BC085AD4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48546" y="2676889"/>
                <a:ext cx="2228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220" name="Ink 8219">
                <a:extLst>
                  <a:ext uri="{FF2B5EF4-FFF2-40B4-BE49-F238E27FC236}">
                    <a16:creationId xmlns:a16="http://schemas.microsoft.com/office/drawing/2014/main" id="{02E29DB6-E3EF-4649-8B78-455F04F607F4}"/>
                  </a:ext>
                </a:extLst>
              </p14:cNvPr>
              <p14:cNvContentPartPr/>
              <p14:nvPr/>
            </p14:nvContentPartPr>
            <p14:xfrm>
              <a:off x="6059226" y="2871649"/>
              <a:ext cx="138240" cy="192960"/>
            </p14:xfrm>
          </p:contentPart>
        </mc:Choice>
        <mc:Fallback xmlns="">
          <p:pic>
            <p:nvPicPr>
              <p:cNvPr id="8220" name="Ink 8219">
                <a:extLst>
                  <a:ext uri="{FF2B5EF4-FFF2-40B4-BE49-F238E27FC236}">
                    <a16:creationId xmlns:a16="http://schemas.microsoft.com/office/drawing/2014/main" id="{02E29DB6-E3EF-4649-8B78-455F04F607F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50226" y="2863009"/>
                <a:ext cx="1558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227" name="Ink 8226">
                <a:extLst>
                  <a:ext uri="{FF2B5EF4-FFF2-40B4-BE49-F238E27FC236}">
                    <a16:creationId xmlns:a16="http://schemas.microsoft.com/office/drawing/2014/main" id="{791D73E1-F90E-406F-BBFC-CB64F4A450F8}"/>
                  </a:ext>
                </a:extLst>
              </p14:cNvPr>
              <p14:cNvContentPartPr/>
              <p14:nvPr/>
            </p14:nvContentPartPr>
            <p14:xfrm>
              <a:off x="532866" y="3167569"/>
              <a:ext cx="146520" cy="232920"/>
            </p14:xfrm>
          </p:contentPart>
        </mc:Choice>
        <mc:Fallback xmlns="">
          <p:pic>
            <p:nvPicPr>
              <p:cNvPr id="8227" name="Ink 8226">
                <a:extLst>
                  <a:ext uri="{FF2B5EF4-FFF2-40B4-BE49-F238E27FC236}">
                    <a16:creationId xmlns:a16="http://schemas.microsoft.com/office/drawing/2014/main" id="{791D73E1-F90E-406F-BBFC-CB64F4A450F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4226" y="3158569"/>
                <a:ext cx="164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228" name="Ink 8227">
                <a:extLst>
                  <a:ext uri="{FF2B5EF4-FFF2-40B4-BE49-F238E27FC236}">
                    <a16:creationId xmlns:a16="http://schemas.microsoft.com/office/drawing/2014/main" id="{7D756C74-15A7-469F-8826-931B38DDF235}"/>
                  </a:ext>
                </a:extLst>
              </p14:cNvPr>
              <p14:cNvContentPartPr/>
              <p14:nvPr/>
            </p14:nvContentPartPr>
            <p14:xfrm>
              <a:off x="302826" y="3077929"/>
              <a:ext cx="158760" cy="438120"/>
            </p14:xfrm>
          </p:contentPart>
        </mc:Choice>
        <mc:Fallback xmlns="">
          <p:pic>
            <p:nvPicPr>
              <p:cNvPr id="8228" name="Ink 8227">
                <a:extLst>
                  <a:ext uri="{FF2B5EF4-FFF2-40B4-BE49-F238E27FC236}">
                    <a16:creationId xmlns:a16="http://schemas.microsoft.com/office/drawing/2014/main" id="{7D756C74-15A7-469F-8826-931B38DDF23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93826" y="3069289"/>
                <a:ext cx="17640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229" name="Ink 8228">
                <a:extLst>
                  <a:ext uri="{FF2B5EF4-FFF2-40B4-BE49-F238E27FC236}">
                    <a16:creationId xmlns:a16="http://schemas.microsoft.com/office/drawing/2014/main" id="{DC270F45-B32F-4019-B3CD-AF566FB0B23E}"/>
                  </a:ext>
                </a:extLst>
              </p14:cNvPr>
              <p14:cNvContentPartPr/>
              <p14:nvPr/>
            </p14:nvContentPartPr>
            <p14:xfrm>
              <a:off x="826986" y="3275929"/>
              <a:ext cx="176400" cy="14760"/>
            </p14:xfrm>
          </p:contentPart>
        </mc:Choice>
        <mc:Fallback xmlns="">
          <p:pic>
            <p:nvPicPr>
              <p:cNvPr id="8229" name="Ink 8228">
                <a:extLst>
                  <a:ext uri="{FF2B5EF4-FFF2-40B4-BE49-F238E27FC236}">
                    <a16:creationId xmlns:a16="http://schemas.microsoft.com/office/drawing/2014/main" id="{DC270F45-B32F-4019-B3CD-AF566FB0B23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17986" y="3266929"/>
                <a:ext cx="194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230" name="Ink 8229">
                <a:extLst>
                  <a:ext uri="{FF2B5EF4-FFF2-40B4-BE49-F238E27FC236}">
                    <a16:creationId xmlns:a16="http://schemas.microsoft.com/office/drawing/2014/main" id="{89869FFA-8F21-4459-B0B9-2A1F083D2809}"/>
                  </a:ext>
                </a:extLst>
              </p14:cNvPr>
              <p14:cNvContentPartPr/>
              <p14:nvPr/>
            </p14:nvContentPartPr>
            <p14:xfrm>
              <a:off x="923826" y="3183409"/>
              <a:ext cx="29520" cy="205560"/>
            </p14:xfrm>
          </p:contentPart>
        </mc:Choice>
        <mc:Fallback xmlns="">
          <p:pic>
            <p:nvPicPr>
              <p:cNvPr id="8230" name="Ink 8229">
                <a:extLst>
                  <a:ext uri="{FF2B5EF4-FFF2-40B4-BE49-F238E27FC236}">
                    <a16:creationId xmlns:a16="http://schemas.microsoft.com/office/drawing/2014/main" id="{89869FFA-8F21-4459-B0B9-2A1F083D280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14826" y="3174409"/>
                <a:ext cx="471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231" name="Ink 8230">
                <a:extLst>
                  <a:ext uri="{FF2B5EF4-FFF2-40B4-BE49-F238E27FC236}">
                    <a16:creationId xmlns:a16="http://schemas.microsoft.com/office/drawing/2014/main" id="{1E144396-9DBA-421A-BABE-CB0AA1B1BDAD}"/>
                  </a:ext>
                </a:extLst>
              </p14:cNvPr>
              <p14:cNvContentPartPr/>
              <p14:nvPr/>
            </p14:nvContentPartPr>
            <p14:xfrm>
              <a:off x="1096626" y="3153529"/>
              <a:ext cx="119880" cy="246600"/>
            </p14:xfrm>
          </p:contentPart>
        </mc:Choice>
        <mc:Fallback xmlns="">
          <p:pic>
            <p:nvPicPr>
              <p:cNvPr id="8231" name="Ink 8230">
                <a:extLst>
                  <a:ext uri="{FF2B5EF4-FFF2-40B4-BE49-F238E27FC236}">
                    <a16:creationId xmlns:a16="http://schemas.microsoft.com/office/drawing/2014/main" id="{1E144396-9DBA-421A-BABE-CB0AA1B1BDA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7986" y="3144889"/>
                <a:ext cx="1375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32" name="Ink 8231">
                <a:extLst>
                  <a:ext uri="{FF2B5EF4-FFF2-40B4-BE49-F238E27FC236}">
                    <a16:creationId xmlns:a16="http://schemas.microsoft.com/office/drawing/2014/main" id="{0514727F-9CDD-4EB8-B159-49FB9F846A3F}"/>
                  </a:ext>
                </a:extLst>
              </p14:cNvPr>
              <p14:cNvContentPartPr/>
              <p14:nvPr/>
            </p14:nvContentPartPr>
            <p14:xfrm>
              <a:off x="1246386" y="3280609"/>
              <a:ext cx="170280" cy="120600"/>
            </p14:xfrm>
          </p:contentPart>
        </mc:Choice>
        <mc:Fallback xmlns="">
          <p:pic>
            <p:nvPicPr>
              <p:cNvPr id="8232" name="Ink 8231">
                <a:extLst>
                  <a:ext uri="{FF2B5EF4-FFF2-40B4-BE49-F238E27FC236}">
                    <a16:creationId xmlns:a16="http://schemas.microsoft.com/office/drawing/2014/main" id="{0514727F-9CDD-4EB8-B159-49FB9F846A3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237386" y="3271969"/>
                <a:ext cx="187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33" name="Ink 8232">
                <a:extLst>
                  <a:ext uri="{FF2B5EF4-FFF2-40B4-BE49-F238E27FC236}">
                    <a16:creationId xmlns:a16="http://schemas.microsoft.com/office/drawing/2014/main" id="{27A5D47C-FF6E-4300-99B4-7EE87A197166}"/>
                  </a:ext>
                </a:extLst>
              </p14:cNvPr>
              <p14:cNvContentPartPr/>
              <p14:nvPr/>
            </p14:nvContentPartPr>
            <p14:xfrm>
              <a:off x="1349706" y="3233809"/>
              <a:ext cx="197640" cy="332640"/>
            </p14:xfrm>
          </p:contentPart>
        </mc:Choice>
        <mc:Fallback xmlns="">
          <p:pic>
            <p:nvPicPr>
              <p:cNvPr id="8233" name="Ink 8232">
                <a:extLst>
                  <a:ext uri="{FF2B5EF4-FFF2-40B4-BE49-F238E27FC236}">
                    <a16:creationId xmlns:a16="http://schemas.microsoft.com/office/drawing/2014/main" id="{27A5D47C-FF6E-4300-99B4-7EE87A19716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341066" y="3225169"/>
                <a:ext cx="2152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234" name="Ink 8233">
                <a:extLst>
                  <a:ext uri="{FF2B5EF4-FFF2-40B4-BE49-F238E27FC236}">
                    <a16:creationId xmlns:a16="http://schemas.microsoft.com/office/drawing/2014/main" id="{B8E61F67-8515-427B-87E2-5C4066CD536E}"/>
                  </a:ext>
                </a:extLst>
              </p14:cNvPr>
              <p14:cNvContentPartPr/>
              <p14:nvPr/>
            </p14:nvContentPartPr>
            <p14:xfrm>
              <a:off x="1563906" y="3372049"/>
              <a:ext cx="109440" cy="143280"/>
            </p14:xfrm>
          </p:contentPart>
        </mc:Choice>
        <mc:Fallback xmlns="">
          <p:pic>
            <p:nvPicPr>
              <p:cNvPr id="8234" name="Ink 8233">
                <a:extLst>
                  <a:ext uri="{FF2B5EF4-FFF2-40B4-BE49-F238E27FC236}">
                    <a16:creationId xmlns:a16="http://schemas.microsoft.com/office/drawing/2014/main" id="{B8E61F67-8515-427B-87E2-5C4066CD536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54906" y="3363049"/>
                <a:ext cx="127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35" name="Ink 8234">
                <a:extLst>
                  <a:ext uri="{FF2B5EF4-FFF2-40B4-BE49-F238E27FC236}">
                    <a16:creationId xmlns:a16="http://schemas.microsoft.com/office/drawing/2014/main" id="{0730C6A3-C5C8-40A3-BEC1-8A1B905E95B0}"/>
                  </a:ext>
                </a:extLst>
              </p14:cNvPr>
              <p14:cNvContentPartPr/>
              <p14:nvPr/>
            </p14:nvContentPartPr>
            <p14:xfrm>
              <a:off x="1672266" y="3374209"/>
              <a:ext cx="181080" cy="139320"/>
            </p14:xfrm>
          </p:contentPart>
        </mc:Choice>
        <mc:Fallback xmlns="">
          <p:pic>
            <p:nvPicPr>
              <p:cNvPr id="8235" name="Ink 8234">
                <a:extLst>
                  <a:ext uri="{FF2B5EF4-FFF2-40B4-BE49-F238E27FC236}">
                    <a16:creationId xmlns:a16="http://schemas.microsoft.com/office/drawing/2014/main" id="{0730C6A3-C5C8-40A3-BEC1-8A1B905E95B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63266" y="3365569"/>
                <a:ext cx="1987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236" name="Ink 8235">
                <a:extLst>
                  <a:ext uri="{FF2B5EF4-FFF2-40B4-BE49-F238E27FC236}">
                    <a16:creationId xmlns:a16="http://schemas.microsoft.com/office/drawing/2014/main" id="{AADFF7F7-725F-4D7C-8F62-AB69074F595E}"/>
                  </a:ext>
                </a:extLst>
              </p14:cNvPr>
              <p14:cNvContentPartPr/>
              <p14:nvPr/>
            </p14:nvContentPartPr>
            <p14:xfrm>
              <a:off x="1953426" y="3119689"/>
              <a:ext cx="120960" cy="241560"/>
            </p14:xfrm>
          </p:contentPart>
        </mc:Choice>
        <mc:Fallback xmlns="">
          <p:pic>
            <p:nvPicPr>
              <p:cNvPr id="8236" name="Ink 8235">
                <a:extLst>
                  <a:ext uri="{FF2B5EF4-FFF2-40B4-BE49-F238E27FC236}">
                    <a16:creationId xmlns:a16="http://schemas.microsoft.com/office/drawing/2014/main" id="{AADFF7F7-725F-4D7C-8F62-AB69074F595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44426" y="3111049"/>
                <a:ext cx="138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237" name="Ink 8236">
                <a:extLst>
                  <a:ext uri="{FF2B5EF4-FFF2-40B4-BE49-F238E27FC236}">
                    <a16:creationId xmlns:a16="http://schemas.microsoft.com/office/drawing/2014/main" id="{FBB30FC1-A862-4BA0-B4EC-BB31C7662BFC}"/>
                  </a:ext>
                </a:extLst>
              </p14:cNvPr>
              <p14:cNvContentPartPr/>
              <p14:nvPr/>
            </p14:nvContentPartPr>
            <p14:xfrm>
              <a:off x="1952706" y="3278089"/>
              <a:ext cx="131040" cy="3960"/>
            </p14:xfrm>
          </p:contentPart>
        </mc:Choice>
        <mc:Fallback xmlns="">
          <p:pic>
            <p:nvPicPr>
              <p:cNvPr id="8237" name="Ink 8236">
                <a:extLst>
                  <a:ext uri="{FF2B5EF4-FFF2-40B4-BE49-F238E27FC236}">
                    <a16:creationId xmlns:a16="http://schemas.microsoft.com/office/drawing/2014/main" id="{FBB30FC1-A862-4BA0-B4EC-BB31C7662BF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43706" y="3269089"/>
                <a:ext cx="1486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238" name="Ink 8237">
                <a:extLst>
                  <a:ext uri="{FF2B5EF4-FFF2-40B4-BE49-F238E27FC236}">
                    <a16:creationId xmlns:a16="http://schemas.microsoft.com/office/drawing/2014/main" id="{B520F296-C68E-4DA3-8F68-9B460DF1EBE4}"/>
                  </a:ext>
                </a:extLst>
              </p14:cNvPr>
              <p14:cNvContentPartPr/>
              <p14:nvPr/>
            </p14:nvContentPartPr>
            <p14:xfrm>
              <a:off x="2183826" y="3132649"/>
              <a:ext cx="59760" cy="285840"/>
            </p14:xfrm>
          </p:contentPart>
        </mc:Choice>
        <mc:Fallback xmlns="">
          <p:pic>
            <p:nvPicPr>
              <p:cNvPr id="8238" name="Ink 8237">
                <a:extLst>
                  <a:ext uri="{FF2B5EF4-FFF2-40B4-BE49-F238E27FC236}">
                    <a16:creationId xmlns:a16="http://schemas.microsoft.com/office/drawing/2014/main" id="{B520F296-C68E-4DA3-8F68-9B460DF1EBE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174826" y="3123649"/>
                <a:ext cx="774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39" name="Ink 8238">
                <a:extLst>
                  <a:ext uri="{FF2B5EF4-FFF2-40B4-BE49-F238E27FC236}">
                    <a16:creationId xmlns:a16="http://schemas.microsoft.com/office/drawing/2014/main" id="{BBA6DDBA-FA67-453B-9CBA-1E0EAC24A967}"/>
                  </a:ext>
                </a:extLst>
              </p14:cNvPr>
              <p14:cNvContentPartPr/>
              <p14:nvPr/>
            </p14:nvContentPartPr>
            <p14:xfrm>
              <a:off x="2119386" y="3337849"/>
              <a:ext cx="137160" cy="19080"/>
            </p14:xfrm>
          </p:contentPart>
        </mc:Choice>
        <mc:Fallback xmlns="">
          <p:pic>
            <p:nvPicPr>
              <p:cNvPr id="8239" name="Ink 8238">
                <a:extLst>
                  <a:ext uri="{FF2B5EF4-FFF2-40B4-BE49-F238E27FC236}">
                    <a16:creationId xmlns:a16="http://schemas.microsoft.com/office/drawing/2014/main" id="{BBA6DDBA-FA67-453B-9CBA-1E0EAC24A96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10386" y="3329209"/>
                <a:ext cx="154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40" name="Ink 8239">
                <a:extLst>
                  <a:ext uri="{FF2B5EF4-FFF2-40B4-BE49-F238E27FC236}">
                    <a16:creationId xmlns:a16="http://schemas.microsoft.com/office/drawing/2014/main" id="{DB35F3D3-B762-4238-B169-58A3027B816D}"/>
                  </a:ext>
                </a:extLst>
              </p14:cNvPr>
              <p14:cNvContentPartPr/>
              <p14:nvPr/>
            </p14:nvContentPartPr>
            <p14:xfrm>
              <a:off x="2323146" y="3346129"/>
              <a:ext cx="125640" cy="140400"/>
            </p14:xfrm>
          </p:contentPart>
        </mc:Choice>
        <mc:Fallback xmlns="">
          <p:pic>
            <p:nvPicPr>
              <p:cNvPr id="8240" name="Ink 8239">
                <a:extLst>
                  <a:ext uri="{FF2B5EF4-FFF2-40B4-BE49-F238E27FC236}">
                    <a16:creationId xmlns:a16="http://schemas.microsoft.com/office/drawing/2014/main" id="{DB35F3D3-B762-4238-B169-58A3027B816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314506" y="3337129"/>
                <a:ext cx="143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41" name="Ink 8240">
                <a:extLst>
                  <a:ext uri="{FF2B5EF4-FFF2-40B4-BE49-F238E27FC236}">
                    <a16:creationId xmlns:a16="http://schemas.microsoft.com/office/drawing/2014/main" id="{642153AA-EC31-4A8D-BD83-5ECE79DC2896}"/>
                  </a:ext>
                </a:extLst>
              </p14:cNvPr>
              <p14:cNvContentPartPr/>
              <p14:nvPr/>
            </p14:nvContentPartPr>
            <p14:xfrm>
              <a:off x="2453826" y="3351169"/>
              <a:ext cx="47160" cy="153360"/>
            </p14:xfrm>
          </p:contentPart>
        </mc:Choice>
        <mc:Fallback xmlns="">
          <p:pic>
            <p:nvPicPr>
              <p:cNvPr id="8241" name="Ink 8240">
                <a:extLst>
                  <a:ext uri="{FF2B5EF4-FFF2-40B4-BE49-F238E27FC236}">
                    <a16:creationId xmlns:a16="http://schemas.microsoft.com/office/drawing/2014/main" id="{642153AA-EC31-4A8D-BD83-5ECE79DC289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445186" y="3342169"/>
                <a:ext cx="64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242" name="Ink 8241">
                <a:extLst>
                  <a:ext uri="{FF2B5EF4-FFF2-40B4-BE49-F238E27FC236}">
                    <a16:creationId xmlns:a16="http://schemas.microsoft.com/office/drawing/2014/main" id="{75881DC6-CBC5-4618-957A-31A58EE1807A}"/>
                  </a:ext>
                </a:extLst>
              </p14:cNvPr>
              <p14:cNvContentPartPr/>
              <p14:nvPr/>
            </p14:nvContentPartPr>
            <p14:xfrm>
              <a:off x="2548146" y="3443329"/>
              <a:ext cx="15840" cy="85680"/>
            </p14:xfrm>
          </p:contentPart>
        </mc:Choice>
        <mc:Fallback xmlns="">
          <p:pic>
            <p:nvPicPr>
              <p:cNvPr id="8242" name="Ink 8241">
                <a:extLst>
                  <a:ext uri="{FF2B5EF4-FFF2-40B4-BE49-F238E27FC236}">
                    <a16:creationId xmlns:a16="http://schemas.microsoft.com/office/drawing/2014/main" id="{75881DC6-CBC5-4618-957A-31A58EE1807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39146" y="3434689"/>
                <a:ext cx="33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243" name="Ink 8242">
                <a:extLst>
                  <a:ext uri="{FF2B5EF4-FFF2-40B4-BE49-F238E27FC236}">
                    <a16:creationId xmlns:a16="http://schemas.microsoft.com/office/drawing/2014/main" id="{AFFF8EB7-163D-4DE7-AA07-41F347C3CFDC}"/>
                  </a:ext>
                </a:extLst>
              </p14:cNvPr>
              <p14:cNvContentPartPr/>
              <p14:nvPr/>
            </p14:nvContentPartPr>
            <p14:xfrm>
              <a:off x="2662986" y="3304369"/>
              <a:ext cx="187200" cy="194040"/>
            </p14:xfrm>
          </p:contentPart>
        </mc:Choice>
        <mc:Fallback xmlns="">
          <p:pic>
            <p:nvPicPr>
              <p:cNvPr id="8243" name="Ink 8242">
                <a:extLst>
                  <a:ext uri="{FF2B5EF4-FFF2-40B4-BE49-F238E27FC236}">
                    <a16:creationId xmlns:a16="http://schemas.microsoft.com/office/drawing/2014/main" id="{AFFF8EB7-163D-4DE7-AA07-41F347C3CFD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54346" y="3295729"/>
                <a:ext cx="2048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44" name="Ink 8243">
                <a:extLst>
                  <a:ext uri="{FF2B5EF4-FFF2-40B4-BE49-F238E27FC236}">
                    <a16:creationId xmlns:a16="http://schemas.microsoft.com/office/drawing/2014/main" id="{29949736-F3BB-4D07-9E92-B8F916B35ADA}"/>
                  </a:ext>
                </a:extLst>
              </p14:cNvPr>
              <p14:cNvContentPartPr/>
              <p14:nvPr/>
            </p14:nvContentPartPr>
            <p14:xfrm>
              <a:off x="2814186" y="3098809"/>
              <a:ext cx="166680" cy="417960"/>
            </p14:xfrm>
          </p:contentPart>
        </mc:Choice>
        <mc:Fallback xmlns="">
          <p:pic>
            <p:nvPicPr>
              <p:cNvPr id="8244" name="Ink 8243">
                <a:extLst>
                  <a:ext uri="{FF2B5EF4-FFF2-40B4-BE49-F238E27FC236}">
                    <a16:creationId xmlns:a16="http://schemas.microsoft.com/office/drawing/2014/main" id="{29949736-F3BB-4D07-9E92-B8F916B35AD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05186" y="3090169"/>
                <a:ext cx="1843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46" name="Ink 8245">
                <a:extLst>
                  <a:ext uri="{FF2B5EF4-FFF2-40B4-BE49-F238E27FC236}">
                    <a16:creationId xmlns:a16="http://schemas.microsoft.com/office/drawing/2014/main" id="{3B05AD82-B210-49AD-8A7E-D19C99808C3A}"/>
                  </a:ext>
                </a:extLst>
              </p14:cNvPr>
              <p14:cNvContentPartPr/>
              <p14:nvPr/>
            </p14:nvContentPartPr>
            <p14:xfrm>
              <a:off x="3073026" y="3412369"/>
              <a:ext cx="21240" cy="2520"/>
            </p14:xfrm>
          </p:contentPart>
        </mc:Choice>
        <mc:Fallback xmlns="">
          <p:pic>
            <p:nvPicPr>
              <p:cNvPr id="8246" name="Ink 8245">
                <a:extLst>
                  <a:ext uri="{FF2B5EF4-FFF2-40B4-BE49-F238E27FC236}">
                    <a16:creationId xmlns:a16="http://schemas.microsoft.com/office/drawing/2014/main" id="{3B05AD82-B210-49AD-8A7E-D19C99808C3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64026" y="3403729"/>
                <a:ext cx="38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247" name="Ink 8246">
                <a:extLst>
                  <a:ext uri="{FF2B5EF4-FFF2-40B4-BE49-F238E27FC236}">
                    <a16:creationId xmlns:a16="http://schemas.microsoft.com/office/drawing/2014/main" id="{BE5D317C-6992-4B87-A998-B4999FA13911}"/>
                  </a:ext>
                </a:extLst>
              </p14:cNvPr>
              <p14:cNvContentPartPr/>
              <p14:nvPr/>
            </p14:nvContentPartPr>
            <p14:xfrm>
              <a:off x="3193986" y="3181249"/>
              <a:ext cx="175680" cy="307080"/>
            </p14:xfrm>
          </p:contentPart>
        </mc:Choice>
        <mc:Fallback xmlns="">
          <p:pic>
            <p:nvPicPr>
              <p:cNvPr id="8247" name="Ink 8246">
                <a:extLst>
                  <a:ext uri="{FF2B5EF4-FFF2-40B4-BE49-F238E27FC236}">
                    <a16:creationId xmlns:a16="http://schemas.microsoft.com/office/drawing/2014/main" id="{BE5D317C-6992-4B87-A998-B4999FA1391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85346" y="3172249"/>
                <a:ext cx="1933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248" name="Ink 8247">
                <a:extLst>
                  <a:ext uri="{FF2B5EF4-FFF2-40B4-BE49-F238E27FC236}">
                    <a16:creationId xmlns:a16="http://schemas.microsoft.com/office/drawing/2014/main" id="{FA1734C1-F0A2-450F-A189-AB1170EE08B5}"/>
                  </a:ext>
                </a:extLst>
              </p14:cNvPr>
              <p14:cNvContentPartPr/>
              <p14:nvPr/>
            </p14:nvContentPartPr>
            <p14:xfrm>
              <a:off x="3431226" y="3369889"/>
              <a:ext cx="146880" cy="122400"/>
            </p14:xfrm>
          </p:contentPart>
        </mc:Choice>
        <mc:Fallback xmlns="">
          <p:pic>
            <p:nvPicPr>
              <p:cNvPr id="8248" name="Ink 8247">
                <a:extLst>
                  <a:ext uri="{FF2B5EF4-FFF2-40B4-BE49-F238E27FC236}">
                    <a16:creationId xmlns:a16="http://schemas.microsoft.com/office/drawing/2014/main" id="{FA1734C1-F0A2-450F-A189-AB1170EE08B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422226" y="3361249"/>
                <a:ext cx="1645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49" name="Ink 8248">
                <a:extLst>
                  <a:ext uri="{FF2B5EF4-FFF2-40B4-BE49-F238E27FC236}">
                    <a16:creationId xmlns:a16="http://schemas.microsoft.com/office/drawing/2014/main" id="{16EDE6B8-5524-456D-986F-F09168CA310D}"/>
                  </a:ext>
                </a:extLst>
              </p14:cNvPr>
              <p14:cNvContentPartPr/>
              <p14:nvPr/>
            </p14:nvContentPartPr>
            <p14:xfrm>
              <a:off x="3566226" y="3308689"/>
              <a:ext cx="188640" cy="280800"/>
            </p14:xfrm>
          </p:contentPart>
        </mc:Choice>
        <mc:Fallback xmlns="">
          <p:pic>
            <p:nvPicPr>
              <p:cNvPr id="8249" name="Ink 8248">
                <a:extLst>
                  <a:ext uri="{FF2B5EF4-FFF2-40B4-BE49-F238E27FC236}">
                    <a16:creationId xmlns:a16="http://schemas.microsoft.com/office/drawing/2014/main" id="{16EDE6B8-5524-456D-986F-F09168CA310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557586" y="3300049"/>
                <a:ext cx="2062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250" name="Ink 8249">
                <a:extLst>
                  <a:ext uri="{FF2B5EF4-FFF2-40B4-BE49-F238E27FC236}">
                    <a16:creationId xmlns:a16="http://schemas.microsoft.com/office/drawing/2014/main" id="{BCDB7B2C-7554-43B7-86B7-B1B503DE10E7}"/>
                  </a:ext>
                </a:extLst>
              </p14:cNvPr>
              <p14:cNvContentPartPr/>
              <p14:nvPr/>
            </p14:nvContentPartPr>
            <p14:xfrm>
              <a:off x="2840466" y="3386449"/>
              <a:ext cx="154080" cy="167400"/>
            </p14:xfrm>
          </p:contentPart>
        </mc:Choice>
        <mc:Fallback xmlns="">
          <p:pic>
            <p:nvPicPr>
              <p:cNvPr id="8250" name="Ink 8249">
                <a:extLst>
                  <a:ext uri="{FF2B5EF4-FFF2-40B4-BE49-F238E27FC236}">
                    <a16:creationId xmlns:a16="http://schemas.microsoft.com/office/drawing/2014/main" id="{BCDB7B2C-7554-43B7-86B7-B1B503DE10E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831826" y="3377809"/>
                <a:ext cx="171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52" name="Ink 8251">
                <a:extLst>
                  <a:ext uri="{FF2B5EF4-FFF2-40B4-BE49-F238E27FC236}">
                    <a16:creationId xmlns:a16="http://schemas.microsoft.com/office/drawing/2014/main" id="{A3E8BBD1-76E8-41EA-8E21-98FF0B69D317}"/>
                  </a:ext>
                </a:extLst>
              </p14:cNvPr>
              <p14:cNvContentPartPr/>
              <p14:nvPr/>
            </p14:nvContentPartPr>
            <p14:xfrm>
              <a:off x="3817866" y="3415249"/>
              <a:ext cx="162360" cy="161640"/>
            </p14:xfrm>
          </p:contentPart>
        </mc:Choice>
        <mc:Fallback xmlns="">
          <p:pic>
            <p:nvPicPr>
              <p:cNvPr id="8252" name="Ink 8251">
                <a:extLst>
                  <a:ext uri="{FF2B5EF4-FFF2-40B4-BE49-F238E27FC236}">
                    <a16:creationId xmlns:a16="http://schemas.microsoft.com/office/drawing/2014/main" id="{A3E8BBD1-76E8-41EA-8E21-98FF0B69D31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809226" y="3406609"/>
                <a:ext cx="1800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53" name="Ink 8252">
                <a:extLst>
                  <a:ext uri="{FF2B5EF4-FFF2-40B4-BE49-F238E27FC236}">
                    <a16:creationId xmlns:a16="http://schemas.microsoft.com/office/drawing/2014/main" id="{F10E2C95-5806-412B-BA40-C3313798724E}"/>
                  </a:ext>
                </a:extLst>
              </p14:cNvPr>
              <p14:cNvContentPartPr/>
              <p14:nvPr/>
            </p14:nvContentPartPr>
            <p14:xfrm>
              <a:off x="3976266" y="3411289"/>
              <a:ext cx="161640" cy="155160"/>
            </p14:xfrm>
          </p:contentPart>
        </mc:Choice>
        <mc:Fallback xmlns="">
          <p:pic>
            <p:nvPicPr>
              <p:cNvPr id="8253" name="Ink 8252">
                <a:extLst>
                  <a:ext uri="{FF2B5EF4-FFF2-40B4-BE49-F238E27FC236}">
                    <a16:creationId xmlns:a16="http://schemas.microsoft.com/office/drawing/2014/main" id="{F10E2C95-5806-412B-BA40-C3313798724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967626" y="3402649"/>
                <a:ext cx="179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54" name="Ink 8253">
                <a:extLst>
                  <a:ext uri="{FF2B5EF4-FFF2-40B4-BE49-F238E27FC236}">
                    <a16:creationId xmlns:a16="http://schemas.microsoft.com/office/drawing/2014/main" id="{0A33FC2F-589B-4B7F-B2D3-B12A2ED6F38C}"/>
                  </a:ext>
                </a:extLst>
              </p14:cNvPr>
              <p14:cNvContentPartPr/>
              <p14:nvPr/>
            </p14:nvContentPartPr>
            <p14:xfrm>
              <a:off x="4161666" y="3192769"/>
              <a:ext cx="136800" cy="346320"/>
            </p14:xfrm>
          </p:contentPart>
        </mc:Choice>
        <mc:Fallback xmlns="">
          <p:pic>
            <p:nvPicPr>
              <p:cNvPr id="8254" name="Ink 8253">
                <a:extLst>
                  <a:ext uri="{FF2B5EF4-FFF2-40B4-BE49-F238E27FC236}">
                    <a16:creationId xmlns:a16="http://schemas.microsoft.com/office/drawing/2014/main" id="{0A33FC2F-589B-4B7F-B2D3-B12A2ED6F38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153026" y="3184129"/>
                <a:ext cx="1544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55" name="Ink 8254">
                <a:extLst>
                  <a:ext uri="{FF2B5EF4-FFF2-40B4-BE49-F238E27FC236}">
                    <a16:creationId xmlns:a16="http://schemas.microsoft.com/office/drawing/2014/main" id="{DFE7401E-371D-4379-8FE2-5AD15BAD39D2}"/>
                  </a:ext>
                </a:extLst>
              </p14:cNvPr>
              <p14:cNvContentPartPr/>
              <p14:nvPr/>
            </p14:nvContentPartPr>
            <p14:xfrm>
              <a:off x="4319706" y="3305449"/>
              <a:ext cx="72000" cy="198360"/>
            </p14:xfrm>
          </p:contentPart>
        </mc:Choice>
        <mc:Fallback xmlns="">
          <p:pic>
            <p:nvPicPr>
              <p:cNvPr id="8255" name="Ink 8254">
                <a:extLst>
                  <a:ext uri="{FF2B5EF4-FFF2-40B4-BE49-F238E27FC236}">
                    <a16:creationId xmlns:a16="http://schemas.microsoft.com/office/drawing/2014/main" id="{DFE7401E-371D-4379-8FE2-5AD15BAD39D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311066" y="3296809"/>
                <a:ext cx="89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56" name="Ink 8255">
                <a:extLst>
                  <a:ext uri="{FF2B5EF4-FFF2-40B4-BE49-F238E27FC236}">
                    <a16:creationId xmlns:a16="http://schemas.microsoft.com/office/drawing/2014/main" id="{44BE7824-4DE8-40D7-AB8B-77EA31AB4C5D}"/>
                  </a:ext>
                </a:extLst>
              </p14:cNvPr>
              <p14:cNvContentPartPr/>
              <p14:nvPr/>
            </p14:nvContentPartPr>
            <p14:xfrm>
              <a:off x="4472706" y="3207889"/>
              <a:ext cx="184320" cy="287640"/>
            </p14:xfrm>
          </p:contentPart>
        </mc:Choice>
        <mc:Fallback xmlns="">
          <p:pic>
            <p:nvPicPr>
              <p:cNvPr id="8256" name="Ink 8255">
                <a:extLst>
                  <a:ext uri="{FF2B5EF4-FFF2-40B4-BE49-F238E27FC236}">
                    <a16:creationId xmlns:a16="http://schemas.microsoft.com/office/drawing/2014/main" id="{44BE7824-4DE8-40D7-AB8B-77EA31AB4C5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463706" y="3199249"/>
                <a:ext cx="2019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257" name="Ink 8256">
                <a:extLst>
                  <a:ext uri="{FF2B5EF4-FFF2-40B4-BE49-F238E27FC236}">
                    <a16:creationId xmlns:a16="http://schemas.microsoft.com/office/drawing/2014/main" id="{63F0A3EB-DD03-44AE-9CB0-C3A33FFC47A6}"/>
                  </a:ext>
                </a:extLst>
              </p14:cNvPr>
              <p14:cNvContentPartPr/>
              <p14:nvPr/>
            </p14:nvContentPartPr>
            <p14:xfrm>
              <a:off x="4747746" y="3157489"/>
              <a:ext cx="90360" cy="401040"/>
            </p14:xfrm>
          </p:contentPart>
        </mc:Choice>
        <mc:Fallback xmlns="">
          <p:pic>
            <p:nvPicPr>
              <p:cNvPr id="8257" name="Ink 8256">
                <a:extLst>
                  <a:ext uri="{FF2B5EF4-FFF2-40B4-BE49-F238E27FC236}">
                    <a16:creationId xmlns:a16="http://schemas.microsoft.com/office/drawing/2014/main" id="{63F0A3EB-DD03-44AE-9CB0-C3A33FFC47A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739106" y="3148849"/>
                <a:ext cx="1080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258" name="Ink 8257">
                <a:extLst>
                  <a:ext uri="{FF2B5EF4-FFF2-40B4-BE49-F238E27FC236}">
                    <a16:creationId xmlns:a16="http://schemas.microsoft.com/office/drawing/2014/main" id="{8A854DE4-DD27-4D03-AF73-70B1050661C7}"/>
                  </a:ext>
                </a:extLst>
              </p14:cNvPr>
              <p14:cNvContentPartPr/>
              <p14:nvPr/>
            </p14:nvContentPartPr>
            <p14:xfrm>
              <a:off x="4699146" y="3353689"/>
              <a:ext cx="374400" cy="173880"/>
            </p14:xfrm>
          </p:contentPart>
        </mc:Choice>
        <mc:Fallback xmlns="">
          <p:pic>
            <p:nvPicPr>
              <p:cNvPr id="8258" name="Ink 8257">
                <a:extLst>
                  <a:ext uri="{FF2B5EF4-FFF2-40B4-BE49-F238E27FC236}">
                    <a16:creationId xmlns:a16="http://schemas.microsoft.com/office/drawing/2014/main" id="{8A854DE4-DD27-4D03-AF73-70B1050661C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690146" y="3345049"/>
                <a:ext cx="392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259" name="Ink 8258">
                <a:extLst>
                  <a:ext uri="{FF2B5EF4-FFF2-40B4-BE49-F238E27FC236}">
                    <a16:creationId xmlns:a16="http://schemas.microsoft.com/office/drawing/2014/main" id="{CDAD42B8-B469-4DDB-A07A-7047FBB154AA}"/>
                  </a:ext>
                </a:extLst>
              </p14:cNvPr>
              <p14:cNvContentPartPr/>
              <p14:nvPr/>
            </p14:nvContentPartPr>
            <p14:xfrm>
              <a:off x="5090466" y="3108169"/>
              <a:ext cx="117720" cy="451080"/>
            </p14:xfrm>
          </p:contentPart>
        </mc:Choice>
        <mc:Fallback xmlns="">
          <p:pic>
            <p:nvPicPr>
              <p:cNvPr id="8259" name="Ink 8258">
                <a:extLst>
                  <a:ext uri="{FF2B5EF4-FFF2-40B4-BE49-F238E27FC236}">
                    <a16:creationId xmlns:a16="http://schemas.microsoft.com/office/drawing/2014/main" id="{CDAD42B8-B469-4DDB-A07A-7047FBB154A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81826" y="3099529"/>
                <a:ext cx="1353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261" name="Ink 8260">
                <a:extLst>
                  <a:ext uri="{FF2B5EF4-FFF2-40B4-BE49-F238E27FC236}">
                    <a16:creationId xmlns:a16="http://schemas.microsoft.com/office/drawing/2014/main" id="{2E93F72A-042B-4E0F-87CA-AB3952E5F6D1}"/>
                  </a:ext>
                </a:extLst>
              </p14:cNvPr>
              <p14:cNvContentPartPr/>
              <p14:nvPr/>
            </p14:nvContentPartPr>
            <p14:xfrm>
              <a:off x="5353986" y="3406609"/>
              <a:ext cx="253800" cy="3240"/>
            </p14:xfrm>
          </p:contentPart>
        </mc:Choice>
        <mc:Fallback xmlns="">
          <p:pic>
            <p:nvPicPr>
              <p:cNvPr id="8261" name="Ink 8260">
                <a:extLst>
                  <a:ext uri="{FF2B5EF4-FFF2-40B4-BE49-F238E27FC236}">
                    <a16:creationId xmlns:a16="http://schemas.microsoft.com/office/drawing/2014/main" id="{2E93F72A-042B-4E0F-87CA-AB3952E5F6D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345346" y="3397969"/>
                <a:ext cx="2714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262" name="Ink 8261">
                <a:extLst>
                  <a:ext uri="{FF2B5EF4-FFF2-40B4-BE49-F238E27FC236}">
                    <a16:creationId xmlns:a16="http://schemas.microsoft.com/office/drawing/2014/main" id="{269BBE02-B33A-4983-AFA5-71043A739FB9}"/>
                  </a:ext>
                </a:extLst>
              </p14:cNvPr>
              <p14:cNvContentPartPr/>
              <p14:nvPr/>
            </p14:nvContentPartPr>
            <p14:xfrm>
              <a:off x="5478906" y="3240289"/>
              <a:ext cx="5040" cy="308160"/>
            </p14:xfrm>
          </p:contentPart>
        </mc:Choice>
        <mc:Fallback xmlns="">
          <p:pic>
            <p:nvPicPr>
              <p:cNvPr id="8262" name="Ink 8261">
                <a:extLst>
                  <a:ext uri="{FF2B5EF4-FFF2-40B4-BE49-F238E27FC236}">
                    <a16:creationId xmlns:a16="http://schemas.microsoft.com/office/drawing/2014/main" id="{269BBE02-B33A-4983-AFA5-71043A739FB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69906" y="3231649"/>
                <a:ext cx="226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264" name="Ink 8263">
                <a:extLst>
                  <a:ext uri="{FF2B5EF4-FFF2-40B4-BE49-F238E27FC236}">
                    <a16:creationId xmlns:a16="http://schemas.microsoft.com/office/drawing/2014/main" id="{EBEB22A2-748B-4043-8BA9-4FBC9E19AE59}"/>
                  </a:ext>
                </a:extLst>
              </p14:cNvPr>
              <p14:cNvContentPartPr/>
              <p14:nvPr/>
            </p14:nvContentPartPr>
            <p14:xfrm>
              <a:off x="5778786" y="3214369"/>
              <a:ext cx="66600" cy="344160"/>
            </p14:xfrm>
          </p:contentPart>
        </mc:Choice>
        <mc:Fallback xmlns="">
          <p:pic>
            <p:nvPicPr>
              <p:cNvPr id="8264" name="Ink 8263">
                <a:extLst>
                  <a:ext uri="{FF2B5EF4-FFF2-40B4-BE49-F238E27FC236}">
                    <a16:creationId xmlns:a16="http://schemas.microsoft.com/office/drawing/2014/main" id="{EBEB22A2-748B-4043-8BA9-4FBC9E19AE5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70146" y="3205729"/>
                <a:ext cx="842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265" name="Ink 8264">
                <a:extLst>
                  <a:ext uri="{FF2B5EF4-FFF2-40B4-BE49-F238E27FC236}">
                    <a16:creationId xmlns:a16="http://schemas.microsoft.com/office/drawing/2014/main" id="{EF3F29CD-DD2A-45C7-AFE0-15E69BCB1124}"/>
                  </a:ext>
                </a:extLst>
              </p14:cNvPr>
              <p14:cNvContentPartPr/>
              <p14:nvPr/>
            </p14:nvContentPartPr>
            <p14:xfrm>
              <a:off x="5969226" y="3300409"/>
              <a:ext cx="149400" cy="281160"/>
            </p14:xfrm>
          </p:contentPart>
        </mc:Choice>
        <mc:Fallback xmlns="">
          <p:pic>
            <p:nvPicPr>
              <p:cNvPr id="8265" name="Ink 8264">
                <a:extLst>
                  <a:ext uri="{FF2B5EF4-FFF2-40B4-BE49-F238E27FC236}">
                    <a16:creationId xmlns:a16="http://schemas.microsoft.com/office/drawing/2014/main" id="{EF3F29CD-DD2A-45C7-AFE0-15E69BCB112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960226" y="3291769"/>
                <a:ext cx="1670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266" name="Ink 8265">
                <a:extLst>
                  <a:ext uri="{FF2B5EF4-FFF2-40B4-BE49-F238E27FC236}">
                    <a16:creationId xmlns:a16="http://schemas.microsoft.com/office/drawing/2014/main" id="{788F77E1-3402-42B8-94BC-6BC3F733005F}"/>
                  </a:ext>
                </a:extLst>
              </p14:cNvPr>
              <p14:cNvContentPartPr/>
              <p14:nvPr/>
            </p14:nvContentPartPr>
            <p14:xfrm>
              <a:off x="6166146" y="3469609"/>
              <a:ext cx="122400" cy="12600"/>
            </p14:xfrm>
          </p:contentPart>
        </mc:Choice>
        <mc:Fallback xmlns="">
          <p:pic>
            <p:nvPicPr>
              <p:cNvPr id="8266" name="Ink 8265">
                <a:extLst>
                  <a:ext uri="{FF2B5EF4-FFF2-40B4-BE49-F238E27FC236}">
                    <a16:creationId xmlns:a16="http://schemas.microsoft.com/office/drawing/2014/main" id="{788F77E1-3402-42B8-94BC-6BC3F733005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157146" y="3460609"/>
                <a:ext cx="140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67" name="Ink 8266">
                <a:extLst>
                  <a:ext uri="{FF2B5EF4-FFF2-40B4-BE49-F238E27FC236}">
                    <a16:creationId xmlns:a16="http://schemas.microsoft.com/office/drawing/2014/main" id="{B1AD3DBE-4712-41D2-8949-DE54EF3EE6BD}"/>
                  </a:ext>
                </a:extLst>
              </p14:cNvPr>
              <p14:cNvContentPartPr/>
              <p14:nvPr/>
            </p14:nvContentPartPr>
            <p14:xfrm>
              <a:off x="6210066" y="3364849"/>
              <a:ext cx="29520" cy="237960"/>
            </p14:xfrm>
          </p:contentPart>
        </mc:Choice>
        <mc:Fallback xmlns="">
          <p:pic>
            <p:nvPicPr>
              <p:cNvPr id="8267" name="Ink 8266">
                <a:extLst>
                  <a:ext uri="{FF2B5EF4-FFF2-40B4-BE49-F238E27FC236}">
                    <a16:creationId xmlns:a16="http://schemas.microsoft.com/office/drawing/2014/main" id="{B1AD3DBE-4712-41D2-8949-DE54EF3EE6B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201426" y="3355849"/>
                <a:ext cx="471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269" name="Ink 8268">
                <a:extLst>
                  <a:ext uri="{FF2B5EF4-FFF2-40B4-BE49-F238E27FC236}">
                    <a16:creationId xmlns:a16="http://schemas.microsoft.com/office/drawing/2014/main" id="{671B8835-9800-48A5-BBC6-655EAE5B850A}"/>
                  </a:ext>
                </a:extLst>
              </p14:cNvPr>
              <p14:cNvContentPartPr/>
              <p14:nvPr/>
            </p14:nvContentPartPr>
            <p14:xfrm>
              <a:off x="6369906" y="3282409"/>
              <a:ext cx="134640" cy="301680"/>
            </p14:xfrm>
          </p:contentPart>
        </mc:Choice>
        <mc:Fallback xmlns="">
          <p:pic>
            <p:nvPicPr>
              <p:cNvPr id="8269" name="Ink 8268">
                <a:extLst>
                  <a:ext uri="{FF2B5EF4-FFF2-40B4-BE49-F238E27FC236}">
                    <a16:creationId xmlns:a16="http://schemas.microsoft.com/office/drawing/2014/main" id="{671B8835-9800-48A5-BBC6-655EAE5B850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60906" y="3273409"/>
                <a:ext cx="1522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270" name="Ink 8269">
                <a:extLst>
                  <a:ext uri="{FF2B5EF4-FFF2-40B4-BE49-F238E27FC236}">
                    <a16:creationId xmlns:a16="http://schemas.microsoft.com/office/drawing/2014/main" id="{B26A8E98-C5F1-44F3-9286-252C1DABA14D}"/>
                  </a:ext>
                </a:extLst>
              </p14:cNvPr>
              <p14:cNvContentPartPr/>
              <p14:nvPr/>
            </p14:nvContentPartPr>
            <p14:xfrm>
              <a:off x="6540546" y="3428569"/>
              <a:ext cx="169920" cy="153720"/>
            </p14:xfrm>
          </p:contentPart>
        </mc:Choice>
        <mc:Fallback xmlns="">
          <p:pic>
            <p:nvPicPr>
              <p:cNvPr id="8270" name="Ink 8269">
                <a:extLst>
                  <a:ext uri="{FF2B5EF4-FFF2-40B4-BE49-F238E27FC236}">
                    <a16:creationId xmlns:a16="http://schemas.microsoft.com/office/drawing/2014/main" id="{B26A8E98-C5F1-44F3-9286-252C1DABA14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531906" y="3419569"/>
                <a:ext cx="187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271" name="Ink 8270">
                <a:extLst>
                  <a:ext uri="{FF2B5EF4-FFF2-40B4-BE49-F238E27FC236}">
                    <a16:creationId xmlns:a16="http://schemas.microsoft.com/office/drawing/2014/main" id="{6F03DE7C-673E-4CBC-9525-3E4AF09540FD}"/>
                  </a:ext>
                </a:extLst>
              </p14:cNvPr>
              <p14:cNvContentPartPr/>
              <p14:nvPr/>
            </p14:nvContentPartPr>
            <p14:xfrm>
              <a:off x="6699306" y="3393649"/>
              <a:ext cx="198000" cy="322200"/>
            </p14:xfrm>
          </p:contentPart>
        </mc:Choice>
        <mc:Fallback xmlns="">
          <p:pic>
            <p:nvPicPr>
              <p:cNvPr id="8271" name="Ink 8270">
                <a:extLst>
                  <a:ext uri="{FF2B5EF4-FFF2-40B4-BE49-F238E27FC236}">
                    <a16:creationId xmlns:a16="http://schemas.microsoft.com/office/drawing/2014/main" id="{6F03DE7C-673E-4CBC-9525-3E4AF09540F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690306" y="3384649"/>
                <a:ext cx="2156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272" name="Ink 8271">
                <a:extLst>
                  <a:ext uri="{FF2B5EF4-FFF2-40B4-BE49-F238E27FC236}">
                    <a16:creationId xmlns:a16="http://schemas.microsoft.com/office/drawing/2014/main" id="{62330592-47A2-47F3-A92B-322F98FF951D}"/>
                  </a:ext>
                </a:extLst>
              </p14:cNvPr>
              <p14:cNvContentPartPr/>
              <p14:nvPr/>
            </p14:nvContentPartPr>
            <p14:xfrm>
              <a:off x="7004586" y="3508129"/>
              <a:ext cx="12960" cy="121320"/>
            </p14:xfrm>
          </p:contentPart>
        </mc:Choice>
        <mc:Fallback xmlns="">
          <p:pic>
            <p:nvPicPr>
              <p:cNvPr id="8272" name="Ink 8271">
                <a:extLst>
                  <a:ext uri="{FF2B5EF4-FFF2-40B4-BE49-F238E27FC236}">
                    <a16:creationId xmlns:a16="http://schemas.microsoft.com/office/drawing/2014/main" id="{62330592-47A2-47F3-A92B-322F98FF951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995946" y="3499129"/>
                <a:ext cx="30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8273" name="Ink 8272">
                <a:extLst>
                  <a:ext uri="{FF2B5EF4-FFF2-40B4-BE49-F238E27FC236}">
                    <a16:creationId xmlns:a16="http://schemas.microsoft.com/office/drawing/2014/main" id="{A26E8523-69D2-448C-A48C-E901120EF027}"/>
                  </a:ext>
                </a:extLst>
              </p14:cNvPr>
              <p14:cNvContentPartPr/>
              <p14:nvPr/>
            </p14:nvContentPartPr>
            <p14:xfrm>
              <a:off x="7050666" y="3503449"/>
              <a:ext cx="164160" cy="142920"/>
            </p14:xfrm>
          </p:contentPart>
        </mc:Choice>
        <mc:Fallback xmlns="">
          <p:pic>
            <p:nvPicPr>
              <p:cNvPr id="8273" name="Ink 8272">
                <a:extLst>
                  <a:ext uri="{FF2B5EF4-FFF2-40B4-BE49-F238E27FC236}">
                    <a16:creationId xmlns:a16="http://schemas.microsoft.com/office/drawing/2014/main" id="{A26E8523-69D2-448C-A48C-E901120EF02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42026" y="3494449"/>
                <a:ext cx="1818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8274" name="Ink 8273">
                <a:extLst>
                  <a:ext uri="{FF2B5EF4-FFF2-40B4-BE49-F238E27FC236}">
                    <a16:creationId xmlns:a16="http://schemas.microsoft.com/office/drawing/2014/main" id="{0D6E193E-428E-475D-8CA8-EAC9CC85F5F9}"/>
                  </a:ext>
                </a:extLst>
              </p14:cNvPr>
              <p14:cNvContentPartPr/>
              <p14:nvPr/>
            </p14:nvContentPartPr>
            <p14:xfrm>
              <a:off x="7330386" y="3267289"/>
              <a:ext cx="84240" cy="334440"/>
            </p14:xfrm>
          </p:contentPart>
        </mc:Choice>
        <mc:Fallback xmlns="">
          <p:pic>
            <p:nvPicPr>
              <p:cNvPr id="8274" name="Ink 8273">
                <a:extLst>
                  <a:ext uri="{FF2B5EF4-FFF2-40B4-BE49-F238E27FC236}">
                    <a16:creationId xmlns:a16="http://schemas.microsoft.com/office/drawing/2014/main" id="{0D6E193E-428E-475D-8CA8-EAC9CC85F5F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321386" y="3258289"/>
                <a:ext cx="1018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8275" name="Ink 8274">
                <a:extLst>
                  <a:ext uri="{FF2B5EF4-FFF2-40B4-BE49-F238E27FC236}">
                    <a16:creationId xmlns:a16="http://schemas.microsoft.com/office/drawing/2014/main" id="{80A480B7-BB0D-47B6-93D7-A14E949633A8}"/>
                  </a:ext>
                </a:extLst>
              </p14:cNvPr>
              <p14:cNvContentPartPr/>
              <p14:nvPr/>
            </p14:nvContentPartPr>
            <p14:xfrm>
              <a:off x="7304106" y="3468889"/>
              <a:ext cx="88920" cy="9720"/>
            </p14:xfrm>
          </p:contentPart>
        </mc:Choice>
        <mc:Fallback xmlns="">
          <p:pic>
            <p:nvPicPr>
              <p:cNvPr id="8275" name="Ink 8274">
                <a:extLst>
                  <a:ext uri="{FF2B5EF4-FFF2-40B4-BE49-F238E27FC236}">
                    <a16:creationId xmlns:a16="http://schemas.microsoft.com/office/drawing/2014/main" id="{80A480B7-BB0D-47B6-93D7-A14E949633A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95106" y="3459889"/>
                <a:ext cx="106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8276" name="Ink 8275">
                <a:extLst>
                  <a:ext uri="{FF2B5EF4-FFF2-40B4-BE49-F238E27FC236}">
                    <a16:creationId xmlns:a16="http://schemas.microsoft.com/office/drawing/2014/main" id="{933D9B43-4A42-44B9-A593-3DE698326AD3}"/>
                  </a:ext>
                </a:extLst>
              </p14:cNvPr>
              <p14:cNvContentPartPr/>
              <p14:nvPr/>
            </p14:nvContentPartPr>
            <p14:xfrm>
              <a:off x="7481586" y="3222289"/>
              <a:ext cx="133200" cy="387720"/>
            </p14:xfrm>
          </p:contentPart>
        </mc:Choice>
        <mc:Fallback xmlns="">
          <p:pic>
            <p:nvPicPr>
              <p:cNvPr id="8276" name="Ink 8275">
                <a:extLst>
                  <a:ext uri="{FF2B5EF4-FFF2-40B4-BE49-F238E27FC236}">
                    <a16:creationId xmlns:a16="http://schemas.microsoft.com/office/drawing/2014/main" id="{933D9B43-4A42-44B9-A593-3DE698326AD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472586" y="3213289"/>
                <a:ext cx="1508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8277" name="Ink 8276">
                <a:extLst>
                  <a:ext uri="{FF2B5EF4-FFF2-40B4-BE49-F238E27FC236}">
                    <a16:creationId xmlns:a16="http://schemas.microsoft.com/office/drawing/2014/main" id="{1A73661C-3559-4E49-A987-A8E93BA55312}"/>
                  </a:ext>
                </a:extLst>
              </p14:cNvPr>
              <p14:cNvContentPartPr/>
              <p14:nvPr/>
            </p14:nvContentPartPr>
            <p14:xfrm>
              <a:off x="7679946" y="3439729"/>
              <a:ext cx="118800" cy="194400"/>
            </p14:xfrm>
          </p:contentPart>
        </mc:Choice>
        <mc:Fallback xmlns="">
          <p:pic>
            <p:nvPicPr>
              <p:cNvPr id="8277" name="Ink 8276">
                <a:extLst>
                  <a:ext uri="{FF2B5EF4-FFF2-40B4-BE49-F238E27FC236}">
                    <a16:creationId xmlns:a16="http://schemas.microsoft.com/office/drawing/2014/main" id="{1A73661C-3559-4E49-A987-A8E93BA5531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670946" y="3431089"/>
                <a:ext cx="1364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8278" name="Ink 8277">
                <a:extLst>
                  <a:ext uri="{FF2B5EF4-FFF2-40B4-BE49-F238E27FC236}">
                    <a16:creationId xmlns:a16="http://schemas.microsoft.com/office/drawing/2014/main" id="{C43545D3-7340-48F5-99A6-1688E1394D19}"/>
                  </a:ext>
                </a:extLst>
              </p14:cNvPr>
              <p14:cNvContentPartPr/>
              <p14:nvPr/>
            </p14:nvContentPartPr>
            <p14:xfrm>
              <a:off x="7855266" y="3639889"/>
              <a:ext cx="14040" cy="71280"/>
            </p14:xfrm>
          </p:contentPart>
        </mc:Choice>
        <mc:Fallback xmlns="">
          <p:pic>
            <p:nvPicPr>
              <p:cNvPr id="8278" name="Ink 8277">
                <a:extLst>
                  <a:ext uri="{FF2B5EF4-FFF2-40B4-BE49-F238E27FC236}">
                    <a16:creationId xmlns:a16="http://schemas.microsoft.com/office/drawing/2014/main" id="{C43545D3-7340-48F5-99A6-1688E1394D1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846626" y="3631249"/>
                <a:ext cx="316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8279" name="Ink 8278">
                <a:extLst>
                  <a:ext uri="{FF2B5EF4-FFF2-40B4-BE49-F238E27FC236}">
                    <a16:creationId xmlns:a16="http://schemas.microsoft.com/office/drawing/2014/main" id="{4DF0F613-49C9-4A38-954A-D7D41F970AFA}"/>
                  </a:ext>
                </a:extLst>
              </p14:cNvPr>
              <p14:cNvContentPartPr/>
              <p14:nvPr/>
            </p14:nvContentPartPr>
            <p14:xfrm>
              <a:off x="7939146" y="3382129"/>
              <a:ext cx="200160" cy="282240"/>
            </p14:xfrm>
          </p:contentPart>
        </mc:Choice>
        <mc:Fallback xmlns="">
          <p:pic>
            <p:nvPicPr>
              <p:cNvPr id="8279" name="Ink 8278">
                <a:extLst>
                  <a:ext uri="{FF2B5EF4-FFF2-40B4-BE49-F238E27FC236}">
                    <a16:creationId xmlns:a16="http://schemas.microsoft.com/office/drawing/2014/main" id="{4DF0F613-49C9-4A38-954A-D7D41F970AF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930506" y="3373489"/>
                <a:ext cx="2178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8280" name="Ink 8279">
                <a:extLst>
                  <a:ext uri="{FF2B5EF4-FFF2-40B4-BE49-F238E27FC236}">
                    <a16:creationId xmlns:a16="http://schemas.microsoft.com/office/drawing/2014/main" id="{BDDD35AA-B54D-4764-BEDA-D3829550434D}"/>
                  </a:ext>
                </a:extLst>
              </p14:cNvPr>
              <p14:cNvContentPartPr/>
              <p14:nvPr/>
            </p14:nvContentPartPr>
            <p14:xfrm>
              <a:off x="8239746" y="3571129"/>
              <a:ext cx="70920" cy="155880"/>
            </p14:xfrm>
          </p:contentPart>
        </mc:Choice>
        <mc:Fallback xmlns="">
          <p:pic>
            <p:nvPicPr>
              <p:cNvPr id="8280" name="Ink 8279">
                <a:extLst>
                  <a:ext uri="{FF2B5EF4-FFF2-40B4-BE49-F238E27FC236}">
                    <a16:creationId xmlns:a16="http://schemas.microsoft.com/office/drawing/2014/main" id="{BDDD35AA-B54D-4764-BEDA-D3829550434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231106" y="3562129"/>
                <a:ext cx="885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8281" name="Ink 8280">
                <a:extLst>
                  <a:ext uri="{FF2B5EF4-FFF2-40B4-BE49-F238E27FC236}">
                    <a16:creationId xmlns:a16="http://schemas.microsoft.com/office/drawing/2014/main" id="{E19832E1-D113-44D3-A7D0-ECE092602084}"/>
                  </a:ext>
                </a:extLst>
              </p14:cNvPr>
              <p14:cNvContentPartPr/>
              <p14:nvPr/>
            </p14:nvContentPartPr>
            <p14:xfrm>
              <a:off x="8506866" y="3579409"/>
              <a:ext cx="11160" cy="3960"/>
            </p14:xfrm>
          </p:contentPart>
        </mc:Choice>
        <mc:Fallback xmlns="">
          <p:pic>
            <p:nvPicPr>
              <p:cNvPr id="8281" name="Ink 8280">
                <a:extLst>
                  <a:ext uri="{FF2B5EF4-FFF2-40B4-BE49-F238E27FC236}">
                    <a16:creationId xmlns:a16="http://schemas.microsoft.com/office/drawing/2014/main" id="{E19832E1-D113-44D3-A7D0-ECE09260208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498226" y="3570409"/>
                <a:ext cx="288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8283" name="Ink 8282">
                <a:extLst>
                  <a:ext uri="{FF2B5EF4-FFF2-40B4-BE49-F238E27FC236}">
                    <a16:creationId xmlns:a16="http://schemas.microsoft.com/office/drawing/2014/main" id="{C38090FE-576F-48DC-89BF-AA2D4F048E8A}"/>
                  </a:ext>
                </a:extLst>
              </p14:cNvPr>
              <p14:cNvContentPartPr/>
              <p14:nvPr/>
            </p14:nvContentPartPr>
            <p14:xfrm>
              <a:off x="8460066" y="3189529"/>
              <a:ext cx="54360" cy="496080"/>
            </p14:xfrm>
          </p:contentPart>
        </mc:Choice>
        <mc:Fallback xmlns="">
          <p:pic>
            <p:nvPicPr>
              <p:cNvPr id="8283" name="Ink 8282">
                <a:extLst>
                  <a:ext uri="{FF2B5EF4-FFF2-40B4-BE49-F238E27FC236}">
                    <a16:creationId xmlns:a16="http://schemas.microsoft.com/office/drawing/2014/main" id="{C38090FE-576F-48DC-89BF-AA2D4F048E8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451426" y="3180529"/>
                <a:ext cx="7200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8284" name="Ink 8283">
                <a:extLst>
                  <a:ext uri="{FF2B5EF4-FFF2-40B4-BE49-F238E27FC236}">
                    <a16:creationId xmlns:a16="http://schemas.microsoft.com/office/drawing/2014/main" id="{94848B91-7329-4A92-9F3F-3BDFFE7AA8A1}"/>
                  </a:ext>
                </a:extLst>
              </p14:cNvPr>
              <p14:cNvContentPartPr/>
              <p14:nvPr/>
            </p14:nvContentPartPr>
            <p14:xfrm>
              <a:off x="8625306" y="3602449"/>
              <a:ext cx="3600" cy="360"/>
            </p14:xfrm>
          </p:contentPart>
        </mc:Choice>
        <mc:Fallback xmlns="">
          <p:pic>
            <p:nvPicPr>
              <p:cNvPr id="8284" name="Ink 8283">
                <a:extLst>
                  <a:ext uri="{FF2B5EF4-FFF2-40B4-BE49-F238E27FC236}">
                    <a16:creationId xmlns:a16="http://schemas.microsoft.com/office/drawing/2014/main" id="{94848B91-7329-4A92-9F3F-3BDFFE7AA8A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616666" y="3593449"/>
                <a:ext cx="2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8285" name="Ink 8284">
                <a:extLst>
                  <a:ext uri="{FF2B5EF4-FFF2-40B4-BE49-F238E27FC236}">
                    <a16:creationId xmlns:a16="http://schemas.microsoft.com/office/drawing/2014/main" id="{6D97AA1A-B261-4CE2-904F-922BFC84E8B4}"/>
                  </a:ext>
                </a:extLst>
              </p14:cNvPr>
              <p14:cNvContentPartPr/>
              <p14:nvPr/>
            </p14:nvContentPartPr>
            <p14:xfrm>
              <a:off x="8685066" y="3324529"/>
              <a:ext cx="115200" cy="331920"/>
            </p14:xfrm>
          </p:contentPart>
        </mc:Choice>
        <mc:Fallback xmlns="">
          <p:pic>
            <p:nvPicPr>
              <p:cNvPr id="8285" name="Ink 8284">
                <a:extLst>
                  <a:ext uri="{FF2B5EF4-FFF2-40B4-BE49-F238E27FC236}">
                    <a16:creationId xmlns:a16="http://schemas.microsoft.com/office/drawing/2014/main" id="{6D97AA1A-B261-4CE2-904F-922BFC84E8B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676426" y="3315529"/>
                <a:ext cx="1328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8286" name="Ink 8285">
                <a:extLst>
                  <a:ext uri="{FF2B5EF4-FFF2-40B4-BE49-F238E27FC236}">
                    <a16:creationId xmlns:a16="http://schemas.microsoft.com/office/drawing/2014/main" id="{01AA65C3-E765-4965-BFE3-BEC2BF9143FE}"/>
                  </a:ext>
                </a:extLst>
              </p14:cNvPr>
              <p14:cNvContentPartPr/>
              <p14:nvPr/>
            </p14:nvContentPartPr>
            <p14:xfrm>
              <a:off x="8838066" y="3535129"/>
              <a:ext cx="295920" cy="267840"/>
            </p14:xfrm>
          </p:contentPart>
        </mc:Choice>
        <mc:Fallback xmlns="">
          <p:pic>
            <p:nvPicPr>
              <p:cNvPr id="8286" name="Ink 8285">
                <a:extLst>
                  <a:ext uri="{FF2B5EF4-FFF2-40B4-BE49-F238E27FC236}">
                    <a16:creationId xmlns:a16="http://schemas.microsoft.com/office/drawing/2014/main" id="{01AA65C3-E765-4965-BFE3-BEC2BF9143F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29426" y="3526489"/>
                <a:ext cx="3135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8287" name="Ink 8286">
                <a:extLst>
                  <a:ext uri="{FF2B5EF4-FFF2-40B4-BE49-F238E27FC236}">
                    <a16:creationId xmlns:a16="http://schemas.microsoft.com/office/drawing/2014/main" id="{4756BED7-60D5-41DD-B8FE-F34F8D1BC169}"/>
                  </a:ext>
                </a:extLst>
              </p14:cNvPr>
              <p14:cNvContentPartPr/>
              <p14:nvPr/>
            </p14:nvContentPartPr>
            <p14:xfrm>
              <a:off x="9204546" y="3638089"/>
              <a:ext cx="123120" cy="122760"/>
            </p14:xfrm>
          </p:contentPart>
        </mc:Choice>
        <mc:Fallback xmlns="">
          <p:pic>
            <p:nvPicPr>
              <p:cNvPr id="8287" name="Ink 8286">
                <a:extLst>
                  <a:ext uri="{FF2B5EF4-FFF2-40B4-BE49-F238E27FC236}">
                    <a16:creationId xmlns:a16="http://schemas.microsoft.com/office/drawing/2014/main" id="{4756BED7-60D5-41DD-B8FE-F34F8D1BC16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195546" y="3629449"/>
                <a:ext cx="1407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8288" name="Ink 8287">
                <a:extLst>
                  <a:ext uri="{FF2B5EF4-FFF2-40B4-BE49-F238E27FC236}">
                    <a16:creationId xmlns:a16="http://schemas.microsoft.com/office/drawing/2014/main" id="{AC420DD8-C8DA-46F0-B87B-0AED667A3473}"/>
                  </a:ext>
                </a:extLst>
              </p14:cNvPr>
              <p14:cNvContentPartPr/>
              <p14:nvPr/>
            </p14:nvContentPartPr>
            <p14:xfrm>
              <a:off x="9361506" y="3694249"/>
              <a:ext cx="127080" cy="102960"/>
            </p14:xfrm>
          </p:contentPart>
        </mc:Choice>
        <mc:Fallback xmlns="">
          <p:pic>
            <p:nvPicPr>
              <p:cNvPr id="8288" name="Ink 8287">
                <a:extLst>
                  <a:ext uri="{FF2B5EF4-FFF2-40B4-BE49-F238E27FC236}">
                    <a16:creationId xmlns:a16="http://schemas.microsoft.com/office/drawing/2014/main" id="{AC420DD8-C8DA-46F0-B87B-0AED667A347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352506" y="3685249"/>
                <a:ext cx="144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289" name="Ink 8288">
                <a:extLst>
                  <a:ext uri="{FF2B5EF4-FFF2-40B4-BE49-F238E27FC236}">
                    <a16:creationId xmlns:a16="http://schemas.microsoft.com/office/drawing/2014/main" id="{CE4883C5-3949-4E05-BB7C-7AD8B133F90D}"/>
                  </a:ext>
                </a:extLst>
              </p14:cNvPr>
              <p14:cNvContentPartPr/>
              <p14:nvPr/>
            </p14:nvContentPartPr>
            <p14:xfrm>
              <a:off x="9525666" y="3463849"/>
              <a:ext cx="92520" cy="334800"/>
            </p14:xfrm>
          </p:contentPart>
        </mc:Choice>
        <mc:Fallback xmlns="">
          <p:pic>
            <p:nvPicPr>
              <p:cNvPr id="8289" name="Ink 8288">
                <a:extLst>
                  <a:ext uri="{FF2B5EF4-FFF2-40B4-BE49-F238E27FC236}">
                    <a16:creationId xmlns:a16="http://schemas.microsoft.com/office/drawing/2014/main" id="{CE4883C5-3949-4E05-BB7C-7AD8B133F90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516666" y="3454849"/>
                <a:ext cx="1101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290" name="Ink 8289">
                <a:extLst>
                  <a:ext uri="{FF2B5EF4-FFF2-40B4-BE49-F238E27FC236}">
                    <a16:creationId xmlns:a16="http://schemas.microsoft.com/office/drawing/2014/main" id="{D35BE999-6ADA-4D8E-9F8C-6E2504395002}"/>
                  </a:ext>
                </a:extLst>
              </p14:cNvPr>
              <p14:cNvContentPartPr/>
              <p14:nvPr/>
            </p14:nvContentPartPr>
            <p14:xfrm>
              <a:off x="9694146" y="3547369"/>
              <a:ext cx="52560" cy="217800"/>
            </p14:xfrm>
          </p:contentPart>
        </mc:Choice>
        <mc:Fallback xmlns="">
          <p:pic>
            <p:nvPicPr>
              <p:cNvPr id="8290" name="Ink 8289">
                <a:extLst>
                  <a:ext uri="{FF2B5EF4-FFF2-40B4-BE49-F238E27FC236}">
                    <a16:creationId xmlns:a16="http://schemas.microsoft.com/office/drawing/2014/main" id="{D35BE999-6ADA-4D8E-9F8C-6E250439500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685506" y="3538729"/>
                <a:ext cx="70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8291" name="Ink 8290">
                <a:extLst>
                  <a:ext uri="{FF2B5EF4-FFF2-40B4-BE49-F238E27FC236}">
                    <a16:creationId xmlns:a16="http://schemas.microsoft.com/office/drawing/2014/main" id="{DA22343F-1623-40DC-8072-7638746C7543}"/>
                  </a:ext>
                </a:extLst>
              </p14:cNvPr>
              <p14:cNvContentPartPr/>
              <p14:nvPr/>
            </p14:nvContentPartPr>
            <p14:xfrm>
              <a:off x="9802506" y="3456289"/>
              <a:ext cx="151200" cy="296640"/>
            </p14:xfrm>
          </p:contentPart>
        </mc:Choice>
        <mc:Fallback xmlns="">
          <p:pic>
            <p:nvPicPr>
              <p:cNvPr id="8291" name="Ink 8290">
                <a:extLst>
                  <a:ext uri="{FF2B5EF4-FFF2-40B4-BE49-F238E27FC236}">
                    <a16:creationId xmlns:a16="http://schemas.microsoft.com/office/drawing/2014/main" id="{DA22343F-1623-40DC-8072-7638746C754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793866" y="3447649"/>
                <a:ext cx="1688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8292" name="Ink 8291">
                <a:extLst>
                  <a:ext uri="{FF2B5EF4-FFF2-40B4-BE49-F238E27FC236}">
                    <a16:creationId xmlns:a16="http://schemas.microsoft.com/office/drawing/2014/main" id="{A56A79A0-58E1-4BFD-82E7-4278A1813778}"/>
                  </a:ext>
                </a:extLst>
              </p14:cNvPr>
              <p14:cNvContentPartPr/>
              <p14:nvPr/>
            </p14:nvContentPartPr>
            <p14:xfrm>
              <a:off x="9973146" y="3408049"/>
              <a:ext cx="128880" cy="394200"/>
            </p14:xfrm>
          </p:contentPart>
        </mc:Choice>
        <mc:Fallback xmlns="">
          <p:pic>
            <p:nvPicPr>
              <p:cNvPr id="8292" name="Ink 8291">
                <a:extLst>
                  <a:ext uri="{FF2B5EF4-FFF2-40B4-BE49-F238E27FC236}">
                    <a16:creationId xmlns:a16="http://schemas.microsoft.com/office/drawing/2014/main" id="{A56A79A0-58E1-4BFD-82E7-4278A181377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964506" y="3399049"/>
                <a:ext cx="1465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8293" name="Ink 8292">
                <a:extLst>
                  <a:ext uri="{FF2B5EF4-FFF2-40B4-BE49-F238E27FC236}">
                    <a16:creationId xmlns:a16="http://schemas.microsoft.com/office/drawing/2014/main" id="{2CEC6653-990B-4765-80E5-A3A227FE54C3}"/>
                  </a:ext>
                </a:extLst>
              </p14:cNvPr>
              <p14:cNvContentPartPr/>
              <p14:nvPr/>
            </p14:nvContentPartPr>
            <p14:xfrm>
              <a:off x="10131906" y="3636289"/>
              <a:ext cx="78480" cy="148680"/>
            </p14:xfrm>
          </p:contentPart>
        </mc:Choice>
        <mc:Fallback xmlns="">
          <p:pic>
            <p:nvPicPr>
              <p:cNvPr id="8293" name="Ink 8292">
                <a:extLst>
                  <a:ext uri="{FF2B5EF4-FFF2-40B4-BE49-F238E27FC236}">
                    <a16:creationId xmlns:a16="http://schemas.microsoft.com/office/drawing/2014/main" id="{2CEC6653-990B-4765-80E5-A3A227FE54C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122906" y="3627649"/>
                <a:ext cx="96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8294" name="Ink 8293">
                <a:extLst>
                  <a:ext uri="{FF2B5EF4-FFF2-40B4-BE49-F238E27FC236}">
                    <a16:creationId xmlns:a16="http://schemas.microsoft.com/office/drawing/2014/main" id="{95425B74-0278-4BAC-9AC9-485E8FEEDC30}"/>
                  </a:ext>
                </a:extLst>
              </p14:cNvPr>
              <p14:cNvContentPartPr/>
              <p14:nvPr/>
            </p14:nvContentPartPr>
            <p14:xfrm>
              <a:off x="10292826" y="3333529"/>
              <a:ext cx="135720" cy="467640"/>
            </p14:xfrm>
          </p:contentPart>
        </mc:Choice>
        <mc:Fallback xmlns="">
          <p:pic>
            <p:nvPicPr>
              <p:cNvPr id="8294" name="Ink 8293">
                <a:extLst>
                  <a:ext uri="{FF2B5EF4-FFF2-40B4-BE49-F238E27FC236}">
                    <a16:creationId xmlns:a16="http://schemas.microsoft.com/office/drawing/2014/main" id="{95425B74-0278-4BAC-9AC9-485E8FEEDC3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284186" y="3324889"/>
                <a:ext cx="15336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8296" name="Ink 8295">
                <a:extLst>
                  <a:ext uri="{FF2B5EF4-FFF2-40B4-BE49-F238E27FC236}">
                    <a16:creationId xmlns:a16="http://schemas.microsoft.com/office/drawing/2014/main" id="{2EDF05C7-B50E-4BAE-A15C-BA08066C84E8}"/>
                  </a:ext>
                </a:extLst>
              </p14:cNvPr>
              <p14:cNvContentPartPr/>
              <p14:nvPr/>
            </p14:nvContentPartPr>
            <p14:xfrm>
              <a:off x="158466" y="3650689"/>
              <a:ext cx="142560" cy="24120"/>
            </p14:xfrm>
          </p:contentPart>
        </mc:Choice>
        <mc:Fallback xmlns="">
          <p:pic>
            <p:nvPicPr>
              <p:cNvPr id="8296" name="Ink 8295">
                <a:extLst>
                  <a:ext uri="{FF2B5EF4-FFF2-40B4-BE49-F238E27FC236}">
                    <a16:creationId xmlns:a16="http://schemas.microsoft.com/office/drawing/2014/main" id="{2EDF05C7-B50E-4BAE-A15C-BA08066C84E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49466" y="3642049"/>
                <a:ext cx="160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8297" name="Ink 8296">
                <a:extLst>
                  <a:ext uri="{FF2B5EF4-FFF2-40B4-BE49-F238E27FC236}">
                    <a16:creationId xmlns:a16="http://schemas.microsoft.com/office/drawing/2014/main" id="{DE506F15-8CBF-4350-9B63-9449571043B6}"/>
                  </a:ext>
                </a:extLst>
              </p14:cNvPr>
              <p14:cNvContentPartPr/>
              <p14:nvPr/>
            </p14:nvContentPartPr>
            <p14:xfrm>
              <a:off x="132186" y="3761209"/>
              <a:ext cx="176400" cy="9000"/>
            </p14:xfrm>
          </p:contentPart>
        </mc:Choice>
        <mc:Fallback xmlns="">
          <p:pic>
            <p:nvPicPr>
              <p:cNvPr id="8297" name="Ink 8296">
                <a:extLst>
                  <a:ext uri="{FF2B5EF4-FFF2-40B4-BE49-F238E27FC236}">
                    <a16:creationId xmlns:a16="http://schemas.microsoft.com/office/drawing/2014/main" id="{DE506F15-8CBF-4350-9B63-9449571043B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23186" y="3752569"/>
                <a:ext cx="194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8299" name="Ink 8298">
                <a:extLst>
                  <a:ext uri="{FF2B5EF4-FFF2-40B4-BE49-F238E27FC236}">
                    <a16:creationId xmlns:a16="http://schemas.microsoft.com/office/drawing/2014/main" id="{DEB2CAE0-65D4-4D32-958C-8CD90E8855DA}"/>
                  </a:ext>
                </a:extLst>
              </p14:cNvPr>
              <p14:cNvContentPartPr/>
              <p14:nvPr/>
            </p14:nvContentPartPr>
            <p14:xfrm>
              <a:off x="555906" y="3578329"/>
              <a:ext cx="111960" cy="298440"/>
            </p14:xfrm>
          </p:contentPart>
        </mc:Choice>
        <mc:Fallback xmlns="">
          <p:pic>
            <p:nvPicPr>
              <p:cNvPr id="8299" name="Ink 8298">
                <a:extLst>
                  <a:ext uri="{FF2B5EF4-FFF2-40B4-BE49-F238E27FC236}">
                    <a16:creationId xmlns:a16="http://schemas.microsoft.com/office/drawing/2014/main" id="{DEB2CAE0-65D4-4D32-958C-8CD90E8855D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47266" y="3569689"/>
                <a:ext cx="1296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8300" name="Ink 8299">
                <a:extLst>
                  <a:ext uri="{FF2B5EF4-FFF2-40B4-BE49-F238E27FC236}">
                    <a16:creationId xmlns:a16="http://schemas.microsoft.com/office/drawing/2014/main" id="{E4A422B0-3868-44A3-88D5-E7ED49725DA2}"/>
                  </a:ext>
                </a:extLst>
              </p14:cNvPr>
              <p14:cNvContentPartPr/>
              <p14:nvPr/>
            </p14:nvContentPartPr>
            <p14:xfrm>
              <a:off x="838146" y="3611089"/>
              <a:ext cx="136800" cy="224280"/>
            </p14:xfrm>
          </p:contentPart>
        </mc:Choice>
        <mc:Fallback xmlns="">
          <p:pic>
            <p:nvPicPr>
              <p:cNvPr id="8300" name="Ink 8299">
                <a:extLst>
                  <a:ext uri="{FF2B5EF4-FFF2-40B4-BE49-F238E27FC236}">
                    <a16:creationId xmlns:a16="http://schemas.microsoft.com/office/drawing/2014/main" id="{E4A422B0-3868-44A3-88D5-E7ED49725DA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29146" y="3602449"/>
                <a:ext cx="1544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8301" name="Ink 8300">
                <a:extLst>
                  <a:ext uri="{FF2B5EF4-FFF2-40B4-BE49-F238E27FC236}">
                    <a16:creationId xmlns:a16="http://schemas.microsoft.com/office/drawing/2014/main" id="{8F504E2B-3676-4D69-AC20-7BDC8238F908}"/>
                  </a:ext>
                </a:extLst>
              </p14:cNvPr>
              <p14:cNvContentPartPr/>
              <p14:nvPr/>
            </p14:nvContentPartPr>
            <p14:xfrm>
              <a:off x="1116786" y="3788209"/>
              <a:ext cx="133920" cy="1800"/>
            </p14:xfrm>
          </p:contentPart>
        </mc:Choice>
        <mc:Fallback xmlns="">
          <p:pic>
            <p:nvPicPr>
              <p:cNvPr id="8301" name="Ink 8300">
                <a:extLst>
                  <a:ext uri="{FF2B5EF4-FFF2-40B4-BE49-F238E27FC236}">
                    <a16:creationId xmlns:a16="http://schemas.microsoft.com/office/drawing/2014/main" id="{8F504E2B-3676-4D69-AC20-7BDC8238F90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108146" y="3779209"/>
                <a:ext cx="1515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8302" name="Ink 8301">
                <a:extLst>
                  <a:ext uri="{FF2B5EF4-FFF2-40B4-BE49-F238E27FC236}">
                    <a16:creationId xmlns:a16="http://schemas.microsoft.com/office/drawing/2014/main" id="{DFE364F3-C2B5-465E-82E5-014EDB2D7626}"/>
                  </a:ext>
                </a:extLst>
              </p14:cNvPr>
              <p14:cNvContentPartPr/>
              <p14:nvPr/>
            </p14:nvContentPartPr>
            <p14:xfrm>
              <a:off x="1194906" y="3649249"/>
              <a:ext cx="22680" cy="225720"/>
            </p14:xfrm>
          </p:contentPart>
        </mc:Choice>
        <mc:Fallback xmlns="">
          <p:pic>
            <p:nvPicPr>
              <p:cNvPr id="8302" name="Ink 8301">
                <a:extLst>
                  <a:ext uri="{FF2B5EF4-FFF2-40B4-BE49-F238E27FC236}">
                    <a16:creationId xmlns:a16="http://schemas.microsoft.com/office/drawing/2014/main" id="{DFE364F3-C2B5-465E-82E5-014EDB2D762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185906" y="3640609"/>
                <a:ext cx="40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8303" name="Ink 8302">
                <a:extLst>
                  <a:ext uri="{FF2B5EF4-FFF2-40B4-BE49-F238E27FC236}">
                    <a16:creationId xmlns:a16="http://schemas.microsoft.com/office/drawing/2014/main" id="{5BF1A078-C759-444E-B074-7EFB9B9C3486}"/>
                  </a:ext>
                </a:extLst>
              </p14:cNvPr>
              <p14:cNvContentPartPr/>
              <p14:nvPr/>
            </p14:nvContentPartPr>
            <p14:xfrm>
              <a:off x="1455186" y="3635209"/>
              <a:ext cx="153720" cy="229680"/>
            </p14:xfrm>
          </p:contentPart>
        </mc:Choice>
        <mc:Fallback xmlns="">
          <p:pic>
            <p:nvPicPr>
              <p:cNvPr id="8303" name="Ink 8302">
                <a:extLst>
                  <a:ext uri="{FF2B5EF4-FFF2-40B4-BE49-F238E27FC236}">
                    <a16:creationId xmlns:a16="http://schemas.microsoft.com/office/drawing/2014/main" id="{5BF1A078-C759-444E-B074-7EFB9B9C348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446546" y="3626569"/>
                <a:ext cx="1713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8304" name="Ink 8303">
                <a:extLst>
                  <a:ext uri="{FF2B5EF4-FFF2-40B4-BE49-F238E27FC236}">
                    <a16:creationId xmlns:a16="http://schemas.microsoft.com/office/drawing/2014/main" id="{E05A6CC6-59A5-4A8A-9706-35A9C1D0A9B0}"/>
                  </a:ext>
                </a:extLst>
              </p14:cNvPr>
              <p14:cNvContentPartPr/>
              <p14:nvPr/>
            </p14:nvContentPartPr>
            <p14:xfrm>
              <a:off x="1651386" y="3745369"/>
              <a:ext cx="153000" cy="94320"/>
            </p14:xfrm>
          </p:contentPart>
        </mc:Choice>
        <mc:Fallback xmlns="">
          <p:pic>
            <p:nvPicPr>
              <p:cNvPr id="8304" name="Ink 8303">
                <a:extLst>
                  <a:ext uri="{FF2B5EF4-FFF2-40B4-BE49-F238E27FC236}">
                    <a16:creationId xmlns:a16="http://schemas.microsoft.com/office/drawing/2014/main" id="{E05A6CC6-59A5-4A8A-9706-35A9C1D0A9B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642386" y="3736729"/>
                <a:ext cx="170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8305" name="Ink 8304">
                <a:extLst>
                  <a:ext uri="{FF2B5EF4-FFF2-40B4-BE49-F238E27FC236}">
                    <a16:creationId xmlns:a16="http://schemas.microsoft.com/office/drawing/2014/main" id="{15D83A5C-188F-4F9C-8B8A-6710C74C9EF5}"/>
                  </a:ext>
                </a:extLst>
              </p14:cNvPr>
              <p14:cNvContentPartPr/>
              <p14:nvPr/>
            </p14:nvContentPartPr>
            <p14:xfrm>
              <a:off x="1788906" y="3715849"/>
              <a:ext cx="138600" cy="234000"/>
            </p14:xfrm>
          </p:contentPart>
        </mc:Choice>
        <mc:Fallback xmlns="">
          <p:pic>
            <p:nvPicPr>
              <p:cNvPr id="8305" name="Ink 8304">
                <a:extLst>
                  <a:ext uri="{FF2B5EF4-FFF2-40B4-BE49-F238E27FC236}">
                    <a16:creationId xmlns:a16="http://schemas.microsoft.com/office/drawing/2014/main" id="{15D83A5C-188F-4F9C-8B8A-6710C74C9EF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780266" y="3706849"/>
                <a:ext cx="1562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8306" name="Ink 8305">
                <a:extLst>
                  <a:ext uri="{FF2B5EF4-FFF2-40B4-BE49-F238E27FC236}">
                    <a16:creationId xmlns:a16="http://schemas.microsoft.com/office/drawing/2014/main" id="{DF31C3F2-7883-403B-9442-8E9E1E6F9D3E}"/>
                  </a:ext>
                </a:extLst>
              </p14:cNvPr>
              <p14:cNvContentPartPr/>
              <p14:nvPr/>
            </p14:nvContentPartPr>
            <p14:xfrm>
              <a:off x="1991226" y="3771289"/>
              <a:ext cx="41760" cy="123480"/>
            </p14:xfrm>
          </p:contentPart>
        </mc:Choice>
        <mc:Fallback xmlns="">
          <p:pic>
            <p:nvPicPr>
              <p:cNvPr id="8306" name="Ink 8305">
                <a:extLst>
                  <a:ext uri="{FF2B5EF4-FFF2-40B4-BE49-F238E27FC236}">
                    <a16:creationId xmlns:a16="http://schemas.microsoft.com/office/drawing/2014/main" id="{DF31C3F2-7883-403B-9442-8E9E1E6F9D3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982586" y="3762649"/>
                <a:ext cx="59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8307" name="Ink 8306">
                <a:extLst>
                  <a:ext uri="{FF2B5EF4-FFF2-40B4-BE49-F238E27FC236}">
                    <a16:creationId xmlns:a16="http://schemas.microsoft.com/office/drawing/2014/main" id="{C6D61973-6676-4C5E-A7E2-60834EC729BD}"/>
                  </a:ext>
                </a:extLst>
              </p14:cNvPr>
              <p14:cNvContentPartPr/>
              <p14:nvPr/>
            </p14:nvContentPartPr>
            <p14:xfrm>
              <a:off x="2065386" y="3786769"/>
              <a:ext cx="83880" cy="87120"/>
            </p14:xfrm>
          </p:contentPart>
        </mc:Choice>
        <mc:Fallback xmlns="">
          <p:pic>
            <p:nvPicPr>
              <p:cNvPr id="8307" name="Ink 8306">
                <a:extLst>
                  <a:ext uri="{FF2B5EF4-FFF2-40B4-BE49-F238E27FC236}">
                    <a16:creationId xmlns:a16="http://schemas.microsoft.com/office/drawing/2014/main" id="{C6D61973-6676-4C5E-A7E2-60834EC729B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056386" y="3777769"/>
                <a:ext cx="101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8308" name="Ink 8307">
                <a:extLst>
                  <a:ext uri="{FF2B5EF4-FFF2-40B4-BE49-F238E27FC236}">
                    <a16:creationId xmlns:a16="http://schemas.microsoft.com/office/drawing/2014/main" id="{449D4C47-7E53-42B9-9FEB-65E578D0BEA5}"/>
                  </a:ext>
                </a:extLst>
              </p14:cNvPr>
              <p14:cNvContentPartPr/>
              <p14:nvPr/>
            </p14:nvContentPartPr>
            <p14:xfrm>
              <a:off x="2200386" y="3693529"/>
              <a:ext cx="95760" cy="163080"/>
            </p14:xfrm>
          </p:contentPart>
        </mc:Choice>
        <mc:Fallback xmlns="">
          <p:pic>
            <p:nvPicPr>
              <p:cNvPr id="8308" name="Ink 8307">
                <a:extLst>
                  <a:ext uri="{FF2B5EF4-FFF2-40B4-BE49-F238E27FC236}">
                    <a16:creationId xmlns:a16="http://schemas.microsoft.com/office/drawing/2014/main" id="{449D4C47-7E53-42B9-9FEB-65E578D0BEA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191746" y="3684529"/>
                <a:ext cx="113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8309" name="Ink 8308">
                <a:extLst>
                  <a:ext uri="{FF2B5EF4-FFF2-40B4-BE49-F238E27FC236}">
                    <a16:creationId xmlns:a16="http://schemas.microsoft.com/office/drawing/2014/main" id="{6024096B-46C6-419A-A74B-66A0B5C2EC03}"/>
                  </a:ext>
                </a:extLst>
              </p14:cNvPr>
              <p14:cNvContentPartPr/>
              <p14:nvPr/>
            </p14:nvContentPartPr>
            <p14:xfrm>
              <a:off x="2245386" y="3553129"/>
              <a:ext cx="138240" cy="323280"/>
            </p14:xfrm>
          </p:contentPart>
        </mc:Choice>
        <mc:Fallback xmlns="">
          <p:pic>
            <p:nvPicPr>
              <p:cNvPr id="8309" name="Ink 8308">
                <a:extLst>
                  <a:ext uri="{FF2B5EF4-FFF2-40B4-BE49-F238E27FC236}">
                    <a16:creationId xmlns:a16="http://schemas.microsoft.com/office/drawing/2014/main" id="{6024096B-46C6-419A-A74B-66A0B5C2EC0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236386" y="3544489"/>
                <a:ext cx="1558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8310" name="Ink 8309">
                <a:extLst>
                  <a:ext uri="{FF2B5EF4-FFF2-40B4-BE49-F238E27FC236}">
                    <a16:creationId xmlns:a16="http://schemas.microsoft.com/office/drawing/2014/main" id="{01CF97AB-FC22-4225-A140-A695D013D194}"/>
                  </a:ext>
                </a:extLst>
              </p14:cNvPr>
              <p14:cNvContentPartPr/>
              <p14:nvPr/>
            </p14:nvContentPartPr>
            <p14:xfrm>
              <a:off x="2507466" y="3806929"/>
              <a:ext cx="6480" cy="360"/>
            </p14:xfrm>
          </p:contentPart>
        </mc:Choice>
        <mc:Fallback xmlns="">
          <p:pic>
            <p:nvPicPr>
              <p:cNvPr id="8310" name="Ink 8309">
                <a:extLst>
                  <a:ext uri="{FF2B5EF4-FFF2-40B4-BE49-F238E27FC236}">
                    <a16:creationId xmlns:a16="http://schemas.microsoft.com/office/drawing/2014/main" id="{01CF97AB-FC22-4225-A140-A695D013D19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98466" y="3797929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8312" name="Ink 8311">
                <a:extLst>
                  <a:ext uri="{FF2B5EF4-FFF2-40B4-BE49-F238E27FC236}">
                    <a16:creationId xmlns:a16="http://schemas.microsoft.com/office/drawing/2014/main" id="{E8A4538A-F49F-4DE9-B902-A171BA5E6D54}"/>
                  </a:ext>
                </a:extLst>
              </p14:cNvPr>
              <p14:cNvContentPartPr/>
              <p14:nvPr/>
            </p14:nvContentPartPr>
            <p14:xfrm>
              <a:off x="2740386" y="3756169"/>
              <a:ext cx="161640" cy="113400"/>
            </p14:xfrm>
          </p:contentPart>
        </mc:Choice>
        <mc:Fallback xmlns="">
          <p:pic>
            <p:nvPicPr>
              <p:cNvPr id="8312" name="Ink 8311">
                <a:extLst>
                  <a:ext uri="{FF2B5EF4-FFF2-40B4-BE49-F238E27FC236}">
                    <a16:creationId xmlns:a16="http://schemas.microsoft.com/office/drawing/2014/main" id="{E8A4538A-F49F-4DE9-B902-A171BA5E6D5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731386" y="3747169"/>
                <a:ext cx="179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8313" name="Ink 8312">
                <a:extLst>
                  <a:ext uri="{FF2B5EF4-FFF2-40B4-BE49-F238E27FC236}">
                    <a16:creationId xmlns:a16="http://schemas.microsoft.com/office/drawing/2014/main" id="{05438C4A-0CB9-460A-8B0B-EA1C658DD13F}"/>
                  </a:ext>
                </a:extLst>
              </p14:cNvPr>
              <p14:cNvContentPartPr/>
              <p14:nvPr/>
            </p14:nvContentPartPr>
            <p14:xfrm>
              <a:off x="3033066" y="3862369"/>
              <a:ext cx="360" cy="360"/>
            </p14:xfrm>
          </p:contentPart>
        </mc:Choice>
        <mc:Fallback xmlns="">
          <p:pic>
            <p:nvPicPr>
              <p:cNvPr id="8313" name="Ink 8312">
                <a:extLst>
                  <a:ext uri="{FF2B5EF4-FFF2-40B4-BE49-F238E27FC236}">
                    <a16:creationId xmlns:a16="http://schemas.microsoft.com/office/drawing/2014/main" id="{05438C4A-0CB9-460A-8B0B-EA1C658DD13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024066" y="38537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8314" name="Ink 8313">
                <a:extLst>
                  <a:ext uri="{FF2B5EF4-FFF2-40B4-BE49-F238E27FC236}">
                    <a16:creationId xmlns:a16="http://schemas.microsoft.com/office/drawing/2014/main" id="{A504FC40-AEA6-47BA-A6CA-C63D91EF1EE6}"/>
                  </a:ext>
                </a:extLst>
              </p14:cNvPr>
              <p14:cNvContentPartPr/>
              <p14:nvPr/>
            </p14:nvContentPartPr>
            <p14:xfrm>
              <a:off x="3093186" y="3751489"/>
              <a:ext cx="159840" cy="124560"/>
            </p14:xfrm>
          </p:contentPart>
        </mc:Choice>
        <mc:Fallback xmlns="">
          <p:pic>
            <p:nvPicPr>
              <p:cNvPr id="8314" name="Ink 8313">
                <a:extLst>
                  <a:ext uri="{FF2B5EF4-FFF2-40B4-BE49-F238E27FC236}">
                    <a16:creationId xmlns:a16="http://schemas.microsoft.com/office/drawing/2014/main" id="{A504FC40-AEA6-47BA-A6CA-C63D91EF1EE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084546" y="3742489"/>
                <a:ext cx="177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8315" name="Ink 8314">
                <a:extLst>
                  <a:ext uri="{FF2B5EF4-FFF2-40B4-BE49-F238E27FC236}">
                    <a16:creationId xmlns:a16="http://schemas.microsoft.com/office/drawing/2014/main" id="{E65E9AF1-081E-49E5-A2F7-753D39473B35}"/>
                  </a:ext>
                </a:extLst>
              </p14:cNvPr>
              <p14:cNvContentPartPr/>
              <p14:nvPr/>
            </p14:nvContentPartPr>
            <p14:xfrm>
              <a:off x="3307386" y="3703609"/>
              <a:ext cx="148320" cy="108720"/>
            </p14:xfrm>
          </p:contentPart>
        </mc:Choice>
        <mc:Fallback xmlns="">
          <p:pic>
            <p:nvPicPr>
              <p:cNvPr id="8315" name="Ink 8314">
                <a:extLst>
                  <a:ext uri="{FF2B5EF4-FFF2-40B4-BE49-F238E27FC236}">
                    <a16:creationId xmlns:a16="http://schemas.microsoft.com/office/drawing/2014/main" id="{E65E9AF1-081E-49E5-A2F7-753D39473B3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298746" y="3694969"/>
                <a:ext cx="1659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8316" name="Ink 8315">
                <a:extLst>
                  <a:ext uri="{FF2B5EF4-FFF2-40B4-BE49-F238E27FC236}">
                    <a16:creationId xmlns:a16="http://schemas.microsoft.com/office/drawing/2014/main" id="{8CB1D6EC-4370-4432-875B-C997134D1A1D}"/>
                  </a:ext>
                </a:extLst>
              </p14:cNvPr>
              <p14:cNvContentPartPr/>
              <p14:nvPr/>
            </p14:nvContentPartPr>
            <p14:xfrm>
              <a:off x="3299826" y="3794329"/>
              <a:ext cx="146880" cy="103680"/>
            </p14:xfrm>
          </p:contentPart>
        </mc:Choice>
        <mc:Fallback xmlns="">
          <p:pic>
            <p:nvPicPr>
              <p:cNvPr id="8316" name="Ink 8315">
                <a:extLst>
                  <a:ext uri="{FF2B5EF4-FFF2-40B4-BE49-F238E27FC236}">
                    <a16:creationId xmlns:a16="http://schemas.microsoft.com/office/drawing/2014/main" id="{8CB1D6EC-4370-4432-875B-C997134D1A1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290826" y="3785689"/>
                <a:ext cx="1645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8317" name="Ink 8316">
                <a:extLst>
                  <a:ext uri="{FF2B5EF4-FFF2-40B4-BE49-F238E27FC236}">
                    <a16:creationId xmlns:a16="http://schemas.microsoft.com/office/drawing/2014/main" id="{D14F520D-727D-486E-86B3-0C0C02E75DF0}"/>
                  </a:ext>
                </a:extLst>
              </p14:cNvPr>
              <p14:cNvContentPartPr/>
              <p14:nvPr/>
            </p14:nvContentPartPr>
            <p14:xfrm>
              <a:off x="3588186" y="3808369"/>
              <a:ext cx="163080" cy="10440"/>
            </p14:xfrm>
          </p:contentPart>
        </mc:Choice>
        <mc:Fallback xmlns="">
          <p:pic>
            <p:nvPicPr>
              <p:cNvPr id="8317" name="Ink 8316">
                <a:extLst>
                  <a:ext uri="{FF2B5EF4-FFF2-40B4-BE49-F238E27FC236}">
                    <a16:creationId xmlns:a16="http://schemas.microsoft.com/office/drawing/2014/main" id="{D14F520D-727D-486E-86B3-0C0C02E75DF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579546" y="3799369"/>
                <a:ext cx="180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8318" name="Ink 8317">
                <a:extLst>
                  <a:ext uri="{FF2B5EF4-FFF2-40B4-BE49-F238E27FC236}">
                    <a16:creationId xmlns:a16="http://schemas.microsoft.com/office/drawing/2014/main" id="{6606C2F4-3896-464C-85C8-CD9E6D3FEB8A}"/>
                  </a:ext>
                </a:extLst>
              </p14:cNvPr>
              <p14:cNvContentPartPr/>
              <p14:nvPr/>
            </p14:nvContentPartPr>
            <p14:xfrm>
              <a:off x="3685026" y="3718729"/>
              <a:ext cx="25200" cy="167400"/>
            </p14:xfrm>
          </p:contentPart>
        </mc:Choice>
        <mc:Fallback xmlns="">
          <p:pic>
            <p:nvPicPr>
              <p:cNvPr id="8318" name="Ink 8317">
                <a:extLst>
                  <a:ext uri="{FF2B5EF4-FFF2-40B4-BE49-F238E27FC236}">
                    <a16:creationId xmlns:a16="http://schemas.microsoft.com/office/drawing/2014/main" id="{6606C2F4-3896-464C-85C8-CD9E6D3FEB8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676386" y="3709729"/>
                <a:ext cx="428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8320" name="Ink 8319">
                <a:extLst>
                  <a:ext uri="{FF2B5EF4-FFF2-40B4-BE49-F238E27FC236}">
                    <a16:creationId xmlns:a16="http://schemas.microsoft.com/office/drawing/2014/main" id="{F918AF14-A4B3-4B2E-89AA-9A78D83E6705}"/>
                  </a:ext>
                </a:extLst>
              </p14:cNvPr>
              <p14:cNvContentPartPr/>
              <p14:nvPr/>
            </p14:nvContentPartPr>
            <p14:xfrm>
              <a:off x="3998586" y="3707209"/>
              <a:ext cx="83880" cy="245160"/>
            </p14:xfrm>
          </p:contentPart>
        </mc:Choice>
        <mc:Fallback xmlns="">
          <p:pic>
            <p:nvPicPr>
              <p:cNvPr id="8320" name="Ink 8319">
                <a:extLst>
                  <a:ext uri="{FF2B5EF4-FFF2-40B4-BE49-F238E27FC236}">
                    <a16:creationId xmlns:a16="http://schemas.microsoft.com/office/drawing/2014/main" id="{F918AF14-A4B3-4B2E-89AA-9A78D83E670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989946" y="3698209"/>
                <a:ext cx="101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8321" name="Ink 8320">
                <a:extLst>
                  <a:ext uri="{FF2B5EF4-FFF2-40B4-BE49-F238E27FC236}">
                    <a16:creationId xmlns:a16="http://schemas.microsoft.com/office/drawing/2014/main" id="{73865081-3913-40B6-82A1-EB71EA38A4A5}"/>
                  </a:ext>
                </a:extLst>
              </p14:cNvPr>
              <p14:cNvContentPartPr/>
              <p14:nvPr/>
            </p14:nvContentPartPr>
            <p14:xfrm>
              <a:off x="4167426" y="3761929"/>
              <a:ext cx="96480" cy="154800"/>
            </p14:xfrm>
          </p:contentPart>
        </mc:Choice>
        <mc:Fallback xmlns="">
          <p:pic>
            <p:nvPicPr>
              <p:cNvPr id="8321" name="Ink 8320">
                <a:extLst>
                  <a:ext uri="{FF2B5EF4-FFF2-40B4-BE49-F238E27FC236}">
                    <a16:creationId xmlns:a16="http://schemas.microsoft.com/office/drawing/2014/main" id="{73865081-3913-40B6-82A1-EB71EA38A4A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158426" y="3752929"/>
                <a:ext cx="1141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8323" name="Ink 8322">
                <a:extLst>
                  <a:ext uri="{FF2B5EF4-FFF2-40B4-BE49-F238E27FC236}">
                    <a16:creationId xmlns:a16="http://schemas.microsoft.com/office/drawing/2014/main" id="{256A0B16-D119-4171-8A2A-B1950C099DD8}"/>
                  </a:ext>
                </a:extLst>
              </p14:cNvPr>
              <p14:cNvContentPartPr/>
              <p14:nvPr/>
            </p14:nvContentPartPr>
            <p14:xfrm>
              <a:off x="4356426" y="3831409"/>
              <a:ext cx="197280" cy="4680"/>
            </p14:xfrm>
          </p:contentPart>
        </mc:Choice>
        <mc:Fallback xmlns="">
          <p:pic>
            <p:nvPicPr>
              <p:cNvPr id="8323" name="Ink 8322">
                <a:extLst>
                  <a:ext uri="{FF2B5EF4-FFF2-40B4-BE49-F238E27FC236}">
                    <a16:creationId xmlns:a16="http://schemas.microsoft.com/office/drawing/2014/main" id="{256A0B16-D119-4171-8A2A-B1950C099DD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347426" y="3822769"/>
                <a:ext cx="214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8324" name="Ink 8323">
                <a:extLst>
                  <a:ext uri="{FF2B5EF4-FFF2-40B4-BE49-F238E27FC236}">
                    <a16:creationId xmlns:a16="http://schemas.microsoft.com/office/drawing/2014/main" id="{1BABF735-DE22-4FB2-8310-56EA7F300069}"/>
                  </a:ext>
                </a:extLst>
              </p14:cNvPr>
              <p14:cNvContentPartPr/>
              <p14:nvPr/>
            </p14:nvContentPartPr>
            <p14:xfrm>
              <a:off x="4440306" y="3751129"/>
              <a:ext cx="46440" cy="136800"/>
            </p14:xfrm>
          </p:contentPart>
        </mc:Choice>
        <mc:Fallback xmlns="">
          <p:pic>
            <p:nvPicPr>
              <p:cNvPr id="8324" name="Ink 8323">
                <a:extLst>
                  <a:ext uri="{FF2B5EF4-FFF2-40B4-BE49-F238E27FC236}">
                    <a16:creationId xmlns:a16="http://schemas.microsoft.com/office/drawing/2014/main" id="{1BABF735-DE22-4FB2-8310-56EA7F30006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431666" y="3742489"/>
                <a:ext cx="64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8325" name="Ink 8324">
                <a:extLst>
                  <a:ext uri="{FF2B5EF4-FFF2-40B4-BE49-F238E27FC236}">
                    <a16:creationId xmlns:a16="http://schemas.microsoft.com/office/drawing/2014/main" id="{135E1E24-7E62-40BA-9C03-4E9EE4A9F9D5}"/>
                  </a:ext>
                </a:extLst>
              </p14:cNvPr>
              <p14:cNvContentPartPr/>
              <p14:nvPr/>
            </p14:nvContentPartPr>
            <p14:xfrm>
              <a:off x="4627146" y="3714769"/>
              <a:ext cx="101160" cy="185760"/>
            </p14:xfrm>
          </p:contentPart>
        </mc:Choice>
        <mc:Fallback xmlns="">
          <p:pic>
            <p:nvPicPr>
              <p:cNvPr id="8325" name="Ink 8324">
                <a:extLst>
                  <a:ext uri="{FF2B5EF4-FFF2-40B4-BE49-F238E27FC236}">
                    <a16:creationId xmlns:a16="http://schemas.microsoft.com/office/drawing/2014/main" id="{135E1E24-7E62-40BA-9C03-4E9EE4A9F9D5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618506" y="3705769"/>
                <a:ext cx="1188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8326" name="Ink 8325">
                <a:extLst>
                  <a:ext uri="{FF2B5EF4-FFF2-40B4-BE49-F238E27FC236}">
                    <a16:creationId xmlns:a16="http://schemas.microsoft.com/office/drawing/2014/main" id="{2244D60A-7CAA-4633-A967-A497B4CBEAF2}"/>
                  </a:ext>
                </a:extLst>
              </p14:cNvPr>
              <p14:cNvContentPartPr/>
              <p14:nvPr/>
            </p14:nvContentPartPr>
            <p14:xfrm>
              <a:off x="4760706" y="3810889"/>
              <a:ext cx="123120" cy="78840"/>
            </p14:xfrm>
          </p:contentPart>
        </mc:Choice>
        <mc:Fallback xmlns="">
          <p:pic>
            <p:nvPicPr>
              <p:cNvPr id="8326" name="Ink 8325">
                <a:extLst>
                  <a:ext uri="{FF2B5EF4-FFF2-40B4-BE49-F238E27FC236}">
                    <a16:creationId xmlns:a16="http://schemas.microsoft.com/office/drawing/2014/main" id="{2244D60A-7CAA-4633-A967-A497B4CBEAF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752066" y="3802249"/>
                <a:ext cx="1407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8327" name="Ink 8326">
                <a:extLst>
                  <a:ext uri="{FF2B5EF4-FFF2-40B4-BE49-F238E27FC236}">
                    <a16:creationId xmlns:a16="http://schemas.microsoft.com/office/drawing/2014/main" id="{1F290D10-9971-4C9D-B490-E3B99DEC0487}"/>
                  </a:ext>
                </a:extLst>
              </p14:cNvPr>
              <p14:cNvContentPartPr/>
              <p14:nvPr/>
            </p14:nvContentPartPr>
            <p14:xfrm>
              <a:off x="4878066" y="3780289"/>
              <a:ext cx="199800" cy="228960"/>
            </p14:xfrm>
          </p:contentPart>
        </mc:Choice>
        <mc:Fallback xmlns="">
          <p:pic>
            <p:nvPicPr>
              <p:cNvPr id="8327" name="Ink 8326">
                <a:extLst>
                  <a:ext uri="{FF2B5EF4-FFF2-40B4-BE49-F238E27FC236}">
                    <a16:creationId xmlns:a16="http://schemas.microsoft.com/office/drawing/2014/main" id="{1F290D10-9971-4C9D-B490-E3B99DEC048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869426" y="3771649"/>
                <a:ext cx="217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8328" name="Ink 8327">
                <a:extLst>
                  <a:ext uri="{FF2B5EF4-FFF2-40B4-BE49-F238E27FC236}">
                    <a16:creationId xmlns:a16="http://schemas.microsoft.com/office/drawing/2014/main" id="{41500AB6-5110-4E38-ABDE-C93AFE8F6C93}"/>
                  </a:ext>
                </a:extLst>
              </p14:cNvPr>
              <p14:cNvContentPartPr/>
              <p14:nvPr/>
            </p14:nvContentPartPr>
            <p14:xfrm>
              <a:off x="5134026" y="3840049"/>
              <a:ext cx="86760" cy="87840"/>
            </p14:xfrm>
          </p:contentPart>
        </mc:Choice>
        <mc:Fallback xmlns="">
          <p:pic>
            <p:nvPicPr>
              <p:cNvPr id="8328" name="Ink 8327">
                <a:extLst>
                  <a:ext uri="{FF2B5EF4-FFF2-40B4-BE49-F238E27FC236}">
                    <a16:creationId xmlns:a16="http://schemas.microsoft.com/office/drawing/2014/main" id="{41500AB6-5110-4E38-ABDE-C93AFE8F6C9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125026" y="3831409"/>
                <a:ext cx="104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8329" name="Ink 8328">
                <a:extLst>
                  <a:ext uri="{FF2B5EF4-FFF2-40B4-BE49-F238E27FC236}">
                    <a16:creationId xmlns:a16="http://schemas.microsoft.com/office/drawing/2014/main" id="{F4F6B875-9174-4580-B04D-149DFB95FDC3}"/>
                  </a:ext>
                </a:extLst>
              </p14:cNvPr>
              <p14:cNvContentPartPr/>
              <p14:nvPr/>
            </p14:nvContentPartPr>
            <p14:xfrm>
              <a:off x="5335986" y="3732049"/>
              <a:ext cx="69840" cy="147240"/>
            </p14:xfrm>
          </p:contentPart>
        </mc:Choice>
        <mc:Fallback xmlns="">
          <p:pic>
            <p:nvPicPr>
              <p:cNvPr id="8329" name="Ink 8328">
                <a:extLst>
                  <a:ext uri="{FF2B5EF4-FFF2-40B4-BE49-F238E27FC236}">
                    <a16:creationId xmlns:a16="http://schemas.microsoft.com/office/drawing/2014/main" id="{F4F6B875-9174-4580-B04D-149DFB95FDC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326986" y="3723409"/>
                <a:ext cx="874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8330" name="Ink 8329">
                <a:extLst>
                  <a:ext uri="{FF2B5EF4-FFF2-40B4-BE49-F238E27FC236}">
                    <a16:creationId xmlns:a16="http://schemas.microsoft.com/office/drawing/2014/main" id="{276BD99E-7AEF-4D6F-875F-AB5205D7515D}"/>
                  </a:ext>
                </a:extLst>
              </p14:cNvPr>
              <p14:cNvContentPartPr/>
              <p14:nvPr/>
            </p14:nvContentPartPr>
            <p14:xfrm>
              <a:off x="5400786" y="3666889"/>
              <a:ext cx="102600" cy="263160"/>
            </p14:xfrm>
          </p:contentPart>
        </mc:Choice>
        <mc:Fallback xmlns="">
          <p:pic>
            <p:nvPicPr>
              <p:cNvPr id="8330" name="Ink 8329">
                <a:extLst>
                  <a:ext uri="{FF2B5EF4-FFF2-40B4-BE49-F238E27FC236}">
                    <a16:creationId xmlns:a16="http://schemas.microsoft.com/office/drawing/2014/main" id="{276BD99E-7AEF-4D6F-875F-AB5205D7515D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391786" y="3658249"/>
                <a:ext cx="1202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8331" name="Ink 8330">
                <a:extLst>
                  <a:ext uri="{FF2B5EF4-FFF2-40B4-BE49-F238E27FC236}">
                    <a16:creationId xmlns:a16="http://schemas.microsoft.com/office/drawing/2014/main" id="{20E2A8EA-0D1E-4FFF-881A-48152F65C995}"/>
                  </a:ext>
                </a:extLst>
              </p14:cNvPr>
              <p14:cNvContentPartPr/>
              <p14:nvPr/>
            </p14:nvContentPartPr>
            <p14:xfrm>
              <a:off x="5647386" y="3890089"/>
              <a:ext cx="18000" cy="360"/>
            </p14:xfrm>
          </p:contentPart>
        </mc:Choice>
        <mc:Fallback xmlns="">
          <p:pic>
            <p:nvPicPr>
              <p:cNvPr id="8331" name="Ink 8330">
                <a:extLst>
                  <a:ext uri="{FF2B5EF4-FFF2-40B4-BE49-F238E27FC236}">
                    <a16:creationId xmlns:a16="http://schemas.microsoft.com/office/drawing/2014/main" id="{20E2A8EA-0D1E-4FFF-881A-48152F65C99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638386" y="3881089"/>
                <a:ext cx="35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8332" name="Ink 8331">
                <a:extLst>
                  <a:ext uri="{FF2B5EF4-FFF2-40B4-BE49-F238E27FC236}">
                    <a16:creationId xmlns:a16="http://schemas.microsoft.com/office/drawing/2014/main" id="{B6294515-0665-4FC2-A496-8DA4D26A1113}"/>
                  </a:ext>
                </a:extLst>
              </p14:cNvPr>
              <p14:cNvContentPartPr/>
              <p14:nvPr/>
            </p14:nvContentPartPr>
            <p14:xfrm>
              <a:off x="5683026" y="3779569"/>
              <a:ext cx="158400" cy="132120"/>
            </p14:xfrm>
          </p:contentPart>
        </mc:Choice>
        <mc:Fallback xmlns="">
          <p:pic>
            <p:nvPicPr>
              <p:cNvPr id="8332" name="Ink 8331">
                <a:extLst>
                  <a:ext uri="{FF2B5EF4-FFF2-40B4-BE49-F238E27FC236}">
                    <a16:creationId xmlns:a16="http://schemas.microsoft.com/office/drawing/2014/main" id="{B6294515-0665-4FC2-A496-8DA4D26A111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674026" y="3770929"/>
                <a:ext cx="1760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8333" name="Ink 8332">
                <a:extLst>
                  <a:ext uri="{FF2B5EF4-FFF2-40B4-BE49-F238E27FC236}">
                    <a16:creationId xmlns:a16="http://schemas.microsoft.com/office/drawing/2014/main" id="{9114846C-F88F-4343-A77B-57C2B929A31B}"/>
                  </a:ext>
                </a:extLst>
              </p14:cNvPr>
              <p14:cNvContentPartPr/>
              <p14:nvPr/>
            </p14:nvContentPartPr>
            <p14:xfrm>
              <a:off x="5945826" y="3888649"/>
              <a:ext cx="1080" cy="360"/>
            </p14:xfrm>
          </p:contentPart>
        </mc:Choice>
        <mc:Fallback xmlns="">
          <p:pic>
            <p:nvPicPr>
              <p:cNvPr id="8333" name="Ink 8332">
                <a:extLst>
                  <a:ext uri="{FF2B5EF4-FFF2-40B4-BE49-F238E27FC236}">
                    <a16:creationId xmlns:a16="http://schemas.microsoft.com/office/drawing/2014/main" id="{9114846C-F88F-4343-A77B-57C2B929A31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937186" y="3879649"/>
                <a:ext cx="18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8334" name="Ink 8333">
                <a:extLst>
                  <a:ext uri="{FF2B5EF4-FFF2-40B4-BE49-F238E27FC236}">
                    <a16:creationId xmlns:a16="http://schemas.microsoft.com/office/drawing/2014/main" id="{01714919-0FF2-477E-8718-F2169D777EA7}"/>
                  </a:ext>
                </a:extLst>
              </p14:cNvPr>
              <p14:cNvContentPartPr/>
              <p14:nvPr/>
            </p14:nvContentPartPr>
            <p14:xfrm>
              <a:off x="6076146" y="3766969"/>
              <a:ext cx="29520" cy="144000"/>
            </p14:xfrm>
          </p:contentPart>
        </mc:Choice>
        <mc:Fallback xmlns="">
          <p:pic>
            <p:nvPicPr>
              <p:cNvPr id="8334" name="Ink 8333">
                <a:extLst>
                  <a:ext uri="{FF2B5EF4-FFF2-40B4-BE49-F238E27FC236}">
                    <a16:creationId xmlns:a16="http://schemas.microsoft.com/office/drawing/2014/main" id="{01714919-0FF2-477E-8718-F2169D777EA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067146" y="3758329"/>
                <a:ext cx="471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8335" name="Ink 8334">
                <a:extLst>
                  <a:ext uri="{FF2B5EF4-FFF2-40B4-BE49-F238E27FC236}">
                    <a16:creationId xmlns:a16="http://schemas.microsoft.com/office/drawing/2014/main" id="{B52C2F7D-07CB-46F1-B8D3-6715687B31CB}"/>
                  </a:ext>
                </a:extLst>
              </p14:cNvPr>
              <p14:cNvContentPartPr/>
              <p14:nvPr/>
            </p14:nvContentPartPr>
            <p14:xfrm>
              <a:off x="6167946" y="3764809"/>
              <a:ext cx="122040" cy="100080"/>
            </p14:xfrm>
          </p:contentPart>
        </mc:Choice>
        <mc:Fallback xmlns="">
          <p:pic>
            <p:nvPicPr>
              <p:cNvPr id="8335" name="Ink 8334">
                <a:extLst>
                  <a:ext uri="{FF2B5EF4-FFF2-40B4-BE49-F238E27FC236}">
                    <a16:creationId xmlns:a16="http://schemas.microsoft.com/office/drawing/2014/main" id="{B52C2F7D-07CB-46F1-B8D3-6715687B31C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159306" y="3756169"/>
                <a:ext cx="139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8336" name="Ink 8335">
                <a:extLst>
                  <a:ext uri="{FF2B5EF4-FFF2-40B4-BE49-F238E27FC236}">
                    <a16:creationId xmlns:a16="http://schemas.microsoft.com/office/drawing/2014/main" id="{AC81D823-F225-4E58-B087-257283F00502}"/>
                  </a:ext>
                </a:extLst>
              </p14:cNvPr>
              <p14:cNvContentPartPr/>
              <p14:nvPr/>
            </p14:nvContentPartPr>
            <p14:xfrm>
              <a:off x="6190266" y="3855889"/>
              <a:ext cx="129960" cy="134280"/>
            </p14:xfrm>
          </p:contentPart>
        </mc:Choice>
        <mc:Fallback xmlns="">
          <p:pic>
            <p:nvPicPr>
              <p:cNvPr id="8336" name="Ink 8335">
                <a:extLst>
                  <a:ext uri="{FF2B5EF4-FFF2-40B4-BE49-F238E27FC236}">
                    <a16:creationId xmlns:a16="http://schemas.microsoft.com/office/drawing/2014/main" id="{AC81D823-F225-4E58-B087-257283F0050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181266" y="3847249"/>
                <a:ext cx="147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8337" name="Ink 8336">
                <a:extLst>
                  <a:ext uri="{FF2B5EF4-FFF2-40B4-BE49-F238E27FC236}">
                    <a16:creationId xmlns:a16="http://schemas.microsoft.com/office/drawing/2014/main" id="{CDA23C4D-5DAE-4DA9-91DF-8A57BB9FD67A}"/>
                  </a:ext>
                </a:extLst>
              </p14:cNvPr>
              <p14:cNvContentPartPr/>
              <p14:nvPr/>
            </p14:nvContentPartPr>
            <p14:xfrm>
              <a:off x="6471426" y="3856609"/>
              <a:ext cx="180360" cy="101520"/>
            </p14:xfrm>
          </p:contentPart>
        </mc:Choice>
        <mc:Fallback xmlns="">
          <p:pic>
            <p:nvPicPr>
              <p:cNvPr id="8337" name="Ink 8336">
                <a:extLst>
                  <a:ext uri="{FF2B5EF4-FFF2-40B4-BE49-F238E27FC236}">
                    <a16:creationId xmlns:a16="http://schemas.microsoft.com/office/drawing/2014/main" id="{CDA23C4D-5DAE-4DA9-91DF-8A57BB9FD67A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462786" y="3847969"/>
                <a:ext cx="198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8339" name="Ink 8338">
                <a:extLst>
                  <a:ext uri="{FF2B5EF4-FFF2-40B4-BE49-F238E27FC236}">
                    <a16:creationId xmlns:a16="http://schemas.microsoft.com/office/drawing/2014/main" id="{D60D6080-67FF-4183-8667-A2D47CE2793D}"/>
                  </a:ext>
                </a:extLst>
              </p14:cNvPr>
              <p14:cNvContentPartPr/>
              <p14:nvPr/>
            </p14:nvContentPartPr>
            <p14:xfrm>
              <a:off x="6885066" y="3792529"/>
              <a:ext cx="208800" cy="172440"/>
            </p14:xfrm>
          </p:contentPart>
        </mc:Choice>
        <mc:Fallback xmlns="">
          <p:pic>
            <p:nvPicPr>
              <p:cNvPr id="8339" name="Ink 8338">
                <a:extLst>
                  <a:ext uri="{FF2B5EF4-FFF2-40B4-BE49-F238E27FC236}">
                    <a16:creationId xmlns:a16="http://schemas.microsoft.com/office/drawing/2014/main" id="{D60D6080-67FF-4183-8667-A2D47CE2793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876066" y="3783529"/>
                <a:ext cx="2264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8340" name="Ink 8339">
                <a:extLst>
                  <a:ext uri="{FF2B5EF4-FFF2-40B4-BE49-F238E27FC236}">
                    <a16:creationId xmlns:a16="http://schemas.microsoft.com/office/drawing/2014/main" id="{55778E83-7FDF-4CF5-8E66-E64DB9225D45}"/>
                  </a:ext>
                </a:extLst>
              </p14:cNvPr>
              <p14:cNvContentPartPr/>
              <p14:nvPr/>
            </p14:nvContentPartPr>
            <p14:xfrm>
              <a:off x="7135986" y="3937609"/>
              <a:ext cx="30960" cy="12600"/>
            </p14:xfrm>
          </p:contentPart>
        </mc:Choice>
        <mc:Fallback xmlns="">
          <p:pic>
            <p:nvPicPr>
              <p:cNvPr id="8340" name="Ink 8339">
                <a:extLst>
                  <a:ext uri="{FF2B5EF4-FFF2-40B4-BE49-F238E27FC236}">
                    <a16:creationId xmlns:a16="http://schemas.microsoft.com/office/drawing/2014/main" id="{55778E83-7FDF-4CF5-8E66-E64DB9225D4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127346" y="3928969"/>
                <a:ext cx="48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8341" name="Ink 8340">
                <a:extLst>
                  <a:ext uri="{FF2B5EF4-FFF2-40B4-BE49-F238E27FC236}">
                    <a16:creationId xmlns:a16="http://schemas.microsoft.com/office/drawing/2014/main" id="{116156BB-8F83-406A-8B9D-6A1AB9E887E9}"/>
                  </a:ext>
                </a:extLst>
              </p14:cNvPr>
              <p14:cNvContentPartPr/>
              <p14:nvPr/>
            </p14:nvContentPartPr>
            <p14:xfrm>
              <a:off x="7236426" y="3800089"/>
              <a:ext cx="168840" cy="176760"/>
            </p14:xfrm>
          </p:contentPart>
        </mc:Choice>
        <mc:Fallback xmlns="">
          <p:pic>
            <p:nvPicPr>
              <p:cNvPr id="8341" name="Ink 8340">
                <a:extLst>
                  <a:ext uri="{FF2B5EF4-FFF2-40B4-BE49-F238E27FC236}">
                    <a16:creationId xmlns:a16="http://schemas.microsoft.com/office/drawing/2014/main" id="{116156BB-8F83-406A-8B9D-6A1AB9E887E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227426" y="3791449"/>
                <a:ext cx="1864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8342" name="Ink 8341">
                <a:extLst>
                  <a:ext uri="{FF2B5EF4-FFF2-40B4-BE49-F238E27FC236}">
                    <a16:creationId xmlns:a16="http://schemas.microsoft.com/office/drawing/2014/main" id="{D144C6E9-756E-4E2C-97C6-46684B5DEA7A}"/>
                  </a:ext>
                </a:extLst>
              </p14:cNvPr>
              <p14:cNvContentPartPr/>
              <p14:nvPr/>
            </p14:nvContentPartPr>
            <p14:xfrm>
              <a:off x="7457826" y="3796489"/>
              <a:ext cx="154080" cy="212400"/>
            </p14:xfrm>
          </p:contentPart>
        </mc:Choice>
        <mc:Fallback xmlns="">
          <p:pic>
            <p:nvPicPr>
              <p:cNvPr id="8342" name="Ink 8341">
                <a:extLst>
                  <a:ext uri="{FF2B5EF4-FFF2-40B4-BE49-F238E27FC236}">
                    <a16:creationId xmlns:a16="http://schemas.microsoft.com/office/drawing/2014/main" id="{D144C6E9-756E-4E2C-97C6-46684B5DEA7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448826" y="3787489"/>
                <a:ext cx="1717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8344" name="Ink 8343">
                <a:extLst>
                  <a:ext uri="{FF2B5EF4-FFF2-40B4-BE49-F238E27FC236}">
                    <a16:creationId xmlns:a16="http://schemas.microsoft.com/office/drawing/2014/main" id="{7344BFCA-7F8B-41D7-BD4C-681DB2055324}"/>
                  </a:ext>
                </a:extLst>
              </p14:cNvPr>
              <p14:cNvContentPartPr/>
              <p14:nvPr/>
            </p14:nvContentPartPr>
            <p14:xfrm>
              <a:off x="42546" y="4129849"/>
              <a:ext cx="149400" cy="153360"/>
            </p14:xfrm>
          </p:contentPart>
        </mc:Choice>
        <mc:Fallback xmlns="">
          <p:pic>
            <p:nvPicPr>
              <p:cNvPr id="8344" name="Ink 8343">
                <a:extLst>
                  <a:ext uri="{FF2B5EF4-FFF2-40B4-BE49-F238E27FC236}">
                    <a16:creationId xmlns:a16="http://schemas.microsoft.com/office/drawing/2014/main" id="{7344BFCA-7F8B-41D7-BD4C-681DB205532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3906" y="4120849"/>
                <a:ext cx="1670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8345" name="Ink 8344">
                <a:extLst>
                  <a:ext uri="{FF2B5EF4-FFF2-40B4-BE49-F238E27FC236}">
                    <a16:creationId xmlns:a16="http://schemas.microsoft.com/office/drawing/2014/main" id="{4793FC1D-9B51-470A-992E-1BC08157A9ED}"/>
                  </a:ext>
                </a:extLst>
              </p14:cNvPr>
              <p14:cNvContentPartPr/>
              <p14:nvPr/>
            </p14:nvContentPartPr>
            <p14:xfrm>
              <a:off x="216426" y="4165129"/>
              <a:ext cx="159840" cy="119520"/>
            </p14:xfrm>
          </p:contentPart>
        </mc:Choice>
        <mc:Fallback xmlns="">
          <p:pic>
            <p:nvPicPr>
              <p:cNvPr id="8345" name="Ink 8344">
                <a:extLst>
                  <a:ext uri="{FF2B5EF4-FFF2-40B4-BE49-F238E27FC236}">
                    <a16:creationId xmlns:a16="http://schemas.microsoft.com/office/drawing/2014/main" id="{4793FC1D-9B51-470A-992E-1BC08157A9E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07786" y="4156489"/>
                <a:ext cx="177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8346" name="Ink 8345">
                <a:extLst>
                  <a:ext uri="{FF2B5EF4-FFF2-40B4-BE49-F238E27FC236}">
                    <a16:creationId xmlns:a16="http://schemas.microsoft.com/office/drawing/2014/main" id="{9EF72F43-051E-4DD8-AB8D-3478BF790745}"/>
                  </a:ext>
                </a:extLst>
              </p14:cNvPr>
              <p14:cNvContentPartPr/>
              <p14:nvPr/>
            </p14:nvContentPartPr>
            <p14:xfrm>
              <a:off x="392106" y="4177369"/>
              <a:ext cx="92520" cy="144720"/>
            </p14:xfrm>
          </p:contentPart>
        </mc:Choice>
        <mc:Fallback xmlns="">
          <p:pic>
            <p:nvPicPr>
              <p:cNvPr id="8346" name="Ink 8345">
                <a:extLst>
                  <a:ext uri="{FF2B5EF4-FFF2-40B4-BE49-F238E27FC236}">
                    <a16:creationId xmlns:a16="http://schemas.microsoft.com/office/drawing/2014/main" id="{9EF72F43-051E-4DD8-AB8D-3478BF79074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83106" y="4168729"/>
                <a:ext cx="110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8347" name="Ink 8346">
                <a:extLst>
                  <a:ext uri="{FF2B5EF4-FFF2-40B4-BE49-F238E27FC236}">
                    <a16:creationId xmlns:a16="http://schemas.microsoft.com/office/drawing/2014/main" id="{80E417FC-0A36-49BD-BA92-5442DEBBFB19}"/>
                  </a:ext>
                </a:extLst>
              </p14:cNvPr>
              <p14:cNvContentPartPr/>
              <p14:nvPr/>
            </p14:nvContentPartPr>
            <p14:xfrm>
              <a:off x="579666" y="4150729"/>
              <a:ext cx="240480" cy="173880"/>
            </p14:xfrm>
          </p:contentPart>
        </mc:Choice>
        <mc:Fallback xmlns="">
          <p:pic>
            <p:nvPicPr>
              <p:cNvPr id="8347" name="Ink 8346">
                <a:extLst>
                  <a:ext uri="{FF2B5EF4-FFF2-40B4-BE49-F238E27FC236}">
                    <a16:creationId xmlns:a16="http://schemas.microsoft.com/office/drawing/2014/main" id="{80E417FC-0A36-49BD-BA92-5442DEBBFB1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70666" y="4142089"/>
                <a:ext cx="2581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8360" name="Ink 8359">
                <a:extLst>
                  <a:ext uri="{FF2B5EF4-FFF2-40B4-BE49-F238E27FC236}">
                    <a16:creationId xmlns:a16="http://schemas.microsoft.com/office/drawing/2014/main" id="{7C56EE94-AEF0-45E1-8085-4BDF91C2C069}"/>
                  </a:ext>
                </a:extLst>
              </p14:cNvPr>
              <p14:cNvContentPartPr/>
              <p14:nvPr/>
            </p14:nvContentPartPr>
            <p14:xfrm>
              <a:off x="2854506" y="4261969"/>
              <a:ext cx="279720" cy="215280"/>
            </p14:xfrm>
          </p:contentPart>
        </mc:Choice>
        <mc:Fallback xmlns="">
          <p:pic>
            <p:nvPicPr>
              <p:cNvPr id="8360" name="Ink 8359">
                <a:extLst>
                  <a:ext uri="{FF2B5EF4-FFF2-40B4-BE49-F238E27FC236}">
                    <a16:creationId xmlns:a16="http://schemas.microsoft.com/office/drawing/2014/main" id="{7C56EE94-AEF0-45E1-8085-4BDF91C2C06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845506" y="4253329"/>
                <a:ext cx="297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8361" name="Ink 8360">
                <a:extLst>
                  <a:ext uri="{FF2B5EF4-FFF2-40B4-BE49-F238E27FC236}">
                    <a16:creationId xmlns:a16="http://schemas.microsoft.com/office/drawing/2014/main" id="{BBF68F1A-B3DE-4D83-A6F1-08D6001C5B4D}"/>
                  </a:ext>
                </a:extLst>
              </p14:cNvPr>
              <p14:cNvContentPartPr/>
              <p14:nvPr/>
            </p14:nvContentPartPr>
            <p14:xfrm>
              <a:off x="3205146" y="4346569"/>
              <a:ext cx="137160" cy="135720"/>
            </p14:xfrm>
          </p:contentPart>
        </mc:Choice>
        <mc:Fallback xmlns="">
          <p:pic>
            <p:nvPicPr>
              <p:cNvPr id="8361" name="Ink 8360">
                <a:extLst>
                  <a:ext uri="{FF2B5EF4-FFF2-40B4-BE49-F238E27FC236}">
                    <a16:creationId xmlns:a16="http://schemas.microsoft.com/office/drawing/2014/main" id="{BBF68F1A-B3DE-4D83-A6F1-08D6001C5B4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196146" y="4337569"/>
                <a:ext cx="1548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8362" name="Ink 8361">
                <a:extLst>
                  <a:ext uri="{FF2B5EF4-FFF2-40B4-BE49-F238E27FC236}">
                    <a16:creationId xmlns:a16="http://schemas.microsoft.com/office/drawing/2014/main" id="{3B8C8B70-24EC-4ADF-9C27-04C8082AFA78}"/>
                  </a:ext>
                </a:extLst>
              </p14:cNvPr>
              <p14:cNvContentPartPr/>
              <p14:nvPr/>
            </p14:nvContentPartPr>
            <p14:xfrm>
              <a:off x="3330786" y="4386169"/>
              <a:ext cx="81000" cy="101520"/>
            </p14:xfrm>
          </p:contentPart>
        </mc:Choice>
        <mc:Fallback xmlns="">
          <p:pic>
            <p:nvPicPr>
              <p:cNvPr id="8362" name="Ink 8361">
                <a:extLst>
                  <a:ext uri="{FF2B5EF4-FFF2-40B4-BE49-F238E27FC236}">
                    <a16:creationId xmlns:a16="http://schemas.microsoft.com/office/drawing/2014/main" id="{3B8C8B70-24EC-4ADF-9C27-04C8082AFA7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322146" y="4377529"/>
                <a:ext cx="98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8363" name="Ink 8362">
                <a:extLst>
                  <a:ext uri="{FF2B5EF4-FFF2-40B4-BE49-F238E27FC236}">
                    <a16:creationId xmlns:a16="http://schemas.microsoft.com/office/drawing/2014/main" id="{657F6873-D24D-4B18-B364-784661449ADF}"/>
                  </a:ext>
                </a:extLst>
              </p14:cNvPr>
              <p14:cNvContentPartPr/>
              <p14:nvPr/>
            </p14:nvContentPartPr>
            <p14:xfrm>
              <a:off x="3492066" y="4412809"/>
              <a:ext cx="9000" cy="97920"/>
            </p14:xfrm>
          </p:contentPart>
        </mc:Choice>
        <mc:Fallback xmlns="">
          <p:pic>
            <p:nvPicPr>
              <p:cNvPr id="8363" name="Ink 8362">
                <a:extLst>
                  <a:ext uri="{FF2B5EF4-FFF2-40B4-BE49-F238E27FC236}">
                    <a16:creationId xmlns:a16="http://schemas.microsoft.com/office/drawing/2014/main" id="{657F6873-D24D-4B18-B364-784661449ADF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483426" y="4404169"/>
                <a:ext cx="26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8364" name="Ink 8363">
                <a:extLst>
                  <a:ext uri="{FF2B5EF4-FFF2-40B4-BE49-F238E27FC236}">
                    <a16:creationId xmlns:a16="http://schemas.microsoft.com/office/drawing/2014/main" id="{38B5DBAA-9C9F-43FA-8650-FA7805C26DEC}"/>
                  </a:ext>
                </a:extLst>
              </p14:cNvPr>
              <p14:cNvContentPartPr/>
              <p14:nvPr/>
            </p14:nvContentPartPr>
            <p14:xfrm>
              <a:off x="3577386" y="4189249"/>
              <a:ext cx="193320" cy="279000"/>
            </p14:xfrm>
          </p:contentPart>
        </mc:Choice>
        <mc:Fallback xmlns="">
          <p:pic>
            <p:nvPicPr>
              <p:cNvPr id="8364" name="Ink 8363">
                <a:extLst>
                  <a:ext uri="{FF2B5EF4-FFF2-40B4-BE49-F238E27FC236}">
                    <a16:creationId xmlns:a16="http://schemas.microsoft.com/office/drawing/2014/main" id="{38B5DBAA-9C9F-43FA-8650-FA7805C26DE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568746" y="4180249"/>
                <a:ext cx="2109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8365" name="Ink 8364">
                <a:extLst>
                  <a:ext uri="{FF2B5EF4-FFF2-40B4-BE49-F238E27FC236}">
                    <a16:creationId xmlns:a16="http://schemas.microsoft.com/office/drawing/2014/main" id="{15D7ACF6-871B-4452-A6FC-047775A49990}"/>
                  </a:ext>
                </a:extLst>
              </p14:cNvPr>
              <p14:cNvContentPartPr/>
              <p14:nvPr/>
            </p14:nvContentPartPr>
            <p14:xfrm>
              <a:off x="3830466" y="4347649"/>
              <a:ext cx="98280" cy="214560"/>
            </p14:xfrm>
          </p:contentPart>
        </mc:Choice>
        <mc:Fallback xmlns="">
          <p:pic>
            <p:nvPicPr>
              <p:cNvPr id="8365" name="Ink 8364">
                <a:extLst>
                  <a:ext uri="{FF2B5EF4-FFF2-40B4-BE49-F238E27FC236}">
                    <a16:creationId xmlns:a16="http://schemas.microsoft.com/office/drawing/2014/main" id="{15D7ACF6-871B-4452-A6FC-047775A49990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821466" y="4338649"/>
                <a:ext cx="115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8366" name="Ink 8365">
                <a:extLst>
                  <a:ext uri="{FF2B5EF4-FFF2-40B4-BE49-F238E27FC236}">
                    <a16:creationId xmlns:a16="http://schemas.microsoft.com/office/drawing/2014/main" id="{5F5856D2-52AB-45C4-ACFF-6E6CA15A4285}"/>
                  </a:ext>
                </a:extLst>
              </p14:cNvPr>
              <p14:cNvContentPartPr/>
              <p14:nvPr/>
            </p14:nvContentPartPr>
            <p14:xfrm>
              <a:off x="3718506" y="4338649"/>
              <a:ext cx="277200" cy="213840"/>
            </p14:xfrm>
          </p:contentPart>
        </mc:Choice>
        <mc:Fallback xmlns="">
          <p:pic>
            <p:nvPicPr>
              <p:cNvPr id="8366" name="Ink 8365">
                <a:extLst>
                  <a:ext uri="{FF2B5EF4-FFF2-40B4-BE49-F238E27FC236}">
                    <a16:creationId xmlns:a16="http://schemas.microsoft.com/office/drawing/2014/main" id="{5F5856D2-52AB-45C4-ACFF-6E6CA15A428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709506" y="4329649"/>
                <a:ext cx="2948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8367" name="Ink 8366">
                <a:extLst>
                  <a:ext uri="{FF2B5EF4-FFF2-40B4-BE49-F238E27FC236}">
                    <a16:creationId xmlns:a16="http://schemas.microsoft.com/office/drawing/2014/main" id="{41A7D841-7B96-4D33-A25B-8C4C4DBEFD34}"/>
                  </a:ext>
                </a:extLst>
              </p14:cNvPr>
              <p14:cNvContentPartPr/>
              <p14:nvPr/>
            </p14:nvContentPartPr>
            <p14:xfrm>
              <a:off x="4072746" y="4382569"/>
              <a:ext cx="174600" cy="14760"/>
            </p14:xfrm>
          </p:contentPart>
        </mc:Choice>
        <mc:Fallback xmlns="">
          <p:pic>
            <p:nvPicPr>
              <p:cNvPr id="8367" name="Ink 8366">
                <a:extLst>
                  <a:ext uri="{FF2B5EF4-FFF2-40B4-BE49-F238E27FC236}">
                    <a16:creationId xmlns:a16="http://schemas.microsoft.com/office/drawing/2014/main" id="{41A7D841-7B96-4D33-A25B-8C4C4DBEFD3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063746" y="4373929"/>
                <a:ext cx="192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8368" name="Ink 8367">
                <a:extLst>
                  <a:ext uri="{FF2B5EF4-FFF2-40B4-BE49-F238E27FC236}">
                    <a16:creationId xmlns:a16="http://schemas.microsoft.com/office/drawing/2014/main" id="{57D8EA69-C9F6-4765-8D43-9E4A333EE7DA}"/>
                  </a:ext>
                </a:extLst>
              </p14:cNvPr>
              <p14:cNvContentPartPr/>
              <p14:nvPr/>
            </p14:nvContentPartPr>
            <p14:xfrm>
              <a:off x="4101546" y="4493809"/>
              <a:ext cx="170280" cy="10440"/>
            </p14:xfrm>
          </p:contentPart>
        </mc:Choice>
        <mc:Fallback xmlns="">
          <p:pic>
            <p:nvPicPr>
              <p:cNvPr id="8368" name="Ink 8367">
                <a:extLst>
                  <a:ext uri="{FF2B5EF4-FFF2-40B4-BE49-F238E27FC236}">
                    <a16:creationId xmlns:a16="http://schemas.microsoft.com/office/drawing/2014/main" id="{57D8EA69-C9F6-4765-8D43-9E4A333EE7D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092906" y="4485169"/>
                <a:ext cx="1879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8369" name="Ink 8368">
                <a:extLst>
                  <a:ext uri="{FF2B5EF4-FFF2-40B4-BE49-F238E27FC236}">
                    <a16:creationId xmlns:a16="http://schemas.microsoft.com/office/drawing/2014/main" id="{CB48726E-DE95-49CE-86B1-2D097715EA7A}"/>
                  </a:ext>
                </a:extLst>
              </p14:cNvPr>
              <p14:cNvContentPartPr/>
              <p14:nvPr/>
            </p14:nvContentPartPr>
            <p14:xfrm>
              <a:off x="4515906" y="4199689"/>
              <a:ext cx="120600" cy="330480"/>
            </p14:xfrm>
          </p:contentPart>
        </mc:Choice>
        <mc:Fallback xmlns="">
          <p:pic>
            <p:nvPicPr>
              <p:cNvPr id="8369" name="Ink 8368">
                <a:extLst>
                  <a:ext uri="{FF2B5EF4-FFF2-40B4-BE49-F238E27FC236}">
                    <a16:creationId xmlns:a16="http://schemas.microsoft.com/office/drawing/2014/main" id="{CB48726E-DE95-49CE-86B1-2D097715EA7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507266" y="4191049"/>
                <a:ext cx="1382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8370" name="Ink 8369">
                <a:extLst>
                  <a:ext uri="{FF2B5EF4-FFF2-40B4-BE49-F238E27FC236}">
                    <a16:creationId xmlns:a16="http://schemas.microsoft.com/office/drawing/2014/main" id="{60200FD6-C774-4419-AC2A-10FAFBE722F0}"/>
                  </a:ext>
                </a:extLst>
              </p14:cNvPr>
              <p14:cNvContentPartPr/>
              <p14:nvPr/>
            </p14:nvContentPartPr>
            <p14:xfrm>
              <a:off x="4716426" y="4315969"/>
              <a:ext cx="182520" cy="197280"/>
            </p14:xfrm>
          </p:contentPart>
        </mc:Choice>
        <mc:Fallback xmlns="">
          <p:pic>
            <p:nvPicPr>
              <p:cNvPr id="8370" name="Ink 8369">
                <a:extLst>
                  <a:ext uri="{FF2B5EF4-FFF2-40B4-BE49-F238E27FC236}">
                    <a16:creationId xmlns:a16="http://schemas.microsoft.com/office/drawing/2014/main" id="{60200FD6-C774-4419-AC2A-10FAFBE722F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707786" y="4306969"/>
                <a:ext cx="2001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8371" name="Ink 8370">
                <a:extLst>
                  <a:ext uri="{FF2B5EF4-FFF2-40B4-BE49-F238E27FC236}">
                    <a16:creationId xmlns:a16="http://schemas.microsoft.com/office/drawing/2014/main" id="{BA99D1E0-1EB2-4CFA-9179-A0E4511D574F}"/>
                  </a:ext>
                </a:extLst>
              </p14:cNvPr>
              <p14:cNvContentPartPr/>
              <p14:nvPr/>
            </p14:nvContentPartPr>
            <p14:xfrm>
              <a:off x="4965906" y="4422529"/>
              <a:ext cx="152640" cy="25560"/>
            </p14:xfrm>
          </p:contentPart>
        </mc:Choice>
        <mc:Fallback xmlns="">
          <p:pic>
            <p:nvPicPr>
              <p:cNvPr id="8371" name="Ink 8370">
                <a:extLst>
                  <a:ext uri="{FF2B5EF4-FFF2-40B4-BE49-F238E27FC236}">
                    <a16:creationId xmlns:a16="http://schemas.microsoft.com/office/drawing/2014/main" id="{BA99D1E0-1EB2-4CFA-9179-A0E4511D574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957266" y="4413529"/>
                <a:ext cx="170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8372" name="Ink 8371">
                <a:extLst>
                  <a:ext uri="{FF2B5EF4-FFF2-40B4-BE49-F238E27FC236}">
                    <a16:creationId xmlns:a16="http://schemas.microsoft.com/office/drawing/2014/main" id="{41D461C1-A416-4F6D-B429-1C1F69B366D0}"/>
                  </a:ext>
                </a:extLst>
              </p14:cNvPr>
              <p14:cNvContentPartPr/>
              <p14:nvPr/>
            </p14:nvContentPartPr>
            <p14:xfrm>
              <a:off x="5011266" y="4330009"/>
              <a:ext cx="47160" cy="210600"/>
            </p14:xfrm>
          </p:contentPart>
        </mc:Choice>
        <mc:Fallback xmlns="">
          <p:pic>
            <p:nvPicPr>
              <p:cNvPr id="8372" name="Ink 8371">
                <a:extLst>
                  <a:ext uri="{FF2B5EF4-FFF2-40B4-BE49-F238E27FC236}">
                    <a16:creationId xmlns:a16="http://schemas.microsoft.com/office/drawing/2014/main" id="{41D461C1-A416-4F6D-B429-1C1F69B366D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002626" y="4321009"/>
                <a:ext cx="64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8373" name="Ink 8372">
                <a:extLst>
                  <a:ext uri="{FF2B5EF4-FFF2-40B4-BE49-F238E27FC236}">
                    <a16:creationId xmlns:a16="http://schemas.microsoft.com/office/drawing/2014/main" id="{673CFA33-A157-4EDC-8690-725A4B7CB7B1}"/>
                  </a:ext>
                </a:extLst>
              </p14:cNvPr>
              <p14:cNvContentPartPr/>
              <p14:nvPr/>
            </p14:nvContentPartPr>
            <p14:xfrm>
              <a:off x="5210346" y="4263409"/>
              <a:ext cx="306360" cy="268560"/>
            </p14:xfrm>
          </p:contentPart>
        </mc:Choice>
        <mc:Fallback xmlns="">
          <p:pic>
            <p:nvPicPr>
              <p:cNvPr id="8373" name="Ink 8372">
                <a:extLst>
                  <a:ext uri="{FF2B5EF4-FFF2-40B4-BE49-F238E27FC236}">
                    <a16:creationId xmlns:a16="http://schemas.microsoft.com/office/drawing/2014/main" id="{673CFA33-A157-4EDC-8690-725A4B7CB7B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201706" y="4254409"/>
                <a:ext cx="324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8374" name="Ink 8373">
                <a:extLst>
                  <a:ext uri="{FF2B5EF4-FFF2-40B4-BE49-F238E27FC236}">
                    <a16:creationId xmlns:a16="http://schemas.microsoft.com/office/drawing/2014/main" id="{1B440EC1-25CC-477D-AE8D-EB35A9806AF1}"/>
                  </a:ext>
                </a:extLst>
              </p14:cNvPr>
              <p14:cNvContentPartPr/>
              <p14:nvPr/>
            </p14:nvContentPartPr>
            <p14:xfrm>
              <a:off x="5455866" y="4352329"/>
              <a:ext cx="110160" cy="314280"/>
            </p14:xfrm>
          </p:contentPart>
        </mc:Choice>
        <mc:Fallback xmlns="">
          <p:pic>
            <p:nvPicPr>
              <p:cNvPr id="8374" name="Ink 8373">
                <a:extLst>
                  <a:ext uri="{FF2B5EF4-FFF2-40B4-BE49-F238E27FC236}">
                    <a16:creationId xmlns:a16="http://schemas.microsoft.com/office/drawing/2014/main" id="{1B440EC1-25CC-477D-AE8D-EB35A9806AF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447226" y="4343329"/>
                <a:ext cx="1278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8375" name="Ink 8374">
                <a:extLst>
                  <a:ext uri="{FF2B5EF4-FFF2-40B4-BE49-F238E27FC236}">
                    <a16:creationId xmlns:a16="http://schemas.microsoft.com/office/drawing/2014/main" id="{E2319A5E-432F-4D64-8CEC-B0413E27A9E3}"/>
                  </a:ext>
                </a:extLst>
              </p14:cNvPr>
              <p14:cNvContentPartPr/>
              <p14:nvPr/>
            </p14:nvContentPartPr>
            <p14:xfrm>
              <a:off x="5652786" y="4470769"/>
              <a:ext cx="60480" cy="138960"/>
            </p14:xfrm>
          </p:contentPart>
        </mc:Choice>
        <mc:Fallback xmlns="">
          <p:pic>
            <p:nvPicPr>
              <p:cNvPr id="8375" name="Ink 8374">
                <a:extLst>
                  <a:ext uri="{FF2B5EF4-FFF2-40B4-BE49-F238E27FC236}">
                    <a16:creationId xmlns:a16="http://schemas.microsoft.com/office/drawing/2014/main" id="{E2319A5E-432F-4D64-8CEC-B0413E27A9E3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643786" y="4462129"/>
                <a:ext cx="781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8376" name="Ink 8375">
                <a:extLst>
                  <a:ext uri="{FF2B5EF4-FFF2-40B4-BE49-F238E27FC236}">
                    <a16:creationId xmlns:a16="http://schemas.microsoft.com/office/drawing/2014/main" id="{02884312-6323-4C6D-9921-BD3B18E37935}"/>
                  </a:ext>
                </a:extLst>
              </p14:cNvPr>
              <p14:cNvContentPartPr/>
              <p14:nvPr/>
            </p14:nvContentPartPr>
            <p14:xfrm>
              <a:off x="5756466" y="4467889"/>
              <a:ext cx="120600" cy="114480"/>
            </p14:xfrm>
          </p:contentPart>
        </mc:Choice>
        <mc:Fallback xmlns="">
          <p:pic>
            <p:nvPicPr>
              <p:cNvPr id="8376" name="Ink 8375">
                <a:extLst>
                  <a:ext uri="{FF2B5EF4-FFF2-40B4-BE49-F238E27FC236}">
                    <a16:creationId xmlns:a16="http://schemas.microsoft.com/office/drawing/2014/main" id="{02884312-6323-4C6D-9921-BD3B18E3793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747466" y="4458889"/>
                <a:ext cx="1382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8377" name="Ink 8376">
                <a:extLst>
                  <a:ext uri="{FF2B5EF4-FFF2-40B4-BE49-F238E27FC236}">
                    <a16:creationId xmlns:a16="http://schemas.microsoft.com/office/drawing/2014/main" id="{BD7CB282-36A4-4714-B13E-253579D03AA7}"/>
                  </a:ext>
                </a:extLst>
              </p14:cNvPr>
              <p14:cNvContentPartPr/>
              <p14:nvPr/>
            </p14:nvContentPartPr>
            <p14:xfrm>
              <a:off x="6125466" y="4258369"/>
              <a:ext cx="84240" cy="274320"/>
            </p14:xfrm>
          </p:contentPart>
        </mc:Choice>
        <mc:Fallback xmlns="">
          <p:pic>
            <p:nvPicPr>
              <p:cNvPr id="8377" name="Ink 8376">
                <a:extLst>
                  <a:ext uri="{FF2B5EF4-FFF2-40B4-BE49-F238E27FC236}">
                    <a16:creationId xmlns:a16="http://schemas.microsoft.com/office/drawing/2014/main" id="{BD7CB282-36A4-4714-B13E-253579D03AA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116826" y="4249729"/>
                <a:ext cx="1018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8378" name="Ink 8377">
                <a:extLst>
                  <a:ext uri="{FF2B5EF4-FFF2-40B4-BE49-F238E27FC236}">
                    <a16:creationId xmlns:a16="http://schemas.microsoft.com/office/drawing/2014/main" id="{9763F02B-B609-44E5-9C1A-E0DAF648F47D}"/>
                  </a:ext>
                </a:extLst>
              </p14:cNvPr>
              <p14:cNvContentPartPr/>
              <p14:nvPr/>
            </p14:nvContentPartPr>
            <p14:xfrm>
              <a:off x="6037986" y="4423249"/>
              <a:ext cx="175680" cy="6120"/>
            </p14:xfrm>
          </p:contentPart>
        </mc:Choice>
        <mc:Fallback xmlns="">
          <p:pic>
            <p:nvPicPr>
              <p:cNvPr id="8378" name="Ink 8377">
                <a:extLst>
                  <a:ext uri="{FF2B5EF4-FFF2-40B4-BE49-F238E27FC236}">
                    <a16:creationId xmlns:a16="http://schemas.microsoft.com/office/drawing/2014/main" id="{9763F02B-B609-44E5-9C1A-E0DAF648F47D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029346" y="4414249"/>
                <a:ext cx="193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8379" name="Ink 8378">
                <a:extLst>
                  <a:ext uri="{FF2B5EF4-FFF2-40B4-BE49-F238E27FC236}">
                    <a16:creationId xmlns:a16="http://schemas.microsoft.com/office/drawing/2014/main" id="{B1C86A66-5CE9-4CAA-845F-34A06A63DA65}"/>
                  </a:ext>
                </a:extLst>
              </p14:cNvPr>
              <p14:cNvContentPartPr/>
              <p14:nvPr/>
            </p14:nvContentPartPr>
            <p14:xfrm>
              <a:off x="6246066" y="4261249"/>
              <a:ext cx="182520" cy="292320"/>
            </p14:xfrm>
          </p:contentPart>
        </mc:Choice>
        <mc:Fallback xmlns="">
          <p:pic>
            <p:nvPicPr>
              <p:cNvPr id="8379" name="Ink 8378">
                <a:extLst>
                  <a:ext uri="{FF2B5EF4-FFF2-40B4-BE49-F238E27FC236}">
                    <a16:creationId xmlns:a16="http://schemas.microsoft.com/office/drawing/2014/main" id="{B1C86A66-5CE9-4CAA-845F-34A06A63DA6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237066" y="4252249"/>
                <a:ext cx="2001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8380" name="Ink 8379">
                <a:extLst>
                  <a:ext uri="{FF2B5EF4-FFF2-40B4-BE49-F238E27FC236}">
                    <a16:creationId xmlns:a16="http://schemas.microsoft.com/office/drawing/2014/main" id="{7765AFEA-58E5-4CA1-A8D3-01E2E624993B}"/>
                  </a:ext>
                </a:extLst>
              </p14:cNvPr>
              <p14:cNvContentPartPr/>
              <p14:nvPr/>
            </p14:nvContentPartPr>
            <p14:xfrm>
              <a:off x="6475746" y="4455649"/>
              <a:ext cx="183240" cy="164520"/>
            </p14:xfrm>
          </p:contentPart>
        </mc:Choice>
        <mc:Fallback xmlns="">
          <p:pic>
            <p:nvPicPr>
              <p:cNvPr id="8380" name="Ink 8379">
                <a:extLst>
                  <a:ext uri="{FF2B5EF4-FFF2-40B4-BE49-F238E27FC236}">
                    <a16:creationId xmlns:a16="http://schemas.microsoft.com/office/drawing/2014/main" id="{7765AFEA-58E5-4CA1-A8D3-01E2E624993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467106" y="4446649"/>
                <a:ext cx="200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8381" name="Ink 8380">
                <a:extLst>
                  <a:ext uri="{FF2B5EF4-FFF2-40B4-BE49-F238E27FC236}">
                    <a16:creationId xmlns:a16="http://schemas.microsoft.com/office/drawing/2014/main" id="{FE59C68A-8BF5-4E10-A99E-953FB5C993B0}"/>
                  </a:ext>
                </a:extLst>
              </p14:cNvPr>
              <p14:cNvContentPartPr/>
              <p14:nvPr/>
            </p14:nvContentPartPr>
            <p14:xfrm>
              <a:off x="6739266" y="4594969"/>
              <a:ext cx="21960" cy="118800"/>
            </p14:xfrm>
          </p:contentPart>
        </mc:Choice>
        <mc:Fallback xmlns="">
          <p:pic>
            <p:nvPicPr>
              <p:cNvPr id="8381" name="Ink 8380">
                <a:extLst>
                  <a:ext uri="{FF2B5EF4-FFF2-40B4-BE49-F238E27FC236}">
                    <a16:creationId xmlns:a16="http://schemas.microsoft.com/office/drawing/2014/main" id="{FE59C68A-8BF5-4E10-A99E-953FB5C993B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730266" y="4586329"/>
                <a:ext cx="39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8382" name="Ink 8381">
                <a:extLst>
                  <a:ext uri="{FF2B5EF4-FFF2-40B4-BE49-F238E27FC236}">
                    <a16:creationId xmlns:a16="http://schemas.microsoft.com/office/drawing/2014/main" id="{81FF84DD-AC87-4D7C-AF4A-A832B112EEB2}"/>
                  </a:ext>
                </a:extLst>
              </p14:cNvPr>
              <p14:cNvContentPartPr/>
              <p14:nvPr/>
            </p14:nvContentPartPr>
            <p14:xfrm>
              <a:off x="6873186" y="4498129"/>
              <a:ext cx="151560" cy="119520"/>
            </p14:xfrm>
          </p:contentPart>
        </mc:Choice>
        <mc:Fallback xmlns="">
          <p:pic>
            <p:nvPicPr>
              <p:cNvPr id="8382" name="Ink 8381">
                <a:extLst>
                  <a:ext uri="{FF2B5EF4-FFF2-40B4-BE49-F238E27FC236}">
                    <a16:creationId xmlns:a16="http://schemas.microsoft.com/office/drawing/2014/main" id="{81FF84DD-AC87-4D7C-AF4A-A832B112EEB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864546" y="4489489"/>
                <a:ext cx="1692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8383" name="Ink 8382">
                <a:extLst>
                  <a:ext uri="{FF2B5EF4-FFF2-40B4-BE49-F238E27FC236}">
                    <a16:creationId xmlns:a16="http://schemas.microsoft.com/office/drawing/2014/main" id="{3AA853B2-EA3B-4344-8490-27CF3206511C}"/>
                  </a:ext>
                </a:extLst>
              </p14:cNvPr>
              <p14:cNvContentPartPr/>
              <p14:nvPr/>
            </p14:nvContentPartPr>
            <p14:xfrm>
              <a:off x="7040586" y="4322809"/>
              <a:ext cx="17280" cy="269280"/>
            </p14:xfrm>
          </p:contentPart>
        </mc:Choice>
        <mc:Fallback xmlns="">
          <p:pic>
            <p:nvPicPr>
              <p:cNvPr id="8383" name="Ink 8382">
                <a:extLst>
                  <a:ext uri="{FF2B5EF4-FFF2-40B4-BE49-F238E27FC236}">
                    <a16:creationId xmlns:a16="http://schemas.microsoft.com/office/drawing/2014/main" id="{3AA853B2-EA3B-4344-8490-27CF3206511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031586" y="4313809"/>
                <a:ext cx="349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8384" name="Ink 8383">
                <a:extLst>
                  <a:ext uri="{FF2B5EF4-FFF2-40B4-BE49-F238E27FC236}">
                    <a16:creationId xmlns:a16="http://schemas.microsoft.com/office/drawing/2014/main" id="{E2401AAC-683C-4CCB-94BA-1ED885867648}"/>
                  </a:ext>
                </a:extLst>
              </p14:cNvPr>
              <p14:cNvContentPartPr/>
              <p14:nvPr/>
            </p14:nvContentPartPr>
            <p14:xfrm>
              <a:off x="7139586" y="4508209"/>
              <a:ext cx="135000" cy="139680"/>
            </p14:xfrm>
          </p:contentPart>
        </mc:Choice>
        <mc:Fallback xmlns="">
          <p:pic>
            <p:nvPicPr>
              <p:cNvPr id="8384" name="Ink 8383">
                <a:extLst>
                  <a:ext uri="{FF2B5EF4-FFF2-40B4-BE49-F238E27FC236}">
                    <a16:creationId xmlns:a16="http://schemas.microsoft.com/office/drawing/2014/main" id="{E2401AAC-683C-4CCB-94BA-1ED88586764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130586" y="4499569"/>
                <a:ext cx="152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8385" name="Ink 8384">
                <a:extLst>
                  <a:ext uri="{FF2B5EF4-FFF2-40B4-BE49-F238E27FC236}">
                    <a16:creationId xmlns:a16="http://schemas.microsoft.com/office/drawing/2014/main" id="{008FA1CF-CFF9-417C-8AAB-89A6DC3A7FD5}"/>
                  </a:ext>
                </a:extLst>
              </p14:cNvPr>
              <p14:cNvContentPartPr/>
              <p14:nvPr/>
            </p14:nvContentPartPr>
            <p14:xfrm>
              <a:off x="7409586" y="4202929"/>
              <a:ext cx="158760" cy="454680"/>
            </p14:xfrm>
          </p:contentPart>
        </mc:Choice>
        <mc:Fallback xmlns="">
          <p:pic>
            <p:nvPicPr>
              <p:cNvPr id="8385" name="Ink 8384">
                <a:extLst>
                  <a:ext uri="{FF2B5EF4-FFF2-40B4-BE49-F238E27FC236}">
                    <a16:creationId xmlns:a16="http://schemas.microsoft.com/office/drawing/2014/main" id="{008FA1CF-CFF9-417C-8AAB-89A6DC3A7FD5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400946" y="4193929"/>
                <a:ext cx="17640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8386" name="Ink 8385">
                <a:extLst>
                  <a:ext uri="{FF2B5EF4-FFF2-40B4-BE49-F238E27FC236}">
                    <a16:creationId xmlns:a16="http://schemas.microsoft.com/office/drawing/2014/main" id="{DEE94450-7568-4794-969D-377DE5227BF2}"/>
                  </a:ext>
                </a:extLst>
              </p14:cNvPr>
              <p14:cNvContentPartPr/>
              <p14:nvPr/>
            </p14:nvContentPartPr>
            <p14:xfrm>
              <a:off x="7666986" y="4596409"/>
              <a:ext cx="14040" cy="360"/>
            </p14:xfrm>
          </p:contentPart>
        </mc:Choice>
        <mc:Fallback xmlns="">
          <p:pic>
            <p:nvPicPr>
              <p:cNvPr id="8386" name="Ink 8385">
                <a:extLst>
                  <a:ext uri="{FF2B5EF4-FFF2-40B4-BE49-F238E27FC236}">
                    <a16:creationId xmlns:a16="http://schemas.microsoft.com/office/drawing/2014/main" id="{DEE94450-7568-4794-969D-377DE5227BF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658346" y="4587769"/>
                <a:ext cx="31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8387" name="Ink 8386">
                <a:extLst>
                  <a:ext uri="{FF2B5EF4-FFF2-40B4-BE49-F238E27FC236}">
                    <a16:creationId xmlns:a16="http://schemas.microsoft.com/office/drawing/2014/main" id="{DD84E2DF-D54A-49B5-9DAC-4599E48C985C}"/>
                  </a:ext>
                </a:extLst>
              </p14:cNvPr>
              <p14:cNvContentPartPr/>
              <p14:nvPr/>
            </p14:nvContentPartPr>
            <p14:xfrm>
              <a:off x="7736106" y="4275649"/>
              <a:ext cx="147240" cy="280080"/>
            </p14:xfrm>
          </p:contentPart>
        </mc:Choice>
        <mc:Fallback xmlns="">
          <p:pic>
            <p:nvPicPr>
              <p:cNvPr id="8387" name="Ink 8386">
                <a:extLst>
                  <a:ext uri="{FF2B5EF4-FFF2-40B4-BE49-F238E27FC236}">
                    <a16:creationId xmlns:a16="http://schemas.microsoft.com/office/drawing/2014/main" id="{DD84E2DF-D54A-49B5-9DAC-4599E48C985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727466" y="4266649"/>
                <a:ext cx="164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8388" name="Ink 8387">
                <a:extLst>
                  <a:ext uri="{FF2B5EF4-FFF2-40B4-BE49-F238E27FC236}">
                    <a16:creationId xmlns:a16="http://schemas.microsoft.com/office/drawing/2014/main" id="{E4F540D9-E327-41A8-AAF4-B54D5EFA5AFF}"/>
                  </a:ext>
                </a:extLst>
              </p14:cNvPr>
              <p14:cNvContentPartPr/>
              <p14:nvPr/>
            </p14:nvContentPartPr>
            <p14:xfrm>
              <a:off x="7948866" y="4470409"/>
              <a:ext cx="172080" cy="119160"/>
            </p14:xfrm>
          </p:contentPart>
        </mc:Choice>
        <mc:Fallback xmlns="">
          <p:pic>
            <p:nvPicPr>
              <p:cNvPr id="8388" name="Ink 8387">
                <a:extLst>
                  <a:ext uri="{FF2B5EF4-FFF2-40B4-BE49-F238E27FC236}">
                    <a16:creationId xmlns:a16="http://schemas.microsoft.com/office/drawing/2014/main" id="{E4F540D9-E327-41A8-AAF4-B54D5EFA5AFF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939866" y="4461769"/>
                <a:ext cx="189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8389" name="Ink 8388">
                <a:extLst>
                  <a:ext uri="{FF2B5EF4-FFF2-40B4-BE49-F238E27FC236}">
                    <a16:creationId xmlns:a16="http://schemas.microsoft.com/office/drawing/2014/main" id="{385EDC96-E1AE-47D1-9F2A-F7EEE6AF5698}"/>
                  </a:ext>
                </a:extLst>
              </p14:cNvPr>
              <p14:cNvContentPartPr/>
              <p14:nvPr/>
            </p14:nvContentPartPr>
            <p14:xfrm>
              <a:off x="8078826" y="4431529"/>
              <a:ext cx="194400" cy="335880"/>
            </p14:xfrm>
          </p:contentPart>
        </mc:Choice>
        <mc:Fallback xmlns="">
          <p:pic>
            <p:nvPicPr>
              <p:cNvPr id="8389" name="Ink 8388">
                <a:extLst>
                  <a:ext uri="{FF2B5EF4-FFF2-40B4-BE49-F238E27FC236}">
                    <a16:creationId xmlns:a16="http://schemas.microsoft.com/office/drawing/2014/main" id="{385EDC96-E1AE-47D1-9F2A-F7EEE6AF5698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069826" y="4422529"/>
                <a:ext cx="2120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8390" name="Ink 8389">
                <a:extLst>
                  <a:ext uri="{FF2B5EF4-FFF2-40B4-BE49-F238E27FC236}">
                    <a16:creationId xmlns:a16="http://schemas.microsoft.com/office/drawing/2014/main" id="{C0EBCE8D-759F-47A6-A1B3-D96F71E66529}"/>
                  </a:ext>
                </a:extLst>
              </p14:cNvPr>
              <p14:cNvContentPartPr/>
              <p14:nvPr/>
            </p14:nvContentPartPr>
            <p14:xfrm>
              <a:off x="8363226" y="4529809"/>
              <a:ext cx="13320" cy="172440"/>
            </p14:xfrm>
          </p:contentPart>
        </mc:Choice>
        <mc:Fallback xmlns="">
          <p:pic>
            <p:nvPicPr>
              <p:cNvPr id="8390" name="Ink 8389">
                <a:extLst>
                  <a:ext uri="{FF2B5EF4-FFF2-40B4-BE49-F238E27FC236}">
                    <a16:creationId xmlns:a16="http://schemas.microsoft.com/office/drawing/2014/main" id="{C0EBCE8D-759F-47A6-A1B3-D96F71E66529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354586" y="4521169"/>
                <a:ext cx="30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8391" name="Ink 8390">
                <a:extLst>
                  <a:ext uri="{FF2B5EF4-FFF2-40B4-BE49-F238E27FC236}">
                    <a16:creationId xmlns:a16="http://schemas.microsoft.com/office/drawing/2014/main" id="{9FCCF1B4-FB65-4EA7-BA7E-54AC9C1C4CD2}"/>
                  </a:ext>
                </a:extLst>
              </p14:cNvPr>
              <p14:cNvContentPartPr/>
              <p14:nvPr/>
            </p14:nvContentPartPr>
            <p14:xfrm>
              <a:off x="8478786" y="4537369"/>
              <a:ext cx="121320" cy="151200"/>
            </p14:xfrm>
          </p:contentPart>
        </mc:Choice>
        <mc:Fallback xmlns="">
          <p:pic>
            <p:nvPicPr>
              <p:cNvPr id="8391" name="Ink 8390">
                <a:extLst>
                  <a:ext uri="{FF2B5EF4-FFF2-40B4-BE49-F238E27FC236}">
                    <a16:creationId xmlns:a16="http://schemas.microsoft.com/office/drawing/2014/main" id="{9FCCF1B4-FB65-4EA7-BA7E-54AC9C1C4CD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470146" y="4528369"/>
                <a:ext cx="1389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8392" name="Ink 8391">
                <a:extLst>
                  <a:ext uri="{FF2B5EF4-FFF2-40B4-BE49-F238E27FC236}">
                    <a16:creationId xmlns:a16="http://schemas.microsoft.com/office/drawing/2014/main" id="{BD6F9894-4B52-47F4-833D-922FA526AD5E}"/>
                  </a:ext>
                </a:extLst>
              </p14:cNvPr>
              <p14:cNvContentPartPr/>
              <p14:nvPr/>
            </p14:nvContentPartPr>
            <p14:xfrm>
              <a:off x="8687586" y="4317049"/>
              <a:ext cx="97560" cy="358560"/>
            </p14:xfrm>
          </p:contentPart>
        </mc:Choice>
        <mc:Fallback xmlns="">
          <p:pic>
            <p:nvPicPr>
              <p:cNvPr id="8392" name="Ink 8391">
                <a:extLst>
                  <a:ext uri="{FF2B5EF4-FFF2-40B4-BE49-F238E27FC236}">
                    <a16:creationId xmlns:a16="http://schemas.microsoft.com/office/drawing/2014/main" id="{BD6F9894-4B52-47F4-833D-922FA526AD5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678586" y="4308049"/>
                <a:ext cx="1152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8393" name="Ink 8392">
                <a:extLst>
                  <a:ext uri="{FF2B5EF4-FFF2-40B4-BE49-F238E27FC236}">
                    <a16:creationId xmlns:a16="http://schemas.microsoft.com/office/drawing/2014/main" id="{2B6B5E70-81CB-4AB7-ABCE-29E64960BB5C}"/>
                  </a:ext>
                </a:extLst>
              </p14:cNvPr>
              <p14:cNvContentPartPr/>
              <p14:nvPr/>
            </p14:nvContentPartPr>
            <p14:xfrm>
              <a:off x="8865786" y="4384009"/>
              <a:ext cx="46440" cy="247320"/>
            </p14:xfrm>
          </p:contentPart>
        </mc:Choice>
        <mc:Fallback xmlns="">
          <p:pic>
            <p:nvPicPr>
              <p:cNvPr id="8393" name="Ink 8392">
                <a:extLst>
                  <a:ext uri="{FF2B5EF4-FFF2-40B4-BE49-F238E27FC236}">
                    <a16:creationId xmlns:a16="http://schemas.microsoft.com/office/drawing/2014/main" id="{2B6B5E70-81CB-4AB7-ABCE-29E64960BB5C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857146" y="4375369"/>
                <a:ext cx="640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8394" name="Ink 8393">
                <a:extLst>
                  <a:ext uri="{FF2B5EF4-FFF2-40B4-BE49-F238E27FC236}">
                    <a16:creationId xmlns:a16="http://schemas.microsoft.com/office/drawing/2014/main" id="{1D76E49F-6B60-4DCC-8BEF-9B2A690BEA96}"/>
                  </a:ext>
                </a:extLst>
              </p14:cNvPr>
              <p14:cNvContentPartPr/>
              <p14:nvPr/>
            </p14:nvContentPartPr>
            <p14:xfrm>
              <a:off x="8939946" y="4292569"/>
              <a:ext cx="198720" cy="308520"/>
            </p14:xfrm>
          </p:contentPart>
        </mc:Choice>
        <mc:Fallback xmlns="">
          <p:pic>
            <p:nvPicPr>
              <p:cNvPr id="8394" name="Ink 8393">
                <a:extLst>
                  <a:ext uri="{FF2B5EF4-FFF2-40B4-BE49-F238E27FC236}">
                    <a16:creationId xmlns:a16="http://schemas.microsoft.com/office/drawing/2014/main" id="{1D76E49F-6B60-4DCC-8BEF-9B2A690BEA96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930946" y="4283929"/>
                <a:ext cx="216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8395" name="Ink 8394">
                <a:extLst>
                  <a:ext uri="{FF2B5EF4-FFF2-40B4-BE49-F238E27FC236}">
                    <a16:creationId xmlns:a16="http://schemas.microsoft.com/office/drawing/2014/main" id="{D699A44B-C045-451B-9215-1BAAB6535153}"/>
                  </a:ext>
                </a:extLst>
              </p14:cNvPr>
              <p14:cNvContentPartPr/>
              <p14:nvPr/>
            </p14:nvContentPartPr>
            <p14:xfrm>
              <a:off x="9228306" y="4251169"/>
              <a:ext cx="72000" cy="415080"/>
            </p14:xfrm>
          </p:contentPart>
        </mc:Choice>
        <mc:Fallback xmlns="">
          <p:pic>
            <p:nvPicPr>
              <p:cNvPr id="8395" name="Ink 8394">
                <a:extLst>
                  <a:ext uri="{FF2B5EF4-FFF2-40B4-BE49-F238E27FC236}">
                    <a16:creationId xmlns:a16="http://schemas.microsoft.com/office/drawing/2014/main" id="{D699A44B-C045-451B-9215-1BAAB6535153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219306" y="4242169"/>
                <a:ext cx="8964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8396" name="Ink 8395">
                <a:extLst>
                  <a:ext uri="{FF2B5EF4-FFF2-40B4-BE49-F238E27FC236}">
                    <a16:creationId xmlns:a16="http://schemas.microsoft.com/office/drawing/2014/main" id="{B75DFE61-6802-42DE-9ECD-F9ED99B10F5D}"/>
                  </a:ext>
                </a:extLst>
              </p14:cNvPr>
              <p14:cNvContentPartPr/>
              <p14:nvPr/>
            </p14:nvContentPartPr>
            <p14:xfrm>
              <a:off x="9155586" y="4526209"/>
              <a:ext cx="379440" cy="162360"/>
            </p14:xfrm>
          </p:contentPart>
        </mc:Choice>
        <mc:Fallback xmlns="">
          <p:pic>
            <p:nvPicPr>
              <p:cNvPr id="8396" name="Ink 8395">
                <a:extLst>
                  <a:ext uri="{FF2B5EF4-FFF2-40B4-BE49-F238E27FC236}">
                    <a16:creationId xmlns:a16="http://schemas.microsoft.com/office/drawing/2014/main" id="{B75DFE61-6802-42DE-9ECD-F9ED99B10F5D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146946" y="4517569"/>
                <a:ext cx="397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8397" name="Ink 8396">
                <a:extLst>
                  <a:ext uri="{FF2B5EF4-FFF2-40B4-BE49-F238E27FC236}">
                    <a16:creationId xmlns:a16="http://schemas.microsoft.com/office/drawing/2014/main" id="{A982FC64-0288-4A9E-A5D6-050A733AE4BB}"/>
                  </a:ext>
                </a:extLst>
              </p14:cNvPr>
              <p14:cNvContentPartPr/>
              <p14:nvPr/>
            </p14:nvContentPartPr>
            <p14:xfrm>
              <a:off x="9601266" y="4255489"/>
              <a:ext cx="117000" cy="475920"/>
            </p14:xfrm>
          </p:contentPart>
        </mc:Choice>
        <mc:Fallback xmlns="">
          <p:pic>
            <p:nvPicPr>
              <p:cNvPr id="8397" name="Ink 8396">
                <a:extLst>
                  <a:ext uri="{FF2B5EF4-FFF2-40B4-BE49-F238E27FC236}">
                    <a16:creationId xmlns:a16="http://schemas.microsoft.com/office/drawing/2014/main" id="{A982FC64-0288-4A9E-A5D6-050A733AE4B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592626" y="4246489"/>
                <a:ext cx="1346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8401" name="Ink 8400">
                <a:extLst>
                  <a:ext uri="{FF2B5EF4-FFF2-40B4-BE49-F238E27FC236}">
                    <a16:creationId xmlns:a16="http://schemas.microsoft.com/office/drawing/2014/main" id="{C6A181F8-D391-4533-898B-BC3818BE88CB}"/>
                  </a:ext>
                </a:extLst>
              </p14:cNvPr>
              <p14:cNvContentPartPr/>
              <p14:nvPr/>
            </p14:nvContentPartPr>
            <p14:xfrm>
              <a:off x="649146" y="4654369"/>
              <a:ext cx="141120" cy="25560"/>
            </p14:xfrm>
          </p:contentPart>
        </mc:Choice>
        <mc:Fallback xmlns="">
          <p:pic>
            <p:nvPicPr>
              <p:cNvPr id="8401" name="Ink 8400">
                <a:extLst>
                  <a:ext uri="{FF2B5EF4-FFF2-40B4-BE49-F238E27FC236}">
                    <a16:creationId xmlns:a16="http://schemas.microsoft.com/office/drawing/2014/main" id="{C6A181F8-D391-4533-898B-BC3818BE88CB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40146" y="4645369"/>
                <a:ext cx="158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8402" name="Ink 8401">
                <a:extLst>
                  <a:ext uri="{FF2B5EF4-FFF2-40B4-BE49-F238E27FC236}">
                    <a16:creationId xmlns:a16="http://schemas.microsoft.com/office/drawing/2014/main" id="{33B5D210-FE56-4F94-96A9-6A015E2AF8C3}"/>
                  </a:ext>
                </a:extLst>
              </p14:cNvPr>
              <p14:cNvContentPartPr/>
              <p14:nvPr/>
            </p14:nvContentPartPr>
            <p14:xfrm>
              <a:off x="595866" y="4764889"/>
              <a:ext cx="158040" cy="10440"/>
            </p14:xfrm>
          </p:contentPart>
        </mc:Choice>
        <mc:Fallback xmlns="">
          <p:pic>
            <p:nvPicPr>
              <p:cNvPr id="8402" name="Ink 8401">
                <a:extLst>
                  <a:ext uri="{FF2B5EF4-FFF2-40B4-BE49-F238E27FC236}">
                    <a16:creationId xmlns:a16="http://schemas.microsoft.com/office/drawing/2014/main" id="{33B5D210-FE56-4F94-96A9-6A015E2AF8C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87226" y="4755889"/>
                <a:ext cx="1756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8348" name="Ink 8347">
                <a:extLst>
                  <a:ext uri="{FF2B5EF4-FFF2-40B4-BE49-F238E27FC236}">
                    <a16:creationId xmlns:a16="http://schemas.microsoft.com/office/drawing/2014/main" id="{263C1153-9DC8-4419-A5F1-9C3479A46350}"/>
                  </a:ext>
                </a:extLst>
              </p14:cNvPr>
              <p14:cNvContentPartPr/>
              <p14:nvPr/>
            </p14:nvContentPartPr>
            <p14:xfrm>
              <a:off x="985386" y="4020049"/>
              <a:ext cx="140760" cy="265320"/>
            </p14:xfrm>
          </p:contentPart>
        </mc:Choice>
        <mc:Fallback xmlns="">
          <p:pic>
            <p:nvPicPr>
              <p:cNvPr id="8348" name="Ink 8347">
                <a:extLst>
                  <a:ext uri="{FF2B5EF4-FFF2-40B4-BE49-F238E27FC236}">
                    <a16:creationId xmlns:a16="http://schemas.microsoft.com/office/drawing/2014/main" id="{263C1153-9DC8-4419-A5F1-9C3479A4635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976386" y="4011049"/>
                <a:ext cx="1584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8350" name="Ink 8349">
                <a:extLst>
                  <a:ext uri="{FF2B5EF4-FFF2-40B4-BE49-F238E27FC236}">
                    <a16:creationId xmlns:a16="http://schemas.microsoft.com/office/drawing/2014/main" id="{0FEE4938-5DE5-479C-9CE6-17E9AEC27E74}"/>
                  </a:ext>
                </a:extLst>
              </p14:cNvPr>
              <p14:cNvContentPartPr/>
              <p14:nvPr/>
            </p14:nvContentPartPr>
            <p14:xfrm>
              <a:off x="1230546" y="4197889"/>
              <a:ext cx="149040" cy="114840"/>
            </p14:xfrm>
          </p:contentPart>
        </mc:Choice>
        <mc:Fallback xmlns="">
          <p:pic>
            <p:nvPicPr>
              <p:cNvPr id="8350" name="Ink 8349">
                <a:extLst>
                  <a:ext uri="{FF2B5EF4-FFF2-40B4-BE49-F238E27FC236}">
                    <a16:creationId xmlns:a16="http://schemas.microsoft.com/office/drawing/2014/main" id="{0FEE4938-5DE5-479C-9CE6-17E9AEC27E7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221906" y="4189249"/>
                <a:ext cx="1666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8351" name="Ink 8350">
                <a:extLst>
                  <a:ext uri="{FF2B5EF4-FFF2-40B4-BE49-F238E27FC236}">
                    <a16:creationId xmlns:a16="http://schemas.microsoft.com/office/drawing/2014/main" id="{AD37BD78-1F11-463E-81C2-216F85A7C80E}"/>
                  </a:ext>
                </a:extLst>
              </p14:cNvPr>
              <p14:cNvContentPartPr/>
              <p14:nvPr/>
            </p14:nvContentPartPr>
            <p14:xfrm>
              <a:off x="1349706" y="4017889"/>
              <a:ext cx="43560" cy="269280"/>
            </p14:xfrm>
          </p:contentPart>
        </mc:Choice>
        <mc:Fallback xmlns="">
          <p:pic>
            <p:nvPicPr>
              <p:cNvPr id="8351" name="Ink 8350">
                <a:extLst>
                  <a:ext uri="{FF2B5EF4-FFF2-40B4-BE49-F238E27FC236}">
                    <a16:creationId xmlns:a16="http://schemas.microsoft.com/office/drawing/2014/main" id="{AD37BD78-1F11-463E-81C2-216F85A7C80E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341066" y="4008889"/>
                <a:ext cx="612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8352" name="Ink 8351">
                <a:extLst>
                  <a:ext uri="{FF2B5EF4-FFF2-40B4-BE49-F238E27FC236}">
                    <a16:creationId xmlns:a16="http://schemas.microsoft.com/office/drawing/2014/main" id="{B224DE06-8526-45B0-829B-65155CB2F46E}"/>
                  </a:ext>
                </a:extLst>
              </p14:cNvPr>
              <p14:cNvContentPartPr/>
              <p14:nvPr/>
            </p14:nvContentPartPr>
            <p14:xfrm>
              <a:off x="1477866" y="4205089"/>
              <a:ext cx="123120" cy="141840"/>
            </p14:xfrm>
          </p:contentPart>
        </mc:Choice>
        <mc:Fallback xmlns="">
          <p:pic>
            <p:nvPicPr>
              <p:cNvPr id="8352" name="Ink 8351">
                <a:extLst>
                  <a:ext uri="{FF2B5EF4-FFF2-40B4-BE49-F238E27FC236}">
                    <a16:creationId xmlns:a16="http://schemas.microsoft.com/office/drawing/2014/main" id="{B224DE06-8526-45B0-829B-65155CB2F46E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468866" y="4196089"/>
                <a:ext cx="140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8353" name="Ink 8352">
                <a:extLst>
                  <a:ext uri="{FF2B5EF4-FFF2-40B4-BE49-F238E27FC236}">
                    <a16:creationId xmlns:a16="http://schemas.microsoft.com/office/drawing/2014/main" id="{461A533C-BA2D-4B35-A811-980ACC5601CE}"/>
                  </a:ext>
                </a:extLst>
              </p14:cNvPr>
              <p14:cNvContentPartPr/>
              <p14:nvPr/>
            </p14:nvContentPartPr>
            <p14:xfrm>
              <a:off x="1702146" y="4312729"/>
              <a:ext cx="11160" cy="73440"/>
            </p14:xfrm>
          </p:contentPart>
        </mc:Choice>
        <mc:Fallback xmlns="">
          <p:pic>
            <p:nvPicPr>
              <p:cNvPr id="8353" name="Ink 8352">
                <a:extLst>
                  <a:ext uri="{FF2B5EF4-FFF2-40B4-BE49-F238E27FC236}">
                    <a16:creationId xmlns:a16="http://schemas.microsoft.com/office/drawing/2014/main" id="{461A533C-BA2D-4B35-A811-980ACC5601C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693146" y="4303729"/>
                <a:ext cx="288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8354" name="Ink 8353">
                <a:extLst>
                  <a:ext uri="{FF2B5EF4-FFF2-40B4-BE49-F238E27FC236}">
                    <a16:creationId xmlns:a16="http://schemas.microsoft.com/office/drawing/2014/main" id="{DE60C42C-9F0C-410E-8387-2C32CE2A5A84}"/>
                  </a:ext>
                </a:extLst>
              </p14:cNvPr>
              <p14:cNvContentPartPr/>
              <p14:nvPr/>
            </p14:nvContentPartPr>
            <p14:xfrm>
              <a:off x="1810146" y="4178089"/>
              <a:ext cx="173880" cy="250920"/>
            </p14:xfrm>
          </p:contentPart>
        </mc:Choice>
        <mc:Fallback xmlns="">
          <p:pic>
            <p:nvPicPr>
              <p:cNvPr id="8354" name="Ink 8353">
                <a:extLst>
                  <a:ext uri="{FF2B5EF4-FFF2-40B4-BE49-F238E27FC236}">
                    <a16:creationId xmlns:a16="http://schemas.microsoft.com/office/drawing/2014/main" id="{DE60C42C-9F0C-410E-8387-2C32CE2A5A8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801506" y="4169449"/>
                <a:ext cx="1915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8355" name="Ink 8354">
                <a:extLst>
                  <a:ext uri="{FF2B5EF4-FFF2-40B4-BE49-F238E27FC236}">
                    <a16:creationId xmlns:a16="http://schemas.microsoft.com/office/drawing/2014/main" id="{825698AA-01F9-4033-86D1-CA7E45012F38}"/>
                  </a:ext>
                </a:extLst>
              </p14:cNvPr>
              <p14:cNvContentPartPr/>
              <p14:nvPr/>
            </p14:nvContentPartPr>
            <p14:xfrm>
              <a:off x="2050266" y="4236409"/>
              <a:ext cx="109440" cy="183960"/>
            </p14:xfrm>
          </p:contentPart>
        </mc:Choice>
        <mc:Fallback xmlns="">
          <p:pic>
            <p:nvPicPr>
              <p:cNvPr id="8355" name="Ink 8354">
                <a:extLst>
                  <a:ext uri="{FF2B5EF4-FFF2-40B4-BE49-F238E27FC236}">
                    <a16:creationId xmlns:a16="http://schemas.microsoft.com/office/drawing/2014/main" id="{825698AA-01F9-4033-86D1-CA7E45012F3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2041266" y="4227409"/>
                <a:ext cx="127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8356" name="Ink 8355">
                <a:extLst>
                  <a:ext uri="{FF2B5EF4-FFF2-40B4-BE49-F238E27FC236}">
                    <a16:creationId xmlns:a16="http://schemas.microsoft.com/office/drawing/2014/main" id="{638D7980-870F-4E5D-BCA3-3FE327D3D91D}"/>
                  </a:ext>
                </a:extLst>
              </p14:cNvPr>
              <p14:cNvContentPartPr/>
              <p14:nvPr/>
            </p14:nvContentPartPr>
            <p14:xfrm>
              <a:off x="2155026" y="3997729"/>
              <a:ext cx="149760" cy="372240"/>
            </p14:xfrm>
          </p:contentPart>
        </mc:Choice>
        <mc:Fallback xmlns="">
          <p:pic>
            <p:nvPicPr>
              <p:cNvPr id="8356" name="Ink 8355">
                <a:extLst>
                  <a:ext uri="{FF2B5EF4-FFF2-40B4-BE49-F238E27FC236}">
                    <a16:creationId xmlns:a16="http://schemas.microsoft.com/office/drawing/2014/main" id="{638D7980-870F-4E5D-BCA3-3FE327D3D91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2146386" y="3988729"/>
                <a:ext cx="1674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8358" name="Ink 8357">
                <a:extLst>
                  <a:ext uri="{FF2B5EF4-FFF2-40B4-BE49-F238E27FC236}">
                    <a16:creationId xmlns:a16="http://schemas.microsoft.com/office/drawing/2014/main" id="{0DDF357A-232F-4083-8025-9D8DEF4A4917}"/>
                  </a:ext>
                </a:extLst>
              </p14:cNvPr>
              <p14:cNvContentPartPr/>
              <p14:nvPr/>
            </p14:nvContentPartPr>
            <p14:xfrm>
              <a:off x="2514666" y="4332169"/>
              <a:ext cx="179280" cy="9000"/>
            </p14:xfrm>
          </p:contentPart>
        </mc:Choice>
        <mc:Fallback xmlns="">
          <p:pic>
            <p:nvPicPr>
              <p:cNvPr id="8358" name="Ink 8357">
                <a:extLst>
                  <a:ext uri="{FF2B5EF4-FFF2-40B4-BE49-F238E27FC236}">
                    <a16:creationId xmlns:a16="http://schemas.microsoft.com/office/drawing/2014/main" id="{0DDF357A-232F-4083-8025-9D8DEF4A4917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2506026" y="4323169"/>
                <a:ext cx="1969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8359" name="Ink 8358">
                <a:extLst>
                  <a:ext uri="{FF2B5EF4-FFF2-40B4-BE49-F238E27FC236}">
                    <a16:creationId xmlns:a16="http://schemas.microsoft.com/office/drawing/2014/main" id="{B024312C-6B9B-4650-8040-0BD5224C1B04}"/>
                  </a:ext>
                </a:extLst>
              </p14:cNvPr>
              <p14:cNvContentPartPr/>
              <p14:nvPr/>
            </p14:nvContentPartPr>
            <p14:xfrm>
              <a:off x="2510706" y="4429729"/>
              <a:ext cx="155520" cy="13320"/>
            </p14:xfrm>
          </p:contentPart>
        </mc:Choice>
        <mc:Fallback xmlns="">
          <p:pic>
            <p:nvPicPr>
              <p:cNvPr id="8359" name="Ink 8358">
                <a:extLst>
                  <a:ext uri="{FF2B5EF4-FFF2-40B4-BE49-F238E27FC236}">
                    <a16:creationId xmlns:a16="http://schemas.microsoft.com/office/drawing/2014/main" id="{B024312C-6B9B-4650-8040-0BD5224C1B0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502066" y="4420729"/>
                <a:ext cx="173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8404" name="Ink 8403">
                <a:extLst>
                  <a:ext uri="{FF2B5EF4-FFF2-40B4-BE49-F238E27FC236}">
                    <a16:creationId xmlns:a16="http://schemas.microsoft.com/office/drawing/2014/main" id="{32B8391A-E276-43E6-B322-7ACA0982C9E5}"/>
                  </a:ext>
                </a:extLst>
              </p14:cNvPr>
              <p14:cNvContentPartPr/>
              <p14:nvPr/>
            </p14:nvContentPartPr>
            <p14:xfrm>
              <a:off x="1106706" y="4640689"/>
              <a:ext cx="146520" cy="237240"/>
            </p14:xfrm>
          </p:contentPart>
        </mc:Choice>
        <mc:Fallback xmlns="">
          <p:pic>
            <p:nvPicPr>
              <p:cNvPr id="8404" name="Ink 8403">
                <a:extLst>
                  <a:ext uri="{FF2B5EF4-FFF2-40B4-BE49-F238E27FC236}">
                    <a16:creationId xmlns:a16="http://schemas.microsoft.com/office/drawing/2014/main" id="{32B8391A-E276-43E6-B322-7ACA0982C9E5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098066" y="4631689"/>
                <a:ext cx="1641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8405" name="Ink 8404">
                <a:extLst>
                  <a:ext uri="{FF2B5EF4-FFF2-40B4-BE49-F238E27FC236}">
                    <a16:creationId xmlns:a16="http://schemas.microsoft.com/office/drawing/2014/main" id="{D988516E-30C4-46CC-BC34-82F5979B93F9}"/>
                  </a:ext>
                </a:extLst>
              </p14:cNvPr>
              <p14:cNvContentPartPr/>
              <p14:nvPr/>
            </p14:nvContentPartPr>
            <p14:xfrm>
              <a:off x="1429626" y="4795129"/>
              <a:ext cx="124200" cy="9000"/>
            </p14:xfrm>
          </p:contentPart>
        </mc:Choice>
        <mc:Fallback xmlns="">
          <p:pic>
            <p:nvPicPr>
              <p:cNvPr id="8405" name="Ink 8404">
                <a:extLst>
                  <a:ext uri="{FF2B5EF4-FFF2-40B4-BE49-F238E27FC236}">
                    <a16:creationId xmlns:a16="http://schemas.microsoft.com/office/drawing/2014/main" id="{D988516E-30C4-46CC-BC34-82F5979B93F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420986" y="4786489"/>
                <a:ext cx="1418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8406" name="Ink 8405">
                <a:extLst>
                  <a:ext uri="{FF2B5EF4-FFF2-40B4-BE49-F238E27FC236}">
                    <a16:creationId xmlns:a16="http://schemas.microsoft.com/office/drawing/2014/main" id="{FCA81CD4-3257-48C4-9D6D-6EAABE55EC50}"/>
                  </a:ext>
                </a:extLst>
              </p14:cNvPr>
              <p14:cNvContentPartPr/>
              <p14:nvPr/>
            </p14:nvContentPartPr>
            <p14:xfrm>
              <a:off x="1464906" y="4709089"/>
              <a:ext cx="23400" cy="184680"/>
            </p14:xfrm>
          </p:contentPart>
        </mc:Choice>
        <mc:Fallback xmlns="">
          <p:pic>
            <p:nvPicPr>
              <p:cNvPr id="8406" name="Ink 8405">
                <a:extLst>
                  <a:ext uri="{FF2B5EF4-FFF2-40B4-BE49-F238E27FC236}">
                    <a16:creationId xmlns:a16="http://schemas.microsoft.com/office/drawing/2014/main" id="{FCA81CD4-3257-48C4-9D6D-6EAABE55EC5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456266" y="4700449"/>
                <a:ext cx="41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8407" name="Ink 8406">
                <a:extLst>
                  <a:ext uri="{FF2B5EF4-FFF2-40B4-BE49-F238E27FC236}">
                    <a16:creationId xmlns:a16="http://schemas.microsoft.com/office/drawing/2014/main" id="{26938294-C5AA-4D5C-B2DB-AE0CD6441458}"/>
                  </a:ext>
                </a:extLst>
              </p14:cNvPr>
              <p14:cNvContentPartPr/>
              <p14:nvPr/>
            </p14:nvContentPartPr>
            <p14:xfrm>
              <a:off x="1641306" y="4654009"/>
              <a:ext cx="97200" cy="192960"/>
            </p14:xfrm>
          </p:contentPart>
        </mc:Choice>
        <mc:Fallback xmlns="">
          <p:pic>
            <p:nvPicPr>
              <p:cNvPr id="8407" name="Ink 8406">
                <a:extLst>
                  <a:ext uri="{FF2B5EF4-FFF2-40B4-BE49-F238E27FC236}">
                    <a16:creationId xmlns:a16="http://schemas.microsoft.com/office/drawing/2014/main" id="{26938294-C5AA-4D5C-B2DB-AE0CD644145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632306" y="4645369"/>
                <a:ext cx="114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8408" name="Ink 8407">
                <a:extLst>
                  <a:ext uri="{FF2B5EF4-FFF2-40B4-BE49-F238E27FC236}">
                    <a16:creationId xmlns:a16="http://schemas.microsoft.com/office/drawing/2014/main" id="{A42DC1E9-99F9-499D-9B83-36A1884F76EC}"/>
                  </a:ext>
                </a:extLst>
              </p14:cNvPr>
              <p14:cNvContentPartPr/>
              <p14:nvPr/>
            </p14:nvContentPartPr>
            <p14:xfrm>
              <a:off x="1792866" y="4717369"/>
              <a:ext cx="153000" cy="255960"/>
            </p14:xfrm>
          </p:contentPart>
        </mc:Choice>
        <mc:Fallback xmlns="">
          <p:pic>
            <p:nvPicPr>
              <p:cNvPr id="8408" name="Ink 8407">
                <a:extLst>
                  <a:ext uri="{FF2B5EF4-FFF2-40B4-BE49-F238E27FC236}">
                    <a16:creationId xmlns:a16="http://schemas.microsoft.com/office/drawing/2014/main" id="{A42DC1E9-99F9-499D-9B83-36A1884F76EC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783866" y="4708369"/>
                <a:ext cx="1706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8409" name="Ink 8408">
                <a:extLst>
                  <a:ext uri="{FF2B5EF4-FFF2-40B4-BE49-F238E27FC236}">
                    <a16:creationId xmlns:a16="http://schemas.microsoft.com/office/drawing/2014/main" id="{2A170D3E-C80A-484C-BBF5-F98EE1AE2BCC}"/>
                  </a:ext>
                </a:extLst>
              </p14:cNvPr>
              <p14:cNvContentPartPr/>
              <p14:nvPr/>
            </p14:nvContentPartPr>
            <p14:xfrm>
              <a:off x="1982946" y="4680649"/>
              <a:ext cx="156960" cy="177480"/>
            </p14:xfrm>
          </p:contentPart>
        </mc:Choice>
        <mc:Fallback xmlns="">
          <p:pic>
            <p:nvPicPr>
              <p:cNvPr id="8409" name="Ink 8408">
                <a:extLst>
                  <a:ext uri="{FF2B5EF4-FFF2-40B4-BE49-F238E27FC236}">
                    <a16:creationId xmlns:a16="http://schemas.microsoft.com/office/drawing/2014/main" id="{2A170D3E-C80A-484C-BBF5-F98EE1AE2BC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974306" y="4672009"/>
                <a:ext cx="174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8410" name="Ink 8409">
                <a:extLst>
                  <a:ext uri="{FF2B5EF4-FFF2-40B4-BE49-F238E27FC236}">
                    <a16:creationId xmlns:a16="http://schemas.microsoft.com/office/drawing/2014/main" id="{BF1DE8BB-72CE-44AF-AC6F-BC6B632494EA}"/>
                  </a:ext>
                </a:extLst>
              </p14:cNvPr>
              <p14:cNvContentPartPr/>
              <p14:nvPr/>
            </p14:nvContentPartPr>
            <p14:xfrm>
              <a:off x="1053786" y="4442689"/>
              <a:ext cx="172440" cy="504360"/>
            </p14:xfrm>
          </p:contentPart>
        </mc:Choice>
        <mc:Fallback xmlns="">
          <p:pic>
            <p:nvPicPr>
              <p:cNvPr id="8410" name="Ink 8409">
                <a:extLst>
                  <a:ext uri="{FF2B5EF4-FFF2-40B4-BE49-F238E27FC236}">
                    <a16:creationId xmlns:a16="http://schemas.microsoft.com/office/drawing/2014/main" id="{BF1DE8BB-72CE-44AF-AC6F-BC6B632494E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44786" y="4434049"/>
                <a:ext cx="1900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8411" name="Ink 8410">
                <a:extLst>
                  <a:ext uri="{FF2B5EF4-FFF2-40B4-BE49-F238E27FC236}">
                    <a16:creationId xmlns:a16="http://schemas.microsoft.com/office/drawing/2014/main" id="{B3F795C1-B1B5-4DAE-807A-68C803269949}"/>
                  </a:ext>
                </a:extLst>
              </p14:cNvPr>
              <p14:cNvContentPartPr/>
              <p14:nvPr/>
            </p14:nvContentPartPr>
            <p14:xfrm>
              <a:off x="2108946" y="4452409"/>
              <a:ext cx="158040" cy="442080"/>
            </p14:xfrm>
          </p:contentPart>
        </mc:Choice>
        <mc:Fallback xmlns="">
          <p:pic>
            <p:nvPicPr>
              <p:cNvPr id="8411" name="Ink 8410">
                <a:extLst>
                  <a:ext uri="{FF2B5EF4-FFF2-40B4-BE49-F238E27FC236}">
                    <a16:creationId xmlns:a16="http://schemas.microsoft.com/office/drawing/2014/main" id="{B3F795C1-B1B5-4DAE-807A-68C803269949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100306" y="4443409"/>
                <a:ext cx="1756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8412" name="Ink 8411">
                <a:extLst>
                  <a:ext uri="{FF2B5EF4-FFF2-40B4-BE49-F238E27FC236}">
                    <a16:creationId xmlns:a16="http://schemas.microsoft.com/office/drawing/2014/main" id="{61CFEAE1-A8BF-4985-B575-E3CCF0A074EA}"/>
                  </a:ext>
                </a:extLst>
              </p14:cNvPr>
              <p14:cNvContentPartPr/>
              <p14:nvPr/>
            </p14:nvContentPartPr>
            <p14:xfrm>
              <a:off x="1755786" y="4661569"/>
              <a:ext cx="38880" cy="66240"/>
            </p14:xfrm>
          </p:contentPart>
        </mc:Choice>
        <mc:Fallback xmlns="">
          <p:pic>
            <p:nvPicPr>
              <p:cNvPr id="8412" name="Ink 8411">
                <a:extLst>
                  <a:ext uri="{FF2B5EF4-FFF2-40B4-BE49-F238E27FC236}">
                    <a16:creationId xmlns:a16="http://schemas.microsoft.com/office/drawing/2014/main" id="{61CFEAE1-A8BF-4985-B575-E3CCF0A074EA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746786" y="4652569"/>
                <a:ext cx="56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8413" name="Ink 8412">
                <a:extLst>
                  <a:ext uri="{FF2B5EF4-FFF2-40B4-BE49-F238E27FC236}">
                    <a16:creationId xmlns:a16="http://schemas.microsoft.com/office/drawing/2014/main" id="{BE52A9BD-C884-498C-82A0-D5BC48D90D79}"/>
                  </a:ext>
                </a:extLst>
              </p14:cNvPr>
              <p14:cNvContentPartPr/>
              <p14:nvPr/>
            </p14:nvContentPartPr>
            <p14:xfrm>
              <a:off x="1926786" y="4825369"/>
              <a:ext cx="7920" cy="84960"/>
            </p14:xfrm>
          </p:contentPart>
        </mc:Choice>
        <mc:Fallback xmlns="">
          <p:pic>
            <p:nvPicPr>
              <p:cNvPr id="8413" name="Ink 8412">
                <a:extLst>
                  <a:ext uri="{FF2B5EF4-FFF2-40B4-BE49-F238E27FC236}">
                    <a16:creationId xmlns:a16="http://schemas.microsoft.com/office/drawing/2014/main" id="{BE52A9BD-C884-498C-82A0-D5BC48D90D79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918146" y="4816729"/>
                <a:ext cx="25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8414" name="Ink 8413">
                <a:extLst>
                  <a:ext uri="{FF2B5EF4-FFF2-40B4-BE49-F238E27FC236}">
                    <a16:creationId xmlns:a16="http://schemas.microsoft.com/office/drawing/2014/main" id="{F88870F3-BA82-4D70-9782-41FB9FA67C42}"/>
                  </a:ext>
                </a:extLst>
              </p14:cNvPr>
              <p14:cNvContentPartPr/>
              <p14:nvPr/>
            </p14:nvContentPartPr>
            <p14:xfrm>
              <a:off x="1967466" y="4870729"/>
              <a:ext cx="74880" cy="66960"/>
            </p14:xfrm>
          </p:contentPart>
        </mc:Choice>
        <mc:Fallback xmlns="">
          <p:pic>
            <p:nvPicPr>
              <p:cNvPr id="8414" name="Ink 8413">
                <a:extLst>
                  <a:ext uri="{FF2B5EF4-FFF2-40B4-BE49-F238E27FC236}">
                    <a16:creationId xmlns:a16="http://schemas.microsoft.com/office/drawing/2014/main" id="{F88870F3-BA82-4D70-9782-41FB9FA67C42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958826" y="4861729"/>
                <a:ext cx="925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8415" name="Ink 8414">
                <a:extLst>
                  <a:ext uri="{FF2B5EF4-FFF2-40B4-BE49-F238E27FC236}">
                    <a16:creationId xmlns:a16="http://schemas.microsoft.com/office/drawing/2014/main" id="{E63BFDA2-BC8A-4AD3-88C1-ABE18D4F1286}"/>
                  </a:ext>
                </a:extLst>
              </p14:cNvPr>
              <p14:cNvContentPartPr/>
              <p14:nvPr/>
            </p14:nvContentPartPr>
            <p14:xfrm>
              <a:off x="2432946" y="4817449"/>
              <a:ext cx="10440" cy="1800"/>
            </p14:xfrm>
          </p:contentPart>
        </mc:Choice>
        <mc:Fallback xmlns="">
          <p:pic>
            <p:nvPicPr>
              <p:cNvPr id="8415" name="Ink 8414">
                <a:extLst>
                  <a:ext uri="{FF2B5EF4-FFF2-40B4-BE49-F238E27FC236}">
                    <a16:creationId xmlns:a16="http://schemas.microsoft.com/office/drawing/2014/main" id="{E63BFDA2-BC8A-4AD3-88C1-ABE18D4F1286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2423946" y="4808809"/>
                <a:ext cx="28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8417" name="Ink 8416">
                <a:extLst>
                  <a:ext uri="{FF2B5EF4-FFF2-40B4-BE49-F238E27FC236}">
                    <a16:creationId xmlns:a16="http://schemas.microsoft.com/office/drawing/2014/main" id="{4554E99A-F4BD-4CB0-A41A-2E817CA8D32E}"/>
                  </a:ext>
                </a:extLst>
              </p14:cNvPr>
              <p14:cNvContentPartPr/>
              <p14:nvPr/>
            </p14:nvContentPartPr>
            <p14:xfrm>
              <a:off x="2615106" y="4694689"/>
              <a:ext cx="173160" cy="159480"/>
            </p14:xfrm>
          </p:contentPart>
        </mc:Choice>
        <mc:Fallback xmlns="">
          <p:pic>
            <p:nvPicPr>
              <p:cNvPr id="8417" name="Ink 8416">
                <a:extLst>
                  <a:ext uri="{FF2B5EF4-FFF2-40B4-BE49-F238E27FC236}">
                    <a16:creationId xmlns:a16="http://schemas.microsoft.com/office/drawing/2014/main" id="{4554E99A-F4BD-4CB0-A41A-2E817CA8D32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606106" y="4685689"/>
                <a:ext cx="190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8418" name="Ink 8417">
                <a:extLst>
                  <a:ext uri="{FF2B5EF4-FFF2-40B4-BE49-F238E27FC236}">
                    <a16:creationId xmlns:a16="http://schemas.microsoft.com/office/drawing/2014/main" id="{970EAA90-AE32-4008-86EB-F1BFDF4788B0}"/>
                  </a:ext>
                </a:extLst>
              </p14:cNvPr>
              <p14:cNvContentPartPr/>
              <p14:nvPr/>
            </p14:nvContentPartPr>
            <p14:xfrm>
              <a:off x="2921826" y="4861729"/>
              <a:ext cx="3240" cy="360"/>
            </p14:xfrm>
          </p:contentPart>
        </mc:Choice>
        <mc:Fallback xmlns="">
          <p:pic>
            <p:nvPicPr>
              <p:cNvPr id="8418" name="Ink 8417">
                <a:extLst>
                  <a:ext uri="{FF2B5EF4-FFF2-40B4-BE49-F238E27FC236}">
                    <a16:creationId xmlns:a16="http://schemas.microsoft.com/office/drawing/2014/main" id="{970EAA90-AE32-4008-86EB-F1BFDF4788B0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2913186" y="4852729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8419" name="Ink 8418">
                <a:extLst>
                  <a:ext uri="{FF2B5EF4-FFF2-40B4-BE49-F238E27FC236}">
                    <a16:creationId xmlns:a16="http://schemas.microsoft.com/office/drawing/2014/main" id="{EDFCC09D-6829-414E-A04F-B36A5A0CC571}"/>
                  </a:ext>
                </a:extLst>
              </p14:cNvPr>
              <p14:cNvContentPartPr/>
              <p14:nvPr/>
            </p14:nvContentPartPr>
            <p14:xfrm>
              <a:off x="2919306" y="4722049"/>
              <a:ext cx="169200" cy="144360"/>
            </p14:xfrm>
          </p:contentPart>
        </mc:Choice>
        <mc:Fallback xmlns="">
          <p:pic>
            <p:nvPicPr>
              <p:cNvPr id="8419" name="Ink 8418">
                <a:extLst>
                  <a:ext uri="{FF2B5EF4-FFF2-40B4-BE49-F238E27FC236}">
                    <a16:creationId xmlns:a16="http://schemas.microsoft.com/office/drawing/2014/main" id="{EDFCC09D-6829-414E-A04F-B36A5A0CC57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910666" y="4713409"/>
                <a:ext cx="186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8420" name="Ink 8419">
                <a:extLst>
                  <a:ext uri="{FF2B5EF4-FFF2-40B4-BE49-F238E27FC236}">
                    <a16:creationId xmlns:a16="http://schemas.microsoft.com/office/drawing/2014/main" id="{756221E7-5FF0-4D8B-9DF9-CA8AC1052F5D}"/>
                  </a:ext>
                </a:extLst>
              </p14:cNvPr>
              <p14:cNvContentPartPr/>
              <p14:nvPr/>
            </p14:nvContentPartPr>
            <p14:xfrm>
              <a:off x="3101466" y="4711969"/>
              <a:ext cx="142560" cy="111600"/>
            </p14:xfrm>
          </p:contentPart>
        </mc:Choice>
        <mc:Fallback xmlns="">
          <p:pic>
            <p:nvPicPr>
              <p:cNvPr id="8420" name="Ink 8419">
                <a:extLst>
                  <a:ext uri="{FF2B5EF4-FFF2-40B4-BE49-F238E27FC236}">
                    <a16:creationId xmlns:a16="http://schemas.microsoft.com/office/drawing/2014/main" id="{756221E7-5FF0-4D8B-9DF9-CA8AC1052F5D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092466" y="4702969"/>
                <a:ext cx="160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8421" name="Ink 8420">
                <a:extLst>
                  <a:ext uri="{FF2B5EF4-FFF2-40B4-BE49-F238E27FC236}">
                    <a16:creationId xmlns:a16="http://schemas.microsoft.com/office/drawing/2014/main" id="{B0DD0B1A-C574-4A9A-9B1A-32C2C8247320}"/>
                  </a:ext>
                </a:extLst>
              </p14:cNvPr>
              <p14:cNvContentPartPr/>
              <p14:nvPr/>
            </p14:nvContentPartPr>
            <p14:xfrm>
              <a:off x="3066906" y="4788289"/>
              <a:ext cx="190080" cy="132480"/>
            </p14:xfrm>
          </p:contentPart>
        </mc:Choice>
        <mc:Fallback xmlns="">
          <p:pic>
            <p:nvPicPr>
              <p:cNvPr id="8421" name="Ink 8420">
                <a:extLst>
                  <a:ext uri="{FF2B5EF4-FFF2-40B4-BE49-F238E27FC236}">
                    <a16:creationId xmlns:a16="http://schemas.microsoft.com/office/drawing/2014/main" id="{B0DD0B1A-C574-4A9A-9B1A-32C2C824732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057906" y="4779649"/>
                <a:ext cx="2077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8422" name="Ink 8421">
                <a:extLst>
                  <a:ext uri="{FF2B5EF4-FFF2-40B4-BE49-F238E27FC236}">
                    <a16:creationId xmlns:a16="http://schemas.microsoft.com/office/drawing/2014/main" id="{39A05A5E-DEF3-457B-B2C1-C8525F8D224B}"/>
                  </a:ext>
                </a:extLst>
              </p14:cNvPr>
              <p14:cNvContentPartPr/>
              <p14:nvPr/>
            </p14:nvContentPartPr>
            <p14:xfrm>
              <a:off x="3440586" y="4768489"/>
              <a:ext cx="145440" cy="15480"/>
            </p14:xfrm>
          </p:contentPart>
        </mc:Choice>
        <mc:Fallback xmlns="">
          <p:pic>
            <p:nvPicPr>
              <p:cNvPr id="8422" name="Ink 8421">
                <a:extLst>
                  <a:ext uri="{FF2B5EF4-FFF2-40B4-BE49-F238E27FC236}">
                    <a16:creationId xmlns:a16="http://schemas.microsoft.com/office/drawing/2014/main" id="{39A05A5E-DEF3-457B-B2C1-C8525F8D224B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3431946" y="4759489"/>
                <a:ext cx="1630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8423" name="Ink 8422">
                <a:extLst>
                  <a:ext uri="{FF2B5EF4-FFF2-40B4-BE49-F238E27FC236}">
                    <a16:creationId xmlns:a16="http://schemas.microsoft.com/office/drawing/2014/main" id="{697AF45C-B852-4895-A9A7-47E4DB3FD5D5}"/>
                  </a:ext>
                </a:extLst>
              </p14:cNvPr>
              <p14:cNvContentPartPr/>
              <p14:nvPr/>
            </p14:nvContentPartPr>
            <p14:xfrm>
              <a:off x="3445986" y="4843729"/>
              <a:ext cx="114840" cy="24120"/>
            </p14:xfrm>
          </p:contentPart>
        </mc:Choice>
        <mc:Fallback xmlns="">
          <p:pic>
            <p:nvPicPr>
              <p:cNvPr id="8423" name="Ink 8422">
                <a:extLst>
                  <a:ext uri="{FF2B5EF4-FFF2-40B4-BE49-F238E27FC236}">
                    <a16:creationId xmlns:a16="http://schemas.microsoft.com/office/drawing/2014/main" id="{697AF45C-B852-4895-A9A7-47E4DB3FD5D5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3437346" y="4834729"/>
                <a:ext cx="132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8426" name="Ink 8425">
                <a:extLst>
                  <a:ext uri="{FF2B5EF4-FFF2-40B4-BE49-F238E27FC236}">
                    <a16:creationId xmlns:a16="http://schemas.microsoft.com/office/drawing/2014/main" id="{F273A1AA-1FB0-4B2E-AA28-C6EE748DCCBE}"/>
                  </a:ext>
                </a:extLst>
              </p14:cNvPr>
              <p14:cNvContentPartPr/>
              <p14:nvPr/>
            </p14:nvContentPartPr>
            <p14:xfrm>
              <a:off x="3828306" y="4703329"/>
              <a:ext cx="241200" cy="165960"/>
            </p14:xfrm>
          </p:contentPart>
        </mc:Choice>
        <mc:Fallback xmlns="">
          <p:pic>
            <p:nvPicPr>
              <p:cNvPr id="8426" name="Ink 8425">
                <a:extLst>
                  <a:ext uri="{FF2B5EF4-FFF2-40B4-BE49-F238E27FC236}">
                    <a16:creationId xmlns:a16="http://schemas.microsoft.com/office/drawing/2014/main" id="{F273A1AA-1FB0-4B2E-AA28-C6EE748DCCBE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3819306" y="4694689"/>
                <a:ext cx="258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8427" name="Ink 8426">
                <a:extLst>
                  <a:ext uri="{FF2B5EF4-FFF2-40B4-BE49-F238E27FC236}">
                    <a16:creationId xmlns:a16="http://schemas.microsoft.com/office/drawing/2014/main" id="{083BD0F4-5705-4AC6-98AE-09B163B1C410}"/>
                  </a:ext>
                </a:extLst>
              </p14:cNvPr>
              <p14:cNvContentPartPr/>
              <p14:nvPr/>
            </p14:nvContentPartPr>
            <p14:xfrm>
              <a:off x="4236546" y="4866049"/>
              <a:ext cx="2520" cy="10440"/>
            </p14:xfrm>
          </p:contentPart>
        </mc:Choice>
        <mc:Fallback xmlns="">
          <p:pic>
            <p:nvPicPr>
              <p:cNvPr id="8427" name="Ink 8426">
                <a:extLst>
                  <a:ext uri="{FF2B5EF4-FFF2-40B4-BE49-F238E27FC236}">
                    <a16:creationId xmlns:a16="http://schemas.microsoft.com/office/drawing/2014/main" id="{083BD0F4-5705-4AC6-98AE-09B163B1C410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227546" y="4857049"/>
                <a:ext cx="20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8428" name="Ink 8427">
                <a:extLst>
                  <a:ext uri="{FF2B5EF4-FFF2-40B4-BE49-F238E27FC236}">
                    <a16:creationId xmlns:a16="http://schemas.microsoft.com/office/drawing/2014/main" id="{76E4597E-FE10-42FF-8B90-4058F5DFAF92}"/>
                  </a:ext>
                </a:extLst>
              </p14:cNvPr>
              <p14:cNvContentPartPr/>
              <p14:nvPr/>
            </p14:nvContentPartPr>
            <p14:xfrm>
              <a:off x="4335546" y="4744009"/>
              <a:ext cx="28080" cy="149760"/>
            </p14:xfrm>
          </p:contentPart>
        </mc:Choice>
        <mc:Fallback xmlns="">
          <p:pic>
            <p:nvPicPr>
              <p:cNvPr id="8428" name="Ink 8427">
                <a:extLst>
                  <a:ext uri="{FF2B5EF4-FFF2-40B4-BE49-F238E27FC236}">
                    <a16:creationId xmlns:a16="http://schemas.microsoft.com/office/drawing/2014/main" id="{76E4597E-FE10-42FF-8B90-4058F5DFAF92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326546" y="4735009"/>
                <a:ext cx="457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8429" name="Ink 8428">
                <a:extLst>
                  <a:ext uri="{FF2B5EF4-FFF2-40B4-BE49-F238E27FC236}">
                    <a16:creationId xmlns:a16="http://schemas.microsoft.com/office/drawing/2014/main" id="{74CEDF3C-73C9-4CB6-9511-D5CAF3CAA13F}"/>
                  </a:ext>
                </a:extLst>
              </p14:cNvPr>
              <p14:cNvContentPartPr/>
              <p14:nvPr/>
            </p14:nvContentPartPr>
            <p14:xfrm>
              <a:off x="4428066" y="4785409"/>
              <a:ext cx="167040" cy="131400"/>
            </p14:xfrm>
          </p:contentPart>
        </mc:Choice>
        <mc:Fallback xmlns="">
          <p:pic>
            <p:nvPicPr>
              <p:cNvPr id="8429" name="Ink 8428">
                <a:extLst>
                  <a:ext uri="{FF2B5EF4-FFF2-40B4-BE49-F238E27FC236}">
                    <a16:creationId xmlns:a16="http://schemas.microsoft.com/office/drawing/2014/main" id="{74CEDF3C-73C9-4CB6-9511-D5CAF3CAA13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4419426" y="4776769"/>
                <a:ext cx="1846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8430" name="Ink 8429">
                <a:extLst>
                  <a:ext uri="{FF2B5EF4-FFF2-40B4-BE49-F238E27FC236}">
                    <a16:creationId xmlns:a16="http://schemas.microsoft.com/office/drawing/2014/main" id="{87CC6925-30FC-43D3-9CB1-ED1F95B40C8F}"/>
                  </a:ext>
                </a:extLst>
              </p14:cNvPr>
              <p14:cNvContentPartPr/>
              <p14:nvPr/>
            </p14:nvContentPartPr>
            <p14:xfrm>
              <a:off x="4694466" y="4764169"/>
              <a:ext cx="114840" cy="128520"/>
            </p14:xfrm>
          </p:contentPart>
        </mc:Choice>
        <mc:Fallback xmlns="">
          <p:pic>
            <p:nvPicPr>
              <p:cNvPr id="8430" name="Ink 8429">
                <a:extLst>
                  <a:ext uri="{FF2B5EF4-FFF2-40B4-BE49-F238E27FC236}">
                    <a16:creationId xmlns:a16="http://schemas.microsoft.com/office/drawing/2014/main" id="{87CC6925-30FC-43D3-9CB1-ED1F95B40C8F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685466" y="4755169"/>
                <a:ext cx="132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8431" name="Ink 8430">
                <a:extLst>
                  <a:ext uri="{FF2B5EF4-FFF2-40B4-BE49-F238E27FC236}">
                    <a16:creationId xmlns:a16="http://schemas.microsoft.com/office/drawing/2014/main" id="{3E70EC1C-5A70-4068-BC50-0207D2358365}"/>
                  </a:ext>
                </a:extLst>
              </p14:cNvPr>
              <p14:cNvContentPartPr/>
              <p14:nvPr/>
            </p14:nvContentPartPr>
            <p14:xfrm>
              <a:off x="4803906" y="4744009"/>
              <a:ext cx="14040" cy="228240"/>
            </p14:xfrm>
          </p:contentPart>
        </mc:Choice>
        <mc:Fallback xmlns="">
          <p:pic>
            <p:nvPicPr>
              <p:cNvPr id="8431" name="Ink 8430">
                <a:extLst>
                  <a:ext uri="{FF2B5EF4-FFF2-40B4-BE49-F238E27FC236}">
                    <a16:creationId xmlns:a16="http://schemas.microsoft.com/office/drawing/2014/main" id="{3E70EC1C-5A70-4068-BC50-0207D2358365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795266" y="4735009"/>
                <a:ext cx="316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8432" name="Ink 8431">
                <a:extLst>
                  <a:ext uri="{FF2B5EF4-FFF2-40B4-BE49-F238E27FC236}">
                    <a16:creationId xmlns:a16="http://schemas.microsoft.com/office/drawing/2014/main" id="{581C2BA7-3B1A-4ECB-886D-01EB11CAAF02}"/>
                  </a:ext>
                </a:extLst>
              </p14:cNvPr>
              <p14:cNvContentPartPr/>
              <p14:nvPr/>
            </p14:nvContentPartPr>
            <p14:xfrm>
              <a:off x="4210626" y="4834009"/>
              <a:ext cx="36720" cy="28440"/>
            </p14:xfrm>
          </p:contentPart>
        </mc:Choice>
        <mc:Fallback xmlns="">
          <p:pic>
            <p:nvPicPr>
              <p:cNvPr id="8432" name="Ink 8431">
                <a:extLst>
                  <a:ext uri="{FF2B5EF4-FFF2-40B4-BE49-F238E27FC236}">
                    <a16:creationId xmlns:a16="http://schemas.microsoft.com/office/drawing/2014/main" id="{581C2BA7-3B1A-4ECB-886D-01EB11CAAF02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201626" y="4825369"/>
                <a:ext cx="54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8434" name="Ink 8433">
                <a:extLst>
                  <a:ext uri="{FF2B5EF4-FFF2-40B4-BE49-F238E27FC236}">
                    <a16:creationId xmlns:a16="http://schemas.microsoft.com/office/drawing/2014/main" id="{B694E12E-E6EC-4079-921E-A97CD125BEC1}"/>
                  </a:ext>
                </a:extLst>
              </p14:cNvPr>
              <p14:cNvContentPartPr/>
              <p14:nvPr/>
            </p14:nvContentPartPr>
            <p14:xfrm>
              <a:off x="18426" y="5077729"/>
              <a:ext cx="118440" cy="179280"/>
            </p14:xfrm>
          </p:contentPart>
        </mc:Choice>
        <mc:Fallback xmlns="">
          <p:pic>
            <p:nvPicPr>
              <p:cNvPr id="8434" name="Ink 8433">
                <a:extLst>
                  <a:ext uri="{FF2B5EF4-FFF2-40B4-BE49-F238E27FC236}">
                    <a16:creationId xmlns:a16="http://schemas.microsoft.com/office/drawing/2014/main" id="{B694E12E-E6EC-4079-921E-A97CD125BEC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9426" y="5069089"/>
                <a:ext cx="136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8435" name="Ink 8434">
                <a:extLst>
                  <a:ext uri="{FF2B5EF4-FFF2-40B4-BE49-F238E27FC236}">
                    <a16:creationId xmlns:a16="http://schemas.microsoft.com/office/drawing/2014/main" id="{39A3AEF5-30B7-418C-B73B-FA71EA54E1D6}"/>
                  </a:ext>
                </a:extLst>
              </p14:cNvPr>
              <p14:cNvContentPartPr/>
              <p14:nvPr/>
            </p14:nvContentPartPr>
            <p14:xfrm>
              <a:off x="200226" y="5103649"/>
              <a:ext cx="170640" cy="152640"/>
            </p14:xfrm>
          </p:contentPart>
        </mc:Choice>
        <mc:Fallback xmlns="">
          <p:pic>
            <p:nvPicPr>
              <p:cNvPr id="8435" name="Ink 8434">
                <a:extLst>
                  <a:ext uri="{FF2B5EF4-FFF2-40B4-BE49-F238E27FC236}">
                    <a16:creationId xmlns:a16="http://schemas.microsoft.com/office/drawing/2014/main" id="{39A3AEF5-30B7-418C-B73B-FA71EA54E1D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91226" y="5094649"/>
                <a:ext cx="188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8436" name="Ink 8435">
                <a:extLst>
                  <a:ext uri="{FF2B5EF4-FFF2-40B4-BE49-F238E27FC236}">
                    <a16:creationId xmlns:a16="http://schemas.microsoft.com/office/drawing/2014/main" id="{70CDDB61-345E-43FC-B271-F6E830A7B3B2}"/>
                  </a:ext>
                </a:extLst>
              </p14:cNvPr>
              <p14:cNvContentPartPr/>
              <p14:nvPr/>
            </p14:nvContentPartPr>
            <p14:xfrm>
              <a:off x="376626" y="5125969"/>
              <a:ext cx="105840" cy="129960"/>
            </p14:xfrm>
          </p:contentPart>
        </mc:Choice>
        <mc:Fallback xmlns="">
          <p:pic>
            <p:nvPicPr>
              <p:cNvPr id="8436" name="Ink 8435">
                <a:extLst>
                  <a:ext uri="{FF2B5EF4-FFF2-40B4-BE49-F238E27FC236}">
                    <a16:creationId xmlns:a16="http://schemas.microsoft.com/office/drawing/2014/main" id="{70CDDB61-345E-43FC-B271-F6E830A7B3B2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67626" y="5117329"/>
                <a:ext cx="123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8438" name="Ink 8437">
                <a:extLst>
                  <a:ext uri="{FF2B5EF4-FFF2-40B4-BE49-F238E27FC236}">
                    <a16:creationId xmlns:a16="http://schemas.microsoft.com/office/drawing/2014/main" id="{222CF397-EF46-4AFF-8210-6F5DFE8A943A}"/>
                  </a:ext>
                </a:extLst>
              </p14:cNvPr>
              <p14:cNvContentPartPr/>
              <p14:nvPr/>
            </p14:nvContentPartPr>
            <p14:xfrm>
              <a:off x="524946" y="5110129"/>
              <a:ext cx="254160" cy="146520"/>
            </p14:xfrm>
          </p:contentPart>
        </mc:Choice>
        <mc:Fallback xmlns="">
          <p:pic>
            <p:nvPicPr>
              <p:cNvPr id="8438" name="Ink 8437">
                <a:extLst>
                  <a:ext uri="{FF2B5EF4-FFF2-40B4-BE49-F238E27FC236}">
                    <a16:creationId xmlns:a16="http://schemas.microsoft.com/office/drawing/2014/main" id="{222CF397-EF46-4AFF-8210-6F5DFE8A943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16306" y="5101489"/>
                <a:ext cx="2718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8439" name="Ink 8438">
                <a:extLst>
                  <a:ext uri="{FF2B5EF4-FFF2-40B4-BE49-F238E27FC236}">
                    <a16:creationId xmlns:a16="http://schemas.microsoft.com/office/drawing/2014/main" id="{C3E6BDC8-5F67-4C95-868E-81EFF2EBCF2E}"/>
                  </a:ext>
                </a:extLst>
              </p14:cNvPr>
              <p14:cNvContentPartPr/>
              <p14:nvPr/>
            </p14:nvContentPartPr>
            <p14:xfrm>
              <a:off x="855426" y="5026249"/>
              <a:ext cx="95760" cy="212760"/>
            </p14:xfrm>
          </p:contentPart>
        </mc:Choice>
        <mc:Fallback xmlns="">
          <p:pic>
            <p:nvPicPr>
              <p:cNvPr id="8439" name="Ink 8438">
                <a:extLst>
                  <a:ext uri="{FF2B5EF4-FFF2-40B4-BE49-F238E27FC236}">
                    <a16:creationId xmlns:a16="http://schemas.microsoft.com/office/drawing/2014/main" id="{C3E6BDC8-5F67-4C95-868E-81EFF2EBCF2E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46426" y="5017609"/>
                <a:ext cx="1134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8440" name="Ink 8439">
                <a:extLst>
                  <a:ext uri="{FF2B5EF4-FFF2-40B4-BE49-F238E27FC236}">
                    <a16:creationId xmlns:a16="http://schemas.microsoft.com/office/drawing/2014/main" id="{C2E664D9-07D5-4AAF-8724-1DD6F0E73E48}"/>
                  </a:ext>
                </a:extLst>
              </p14:cNvPr>
              <p14:cNvContentPartPr/>
              <p14:nvPr/>
            </p14:nvContentPartPr>
            <p14:xfrm>
              <a:off x="977106" y="4994209"/>
              <a:ext cx="131040" cy="271440"/>
            </p14:xfrm>
          </p:contentPart>
        </mc:Choice>
        <mc:Fallback xmlns="">
          <p:pic>
            <p:nvPicPr>
              <p:cNvPr id="8440" name="Ink 8439">
                <a:extLst>
                  <a:ext uri="{FF2B5EF4-FFF2-40B4-BE49-F238E27FC236}">
                    <a16:creationId xmlns:a16="http://schemas.microsoft.com/office/drawing/2014/main" id="{C2E664D9-07D5-4AAF-8724-1DD6F0E73E48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68466" y="4985569"/>
                <a:ext cx="1486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8442" name="Ink 8441">
                <a:extLst>
                  <a:ext uri="{FF2B5EF4-FFF2-40B4-BE49-F238E27FC236}">
                    <a16:creationId xmlns:a16="http://schemas.microsoft.com/office/drawing/2014/main" id="{D429D4A7-73E6-495C-9E07-152ABF7F33EF}"/>
                  </a:ext>
                </a:extLst>
              </p14:cNvPr>
              <p14:cNvContentPartPr/>
              <p14:nvPr/>
            </p14:nvContentPartPr>
            <p14:xfrm>
              <a:off x="1217226" y="5147209"/>
              <a:ext cx="90360" cy="185040"/>
            </p14:xfrm>
          </p:contentPart>
        </mc:Choice>
        <mc:Fallback xmlns="">
          <p:pic>
            <p:nvPicPr>
              <p:cNvPr id="8442" name="Ink 8441">
                <a:extLst>
                  <a:ext uri="{FF2B5EF4-FFF2-40B4-BE49-F238E27FC236}">
                    <a16:creationId xmlns:a16="http://schemas.microsoft.com/office/drawing/2014/main" id="{D429D4A7-73E6-495C-9E07-152ABF7F33E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208226" y="5138209"/>
                <a:ext cx="108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8443" name="Ink 8442">
                <a:extLst>
                  <a:ext uri="{FF2B5EF4-FFF2-40B4-BE49-F238E27FC236}">
                    <a16:creationId xmlns:a16="http://schemas.microsoft.com/office/drawing/2014/main" id="{41488C93-E5C4-4991-B843-AC8BAC7E6FEC}"/>
                  </a:ext>
                </a:extLst>
              </p14:cNvPr>
              <p14:cNvContentPartPr/>
              <p14:nvPr/>
            </p14:nvContentPartPr>
            <p14:xfrm>
              <a:off x="1412706" y="5250169"/>
              <a:ext cx="26640" cy="59760"/>
            </p14:xfrm>
          </p:contentPart>
        </mc:Choice>
        <mc:Fallback xmlns="">
          <p:pic>
            <p:nvPicPr>
              <p:cNvPr id="8443" name="Ink 8442">
                <a:extLst>
                  <a:ext uri="{FF2B5EF4-FFF2-40B4-BE49-F238E27FC236}">
                    <a16:creationId xmlns:a16="http://schemas.microsoft.com/office/drawing/2014/main" id="{41488C93-E5C4-4991-B843-AC8BAC7E6FEC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404066" y="5241529"/>
                <a:ext cx="442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8444" name="Ink 8443">
                <a:extLst>
                  <a:ext uri="{FF2B5EF4-FFF2-40B4-BE49-F238E27FC236}">
                    <a16:creationId xmlns:a16="http://schemas.microsoft.com/office/drawing/2014/main" id="{54C0C660-BCC5-4593-BD4B-B22FCD130778}"/>
                  </a:ext>
                </a:extLst>
              </p14:cNvPr>
              <p14:cNvContentPartPr/>
              <p14:nvPr/>
            </p14:nvContentPartPr>
            <p14:xfrm>
              <a:off x="1514226" y="5137489"/>
              <a:ext cx="129240" cy="286560"/>
            </p14:xfrm>
          </p:contentPart>
        </mc:Choice>
        <mc:Fallback xmlns="">
          <p:pic>
            <p:nvPicPr>
              <p:cNvPr id="8444" name="Ink 8443">
                <a:extLst>
                  <a:ext uri="{FF2B5EF4-FFF2-40B4-BE49-F238E27FC236}">
                    <a16:creationId xmlns:a16="http://schemas.microsoft.com/office/drawing/2014/main" id="{54C0C660-BCC5-4593-BD4B-B22FCD13077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505586" y="5128849"/>
                <a:ext cx="1468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8445" name="Ink 8444">
                <a:extLst>
                  <a:ext uri="{FF2B5EF4-FFF2-40B4-BE49-F238E27FC236}">
                    <a16:creationId xmlns:a16="http://schemas.microsoft.com/office/drawing/2014/main" id="{99434DEC-0CF9-4636-8C54-BED34F94B0D6}"/>
                  </a:ext>
                </a:extLst>
              </p14:cNvPr>
              <p14:cNvContentPartPr/>
              <p14:nvPr/>
            </p14:nvContentPartPr>
            <p14:xfrm>
              <a:off x="1705386" y="5215969"/>
              <a:ext cx="138960" cy="177120"/>
            </p14:xfrm>
          </p:contentPart>
        </mc:Choice>
        <mc:Fallback xmlns="">
          <p:pic>
            <p:nvPicPr>
              <p:cNvPr id="8445" name="Ink 8444">
                <a:extLst>
                  <a:ext uri="{FF2B5EF4-FFF2-40B4-BE49-F238E27FC236}">
                    <a16:creationId xmlns:a16="http://schemas.microsoft.com/office/drawing/2014/main" id="{99434DEC-0CF9-4636-8C54-BED34F94B0D6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696746" y="5206969"/>
                <a:ext cx="1566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8446" name="Ink 8445">
                <a:extLst>
                  <a:ext uri="{FF2B5EF4-FFF2-40B4-BE49-F238E27FC236}">
                    <a16:creationId xmlns:a16="http://schemas.microsoft.com/office/drawing/2014/main" id="{8509FA3C-D470-41DD-9D96-4B3D1754BB13}"/>
                  </a:ext>
                </a:extLst>
              </p14:cNvPr>
              <p14:cNvContentPartPr/>
              <p14:nvPr/>
            </p14:nvContentPartPr>
            <p14:xfrm>
              <a:off x="1871346" y="5052889"/>
              <a:ext cx="98280" cy="352800"/>
            </p14:xfrm>
          </p:contentPart>
        </mc:Choice>
        <mc:Fallback xmlns="">
          <p:pic>
            <p:nvPicPr>
              <p:cNvPr id="8446" name="Ink 8445">
                <a:extLst>
                  <a:ext uri="{FF2B5EF4-FFF2-40B4-BE49-F238E27FC236}">
                    <a16:creationId xmlns:a16="http://schemas.microsoft.com/office/drawing/2014/main" id="{8509FA3C-D470-41DD-9D96-4B3D1754BB13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862706" y="5044249"/>
                <a:ext cx="1159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8448" name="Ink 8447">
                <a:extLst>
                  <a:ext uri="{FF2B5EF4-FFF2-40B4-BE49-F238E27FC236}">
                    <a16:creationId xmlns:a16="http://schemas.microsoft.com/office/drawing/2014/main" id="{977E03D7-D80A-40DF-B424-7C213FF388D3}"/>
                  </a:ext>
                </a:extLst>
              </p14:cNvPr>
              <p14:cNvContentPartPr/>
              <p14:nvPr/>
            </p14:nvContentPartPr>
            <p14:xfrm>
              <a:off x="2284626" y="5211289"/>
              <a:ext cx="184680" cy="30600"/>
            </p14:xfrm>
          </p:contentPart>
        </mc:Choice>
        <mc:Fallback xmlns="">
          <p:pic>
            <p:nvPicPr>
              <p:cNvPr id="8448" name="Ink 8447">
                <a:extLst>
                  <a:ext uri="{FF2B5EF4-FFF2-40B4-BE49-F238E27FC236}">
                    <a16:creationId xmlns:a16="http://schemas.microsoft.com/office/drawing/2014/main" id="{977E03D7-D80A-40DF-B424-7C213FF388D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275626" y="5202289"/>
                <a:ext cx="202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8449" name="Ink 8448">
                <a:extLst>
                  <a:ext uri="{FF2B5EF4-FFF2-40B4-BE49-F238E27FC236}">
                    <a16:creationId xmlns:a16="http://schemas.microsoft.com/office/drawing/2014/main" id="{1CF4EF43-AD69-4A2E-A4F5-F36AA0E77A01}"/>
                  </a:ext>
                </a:extLst>
              </p14:cNvPr>
              <p14:cNvContentPartPr/>
              <p14:nvPr/>
            </p14:nvContentPartPr>
            <p14:xfrm>
              <a:off x="2301546" y="5302369"/>
              <a:ext cx="196200" cy="34200"/>
            </p14:xfrm>
          </p:contentPart>
        </mc:Choice>
        <mc:Fallback xmlns="">
          <p:pic>
            <p:nvPicPr>
              <p:cNvPr id="8449" name="Ink 8448">
                <a:extLst>
                  <a:ext uri="{FF2B5EF4-FFF2-40B4-BE49-F238E27FC236}">
                    <a16:creationId xmlns:a16="http://schemas.microsoft.com/office/drawing/2014/main" id="{1CF4EF43-AD69-4A2E-A4F5-F36AA0E77A01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292546" y="5293369"/>
                <a:ext cx="2138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8450" name="Ink 8449">
                <a:extLst>
                  <a:ext uri="{FF2B5EF4-FFF2-40B4-BE49-F238E27FC236}">
                    <a16:creationId xmlns:a16="http://schemas.microsoft.com/office/drawing/2014/main" id="{33AFEB07-6F53-4E41-AB93-F3908B121034}"/>
                  </a:ext>
                </a:extLst>
              </p14:cNvPr>
              <p14:cNvContentPartPr/>
              <p14:nvPr/>
            </p14:nvContentPartPr>
            <p14:xfrm>
              <a:off x="2602866" y="5153329"/>
              <a:ext cx="236880" cy="119160"/>
            </p14:xfrm>
          </p:contentPart>
        </mc:Choice>
        <mc:Fallback xmlns="">
          <p:pic>
            <p:nvPicPr>
              <p:cNvPr id="8450" name="Ink 8449">
                <a:extLst>
                  <a:ext uri="{FF2B5EF4-FFF2-40B4-BE49-F238E27FC236}">
                    <a16:creationId xmlns:a16="http://schemas.microsoft.com/office/drawing/2014/main" id="{33AFEB07-6F53-4E41-AB93-F3908B121034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2593866" y="5144689"/>
                <a:ext cx="254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8451" name="Ink 8450">
                <a:extLst>
                  <a:ext uri="{FF2B5EF4-FFF2-40B4-BE49-F238E27FC236}">
                    <a16:creationId xmlns:a16="http://schemas.microsoft.com/office/drawing/2014/main" id="{9159DBE2-B10B-4682-998E-6036C4B608C5}"/>
                  </a:ext>
                </a:extLst>
              </p14:cNvPr>
              <p14:cNvContentPartPr/>
              <p14:nvPr/>
            </p14:nvContentPartPr>
            <p14:xfrm>
              <a:off x="2916426" y="5170609"/>
              <a:ext cx="160200" cy="143280"/>
            </p14:xfrm>
          </p:contentPart>
        </mc:Choice>
        <mc:Fallback xmlns="">
          <p:pic>
            <p:nvPicPr>
              <p:cNvPr id="8451" name="Ink 8450">
                <a:extLst>
                  <a:ext uri="{FF2B5EF4-FFF2-40B4-BE49-F238E27FC236}">
                    <a16:creationId xmlns:a16="http://schemas.microsoft.com/office/drawing/2014/main" id="{9159DBE2-B10B-4682-998E-6036C4B608C5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2907786" y="5161969"/>
                <a:ext cx="177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8452" name="Ink 8451">
                <a:extLst>
                  <a:ext uri="{FF2B5EF4-FFF2-40B4-BE49-F238E27FC236}">
                    <a16:creationId xmlns:a16="http://schemas.microsoft.com/office/drawing/2014/main" id="{540156A8-B484-4CEA-A69F-99B0EBEDDA5F}"/>
                  </a:ext>
                </a:extLst>
              </p14:cNvPr>
              <p14:cNvContentPartPr/>
              <p14:nvPr/>
            </p14:nvContentPartPr>
            <p14:xfrm>
              <a:off x="3199026" y="5287249"/>
              <a:ext cx="14040" cy="57600"/>
            </p14:xfrm>
          </p:contentPart>
        </mc:Choice>
        <mc:Fallback xmlns="">
          <p:pic>
            <p:nvPicPr>
              <p:cNvPr id="8452" name="Ink 8451">
                <a:extLst>
                  <a:ext uri="{FF2B5EF4-FFF2-40B4-BE49-F238E27FC236}">
                    <a16:creationId xmlns:a16="http://schemas.microsoft.com/office/drawing/2014/main" id="{540156A8-B484-4CEA-A69F-99B0EBEDDA5F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190026" y="5278249"/>
                <a:ext cx="316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8453" name="Ink 8452">
                <a:extLst>
                  <a:ext uri="{FF2B5EF4-FFF2-40B4-BE49-F238E27FC236}">
                    <a16:creationId xmlns:a16="http://schemas.microsoft.com/office/drawing/2014/main" id="{AE68ACE6-5FB6-4654-9B93-0709130F931D}"/>
                  </a:ext>
                </a:extLst>
              </p14:cNvPr>
              <p14:cNvContentPartPr/>
              <p14:nvPr/>
            </p14:nvContentPartPr>
            <p14:xfrm>
              <a:off x="3301266" y="5064769"/>
              <a:ext cx="166680" cy="216360"/>
            </p14:xfrm>
          </p:contentPart>
        </mc:Choice>
        <mc:Fallback xmlns="">
          <p:pic>
            <p:nvPicPr>
              <p:cNvPr id="8453" name="Ink 8452">
                <a:extLst>
                  <a:ext uri="{FF2B5EF4-FFF2-40B4-BE49-F238E27FC236}">
                    <a16:creationId xmlns:a16="http://schemas.microsoft.com/office/drawing/2014/main" id="{AE68ACE6-5FB6-4654-9B93-0709130F931D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3292626" y="5055769"/>
                <a:ext cx="1843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8454" name="Ink 8453">
                <a:extLst>
                  <a:ext uri="{FF2B5EF4-FFF2-40B4-BE49-F238E27FC236}">
                    <a16:creationId xmlns:a16="http://schemas.microsoft.com/office/drawing/2014/main" id="{5A4D4556-A092-4BD8-841C-D90C4657711B}"/>
                  </a:ext>
                </a:extLst>
              </p14:cNvPr>
              <p14:cNvContentPartPr/>
              <p14:nvPr/>
            </p14:nvContentPartPr>
            <p14:xfrm>
              <a:off x="3519786" y="5204809"/>
              <a:ext cx="110160" cy="194760"/>
            </p14:xfrm>
          </p:contentPart>
        </mc:Choice>
        <mc:Fallback xmlns="">
          <p:pic>
            <p:nvPicPr>
              <p:cNvPr id="8454" name="Ink 8453">
                <a:extLst>
                  <a:ext uri="{FF2B5EF4-FFF2-40B4-BE49-F238E27FC236}">
                    <a16:creationId xmlns:a16="http://schemas.microsoft.com/office/drawing/2014/main" id="{5A4D4556-A092-4BD8-841C-D90C4657711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511146" y="5195809"/>
                <a:ext cx="1278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8455" name="Ink 8454">
                <a:extLst>
                  <a:ext uri="{FF2B5EF4-FFF2-40B4-BE49-F238E27FC236}">
                    <a16:creationId xmlns:a16="http://schemas.microsoft.com/office/drawing/2014/main" id="{CC5DA21F-4404-4CA9-8AB3-20472D1852FA}"/>
                  </a:ext>
                </a:extLst>
              </p14:cNvPr>
              <p14:cNvContentPartPr/>
              <p14:nvPr/>
            </p14:nvContentPartPr>
            <p14:xfrm>
              <a:off x="3748026" y="5294449"/>
              <a:ext cx="174960" cy="1800"/>
            </p14:xfrm>
          </p:contentPart>
        </mc:Choice>
        <mc:Fallback xmlns="">
          <p:pic>
            <p:nvPicPr>
              <p:cNvPr id="8455" name="Ink 8454">
                <a:extLst>
                  <a:ext uri="{FF2B5EF4-FFF2-40B4-BE49-F238E27FC236}">
                    <a16:creationId xmlns:a16="http://schemas.microsoft.com/office/drawing/2014/main" id="{CC5DA21F-4404-4CA9-8AB3-20472D1852FA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739386" y="5285449"/>
                <a:ext cx="1926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8456" name="Ink 8455">
                <a:extLst>
                  <a:ext uri="{FF2B5EF4-FFF2-40B4-BE49-F238E27FC236}">
                    <a16:creationId xmlns:a16="http://schemas.microsoft.com/office/drawing/2014/main" id="{4DB202DE-AB16-4E6F-B9DE-A90785F056A9}"/>
                  </a:ext>
                </a:extLst>
              </p14:cNvPr>
              <p14:cNvContentPartPr/>
              <p14:nvPr/>
            </p14:nvContentPartPr>
            <p14:xfrm>
              <a:off x="3839466" y="5219209"/>
              <a:ext cx="61200" cy="137520"/>
            </p14:xfrm>
          </p:contentPart>
        </mc:Choice>
        <mc:Fallback xmlns="">
          <p:pic>
            <p:nvPicPr>
              <p:cNvPr id="8456" name="Ink 8455">
                <a:extLst>
                  <a:ext uri="{FF2B5EF4-FFF2-40B4-BE49-F238E27FC236}">
                    <a16:creationId xmlns:a16="http://schemas.microsoft.com/office/drawing/2014/main" id="{4DB202DE-AB16-4E6F-B9DE-A90785F056A9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830826" y="5210569"/>
                <a:ext cx="78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8457" name="Ink 8456">
                <a:extLst>
                  <a:ext uri="{FF2B5EF4-FFF2-40B4-BE49-F238E27FC236}">
                    <a16:creationId xmlns:a16="http://schemas.microsoft.com/office/drawing/2014/main" id="{CC101D31-833D-449B-8B2B-45B7B92AA8B4}"/>
                  </a:ext>
                </a:extLst>
              </p14:cNvPr>
              <p14:cNvContentPartPr/>
              <p14:nvPr/>
            </p14:nvContentPartPr>
            <p14:xfrm>
              <a:off x="4002546" y="5177449"/>
              <a:ext cx="238320" cy="138960"/>
            </p14:xfrm>
          </p:contentPart>
        </mc:Choice>
        <mc:Fallback xmlns="">
          <p:pic>
            <p:nvPicPr>
              <p:cNvPr id="8457" name="Ink 8456">
                <a:extLst>
                  <a:ext uri="{FF2B5EF4-FFF2-40B4-BE49-F238E27FC236}">
                    <a16:creationId xmlns:a16="http://schemas.microsoft.com/office/drawing/2014/main" id="{CC101D31-833D-449B-8B2B-45B7B92AA8B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3993546" y="5168449"/>
                <a:ext cx="2559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8458" name="Ink 8457">
                <a:extLst>
                  <a:ext uri="{FF2B5EF4-FFF2-40B4-BE49-F238E27FC236}">
                    <a16:creationId xmlns:a16="http://schemas.microsoft.com/office/drawing/2014/main" id="{BE49F6F0-713E-49DA-A311-7BB6502E05BE}"/>
                  </a:ext>
                </a:extLst>
              </p14:cNvPr>
              <p14:cNvContentPartPr/>
              <p14:nvPr/>
            </p14:nvContentPartPr>
            <p14:xfrm>
              <a:off x="4298106" y="5133889"/>
              <a:ext cx="155520" cy="241560"/>
            </p14:xfrm>
          </p:contentPart>
        </mc:Choice>
        <mc:Fallback xmlns="">
          <p:pic>
            <p:nvPicPr>
              <p:cNvPr id="8458" name="Ink 8457">
                <a:extLst>
                  <a:ext uri="{FF2B5EF4-FFF2-40B4-BE49-F238E27FC236}">
                    <a16:creationId xmlns:a16="http://schemas.microsoft.com/office/drawing/2014/main" id="{BE49F6F0-713E-49DA-A311-7BB6502E05BE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4289466" y="5125249"/>
                <a:ext cx="1731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8459" name="Ink 8458">
                <a:extLst>
                  <a:ext uri="{FF2B5EF4-FFF2-40B4-BE49-F238E27FC236}">
                    <a16:creationId xmlns:a16="http://schemas.microsoft.com/office/drawing/2014/main" id="{A9CA8C96-7B63-4C53-B688-96E1AA99B8AC}"/>
                  </a:ext>
                </a:extLst>
              </p14:cNvPr>
              <p14:cNvContentPartPr/>
              <p14:nvPr/>
            </p14:nvContentPartPr>
            <p14:xfrm>
              <a:off x="4530306" y="5344849"/>
              <a:ext cx="11160" cy="69120"/>
            </p14:xfrm>
          </p:contentPart>
        </mc:Choice>
        <mc:Fallback xmlns="">
          <p:pic>
            <p:nvPicPr>
              <p:cNvPr id="8459" name="Ink 8458">
                <a:extLst>
                  <a:ext uri="{FF2B5EF4-FFF2-40B4-BE49-F238E27FC236}">
                    <a16:creationId xmlns:a16="http://schemas.microsoft.com/office/drawing/2014/main" id="{A9CA8C96-7B63-4C53-B688-96E1AA99B8AC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4521666" y="5336209"/>
                <a:ext cx="288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8460" name="Ink 8459">
                <a:extLst>
                  <a:ext uri="{FF2B5EF4-FFF2-40B4-BE49-F238E27FC236}">
                    <a16:creationId xmlns:a16="http://schemas.microsoft.com/office/drawing/2014/main" id="{384B6F78-CEBD-4EAA-9FA0-F6425E030419}"/>
                  </a:ext>
                </a:extLst>
              </p14:cNvPr>
              <p14:cNvContentPartPr/>
              <p14:nvPr/>
            </p14:nvContentPartPr>
            <p14:xfrm>
              <a:off x="4649466" y="5258809"/>
              <a:ext cx="96120" cy="121320"/>
            </p14:xfrm>
          </p:contentPart>
        </mc:Choice>
        <mc:Fallback xmlns="">
          <p:pic>
            <p:nvPicPr>
              <p:cNvPr id="8460" name="Ink 8459">
                <a:extLst>
                  <a:ext uri="{FF2B5EF4-FFF2-40B4-BE49-F238E27FC236}">
                    <a16:creationId xmlns:a16="http://schemas.microsoft.com/office/drawing/2014/main" id="{384B6F78-CEBD-4EAA-9FA0-F6425E03041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4640826" y="5250169"/>
                <a:ext cx="113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8461" name="Ink 8460">
                <a:extLst>
                  <a:ext uri="{FF2B5EF4-FFF2-40B4-BE49-F238E27FC236}">
                    <a16:creationId xmlns:a16="http://schemas.microsoft.com/office/drawing/2014/main" id="{5B707F76-E9FF-4555-AE85-07F240F0184B}"/>
                  </a:ext>
                </a:extLst>
              </p14:cNvPr>
              <p14:cNvContentPartPr/>
              <p14:nvPr/>
            </p14:nvContentPartPr>
            <p14:xfrm>
              <a:off x="4735506" y="5126689"/>
              <a:ext cx="60120" cy="258120"/>
            </p14:xfrm>
          </p:contentPart>
        </mc:Choice>
        <mc:Fallback xmlns="">
          <p:pic>
            <p:nvPicPr>
              <p:cNvPr id="8461" name="Ink 8460">
                <a:extLst>
                  <a:ext uri="{FF2B5EF4-FFF2-40B4-BE49-F238E27FC236}">
                    <a16:creationId xmlns:a16="http://schemas.microsoft.com/office/drawing/2014/main" id="{5B707F76-E9FF-4555-AE85-07F240F0184B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726866" y="5118049"/>
                <a:ext cx="777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8462" name="Ink 8461">
                <a:extLst>
                  <a:ext uri="{FF2B5EF4-FFF2-40B4-BE49-F238E27FC236}">
                    <a16:creationId xmlns:a16="http://schemas.microsoft.com/office/drawing/2014/main" id="{10A71BB0-C3AB-4F93-9C9A-F51CC70075D0}"/>
                  </a:ext>
                </a:extLst>
              </p14:cNvPr>
              <p14:cNvContentPartPr/>
              <p14:nvPr/>
            </p14:nvContentPartPr>
            <p14:xfrm>
              <a:off x="4867626" y="5261689"/>
              <a:ext cx="92520" cy="164520"/>
            </p14:xfrm>
          </p:contentPart>
        </mc:Choice>
        <mc:Fallback xmlns="">
          <p:pic>
            <p:nvPicPr>
              <p:cNvPr id="8462" name="Ink 8461">
                <a:extLst>
                  <a:ext uri="{FF2B5EF4-FFF2-40B4-BE49-F238E27FC236}">
                    <a16:creationId xmlns:a16="http://schemas.microsoft.com/office/drawing/2014/main" id="{10A71BB0-C3AB-4F93-9C9A-F51CC70075D0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4858986" y="5253049"/>
                <a:ext cx="1101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8464" name="Ink 8463">
                <a:extLst>
                  <a:ext uri="{FF2B5EF4-FFF2-40B4-BE49-F238E27FC236}">
                    <a16:creationId xmlns:a16="http://schemas.microsoft.com/office/drawing/2014/main" id="{9A8AAB6B-5DD1-4C91-89AA-574C20FF2E9D}"/>
                  </a:ext>
                </a:extLst>
              </p14:cNvPr>
              <p14:cNvContentPartPr/>
              <p14:nvPr/>
            </p14:nvContentPartPr>
            <p14:xfrm>
              <a:off x="5134026" y="5218489"/>
              <a:ext cx="186480" cy="29160"/>
            </p14:xfrm>
          </p:contentPart>
        </mc:Choice>
        <mc:Fallback xmlns="">
          <p:pic>
            <p:nvPicPr>
              <p:cNvPr id="8464" name="Ink 8463">
                <a:extLst>
                  <a:ext uri="{FF2B5EF4-FFF2-40B4-BE49-F238E27FC236}">
                    <a16:creationId xmlns:a16="http://schemas.microsoft.com/office/drawing/2014/main" id="{9A8AAB6B-5DD1-4C91-89AA-574C20FF2E9D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125026" y="5209849"/>
                <a:ext cx="204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8465" name="Ink 8464">
                <a:extLst>
                  <a:ext uri="{FF2B5EF4-FFF2-40B4-BE49-F238E27FC236}">
                    <a16:creationId xmlns:a16="http://schemas.microsoft.com/office/drawing/2014/main" id="{30906D44-6AC4-4DB2-8ACD-A6262C385802}"/>
                  </a:ext>
                </a:extLst>
              </p14:cNvPr>
              <p14:cNvContentPartPr/>
              <p14:nvPr/>
            </p14:nvContentPartPr>
            <p14:xfrm>
              <a:off x="5166426" y="5354209"/>
              <a:ext cx="142560" cy="3960"/>
            </p14:xfrm>
          </p:contentPart>
        </mc:Choice>
        <mc:Fallback xmlns="">
          <p:pic>
            <p:nvPicPr>
              <p:cNvPr id="8465" name="Ink 8464">
                <a:extLst>
                  <a:ext uri="{FF2B5EF4-FFF2-40B4-BE49-F238E27FC236}">
                    <a16:creationId xmlns:a16="http://schemas.microsoft.com/office/drawing/2014/main" id="{30906D44-6AC4-4DB2-8ACD-A6262C385802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5157786" y="5345569"/>
                <a:ext cx="160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8466" name="Ink 8465">
                <a:extLst>
                  <a:ext uri="{FF2B5EF4-FFF2-40B4-BE49-F238E27FC236}">
                    <a16:creationId xmlns:a16="http://schemas.microsoft.com/office/drawing/2014/main" id="{BBA45979-4474-49B1-9CA0-085BF57FE6B7}"/>
                  </a:ext>
                </a:extLst>
              </p14:cNvPr>
              <p14:cNvContentPartPr/>
              <p14:nvPr/>
            </p14:nvContentPartPr>
            <p14:xfrm>
              <a:off x="5540466" y="5232889"/>
              <a:ext cx="189360" cy="176040"/>
            </p14:xfrm>
          </p:contentPart>
        </mc:Choice>
        <mc:Fallback xmlns="">
          <p:pic>
            <p:nvPicPr>
              <p:cNvPr id="8466" name="Ink 8465">
                <a:extLst>
                  <a:ext uri="{FF2B5EF4-FFF2-40B4-BE49-F238E27FC236}">
                    <a16:creationId xmlns:a16="http://schemas.microsoft.com/office/drawing/2014/main" id="{BBA45979-4474-49B1-9CA0-085BF57FE6B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5531466" y="5223889"/>
                <a:ext cx="2070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8467" name="Ink 8466">
                <a:extLst>
                  <a:ext uri="{FF2B5EF4-FFF2-40B4-BE49-F238E27FC236}">
                    <a16:creationId xmlns:a16="http://schemas.microsoft.com/office/drawing/2014/main" id="{E500CDD0-A249-4449-A3ED-50F125CAF983}"/>
                  </a:ext>
                </a:extLst>
              </p14:cNvPr>
              <p14:cNvContentPartPr/>
              <p14:nvPr/>
            </p14:nvContentPartPr>
            <p14:xfrm>
              <a:off x="5828826" y="5384089"/>
              <a:ext cx="3600" cy="16200"/>
            </p14:xfrm>
          </p:contentPart>
        </mc:Choice>
        <mc:Fallback xmlns="">
          <p:pic>
            <p:nvPicPr>
              <p:cNvPr id="8467" name="Ink 8466">
                <a:extLst>
                  <a:ext uri="{FF2B5EF4-FFF2-40B4-BE49-F238E27FC236}">
                    <a16:creationId xmlns:a16="http://schemas.microsoft.com/office/drawing/2014/main" id="{E500CDD0-A249-4449-A3ED-50F125CAF983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5820186" y="5375089"/>
                <a:ext cx="21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8468" name="Ink 8467">
                <a:extLst>
                  <a:ext uri="{FF2B5EF4-FFF2-40B4-BE49-F238E27FC236}">
                    <a16:creationId xmlns:a16="http://schemas.microsoft.com/office/drawing/2014/main" id="{CE831805-D3BE-40E8-BA7E-06D5795EBA48}"/>
                  </a:ext>
                </a:extLst>
              </p14:cNvPr>
              <p14:cNvContentPartPr/>
              <p14:nvPr/>
            </p14:nvContentPartPr>
            <p14:xfrm>
              <a:off x="5922786" y="5276449"/>
              <a:ext cx="172800" cy="176040"/>
            </p14:xfrm>
          </p:contentPart>
        </mc:Choice>
        <mc:Fallback xmlns="">
          <p:pic>
            <p:nvPicPr>
              <p:cNvPr id="8468" name="Ink 8467">
                <a:extLst>
                  <a:ext uri="{FF2B5EF4-FFF2-40B4-BE49-F238E27FC236}">
                    <a16:creationId xmlns:a16="http://schemas.microsoft.com/office/drawing/2014/main" id="{CE831805-D3BE-40E8-BA7E-06D5795EBA48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5914146" y="5267449"/>
                <a:ext cx="1904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8469" name="Ink 8468">
                <a:extLst>
                  <a:ext uri="{FF2B5EF4-FFF2-40B4-BE49-F238E27FC236}">
                    <a16:creationId xmlns:a16="http://schemas.microsoft.com/office/drawing/2014/main" id="{DD896D05-DB9B-4E55-915D-5B2FF0A72F5D}"/>
                  </a:ext>
                </a:extLst>
              </p14:cNvPr>
              <p14:cNvContentPartPr/>
              <p14:nvPr/>
            </p14:nvContentPartPr>
            <p14:xfrm>
              <a:off x="6170826" y="5266009"/>
              <a:ext cx="173160" cy="206280"/>
            </p14:xfrm>
          </p:contentPart>
        </mc:Choice>
        <mc:Fallback xmlns="">
          <p:pic>
            <p:nvPicPr>
              <p:cNvPr id="8469" name="Ink 8468">
                <a:extLst>
                  <a:ext uri="{FF2B5EF4-FFF2-40B4-BE49-F238E27FC236}">
                    <a16:creationId xmlns:a16="http://schemas.microsoft.com/office/drawing/2014/main" id="{DD896D05-DB9B-4E55-915D-5B2FF0A72F5D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161826" y="5257369"/>
                <a:ext cx="1908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8470" name="Ink 8469">
                <a:extLst>
                  <a:ext uri="{FF2B5EF4-FFF2-40B4-BE49-F238E27FC236}">
                    <a16:creationId xmlns:a16="http://schemas.microsoft.com/office/drawing/2014/main" id="{C2FE1B49-A49B-46AD-BC82-AC5A9FB8DFE3}"/>
                  </a:ext>
                </a:extLst>
              </p14:cNvPr>
              <p14:cNvContentPartPr/>
              <p14:nvPr/>
            </p14:nvContentPartPr>
            <p14:xfrm>
              <a:off x="5839626" y="5254849"/>
              <a:ext cx="8640" cy="239400"/>
            </p14:xfrm>
          </p:contentPart>
        </mc:Choice>
        <mc:Fallback xmlns="">
          <p:pic>
            <p:nvPicPr>
              <p:cNvPr id="8470" name="Ink 8469">
                <a:extLst>
                  <a:ext uri="{FF2B5EF4-FFF2-40B4-BE49-F238E27FC236}">
                    <a16:creationId xmlns:a16="http://schemas.microsoft.com/office/drawing/2014/main" id="{C2FE1B49-A49B-46AD-BC82-AC5A9FB8DFE3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5830986" y="5246209"/>
                <a:ext cx="262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8471" name="Ink 8470">
                <a:extLst>
                  <a:ext uri="{FF2B5EF4-FFF2-40B4-BE49-F238E27FC236}">
                    <a16:creationId xmlns:a16="http://schemas.microsoft.com/office/drawing/2014/main" id="{1D8F10DC-C4EB-442A-A10B-6ADF0ACC45E2}"/>
                  </a:ext>
                </a:extLst>
              </p14:cNvPr>
              <p14:cNvContentPartPr/>
              <p14:nvPr/>
            </p14:nvContentPartPr>
            <p14:xfrm>
              <a:off x="6510306" y="5329729"/>
              <a:ext cx="146160" cy="6120"/>
            </p14:xfrm>
          </p:contentPart>
        </mc:Choice>
        <mc:Fallback xmlns="">
          <p:pic>
            <p:nvPicPr>
              <p:cNvPr id="8471" name="Ink 8470">
                <a:extLst>
                  <a:ext uri="{FF2B5EF4-FFF2-40B4-BE49-F238E27FC236}">
                    <a16:creationId xmlns:a16="http://schemas.microsoft.com/office/drawing/2014/main" id="{1D8F10DC-C4EB-442A-A10B-6ADF0ACC45E2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6501306" y="5321089"/>
                <a:ext cx="163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8472" name="Ink 8471">
                <a:extLst>
                  <a:ext uri="{FF2B5EF4-FFF2-40B4-BE49-F238E27FC236}">
                    <a16:creationId xmlns:a16="http://schemas.microsoft.com/office/drawing/2014/main" id="{B462BF35-9487-4437-B566-9E485E397F26}"/>
                  </a:ext>
                </a:extLst>
              </p14:cNvPr>
              <p14:cNvContentPartPr/>
              <p14:nvPr/>
            </p14:nvContentPartPr>
            <p14:xfrm>
              <a:off x="6532626" y="5229289"/>
              <a:ext cx="28080" cy="184680"/>
            </p14:xfrm>
          </p:contentPart>
        </mc:Choice>
        <mc:Fallback xmlns="">
          <p:pic>
            <p:nvPicPr>
              <p:cNvPr id="8472" name="Ink 8471">
                <a:extLst>
                  <a:ext uri="{FF2B5EF4-FFF2-40B4-BE49-F238E27FC236}">
                    <a16:creationId xmlns:a16="http://schemas.microsoft.com/office/drawing/2014/main" id="{B462BF35-9487-4437-B566-9E485E397F26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6523626" y="5220649"/>
                <a:ext cx="457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8473" name="Ink 8472">
                <a:extLst>
                  <a:ext uri="{FF2B5EF4-FFF2-40B4-BE49-F238E27FC236}">
                    <a16:creationId xmlns:a16="http://schemas.microsoft.com/office/drawing/2014/main" id="{16365AFE-A764-4EC1-9A78-039633678C79}"/>
                  </a:ext>
                </a:extLst>
              </p14:cNvPr>
              <p14:cNvContentPartPr/>
              <p14:nvPr/>
            </p14:nvContentPartPr>
            <p14:xfrm>
              <a:off x="6771306" y="5280049"/>
              <a:ext cx="145800" cy="178560"/>
            </p14:xfrm>
          </p:contentPart>
        </mc:Choice>
        <mc:Fallback xmlns="">
          <p:pic>
            <p:nvPicPr>
              <p:cNvPr id="8473" name="Ink 8472">
                <a:extLst>
                  <a:ext uri="{FF2B5EF4-FFF2-40B4-BE49-F238E27FC236}">
                    <a16:creationId xmlns:a16="http://schemas.microsoft.com/office/drawing/2014/main" id="{16365AFE-A764-4EC1-9A78-039633678C79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6762666" y="5271049"/>
                <a:ext cx="1634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8474" name="Ink 8473">
                <a:extLst>
                  <a:ext uri="{FF2B5EF4-FFF2-40B4-BE49-F238E27FC236}">
                    <a16:creationId xmlns:a16="http://schemas.microsoft.com/office/drawing/2014/main" id="{E4D5B7D4-B1F2-4E6B-9685-294E3DF4910C}"/>
                  </a:ext>
                </a:extLst>
              </p14:cNvPr>
              <p14:cNvContentPartPr/>
              <p14:nvPr/>
            </p14:nvContentPartPr>
            <p14:xfrm>
              <a:off x="6977586" y="5396329"/>
              <a:ext cx="1800" cy="32760"/>
            </p14:xfrm>
          </p:contentPart>
        </mc:Choice>
        <mc:Fallback xmlns="">
          <p:pic>
            <p:nvPicPr>
              <p:cNvPr id="8474" name="Ink 8473">
                <a:extLst>
                  <a:ext uri="{FF2B5EF4-FFF2-40B4-BE49-F238E27FC236}">
                    <a16:creationId xmlns:a16="http://schemas.microsoft.com/office/drawing/2014/main" id="{E4D5B7D4-B1F2-4E6B-9685-294E3DF4910C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6968586" y="5387329"/>
                <a:ext cx="194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8475" name="Ink 8474">
                <a:extLst>
                  <a:ext uri="{FF2B5EF4-FFF2-40B4-BE49-F238E27FC236}">
                    <a16:creationId xmlns:a16="http://schemas.microsoft.com/office/drawing/2014/main" id="{98F65C67-6FFF-45B8-9D69-041EB9D517FA}"/>
                  </a:ext>
                </a:extLst>
              </p14:cNvPr>
              <p14:cNvContentPartPr/>
              <p14:nvPr/>
            </p14:nvContentPartPr>
            <p14:xfrm>
              <a:off x="7130586" y="5238649"/>
              <a:ext cx="10800" cy="176040"/>
            </p14:xfrm>
          </p:contentPart>
        </mc:Choice>
        <mc:Fallback xmlns="">
          <p:pic>
            <p:nvPicPr>
              <p:cNvPr id="8475" name="Ink 8474">
                <a:extLst>
                  <a:ext uri="{FF2B5EF4-FFF2-40B4-BE49-F238E27FC236}">
                    <a16:creationId xmlns:a16="http://schemas.microsoft.com/office/drawing/2014/main" id="{98F65C67-6FFF-45B8-9D69-041EB9D517FA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121586" y="5230009"/>
                <a:ext cx="284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8476" name="Ink 8475">
                <a:extLst>
                  <a:ext uri="{FF2B5EF4-FFF2-40B4-BE49-F238E27FC236}">
                    <a16:creationId xmlns:a16="http://schemas.microsoft.com/office/drawing/2014/main" id="{BD3436EC-0C7A-48E0-BD86-4444F38FDF92}"/>
                  </a:ext>
                </a:extLst>
              </p14:cNvPr>
              <p14:cNvContentPartPr/>
              <p14:nvPr/>
            </p14:nvContentPartPr>
            <p14:xfrm>
              <a:off x="7202946" y="5233609"/>
              <a:ext cx="109080" cy="99720"/>
            </p14:xfrm>
          </p:contentPart>
        </mc:Choice>
        <mc:Fallback xmlns="">
          <p:pic>
            <p:nvPicPr>
              <p:cNvPr id="8476" name="Ink 8475">
                <a:extLst>
                  <a:ext uri="{FF2B5EF4-FFF2-40B4-BE49-F238E27FC236}">
                    <a16:creationId xmlns:a16="http://schemas.microsoft.com/office/drawing/2014/main" id="{BD3436EC-0C7A-48E0-BD86-4444F38FDF92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7194306" y="5224969"/>
                <a:ext cx="126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8477" name="Ink 8476">
                <a:extLst>
                  <a:ext uri="{FF2B5EF4-FFF2-40B4-BE49-F238E27FC236}">
                    <a16:creationId xmlns:a16="http://schemas.microsoft.com/office/drawing/2014/main" id="{30C6D85F-05F3-4474-89E4-EC295C8B18C5}"/>
                  </a:ext>
                </a:extLst>
              </p14:cNvPr>
              <p14:cNvContentPartPr/>
              <p14:nvPr/>
            </p14:nvContentPartPr>
            <p14:xfrm>
              <a:off x="7182786" y="5292289"/>
              <a:ext cx="383760" cy="166680"/>
            </p14:xfrm>
          </p:contentPart>
        </mc:Choice>
        <mc:Fallback xmlns="">
          <p:pic>
            <p:nvPicPr>
              <p:cNvPr id="8477" name="Ink 8476">
                <a:extLst>
                  <a:ext uri="{FF2B5EF4-FFF2-40B4-BE49-F238E27FC236}">
                    <a16:creationId xmlns:a16="http://schemas.microsoft.com/office/drawing/2014/main" id="{30C6D85F-05F3-4474-89E4-EC295C8B18C5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7173786" y="5283289"/>
                <a:ext cx="401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8478" name="Ink 8477">
                <a:extLst>
                  <a:ext uri="{FF2B5EF4-FFF2-40B4-BE49-F238E27FC236}">
                    <a16:creationId xmlns:a16="http://schemas.microsoft.com/office/drawing/2014/main" id="{8D2834C9-1249-4C09-BB32-1B6963554670}"/>
                  </a:ext>
                </a:extLst>
              </p14:cNvPr>
              <p14:cNvContentPartPr/>
              <p14:nvPr/>
            </p14:nvContentPartPr>
            <p14:xfrm>
              <a:off x="7417866" y="5387689"/>
              <a:ext cx="143280" cy="11160"/>
            </p14:xfrm>
          </p:contentPart>
        </mc:Choice>
        <mc:Fallback xmlns="">
          <p:pic>
            <p:nvPicPr>
              <p:cNvPr id="8478" name="Ink 8477">
                <a:extLst>
                  <a:ext uri="{FF2B5EF4-FFF2-40B4-BE49-F238E27FC236}">
                    <a16:creationId xmlns:a16="http://schemas.microsoft.com/office/drawing/2014/main" id="{8D2834C9-1249-4C09-BB32-1B696355467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7408866" y="5378689"/>
                <a:ext cx="160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8488" name="Ink 8487">
                <a:extLst>
                  <a:ext uri="{FF2B5EF4-FFF2-40B4-BE49-F238E27FC236}">
                    <a16:creationId xmlns:a16="http://schemas.microsoft.com/office/drawing/2014/main" id="{847EEEFE-E3D7-40E1-9121-6BBDAB14039F}"/>
                  </a:ext>
                </a:extLst>
              </p14:cNvPr>
              <p14:cNvContentPartPr/>
              <p14:nvPr/>
            </p14:nvContentPartPr>
            <p14:xfrm>
              <a:off x="36426" y="5514769"/>
              <a:ext cx="144000" cy="178200"/>
            </p14:xfrm>
          </p:contentPart>
        </mc:Choice>
        <mc:Fallback xmlns="">
          <p:pic>
            <p:nvPicPr>
              <p:cNvPr id="8488" name="Ink 8487">
                <a:extLst>
                  <a:ext uri="{FF2B5EF4-FFF2-40B4-BE49-F238E27FC236}">
                    <a16:creationId xmlns:a16="http://schemas.microsoft.com/office/drawing/2014/main" id="{847EEEFE-E3D7-40E1-9121-6BBDAB14039F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7786" y="5505769"/>
                <a:ext cx="1616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8489" name="Ink 8488">
                <a:extLst>
                  <a:ext uri="{FF2B5EF4-FFF2-40B4-BE49-F238E27FC236}">
                    <a16:creationId xmlns:a16="http://schemas.microsoft.com/office/drawing/2014/main" id="{BDD1743D-AA38-40E2-B245-49FBBF6D55AF}"/>
                  </a:ext>
                </a:extLst>
              </p14:cNvPr>
              <p14:cNvContentPartPr/>
              <p14:nvPr/>
            </p14:nvContentPartPr>
            <p14:xfrm>
              <a:off x="189066" y="5539969"/>
              <a:ext cx="117720" cy="178560"/>
            </p14:xfrm>
          </p:contentPart>
        </mc:Choice>
        <mc:Fallback xmlns="">
          <p:pic>
            <p:nvPicPr>
              <p:cNvPr id="8489" name="Ink 8488">
                <a:extLst>
                  <a:ext uri="{FF2B5EF4-FFF2-40B4-BE49-F238E27FC236}">
                    <a16:creationId xmlns:a16="http://schemas.microsoft.com/office/drawing/2014/main" id="{BDD1743D-AA38-40E2-B245-49FBBF6D55AF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80066" y="5531329"/>
                <a:ext cx="1353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8490" name="Ink 8489">
                <a:extLst>
                  <a:ext uri="{FF2B5EF4-FFF2-40B4-BE49-F238E27FC236}">
                    <a16:creationId xmlns:a16="http://schemas.microsoft.com/office/drawing/2014/main" id="{E7016A2F-CC90-4F55-A3D4-3E2645CE52E7}"/>
                  </a:ext>
                </a:extLst>
              </p14:cNvPr>
              <p14:cNvContentPartPr/>
              <p14:nvPr/>
            </p14:nvContentPartPr>
            <p14:xfrm>
              <a:off x="355386" y="5595769"/>
              <a:ext cx="101160" cy="153360"/>
            </p14:xfrm>
          </p:contentPart>
        </mc:Choice>
        <mc:Fallback xmlns="">
          <p:pic>
            <p:nvPicPr>
              <p:cNvPr id="8490" name="Ink 8489">
                <a:extLst>
                  <a:ext uri="{FF2B5EF4-FFF2-40B4-BE49-F238E27FC236}">
                    <a16:creationId xmlns:a16="http://schemas.microsoft.com/office/drawing/2014/main" id="{E7016A2F-CC90-4F55-A3D4-3E2645CE52E7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46386" y="5586769"/>
                <a:ext cx="118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8491" name="Ink 8490">
                <a:extLst>
                  <a:ext uri="{FF2B5EF4-FFF2-40B4-BE49-F238E27FC236}">
                    <a16:creationId xmlns:a16="http://schemas.microsoft.com/office/drawing/2014/main" id="{A32088FE-8EEA-4C22-9CE3-AF8CFEAB2B51}"/>
                  </a:ext>
                </a:extLst>
              </p14:cNvPr>
              <p14:cNvContentPartPr/>
              <p14:nvPr/>
            </p14:nvContentPartPr>
            <p14:xfrm>
              <a:off x="427386" y="5580289"/>
              <a:ext cx="265680" cy="196200"/>
            </p14:xfrm>
          </p:contentPart>
        </mc:Choice>
        <mc:Fallback xmlns="">
          <p:pic>
            <p:nvPicPr>
              <p:cNvPr id="8491" name="Ink 8490">
                <a:extLst>
                  <a:ext uri="{FF2B5EF4-FFF2-40B4-BE49-F238E27FC236}">
                    <a16:creationId xmlns:a16="http://schemas.microsoft.com/office/drawing/2014/main" id="{A32088FE-8EEA-4C22-9CE3-AF8CFEAB2B51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418386" y="5571649"/>
                <a:ext cx="2833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8492" name="Ink 8491">
                <a:extLst>
                  <a:ext uri="{FF2B5EF4-FFF2-40B4-BE49-F238E27FC236}">
                    <a16:creationId xmlns:a16="http://schemas.microsoft.com/office/drawing/2014/main" id="{A3CEA3CA-8697-4E7D-A72A-EC924CEE5FBE}"/>
                  </a:ext>
                </a:extLst>
              </p14:cNvPr>
              <p14:cNvContentPartPr/>
              <p14:nvPr/>
            </p14:nvContentPartPr>
            <p14:xfrm>
              <a:off x="834906" y="5473369"/>
              <a:ext cx="88920" cy="242280"/>
            </p14:xfrm>
          </p:contentPart>
        </mc:Choice>
        <mc:Fallback xmlns="">
          <p:pic>
            <p:nvPicPr>
              <p:cNvPr id="8492" name="Ink 8491">
                <a:extLst>
                  <a:ext uri="{FF2B5EF4-FFF2-40B4-BE49-F238E27FC236}">
                    <a16:creationId xmlns:a16="http://schemas.microsoft.com/office/drawing/2014/main" id="{A3CEA3CA-8697-4E7D-A72A-EC924CEE5FBE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826266" y="5464729"/>
                <a:ext cx="1065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8493" name="Ink 8492">
                <a:extLst>
                  <a:ext uri="{FF2B5EF4-FFF2-40B4-BE49-F238E27FC236}">
                    <a16:creationId xmlns:a16="http://schemas.microsoft.com/office/drawing/2014/main" id="{8C05A301-85B9-4833-B55D-C998E9B079A7}"/>
                  </a:ext>
                </a:extLst>
              </p14:cNvPr>
              <p14:cNvContentPartPr/>
              <p14:nvPr/>
            </p14:nvContentPartPr>
            <p14:xfrm>
              <a:off x="950826" y="5461129"/>
              <a:ext cx="123120" cy="244800"/>
            </p14:xfrm>
          </p:contentPart>
        </mc:Choice>
        <mc:Fallback xmlns="">
          <p:pic>
            <p:nvPicPr>
              <p:cNvPr id="8493" name="Ink 8492">
                <a:extLst>
                  <a:ext uri="{FF2B5EF4-FFF2-40B4-BE49-F238E27FC236}">
                    <a16:creationId xmlns:a16="http://schemas.microsoft.com/office/drawing/2014/main" id="{8C05A301-85B9-4833-B55D-C998E9B079A7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942186" y="5452489"/>
                <a:ext cx="1407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8494" name="Ink 8493">
                <a:extLst>
                  <a:ext uri="{FF2B5EF4-FFF2-40B4-BE49-F238E27FC236}">
                    <a16:creationId xmlns:a16="http://schemas.microsoft.com/office/drawing/2014/main" id="{A98B395E-C954-4A82-A287-C85E06AED430}"/>
                  </a:ext>
                </a:extLst>
              </p14:cNvPr>
              <p14:cNvContentPartPr/>
              <p14:nvPr/>
            </p14:nvContentPartPr>
            <p14:xfrm>
              <a:off x="1127586" y="5547889"/>
              <a:ext cx="101160" cy="186120"/>
            </p14:xfrm>
          </p:contentPart>
        </mc:Choice>
        <mc:Fallback xmlns="">
          <p:pic>
            <p:nvPicPr>
              <p:cNvPr id="8494" name="Ink 8493">
                <a:extLst>
                  <a:ext uri="{FF2B5EF4-FFF2-40B4-BE49-F238E27FC236}">
                    <a16:creationId xmlns:a16="http://schemas.microsoft.com/office/drawing/2014/main" id="{A98B395E-C954-4A82-A287-C85E06AED43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18946" y="5538889"/>
                <a:ext cx="118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8495" name="Ink 8494">
                <a:extLst>
                  <a:ext uri="{FF2B5EF4-FFF2-40B4-BE49-F238E27FC236}">
                    <a16:creationId xmlns:a16="http://schemas.microsoft.com/office/drawing/2014/main" id="{CE20E992-C353-4E83-896A-B4EFC753AC4A}"/>
                  </a:ext>
                </a:extLst>
              </p14:cNvPr>
              <p14:cNvContentPartPr/>
              <p14:nvPr/>
            </p14:nvContentPartPr>
            <p14:xfrm>
              <a:off x="1350426" y="5727169"/>
              <a:ext cx="7920" cy="64080"/>
            </p14:xfrm>
          </p:contentPart>
        </mc:Choice>
        <mc:Fallback xmlns="">
          <p:pic>
            <p:nvPicPr>
              <p:cNvPr id="8495" name="Ink 8494">
                <a:extLst>
                  <a:ext uri="{FF2B5EF4-FFF2-40B4-BE49-F238E27FC236}">
                    <a16:creationId xmlns:a16="http://schemas.microsoft.com/office/drawing/2014/main" id="{CE20E992-C353-4E83-896A-B4EFC753AC4A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341786" y="5718169"/>
                <a:ext cx="255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8496" name="Ink 8495">
                <a:extLst>
                  <a:ext uri="{FF2B5EF4-FFF2-40B4-BE49-F238E27FC236}">
                    <a16:creationId xmlns:a16="http://schemas.microsoft.com/office/drawing/2014/main" id="{A4BC3967-19FD-4060-9A0D-7C6F2AB965AE}"/>
                  </a:ext>
                </a:extLst>
              </p14:cNvPr>
              <p14:cNvContentPartPr/>
              <p14:nvPr/>
            </p14:nvContentPartPr>
            <p14:xfrm>
              <a:off x="1430346" y="5596489"/>
              <a:ext cx="91440" cy="256680"/>
            </p14:xfrm>
          </p:contentPart>
        </mc:Choice>
        <mc:Fallback xmlns="">
          <p:pic>
            <p:nvPicPr>
              <p:cNvPr id="8496" name="Ink 8495">
                <a:extLst>
                  <a:ext uri="{FF2B5EF4-FFF2-40B4-BE49-F238E27FC236}">
                    <a16:creationId xmlns:a16="http://schemas.microsoft.com/office/drawing/2014/main" id="{A4BC3967-19FD-4060-9A0D-7C6F2AB965AE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421346" y="5587489"/>
                <a:ext cx="1090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8497" name="Ink 8496">
                <a:extLst>
                  <a:ext uri="{FF2B5EF4-FFF2-40B4-BE49-F238E27FC236}">
                    <a16:creationId xmlns:a16="http://schemas.microsoft.com/office/drawing/2014/main" id="{B9C58A3E-F24B-4730-8373-AAEA68410FFA}"/>
                  </a:ext>
                </a:extLst>
              </p14:cNvPr>
              <p14:cNvContentPartPr/>
              <p14:nvPr/>
            </p14:nvContentPartPr>
            <p14:xfrm>
              <a:off x="1620786" y="5650849"/>
              <a:ext cx="83880" cy="130320"/>
            </p14:xfrm>
          </p:contentPart>
        </mc:Choice>
        <mc:Fallback xmlns="">
          <p:pic>
            <p:nvPicPr>
              <p:cNvPr id="8497" name="Ink 8496">
                <a:extLst>
                  <a:ext uri="{FF2B5EF4-FFF2-40B4-BE49-F238E27FC236}">
                    <a16:creationId xmlns:a16="http://schemas.microsoft.com/office/drawing/2014/main" id="{B9C58A3E-F24B-4730-8373-AAEA68410FFA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611786" y="5641849"/>
                <a:ext cx="1015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8498" name="Ink 8497">
                <a:extLst>
                  <a:ext uri="{FF2B5EF4-FFF2-40B4-BE49-F238E27FC236}">
                    <a16:creationId xmlns:a16="http://schemas.microsoft.com/office/drawing/2014/main" id="{C43DC9B1-1BE3-47EC-B5ED-0E56E084B492}"/>
                  </a:ext>
                </a:extLst>
              </p14:cNvPr>
              <p14:cNvContentPartPr/>
              <p14:nvPr/>
            </p14:nvContentPartPr>
            <p14:xfrm>
              <a:off x="1743186" y="5481289"/>
              <a:ext cx="312480" cy="290160"/>
            </p14:xfrm>
          </p:contentPart>
        </mc:Choice>
        <mc:Fallback xmlns="">
          <p:pic>
            <p:nvPicPr>
              <p:cNvPr id="8498" name="Ink 8497">
                <a:extLst>
                  <a:ext uri="{FF2B5EF4-FFF2-40B4-BE49-F238E27FC236}">
                    <a16:creationId xmlns:a16="http://schemas.microsoft.com/office/drawing/2014/main" id="{C43DC9B1-1BE3-47EC-B5ED-0E56E084B492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734546" y="5472649"/>
                <a:ext cx="3301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8499" name="Ink 8498">
                <a:extLst>
                  <a:ext uri="{FF2B5EF4-FFF2-40B4-BE49-F238E27FC236}">
                    <a16:creationId xmlns:a16="http://schemas.microsoft.com/office/drawing/2014/main" id="{817F68A7-FC3A-45D2-8CC4-6E87E2604F07}"/>
                  </a:ext>
                </a:extLst>
              </p14:cNvPr>
              <p14:cNvContentPartPr/>
              <p14:nvPr/>
            </p14:nvContentPartPr>
            <p14:xfrm>
              <a:off x="1954146" y="5752369"/>
              <a:ext cx="110880" cy="9000"/>
            </p14:xfrm>
          </p:contentPart>
        </mc:Choice>
        <mc:Fallback xmlns="">
          <p:pic>
            <p:nvPicPr>
              <p:cNvPr id="8499" name="Ink 8498">
                <a:extLst>
                  <a:ext uri="{FF2B5EF4-FFF2-40B4-BE49-F238E27FC236}">
                    <a16:creationId xmlns:a16="http://schemas.microsoft.com/office/drawing/2014/main" id="{817F68A7-FC3A-45D2-8CC4-6E87E2604F07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945146" y="5743729"/>
                <a:ext cx="128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8501" name="Ink 8500">
                <a:extLst>
                  <a:ext uri="{FF2B5EF4-FFF2-40B4-BE49-F238E27FC236}">
                    <a16:creationId xmlns:a16="http://schemas.microsoft.com/office/drawing/2014/main" id="{327743EF-3BDE-4367-85DD-7275DCDD6787}"/>
                  </a:ext>
                </a:extLst>
              </p14:cNvPr>
              <p14:cNvContentPartPr/>
              <p14:nvPr/>
            </p14:nvContentPartPr>
            <p14:xfrm>
              <a:off x="2399826" y="5535649"/>
              <a:ext cx="306000" cy="217080"/>
            </p14:xfrm>
          </p:contentPart>
        </mc:Choice>
        <mc:Fallback xmlns="">
          <p:pic>
            <p:nvPicPr>
              <p:cNvPr id="8501" name="Ink 8500">
                <a:extLst>
                  <a:ext uri="{FF2B5EF4-FFF2-40B4-BE49-F238E27FC236}">
                    <a16:creationId xmlns:a16="http://schemas.microsoft.com/office/drawing/2014/main" id="{327743EF-3BDE-4367-85DD-7275DCDD678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2390826" y="5526649"/>
                <a:ext cx="3236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8502" name="Ink 8501">
                <a:extLst>
                  <a:ext uri="{FF2B5EF4-FFF2-40B4-BE49-F238E27FC236}">
                    <a16:creationId xmlns:a16="http://schemas.microsoft.com/office/drawing/2014/main" id="{96E75371-EC7E-4718-9290-F7FF736A7DAE}"/>
                  </a:ext>
                </a:extLst>
              </p14:cNvPr>
              <p14:cNvContentPartPr/>
              <p14:nvPr/>
            </p14:nvContentPartPr>
            <p14:xfrm>
              <a:off x="2760546" y="5541409"/>
              <a:ext cx="129600" cy="235800"/>
            </p14:xfrm>
          </p:contentPart>
        </mc:Choice>
        <mc:Fallback xmlns="">
          <p:pic>
            <p:nvPicPr>
              <p:cNvPr id="8502" name="Ink 8501">
                <a:extLst>
                  <a:ext uri="{FF2B5EF4-FFF2-40B4-BE49-F238E27FC236}">
                    <a16:creationId xmlns:a16="http://schemas.microsoft.com/office/drawing/2014/main" id="{96E75371-EC7E-4718-9290-F7FF736A7DAE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751906" y="5532769"/>
                <a:ext cx="1472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8503" name="Ink 8502">
                <a:extLst>
                  <a:ext uri="{FF2B5EF4-FFF2-40B4-BE49-F238E27FC236}">
                    <a16:creationId xmlns:a16="http://schemas.microsoft.com/office/drawing/2014/main" id="{D715107B-71D2-4189-AFBB-B7EE7EAC2790}"/>
                  </a:ext>
                </a:extLst>
              </p14:cNvPr>
              <p14:cNvContentPartPr/>
              <p14:nvPr/>
            </p14:nvContentPartPr>
            <p14:xfrm>
              <a:off x="2941626" y="5758129"/>
              <a:ext cx="27360" cy="81360"/>
            </p14:xfrm>
          </p:contentPart>
        </mc:Choice>
        <mc:Fallback xmlns="">
          <p:pic>
            <p:nvPicPr>
              <p:cNvPr id="8503" name="Ink 8502">
                <a:extLst>
                  <a:ext uri="{FF2B5EF4-FFF2-40B4-BE49-F238E27FC236}">
                    <a16:creationId xmlns:a16="http://schemas.microsoft.com/office/drawing/2014/main" id="{D715107B-71D2-4189-AFBB-B7EE7EAC2790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932626" y="5749489"/>
                <a:ext cx="45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8504" name="Ink 8503">
                <a:extLst>
                  <a:ext uri="{FF2B5EF4-FFF2-40B4-BE49-F238E27FC236}">
                    <a16:creationId xmlns:a16="http://schemas.microsoft.com/office/drawing/2014/main" id="{717F4024-B699-4AE6-8981-2AD136414130}"/>
                  </a:ext>
                </a:extLst>
              </p14:cNvPr>
              <p14:cNvContentPartPr/>
              <p14:nvPr/>
            </p14:nvContentPartPr>
            <p14:xfrm>
              <a:off x="3002466" y="5531329"/>
              <a:ext cx="135360" cy="284400"/>
            </p14:xfrm>
          </p:contentPart>
        </mc:Choice>
        <mc:Fallback xmlns="">
          <p:pic>
            <p:nvPicPr>
              <p:cNvPr id="8504" name="Ink 8503">
                <a:extLst>
                  <a:ext uri="{FF2B5EF4-FFF2-40B4-BE49-F238E27FC236}">
                    <a16:creationId xmlns:a16="http://schemas.microsoft.com/office/drawing/2014/main" id="{717F4024-B699-4AE6-8981-2AD136414130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2993466" y="5522329"/>
                <a:ext cx="153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8505" name="Ink 8504">
                <a:extLst>
                  <a:ext uri="{FF2B5EF4-FFF2-40B4-BE49-F238E27FC236}">
                    <a16:creationId xmlns:a16="http://schemas.microsoft.com/office/drawing/2014/main" id="{B1D1B2AE-7E75-4AE4-95A9-92CCE69D7946}"/>
                  </a:ext>
                </a:extLst>
              </p14:cNvPr>
              <p14:cNvContentPartPr/>
              <p14:nvPr/>
            </p14:nvContentPartPr>
            <p14:xfrm>
              <a:off x="3232866" y="5644009"/>
              <a:ext cx="123120" cy="210240"/>
            </p14:xfrm>
          </p:contentPart>
        </mc:Choice>
        <mc:Fallback xmlns="">
          <p:pic>
            <p:nvPicPr>
              <p:cNvPr id="8505" name="Ink 8504">
                <a:extLst>
                  <a:ext uri="{FF2B5EF4-FFF2-40B4-BE49-F238E27FC236}">
                    <a16:creationId xmlns:a16="http://schemas.microsoft.com/office/drawing/2014/main" id="{B1D1B2AE-7E75-4AE4-95A9-92CCE69D7946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3223866" y="5635369"/>
                <a:ext cx="1407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8506" name="Ink 8505">
                <a:extLst>
                  <a:ext uri="{FF2B5EF4-FFF2-40B4-BE49-F238E27FC236}">
                    <a16:creationId xmlns:a16="http://schemas.microsoft.com/office/drawing/2014/main" id="{C425D0BD-E709-43C2-8F15-2281C9E75762}"/>
                  </a:ext>
                </a:extLst>
              </p14:cNvPr>
              <p14:cNvContentPartPr/>
              <p14:nvPr/>
            </p14:nvContentPartPr>
            <p14:xfrm>
              <a:off x="3502146" y="5676409"/>
              <a:ext cx="137880" cy="139680"/>
            </p14:xfrm>
          </p:contentPart>
        </mc:Choice>
        <mc:Fallback xmlns="">
          <p:pic>
            <p:nvPicPr>
              <p:cNvPr id="8506" name="Ink 8505">
                <a:extLst>
                  <a:ext uri="{FF2B5EF4-FFF2-40B4-BE49-F238E27FC236}">
                    <a16:creationId xmlns:a16="http://schemas.microsoft.com/office/drawing/2014/main" id="{C425D0BD-E709-43C2-8F15-2281C9E75762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3493506" y="5667769"/>
                <a:ext cx="155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8508" name="Ink 8507">
                <a:extLst>
                  <a:ext uri="{FF2B5EF4-FFF2-40B4-BE49-F238E27FC236}">
                    <a16:creationId xmlns:a16="http://schemas.microsoft.com/office/drawing/2014/main" id="{7970926C-4C85-430E-A323-6986398432CF}"/>
                  </a:ext>
                </a:extLst>
              </p14:cNvPr>
              <p14:cNvContentPartPr/>
              <p14:nvPr/>
            </p14:nvContentPartPr>
            <p14:xfrm>
              <a:off x="3941346" y="5613409"/>
              <a:ext cx="192960" cy="206640"/>
            </p14:xfrm>
          </p:contentPart>
        </mc:Choice>
        <mc:Fallback xmlns="">
          <p:pic>
            <p:nvPicPr>
              <p:cNvPr id="8508" name="Ink 8507">
                <a:extLst>
                  <a:ext uri="{FF2B5EF4-FFF2-40B4-BE49-F238E27FC236}">
                    <a16:creationId xmlns:a16="http://schemas.microsoft.com/office/drawing/2014/main" id="{7970926C-4C85-430E-A323-6986398432CF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3932706" y="5604769"/>
                <a:ext cx="2106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8509" name="Ink 8508">
                <a:extLst>
                  <a:ext uri="{FF2B5EF4-FFF2-40B4-BE49-F238E27FC236}">
                    <a16:creationId xmlns:a16="http://schemas.microsoft.com/office/drawing/2014/main" id="{EA713038-1FCE-4F88-AC15-05EE4DBADCA0}"/>
                  </a:ext>
                </a:extLst>
              </p14:cNvPr>
              <p14:cNvContentPartPr/>
              <p14:nvPr/>
            </p14:nvContentPartPr>
            <p14:xfrm>
              <a:off x="4207386" y="5750209"/>
              <a:ext cx="25560" cy="46440"/>
            </p14:xfrm>
          </p:contentPart>
        </mc:Choice>
        <mc:Fallback xmlns="">
          <p:pic>
            <p:nvPicPr>
              <p:cNvPr id="8509" name="Ink 8508">
                <a:extLst>
                  <a:ext uri="{FF2B5EF4-FFF2-40B4-BE49-F238E27FC236}">
                    <a16:creationId xmlns:a16="http://schemas.microsoft.com/office/drawing/2014/main" id="{EA713038-1FCE-4F88-AC15-05EE4DBADCA0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4198386" y="5741209"/>
                <a:ext cx="43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8511" name="Ink 8510">
                <a:extLst>
                  <a:ext uri="{FF2B5EF4-FFF2-40B4-BE49-F238E27FC236}">
                    <a16:creationId xmlns:a16="http://schemas.microsoft.com/office/drawing/2014/main" id="{628CE33B-1983-45BD-8FE6-B9DCE00D3CF3}"/>
                  </a:ext>
                </a:extLst>
              </p14:cNvPr>
              <p14:cNvContentPartPr/>
              <p14:nvPr/>
            </p14:nvContentPartPr>
            <p14:xfrm>
              <a:off x="4342746" y="5577409"/>
              <a:ext cx="180720" cy="222840"/>
            </p14:xfrm>
          </p:contentPart>
        </mc:Choice>
        <mc:Fallback xmlns="">
          <p:pic>
            <p:nvPicPr>
              <p:cNvPr id="8511" name="Ink 8510">
                <a:extLst>
                  <a:ext uri="{FF2B5EF4-FFF2-40B4-BE49-F238E27FC236}">
                    <a16:creationId xmlns:a16="http://schemas.microsoft.com/office/drawing/2014/main" id="{628CE33B-1983-45BD-8FE6-B9DCE00D3CF3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4334106" y="5568769"/>
                <a:ext cx="1983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8512" name="Ink 8511">
                <a:extLst>
                  <a:ext uri="{FF2B5EF4-FFF2-40B4-BE49-F238E27FC236}">
                    <a16:creationId xmlns:a16="http://schemas.microsoft.com/office/drawing/2014/main" id="{DBF5947D-FA38-4708-8882-4E5FEFE6D3C4}"/>
                  </a:ext>
                </a:extLst>
              </p14:cNvPr>
              <p14:cNvContentPartPr/>
              <p14:nvPr/>
            </p14:nvContentPartPr>
            <p14:xfrm>
              <a:off x="4573146" y="5547529"/>
              <a:ext cx="83160" cy="245160"/>
            </p14:xfrm>
          </p:contentPart>
        </mc:Choice>
        <mc:Fallback xmlns="">
          <p:pic>
            <p:nvPicPr>
              <p:cNvPr id="8512" name="Ink 8511">
                <a:extLst>
                  <a:ext uri="{FF2B5EF4-FFF2-40B4-BE49-F238E27FC236}">
                    <a16:creationId xmlns:a16="http://schemas.microsoft.com/office/drawing/2014/main" id="{DBF5947D-FA38-4708-8882-4E5FEFE6D3C4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4564146" y="5538529"/>
                <a:ext cx="100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8513" name="Ink 8512">
                <a:extLst>
                  <a:ext uri="{FF2B5EF4-FFF2-40B4-BE49-F238E27FC236}">
                    <a16:creationId xmlns:a16="http://schemas.microsoft.com/office/drawing/2014/main" id="{4810AA42-4A1F-4FAE-906D-B85D9881B48A}"/>
                  </a:ext>
                </a:extLst>
              </p14:cNvPr>
              <p14:cNvContentPartPr/>
              <p14:nvPr/>
            </p14:nvContentPartPr>
            <p14:xfrm>
              <a:off x="4560906" y="5663449"/>
              <a:ext cx="165600" cy="47160"/>
            </p14:xfrm>
          </p:contentPart>
        </mc:Choice>
        <mc:Fallback xmlns="">
          <p:pic>
            <p:nvPicPr>
              <p:cNvPr id="8513" name="Ink 8512">
                <a:extLst>
                  <a:ext uri="{FF2B5EF4-FFF2-40B4-BE49-F238E27FC236}">
                    <a16:creationId xmlns:a16="http://schemas.microsoft.com/office/drawing/2014/main" id="{4810AA42-4A1F-4FAE-906D-B85D9881B48A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552266" y="5654809"/>
                <a:ext cx="1832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8515" name="Ink 8514">
                <a:extLst>
                  <a:ext uri="{FF2B5EF4-FFF2-40B4-BE49-F238E27FC236}">
                    <a16:creationId xmlns:a16="http://schemas.microsoft.com/office/drawing/2014/main" id="{659CEE78-4172-4A90-9ABF-2BB39AA39753}"/>
                  </a:ext>
                </a:extLst>
              </p14:cNvPr>
              <p14:cNvContentPartPr/>
              <p14:nvPr/>
            </p14:nvContentPartPr>
            <p14:xfrm>
              <a:off x="96186" y="5917609"/>
              <a:ext cx="147960" cy="170280"/>
            </p14:xfrm>
          </p:contentPart>
        </mc:Choice>
        <mc:Fallback xmlns="">
          <p:pic>
            <p:nvPicPr>
              <p:cNvPr id="8515" name="Ink 8514">
                <a:extLst>
                  <a:ext uri="{FF2B5EF4-FFF2-40B4-BE49-F238E27FC236}">
                    <a16:creationId xmlns:a16="http://schemas.microsoft.com/office/drawing/2014/main" id="{659CEE78-4172-4A90-9ABF-2BB39AA39753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87186" y="5908969"/>
                <a:ext cx="1656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8516" name="Ink 8515">
                <a:extLst>
                  <a:ext uri="{FF2B5EF4-FFF2-40B4-BE49-F238E27FC236}">
                    <a16:creationId xmlns:a16="http://schemas.microsoft.com/office/drawing/2014/main" id="{60DE4C6B-7D7A-41FE-BE8B-C9E90ED0F809}"/>
                  </a:ext>
                </a:extLst>
              </p14:cNvPr>
              <p14:cNvContentPartPr/>
              <p14:nvPr/>
            </p14:nvContentPartPr>
            <p14:xfrm>
              <a:off x="265746" y="5979529"/>
              <a:ext cx="88920" cy="116280"/>
            </p14:xfrm>
          </p:contentPart>
        </mc:Choice>
        <mc:Fallback xmlns="">
          <p:pic>
            <p:nvPicPr>
              <p:cNvPr id="8516" name="Ink 8515">
                <a:extLst>
                  <a:ext uri="{FF2B5EF4-FFF2-40B4-BE49-F238E27FC236}">
                    <a16:creationId xmlns:a16="http://schemas.microsoft.com/office/drawing/2014/main" id="{60DE4C6B-7D7A-41FE-BE8B-C9E90ED0F809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257106" y="5970889"/>
                <a:ext cx="106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8517" name="Ink 8516">
                <a:extLst>
                  <a:ext uri="{FF2B5EF4-FFF2-40B4-BE49-F238E27FC236}">
                    <a16:creationId xmlns:a16="http://schemas.microsoft.com/office/drawing/2014/main" id="{85256BED-8BF2-4466-B16B-1EBCB2888ED9}"/>
                  </a:ext>
                </a:extLst>
              </p14:cNvPr>
              <p14:cNvContentPartPr/>
              <p14:nvPr/>
            </p14:nvContentPartPr>
            <p14:xfrm>
              <a:off x="394266" y="6022729"/>
              <a:ext cx="81000" cy="91440"/>
            </p14:xfrm>
          </p:contentPart>
        </mc:Choice>
        <mc:Fallback xmlns="">
          <p:pic>
            <p:nvPicPr>
              <p:cNvPr id="8517" name="Ink 8516">
                <a:extLst>
                  <a:ext uri="{FF2B5EF4-FFF2-40B4-BE49-F238E27FC236}">
                    <a16:creationId xmlns:a16="http://schemas.microsoft.com/office/drawing/2014/main" id="{85256BED-8BF2-4466-B16B-1EBCB2888ED9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85266" y="6013729"/>
                <a:ext cx="986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8518" name="Ink 8517">
                <a:extLst>
                  <a:ext uri="{FF2B5EF4-FFF2-40B4-BE49-F238E27FC236}">
                    <a16:creationId xmlns:a16="http://schemas.microsoft.com/office/drawing/2014/main" id="{923A5D8D-C8E6-4A02-AC36-1FC96CC462B5}"/>
                  </a:ext>
                </a:extLst>
              </p14:cNvPr>
              <p14:cNvContentPartPr/>
              <p14:nvPr/>
            </p14:nvContentPartPr>
            <p14:xfrm>
              <a:off x="573546" y="5987089"/>
              <a:ext cx="47880" cy="108720"/>
            </p14:xfrm>
          </p:contentPart>
        </mc:Choice>
        <mc:Fallback xmlns="">
          <p:pic>
            <p:nvPicPr>
              <p:cNvPr id="8518" name="Ink 8517">
                <a:extLst>
                  <a:ext uri="{FF2B5EF4-FFF2-40B4-BE49-F238E27FC236}">
                    <a16:creationId xmlns:a16="http://schemas.microsoft.com/office/drawing/2014/main" id="{923A5D8D-C8E6-4A02-AC36-1FC96CC462B5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564906" y="5978449"/>
                <a:ext cx="65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8519" name="Ink 8518">
                <a:extLst>
                  <a:ext uri="{FF2B5EF4-FFF2-40B4-BE49-F238E27FC236}">
                    <a16:creationId xmlns:a16="http://schemas.microsoft.com/office/drawing/2014/main" id="{5404D519-2E26-4486-BBAF-4E3297400161}"/>
                  </a:ext>
                </a:extLst>
              </p14:cNvPr>
              <p14:cNvContentPartPr/>
              <p14:nvPr/>
            </p14:nvContentPartPr>
            <p14:xfrm>
              <a:off x="699906" y="5929489"/>
              <a:ext cx="307800" cy="199080"/>
            </p14:xfrm>
          </p:contentPart>
        </mc:Choice>
        <mc:Fallback xmlns="">
          <p:pic>
            <p:nvPicPr>
              <p:cNvPr id="8519" name="Ink 8518">
                <a:extLst>
                  <a:ext uri="{FF2B5EF4-FFF2-40B4-BE49-F238E27FC236}">
                    <a16:creationId xmlns:a16="http://schemas.microsoft.com/office/drawing/2014/main" id="{5404D519-2E26-4486-BBAF-4E3297400161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690906" y="5920489"/>
                <a:ext cx="3254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8520" name="Ink 8519">
                <a:extLst>
                  <a:ext uri="{FF2B5EF4-FFF2-40B4-BE49-F238E27FC236}">
                    <a16:creationId xmlns:a16="http://schemas.microsoft.com/office/drawing/2014/main" id="{C9409ED9-E69A-4E40-93DF-886AD6521A61}"/>
                  </a:ext>
                </a:extLst>
              </p14:cNvPr>
              <p14:cNvContentPartPr/>
              <p14:nvPr/>
            </p14:nvContentPartPr>
            <p14:xfrm>
              <a:off x="1030746" y="6007609"/>
              <a:ext cx="104040" cy="79560"/>
            </p14:xfrm>
          </p:contentPart>
        </mc:Choice>
        <mc:Fallback xmlns="">
          <p:pic>
            <p:nvPicPr>
              <p:cNvPr id="8520" name="Ink 8519">
                <a:extLst>
                  <a:ext uri="{FF2B5EF4-FFF2-40B4-BE49-F238E27FC236}">
                    <a16:creationId xmlns:a16="http://schemas.microsoft.com/office/drawing/2014/main" id="{C9409ED9-E69A-4E40-93DF-886AD6521A61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022106" y="5998969"/>
                <a:ext cx="121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8521" name="Ink 8520">
                <a:extLst>
                  <a:ext uri="{FF2B5EF4-FFF2-40B4-BE49-F238E27FC236}">
                    <a16:creationId xmlns:a16="http://schemas.microsoft.com/office/drawing/2014/main" id="{582C09E8-C435-4629-AEAC-33AC6FC9E67C}"/>
                  </a:ext>
                </a:extLst>
              </p14:cNvPr>
              <p14:cNvContentPartPr/>
              <p14:nvPr/>
            </p14:nvContentPartPr>
            <p14:xfrm>
              <a:off x="1102746" y="5888089"/>
              <a:ext cx="34920" cy="220680"/>
            </p14:xfrm>
          </p:contentPart>
        </mc:Choice>
        <mc:Fallback xmlns="">
          <p:pic>
            <p:nvPicPr>
              <p:cNvPr id="8521" name="Ink 8520">
                <a:extLst>
                  <a:ext uri="{FF2B5EF4-FFF2-40B4-BE49-F238E27FC236}">
                    <a16:creationId xmlns:a16="http://schemas.microsoft.com/office/drawing/2014/main" id="{582C09E8-C435-4629-AEAC-33AC6FC9E67C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93746" y="5879449"/>
                <a:ext cx="52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8522" name="Ink 8521">
                <a:extLst>
                  <a:ext uri="{FF2B5EF4-FFF2-40B4-BE49-F238E27FC236}">
                    <a16:creationId xmlns:a16="http://schemas.microsoft.com/office/drawing/2014/main" id="{BBF79725-FB9A-45D6-8725-B680B50DB17E}"/>
                  </a:ext>
                </a:extLst>
              </p14:cNvPr>
              <p14:cNvContentPartPr/>
              <p14:nvPr/>
            </p14:nvContentPartPr>
            <p14:xfrm>
              <a:off x="1192746" y="5955049"/>
              <a:ext cx="133200" cy="221760"/>
            </p14:xfrm>
          </p:contentPart>
        </mc:Choice>
        <mc:Fallback xmlns="">
          <p:pic>
            <p:nvPicPr>
              <p:cNvPr id="8522" name="Ink 8521">
                <a:extLst>
                  <a:ext uri="{FF2B5EF4-FFF2-40B4-BE49-F238E27FC236}">
                    <a16:creationId xmlns:a16="http://schemas.microsoft.com/office/drawing/2014/main" id="{BBF79725-FB9A-45D6-8725-B680B50DB17E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183746" y="5946409"/>
                <a:ext cx="1508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8523" name="Ink 8522">
                <a:extLst>
                  <a:ext uri="{FF2B5EF4-FFF2-40B4-BE49-F238E27FC236}">
                    <a16:creationId xmlns:a16="http://schemas.microsoft.com/office/drawing/2014/main" id="{CE8077A3-AC1F-4CC5-9A3B-544FF70D066F}"/>
                  </a:ext>
                </a:extLst>
              </p14:cNvPr>
              <p14:cNvContentPartPr/>
              <p14:nvPr/>
            </p14:nvContentPartPr>
            <p14:xfrm>
              <a:off x="1514226" y="6016609"/>
              <a:ext cx="75960" cy="108720"/>
            </p14:xfrm>
          </p:contentPart>
        </mc:Choice>
        <mc:Fallback xmlns="">
          <p:pic>
            <p:nvPicPr>
              <p:cNvPr id="8523" name="Ink 8522">
                <a:extLst>
                  <a:ext uri="{FF2B5EF4-FFF2-40B4-BE49-F238E27FC236}">
                    <a16:creationId xmlns:a16="http://schemas.microsoft.com/office/drawing/2014/main" id="{CE8077A3-AC1F-4CC5-9A3B-544FF70D066F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505586" y="6007969"/>
                <a:ext cx="936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8524" name="Ink 8523">
                <a:extLst>
                  <a:ext uri="{FF2B5EF4-FFF2-40B4-BE49-F238E27FC236}">
                    <a16:creationId xmlns:a16="http://schemas.microsoft.com/office/drawing/2014/main" id="{C985D08C-411A-4A53-9307-CDB47BE9BFB3}"/>
                  </a:ext>
                </a:extLst>
              </p14:cNvPr>
              <p14:cNvContentPartPr/>
              <p14:nvPr/>
            </p14:nvContentPartPr>
            <p14:xfrm>
              <a:off x="1601706" y="6030649"/>
              <a:ext cx="15840" cy="217800"/>
            </p14:xfrm>
          </p:contentPart>
        </mc:Choice>
        <mc:Fallback xmlns="">
          <p:pic>
            <p:nvPicPr>
              <p:cNvPr id="8524" name="Ink 8523">
                <a:extLst>
                  <a:ext uri="{FF2B5EF4-FFF2-40B4-BE49-F238E27FC236}">
                    <a16:creationId xmlns:a16="http://schemas.microsoft.com/office/drawing/2014/main" id="{C985D08C-411A-4A53-9307-CDB47BE9BFB3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593066" y="6021649"/>
                <a:ext cx="334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8525" name="Ink 8524">
                <a:extLst>
                  <a:ext uri="{FF2B5EF4-FFF2-40B4-BE49-F238E27FC236}">
                    <a16:creationId xmlns:a16="http://schemas.microsoft.com/office/drawing/2014/main" id="{E0E6807A-9625-485A-965D-C5BFB175B8CB}"/>
                  </a:ext>
                </a:extLst>
              </p14:cNvPr>
              <p14:cNvContentPartPr/>
              <p14:nvPr/>
            </p14:nvContentPartPr>
            <p14:xfrm>
              <a:off x="1723746" y="6053329"/>
              <a:ext cx="84960" cy="143280"/>
            </p14:xfrm>
          </p:contentPart>
        </mc:Choice>
        <mc:Fallback xmlns="">
          <p:pic>
            <p:nvPicPr>
              <p:cNvPr id="8525" name="Ink 8524">
                <a:extLst>
                  <a:ext uri="{FF2B5EF4-FFF2-40B4-BE49-F238E27FC236}">
                    <a16:creationId xmlns:a16="http://schemas.microsoft.com/office/drawing/2014/main" id="{E0E6807A-9625-485A-965D-C5BFB175B8CB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714746" y="6044329"/>
                <a:ext cx="1026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8526" name="Ink 8525">
                <a:extLst>
                  <a:ext uri="{FF2B5EF4-FFF2-40B4-BE49-F238E27FC236}">
                    <a16:creationId xmlns:a16="http://schemas.microsoft.com/office/drawing/2014/main" id="{F1E1863F-69F4-4C2D-9AE0-2837A2FF70A6}"/>
                  </a:ext>
                </a:extLst>
              </p14:cNvPr>
              <p14:cNvContentPartPr/>
              <p14:nvPr/>
            </p14:nvContentPartPr>
            <p14:xfrm>
              <a:off x="1805106" y="5906809"/>
              <a:ext cx="177120" cy="282240"/>
            </p14:xfrm>
          </p:contentPart>
        </mc:Choice>
        <mc:Fallback xmlns="">
          <p:pic>
            <p:nvPicPr>
              <p:cNvPr id="8526" name="Ink 8525">
                <a:extLst>
                  <a:ext uri="{FF2B5EF4-FFF2-40B4-BE49-F238E27FC236}">
                    <a16:creationId xmlns:a16="http://schemas.microsoft.com/office/drawing/2014/main" id="{F1E1863F-69F4-4C2D-9AE0-2837A2FF70A6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796106" y="5898169"/>
                <a:ext cx="1947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8527" name="Ink 8526">
                <a:extLst>
                  <a:ext uri="{FF2B5EF4-FFF2-40B4-BE49-F238E27FC236}">
                    <a16:creationId xmlns:a16="http://schemas.microsoft.com/office/drawing/2014/main" id="{20B44152-AEBF-44B9-A276-AF4FC95117C6}"/>
                  </a:ext>
                </a:extLst>
              </p14:cNvPr>
              <p14:cNvContentPartPr/>
              <p14:nvPr/>
            </p14:nvContentPartPr>
            <p14:xfrm>
              <a:off x="2124786" y="6067369"/>
              <a:ext cx="123120" cy="112320"/>
            </p14:xfrm>
          </p:contentPart>
        </mc:Choice>
        <mc:Fallback xmlns="">
          <p:pic>
            <p:nvPicPr>
              <p:cNvPr id="8527" name="Ink 8526">
                <a:extLst>
                  <a:ext uri="{FF2B5EF4-FFF2-40B4-BE49-F238E27FC236}">
                    <a16:creationId xmlns:a16="http://schemas.microsoft.com/office/drawing/2014/main" id="{20B44152-AEBF-44B9-A276-AF4FC95117C6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2115786" y="6058369"/>
                <a:ext cx="1407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8530" name="Ink 8529">
                <a:extLst>
                  <a:ext uri="{FF2B5EF4-FFF2-40B4-BE49-F238E27FC236}">
                    <a16:creationId xmlns:a16="http://schemas.microsoft.com/office/drawing/2014/main" id="{8C798C88-9E88-4042-9DC6-D05425B958EC}"/>
                  </a:ext>
                </a:extLst>
              </p14:cNvPr>
              <p14:cNvContentPartPr/>
              <p14:nvPr/>
            </p14:nvContentPartPr>
            <p14:xfrm>
              <a:off x="2514306" y="5972689"/>
              <a:ext cx="195480" cy="155880"/>
            </p14:xfrm>
          </p:contentPart>
        </mc:Choice>
        <mc:Fallback xmlns="">
          <p:pic>
            <p:nvPicPr>
              <p:cNvPr id="8530" name="Ink 8529">
                <a:extLst>
                  <a:ext uri="{FF2B5EF4-FFF2-40B4-BE49-F238E27FC236}">
                    <a16:creationId xmlns:a16="http://schemas.microsoft.com/office/drawing/2014/main" id="{8C798C88-9E88-4042-9DC6-D05425B958EC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2505306" y="5964049"/>
                <a:ext cx="213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8531" name="Ink 8530">
                <a:extLst>
                  <a:ext uri="{FF2B5EF4-FFF2-40B4-BE49-F238E27FC236}">
                    <a16:creationId xmlns:a16="http://schemas.microsoft.com/office/drawing/2014/main" id="{3A2000F7-E747-4290-B041-F84D5FA1643D}"/>
                  </a:ext>
                </a:extLst>
              </p14:cNvPr>
              <p14:cNvContentPartPr/>
              <p14:nvPr/>
            </p14:nvContentPartPr>
            <p14:xfrm>
              <a:off x="2763426" y="6047929"/>
              <a:ext cx="176400" cy="141840"/>
            </p14:xfrm>
          </p:contentPart>
        </mc:Choice>
        <mc:Fallback xmlns="">
          <p:pic>
            <p:nvPicPr>
              <p:cNvPr id="8531" name="Ink 8530">
                <a:extLst>
                  <a:ext uri="{FF2B5EF4-FFF2-40B4-BE49-F238E27FC236}">
                    <a16:creationId xmlns:a16="http://schemas.microsoft.com/office/drawing/2014/main" id="{3A2000F7-E747-4290-B041-F84D5FA1643D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2754426" y="6038929"/>
                <a:ext cx="194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8532" name="Ink 8531">
                <a:extLst>
                  <a:ext uri="{FF2B5EF4-FFF2-40B4-BE49-F238E27FC236}">
                    <a16:creationId xmlns:a16="http://schemas.microsoft.com/office/drawing/2014/main" id="{3D9F1398-2968-4C58-8F2C-6B5042C8B5F2}"/>
                  </a:ext>
                </a:extLst>
              </p14:cNvPr>
              <p14:cNvContentPartPr/>
              <p14:nvPr/>
            </p14:nvContentPartPr>
            <p14:xfrm>
              <a:off x="3020106" y="6199489"/>
              <a:ext cx="6480" cy="59760"/>
            </p14:xfrm>
          </p:contentPart>
        </mc:Choice>
        <mc:Fallback xmlns="">
          <p:pic>
            <p:nvPicPr>
              <p:cNvPr id="8532" name="Ink 8531">
                <a:extLst>
                  <a:ext uri="{FF2B5EF4-FFF2-40B4-BE49-F238E27FC236}">
                    <a16:creationId xmlns:a16="http://schemas.microsoft.com/office/drawing/2014/main" id="{3D9F1398-2968-4C58-8F2C-6B5042C8B5F2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3011106" y="6190849"/>
                <a:ext cx="241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8533" name="Ink 8532">
                <a:extLst>
                  <a:ext uri="{FF2B5EF4-FFF2-40B4-BE49-F238E27FC236}">
                    <a16:creationId xmlns:a16="http://schemas.microsoft.com/office/drawing/2014/main" id="{C064004E-224F-4EBD-ACC4-C207DD4CA22B}"/>
                  </a:ext>
                </a:extLst>
              </p14:cNvPr>
              <p14:cNvContentPartPr/>
              <p14:nvPr/>
            </p14:nvContentPartPr>
            <p14:xfrm>
              <a:off x="3071586" y="6124249"/>
              <a:ext cx="124560" cy="113040"/>
            </p14:xfrm>
          </p:contentPart>
        </mc:Choice>
        <mc:Fallback xmlns="">
          <p:pic>
            <p:nvPicPr>
              <p:cNvPr id="8533" name="Ink 8532">
                <a:extLst>
                  <a:ext uri="{FF2B5EF4-FFF2-40B4-BE49-F238E27FC236}">
                    <a16:creationId xmlns:a16="http://schemas.microsoft.com/office/drawing/2014/main" id="{C064004E-224F-4EBD-ACC4-C207DD4CA22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3062586" y="6115609"/>
                <a:ext cx="142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8534" name="Ink 8533">
                <a:extLst>
                  <a:ext uri="{FF2B5EF4-FFF2-40B4-BE49-F238E27FC236}">
                    <a16:creationId xmlns:a16="http://schemas.microsoft.com/office/drawing/2014/main" id="{68081742-C978-4E1B-8157-338E78CAC174}"/>
                  </a:ext>
                </a:extLst>
              </p14:cNvPr>
              <p14:cNvContentPartPr/>
              <p14:nvPr/>
            </p14:nvContentPartPr>
            <p14:xfrm>
              <a:off x="3184626" y="6012289"/>
              <a:ext cx="25920" cy="182520"/>
            </p14:xfrm>
          </p:contentPart>
        </mc:Choice>
        <mc:Fallback xmlns="">
          <p:pic>
            <p:nvPicPr>
              <p:cNvPr id="8534" name="Ink 8533">
                <a:extLst>
                  <a:ext uri="{FF2B5EF4-FFF2-40B4-BE49-F238E27FC236}">
                    <a16:creationId xmlns:a16="http://schemas.microsoft.com/office/drawing/2014/main" id="{68081742-C978-4E1B-8157-338E78CAC174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175986" y="6003649"/>
                <a:ext cx="43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8535" name="Ink 8534">
                <a:extLst>
                  <a:ext uri="{FF2B5EF4-FFF2-40B4-BE49-F238E27FC236}">
                    <a16:creationId xmlns:a16="http://schemas.microsoft.com/office/drawing/2014/main" id="{93F43645-6E75-4AC9-9E9C-E9B50C0DC18A}"/>
                  </a:ext>
                </a:extLst>
              </p14:cNvPr>
              <p14:cNvContentPartPr/>
              <p14:nvPr/>
            </p14:nvContentPartPr>
            <p14:xfrm>
              <a:off x="3298386" y="6084649"/>
              <a:ext cx="334440" cy="173160"/>
            </p14:xfrm>
          </p:contentPart>
        </mc:Choice>
        <mc:Fallback xmlns="">
          <p:pic>
            <p:nvPicPr>
              <p:cNvPr id="8535" name="Ink 8534">
                <a:extLst>
                  <a:ext uri="{FF2B5EF4-FFF2-40B4-BE49-F238E27FC236}">
                    <a16:creationId xmlns:a16="http://schemas.microsoft.com/office/drawing/2014/main" id="{93F43645-6E75-4AC9-9E9C-E9B50C0DC18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3289746" y="6076009"/>
                <a:ext cx="3520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8536" name="Ink 8535">
                <a:extLst>
                  <a:ext uri="{FF2B5EF4-FFF2-40B4-BE49-F238E27FC236}">
                    <a16:creationId xmlns:a16="http://schemas.microsoft.com/office/drawing/2014/main" id="{9794F2A4-65C9-4CCC-9A16-EBDA05F54B26}"/>
                  </a:ext>
                </a:extLst>
              </p14:cNvPr>
              <p14:cNvContentPartPr/>
              <p14:nvPr/>
            </p14:nvContentPartPr>
            <p14:xfrm>
              <a:off x="3574146" y="6025609"/>
              <a:ext cx="9000" cy="214200"/>
            </p14:xfrm>
          </p:contentPart>
        </mc:Choice>
        <mc:Fallback xmlns="">
          <p:pic>
            <p:nvPicPr>
              <p:cNvPr id="8536" name="Ink 8535">
                <a:extLst>
                  <a:ext uri="{FF2B5EF4-FFF2-40B4-BE49-F238E27FC236}">
                    <a16:creationId xmlns:a16="http://schemas.microsoft.com/office/drawing/2014/main" id="{9794F2A4-65C9-4CCC-9A16-EBDA05F54B26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3565146" y="6016609"/>
                <a:ext cx="266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8538" name="Ink 8537">
                <a:extLst>
                  <a:ext uri="{FF2B5EF4-FFF2-40B4-BE49-F238E27FC236}">
                    <a16:creationId xmlns:a16="http://schemas.microsoft.com/office/drawing/2014/main" id="{1264CF5E-3369-4998-AFF4-B88AE3A3B6A9}"/>
                  </a:ext>
                </a:extLst>
              </p14:cNvPr>
              <p14:cNvContentPartPr/>
              <p14:nvPr/>
            </p14:nvContentPartPr>
            <p14:xfrm>
              <a:off x="3922266" y="6054409"/>
              <a:ext cx="182520" cy="123120"/>
            </p14:xfrm>
          </p:contentPart>
        </mc:Choice>
        <mc:Fallback xmlns="">
          <p:pic>
            <p:nvPicPr>
              <p:cNvPr id="8538" name="Ink 8537">
                <a:extLst>
                  <a:ext uri="{FF2B5EF4-FFF2-40B4-BE49-F238E27FC236}">
                    <a16:creationId xmlns:a16="http://schemas.microsoft.com/office/drawing/2014/main" id="{1264CF5E-3369-4998-AFF4-B88AE3A3B6A9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3913626" y="6045409"/>
                <a:ext cx="200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8539" name="Ink 8538">
                <a:extLst>
                  <a:ext uri="{FF2B5EF4-FFF2-40B4-BE49-F238E27FC236}">
                    <a16:creationId xmlns:a16="http://schemas.microsoft.com/office/drawing/2014/main" id="{9078DA07-26A1-4AAC-9916-27FA285BDDDB}"/>
                  </a:ext>
                </a:extLst>
              </p14:cNvPr>
              <p14:cNvContentPartPr/>
              <p14:nvPr/>
            </p14:nvContentPartPr>
            <p14:xfrm>
              <a:off x="4103706" y="5954689"/>
              <a:ext cx="179280" cy="232920"/>
            </p14:xfrm>
          </p:contentPart>
        </mc:Choice>
        <mc:Fallback xmlns="">
          <p:pic>
            <p:nvPicPr>
              <p:cNvPr id="8539" name="Ink 8538">
                <a:extLst>
                  <a:ext uri="{FF2B5EF4-FFF2-40B4-BE49-F238E27FC236}">
                    <a16:creationId xmlns:a16="http://schemas.microsoft.com/office/drawing/2014/main" id="{9078DA07-26A1-4AAC-9916-27FA285BDDDB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4095066" y="5945689"/>
                <a:ext cx="1969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8540" name="Ink 8539">
                <a:extLst>
                  <a:ext uri="{FF2B5EF4-FFF2-40B4-BE49-F238E27FC236}">
                    <a16:creationId xmlns:a16="http://schemas.microsoft.com/office/drawing/2014/main" id="{491C4660-0A81-4EF0-BA68-443A8EF88F94}"/>
                  </a:ext>
                </a:extLst>
              </p14:cNvPr>
              <p14:cNvContentPartPr/>
              <p14:nvPr/>
            </p14:nvContentPartPr>
            <p14:xfrm>
              <a:off x="4375506" y="6004369"/>
              <a:ext cx="136800" cy="194040"/>
            </p14:xfrm>
          </p:contentPart>
        </mc:Choice>
        <mc:Fallback xmlns="">
          <p:pic>
            <p:nvPicPr>
              <p:cNvPr id="8540" name="Ink 8539">
                <a:extLst>
                  <a:ext uri="{FF2B5EF4-FFF2-40B4-BE49-F238E27FC236}">
                    <a16:creationId xmlns:a16="http://schemas.microsoft.com/office/drawing/2014/main" id="{491C4660-0A81-4EF0-BA68-443A8EF88F94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366506" y="5995729"/>
                <a:ext cx="1544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8541" name="Ink 8540">
                <a:extLst>
                  <a:ext uri="{FF2B5EF4-FFF2-40B4-BE49-F238E27FC236}">
                    <a16:creationId xmlns:a16="http://schemas.microsoft.com/office/drawing/2014/main" id="{6CFA22C5-2E5B-4A04-B436-768A2E7E41CD}"/>
                  </a:ext>
                </a:extLst>
              </p14:cNvPr>
              <p14:cNvContentPartPr/>
              <p14:nvPr/>
            </p14:nvContentPartPr>
            <p14:xfrm>
              <a:off x="4612386" y="6115609"/>
              <a:ext cx="13320" cy="116640"/>
            </p14:xfrm>
          </p:contentPart>
        </mc:Choice>
        <mc:Fallback xmlns="">
          <p:pic>
            <p:nvPicPr>
              <p:cNvPr id="8541" name="Ink 8540">
                <a:extLst>
                  <a:ext uri="{FF2B5EF4-FFF2-40B4-BE49-F238E27FC236}">
                    <a16:creationId xmlns:a16="http://schemas.microsoft.com/office/drawing/2014/main" id="{6CFA22C5-2E5B-4A04-B436-768A2E7E41CD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603746" y="6106969"/>
                <a:ext cx="30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8542" name="Ink 8541">
                <a:extLst>
                  <a:ext uri="{FF2B5EF4-FFF2-40B4-BE49-F238E27FC236}">
                    <a16:creationId xmlns:a16="http://schemas.microsoft.com/office/drawing/2014/main" id="{5CA65681-DB6F-4B07-90F4-F4F6560667DB}"/>
                  </a:ext>
                </a:extLst>
              </p14:cNvPr>
              <p14:cNvContentPartPr/>
              <p14:nvPr/>
            </p14:nvContentPartPr>
            <p14:xfrm>
              <a:off x="4244106" y="6078169"/>
              <a:ext cx="444600" cy="231480"/>
            </p14:xfrm>
          </p:contentPart>
        </mc:Choice>
        <mc:Fallback xmlns="">
          <p:pic>
            <p:nvPicPr>
              <p:cNvPr id="8542" name="Ink 8541">
                <a:extLst>
                  <a:ext uri="{FF2B5EF4-FFF2-40B4-BE49-F238E27FC236}">
                    <a16:creationId xmlns:a16="http://schemas.microsoft.com/office/drawing/2014/main" id="{5CA65681-DB6F-4B07-90F4-F4F6560667DB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235106" y="6069529"/>
                <a:ext cx="462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8543" name="Ink 8542">
                <a:extLst>
                  <a:ext uri="{FF2B5EF4-FFF2-40B4-BE49-F238E27FC236}">
                    <a16:creationId xmlns:a16="http://schemas.microsoft.com/office/drawing/2014/main" id="{7C62BA18-74E9-4D8F-A0C2-B3C759189658}"/>
                  </a:ext>
                </a:extLst>
              </p14:cNvPr>
              <p14:cNvContentPartPr/>
              <p14:nvPr/>
            </p14:nvContentPartPr>
            <p14:xfrm>
              <a:off x="4851426" y="6065929"/>
              <a:ext cx="96480" cy="8280"/>
            </p14:xfrm>
          </p:contentPart>
        </mc:Choice>
        <mc:Fallback xmlns="">
          <p:pic>
            <p:nvPicPr>
              <p:cNvPr id="8543" name="Ink 8542">
                <a:extLst>
                  <a:ext uri="{FF2B5EF4-FFF2-40B4-BE49-F238E27FC236}">
                    <a16:creationId xmlns:a16="http://schemas.microsoft.com/office/drawing/2014/main" id="{7C62BA18-74E9-4D8F-A0C2-B3C759189658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4842786" y="6056929"/>
                <a:ext cx="114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8544" name="Ink 8543">
                <a:extLst>
                  <a:ext uri="{FF2B5EF4-FFF2-40B4-BE49-F238E27FC236}">
                    <a16:creationId xmlns:a16="http://schemas.microsoft.com/office/drawing/2014/main" id="{09E4790B-EE31-42B0-9E81-965FC50CB6AF}"/>
                  </a:ext>
                </a:extLst>
              </p14:cNvPr>
              <p14:cNvContentPartPr/>
              <p14:nvPr/>
            </p14:nvContentPartPr>
            <p14:xfrm>
              <a:off x="4795266" y="6162769"/>
              <a:ext cx="117000" cy="33480"/>
            </p14:xfrm>
          </p:contentPart>
        </mc:Choice>
        <mc:Fallback xmlns="">
          <p:pic>
            <p:nvPicPr>
              <p:cNvPr id="8544" name="Ink 8543">
                <a:extLst>
                  <a:ext uri="{FF2B5EF4-FFF2-40B4-BE49-F238E27FC236}">
                    <a16:creationId xmlns:a16="http://schemas.microsoft.com/office/drawing/2014/main" id="{09E4790B-EE31-42B0-9E81-965FC50CB6AF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4786626" y="6153769"/>
                <a:ext cx="134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8546" name="Ink 8545">
                <a:extLst>
                  <a:ext uri="{FF2B5EF4-FFF2-40B4-BE49-F238E27FC236}">
                    <a16:creationId xmlns:a16="http://schemas.microsoft.com/office/drawing/2014/main" id="{10C8D001-069E-4F73-AADF-FB71510D954B}"/>
                  </a:ext>
                </a:extLst>
              </p14:cNvPr>
              <p14:cNvContentPartPr/>
              <p14:nvPr/>
            </p14:nvContentPartPr>
            <p14:xfrm>
              <a:off x="5181906" y="6025609"/>
              <a:ext cx="136440" cy="128880"/>
            </p14:xfrm>
          </p:contentPart>
        </mc:Choice>
        <mc:Fallback xmlns="">
          <p:pic>
            <p:nvPicPr>
              <p:cNvPr id="8546" name="Ink 8545">
                <a:extLst>
                  <a:ext uri="{FF2B5EF4-FFF2-40B4-BE49-F238E27FC236}">
                    <a16:creationId xmlns:a16="http://schemas.microsoft.com/office/drawing/2014/main" id="{10C8D001-069E-4F73-AADF-FB71510D954B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5173266" y="6016609"/>
                <a:ext cx="154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8547" name="Ink 8546">
                <a:extLst>
                  <a:ext uri="{FF2B5EF4-FFF2-40B4-BE49-F238E27FC236}">
                    <a16:creationId xmlns:a16="http://schemas.microsoft.com/office/drawing/2014/main" id="{7823AE4F-9AF4-4554-91D5-427FA1522F89}"/>
                  </a:ext>
                </a:extLst>
              </p14:cNvPr>
              <p14:cNvContentPartPr/>
              <p14:nvPr/>
            </p14:nvContentPartPr>
            <p14:xfrm>
              <a:off x="5384586" y="6177169"/>
              <a:ext cx="2520" cy="12600"/>
            </p14:xfrm>
          </p:contentPart>
        </mc:Choice>
        <mc:Fallback xmlns="">
          <p:pic>
            <p:nvPicPr>
              <p:cNvPr id="8547" name="Ink 8546">
                <a:extLst>
                  <a:ext uri="{FF2B5EF4-FFF2-40B4-BE49-F238E27FC236}">
                    <a16:creationId xmlns:a16="http://schemas.microsoft.com/office/drawing/2014/main" id="{7823AE4F-9AF4-4554-91D5-427FA1522F89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5375586" y="6168169"/>
                <a:ext cx="20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8548" name="Ink 8547">
                <a:extLst>
                  <a:ext uri="{FF2B5EF4-FFF2-40B4-BE49-F238E27FC236}">
                    <a16:creationId xmlns:a16="http://schemas.microsoft.com/office/drawing/2014/main" id="{9B02141E-4D5D-44FA-8EE2-7AAD92747AAD}"/>
                  </a:ext>
                </a:extLst>
              </p14:cNvPr>
              <p14:cNvContentPartPr/>
              <p14:nvPr/>
            </p14:nvContentPartPr>
            <p14:xfrm>
              <a:off x="5465946" y="6027769"/>
              <a:ext cx="138600" cy="165600"/>
            </p14:xfrm>
          </p:contentPart>
        </mc:Choice>
        <mc:Fallback xmlns="">
          <p:pic>
            <p:nvPicPr>
              <p:cNvPr id="8548" name="Ink 8547">
                <a:extLst>
                  <a:ext uri="{FF2B5EF4-FFF2-40B4-BE49-F238E27FC236}">
                    <a16:creationId xmlns:a16="http://schemas.microsoft.com/office/drawing/2014/main" id="{9B02141E-4D5D-44FA-8EE2-7AAD92747AAD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5456946" y="6018769"/>
                <a:ext cx="156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8549" name="Ink 8548">
                <a:extLst>
                  <a:ext uri="{FF2B5EF4-FFF2-40B4-BE49-F238E27FC236}">
                    <a16:creationId xmlns:a16="http://schemas.microsoft.com/office/drawing/2014/main" id="{44111615-3C3D-4784-AE1C-D618ED6B8E49}"/>
                  </a:ext>
                </a:extLst>
              </p14:cNvPr>
              <p14:cNvContentPartPr/>
              <p14:nvPr/>
            </p14:nvContentPartPr>
            <p14:xfrm>
              <a:off x="5645946" y="6036409"/>
              <a:ext cx="90360" cy="175320"/>
            </p14:xfrm>
          </p:contentPart>
        </mc:Choice>
        <mc:Fallback xmlns="">
          <p:pic>
            <p:nvPicPr>
              <p:cNvPr id="8549" name="Ink 8548">
                <a:extLst>
                  <a:ext uri="{FF2B5EF4-FFF2-40B4-BE49-F238E27FC236}">
                    <a16:creationId xmlns:a16="http://schemas.microsoft.com/office/drawing/2014/main" id="{44111615-3C3D-4784-AE1C-D618ED6B8E49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5637306" y="6027769"/>
                <a:ext cx="108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8550" name="Ink 8549">
                <a:extLst>
                  <a:ext uri="{FF2B5EF4-FFF2-40B4-BE49-F238E27FC236}">
                    <a16:creationId xmlns:a16="http://schemas.microsoft.com/office/drawing/2014/main" id="{C6645547-8319-423F-95FF-9CEBA941035E}"/>
                  </a:ext>
                </a:extLst>
              </p14:cNvPr>
              <p14:cNvContentPartPr/>
              <p14:nvPr/>
            </p14:nvContentPartPr>
            <p14:xfrm>
              <a:off x="5819826" y="6052969"/>
              <a:ext cx="102600" cy="81720"/>
            </p14:xfrm>
          </p:contentPart>
        </mc:Choice>
        <mc:Fallback xmlns="">
          <p:pic>
            <p:nvPicPr>
              <p:cNvPr id="8550" name="Ink 8549">
                <a:extLst>
                  <a:ext uri="{FF2B5EF4-FFF2-40B4-BE49-F238E27FC236}">
                    <a16:creationId xmlns:a16="http://schemas.microsoft.com/office/drawing/2014/main" id="{C6645547-8319-423F-95FF-9CEBA941035E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5810826" y="6043969"/>
                <a:ext cx="1202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8551" name="Ink 8550">
                <a:extLst>
                  <a:ext uri="{FF2B5EF4-FFF2-40B4-BE49-F238E27FC236}">
                    <a16:creationId xmlns:a16="http://schemas.microsoft.com/office/drawing/2014/main" id="{7DC6A6F7-AE08-4E81-AE11-16B1B14AF6FF}"/>
                  </a:ext>
                </a:extLst>
              </p14:cNvPr>
              <p14:cNvContentPartPr/>
              <p14:nvPr/>
            </p14:nvContentPartPr>
            <p14:xfrm>
              <a:off x="5780226" y="6104089"/>
              <a:ext cx="159120" cy="116280"/>
            </p14:xfrm>
          </p:contentPart>
        </mc:Choice>
        <mc:Fallback xmlns="">
          <p:pic>
            <p:nvPicPr>
              <p:cNvPr id="8551" name="Ink 8550">
                <a:extLst>
                  <a:ext uri="{FF2B5EF4-FFF2-40B4-BE49-F238E27FC236}">
                    <a16:creationId xmlns:a16="http://schemas.microsoft.com/office/drawing/2014/main" id="{7DC6A6F7-AE08-4E81-AE11-16B1B14AF6FF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5771226" y="6095449"/>
                <a:ext cx="17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8553" name="Ink 8552">
                <a:extLst>
                  <a:ext uri="{FF2B5EF4-FFF2-40B4-BE49-F238E27FC236}">
                    <a16:creationId xmlns:a16="http://schemas.microsoft.com/office/drawing/2014/main" id="{43CE0250-54C2-42A7-AE79-0CBA6B241C70}"/>
                  </a:ext>
                </a:extLst>
              </p14:cNvPr>
              <p14:cNvContentPartPr/>
              <p14:nvPr/>
            </p14:nvContentPartPr>
            <p14:xfrm>
              <a:off x="144786" y="6367969"/>
              <a:ext cx="235440" cy="189360"/>
            </p14:xfrm>
          </p:contentPart>
        </mc:Choice>
        <mc:Fallback xmlns="">
          <p:pic>
            <p:nvPicPr>
              <p:cNvPr id="8553" name="Ink 8552">
                <a:extLst>
                  <a:ext uri="{FF2B5EF4-FFF2-40B4-BE49-F238E27FC236}">
                    <a16:creationId xmlns:a16="http://schemas.microsoft.com/office/drawing/2014/main" id="{43CE0250-54C2-42A7-AE79-0CBA6B241C70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136146" y="6359329"/>
                <a:ext cx="2530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8554" name="Ink 8553">
                <a:extLst>
                  <a:ext uri="{FF2B5EF4-FFF2-40B4-BE49-F238E27FC236}">
                    <a16:creationId xmlns:a16="http://schemas.microsoft.com/office/drawing/2014/main" id="{4DE15DF6-6634-46B0-91C4-2B076D3CC037}"/>
                  </a:ext>
                </a:extLst>
              </p14:cNvPr>
              <p14:cNvContentPartPr/>
              <p14:nvPr/>
            </p14:nvContentPartPr>
            <p14:xfrm>
              <a:off x="360426" y="6479929"/>
              <a:ext cx="163080" cy="116640"/>
            </p14:xfrm>
          </p:contentPart>
        </mc:Choice>
        <mc:Fallback xmlns="">
          <p:pic>
            <p:nvPicPr>
              <p:cNvPr id="8554" name="Ink 8553">
                <a:extLst>
                  <a:ext uri="{FF2B5EF4-FFF2-40B4-BE49-F238E27FC236}">
                    <a16:creationId xmlns:a16="http://schemas.microsoft.com/office/drawing/2014/main" id="{4DE15DF6-6634-46B0-91C4-2B076D3CC037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351426" y="6470929"/>
                <a:ext cx="1807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8555" name="Ink 8554">
                <a:extLst>
                  <a:ext uri="{FF2B5EF4-FFF2-40B4-BE49-F238E27FC236}">
                    <a16:creationId xmlns:a16="http://schemas.microsoft.com/office/drawing/2014/main" id="{27CAAF85-2AED-4F33-9F14-1A5D69883B7F}"/>
                  </a:ext>
                </a:extLst>
              </p14:cNvPr>
              <p14:cNvContentPartPr/>
              <p14:nvPr/>
            </p14:nvContentPartPr>
            <p14:xfrm>
              <a:off x="561306" y="6430609"/>
              <a:ext cx="300600" cy="190080"/>
            </p14:xfrm>
          </p:contentPart>
        </mc:Choice>
        <mc:Fallback xmlns="">
          <p:pic>
            <p:nvPicPr>
              <p:cNvPr id="8555" name="Ink 8554">
                <a:extLst>
                  <a:ext uri="{FF2B5EF4-FFF2-40B4-BE49-F238E27FC236}">
                    <a16:creationId xmlns:a16="http://schemas.microsoft.com/office/drawing/2014/main" id="{27CAAF85-2AED-4F33-9F14-1A5D69883B7F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552306" y="6421609"/>
                <a:ext cx="318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8556" name="Ink 8555">
                <a:extLst>
                  <a:ext uri="{FF2B5EF4-FFF2-40B4-BE49-F238E27FC236}">
                    <a16:creationId xmlns:a16="http://schemas.microsoft.com/office/drawing/2014/main" id="{B22463EB-8ABE-47A8-BDC8-AE10D85D6B50}"/>
                  </a:ext>
                </a:extLst>
              </p14:cNvPr>
              <p14:cNvContentPartPr/>
              <p14:nvPr/>
            </p14:nvContentPartPr>
            <p14:xfrm>
              <a:off x="1186626" y="6282649"/>
              <a:ext cx="89640" cy="258840"/>
            </p14:xfrm>
          </p:contentPart>
        </mc:Choice>
        <mc:Fallback xmlns="">
          <p:pic>
            <p:nvPicPr>
              <p:cNvPr id="8556" name="Ink 8555">
                <a:extLst>
                  <a:ext uri="{FF2B5EF4-FFF2-40B4-BE49-F238E27FC236}">
                    <a16:creationId xmlns:a16="http://schemas.microsoft.com/office/drawing/2014/main" id="{B22463EB-8ABE-47A8-BDC8-AE10D85D6B50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77626" y="6273649"/>
                <a:ext cx="1072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8558" name="Ink 8557">
                <a:extLst>
                  <a:ext uri="{FF2B5EF4-FFF2-40B4-BE49-F238E27FC236}">
                    <a16:creationId xmlns:a16="http://schemas.microsoft.com/office/drawing/2014/main" id="{66ADACF9-726A-45A6-BA1A-7A63F817CB79}"/>
                  </a:ext>
                </a:extLst>
              </p14:cNvPr>
              <p14:cNvContentPartPr/>
              <p14:nvPr/>
            </p14:nvContentPartPr>
            <p14:xfrm>
              <a:off x="1359066" y="6310369"/>
              <a:ext cx="145080" cy="236160"/>
            </p14:xfrm>
          </p:contentPart>
        </mc:Choice>
        <mc:Fallback xmlns="">
          <p:pic>
            <p:nvPicPr>
              <p:cNvPr id="8558" name="Ink 8557">
                <a:extLst>
                  <a:ext uri="{FF2B5EF4-FFF2-40B4-BE49-F238E27FC236}">
                    <a16:creationId xmlns:a16="http://schemas.microsoft.com/office/drawing/2014/main" id="{66ADACF9-726A-45A6-BA1A-7A63F817CB7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350066" y="6301729"/>
                <a:ext cx="1627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8559" name="Ink 8558">
                <a:extLst>
                  <a:ext uri="{FF2B5EF4-FFF2-40B4-BE49-F238E27FC236}">
                    <a16:creationId xmlns:a16="http://schemas.microsoft.com/office/drawing/2014/main" id="{7166446A-405D-456D-9DFF-570F84ECF5F8}"/>
                  </a:ext>
                </a:extLst>
              </p14:cNvPr>
              <p14:cNvContentPartPr/>
              <p14:nvPr/>
            </p14:nvContentPartPr>
            <p14:xfrm>
              <a:off x="1557066" y="6370849"/>
              <a:ext cx="89640" cy="194400"/>
            </p14:xfrm>
          </p:contentPart>
        </mc:Choice>
        <mc:Fallback xmlns="">
          <p:pic>
            <p:nvPicPr>
              <p:cNvPr id="8559" name="Ink 8558">
                <a:extLst>
                  <a:ext uri="{FF2B5EF4-FFF2-40B4-BE49-F238E27FC236}">
                    <a16:creationId xmlns:a16="http://schemas.microsoft.com/office/drawing/2014/main" id="{7166446A-405D-456D-9DFF-570F84ECF5F8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548426" y="6361849"/>
                <a:ext cx="1072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8560" name="Ink 8559">
                <a:extLst>
                  <a:ext uri="{FF2B5EF4-FFF2-40B4-BE49-F238E27FC236}">
                    <a16:creationId xmlns:a16="http://schemas.microsoft.com/office/drawing/2014/main" id="{BF9942D1-4FE5-4D20-8EF0-905D67E880B3}"/>
                  </a:ext>
                </a:extLst>
              </p14:cNvPr>
              <p14:cNvContentPartPr/>
              <p14:nvPr/>
            </p14:nvContentPartPr>
            <p14:xfrm>
              <a:off x="1730586" y="6518089"/>
              <a:ext cx="21960" cy="89280"/>
            </p14:xfrm>
          </p:contentPart>
        </mc:Choice>
        <mc:Fallback xmlns="">
          <p:pic>
            <p:nvPicPr>
              <p:cNvPr id="8560" name="Ink 8559">
                <a:extLst>
                  <a:ext uri="{FF2B5EF4-FFF2-40B4-BE49-F238E27FC236}">
                    <a16:creationId xmlns:a16="http://schemas.microsoft.com/office/drawing/2014/main" id="{BF9942D1-4FE5-4D20-8EF0-905D67E880B3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721586" y="6509449"/>
                <a:ext cx="396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8561" name="Ink 8560">
                <a:extLst>
                  <a:ext uri="{FF2B5EF4-FFF2-40B4-BE49-F238E27FC236}">
                    <a16:creationId xmlns:a16="http://schemas.microsoft.com/office/drawing/2014/main" id="{15B0C194-093E-48DD-ADC0-BB500EB61B8F}"/>
                  </a:ext>
                </a:extLst>
              </p14:cNvPr>
              <p14:cNvContentPartPr/>
              <p14:nvPr/>
            </p14:nvContentPartPr>
            <p14:xfrm>
              <a:off x="1842546" y="6423409"/>
              <a:ext cx="82080" cy="194040"/>
            </p14:xfrm>
          </p:contentPart>
        </mc:Choice>
        <mc:Fallback xmlns="">
          <p:pic>
            <p:nvPicPr>
              <p:cNvPr id="8561" name="Ink 8560">
                <a:extLst>
                  <a:ext uri="{FF2B5EF4-FFF2-40B4-BE49-F238E27FC236}">
                    <a16:creationId xmlns:a16="http://schemas.microsoft.com/office/drawing/2014/main" id="{15B0C194-093E-48DD-ADC0-BB500EB61B8F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833906" y="6414769"/>
                <a:ext cx="997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8562" name="Ink 8561">
                <a:extLst>
                  <a:ext uri="{FF2B5EF4-FFF2-40B4-BE49-F238E27FC236}">
                    <a16:creationId xmlns:a16="http://schemas.microsoft.com/office/drawing/2014/main" id="{798B3348-A498-4D25-9717-58A234EEB847}"/>
                  </a:ext>
                </a:extLst>
              </p14:cNvPr>
              <p14:cNvContentPartPr/>
              <p14:nvPr/>
            </p14:nvContentPartPr>
            <p14:xfrm>
              <a:off x="2048826" y="6442129"/>
              <a:ext cx="72000" cy="165240"/>
            </p14:xfrm>
          </p:contentPart>
        </mc:Choice>
        <mc:Fallback xmlns="">
          <p:pic>
            <p:nvPicPr>
              <p:cNvPr id="8562" name="Ink 8561">
                <a:extLst>
                  <a:ext uri="{FF2B5EF4-FFF2-40B4-BE49-F238E27FC236}">
                    <a16:creationId xmlns:a16="http://schemas.microsoft.com/office/drawing/2014/main" id="{798B3348-A498-4D25-9717-58A234EEB847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2039826" y="6433489"/>
                <a:ext cx="896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8563" name="Ink 8562">
                <a:extLst>
                  <a:ext uri="{FF2B5EF4-FFF2-40B4-BE49-F238E27FC236}">
                    <a16:creationId xmlns:a16="http://schemas.microsoft.com/office/drawing/2014/main" id="{69BD3E2B-47B6-4802-BB47-7A45832EC229}"/>
                  </a:ext>
                </a:extLst>
              </p14:cNvPr>
              <p14:cNvContentPartPr/>
              <p14:nvPr/>
            </p14:nvContentPartPr>
            <p14:xfrm>
              <a:off x="2151786" y="6327289"/>
              <a:ext cx="384480" cy="250920"/>
            </p14:xfrm>
          </p:contentPart>
        </mc:Choice>
        <mc:Fallback xmlns="">
          <p:pic>
            <p:nvPicPr>
              <p:cNvPr id="8563" name="Ink 8562">
                <a:extLst>
                  <a:ext uri="{FF2B5EF4-FFF2-40B4-BE49-F238E27FC236}">
                    <a16:creationId xmlns:a16="http://schemas.microsoft.com/office/drawing/2014/main" id="{69BD3E2B-47B6-4802-BB47-7A45832EC229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2142786" y="6318649"/>
                <a:ext cx="40212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70" name="Group 8569">
            <a:extLst>
              <a:ext uri="{FF2B5EF4-FFF2-40B4-BE49-F238E27FC236}">
                <a16:creationId xmlns:a16="http://schemas.microsoft.com/office/drawing/2014/main" id="{6DD6F16C-E080-44A1-9116-D2A1B95AD6EC}"/>
              </a:ext>
            </a:extLst>
          </p:cNvPr>
          <p:cNvGrpSpPr/>
          <p:nvPr/>
        </p:nvGrpSpPr>
        <p:grpSpPr>
          <a:xfrm>
            <a:off x="2872866" y="6385969"/>
            <a:ext cx="726480" cy="214560"/>
            <a:chOff x="2872866" y="6385969"/>
            <a:chExt cx="7264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8565" name="Ink 8564">
                  <a:extLst>
                    <a:ext uri="{FF2B5EF4-FFF2-40B4-BE49-F238E27FC236}">
                      <a16:creationId xmlns:a16="http://schemas.microsoft.com/office/drawing/2014/main" id="{91C13D25-E198-4E89-8B37-6FCD4CF19CA9}"/>
                    </a:ext>
                  </a:extLst>
                </p14:cNvPr>
                <p14:cNvContentPartPr/>
                <p14:nvPr/>
              </p14:nvContentPartPr>
              <p14:xfrm>
                <a:off x="2872866" y="6405409"/>
                <a:ext cx="128160" cy="135720"/>
              </p14:xfrm>
            </p:contentPart>
          </mc:Choice>
          <mc:Fallback xmlns="">
            <p:pic>
              <p:nvPicPr>
                <p:cNvPr id="8565" name="Ink 8564">
                  <a:extLst>
                    <a:ext uri="{FF2B5EF4-FFF2-40B4-BE49-F238E27FC236}">
                      <a16:creationId xmlns:a16="http://schemas.microsoft.com/office/drawing/2014/main" id="{91C13D25-E198-4E89-8B37-6FCD4CF19CA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864226" y="6396769"/>
                  <a:ext cx="145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8566" name="Ink 8565">
                  <a:extLst>
                    <a:ext uri="{FF2B5EF4-FFF2-40B4-BE49-F238E27FC236}">
                      <a16:creationId xmlns:a16="http://schemas.microsoft.com/office/drawing/2014/main" id="{4760D4D6-FD53-40C8-A05B-54582A4B94B6}"/>
                    </a:ext>
                  </a:extLst>
                </p14:cNvPr>
                <p14:cNvContentPartPr/>
                <p14:nvPr/>
              </p14:nvContentPartPr>
              <p14:xfrm>
                <a:off x="3142506" y="6561649"/>
                <a:ext cx="360" cy="360"/>
              </p14:xfrm>
            </p:contentPart>
          </mc:Choice>
          <mc:Fallback xmlns="">
            <p:pic>
              <p:nvPicPr>
                <p:cNvPr id="8566" name="Ink 8565">
                  <a:extLst>
                    <a:ext uri="{FF2B5EF4-FFF2-40B4-BE49-F238E27FC236}">
                      <a16:creationId xmlns:a16="http://schemas.microsoft.com/office/drawing/2014/main" id="{4760D4D6-FD53-40C8-A05B-54582A4B94B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33866" y="65526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8567" name="Ink 8566">
                  <a:extLst>
                    <a:ext uri="{FF2B5EF4-FFF2-40B4-BE49-F238E27FC236}">
                      <a16:creationId xmlns:a16="http://schemas.microsoft.com/office/drawing/2014/main" id="{2898C89A-B96A-4114-BF5E-9A5F40EFB5CF}"/>
                    </a:ext>
                  </a:extLst>
                </p14:cNvPr>
                <p14:cNvContentPartPr/>
                <p14:nvPr/>
              </p14:nvContentPartPr>
              <p14:xfrm>
                <a:off x="3182106" y="6443209"/>
                <a:ext cx="141840" cy="128880"/>
              </p14:xfrm>
            </p:contentPart>
          </mc:Choice>
          <mc:Fallback xmlns="">
            <p:pic>
              <p:nvPicPr>
                <p:cNvPr id="8567" name="Ink 8566">
                  <a:extLst>
                    <a:ext uri="{FF2B5EF4-FFF2-40B4-BE49-F238E27FC236}">
                      <a16:creationId xmlns:a16="http://schemas.microsoft.com/office/drawing/2014/main" id="{2898C89A-B96A-4114-BF5E-9A5F40EFB5C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173106" y="6434209"/>
                  <a:ext cx="159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8568" name="Ink 8567">
                  <a:extLst>
                    <a:ext uri="{FF2B5EF4-FFF2-40B4-BE49-F238E27FC236}">
                      <a16:creationId xmlns:a16="http://schemas.microsoft.com/office/drawing/2014/main" id="{1A548E07-C924-4621-AB94-814AD8F77626}"/>
                    </a:ext>
                  </a:extLst>
                </p14:cNvPr>
                <p14:cNvContentPartPr/>
                <p14:nvPr/>
              </p14:nvContentPartPr>
              <p14:xfrm>
                <a:off x="3426546" y="6385969"/>
                <a:ext cx="101520" cy="104400"/>
              </p14:xfrm>
            </p:contentPart>
          </mc:Choice>
          <mc:Fallback xmlns="">
            <p:pic>
              <p:nvPicPr>
                <p:cNvPr id="8568" name="Ink 8567">
                  <a:extLst>
                    <a:ext uri="{FF2B5EF4-FFF2-40B4-BE49-F238E27FC236}">
                      <a16:creationId xmlns:a16="http://schemas.microsoft.com/office/drawing/2014/main" id="{1A548E07-C924-4621-AB94-814AD8F7762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417546" y="6376969"/>
                  <a:ext cx="119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8569" name="Ink 8568">
                  <a:extLst>
                    <a:ext uri="{FF2B5EF4-FFF2-40B4-BE49-F238E27FC236}">
                      <a16:creationId xmlns:a16="http://schemas.microsoft.com/office/drawing/2014/main" id="{7CC48B03-B3EF-477A-8A23-BC593C3CEB44}"/>
                    </a:ext>
                  </a:extLst>
                </p14:cNvPr>
                <p14:cNvContentPartPr/>
                <p14:nvPr/>
              </p14:nvContentPartPr>
              <p14:xfrm>
                <a:off x="3454986" y="6474169"/>
                <a:ext cx="144360" cy="126360"/>
              </p14:xfrm>
            </p:contentPart>
          </mc:Choice>
          <mc:Fallback xmlns="">
            <p:pic>
              <p:nvPicPr>
                <p:cNvPr id="8569" name="Ink 8568">
                  <a:extLst>
                    <a:ext uri="{FF2B5EF4-FFF2-40B4-BE49-F238E27FC236}">
                      <a16:creationId xmlns:a16="http://schemas.microsoft.com/office/drawing/2014/main" id="{7CC48B03-B3EF-477A-8A23-BC593C3CEB4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445986" y="6465529"/>
                  <a:ext cx="1620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8571" name="Ink 8570">
                <a:extLst>
                  <a:ext uri="{FF2B5EF4-FFF2-40B4-BE49-F238E27FC236}">
                    <a16:creationId xmlns:a16="http://schemas.microsoft.com/office/drawing/2014/main" id="{630BDA87-73BC-4948-B972-AF2A7468566D}"/>
                  </a:ext>
                </a:extLst>
              </p14:cNvPr>
              <p14:cNvContentPartPr/>
              <p14:nvPr/>
            </p14:nvContentPartPr>
            <p14:xfrm>
              <a:off x="849306" y="1128169"/>
              <a:ext cx="360" cy="360"/>
            </p14:xfrm>
          </p:contentPart>
        </mc:Choice>
        <mc:Fallback xmlns="">
          <p:pic>
            <p:nvPicPr>
              <p:cNvPr id="8571" name="Ink 8570">
                <a:extLst>
                  <a:ext uri="{FF2B5EF4-FFF2-40B4-BE49-F238E27FC236}">
                    <a16:creationId xmlns:a16="http://schemas.microsoft.com/office/drawing/2014/main" id="{630BDA87-73BC-4948-B972-AF2A7468566D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840306" y="111916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74" name="Group 8573">
            <a:extLst>
              <a:ext uri="{FF2B5EF4-FFF2-40B4-BE49-F238E27FC236}">
                <a16:creationId xmlns:a16="http://schemas.microsoft.com/office/drawing/2014/main" id="{3704725F-8C50-4260-9415-42C6A57EDF4D}"/>
              </a:ext>
            </a:extLst>
          </p:cNvPr>
          <p:cNvGrpSpPr/>
          <p:nvPr/>
        </p:nvGrpSpPr>
        <p:grpSpPr>
          <a:xfrm>
            <a:off x="6018546" y="5857849"/>
            <a:ext cx="396000" cy="357480"/>
            <a:chOff x="6018546" y="5857849"/>
            <a:chExt cx="3960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8572" name="Ink 8571">
                  <a:extLst>
                    <a:ext uri="{FF2B5EF4-FFF2-40B4-BE49-F238E27FC236}">
                      <a16:creationId xmlns:a16="http://schemas.microsoft.com/office/drawing/2014/main" id="{DA238CFB-6A11-46C1-87C2-27F253E02004}"/>
                    </a:ext>
                  </a:extLst>
                </p14:cNvPr>
                <p14:cNvContentPartPr/>
                <p14:nvPr/>
              </p14:nvContentPartPr>
              <p14:xfrm>
                <a:off x="6153906" y="5976289"/>
                <a:ext cx="135000" cy="138240"/>
              </p14:xfrm>
            </p:contentPart>
          </mc:Choice>
          <mc:Fallback xmlns="">
            <p:pic>
              <p:nvPicPr>
                <p:cNvPr id="8572" name="Ink 8571">
                  <a:extLst>
                    <a:ext uri="{FF2B5EF4-FFF2-40B4-BE49-F238E27FC236}">
                      <a16:creationId xmlns:a16="http://schemas.microsoft.com/office/drawing/2014/main" id="{DA238CFB-6A11-46C1-87C2-27F253E0200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145266" y="5967649"/>
                  <a:ext cx="152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8573" name="Ink 8572">
                  <a:extLst>
                    <a:ext uri="{FF2B5EF4-FFF2-40B4-BE49-F238E27FC236}">
                      <a16:creationId xmlns:a16="http://schemas.microsoft.com/office/drawing/2014/main" id="{B7C0D685-49E0-4EC5-8EFE-669030B5EB4A}"/>
                    </a:ext>
                  </a:extLst>
                </p14:cNvPr>
                <p14:cNvContentPartPr/>
                <p14:nvPr/>
              </p14:nvContentPartPr>
              <p14:xfrm>
                <a:off x="6018546" y="5857849"/>
                <a:ext cx="396000" cy="357480"/>
              </p14:xfrm>
            </p:contentPart>
          </mc:Choice>
          <mc:Fallback xmlns="">
            <p:pic>
              <p:nvPicPr>
                <p:cNvPr id="8573" name="Ink 8572">
                  <a:extLst>
                    <a:ext uri="{FF2B5EF4-FFF2-40B4-BE49-F238E27FC236}">
                      <a16:creationId xmlns:a16="http://schemas.microsoft.com/office/drawing/2014/main" id="{B7C0D685-49E0-4EC5-8EFE-669030B5EB4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009546" y="5849209"/>
                  <a:ext cx="41364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8575" name="Ink 8574">
                <a:extLst>
                  <a:ext uri="{FF2B5EF4-FFF2-40B4-BE49-F238E27FC236}">
                    <a16:creationId xmlns:a16="http://schemas.microsoft.com/office/drawing/2014/main" id="{6FDFFE4D-5ABC-48E2-A301-09B6CF4486DF}"/>
                  </a:ext>
                </a:extLst>
              </p14:cNvPr>
              <p14:cNvContentPartPr/>
              <p14:nvPr/>
            </p14:nvContentPartPr>
            <p14:xfrm>
              <a:off x="8033466" y="4448449"/>
              <a:ext cx="72000" cy="133920"/>
            </p14:xfrm>
          </p:contentPart>
        </mc:Choice>
        <mc:Fallback xmlns="">
          <p:pic>
            <p:nvPicPr>
              <p:cNvPr id="8575" name="Ink 8574">
                <a:extLst>
                  <a:ext uri="{FF2B5EF4-FFF2-40B4-BE49-F238E27FC236}">
                    <a16:creationId xmlns:a16="http://schemas.microsoft.com/office/drawing/2014/main" id="{6FDFFE4D-5ABC-48E2-A301-09B6CF4486DF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8024466" y="4439449"/>
                <a:ext cx="89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8579" name="Ink 8578">
                <a:extLst>
                  <a:ext uri="{FF2B5EF4-FFF2-40B4-BE49-F238E27FC236}">
                    <a16:creationId xmlns:a16="http://schemas.microsoft.com/office/drawing/2014/main" id="{9A6153AC-CC40-4007-9087-77D339D18A6F}"/>
                  </a:ext>
                </a:extLst>
              </p14:cNvPr>
              <p14:cNvContentPartPr/>
              <p14:nvPr/>
            </p14:nvContentPartPr>
            <p14:xfrm>
              <a:off x="200586" y="823249"/>
              <a:ext cx="360" cy="360"/>
            </p14:xfrm>
          </p:contentPart>
        </mc:Choice>
        <mc:Fallback xmlns="">
          <p:pic>
            <p:nvPicPr>
              <p:cNvPr id="8579" name="Ink 8578">
                <a:extLst>
                  <a:ext uri="{FF2B5EF4-FFF2-40B4-BE49-F238E27FC236}">
                    <a16:creationId xmlns:a16="http://schemas.microsoft.com/office/drawing/2014/main" id="{9A6153AC-CC40-4007-9087-77D339D18A6F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91586" y="814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86" name="Group 8585">
            <a:extLst>
              <a:ext uri="{FF2B5EF4-FFF2-40B4-BE49-F238E27FC236}">
                <a16:creationId xmlns:a16="http://schemas.microsoft.com/office/drawing/2014/main" id="{16BE3D48-634E-456D-BFAF-EBB4F020D6CF}"/>
              </a:ext>
            </a:extLst>
          </p:cNvPr>
          <p:cNvGrpSpPr/>
          <p:nvPr/>
        </p:nvGrpSpPr>
        <p:grpSpPr>
          <a:xfrm>
            <a:off x="7843746" y="5098609"/>
            <a:ext cx="867960" cy="298440"/>
            <a:chOff x="7843746" y="5098609"/>
            <a:chExt cx="86796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8481" name="Ink 8480">
                  <a:extLst>
                    <a:ext uri="{FF2B5EF4-FFF2-40B4-BE49-F238E27FC236}">
                      <a16:creationId xmlns:a16="http://schemas.microsoft.com/office/drawing/2014/main" id="{4012042A-8AE9-43D0-8DBC-0EC37C3DC2F1}"/>
                    </a:ext>
                  </a:extLst>
                </p14:cNvPr>
                <p14:cNvContentPartPr/>
                <p14:nvPr/>
              </p14:nvContentPartPr>
              <p14:xfrm>
                <a:off x="7843746" y="5213449"/>
                <a:ext cx="123120" cy="173160"/>
              </p14:xfrm>
            </p:contentPart>
          </mc:Choice>
          <mc:Fallback xmlns="">
            <p:pic>
              <p:nvPicPr>
                <p:cNvPr id="8481" name="Ink 8480">
                  <a:extLst>
                    <a:ext uri="{FF2B5EF4-FFF2-40B4-BE49-F238E27FC236}">
                      <a16:creationId xmlns:a16="http://schemas.microsoft.com/office/drawing/2014/main" id="{4012042A-8AE9-43D0-8DBC-0EC37C3DC2F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835106" y="5204449"/>
                  <a:ext cx="140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8482" name="Ink 8481">
                  <a:extLst>
                    <a:ext uri="{FF2B5EF4-FFF2-40B4-BE49-F238E27FC236}">
                      <a16:creationId xmlns:a16="http://schemas.microsoft.com/office/drawing/2014/main" id="{3C9A2039-868C-4DEA-B249-A726452251AC}"/>
                    </a:ext>
                  </a:extLst>
                </p14:cNvPr>
                <p14:cNvContentPartPr/>
                <p14:nvPr/>
              </p14:nvContentPartPr>
              <p14:xfrm>
                <a:off x="8039586" y="5352049"/>
                <a:ext cx="21960" cy="5400"/>
              </p14:xfrm>
            </p:contentPart>
          </mc:Choice>
          <mc:Fallback xmlns="">
            <p:pic>
              <p:nvPicPr>
                <p:cNvPr id="8482" name="Ink 8481">
                  <a:extLst>
                    <a:ext uri="{FF2B5EF4-FFF2-40B4-BE49-F238E27FC236}">
                      <a16:creationId xmlns:a16="http://schemas.microsoft.com/office/drawing/2014/main" id="{3C9A2039-868C-4DEA-B249-A726452251A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030586" y="5343409"/>
                  <a:ext cx="3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8483" name="Ink 8482">
                  <a:extLst>
                    <a:ext uri="{FF2B5EF4-FFF2-40B4-BE49-F238E27FC236}">
                      <a16:creationId xmlns:a16="http://schemas.microsoft.com/office/drawing/2014/main" id="{136B1924-E8D5-4052-8586-049882741364}"/>
                    </a:ext>
                  </a:extLst>
                </p14:cNvPr>
                <p14:cNvContentPartPr/>
                <p14:nvPr/>
              </p14:nvContentPartPr>
              <p14:xfrm>
                <a:off x="8119506" y="5195449"/>
                <a:ext cx="144720" cy="171360"/>
              </p14:xfrm>
            </p:contentPart>
          </mc:Choice>
          <mc:Fallback xmlns="">
            <p:pic>
              <p:nvPicPr>
                <p:cNvPr id="8483" name="Ink 8482">
                  <a:extLst>
                    <a:ext uri="{FF2B5EF4-FFF2-40B4-BE49-F238E27FC236}">
                      <a16:creationId xmlns:a16="http://schemas.microsoft.com/office/drawing/2014/main" id="{136B1924-E8D5-4052-8586-04988274136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110506" y="5186809"/>
                  <a:ext cx="162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8484" name="Ink 8483">
                  <a:extLst>
                    <a:ext uri="{FF2B5EF4-FFF2-40B4-BE49-F238E27FC236}">
                      <a16:creationId xmlns:a16="http://schemas.microsoft.com/office/drawing/2014/main" id="{9080C480-23D4-46D8-BB68-20166C8EE2E6}"/>
                    </a:ext>
                  </a:extLst>
                </p14:cNvPr>
                <p14:cNvContentPartPr/>
                <p14:nvPr/>
              </p14:nvContentPartPr>
              <p14:xfrm>
                <a:off x="8295546" y="5159089"/>
                <a:ext cx="121680" cy="130320"/>
              </p14:xfrm>
            </p:contentPart>
          </mc:Choice>
          <mc:Fallback xmlns="">
            <p:pic>
              <p:nvPicPr>
                <p:cNvPr id="8484" name="Ink 8483">
                  <a:extLst>
                    <a:ext uri="{FF2B5EF4-FFF2-40B4-BE49-F238E27FC236}">
                      <a16:creationId xmlns:a16="http://schemas.microsoft.com/office/drawing/2014/main" id="{9080C480-23D4-46D8-BB68-20166C8EE2E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286906" y="5150449"/>
                  <a:ext cx="139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8485" name="Ink 8484">
                  <a:extLst>
                    <a:ext uri="{FF2B5EF4-FFF2-40B4-BE49-F238E27FC236}">
                      <a16:creationId xmlns:a16="http://schemas.microsoft.com/office/drawing/2014/main" id="{29F13EDA-5C7E-4E61-889D-44B491FB3621}"/>
                    </a:ext>
                  </a:extLst>
                </p14:cNvPr>
                <p14:cNvContentPartPr/>
                <p14:nvPr/>
              </p14:nvContentPartPr>
              <p14:xfrm>
                <a:off x="8290146" y="5288329"/>
                <a:ext cx="136080" cy="91440"/>
              </p14:xfrm>
            </p:contentPart>
          </mc:Choice>
          <mc:Fallback xmlns="">
            <p:pic>
              <p:nvPicPr>
                <p:cNvPr id="8485" name="Ink 8484">
                  <a:extLst>
                    <a:ext uri="{FF2B5EF4-FFF2-40B4-BE49-F238E27FC236}">
                      <a16:creationId xmlns:a16="http://schemas.microsoft.com/office/drawing/2014/main" id="{29F13EDA-5C7E-4E61-889D-44B491FB362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281506" y="5279689"/>
                  <a:ext cx="153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8486" name="Ink 8485">
                  <a:extLst>
                    <a:ext uri="{FF2B5EF4-FFF2-40B4-BE49-F238E27FC236}">
                      <a16:creationId xmlns:a16="http://schemas.microsoft.com/office/drawing/2014/main" id="{FF1C8963-4EA5-4175-AF90-AA78A055C9C5}"/>
                    </a:ext>
                  </a:extLst>
                </p14:cNvPr>
                <p14:cNvContentPartPr/>
                <p14:nvPr/>
              </p14:nvContentPartPr>
              <p14:xfrm>
                <a:off x="8424426" y="5168449"/>
                <a:ext cx="202680" cy="228600"/>
              </p14:xfrm>
            </p:contentPart>
          </mc:Choice>
          <mc:Fallback xmlns="">
            <p:pic>
              <p:nvPicPr>
                <p:cNvPr id="8486" name="Ink 8485">
                  <a:extLst>
                    <a:ext uri="{FF2B5EF4-FFF2-40B4-BE49-F238E27FC236}">
                      <a16:creationId xmlns:a16="http://schemas.microsoft.com/office/drawing/2014/main" id="{FF1C8963-4EA5-4175-AF90-AA78A055C9C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415786" y="5159809"/>
                  <a:ext cx="22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8580" name="Ink 8579">
                  <a:extLst>
                    <a:ext uri="{FF2B5EF4-FFF2-40B4-BE49-F238E27FC236}">
                      <a16:creationId xmlns:a16="http://schemas.microsoft.com/office/drawing/2014/main" id="{F9DD32A2-33BF-44E2-93EB-744B8E54CCEB}"/>
                    </a:ext>
                  </a:extLst>
                </p14:cNvPr>
                <p14:cNvContentPartPr/>
                <p14:nvPr/>
              </p14:nvContentPartPr>
              <p14:xfrm>
                <a:off x="8469066" y="5098609"/>
                <a:ext cx="242640" cy="224640"/>
              </p14:xfrm>
            </p:contentPart>
          </mc:Choice>
          <mc:Fallback xmlns="">
            <p:pic>
              <p:nvPicPr>
                <p:cNvPr id="8580" name="Ink 8579">
                  <a:extLst>
                    <a:ext uri="{FF2B5EF4-FFF2-40B4-BE49-F238E27FC236}">
                      <a16:creationId xmlns:a16="http://schemas.microsoft.com/office/drawing/2014/main" id="{F9DD32A2-33BF-44E2-93EB-744B8E54CCE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460066" y="5089609"/>
                  <a:ext cx="260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8581" name="Ink 8580">
                  <a:extLst>
                    <a:ext uri="{FF2B5EF4-FFF2-40B4-BE49-F238E27FC236}">
                      <a16:creationId xmlns:a16="http://schemas.microsoft.com/office/drawing/2014/main" id="{EA52CD97-4910-480E-A8EC-BFCE79D156F4}"/>
                    </a:ext>
                  </a:extLst>
                </p14:cNvPr>
                <p14:cNvContentPartPr/>
                <p14:nvPr/>
              </p14:nvContentPartPr>
              <p14:xfrm>
                <a:off x="8619906" y="5154049"/>
                <a:ext cx="27360" cy="210600"/>
              </p14:xfrm>
            </p:contentPart>
          </mc:Choice>
          <mc:Fallback xmlns="">
            <p:pic>
              <p:nvPicPr>
                <p:cNvPr id="8581" name="Ink 8580">
                  <a:extLst>
                    <a:ext uri="{FF2B5EF4-FFF2-40B4-BE49-F238E27FC236}">
                      <a16:creationId xmlns:a16="http://schemas.microsoft.com/office/drawing/2014/main" id="{EA52CD97-4910-480E-A8EC-BFCE79D156F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611266" y="5145409"/>
                  <a:ext cx="45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8583" name="Ink 8582">
                  <a:extLst>
                    <a:ext uri="{FF2B5EF4-FFF2-40B4-BE49-F238E27FC236}">
                      <a16:creationId xmlns:a16="http://schemas.microsoft.com/office/drawing/2014/main" id="{0561AB11-C294-4614-9299-57DECF717FD1}"/>
                    </a:ext>
                  </a:extLst>
                </p14:cNvPr>
                <p14:cNvContentPartPr/>
                <p14:nvPr/>
              </p14:nvContentPartPr>
              <p14:xfrm>
                <a:off x="8504706" y="5107249"/>
                <a:ext cx="181800" cy="209520"/>
              </p14:xfrm>
            </p:contentPart>
          </mc:Choice>
          <mc:Fallback xmlns="">
            <p:pic>
              <p:nvPicPr>
                <p:cNvPr id="8583" name="Ink 8582">
                  <a:extLst>
                    <a:ext uri="{FF2B5EF4-FFF2-40B4-BE49-F238E27FC236}">
                      <a16:creationId xmlns:a16="http://schemas.microsoft.com/office/drawing/2014/main" id="{0561AB11-C294-4614-9299-57DECF717FD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496066" y="5098249"/>
                  <a:ext cx="199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8585" name="Ink 8584">
                  <a:extLst>
                    <a:ext uri="{FF2B5EF4-FFF2-40B4-BE49-F238E27FC236}">
                      <a16:creationId xmlns:a16="http://schemas.microsoft.com/office/drawing/2014/main" id="{19BA691D-FA03-46CF-87AE-98B833A53DE1}"/>
                    </a:ext>
                  </a:extLst>
                </p14:cNvPr>
                <p14:cNvContentPartPr/>
                <p14:nvPr/>
              </p14:nvContentPartPr>
              <p14:xfrm>
                <a:off x="8626386" y="5110129"/>
                <a:ext cx="36000" cy="239400"/>
              </p14:xfrm>
            </p:contentPart>
          </mc:Choice>
          <mc:Fallback xmlns="">
            <p:pic>
              <p:nvPicPr>
                <p:cNvPr id="8585" name="Ink 8584">
                  <a:extLst>
                    <a:ext uri="{FF2B5EF4-FFF2-40B4-BE49-F238E27FC236}">
                      <a16:creationId xmlns:a16="http://schemas.microsoft.com/office/drawing/2014/main" id="{19BA691D-FA03-46CF-87AE-98B833A53DE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617386" y="5101489"/>
                  <a:ext cx="5364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8587" name="Ink 8586">
                <a:extLst>
                  <a:ext uri="{FF2B5EF4-FFF2-40B4-BE49-F238E27FC236}">
                    <a16:creationId xmlns:a16="http://schemas.microsoft.com/office/drawing/2014/main" id="{10EA4F05-0C57-4298-AF6D-A741F8F8A4E7}"/>
                  </a:ext>
                </a:extLst>
              </p14:cNvPr>
              <p14:cNvContentPartPr/>
              <p14:nvPr/>
            </p14:nvContentPartPr>
            <p14:xfrm>
              <a:off x="116346" y="680689"/>
              <a:ext cx="360" cy="360"/>
            </p14:xfrm>
          </p:contentPart>
        </mc:Choice>
        <mc:Fallback xmlns="">
          <p:pic>
            <p:nvPicPr>
              <p:cNvPr id="8587" name="Ink 8586">
                <a:extLst>
                  <a:ext uri="{FF2B5EF4-FFF2-40B4-BE49-F238E27FC236}">
                    <a16:creationId xmlns:a16="http://schemas.microsoft.com/office/drawing/2014/main" id="{10EA4F05-0C57-4298-AF6D-A741F8F8A4E7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7706" y="671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90" name="Group 8589">
            <a:extLst>
              <a:ext uri="{FF2B5EF4-FFF2-40B4-BE49-F238E27FC236}">
                <a16:creationId xmlns:a16="http://schemas.microsoft.com/office/drawing/2014/main" id="{18E225B8-261B-498C-AB0E-2F88A6745B93}"/>
              </a:ext>
            </a:extLst>
          </p:cNvPr>
          <p:cNvGrpSpPr/>
          <p:nvPr/>
        </p:nvGrpSpPr>
        <p:grpSpPr>
          <a:xfrm>
            <a:off x="8357106" y="4910689"/>
            <a:ext cx="690840" cy="452520"/>
            <a:chOff x="8357106" y="4910689"/>
            <a:chExt cx="69084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8576" name="Ink 8575">
                  <a:extLst>
                    <a:ext uri="{FF2B5EF4-FFF2-40B4-BE49-F238E27FC236}">
                      <a16:creationId xmlns:a16="http://schemas.microsoft.com/office/drawing/2014/main" id="{BD3B0310-1A79-44E6-B117-84AD11A50C53}"/>
                    </a:ext>
                  </a:extLst>
                </p14:cNvPr>
                <p14:cNvContentPartPr/>
                <p14:nvPr/>
              </p14:nvContentPartPr>
              <p14:xfrm>
                <a:off x="8357106" y="5054329"/>
                <a:ext cx="169560" cy="308880"/>
              </p14:xfrm>
            </p:contentPart>
          </mc:Choice>
          <mc:Fallback xmlns="">
            <p:pic>
              <p:nvPicPr>
                <p:cNvPr id="8576" name="Ink 8575">
                  <a:extLst>
                    <a:ext uri="{FF2B5EF4-FFF2-40B4-BE49-F238E27FC236}">
                      <a16:creationId xmlns:a16="http://schemas.microsoft.com/office/drawing/2014/main" id="{BD3B0310-1A79-44E6-B117-84AD11A50C53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348466" y="5045689"/>
                  <a:ext cx="187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8577" name="Ink 8576">
                  <a:extLst>
                    <a:ext uri="{FF2B5EF4-FFF2-40B4-BE49-F238E27FC236}">
                      <a16:creationId xmlns:a16="http://schemas.microsoft.com/office/drawing/2014/main" id="{EBD9142A-B703-4856-8887-E4329DA37FA1}"/>
                    </a:ext>
                  </a:extLst>
                </p14:cNvPr>
                <p14:cNvContentPartPr/>
                <p14:nvPr/>
              </p14:nvContentPartPr>
              <p14:xfrm>
                <a:off x="8538546" y="5135329"/>
                <a:ext cx="22680" cy="93600"/>
              </p14:xfrm>
            </p:contentPart>
          </mc:Choice>
          <mc:Fallback xmlns="">
            <p:pic>
              <p:nvPicPr>
                <p:cNvPr id="8577" name="Ink 8576">
                  <a:extLst>
                    <a:ext uri="{FF2B5EF4-FFF2-40B4-BE49-F238E27FC236}">
                      <a16:creationId xmlns:a16="http://schemas.microsoft.com/office/drawing/2014/main" id="{EBD9142A-B703-4856-8887-E4329DA37FA1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529906" y="5126689"/>
                  <a:ext cx="40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8588" name="Ink 8587">
                  <a:extLst>
                    <a:ext uri="{FF2B5EF4-FFF2-40B4-BE49-F238E27FC236}">
                      <a16:creationId xmlns:a16="http://schemas.microsoft.com/office/drawing/2014/main" id="{59EEBE55-A9C8-4DE0-B157-1339DE39A8DE}"/>
                    </a:ext>
                  </a:extLst>
                </p14:cNvPr>
                <p14:cNvContentPartPr/>
                <p14:nvPr/>
              </p14:nvContentPartPr>
              <p14:xfrm>
                <a:off x="8853186" y="5100769"/>
                <a:ext cx="154080" cy="150840"/>
              </p14:xfrm>
            </p:contentPart>
          </mc:Choice>
          <mc:Fallback xmlns="">
            <p:pic>
              <p:nvPicPr>
                <p:cNvPr id="8588" name="Ink 8587">
                  <a:extLst>
                    <a:ext uri="{FF2B5EF4-FFF2-40B4-BE49-F238E27FC236}">
                      <a16:creationId xmlns:a16="http://schemas.microsoft.com/office/drawing/2014/main" id="{59EEBE55-A9C8-4DE0-B157-1339DE39A8D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8844186" y="5091769"/>
                  <a:ext cx="171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8589" name="Ink 8588">
                  <a:extLst>
                    <a:ext uri="{FF2B5EF4-FFF2-40B4-BE49-F238E27FC236}">
                      <a16:creationId xmlns:a16="http://schemas.microsoft.com/office/drawing/2014/main" id="{8C7A6470-4572-4B91-AC9B-F31C01A88BA5}"/>
                    </a:ext>
                  </a:extLst>
                </p14:cNvPr>
                <p14:cNvContentPartPr/>
                <p14:nvPr/>
              </p14:nvContentPartPr>
              <p14:xfrm>
                <a:off x="8641146" y="4910689"/>
                <a:ext cx="406800" cy="391680"/>
              </p14:xfrm>
            </p:contentPart>
          </mc:Choice>
          <mc:Fallback xmlns="">
            <p:pic>
              <p:nvPicPr>
                <p:cNvPr id="8589" name="Ink 8588">
                  <a:extLst>
                    <a:ext uri="{FF2B5EF4-FFF2-40B4-BE49-F238E27FC236}">
                      <a16:creationId xmlns:a16="http://schemas.microsoft.com/office/drawing/2014/main" id="{8C7A6470-4572-4B91-AC9B-F31C01A88BA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8632146" y="4901689"/>
                  <a:ext cx="42444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93" name="Group 8592">
            <a:extLst>
              <a:ext uri="{FF2B5EF4-FFF2-40B4-BE49-F238E27FC236}">
                <a16:creationId xmlns:a16="http://schemas.microsoft.com/office/drawing/2014/main" id="{43C073B9-0DCD-4EBB-A2DD-B3E329788852}"/>
              </a:ext>
            </a:extLst>
          </p:cNvPr>
          <p:cNvGrpSpPr/>
          <p:nvPr/>
        </p:nvGrpSpPr>
        <p:grpSpPr>
          <a:xfrm>
            <a:off x="4861866" y="5489569"/>
            <a:ext cx="375840" cy="353160"/>
            <a:chOff x="4861866" y="5489569"/>
            <a:chExt cx="3758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8591" name="Ink 8590">
                  <a:extLst>
                    <a:ext uri="{FF2B5EF4-FFF2-40B4-BE49-F238E27FC236}">
                      <a16:creationId xmlns:a16="http://schemas.microsoft.com/office/drawing/2014/main" id="{455748E6-2D83-4012-BC17-982310493FAD}"/>
                    </a:ext>
                  </a:extLst>
                </p14:cNvPr>
                <p14:cNvContentPartPr/>
                <p14:nvPr/>
              </p14:nvContentPartPr>
              <p14:xfrm>
                <a:off x="4995066" y="5575969"/>
                <a:ext cx="117360" cy="178920"/>
              </p14:xfrm>
            </p:contentPart>
          </mc:Choice>
          <mc:Fallback xmlns="">
            <p:pic>
              <p:nvPicPr>
                <p:cNvPr id="8591" name="Ink 8590">
                  <a:extLst>
                    <a:ext uri="{FF2B5EF4-FFF2-40B4-BE49-F238E27FC236}">
                      <a16:creationId xmlns:a16="http://schemas.microsoft.com/office/drawing/2014/main" id="{455748E6-2D83-4012-BC17-982310493FA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986426" y="5567329"/>
                  <a:ext cx="135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8592" name="Ink 8591">
                  <a:extLst>
                    <a:ext uri="{FF2B5EF4-FFF2-40B4-BE49-F238E27FC236}">
                      <a16:creationId xmlns:a16="http://schemas.microsoft.com/office/drawing/2014/main" id="{8D4C0850-45DC-4ADA-9192-7270FFF0CCF3}"/>
                    </a:ext>
                  </a:extLst>
                </p14:cNvPr>
                <p14:cNvContentPartPr/>
                <p14:nvPr/>
              </p14:nvContentPartPr>
              <p14:xfrm>
                <a:off x="4861866" y="5489569"/>
                <a:ext cx="375840" cy="353160"/>
              </p14:xfrm>
            </p:contentPart>
          </mc:Choice>
          <mc:Fallback xmlns="">
            <p:pic>
              <p:nvPicPr>
                <p:cNvPr id="8592" name="Ink 8591">
                  <a:extLst>
                    <a:ext uri="{FF2B5EF4-FFF2-40B4-BE49-F238E27FC236}">
                      <a16:creationId xmlns:a16="http://schemas.microsoft.com/office/drawing/2014/main" id="{8D4C0850-45DC-4ADA-9192-7270FFF0CCF3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853226" y="5480569"/>
                  <a:ext cx="39348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97" name="Group 8596">
            <a:extLst>
              <a:ext uri="{FF2B5EF4-FFF2-40B4-BE49-F238E27FC236}">
                <a16:creationId xmlns:a16="http://schemas.microsoft.com/office/drawing/2014/main" id="{E3B9404B-10E6-464C-9B67-C769EDA0AA07}"/>
              </a:ext>
            </a:extLst>
          </p:cNvPr>
          <p:cNvGrpSpPr/>
          <p:nvPr/>
        </p:nvGrpSpPr>
        <p:grpSpPr>
          <a:xfrm>
            <a:off x="7611186" y="3687049"/>
            <a:ext cx="390600" cy="329400"/>
            <a:chOff x="7611186" y="3687049"/>
            <a:chExt cx="39060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8594" name="Ink 8593">
                  <a:extLst>
                    <a:ext uri="{FF2B5EF4-FFF2-40B4-BE49-F238E27FC236}">
                      <a16:creationId xmlns:a16="http://schemas.microsoft.com/office/drawing/2014/main" id="{6E103FB7-FB72-4FE6-AEF0-C7045C140322}"/>
                    </a:ext>
                  </a:extLst>
                </p14:cNvPr>
                <p14:cNvContentPartPr/>
                <p14:nvPr/>
              </p14:nvContentPartPr>
              <p14:xfrm>
                <a:off x="7758066" y="3769849"/>
                <a:ext cx="129960" cy="148320"/>
              </p14:xfrm>
            </p:contentPart>
          </mc:Choice>
          <mc:Fallback xmlns="">
            <p:pic>
              <p:nvPicPr>
                <p:cNvPr id="8594" name="Ink 8593">
                  <a:extLst>
                    <a:ext uri="{FF2B5EF4-FFF2-40B4-BE49-F238E27FC236}">
                      <a16:creationId xmlns:a16="http://schemas.microsoft.com/office/drawing/2014/main" id="{6E103FB7-FB72-4FE6-AEF0-C7045C14032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749426" y="3761209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8595" name="Ink 8594">
                  <a:extLst>
                    <a:ext uri="{FF2B5EF4-FFF2-40B4-BE49-F238E27FC236}">
                      <a16:creationId xmlns:a16="http://schemas.microsoft.com/office/drawing/2014/main" id="{51300DA9-3641-4C4F-A2CA-02084BFDD6D7}"/>
                    </a:ext>
                  </a:extLst>
                </p14:cNvPr>
                <p14:cNvContentPartPr/>
                <p14:nvPr/>
              </p14:nvContentPartPr>
              <p14:xfrm>
                <a:off x="7844466" y="3832489"/>
                <a:ext cx="11880" cy="158400"/>
              </p14:xfrm>
            </p:contentPart>
          </mc:Choice>
          <mc:Fallback xmlns="">
            <p:pic>
              <p:nvPicPr>
                <p:cNvPr id="8595" name="Ink 8594">
                  <a:extLst>
                    <a:ext uri="{FF2B5EF4-FFF2-40B4-BE49-F238E27FC236}">
                      <a16:creationId xmlns:a16="http://schemas.microsoft.com/office/drawing/2014/main" id="{51300DA9-3641-4C4F-A2CA-02084BFDD6D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835466" y="3823489"/>
                  <a:ext cx="29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8596" name="Ink 8595">
                  <a:extLst>
                    <a:ext uri="{FF2B5EF4-FFF2-40B4-BE49-F238E27FC236}">
                      <a16:creationId xmlns:a16="http://schemas.microsoft.com/office/drawing/2014/main" id="{3641D979-46FA-44A1-8D23-042A2AA87B09}"/>
                    </a:ext>
                  </a:extLst>
                </p14:cNvPr>
                <p14:cNvContentPartPr/>
                <p14:nvPr/>
              </p14:nvContentPartPr>
              <p14:xfrm>
                <a:off x="7611186" y="3687049"/>
                <a:ext cx="390600" cy="329400"/>
              </p14:xfrm>
            </p:contentPart>
          </mc:Choice>
          <mc:Fallback xmlns="">
            <p:pic>
              <p:nvPicPr>
                <p:cNvPr id="8596" name="Ink 8595">
                  <a:extLst>
                    <a:ext uri="{FF2B5EF4-FFF2-40B4-BE49-F238E27FC236}">
                      <a16:creationId xmlns:a16="http://schemas.microsoft.com/office/drawing/2014/main" id="{3641D979-46FA-44A1-8D23-042A2AA87B0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602546" y="3678049"/>
                  <a:ext cx="40824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0" name="Group 8599">
            <a:extLst>
              <a:ext uri="{FF2B5EF4-FFF2-40B4-BE49-F238E27FC236}">
                <a16:creationId xmlns:a16="http://schemas.microsoft.com/office/drawing/2014/main" id="{4497D6B8-C4C6-41A0-989F-6FC70236E9EE}"/>
              </a:ext>
            </a:extLst>
          </p:cNvPr>
          <p:cNvGrpSpPr/>
          <p:nvPr/>
        </p:nvGrpSpPr>
        <p:grpSpPr>
          <a:xfrm>
            <a:off x="5026746" y="4603609"/>
            <a:ext cx="480600" cy="409680"/>
            <a:chOff x="5026746" y="4603609"/>
            <a:chExt cx="48060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8598" name="Ink 8597">
                  <a:extLst>
                    <a:ext uri="{FF2B5EF4-FFF2-40B4-BE49-F238E27FC236}">
                      <a16:creationId xmlns:a16="http://schemas.microsoft.com/office/drawing/2014/main" id="{6A8D7DC7-F05B-4007-A792-88FF46461BD7}"/>
                    </a:ext>
                  </a:extLst>
                </p14:cNvPr>
                <p14:cNvContentPartPr/>
                <p14:nvPr/>
              </p14:nvContentPartPr>
              <p14:xfrm>
                <a:off x="5210346" y="4724929"/>
                <a:ext cx="124920" cy="192600"/>
              </p14:xfrm>
            </p:contentPart>
          </mc:Choice>
          <mc:Fallback xmlns="">
            <p:pic>
              <p:nvPicPr>
                <p:cNvPr id="8598" name="Ink 8597">
                  <a:extLst>
                    <a:ext uri="{FF2B5EF4-FFF2-40B4-BE49-F238E27FC236}">
                      <a16:creationId xmlns:a16="http://schemas.microsoft.com/office/drawing/2014/main" id="{6A8D7DC7-F05B-4007-A792-88FF46461BD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201706" y="4715929"/>
                  <a:ext cx="142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8599" name="Ink 8598">
                  <a:extLst>
                    <a:ext uri="{FF2B5EF4-FFF2-40B4-BE49-F238E27FC236}">
                      <a16:creationId xmlns:a16="http://schemas.microsoft.com/office/drawing/2014/main" id="{7D4F0CD6-2B8D-4098-B105-4F207157AFB5}"/>
                    </a:ext>
                  </a:extLst>
                </p14:cNvPr>
                <p14:cNvContentPartPr/>
                <p14:nvPr/>
              </p14:nvContentPartPr>
              <p14:xfrm>
                <a:off x="5026746" y="4603609"/>
                <a:ext cx="480600" cy="409680"/>
              </p14:xfrm>
            </p:contentPart>
          </mc:Choice>
          <mc:Fallback xmlns="">
            <p:pic>
              <p:nvPicPr>
                <p:cNvPr id="8599" name="Ink 8598">
                  <a:extLst>
                    <a:ext uri="{FF2B5EF4-FFF2-40B4-BE49-F238E27FC236}">
                      <a16:creationId xmlns:a16="http://schemas.microsoft.com/office/drawing/2014/main" id="{7D4F0CD6-2B8D-4098-B105-4F207157AFB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018106" y="4594609"/>
                  <a:ext cx="49824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3" name="Group 8602">
            <a:extLst>
              <a:ext uri="{FF2B5EF4-FFF2-40B4-BE49-F238E27FC236}">
                <a16:creationId xmlns:a16="http://schemas.microsoft.com/office/drawing/2014/main" id="{7ED46DD3-91BC-4EA4-85F8-18B730D68D23}"/>
              </a:ext>
            </a:extLst>
          </p:cNvPr>
          <p:cNvGrpSpPr/>
          <p:nvPr/>
        </p:nvGrpSpPr>
        <p:grpSpPr>
          <a:xfrm>
            <a:off x="3966186" y="6213169"/>
            <a:ext cx="460440" cy="408960"/>
            <a:chOff x="3966186" y="6213169"/>
            <a:chExt cx="4604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8601" name="Ink 8600">
                  <a:extLst>
                    <a:ext uri="{FF2B5EF4-FFF2-40B4-BE49-F238E27FC236}">
                      <a16:creationId xmlns:a16="http://schemas.microsoft.com/office/drawing/2014/main" id="{145096E3-3167-4663-BDCE-EE8496AB6E9C}"/>
                    </a:ext>
                  </a:extLst>
                </p14:cNvPr>
                <p14:cNvContentPartPr/>
                <p14:nvPr/>
              </p14:nvContentPartPr>
              <p14:xfrm>
                <a:off x="4115946" y="6308569"/>
                <a:ext cx="171720" cy="225360"/>
              </p14:xfrm>
            </p:contentPart>
          </mc:Choice>
          <mc:Fallback xmlns="">
            <p:pic>
              <p:nvPicPr>
                <p:cNvPr id="8601" name="Ink 8600">
                  <a:extLst>
                    <a:ext uri="{FF2B5EF4-FFF2-40B4-BE49-F238E27FC236}">
                      <a16:creationId xmlns:a16="http://schemas.microsoft.com/office/drawing/2014/main" id="{145096E3-3167-4663-BDCE-EE8496AB6E9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106946" y="6299929"/>
                  <a:ext cx="189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8602" name="Ink 8601">
                  <a:extLst>
                    <a:ext uri="{FF2B5EF4-FFF2-40B4-BE49-F238E27FC236}">
                      <a16:creationId xmlns:a16="http://schemas.microsoft.com/office/drawing/2014/main" id="{E1EF65E4-3C81-47C0-8B2A-C4F43026CE80}"/>
                    </a:ext>
                  </a:extLst>
                </p14:cNvPr>
                <p14:cNvContentPartPr/>
                <p14:nvPr/>
              </p14:nvContentPartPr>
              <p14:xfrm>
                <a:off x="3966186" y="6213169"/>
                <a:ext cx="460440" cy="408960"/>
              </p14:xfrm>
            </p:contentPart>
          </mc:Choice>
          <mc:Fallback xmlns="">
            <p:pic>
              <p:nvPicPr>
                <p:cNvPr id="8602" name="Ink 8601">
                  <a:extLst>
                    <a:ext uri="{FF2B5EF4-FFF2-40B4-BE49-F238E27FC236}">
                      <a16:creationId xmlns:a16="http://schemas.microsoft.com/office/drawing/2014/main" id="{E1EF65E4-3C81-47C0-8B2A-C4F43026CE8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957546" y="6204529"/>
                  <a:ext cx="47808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09" name="Group 8608">
            <a:extLst>
              <a:ext uri="{FF2B5EF4-FFF2-40B4-BE49-F238E27FC236}">
                <a16:creationId xmlns:a16="http://schemas.microsoft.com/office/drawing/2014/main" id="{B2D8922B-195D-482B-95D9-A2787E6CB088}"/>
              </a:ext>
            </a:extLst>
          </p:cNvPr>
          <p:cNvGrpSpPr/>
          <p:nvPr/>
        </p:nvGrpSpPr>
        <p:grpSpPr>
          <a:xfrm>
            <a:off x="8335866" y="373249"/>
            <a:ext cx="352800" cy="361080"/>
            <a:chOff x="8335866" y="373249"/>
            <a:chExt cx="35280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8604" name="Ink 8603">
                  <a:extLst>
                    <a:ext uri="{FF2B5EF4-FFF2-40B4-BE49-F238E27FC236}">
                      <a16:creationId xmlns:a16="http://schemas.microsoft.com/office/drawing/2014/main" id="{71128A39-544A-48D5-88AC-D3E1BF268DE8}"/>
                    </a:ext>
                  </a:extLst>
                </p14:cNvPr>
                <p14:cNvContentPartPr/>
                <p14:nvPr/>
              </p14:nvContentPartPr>
              <p14:xfrm>
                <a:off x="8335866" y="489529"/>
                <a:ext cx="97200" cy="155520"/>
              </p14:xfrm>
            </p:contentPart>
          </mc:Choice>
          <mc:Fallback xmlns="">
            <p:pic>
              <p:nvPicPr>
                <p:cNvPr id="8604" name="Ink 8603">
                  <a:extLst>
                    <a:ext uri="{FF2B5EF4-FFF2-40B4-BE49-F238E27FC236}">
                      <a16:creationId xmlns:a16="http://schemas.microsoft.com/office/drawing/2014/main" id="{71128A39-544A-48D5-88AC-D3E1BF268DE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326866" y="480529"/>
                  <a:ext cx="114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8605" name="Ink 8604">
                  <a:extLst>
                    <a:ext uri="{FF2B5EF4-FFF2-40B4-BE49-F238E27FC236}">
                      <a16:creationId xmlns:a16="http://schemas.microsoft.com/office/drawing/2014/main" id="{D47A02E6-F6B4-402B-A4D7-BAF03B965687}"/>
                    </a:ext>
                  </a:extLst>
                </p14:cNvPr>
                <p14:cNvContentPartPr/>
                <p14:nvPr/>
              </p14:nvContentPartPr>
              <p14:xfrm>
                <a:off x="8431626" y="373249"/>
                <a:ext cx="33480" cy="279000"/>
              </p14:xfrm>
            </p:contentPart>
          </mc:Choice>
          <mc:Fallback xmlns="">
            <p:pic>
              <p:nvPicPr>
                <p:cNvPr id="8605" name="Ink 8604">
                  <a:extLst>
                    <a:ext uri="{FF2B5EF4-FFF2-40B4-BE49-F238E27FC236}">
                      <a16:creationId xmlns:a16="http://schemas.microsoft.com/office/drawing/2014/main" id="{D47A02E6-F6B4-402B-A4D7-BAF03B96568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422986" y="364249"/>
                  <a:ext cx="51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8606" name="Ink 8605">
                  <a:extLst>
                    <a:ext uri="{FF2B5EF4-FFF2-40B4-BE49-F238E27FC236}">
                      <a16:creationId xmlns:a16="http://schemas.microsoft.com/office/drawing/2014/main" id="{49407EFA-1CA9-4FA0-9792-A3EC6543C524}"/>
                    </a:ext>
                  </a:extLst>
                </p14:cNvPr>
                <p14:cNvContentPartPr/>
                <p14:nvPr/>
              </p14:nvContentPartPr>
              <p14:xfrm>
                <a:off x="8452146" y="534169"/>
                <a:ext cx="180360" cy="200160"/>
              </p14:xfrm>
            </p:contentPart>
          </mc:Choice>
          <mc:Fallback xmlns="">
            <p:pic>
              <p:nvPicPr>
                <p:cNvPr id="8606" name="Ink 8605">
                  <a:extLst>
                    <a:ext uri="{FF2B5EF4-FFF2-40B4-BE49-F238E27FC236}">
                      <a16:creationId xmlns:a16="http://schemas.microsoft.com/office/drawing/2014/main" id="{49407EFA-1CA9-4FA0-9792-A3EC6543C52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443146" y="525529"/>
                  <a:ext cx="198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8608" name="Ink 8607">
                  <a:extLst>
                    <a:ext uri="{FF2B5EF4-FFF2-40B4-BE49-F238E27FC236}">
                      <a16:creationId xmlns:a16="http://schemas.microsoft.com/office/drawing/2014/main" id="{17B3CE3B-D59C-45CF-950F-9973B2E290CD}"/>
                    </a:ext>
                  </a:extLst>
                </p14:cNvPr>
                <p14:cNvContentPartPr/>
                <p14:nvPr/>
              </p14:nvContentPartPr>
              <p14:xfrm>
                <a:off x="8552946" y="517609"/>
                <a:ext cx="135720" cy="15480"/>
              </p14:xfrm>
            </p:contentPart>
          </mc:Choice>
          <mc:Fallback xmlns="">
            <p:pic>
              <p:nvPicPr>
                <p:cNvPr id="8608" name="Ink 8607">
                  <a:extLst>
                    <a:ext uri="{FF2B5EF4-FFF2-40B4-BE49-F238E27FC236}">
                      <a16:creationId xmlns:a16="http://schemas.microsoft.com/office/drawing/2014/main" id="{17B3CE3B-D59C-45CF-950F-9973B2E290C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543946" y="508609"/>
                  <a:ext cx="1533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12" name="Group 8611">
            <a:extLst>
              <a:ext uri="{FF2B5EF4-FFF2-40B4-BE49-F238E27FC236}">
                <a16:creationId xmlns:a16="http://schemas.microsoft.com/office/drawing/2014/main" id="{477D175F-EB88-4CE1-862E-AB07EA128554}"/>
              </a:ext>
            </a:extLst>
          </p:cNvPr>
          <p:cNvGrpSpPr/>
          <p:nvPr/>
        </p:nvGrpSpPr>
        <p:grpSpPr>
          <a:xfrm>
            <a:off x="8305626" y="801649"/>
            <a:ext cx="326520" cy="310680"/>
            <a:chOff x="8305626" y="801649"/>
            <a:chExt cx="3265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8610" name="Ink 8609">
                  <a:extLst>
                    <a:ext uri="{FF2B5EF4-FFF2-40B4-BE49-F238E27FC236}">
                      <a16:creationId xmlns:a16="http://schemas.microsoft.com/office/drawing/2014/main" id="{02B28DE6-9D98-43FD-A528-A89567685F1F}"/>
                    </a:ext>
                  </a:extLst>
                </p14:cNvPr>
                <p14:cNvContentPartPr/>
                <p14:nvPr/>
              </p14:nvContentPartPr>
              <p14:xfrm>
                <a:off x="8305626" y="801649"/>
                <a:ext cx="155160" cy="222840"/>
              </p14:xfrm>
            </p:contentPart>
          </mc:Choice>
          <mc:Fallback xmlns="">
            <p:pic>
              <p:nvPicPr>
                <p:cNvPr id="8610" name="Ink 8609">
                  <a:extLst>
                    <a:ext uri="{FF2B5EF4-FFF2-40B4-BE49-F238E27FC236}">
                      <a16:creationId xmlns:a16="http://schemas.microsoft.com/office/drawing/2014/main" id="{02B28DE6-9D98-43FD-A528-A89567685F1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296626" y="792649"/>
                  <a:ext cx="172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8611" name="Ink 8610">
                  <a:extLst>
                    <a:ext uri="{FF2B5EF4-FFF2-40B4-BE49-F238E27FC236}">
                      <a16:creationId xmlns:a16="http://schemas.microsoft.com/office/drawing/2014/main" id="{2495C0E3-9BE7-4234-9891-EFCB520E1FF4}"/>
                    </a:ext>
                  </a:extLst>
                </p14:cNvPr>
                <p14:cNvContentPartPr/>
                <p14:nvPr/>
              </p14:nvContentPartPr>
              <p14:xfrm>
                <a:off x="8429826" y="921529"/>
                <a:ext cx="202320" cy="190800"/>
              </p14:xfrm>
            </p:contentPart>
          </mc:Choice>
          <mc:Fallback xmlns="">
            <p:pic>
              <p:nvPicPr>
                <p:cNvPr id="8611" name="Ink 8610">
                  <a:extLst>
                    <a:ext uri="{FF2B5EF4-FFF2-40B4-BE49-F238E27FC236}">
                      <a16:creationId xmlns:a16="http://schemas.microsoft.com/office/drawing/2014/main" id="{2495C0E3-9BE7-4234-9891-EFCB520E1FF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420826" y="912529"/>
                  <a:ext cx="2199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17" name="Group 8616">
            <a:extLst>
              <a:ext uri="{FF2B5EF4-FFF2-40B4-BE49-F238E27FC236}">
                <a16:creationId xmlns:a16="http://schemas.microsoft.com/office/drawing/2014/main" id="{E3641201-1B6F-43C9-923C-5700A2643D7F}"/>
              </a:ext>
            </a:extLst>
          </p:cNvPr>
          <p:cNvGrpSpPr/>
          <p:nvPr/>
        </p:nvGrpSpPr>
        <p:grpSpPr>
          <a:xfrm>
            <a:off x="8230386" y="1186489"/>
            <a:ext cx="385920" cy="291600"/>
            <a:chOff x="8230386" y="1186489"/>
            <a:chExt cx="38592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8613" name="Ink 8612">
                  <a:extLst>
                    <a:ext uri="{FF2B5EF4-FFF2-40B4-BE49-F238E27FC236}">
                      <a16:creationId xmlns:a16="http://schemas.microsoft.com/office/drawing/2014/main" id="{FE5D6383-12AB-4384-82EF-3442477B194D}"/>
                    </a:ext>
                  </a:extLst>
                </p14:cNvPr>
                <p14:cNvContentPartPr/>
                <p14:nvPr/>
              </p14:nvContentPartPr>
              <p14:xfrm>
                <a:off x="8230386" y="1267849"/>
                <a:ext cx="146520" cy="169200"/>
              </p14:xfrm>
            </p:contentPart>
          </mc:Choice>
          <mc:Fallback xmlns="">
            <p:pic>
              <p:nvPicPr>
                <p:cNvPr id="8613" name="Ink 8612">
                  <a:extLst>
                    <a:ext uri="{FF2B5EF4-FFF2-40B4-BE49-F238E27FC236}">
                      <a16:creationId xmlns:a16="http://schemas.microsoft.com/office/drawing/2014/main" id="{FE5D6383-12AB-4384-82EF-3442477B194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221746" y="1258849"/>
                  <a:ext cx="164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8614" name="Ink 8613">
                  <a:extLst>
                    <a:ext uri="{FF2B5EF4-FFF2-40B4-BE49-F238E27FC236}">
                      <a16:creationId xmlns:a16="http://schemas.microsoft.com/office/drawing/2014/main" id="{31AFF1F4-D808-449D-9622-28718D2C9193}"/>
                    </a:ext>
                  </a:extLst>
                </p14:cNvPr>
                <p14:cNvContentPartPr/>
                <p14:nvPr/>
              </p14:nvContentPartPr>
              <p14:xfrm>
                <a:off x="8346666" y="1186489"/>
                <a:ext cx="33120" cy="256680"/>
              </p14:xfrm>
            </p:contentPart>
          </mc:Choice>
          <mc:Fallback xmlns="">
            <p:pic>
              <p:nvPicPr>
                <p:cNvPr id="8614" name="Ink 8613">
                  <a:extLst>
                    <a:ext uri="{FF2B5EF4-FFF2-40B4-BE49-F238E27FC236}">
                      <a16:creationId xmlns:a16="http://schemas.microsoft.com/office/drawing/2014/main" id="{31AFF1F4-D808-449D-9622-28718D2C919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338026" y="1177849"/>
                  <a:ext cx="50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8615" name="Ink 8614">
                  <a:extLst>
                    <a:ext uri="{FF2B5EF4-FFF2-40B4-BE49-F238E27FC236}">
                      <a16:creationId xmlns:a16="http://schemas.microsoft.com/office/drawing/2014/main" id="{353E59CA-7F4B-4F37-9901-92AB34F00040}"/>
                    </a:ext>
                  </a:extLst>
                </p14:cNvPr>
                <p14:cNvContentPartPr/>
                <p14:nvPr/>
              </p14:nvContentPartPr>
              <p14:xfrm>
                <a:off x="8479866" y="1329769"/>
                <a:ext cx="127080" cy="105840"/>
              </p14:xfrm>
            </p:contentPart>
          </mc:Choice>
          <mc:Fallback xmlns="">
            <p:pic>
              <p:nvPicPr>
                <p:cNvPr id="8615" name="Ink 8614">
                  <a:extLst>
                    <a:ext uri="{FF2B5EF4-FFF2-40B4-BE49-F238E27FC236}">
                      <a16:creationId xmlns:a16="http://schemas.microsoft.com/office/drawing/2014/main" id="{353E59CA-7F4B-4F37-9901-92AB34F00040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470866" y="1320769"/>
                  <a:ext cx="144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8616" name="Ink 8615">
                  <a:extLst>
                    <a:ext uri="{FF2B5EF4-FFF2-40B4-BE49-F238E27FC236}">
                      <a16:creationId xmlns:a16="http://schemas.microsoft.com/office/drawing/2014/main" id="{F20A9A47-2660-4CC4-990E-A9F102140E7A}"/>
                    </a:ext>
                  </a:extLst>
                </p14:cNvPr>
                <p14:cNvContentPartPr/>
                <p14:nvPr/>
              </p14:nvContentPartPr>
              <p14:xfrm>
                <a:off x="8586426" y="1299889"/>
                <a:ext cx="29880" cy="178200"/>
              </p14:xfrm>
            </p:contentPart>
          </mc:Choice>
          <mc:Fallback xmlns="">
            <p:pic>
              <p:nvPicPr>
                <p:cNvPr id="8616" name="Ink 8615">
                  <a:extLst>
                    <a:ext uri="{FF2B5EF4-FFF2-40B4-BE49-F238E27FC236}">
                      <a16:creationId xmlns:a16="http://schemas.microsoft.com/office/drawing/2014/main" id="{F20A9A47-2660-4CC4-990E-A9F102140E7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577786" y="1291249"/>
                  <a:ext cx="475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21" name="Group 8620">
            <a:extLst>
              <a:ext uri="{FF2B5EF4-FFF2-40B4-BE49-F238E27FC236}">
                <a16:creationId xmlns:a16="http://schemas.microsoft.com/office/drawing/2014/main" id="{9B813005-3EE6-4476-9549-AC413D65F887}"/>
              </a:ext>
            </a:extLst>
          </p:cNvPr>
          <p:cNvGrpSpPr/>
          <p:nvPr/>
        </p:nvGrpSpPr>
        <p:grpSpPr>
          <a:xfrm>
            <a:off x="8204466" y="1554049"/>
            <a:ext cx="346320" cy="278640"/>
            <a:chOff x="8204466" y="1554049"/>
            <a:chExt cx="34632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8618" name="Ink 8617">
                  <a:extLst>
                    <a:ext uri="{FF2B5EF4-FFF2-40B4-BE49-F238E27FC236}">
                      <a16:creationId xmlns:a16="http://schemas.microsoft.com/office/drawing/2014/main" id="{9AA1847B-F91D-44DC-AEC6-53B49E2C0D42}"/>
                    </a:ext>
                  </a:extLst>
                </p14:cNvPr>
                <p14:cNvContentPartPr/>
                <p14:nvPr/>
              </p14:nvContentPartPr>
              <p14:xfrm>
                <a:off x="8204466" y="1637209"/>
                <a:ext cx="151560" cy="112320"/>
              </p14:xfrm>
            </p:contentPart>
          </mc:Choice>
          <mc:Fallback xmlns="">
            <p:pic>
              <p:nvPicPr>
                <p:cNvPr id="8618" name="Ink 8617">
                  <a:extLst>
                    <a:ext uri="{FF2B5EF4-FFF2-40B4-BE49-F238E27FC236}">
                      <a16:creationId xmlns:a16="http://schemas.microsoft.com/office/drawing/2014/main" id="{9AA1847B-F91D-44DC-AEC6-53B49E2C0D4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195826" y="1628569"/>
                  <a:ext cx="169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8619" name="Ink 8618">
                  <a:extLst>
                    <a:ext uri="{FF2B5EF4-FFF2-40B4-BE49-F238E27FC236}">
                      <a16:creationId xmlns:a16="http://schemas.microsoft.com/office/drawing/2014/main" id="{F935F704-31E2-4EDE-954E-C92302D20C8A}"/>
                    </a:ext>
                  </a:extLst>
                </p14:cNvPr>
                <p14:cNvContentPartPr/>
                <p14:nvPr/>
              </p14:nvContentPartPr>
              <p14:xfrm>
                <a:off x="8349546" y="1554049"/>
                <a:ext cx="17280" cy="202320"/>
              </p14:xfrm>
            </p:contentPart>
          </mc:Choice>
          <mc:Fallback xmlns="">
            <p:pic>
              <p:nvPicPr>
                <p:cNvPr id="8619" name="Ink 8618">
                  <a:extLst>
                    <a:ext uri="{FF2B5EF4-FFF2-40B4-BE49-F238E27FC236}">
                      <a16:creationId xmlns:a16="http://schemas.microsoft.com/office/drawing/2014/main" id="{F935F704-31E2-4EDE-954E-C92302D20C8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340546" y="1545049"/>
                  <a:ext cx="34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8620" name="Ink 8619">
                  <a:extLst>
                    <a:ext uri="{FF2B5EF4-FFF2-40B4-BE49-F238E27FC236}">
                      <a16:creationId xmlns:a16="http://schemas.microsoft.com/office/drawing/2014/main" id="{46BE4D75-C586-4CCF-9479-FF1EA9A631D8}"/>
                    </a:ext>
                  </a:extLst>
                </p14:cNvPr>
                <p14:cNvContentPartPr/>
                <p14:nvPr/>
              </p14:nvContentPartPr>
              <p14:xfrm>
                <a:off x="8412186" y="1661329"/>
                <a:ext cx="138600" cy="171360"/>
              </p14:xfrm>
            </p:contentPart>
          </mc:Choice>
          <mc:Fallback xmlns="">
            <p:pic>
              <p:nvPicPr>
                <p:cNvPr id="8620" name="Ink 8619">
                  <a:extLst>
                    <a:ext uri="{FF2B5EF4-FFF2-40B4-BE49-F238E27FC236}">
                      <a16:creationId xmlns:a16="http://schemas.microsoft.com/office/drawing/2014/main" id="{46BE4D75-C586-4CCF-9479-FF1EA9A631D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403186" y="1652689"/>
                  <a:ext cx="15624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29" name="Group 8628">
            <a:extLst>
              <a:ext uri="{FF2B5EF4-FFF2-40B4-BE49-F238E27FC236}">
                <a16:creationId xmlns:a16="http://schemas.microsoft.com/office/drawing/2014/main" id="{D9EA036D-C656-446D-BE14-243D1A6D8065}"/>
              </a:ext>
            </a:extLst>
          </p:cNvPr>
          <p:cNvGrpSpPr/>
          <p:nvPr/>
        </p:nvGrpSpPr>
        <p:grpSpPr>
          <a:xfrm>
            <a:off x="8127786" y="1878049"/>
            <a:ext cx="469440" cy="639360"/>
            <a:chOff x="8127786" y="1878049"/>
            <a:chExt cx="46944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8622" name="Ink 8621">
                  <a:extLst>
                    <a:ext uri="{FF2B5EF4-FFF2-40B4-BE49-F238E27FC236}">
                      <a16:creationId xmlns:a16="http://schemas.microsoft.com/office/drawing/2014/main" id="{3994B149-C7D6-4147-8DB4-4165A5B00960}"/>
                    </a:ext>
                  </a:extLst>
                </p14:cNvPr>
                <p14:cNvContentPartPr/>
                <p14:nvPr/>
              </p14:nvContentPartPr>
              <p14:xfrm>
                <a:off x="8127786" y="1942849"/>
                <a:ext cx="181800" cy="125640"/>
              </p14:xfrm>
            </p:contentPart>
          </mc:Choice>
          <mc:Fallback xmlns="">
            <p:pic>
              <p:nvPicPr>
                <p:cNvPr id="8622" name="Ink 8621">
                  <a:extLst>
                    <a:ext uri="{FF2B5EF4-FFF2-40B4-BE49-F238E27FC236}">
                      <a16:creationId xmlns:a16="http://schemas.microsoft.com/office/drawing/2014/main" id="{3994B149-C7D6-4147-8DB4-4165A5B0096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118786" y="1934209"/>
                  <a:ext cx="199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8623" name="Ink 8622">
                  <a:extLst>
                    <a:ext uri="{FF2B5EF4-FFF2-40B4-BE49-F238E27FC236}">
                      <a16:creationId xmlns:a16="http://schemas.microsoft.com/office/drawing/2014/main" id="{9190FD9A-9F5A-4A8E-9BF1-099783E0B90F}"/>
                    </a:ext>
                  </a:extLst>
                </p14:cNvPr>
                <p14:cNvContentPartPr/>
                <p14:nvPr/>
              </p14:nvContentPartPr>
              <p14:xfrm>
                <a:off x="8310306" y="1878049"/>
                <a:ext cx="10440" cy="204120"/>
              </p14:xfrm>
            </p:contentPart>
          </mc:Choice>
          <mc:Fallback xmlns="">
            <p:pic>
              <p:nvPicPr>
                <p:cNvPr id="8623" name="Ink 8622">
                  <a:extLst>
                    <a:ext uri="{FF2B5EF4-FFF2-40B4-BE49-F238E27FC236}">
                      <a16:creationId xmlns:a16="http://schemas.microsoft.com/office/drawing/2014/main" id="{9190FD9A-9F5A-4A8E-9BF1-099783E0B90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301666" y="1869049"/>
                  <a:ext cx="28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8624" name="Ink 8623">
                  <a:extLst>
                    <a:ext uri="{FF2B5EF4-FFF2-40B4-BE49-F238E27FC236}">
                      <a16:creationId xmlns:a16="http://schemas.microsoft.com/office/drawing/2014/main" id="{372B95A9-8B4F-427C-861F-1B67C40F41EA}"/>
                    </a:ext>
                  </a:extLst>
                </p14:cNvPr>
                <p14:cNvContentPartPr/>
                <p14:nvPr/>
              </p14:nvContentPartPr>
              <p14:xfrm>
                <a:off x="8398506" y="1970929"/>
                <a:ext cx="198720" cy="167040"/>
              </p14:xfrm>
            </p:contentPart>
          </mc:Choice>
          <mc:Fallback xmlns="">
            <p:pic>
              <p:nvPicPr>
                <p:cNvPr id="8624" name="Ink 8623">
                  <a:extLst>
                    <a:ext uri="{FF2B5EF4-FFF2-40B4-BE49-F238E27FC236}">
                      <a16:creationId xmlns:a16="http://schemas.microsoft.com/office/drawing/2014/main" id="{372B95A9-8B4F-427C-861F-1B67C40F41E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389866" y="1962289"/>
                  <a:ext cx="216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8626" name="Ink 8625">
                  <a:extLst>
                    <a:ext uri="{FF2B5EF4-FFF2-40B4-BE49-F238E27FC236}">
                      <a16:creationId xmlns:a16="http://schemas.microsoft.com/office/drawing/2014/main" id="{F77E799B-A4D1-4B34-A184-45B254F1D030}"/>
                    </a:ext>
                  </a:extLst>
                </p14:cNvPr>
                <p14:cNvContentPartPr/>
                <p14:nvPr/>
              </p14:nvContentPartPr>
              <p14:xfrm>
                <a:off x="8164506" y="2287369"/>
                <a:ext cx="149760" cy="149400"/>
              </p14:xfrm>
            </p:contentPart>
          </mc:Choice>
          <mc:Fallback xmlns="">
            <p:pic>
              <p:nvPicPr>
                <p:cNvPr id="8626" name="Ink 8625">
                  <a:extLst>
                    <a:ext uri="{FF2B5EF4-FFF2-40B4-BE49-F238E27FC236}">
                      <a16:creationId xmlns:a16="http://schemas.microsoft.com/office/drawing/2014/main" id="{F77E799B-A4D1-4B34-A184-45B254F1D030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155866" y="2278729"/>
                  <a:ext cx="167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8627" name="Ink 8626">
                  <a:extLst>
                    <a:ext uri="{FF2B5EF4-FFF2-40B4-BE49-F238E27FC236}">
                      <a16:creationId xmlns:a16="http://schemas.microsoft.com/office/drawing/2014/main" id="{4354A082-E1B8-4571-9EC8-FC51BD83DB6B}"/>
                    </a:ext>
                  </a:extLst>
                </p14:cNvPr>
                <p14:cNvContentPartPr/>
                <p14:nvPr/>
              </p14:nvContentPartPr>
              <p14:xfrm>
                <a:off x="8308506" y="2200249"/>
                <a:ext cx="31320" cy="272880"/>
              </p14:xfrm>
            </p:contentPart>
          </mc:Choice>
          <mc:Fallback xmlns="">
            <p:pic>
              <p:nvPicPr>
                <p:cNvPr id="8627" name="Ink 8626">
                  <a:extLst>
                    <a:ext uri="{FF2B5EF4-FFF2-40B4-BE49-F238E27FC236}">
                      <a16:creationId xmlns:a16="http://schemas.microsoft.com/office/drawing/2014/main" id="{4354A082-E1B8-4571-9EC8-FC51BD83DB6B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299866" y="2191249"/>
                  <a:ext cx="48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8628" name="Ink 8627">
                  <a:extLst>
                    <a:ext uri="{FF2B5EF4-FFF2-40B4-BE49-F238E27FC236}">
                      <a16:creationId xmlns:a16="http://schemas.microsoft.com/office/drawing/2014/main" id="{F448BE06-B544-4665-BC8B-8BC7B4CEF073}"/>
                    </a:ext>
                  </a:extLst>
                </p14:cNvPr>
                <p14:cNvContentPartPr/>
                <p14:nvPr/>
              </p14:nvContentPartPr>
              <p14:xfrm>
                <a:off x="8350266" y="2270089"/>
                <a:ext cx="157680" cy="247320"/>
              </p14:xfrm>
            </p:contentPart>
          </mc:Choice>
          <mc:Fallback xmlns="">
            <p:pic>
              <p:nvPicPr>
                <p:cNvPr id="8628" name="Ink 8627">
                  <a:extLst>
                    <a:ext uri="{FF2B5EF4-FFF2-40B4-BE49-F238E27FC236}">
                      <a16:creationId xmlns:a16="http://schemas.microsoft.com/office/drawing/2014/main" id="{F448BE06-B544-4665-BC8B-8BC7B4CEF07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341626" y="2261449"/>
                  <a:ext cx="175320" cy="26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7396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06631" y="2819400"/>
            <a:ext cx="7620000" cy="884445"/>
          </a:xfrm>
        </p:spPr>
        <p:txBody>
          <a:bodyPr>
            <a:noAutofit/>
          </a:bodyPr>
          <a:lstStyle/>
          <a:p>
            <a:pPr marL="0" indent="0" eaLnBrk="1" hangingPunct="1">
              <a:buClr>
                <a:schemeClr val="bg1">
                  <a:lumMod val="75000"/>
                </a:schemeClr>
              </a:buClr>
              <a:buNone/>
            </a:pPr>
            <a:r>
              <a:rPr lang="el-GR" sz="2800" dirty="0">
                <a:ea typeface="ＭＳ Ｐゴシック" pitchFamily="-112" charset="-128"/>
              </a:rPr>
              <a:t>Αναπαράσταση εγγράφων και ερωτημάτων ως διανύσματα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7134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13573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Δυαδική μήτρα σύμπτωσης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binary term-document incidence matrix)</a:t>
            </a:r>
          </a:p>
        </p:txBody>
      </p:sp>
      <p:graphicFrame>
        <p:nvGraphicFramePr>
          <p:cNvPr id="2050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0" y="1987550"/>
          <a:ext cx="90995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Worksheet" r:id="rId3" imgW="9791852" imgH="3596678" progId="Excel.Sheet.8">
                  <p:embed/>
                </p:oleObj>
              </mc:Choice>
              <mc:Fallback>
                <p:oleObj name="Worksheet" r:id="rId3" imgW="9791852" imgH="3596678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7550"/>
                        <a:ext cx="9099550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48698" y="52578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Κάθε έγγραφο αναπαρίσταται ως ένα δυαδικό διάνυσμα </a:t>
            </a:r>
            <a:r>
              <a:rPr lang="en-US" dirty="0">
                <a:latin typeface="+mn-lt"/>
              </a:rPr>
              <a:t>∈ {0,1}</a:t>
            </a:r>
            <a:r>
              <a:rPr lang="en-US" baseline="30000" dirty="0">
                <a:latin typeface="+mn-lt"/>
              </a:rPr>
              <a:t>|V|</a:t>
            </a:r>
            <a:r>
              <a:rPr lang="el-GR" dirty="0">
                <a:latin typeface="+mn-lt"/>
              </a:rPr>
              <a:t>(την αντίστοιχη στήλη)</a:t>
            </a:r>
            <a:endParaRPr lang="en-US" dirty="0">
              <a:latin typeface="+mn-lt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>
                <a:solidFill>
                  <a:srgbClr val="FBFCFF"/>
                </a:solidFill>
              </a:rPr>
              <a:t>Κεφ.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1981200"/>
            <a:ext cx="1524000" cy="2819400"/>
          </a:xfrm>
          <a:prstGeom prst="rect">
            <a:avLst/>
          </a:prstGeom>
          <a:noFill/>
          <a:ln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98" name="Ink 2097">
                <a:extLst>
                  <a:ext uri="{FF2B5EF4-FFF2-40B4-BE49-F238E27FC236}">
                    <a16:creationId xmlns:a16="http://schemas.microsoft.com/office/drawing/2014/main" id="{A608C8B2-E249-4183-A2FF-B22BD02C3655}"/>
                  </a:ext>
                </a:extLst>
              </p14:cNvPr>
              <p14:cNvContentPartPr/>
              <p14:nvPr/>
            </p14:nvContentPartPr>
            <p14:xfrm>
              <a:off x="2151786" y="2630809"/>
              <a:ext cx="360" cy="360"/>
            </p14:xfrm>
          </p:contentPart>
        </mc:Choice>
        <mc:Fallback xmlns="">
          <p:pic>
            <p:nvPicPr>
              <p:cNvPr id="2098" name="Ink 2097">
                <a:extLst>
                  <a:ext uri="{FF2B5EF4-FFF2-40B4-BE49-F238E27FC236}">
                    <a16:creationId xmlns:a16="http://schemas.microsoft.com/office/drawing/2014/main" id="{A608C8B2-E249-4183-A2FF-B22BD02C365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142786" y="26218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έγγραφα ως διανύσματα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(vector space model)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19100" y="2209800"/>
            <a:ext cx="8305800" cy="4038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Έχουμε ένα </a:t>
            </a:r>
            <a:r>
              <a:rPr lang="en-US" sz="2400" dirty="0">
                <a:ea typeface="ＭＳ Ｐゴシック" charset="-128"/>
              </a:rPr>
              <a:t>|V|-</a:t>
            </a:r>
            <a:r>
              <a:rPr lang="el-GR" sz="2400" dirty="0" err="1">
                <a:ea typeface="ＭＳ Ｐゴシック" charset="-128"/>
              </a:rPr>
              <a:t>διάστατο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διανυσματικό χώρο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όροι</a:t>
            </a:r>
            <a:r>
              <a:rPr lang="el-GR" sz="2400" dirty="0">
                <a:ea typeface="ＭＳ Ｐゴシック" charset="-128"/>
              </a:rPr>
              <a:t> είναι οι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άξονες</a:t>
            </a:r>
            <a:r>
              <a:rPr lang="el-GR" sz="2400" dirty="0">
                <a:ea typeface="ＭＳ Ｐゴシック" charset="-128"/>
              </a:rPr>
              <a:t> αυτού του χώρου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Τα έγγραφα είναι σημεία ή διανύσματα σε αυτόν τον χώρο 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Πολύ μεγάλη διάσταση: δεκάδες εκατομμύρια διαστάσεις στην περίπτωση της αναζήτησης στο </a:t>
            </a:r>
            <a:r>
              <a:rPr lang="en-US" sz="2400" dirty="0">
                <a:ea typeface="ＭＳ Ｐゴシック" charset="-128"/>
              </a:rPr>
              <a:t>web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Πολύ αραιά διανύσματα – οι περισσότεροι όροι είναι 0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914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μετρητές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Θεωρούμε τον 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dirty="0">
                <a:ea typeface="ＭＳ Ｐゴシック" charset="-128"/>
              </a:rPr>
              <a:t>αριθμό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πλήθος) των εμφανίσεων ενός όρου σε ένα έγγραφο</a:t>
            </a:r>
            <a:r>
              <a:rPr lang="en-US" dirty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>
                <a:ea typeface="ＭＳ Ｐゴシック" charset="-128"/>
              </a:rPr>
              <a:t>Κάθε έγγραφο είναι ένα διάνυσμα μετρητών στο </a:t>
            </a:r>
            <a:r>
              <a:rPr lang="en-US" dirty="0">
                <a:latin typeface="Lucida Sans Unicode" charset="0"/>
                <a:ea typeface="ＭＳ Ｐゴシック" charset="-128"/>
              </a:rPr>
              <a:t>ℕ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baseline="30000" dirty="0">
                <a:ea typeface="ＭＳ Ｐゴシック" charset="-128"/>
              </a:rPr>
              <a:t>v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μια στήλη παρακάτω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55033"/>
              </p:ext>
            </p:extLst>
          </p:nvPr>
        </p:nvGraphicFramePr>
        <p:xfrm>
          <a:off x="17585" y="3045597"/>
          <a:ext cx="8932863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Worksheet" r:id="rId3" imgW="9791700" imgH="2926080" progId="Excel.Sheet.8">
                  <p:embed/>
                </p:oleObj>
              </mc:Choice>
              <mc:Fallback>
                <p:oleObj name="Worksheet" r:id="rId3" imgW="979170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5" y="3045597"/>
                        <a:ext cx="8932863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352800" y="3067822"/>
            <a:ext cx="1371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352800" y="2207397"/>
            <a:ext cx="2743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286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+mn-lt"/>
            </a:endParaRPr>
          </a:p>
          <a:p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		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Ερωτήματα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	a ….. b …</a:t>
            </a:r>
            <a:r>
              <a:rPr lang="el-GR" dirty="0">
                <a:latin typeface="+mn-lt"/>
              </a:rPr>
              <a:t>		</a:t>
            </a:r>
            <a:r>
              <a:rPr lang="en-US" dirty="0">
                <a:latin typeface="+mn-lt"/>
              </a:rPr>
              <a:t>q1 	a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	a … a …		q2 	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	a … a … b		q3 	a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4</a:t>
            </a:r>
            <a:r>
              <a:rPr lang="en-US" dirty="0">
                <a:latin typeface="+mn-lt"/>
              </a:rPr>
              <a:t>	b ….. b …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5</a:t>
            </a:r>
            <a:r>
              <a:rPr lang="en-US" dirty="0">
                <a:latin typeface="+mn-lt"/>
              </a:rPr>
              <a:t> 	a … a … b …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	a ….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700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0650" y="1905000"/>
          <a:ext cx="894715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Worksheet" r:id="rId3" imgW="9776460" imgH="2926080" progId="Excel.Sheet.8">
                  <p:embed/>
                </p:oleObj>
              </mc:Choice>
              <mc:Fallback>
                <p:oleObj name="Worksheet" r:id="rId3" imgW="977646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905000"/>
                        <a:ext cx="8947150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68372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βάρη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Θεωρούμε  το</a:t>
            </a:r>
            <a:r>
              <a:rPr kumimoji="0" lang="el-G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n-US" sz="2800" noProof="0" dirty="0" err="1">
                <a:latin typeface="+mn-lt"/>
                <a:ea typeface="ＭＳ Ｐゴシック" charset="-128"/>
                <a:cs typeface="ＭＳ Ｐゴシック" pitchFamily="-65" charset="-128"/>
              </a:rPr>
              <a:t>tf-idf</a:t>
            </a:r>
            <a:r>
              <a:rPr lang="en-US" sz="2800" noProof="0" dirty="0"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l-GR" sz="2800" noProof="0" dirty="0">
                <a:latin typeface="+mn-lt"/>
                <a:ea typeface="ＭＳ Ｐゴシック" charset="-128"/>
                <a:cs typeface="ＭＳ Ｐゴシック" pitchFamily="-65" charset="-128"/>
              </a:rPr>
              <a:t>βάρος του όρου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: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Κάθε έγγραφο είναι ένα διάνυσμα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tf-idf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βαρών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στο </a:t>
            </a:r>
            <a:r>
              <a:rPr lang="en-US" dirty="0">
                <a:latin typeface="Lucida Sans Unicode" charset="0"/>
                <a:ea typeface="ＭＳ Ｐゴシック" charset="-128"/>
                <a:cs typeface="+mn-cs"/>
              </a:rPr>
              <a:t>R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209800"/>
            <a:ext cx="990600" cy="24384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FABDB-322F-4573-A83B-ABF21964FABA}"/>
              </a:ext>
            </a:extLst>
          </p:cNvPr>
          <p:cNvSpPr txBox="1"/>
          <p:nvPr/>
        </p:nvSpPr>
        <p:spPr>
          <a:xfrm>
            <a:off x="533400" y="1371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011247C-F1F8-4BE8-AEF9-28C1C6E44C09}"/>
                  </a:ext>
                </a:extLst>
              </p14:cNvPr>
              <p14:cNvContentPartPr/>
              <p14:nvPr/>
            </p14:nvContentPartPr>
            <p14:xfrm>
              <a:off x="1841466" y="164045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011247C-F1F8-4BE8-AEF9-28C1C6E44C0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832466" y="163145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46E770F-D0DB-4E29-90ED-8C16B2B574EF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873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/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Θα μπορούσαμε να θεωρήσουμε και το 1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blipFill>
                <a:blip r:embed="rId2"/>
                <a:stretch>
                  <a:fillRect l="-1159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3C75BA9F-12CF-4C1C-8B96-3000ED7AB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51088"/>
              </p:ext>
            </p:extLst>
          </p:nvPr>
        </p:nvGraphicFramePr>
        <p:xfrm>
          <a:off x="4194810" y="17526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8E5D51-FCC9-4C8B-A1E3-7E8D54FAB814}"/>
              </a:ext>
            </a:extLst>
          </p:cNvPr>
          <p:cNvSpPr txBox="1"/>
          <p:nvPr/>
        </p:nvSpPr>
        <p:spPr>
          <a:xfrm>
            <a:off x="609600" y="167640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5216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/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Θα μπορούσαμε να χρησιμοποιήσουμε και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0F06F-EDA1-45A5-915A-5749F62F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7886223" cy="477888"/>
              </a:xfrm>
              <a:prstGeom prst="rect">
                <a:avLst/>
              </a:prstGeom>
              <a:blipFill>
                <a:blip r:embed="rId2"/>
                <a:stretch>
                  <a:fillRect l="-1159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6B9DE-E51F-434E-913F-8A3AAEBF99F0}"/>
                  </a:ext>
                </a:extLst>
              </p:cNvPr>
              <p:cNvSpPr txBox="1"/>
              <p:nvPr/>
            </p:nvSpPr>
            <p:spPr>
              <a:xfrm>
                <a:off x="1654724" y="1430803"/>
                <a:ext cx="58128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Οι τιμές στη γραμμή </a:t>
                </a:r>
                <a:r>
                  <a:rPr lang="en-US" i="1" dirty="0">
                    <a:solidFill>
                      <a:schemeClr val="tx1"/>
                    </a:solidFill>
                    <a:latin typeface="+mn-lt"/>
                  </a:rPr>
                  <a:t>t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πολλαπλασιάζονται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6B9DE-E51F-434E-913F-8A3AAEBF9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24" y="1430803"/>
                <a:ext cx="5812876" cy="830997"/>
              </a:xfrm>
              <a:prstGeom prst="rect">
                <a:avLst/>
              </a:prstGeom>
              <a:blipFill>
                <a:blip r:embed="rId3"/>
                <a:stretch>
                  <a:fillRect l="-1572" t="-5882" r="-2201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D5409-CC5E-47F6-8024-40E17F8C4A98}"/>
              </a:ext>
            </a:extLst>
          </p:cNvPr>
          <p:cNvCxnSpPr>
            <a:cxnSpLocks/>
          </p:cNvCxnSpPr>
          <p:nvPr/>
        </p:nvCxnSpPr>
        <p:spPr>
          <a:xfrm>
            <a:off x="3505200" y="4191000"/>
            <a:ext cx="990600" cy="0"/>
          </a:xfrm>
          <a:prstGeom prst="straightConnector1">
            <a:avLst/>
          </a:prstGeom>
          <a:ln w="57150">
            <a:solidFill>
              <a:srgbClr val="00A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1A265-50E3-4BD3-938A-DC8DA69830B3}"/>
                  </a:ext>
                </a:extLst>
              </p:cNvPr>
              <p:cNvSpPr txBox="1"/>
              <p:nvPr/>
            </p:nvSpPr>
            <p:spPr>
              <a:xfrm>
                <a:off x="1910585" y="3962400"/>
                <a:ext cx="1608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A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A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A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1A265-50E3-4BD3-938A-DC8DA698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85" y="3962400"/>
                <a:ext cx="1608902" cy="369332"/>
              </a:xfrm>
              <a:prstGeom prst="rect">
                <a:avLst/>
              </a:prstGeom>
              <a:blipFill>
                <a:blip r:embed="rId4"/>
                <a:stretch>
                  <a:fillRect l="-5303" r="-5682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602F53-9F02-4AC5-AFF4-F1D80A018CD7}"/>
              </a:ext>
            </a:extLst>
          </p:cNvPr>
          <p:cNvSpPr txBox="1"/>
          <p:nvPr/>
        </p:nvSpPr>
        <p:spPr>
          <a:xfrm>
            <a:off x="510873" y="3685401"/>
            <a:ext cx="160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A000"/>
                </a:solidFill>
                <a:latin typeface="+mn-lt"/>
              </a:rPr>
              <a:t>Για παράδειγμα,</a:t>
            </a:r>
            <a:endParaRPr lang="en-US" sz="1800" dirty="0">
              <a:solidFill>
                <a:srgbClr val="00A000"/>
              </a:solidFill>
              <a:latin typeface="+mn-lt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180C2A64-D949-448C-8721-D4C6DFCB1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982"/>
              </p:ext>
            </p:extLst>
          </p:nvPr>
        </p:nvGraphicFramePr>
        <p:xfrm>
          <a:off x="4615776" y="32766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447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DCC16D-BE3C-4E2E-B777-CF700859B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63719"/>
              </p:ext>
            </p:extLst>
          </p:nvPr>
        </p:nvGraphicFramePr>
        <p:xfrm>
          <a:off x="266700" y="12954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CB46-8AB2-42D0-8ACA-752DECE3E3CF}"/>
                  </a:ext>
                </a:extLst>
              </p:cNvPr>
              <p:cNvSpPr txBox="1"/>
              <p:nvPr/>
            </p:nvSpPr>
            <p:spPr>
              <a:xfrm>
                <a:off x="533400" y="269639"/>
                <a:ext cx="7467600" cy="529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   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0.097    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0.22  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0.22</m:t>
                      </m:r>
                    </m:oMath>
                  </m:oMathPara>
                </a14:m>
                <a:endParaRPr lang="en-US" sz="16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0.398</m:t>
                    </m:r>
                  </m:oMath>
                </a14:m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0.699</m:t>
                    </m:r>
                  </m:oMath>
                </a14:m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CB46-8AB2-42D0-8ACA-752DECE3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9639"/>
                <a:ext cx="7467600" cy="529825"/>
              </a:xfrm>
              <a:prstGeom prst="rect">
                <a:avLst/>
              </a:prstGeom>
              <a:blipFill>
                <a:blip r:embed="rId2"/>
                <a:stretch>
                  <a:fillRect l="-735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1711306-852E-4090-9912-2E80A0B01D86}"/>
              </a:ext>
            </a:extLst>
          </p:cNvPr>
          <p:cNvGraphicFramePr>
            <a:graphicFrameLocks noGrp="1"/>
          </p:cNvGraphicFramePr>
          <p:nvPr/>
        </p:nvGraphicFramePr>
        <p:xfrm>
          <a:off x="4588565" y="1752600"/>
          <a:ext cx="438912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0.143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0.097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0.286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0.398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0.398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0.699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847B49-2287-4E10-9DC7-1244C2C7602E}"/>
              </a:ext>
            </a:extLst>
          </p:cNvPr>
          <p:cNvSpPr txBox="1"/>
          <p:nvPr/>
        </p:nvSpPr>
        <p:spPr>
          <a:xfrm>
            <a:off x="266700" y="5215474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Θεωρήσαμε και την σπανιότητα των όρων στην αναπαράσταση των εγγράφων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Διαισθητικά είναι πιο σημαντικό να έχουν δυο έγγραφα τον ίδιο σπάνιο όρο από το να έχουν τον ίδιο συχνό όρο</a:t>
            </a:r>
            <a:endParaRPr lang="en-US" sz="2000" dirty="0">
              <a:latin typeface="+mn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1E3E565-5A7F-48BD-8A77-1C70DD067811}"/>
              </a:ext>
            </a:extLst>
          </p:cNvPr>
          <p:cNvSpPr/>
          <p:nvPr/>
        </p:nvSpPr>
        <p:spPr>
          <a:xfrm>
            <a:off x="3810000" y="2514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939B6-64B5-43D7-A600-2FC17E66577C}"/>
              </a:ext>
            </a:extLst>
          </p:cNvPr>
          <p:cNvSpPr txBox="1"/>
          <p:nvPr/>
        </p:nvSpPr>
        <p:spPr>
          <a:xfrm>
            <a:off x="5334000" y="70944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Πίνακας σύμπτωσης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01D5C8B-5D5A-48A8-92FF-6732E73D434B}"/>
                  </a:ext>
                </a:extLst>
              </p14:cNvPr>
              <p14:cNvContentPartPr/>
              <p14:nvPr/>
            </p14:nvContentPartPr>
            <p14:xfrm>
              <a:off x="5511306" y="2319414"/>
              <a:ext cx="55080" cy="471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01D5C8B-5D5A-48A8-92FF-6732E73D434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502306" y="2310414"/>
                <a:ext cx="72720" cy="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655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Αποθήκευση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Που υπάρχει αυτή η πληροφορία στο σύστημα ανάκτησης πληροφορίας;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27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228600" y="365126"/>
            <a:ext cx="82867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διανυσμάτων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590550" y="3429000"/>
            <a:ext cx="7886700" cy="2845612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Έστω ένα έγγραφο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l-GR" dirty="0">
                <a:ea typeface="ＭＳ Ｐゴシック" charset="-128"/>
              </a:rPr>
              <a:t>. Υποθέστε ότι κάνουμε </a:t>
            </a:r>
            <a:r>
              <a:rPr lang="en-US" dirty="0">
                <a:ea typeface="ＭＳ Ｐゴシック" charset="-128"/>
              </a:rPr>
              <a:t>append </a:t>
            </a:r>
            <a:r>
              <a:rPr lang="el-GR" dirty="0">
                <a:ea typeface="ＭＳ Ｐゴシック" charset="-128"/>
              </a:rPr>
              <a:t>το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στον εαυτό του και έστω </a:t>
            </a:r>
            <a:r>
              <a:rPr lang="en-US" i="1" dirty="0">
                <a:ea typeface="ＭＳ Ｐゴシック" charset="-128"/>
              </a:rPr>
              <a:t>d’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το κείμενο που προκύπτει. </a:t>
            </a:r>
          </a:p>
          <a:p>
            <a:pPr eaLnBrk="1" hangingPunct="1"/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n-US" dirty="0">
                <a:ea typeface="ＭＳ Ｐゴシック" charset="-128"/>
              </a:rPr>
              <a:t>“</a:t>
            </a:r>
            <a:r>
              <a:rPr lang="el-GR" dirty="0">
                <a:ea typeface="ＭＳ Ｐゴシック" charset="-128"/>
              </a:rPr>
              <a:t>Σημασιολογικά</a:t>
            </a:r>
            <a:r>
              <a:rPr lang="en-US" dirty="0">
                <a:ea typeface="ＭＳ Ｐゴシック" charset="-128"/>
              </a:rPr>
              <a:t>” </a:t>
            </a:r>
            <a:r>
              <a:rPr lang="el-GR" dirty="0">
                <a:ea typeface="ＭＳ Ｐゴシック" charset="-128"/>
              </a:rPr>
              <a:t>το</a:t>
            </a:r>
            <a:r>
              <a:rPr lang="el-GR" i="1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 </a:t>
            </a:r>
            <a:r>
              <a:rPr lang="el-GR" dirty="0">
                <a:ea typeface="ＭＳ Ｐゴシック" charset="-128"/>
              </a:rPr>
              <a:t>και το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d′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έχουν το ίδιο περιεχόμενο</a:t>
            </a:r>
          </a:p>
          <a:p>
            <a:pPr marL="0" indent="0" eaLnBrk="1" hangingPunct="1">
              <a:buNone/>
            </a:pPr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Η Ευκλείδεια απόσταση μεταξύ τους μπορεί να είναι πολύ μεγάλη</a:t>
            </a:r>
          </a:p>
          <a:p>
            <a:pPr eaLnBrk="1" hangingPunct="1"/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Η γωνία όμως είναι 0 (αντιστοιχεί στη μεγαλύτερη ομοιότητα)  =&gt; χρήση της γωνίας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4751AF-35BB-47B9-8C0D-3A0FB98361E5}"/>
              </a:ext>
            </a:extLst>
          </p:cNvPr>
          <p:cNvSpPr txBox="1">
            <a:spLocks/>
          </p:cNvSpPr>
          <p:nvPr/>
        </p:nvSpPr>
        <p:spPr>
          <a:xfrm>
            <a:off x="590550" y="1587552"/>
            <a:ext cx="6858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l-GR" dirty="0">
                <a:ea typeface="ＭＳ Ｐゴシック" charset="-128"/>
              </a:rPr>
              <a:t>Πρώτη προσέγγιση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απόσταση μεταξύ δυο διανυσμάτων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>
              <a:ea typeface="ＭＳ Ｐゴシック" charset="-128"/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Ευκλείδεια απόσταση;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lvl="1" fontAlgn="auto">
              <a:spcAft>
                <a:spcPts val="0"/>
              </a:spcAft>
            </a:pPr>
            <a:r>
              <a:rPr lang="el-GR" dirty="0">
                <a:ea typeface="ＭＳ Ｐゴシック" charset="-128"/>
              </a:rPr>
              <a:t>Δεν είναι καλή ιδέα – είναι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μεγάλη</a:t>
            </a:r>
            <a:r>
              <a:rPr lang="el-GR" dirty="0">
                <a:ea typeface="ＭＳ Ｐゴシック" charset="-128"/>
              </a:rPr>
              <a:t> για διανύσματα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διαφορετικού μήκους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8750" y="1676400"/>
            <a:ext cx="4467225" cy="3495675"/>
          </a:xfrm>
        </p:spPr>
      </p:pic>
      <p:sp>
        <p:nvSpPr>
          <p:cNvPr id="41988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2590800"/>
            <a:ext cx="2819400" cy="2405062"/>
          </a:xfrm>
        </p:spPr>
        <p:txBody>
          <a:bodyPr/>
          <a:lstStyle/>
          <a:p>
            <a:r>
              <a:rPr lang="el-GR" sz="2400" dirty="0">
                <a:ea typeface="ＭＳ Ｐゴシック" charset="-128"/>
              </a:rPr>
              <a:t>Η Ευκλείδεια απόσταση μεταξύ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rgbClr val="0000FF"/>
                </a:solidFill>
                <a:ea typeface="ＭＳ Ｐゴシック" charset="-128"/>
              </a:rPr>
              <a:t>d</a:t>
            </a:r>
            <a:r>
              <a:rPr lang="el-GR" sz="2400" i="1" baseline="-25000" dirty="0">
                <a:solidFill>
                  <a:srgbClr val="0000FF"/>
                </a:solidFill>
                <a:ea typeface="ＭＳ Ｐゴシック" charset="-128"/>
              </a:rPr>
              <a:t>1</a:t>
            </a:r>
            <a:r>
              <a:rPr lang="el-GR" sz="2400" i="1" dirty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και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rgbClr val="0000FF"/>
                </a:solidFill>
                <a:ea typeface="ＭＳ Ｐゴシック" charset="-128"/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  <a:ea typeface="ＭＳ Ｐゴシック" charset="-128"/>
              </a:rPr>
              <a:t>2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μεγάλη αν και η </a:t>
            </a:r>
            <a:r>
              <a:rPr lang="el-GR" sz="2400" dirty="0">
                <a:solidFill>
                  <a:srgbClr val="FF0000"/>
                </a:solidFill>
                <a:ea typeface="ＭＳ Ｐゴシック" charset="-128"/>
              </a:rPr>
              <a:t>κατανομή των όρων</a:t>
            </a:r>
            <a:r>
              <a:rPr lang="el-GR" sz="2400" dirty="0">
                <a:ea typeface="ＭＳ Ｐゴシック" charset="-128"/>
              </a:rPr>
              <a:t> είναι παρόμοια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47</a:t>
            </a:fld>
            <a:endParaRPr lang="en-US"/>
          </a:p>
        </p:txBody>
      </p:sp>
      <p:cxnSp>
        <p:nvCxnSpPr>
          <p:cNvPr id="41989" name="Straight Arrow Connector 6"/>
          <p:cNvCxnSpPr>
            <a:cxnSpLocks noChangeShapeType="1"/>
          </p:cNvCxnSpPr>
          <p:nvPr/>
        </p:nvCxnSpPr>
        <p:spPr bwMode="auto">
          <a:xfrm>
            <a:off x="990600" y="33528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41990" name="Straight Arrow Connector 7"/>
          <p:cNvCxnSpPr>
            <a:cxnSpLocks noChangeShapeType="1"/>
          </p:cNvCxnSpPr>
          <p:nvPr/>
        </p:nvCxnSpPr>
        <p:spPr bwMode="auto">
          <a:xfrm>
            <a:off x="2286000" y="332022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75" y="33338"/>
            <a:ext cx="7888908" cy="132294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Από γωνίες σε συνημίτονα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3" cstate="print"/>
          <a:srcRect t="16666" b="16666"/>
          <a:stretch>
            <a:fillRect/>
          </a:stretch>
        </p:blipFill>
        <p:spPr bwMode="auto">
          <a:xfrm>
            <a:off x="1219200" y="1676400"/>
            <a:ext cx="6324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5892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  <a:ea typeface="ＭＳ Ｐゴシック" charset="-128"/>
              </a:rPr>
              <a:t>Συνημίτονο μονότονα φθίνουσα συνάρτηση στο διάστημα </a:t>
            </a:r>
            <a:r>
              <a:rPr lang="en-US" sz="1800" dirty="0">
                <a:latin typeface="+mn-lt"/>
                <a:ea typeface="ＭＳ Ｐゴシック" charset="-128"/>
              </a:rPr>
              <a:t>[0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, 180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]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28650" y="6677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εγγράφων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923588"/>
              </p:ext>
            </p:extLst>
          </p:nvPr>
        </p:nvGraphicFramePr>
        <p:xfrm>
          <a:off x="1012825" y="2479675"/>
          <a:ext cx="721518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4" imgW="3848040" imgH="622080" progId="Equation.3">
                  <p:embed/>
                </p:oleObj>
              </mc:Choice>
              <mc:Fallback>
                <p:oleObj name="Equation" r:id="rId4" imgW="3848040" imgH="622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479675"/>
                        <a:ext cx="7215188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Line Callout 1 4"/>
          <p:cNvSpPr>
            <a:spLocks/>
          </p:cNvSpPr>
          <p:nvPr/>
        </p:nvSpPr>
        <p:spPr bwMode="auto">
          <a:xfrm>
            <a:off x="1371600" y="1602940"/>
            <a:ext cx="3568563" cy="461665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Εσωτερικό γινόμενο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38700" y="1674317"/>
            <a:ext cx="3221908" cy="764232"/>
            <a:chOff x="4114800" y="1674168"/>
            <a:chExt cx="3221908" cy="764232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4168"/>
              <a:ext cx="3221908" cy="461665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l-GR" dirty="0" err="1">
                  <a:solidFill>
                    <a:srgbClr val="C00000"/>
                  </a:solidFill>
                </a:rPr>
                <a:t>Μοναδιαία</a:t>
              </a:r>
              <a:r>
                <a:rPr lang="el-GR" dirty="0">
                  <a:solidFill>
                    <a:srgbClr val="C00000"/>
                  </a:solidFill>
                </a:rPr>
                <a:t> διανύσματα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noFill/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15119" y="4061558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d’</a:t>
            </a:r>
            <a:r>
              <a:rPr lang="en-US" baseline="-25000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βάρος του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-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οστού όρου στο έγγραφο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(d’)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cos(</a:t>
            </a:r>
            <a:r>
              <a:rPr lang="en-US" i="1" dirty="0">
                <a:latin typeface="+mn-lt"/>
              </a:rPr>
              <a:t>d’,</a:t>
            </a:r>
            <a:r>
              <a:rPr lang="el-GR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) </a:t>
            </a:r>
            <a:r>
              <a:rPr lang="el-GR" dirty="0">
                <a:latin typeface="+mn-lt"/>
              </a:rPr>
              <a:t>η ομοιότητα </a:t>
            </a:r>
            <a:r>
              <a:rPr lang="el-GR" dirty="0" err="1">
                <a:latin typeface="+mn-lt"/>
              </a:rPr>
              <a:t>συνημιτόνου</a:t>
            </a:r>
            <a:r>
              <a:rPr lang="el-GR" dirty="0">
                <a:latin typeface="+mn-lt"/>
              </a:rPr>
              <a:t> μεταξύ </a:t>
            </a:r>
            <a:r>
              <a:rPr lang="en-US" i="1" dirty="0">
                <a:latin typeface="+mn-lt"/>
              </a:rPr>
              <a:t>d’</a:t>
            </a:r>
            <a:r>
              <a:rPr lang="en-US" dirty="0">
                <a:latin typeface="+mn-lt"/>
              </a:rPr>
              <a:t> and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  </a:t>
            </a:r>
            <a:r>
              <a:rPr lang="el-GR" dirty="0">
                <a:latin typeface="+mn-lt"/>
              </a:rPr>
              <a:t>ή</a:t>
            </a:r>
            <a:r>
              <a:rPr lang="en-US" dirty="0">
                <a:latin typeface="+mn-lt"/>
              </a:rPr>
              <a:t>,</a:t>
            </a:r>
          </a:p>
          <a:p>
            <a:r>
              <a:rPr lang="el-GR" dirty="0">
                <a:latin typeface="+mn-lt"/>
              </a:rPr>
              <a:t>Ισοδύναμα, το συνημίτονο της γωνίας μεταξύ των </a:t>
            </a:r>
            <a:r>
              <a:rPr lang="en-US" i="1" dirty="0">
                <a:latin typeface="+mn-lt"/>
              </a:rPr>
              <a:t>d’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4835397"/>
            <a:ext cx="6862915" cy="415922"/>
            <a:chOff x="838200" y="4835397"/>
            <a:chExt cx="6862915" cy="415922"/>
          </a:xfrm>
        </p:grpSpPr>
        <p:cxnSp>
          <p:nvCxnSpPr>
            <p:cNvPr id="11271" name="Straight Arrow Connector 11"/>
            <p:cNvCxnSpPr>
              <a:cxnSpLocks noChangeShapeType="1"/>
            </p:cNvCxnSpPr>
            <p:nvPr/>
          </p:nvCxnSpPr>
          <p:spPr bwMode="auto">
            <a:xfrm>
              <a:off x="5715000" y="4862075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2" name="Straight Arrow Connector 12"/>
            <p:cNvCxnSpPr>
              <a:cxnSpLocks noChangeShapeType="1"/>
            </p:cNvCxnSpPr>
            <p:nvPr/>
          </p:nvCxnSpPr>
          <p:spPr bwMode="auto">
            <a:xfrm>
              <a:off x="6457950" y="4862869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3" name="Straight Arrow Connector 13"/>
            <p:cNvCxnSpPr>
              <a:cxnSpLocks noChangeShapeType="1"/>
            </p:cNvCxnSpPr>
            <p:nvPr/>
          </p:nvCxnSpPr>
          <p:spPr bwMode="auto">
            <a:xfrm>
              <a:off x="6686550" y="5245457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4" name="Straight Arrow Connector 14"/>
            <p:cNvCxnSpPr>
              <a:cxnSpLocks noChangeShapeType="1"/>
            </p:cNvCxnSpPr>
            <p:nvPr/>
          </p:nvCxnSpPr>
          <p:spPr bwMode="auto">
            <a:xfrm>
              <a:off x="7472515" y="5249732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1219200" y="4835397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838200" y="483698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B3036C-D9FD-4008-9559-1973504608A3}"/>
              </a:ext>
            </a:extLst>
          </p:cNvPr>
          <p:cNvCxnSpPr/>
          <p:nvPr/>
        </p:nvCxnSpPr>
        <p:spPr>
          <a:xfrm>
            <a:off x="3429000" y="2134543"/>
            <a:ext cx="762000" cy="45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A0C1E3-E797-49BB-B39A-562CAA28C57F}"/>
              </a:ext>
            </a:extLst>
          </p:cNvPr>
          <p:cNvCxnSpPr/>
          <p:nvPr/>
        </p:nvCxnSpPr>
        <p:spPr>
          <a:xfrm flipH="1">
            <a:off x="5334000" y="2199043"/>
            <a:ext cx="609600" cy="29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58" y="429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45003"/>
            <a:ext cx="8229600" cy="338369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Τα </a:t>
            </a:r>
            <a:r>
              <a:rPr lang="en-US" dirty="0">
                <a:ea typeface="ＭＳ Ｐゴシック" charset="-128"/>
              </a:rPr>
              <a:t>Boolean </a:t>
            </a:r>
            <a:r>
              <a:rPr lang="el-GR" dirty="0">
                <a:ea typeface="ＭＳ Ｐゴシック" charset="-128"/>
              </a:rPr>
              <a:t>ερωτήματα συχνά έχουν είτε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πολύ λίγα  </a:t>
            </a:r>
            <a:r>
              <a:rPr lang="en-US" dirty="0">
                <a:ea typeface="ＭＳ Ｐゴシック" charset="-128"/>
              </a:rPr>
              <a:t>(=0) </a:t>
            </a:r>
            <a:r>
              <a:rPr lang="el-GR" dirty="0">
                <a:ea typeface="ＭＳ Ｐゴシック" charset="-128"/>
              </a:rPr>
              <a:t>είτε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πάρα πολλά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χιλιάδες</a:t>
            </a:r>
            <a:r>
              <a:rPr lang="en-US" dirty="0">
                <a:ea typeface="ＭＳ Ｐゴシック" charset="-128"/>
              </a:rPr>
              <a:t>) </a:t>
            </a:r>
            <a:r>
              <a:rPr lang="el-GR" dirty="0">
                <a:ea typeface="ＭＳ Ｐゴシック" charset="-128"/>
              </a:rPr>
              <a:t>αποτελέσματα</a:t>
            </a:r>
            <a:r>
              <a:rPr lang="en-US" dirty="0">
                <a:ea typeface="ＭＳ Ｐゴシック" charset="-128"/>
              </a:rPr>
              <a:t> (“feast or famine”)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Ερώτημα </a:t>
            </a:r>
            <a:r>
              <a:rPr lang="en-US" sz="2000" dirty="0">
                <a:ea typeface="ＭＳ Ｐゴシック" charset="-128"/>
              </a:rPr>
              <a:t> 1: “</a:t>
            </a:r>
            <a:r>
              <a:rPr lang="en-US" sz="2000" i="1" dirty="0">
                <a:ea typeface="ＭＳ Ｐゴシック" charset="-128"/>
              </a:rPr>
              <a:t>standard user </a:t>
            </a:r>
            <a:r>
              <a:rPr lang="en-US" sz="2000" i="1" dirty="0" err="1">
                <a:ea typeface="ＭＳ Ｐゴシック" charset="-128"/>
              </a:rPr>
              <a:t>dlink</a:t>
            </a:r>
            <a:r>
              <a:rPr lang="en-US" sz="2000" i="1" dirty="0">
                <a:ea typeface="ＭＳ Ｐゴシック" charset="-128"/>
              </a:rPr>
              <a:t> 650</a:t>
            </a:r>
            <a:r>
              <a:rPr lang="en-US" sz="2000" dirty="0">
                <a:ea typeface="ＭＳ Ｐゴシック" charset="-128"/>
              </a:rPr>
              <a:t>” → 200,000 hits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 2: “</a:t>
            </a:r>
            <a:r>
              <a:rPr lang="en-US" sz="2000" i="1" dirty="0">
                <a:ea typeface="ＭＳ Ｐゴシック" charset="-128"/>
              </a:rPr>
              <a:t>standard user </a:t>
            </a:r>
            <a:r>
              <a:rPr lang="en-US" sz="2000" i="1" dirty="0" err="1">
                <a:ea typeface="ＭＳ Ｐゴシック" charset="-128"/>
              </a:rPr>
              <a:t>dlink</a:t>
            </a:r>
            <a:r>
              <a:rPr lang="en-US" sz="2000" i="1" dirty="0">
                <a:ea typeface="ＭＳ Ｐゴシック" charset="-128"/>
              </a:rPr>
              <a:t> 650 no card found</a:t>
            </a:r>
            <a:r>
              <a:rPr lang="en-US" sz="2000" dirty="0">
                <a:ea typeface="ＭＳ Ｐゴシック" charset="-128"/>
              </a:rPr>
              <a:t>”: 0 hits</a:t>
            </a:r>
          </a:p>
          <a:p>
            <a:pPr lvl="1" eaLnBrk="1" hangingPunct="1"/>
            <a:endParaRPr lang="en-US" sz="2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Χρειάζεται επιδεξιότητα για να διατυπωθεί μια ερώτηση που έχει ως αποτέλεσμα ένα </a:t>
            </a:r>
            <a:r>
              <a:rPr lang="el-GR" dirty="0" err="1">
                <a:ea typeface="ＭＳ Ｐゴシック" charset="-128"/>
              </a:rPr>
              <a:t>διαχειρίσιμο</a:t>
            </a:r>
            <a:r>
              <a:rPr lang="el-GR" dirty="0">
                <a:ea typeface="ＭＳ Ｐゴシック" charset="-128"/>
              </a:rPr>
              <a:t> αριθμό ταιριασμάτων </a:t>
            </a:r>
            <a:endParaRPr lang="en-US" dirty="0">
              <a:ea typeface="ＭＳ Ｐゴシック" charset="-128"/>
            </a:endParaRPr>
          </a:p>
          <a:p>
            <a:pPr lvl="1" eaLnBrk="1" hangingPunct="1"/>
            <a:r>
              <a:rPr lang="en-US" dirty="0">
                <a:ea typeface="ＭＳ Ｐゴシック" charset="-128"/>
              </a:rPr>
              <a:t>AND </a:t>
            </a:r>
            <a:r>
              <a:rPr lang="el-GR" dirty="0">
                <a:ea typeface="ＭＳ Ｐゴシック" charset="-128"/>
              </a:rPr>
              <a:t>πολύ λίγα -</a:t>
            </a:r>
            <a:r>
              <a:rPr lang="en-US" dirty="0">
                <a:ea typeface="ＭＳ Ｐゴシック" charset="-128"/>
              </a:rPr>
              <a:t> OR </a:t>
            </a:r>
            <a:r>
              <a:rPr lang="el-GR" dirty="0">
                <a:ea typeface="ＭＳ Ｐゴシック" charset="-128"/>
              </a:rPr>
              <a:t>πάρα πολλά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33632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628650" y="890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του μήκους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28650" y="1469285"/>
            <a:ext cx="78867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Ένα διάνυσμα μπορεί να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κανονικοποιηθεί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τα στοιχεία του με το μήκος του, με χρήση της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L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ένα διάνυσμα με την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L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 το κάνει μοναδιαίο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Ως αποτέλεσμα, μικρά και μεγάλα έγγραφα έχουν συγκρίσιμα βάρη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57963"/>
              </p:ext>
            </p:extLst>
          </p:nvPr>
        </p:nvGraphicFramePr>
        <p:xfrm>
          <a:off x="3962400" y="2127293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3" imgW="875920" imgH="317362" progId="Equation.3">
                  <p:embed/>
                </p:oleObj>
              </mc:Choice>
              <mc:Fallback>
                <p:oleObj name="Equation" r:id="rId3" imgW="87592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27293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296601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Για διανύσματα </a:t>
            </a:r>
            <a:r>
              <a:rPr lang="el-GR" dirty="0">
                <a:latin typeface="+mn-lt"/>
                <a:ea typeface="ＭＳ Ｐゴシック" charset="-128"/>
                <a:cs typeface="ＭＳ Ｐゴシック" pitchFamily="-65" charset="-128"/>
              </a:rPr>
              <a:t>για τα οποία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έχουμε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κανονικοποιήσει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το μήκος τους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length-normalized vectors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)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το συνημίτονο είναι απλώς το εσωτερικό γινόμενο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dot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or scalar product):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graphicFrame>
        <p:nvGraphicFramePr>
          <p:cNvPr id="12188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22864"/>
              </p:ext>
            </p:extLst>
          </p:nvPr>
        </p:nvGraphicFramePr>
        <p:xfrm>
          <a:off x="1293813" y="5453063"/>
          <a:ext cx="5567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5" imgW="1841400" imgH="304560" progId="Equation.3">
                  <p:embed/>
                </p:oleObj>
              </mc:Choice>
              <mc:Fallback>
                <p:oleObj name="Equation" r:id="rId5" imgW="1841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453063"/>
                        <a:ext cx="55673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532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EB5E7-835D-4150-88E3-F402E1FA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/>
              <p:nvPr/>
            </p:nvSpPr>
            <p:spPr>
              <a:xfrm>
                <a:off x="381000" y="2731145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0.009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156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31145"/>
                <a:ext cx="7229671" cy="878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/>
              <p:nvPr/>
            </p:nvSpPr>
            <p:spPr>
              <a:xfrm>
                <a:off x="381000" y="3700761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0.062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0.697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308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00761"/>
                <a:ext cx="7229671" cy="878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/>
              <p:nvPr/>
            </p:nvSpPr>
            <p:spPr>
              <a:xfrm>
                <a:off x="381000" y="4606998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0.014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0.179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137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06998"/>
                <a:ext cx="7229671" cy="878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/>
              <p:nvPr/>
            </p:nvSpPr>
            <p:spPr>
              <a:xfrm>
                <a:off x="354496" y="5660083"/>
                <a:ext cx="7229671" cy="878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0.058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0.498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341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5660083"/>
                <a:ext cx="7229671" cy="8789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5D526-5133-49A8-BF14-C37FFD893D5C}"/>
                  </a:ext>
                </a:extLst>
              </p:cNvPr>
              <p:cNvSpPr txBox="1"/>
              <p:nvPr/>
            </p:nvSpPr>
            <p:spPr>
              <a:xfrm>
                <a:off x="354496" y="1141955"/>
                <a:ext cx="4114800" cy="1589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0.22,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0.286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0.398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0.699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0.143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0.398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5D526-5133-49A8-BF14-C37FFD89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1141955"/>
                <a:ext cx="4114800" cy="1589922"/>
              </a:xfrm>
              <a:prstGeom prst="rect">
                <a:avLst/>
              </a:prstGeom>
              <a:blipFill>
                <a:blip r:embed="rId6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DC7E0E-9A69-4115-A401-C50E3F04493D}"/>
              </a:ext>
            </a:extLst>
          </p:cNvPr>
          <p:cNvSpPr txBox="1"/>
          <p:nvPr/>
        </p:nvSpPr>
        <p:spPr>
          <a:xfrm>
            <a:off x="8066314" y="3469821"/>
            <a:ext cx="1153886" cy="156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d5</a:t>
            </a:r>
          </a:p>
          <a:p>
            <a:r>
              <a:rPr lang="en-US" dirty="0">
                <a:latin typeface="+mn-lt"/>
              </a:rPr>
              <a:t>d3</a:t>
            </a:r>
          </a:p>
          <a:p>
            <a:r>
              <a:rPr lang="en-US" dirty="0">
                <a:latin typeface="+mn-lt"/>
              </a:rPr>
              <a:t>d2</a:t>
            </a:r>
          </a:p>
          <a:p>
            <a:r>
              <a:rPr lang="en-US" dirty="0">
                <a:latin typeface="+mn-lt"/>
              </a:rPr>
              <a:t>d4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56828-5367-4C24-8C03-B8F5688E46CD}"/>
              </a:ext>
            </a:extLst>
          </p:cNvPr>
          <p:cNvSpPr txBox="1"/>
          <p:nvPr/>
        </p:nvSpPr>
        <p:spPr>
          <a:xfrm>
            <a:off x="220026" y="65351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</a:rPr>
              <a:t>Ποιο έγγραφο είναι το ποιο όμοιο με το </a:t>
            </a:r>
            <a:r>
              <a:rPr lang="en-US" sz="1800" dirty="0">
                <a:latin typeface="+mn-lt"/>
              </a:rPr>
              <a:t>d1;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10745A8B-5402-4641-8584-CEDC92CA4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03216"/>
              </p:ext>
            </p:extLst>
          </p:nvPr>
        </p:nvGraphicFramePr>
        <p:xfrm>
          <a:off x="4800600" y="80273"/>
          <a:ext cx="3962400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929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661871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3036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0.143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0.097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0.286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0.22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0.398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0.398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303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0.699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BB400A7-A07B-4094-B252-0C2F8485A780}"/>
                  </a:ext>
                </a:extLst>
              </p14:cNvPr>
              <p14:cNvContentPartPr/>
              <p14:nvPr/>
            </p14:nvContentPartPr>
            <p14:xfrm>
              <a:off x="5440026" y="670614"/>
              <a:ext cx="68040" cy="42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BB400A7-A07B-4094-B252-0C2F8485A7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1386" y="661974"/>
                <a:ext cx="856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A9343FE-59F9-4FC0-9EC4-C58449E27B5F}"/>
                  </a:ext>
                </a:extLst>
              </p14:cNvPr>
              <p14:cNvContentPartPr/>
              <p14:nvPr/>
            </p14:nvContentPartPr>
            <p14:xfrm>
              <a:off x="220026" y="5899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A9343FE-59F9-4FC0-9EC4-C58449E27B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386" y="5813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3">
            <a:extLst>
              <a:ext uri="{FF2B5EF4-FFF2-40B4-BE49-F238E27FC236}">
                <a16:creationId xmlns:a16="http://schemas.microsoft.com/office/drawing/2014/main" id="{DBCE01F7-5141-4E0B-BF5D-6A2C6240FB6A}"/>
              </a:ext>
            </a:extLst>
          </p:cNvPr>
          <p:cNvSpPr txBox="1">
            <a:spLocks/>
          </p:cNvSpPr>
          <p:nvPr/>
        </p:nvSpPr>
        <p:spPr>
          <a:xfrm>
            <a:off x="490995" y="42972"/>
            <a:ext cx="3504840" cy="565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2510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457200" y="550967"/>
            <a:ext cx="8610600" cy="5651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4800" b="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ΙΙ</a:t>
            </a:r>
            <a:endParaRPr lang="en-US" sz="4800" b="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91000" y="2438400"/>
          <a:ext cx="4267200" cy="2360615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3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33538"/>
            <a:ext cx="3008313" cy="4691062"/>
          </a:xfrm>
        </p:spPr>
        <p:txBody>
          <a:bodyPr/>
          <a:lstStyle/>
          <a:p>
            <a:pPr eaLnBrk="1" hangingPunct="1"/>
            <a:r>
              <a:rPr lang="el-GR" sz="2800" dirty="0">
                <a:ea typeface="ＭＳ Ｐゴシック" charset="-128"/>
              </a:rPr>
              <a:t>Ποια είναι οι ομοιότητα μεταξύ των έργων </a:t>
            </a: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ea typeface="ＭＳ Ｐゴシック" charset="-128"/>
              </a:rPr>
              <a:t>SaS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Sense and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Sensibility</a:t>
            </a: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ea typeface="ＭＳ Ｐゴシック" charset="-128"/>
              </a:rPr>
              <a:t>PaP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Pride and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Prejudice</a:t>
            </a:r>
            <a:r>
              <a:rPr lang="en-US" sz="2800" dirty="0">
                <a:ea typeface="ＭＳ Ｐゴシック" charset="-128"/>
              </a:rPr>
              <a:t>, and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ea typeface="ＭＳ Ｐゴシック" charset="-128"/>
              </a:rPr>
              <a:t>WH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Wuthering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Heights</a:t>
            </a:r>
            <a:r>
              <a:rPr lang="en-US" sz="2800" dirty="0">
                <a:ea typeface="ＭＳ Ｐゴシック" charset="-128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7140" name="TextBox 7"/>
          <p:cNvSpPr txBox="1">
            <a:spLocks noChangeArrowheads="1"/>
          </p:cNvSpPr>
          <p:nvPr/>
        </p:nvSpPr>
        <p:spPr bwMode="auto">
          <a:xfrm>
            <a:off x="3751259" y="1905000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Συχνότητα όρων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(</a:t>
            </a:r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μετρητές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)</a:t>
            </a:r>
          </a:p>
        </p:txBody>
      </p:sp>
      <p:sp>
        <p:nvSpPr>
          <p:cNvPr id="47141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2786841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>
          <a:xfrm>
            <a:off x="609600" y="4424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ΙΙ (συνέχεια)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8131" name="Text Placeholder 8"/>
          <p:cNvSpPr>
            <a:spLocks noGrp="1"/>
          </p:cNvSpPr>
          <p:nvPr>
            <p:ph type="body" idx="1"/>
          </p:nvPr>
        </p:nvSpPr>
        <p:spPr>
          <a:xfrm>
            <a:off x="609600" y="26670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Log frequency </a:t>
            </a:r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βάρος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 (log </a:t>
            </a:r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)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04800" y="3352800"/>
          <a:ext cx="4191000" cy="1943100"/>
        </p:xfrm>
        <a:graphic>
          <a:graphicData uri="http://schemas.openxmlformats.org/drawingml/2006/table">
            <a:tbl>
              <a:tblPr/>
              <a:tblGrid>
                <a:gridCol w="118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PaP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914900" y="4066684"/>
            <a:ext cx="4041775" cy="349251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Μετά την </a:t>
            </a:r>
            <a:r>
              <a:rPr lang="el-GR" dirty="0" err="1">
                <a:solidFill>
                  <a:srgbClr val="C00000"/>
                </a:solidFill>
                <a:ea typeface="ＭＳ Ｐゴシック" charset="-128"/>
              </a:rPr>
              <a:t>κανονικοποίηση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88372311"/>
              </p:ext>
            </p:extLst>
          </p:nvPr>
        </p:nvGraphicFramePr>
        <p:xfrm>
          <a:off x="4800600" y="4543792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82880" y="1588107"/>
            <a:ext cx="4617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Για απλοποίηση σε αυτό το παράδειγμα,</a:t>
            </a:r>
          </a:p>
          <a:p>
            <a:r>
              <a:rPr lang="el-GR" sz="2000" b="1" dirty="0">
                <a:solidFill>
                  <a:srgbClr val="FF0000"/>
                </a:solidFill>
                <a:latin typeface="+mn-lt"/>
              </a:rPr>
              <a:t>δε</a:t>
            </a:r>
            <a:r>
              <a:rPr lang="el-GR" sz="2000" dirty="0">
                <a:latin typeface="+mn-lt"/>
              </a:rPr>
              <a:t> θα χρησιμοποιήσουμε  τα </a:t>
            </a:r>
            <a:r>
              <a:rPr lang="en-US" sz="2000" dirty="0" err="1">
                <a:latin typeface="+mn-lt"/>
              </a:rPr>
              <a:t>idf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βάρη</a:t>
            </a: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7606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latin typeface="+mn-lt"/>
              </a:rPr>
              <a:t>Μήκος </a:t>
            </a:r>
            <a:r>
              <a:rPr lang="en-US" sz="1400" dirty="0" err="1">
                <a:latin typeface="+mn-lt"/>
              </a:rPr>
              <a:t>SaS</a:t>
            </a:r>
            <a:r>
              <a:rPr lang="el-GR" sz="1400" dirty="0">
                <a:latin typeface="+mn-lt"/>
              </a:rPr>
              <a:t> </a:t>
            </a:r>
            <a:r>
              <a:rPr lang="en-US" dirty="0"/>
              <a:t>=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113069"/>
              </p:ext>
            </p:extLst>
          </p:nvPr>
        </p:nvGraphicFramePr>
        <p:xfrm>
          <a:off x="1173162" y="5901154"/>
          <a:ext cx="3398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Εξίσωση" r:id="rId3" imgW="2095500" imgH="254000" progId="Equation.3">
                  <p:embed/>
                </p:oleObj>
              </mc:Choice>
              <mc:Fallback>
                <p:oleObj name="Εξίσωση" r:id="rId3" imgW="2095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5901154"/>
                        <a:ext cx="33988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4343400" y="2590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0600" y="3657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134" name="Ink 48133">
                <a:extLst>
                  <a:ext uri="{FF2B5EF4-FFF2-40B4-BE49-F238E27FC236}">
                    <a16:creationId xmlns:a16="http://schemas.microsoft.com/office/drawing/2014/main" id="{13058A13-0B5B-46FF-9286-DBB4D622AE26}"/>
                  </a:ext>
                </a:extLst>
              </p14:cNvPr>
              <p14:cNvContentPartPr/>
              <p14:nvPr/>
            </p14:nvContentPartPr>
            <p14:xfrm>
              <a:off x="414426" y="6409"/>
              <a:ext cx="360" cy="360"/>
            </p14:xfrm>
          </p:contentPart>
        </mc:Choice>
        <mc:Fallback xmlns="">
          <p:pic>
            <p:nvPicPr>
              <p:cNvPr id="48134" name="Ink 48133">
                <a:extLst>
                  <a:ext uri="{FF2B5EF4-FFF2-40B4-BE49-F238E27FC236}">
                    <a16:creationId xmlns:a16="http://schemas.microsoft.com/office/drawing/2014/main" id="{13058A13-0B5B-46FF-9286-DBB4D622AE2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05786" y="-259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5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ΙΙ (συνέχεια)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304800" y="2286000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397375"/>
            <a:ext cx="69878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cos(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</a:t>
            </a:r>
          </a:p>
          <a:p>
            <a:r>
              <a:rPr lang="en-US" dirty="0">
                <a:latin typeface="+mn-lt"/>
              </a:rPr>
              <a:t>0.789 × 0.832 + 0.515 × 0.555 + 0.335 × 0.0 + 0.0 × 0.0</a:t>
            </a:r>
          </a:p>
          <a:p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0.94</a:t>
            </a:r>
            <a:endParaRPr lang="en-US" dirty="0">
              <a:latin typeface="+mn-lt"/>
            </a:endParaRP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0.79</a:t>
            </a: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0.69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0" y="5562600"/>
            <a:ext cx="4385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Γιατί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SaS,PaP</a:t>
            </a:r>
            <a:r>
              <a:rPr lang="en-US" dirty="0">
                <a:latin typeface="+mn-lt"/>
              </a:rPr>
              <a:t>) &gt;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SaS,WH</a:t>
            </a:r>
            <a:r>
              <a:rPr lang="en-US" dirty="0">
                <a:latin typeface="+mn-lt"/>
              </a:rPr>
              <a:t>)?</a:t>
            </a:r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2377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ερωτήματα ως διανύσματα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4295"/>
            <a:ext cx="7886700" cy="40992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Εφαρμόζουμε το ίδιο και για τα ερωτήματα, δηλαδή,  </a:t>
            </a:r>
            <a:r>
              <a:rPr lang="el-GR" sz="2400" i="1" u="sng" dirty="0">
                <a:ea typeface="ＭＳ Ｐゴシック" charset="-128"/>
              </a:rPr>
              <a:t>αναπαριστούμε </a:t>
            </a:r>
            <a:r>
              <a:rPr lang="en-US" sz="2400" i="1" u="sng" dirty="0">
                <a:ea typeface="ＭＳ Ｐゴシック" charset="-128"/>
              </a:rPr>
              <a:t> </a:t>
            </a:r>
            <a:r>
              <a:rPr lang="el-GR" sz="2400" i="1" u="sng" dirty="0">
                <a:ea typeface="ＭＳ Ｐゴシック" charset="-128"/>
              </a:rPr>
              <a:t>και τα ερωτήματα ως διανύσματα στον ίδιο χώρο</a:t>
            </a:r>
          </a:p>
          <a:p>
            <a:pPr marL="0" indent="0" eaLnBrk="1" hangingPunct="1">
              <a:buNone/>
            </a:pPr>
            <a:endParaRPr lang="el-GR" sz="2400" i="1" u="sng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Παράδειγμα: </a:t>
            </a:r>
            <a:r>
              <a:rPr lang="en-US" sz="2400" dirty="0">
                <a:ea typeface="ＭＳ Ｐゴシック" charset="-128"/>
              </a:rPr>
              <a:t>q: b c</a:t>
            </a: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Διαβάθμιση των εγγράφων με βάση το πόσο κοντά είναι στην ερώτηση σε αυτό το χώρο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Κοντινά</a:t>
            </a:r>
            <a:r>
              <a:rPr lang="en-US" sz="2400" dirty="0">
                <a:ea typeface="ＭＳ Ｐゴシック" charset="-128"/>
              </a:rPr>
              <a:t> = </a:t>
            </a:r>
            <a:r>
              <a:rPr lang="el-GR" sz="2400" dirty="0">
                <a:ea typeface="ＭＳ Ｐゴシック" charset="-128"/>
              </a:rPr>
              <a:t>ομοιότητα διανυσμάτων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Ομοιότητα </a:t>
            </a:r>
            <a:r>
              <a:rPr lang="en-US" sz="2400" dirty="0">
                <a:ea typeface="ＭＳ Ｐゴシック" charset="-128"/>
              </a:rPr>
              <a:t>≈ </a:t>
            </a:r>
            <a:r>
              <a:rPr lang="el-GR" sz="2400" dirty="0">
                <a:ea typeface="ＭＳ Ｐゴシック" charset="-128"/>
              </a:rPr>
              <a:t>αντίθετο της απόστασης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8113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cosine(query,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document)</a:t>
            </a: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492202"/>
              </p:ext>
            </p:extLst>
          </p:nvPr>
        </p:nvGraphicFramePr>
        <p:xfrm>
          <a:off x="1014413" y="3232150"/>
          <a:ext cx="7212012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4" imgW="2946400" imgH="609600" progId="Equation.3">
                  <p:embed/>
                </p:oleObj>
              </mc:Choice>
              <mc:Fallback>
                <p:oleObj name="Equation" r:id="rId4" imgW="2946400" imgH="609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232150"/>
                        <a:ext cx="7212012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266700" y="5227881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βάρος του όρου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στην ερώτηση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βάρος του όρου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στο έγγραφο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6834" y="5334000"/>
            <a:ext cx="233485" cy="382588"/>
            <a:chOff x="366834" y="4419600"/>
            <a:chExt cx="233485" cy="382588"/>
          </a:xfrm>
        </p:grpSpPr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366834" y="4800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371719" y="4419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8CF6D-6713-42FA-949E-71A19405F7ED}"/>
              </a:ext>
            </a:extLst>
          </p:cNvPr>
          <p:cNvSpPr txBox="1"/>
          <p:nvPr/>
        </p:nvSpPr>
        <p:spPr>
          <a:xfrm>
            <a:off x="366834" y="1785439"/>
            <a:ext cx="828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Ως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score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q, d) </a:t>
            </a:r>
            <a:r>
              <a:rPr lang="el-GR" dirty="0">
                <a:latin typeface="+mn-lt"/>
              </a:rPr>
              <a:t>θα χρησιμοποιήσουμε 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συνημίτονο</a:t>
            </a:r>
            <a:r>
              <a:rPr lang="el-GR" dirty="0">
                <a:latin typeface="+mn-lt"/>
              </a:rPr>
              <a:t> της γωνίας της διανυσματικής αναπαράστασης του </a:t>
            </a:r>
            <a:r>
              <a:rPr lang="en-US" dirty="0">
                <a:latin typeface="+mn-lt"/>
              </a:rPr>
              <a:t>q </a:t>
            </a:r>
            <a:r>
              <a:rPr lang="el-GR" dirty="0">
                <a:latin typeface="+mn-lt"/>
              </a:rPr>
              <a:t>και </a:t>
            </a:r>
            <a:r>
              <a:rPr lang="en-US" dirty="0">
                <a:latin typeface="+mn-lt"/>
              </a:rPr>
              <a:t>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850CB7-4714-4FAB-BF83-57FD7B806D2A}"/>
              </a:ext>
            </a:extLst>
          </p:cNvPr>
          <p:cNvGrpSpPr/>
          <p:nvPr/>
        </p:nvGrpSpPr>
        <p:grpSpPr>
          <a:xfrm>
            <a:off x="2945226" y="3687769"/>
            <a:ext cx="478440" cy="21240"/>
            <a:chOff x="2945226" y="3687769"/>
            <a:chExt cx="478440" cy="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2B1F93-E1F2-4960-B217-B3C3C3D82FDE}"/>
                    </a:ext>
                  </a:extLst>
                </p14:cNvPr>
                <p14:cNvContentPartPr/>
                <p14:nvPr/>
              </p14:nvContentPartPr>
              <p14:xfrm>
                <a:off x="2945226" y="3708649"/>
                <a:ext cx="2304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2B1F93-E1F2-4960-B217-B3C3C3D82F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36586" y="3699649"/>
                  <a:ext cx="40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C344B5-8215-480C-9121-63155A89B6B4}"/>
                    </a:ext>
                  </a:extLst>
                </p14:cNvPr>
                <p14:cNvContentPartPr/>
                <p14:nvPr/>
              </p14:nvContentPartPr>
              <p14:xfrm>
                <a:off x="3409626" y="3687769"/>
                <a:ext cx="14040" cy="5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C344B5-8215-480C-9121-63155A89B6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00626" y="3678769"/>
                  <a:ext cx="3168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35112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συνημίτονου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A843B0-D3DB-49D8-828B-3FBA68545CC7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4608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6713"/>
            <a:ext cx="655955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78F9-D4A4-45FF-8E80-B7007ADB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0"/>
            <a:ext cx="7886700" cy="1325563"/>
          </a:xfrm>
        </p:spPr>
        <p:txBody>
          <a:bodyPr/>
          <a:lstStyle/>
          <a:p>
            <a:pPr algn="r"/>
            <a:r>
              <a:rPr lang="en-US" dirty="0"/>
              <a:t>5</a:t>
            </a:r>
            <a:r>
              <a:rPr lang="el-GR" baseline="30000" dirty="0"/>
              <a:t>η</a:t>
            </a:r>
            <a:r>
              <a:rPr lang="el-GR" dirty="0"/>
              <a:t> Διάλεξη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2C5358-0EA6-4A0C-8C3A-78E9A410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336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 βαθμολόγησης στο διανυσματικό χώρο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2400300"/>
            <a:ext cx="7696200" cy="20574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του ερωτήματος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κάθε εγγράφου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Υπολόγισε το συνημίτονο για κάθε ζεύγος ερωτήματος, εγγράφου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Διάταξε τα έγγραφα με βάση αυτό το βαθμό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Επέστρεψε τα κορυφαία Κ (π.χ., Κ = 10) έγγραφα στο χρήστη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115" y="1600200"/>
            <a:ext cx="7315200" cy="4495800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Κατάλληλο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ειδικούς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με σαφή κατανόηση των αναγκών τους και γνώση της συλλογής </a:t>
            </a: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Επίσης, καλό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εφαρμογές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οι εφαρμογές μπορούν να επεξεργαστούν χιλιάδες αποτελεσμάτων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Αλλά, όχι κατάλληλο για την πλειοψηφία των χρηστών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Είναι δύσκολο για τους περισσότερους χρήστες να διατυπώσουν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Boolean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ερωτήματα</a:t>
            </a:r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Οι περισσότεροι χρήστες δεν θέλουν να διαχειριστούν χιλιάδες αποτελέσματα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2"/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Ιδιαίτερα στην περίπτωση των αναζητήσεων στο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web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42815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4D737-80A0-4806-986D-41173F87BAC6}"/>
              </a:ext>
            </a:extLst>
          </p:cNvPr>
          <p:cNvSpPr txBox="1"/>
          <p:nvPr/>
        </p:nvSpPr>
        <p:spPr>
          <a:xfrm>
            <a:off x="457200" y="931432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BD5E8-D84B-4768-8E74-55094EA43CF9}"/>
              </a:ext>
            </a:extLst>
          </p:cNvPr>
          <p:cNvSpPr txBox="1"/>
          <p:nvPr/>
        </p:nvSpPr>
        <p:spPr>
          <a:xfrm>
            <a:off x="457200" y="3593841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Απάντηση ερώτησης με χρήση διανυσματικής αναπαράστασης </a:t>
            </a:r>
            <a:r>
              <a:rPr lang="en-US" dirty="0">
                <a:latin typeface="+mn-lt"/>
              </a:rPr>
              <a:t>	q1: b</a:t>
            </a:r>
          </a:p>
          <a:p>
            <a:r>
              <a:rPr lang="en-US" dirty="0">
                <a:latin typeface="+mn-lt"/>
              </a:rPr>
              <a:t>              q2: b c</a:t>
            </a:r>
          </a:p>
          <a:p>
            <a:r>
              <a:rPr lang="en-US" dirty="0">
                <a:latin typeface="+mn-lt"/>
              </a:rPr>
              <a:t>              q3: b 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66AB5B-04B3-4D59-9EF0-FC21F7B2B4E2}"/>
                  </a:ext>
                </a:extLst>
              </p14:cNvPr>
              <p14:cNvContentPartPr/>
              <p14:nvPr/>
            </p14:nvContentPartPr>
            <p14:xfrm>
              <a:off x="1160706" y="60941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66AB5B-04B3-4D59-9EF0-FC21F7B2B4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1706" y="60077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3">
            <a:extLst>
              <a:ext uri="{FF2B5EF4-FFF2-40B4-BE49-F238E27FC236}">
                <a16:creationId xmlns:a16="http://schemas.microsoft.com/office/drawing/2014/main" id="{0A5A42BE-A14D-491B-941A-479774D30C7B}"/>
              </a:ext>
            </a:extLst>
          </p:cNvPr>
          <p:cNvSpPr txBox="1">
            <a:spLocks/>
          </p:cNvSpPr>
          <p:nvPr/>
        </p:nvSpPr>
        <p:spPr>
          <a:xfrm>
            <a:off x="290209" y="136524"/>
            <a:ext cx="8610600" cy="565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480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104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4CF0F-C9B7-4974-AE0D-BF34C985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B42EC-02F8-4234-93C4-76D50A46F1F9}"/>
              </a:ext>
            </a:extLst>
          </p:cNvPr>
          <p:cNvSpPr txBox="1"/>
          <p:nvPr/>
        </p:nvSpPr>
        <p:spPr>
          <a:xfrm>
            <a:off x="196605" y="1697869"/>
            <a:ext cx="510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Θα δούμε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ένα παράδειγμα </a:t>
            </a:r>
            <a:r>
              <a:rPr lang="el-GR" i="1" dirty="0">
                <a:latin typeface="+mn-lt"/>
              </a:rPr>
              <a:t>χωρίς </a:t>
            </a:r>
            <a:r>
              <a:rPr lang="en-US" i="1" dirty="0" err="1">
                <a:latin typeface="+mn-lt"/>
              </a:rPr>
              <a:t>idf</a:t>
            </a:r>
            <a:r>
              <a:rPr lang="en-US" i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 για ερώτηση και για έγγραφο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FA7C5-F10D-42A0-A512-936615DEA9DE}"/>
              </a:ext>
            </a:extLst>
          </p:cNvPr>
          <p:cNvSpPr txBox="1"/>
          <p:nvPr/>
        </p:nvSpPr>
        <p:spPr>
          <a:xfrm>
            <a:off x="381000" y="2971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q1: b</a:t>
            </a:r>
          </a:p>
          <a:p>
            <a:endParaRPr lang="en-US" dirty="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E5857013-2BA5-4060-91B4-A94D5EDDE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50883"/>
              </p:ext>
            </p:extLst>
          </p:nvPr>
        </p:nvGraphicFramePr>
        <p:xfrm>
          <a:off x="5208919" y="6858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14:cNvPr>
              <p14:cNvContentPartPr/>
              <p14:nvPr/>
            </p14:nvContentPartPr>
            <p14:xfrm>
              <a:off x="401826" y="777889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92826" y="769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50E28C53-31F6-48A1-AE3B-9F31AA23D9E3}"/>
              </a:ext>
            </a:extLst>
          </p:cNvPr>
          <p:cNvGrpSpPr/>
          <p:nvPr/>
        </p:nvGrpSpPr>
        <p:grpSpPr>
          <a:xfrm>
            <a:off x="226866" y="615889"/>
            <a:ext cx="104040" cy="117000"/>
            <a:chOff x="226866" y="615889"/>
            <a:chExt cx="10404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14:cNvPr>
                <p14:cNvContentPartPr/>
                <p14:nvPr/>
              </p14:nvContentPartPr>
              <p14:xfrm>
                <a:off x="226866" y="615889"/>
                <a:ext cx="360" cy="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17866" y="606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14:cNvPr>
                <p14:cNvContentPartPr/>
                <p14:nvPr/>
              </p14:nvContentPartPr>
              <p14:xfrm>
                <a:off x="330546" y="732529"/>
                <a:ext cx="360" cy="3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21546" y="7235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14:cNvPr>
              <p14:cNvContentPartPr/>
              <p14:nvPr/>
            </p14:nvContentPartPr>
            <p14:xfrm>
              <a:off x="285186" y="330409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276186" y="32176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2" name="TextBox 431">
            <a:extLst>
              <a:ext uri="{FF2B5EF4-FFF2-40B4-BE49-F238E27FC236}">
                <a16:creationId xmlns:a16="http://schemas.microsoft.com/office/drawing/2014/main" id="{85EFF357-BD37-4AFB-9AEF-56715E527BCE}"/>
              </a:ext>
            </a:extLst>
          </p:cNvPr>
          <p:cNvSpPr txBox="1"/>
          <p:nvPr/>
        </p:nvSpPr>
        <p:spPr>
          <a:xfrm>
            <a:off x="364593" y="50179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</p:spTree>
    <p:extLst>
      <p:ext uri="{BB962C8B-B14F-4D97-AF65-F5344CB8AC3E}">
        <p14:creationId xmlns:p14="http://schemas.microsoft.com/office/powerpoint/2010/main" val="20189740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E3103-94D3-490F-9061-7F0D9DE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2D6BF-110F-4BA1-A884-2C95256F2F6B}"/>
              </a:ext>
            </a:extLst>
          </p:cNvPr>
          <p:cNvSpPr txBox="1"/>
          <p:nvPr/>
        </p:nvSpPr>
        <p:spPr>
          <a:xfrm>
            <a:off x="642186" y="371867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q2: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aphicFrame>
        <p:nvGraphicFramePr>
          <p:cNvPr id="120" name="Table 3">
            <a:extLst>
              <a:ext uri="{FF2B5EF4-FFF2-40B4-BE49-F238E27FC236}">
                <a16:creationId xmlns:a16="http://schemas.microsoft.com/office/drawing/2014/main" id="{81F82635-7010-4398-A826-0A57D7142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89715"/>
              </p:ext>
            </p:extLst>
          </p:nvPr>
        </p:nvGraphicFramePr>
        <p:xfrm>
          <a:off x="4739144" y="449892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0905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4CF0F-C9B7-4974-AE0D-BF34C985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B42EC-02F8-4234-93C4-76D50A46F1F9}"/>
              </a:ext>
            </a:extLst>
          </p:cNvPr>
          <p:cNvSpPr txBox="1"/>
          <p:nvPr/>
        </p:nvSpPr>
        <p:spPr>
          <a:xfrm>
            <a:off x="152400" y="1674647"/>
            <a:ext cx="510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</a:rPr>
              <a:t>Θα δούμε</a:t>
            </a:r>
            <a:r>
              <a:rPr lang="en-US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ένα παράδειγμα </a:t>
            </a:r>
            <a:r>
              <a:rPr lang="el-GR" sz="1800" i="1" dirty="0">
                <a:latin typeface="+mn-lt"/>
              </a:rPr>
              <a:t>χωρίς </a:t>
            </a:r>
            <a:r>
              <a:rPr lang="en-US" sz="1800" i="1" dirty="0" err="1">
                <a:latin typeface="+mn-lt"/>
              </a:rPr>
              <a:t>idf</a:t>
            </a:r>
            <a:r>
              <a:rPr lang="en-US" sz="1800" i="1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και για ερώτηση και για έγγραφο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E5857013-2BA5-4060-91B4-A94D5EDDEBBD}"/>
              </a:ext>
            </a:extLst>
          </p:cNvPr>
          <p:cNvGraphicFramePr>
            <a:graphicFrameLocks noGrp="1"/>
          </p:cNvGraphicFramePr>
          <p:nvPr/>
        </p:nvGraphicFramePr>
        <p:xfrm>
          <a:off x="5208919" y="6858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14:cNvPr>
              <p14:cNvContentPartPr/>
              <p14:nvPr/>
            </p14:nvContentPartPr>
            <p14:xfrm>
              <a:off x="401826" y="777889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64A5B8A-94A6-4F29-9AF3-CEF705506FFF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92826" y="7692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50E28C53-31F6-48A1-AE3B-9F31AA23D9E3}"/>
              </a:ext>
            </a:extLst>
          </p:cNvPr>
          <p:cNvGrpSpPr/>
          <p:nvPr/>
        </p:nvGrpSpPr>
        <p:grpSpPr>
          <a:xfrm>
            <a:off x="226866" y="615889"/>
            <a:ext cx="104040" cy="117000"/>
            <a:chOff x="226866" y="615889"/>
            <a:chExt cx="10404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14:cNvPr>
                <p14:cNvContentPartPr/>
                <p14:nvPr/>
              </p14:nvContentPartPr>
              <p14:xfrm>
                <a:off x="226866" y="615889"/>
                <a:ext cx="360" cy="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F8FAB9E-9D61-4613-BD78-CF81C108C50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17866" y="606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14:cNvPr>
                <p14:cNvContentPartPr/>
                <p14:nvPr/>
              </p14:nvContentPartPr>
              <p14:xfrm>
                <a:off x="330546" y="732529"/>
                <a:ext cx="360" cy="3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7D42F18-142D-4481-AF27-E1333EF8A29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21546" y="7235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14:cNvPr>
              <p14:cNvContentPartPr/>
              <p14:nvPr/>
            </p14:nvContentPartPr>
            <p14:xfrm>
              <a:off x="285186" y="330409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E824F86D-DB05-40A5-AB05-6AE0A80AD69D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276186" y="32176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2" name="TextBox 431">
            <a:extLst>
              <a:ext uri="{FF2B5EF4-FFF2-40B4-BE49-F238E27FC236}">
                <a16:creationId xmlns:a16="http://schemas.microsoft.com/office/drawing/2014/main" id="{85EFF357-BD37-4AFB-9AEF-56715E527BCE}"/>
              </a:ext>
            </a:extLst>
          </p:cNvPr>
          <p:cNvSpPr txBox="1"/>
          <p:nvPr/>
        </p:nvSpPr>
        <p:spPr>
          <a:xfrm>
            <a:off x="364593" y="50179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E7851-D1CE-4FB0-9EC3-B15DD5841BC8}"/>
              </a:ext>
            </a:extLst>
          </p:cNvPr>
          <p:cNvSpPr txBox="1"/>
          <p:nvPr/>
        </p:nvSpPr>
        <p:spPr>
          <a:xfrm>
            <a:off x="76200" y="2622007"/>
            <a:ext cx="4802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 err="1">
                <a:latin typeface="+mn-lt"/>
              </a:rPr>
              <a:t>Κανονικοποίηση</a:t>
            </a:r>
            <a:r>
              <a:rPr lang="el-GR" sz="2000" dirty="0">
                <a:latin typeface="+mn-lt"/>
              </a:rPr>
              <a:t> διανυσμάτων</a:t>
            </a:r>
          </a:p>
          <a:p>
            <a:r>
              <a:rPr lang="el-GR" sz="2000" dirty="0">
                <a:latin typeface="+mn-lt"/>
              </a:rPr>
              <a:t>Διαίρεση με το μήκος τους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43EFBE1B-BA2A-4B0C-A2DB-A17F41C9E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6872"/>
              </p:ext>
            </p:extLst>
          </p:nvPr>
        </p:nvGraphicFramePr>
        <p:xfrm>
          <a:off x="3505200" y="3898518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0.39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7754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Παραλλαγές της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50179" name="Content Placeholder 7" descr="table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7794" y="1530884"/>
            <a:ext cx="8888412" cy="27511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494906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Γιατί δεν έχει σημασία η βάση του λογαρίθμου;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8393597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40373" y="221075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με μέγιστη συχνότητα όρου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2704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Έστω </a:t>
            </a:r>
            <a:r>
              <a:rPr lang="el-GR" i="1" dirty="0">
                <a:solidFill>
                  <a:srgbClr val="FF0000"/>
                </a:solidFill>
                <a:latin typeface="+mn-lt"/>
              </a:rPr>
              <a:t>τ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ο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ποιο συχνός όρος </a:t>
            </a:r>
            <a:r>
              <a:rPr lang="el-GR" dirty="0">
                <a:latin typeface="+mn-lt"/>
              </a:rPr>
              <a:t>σε </a:t>
            </a:r>
            <a:r>
              <a:rPr lang="el-GR" i="1" dirty="0">
                <a:latin typeface="+mn-lt"/>
              </a:rPr>
              <a:t>ένα </a:t>
            </a:r>
            <a:r>
              <a:rPr lang="el-GR" dirty="0">
                <a:latin typeface="+mn-lt"/>
              </a:rPr>
              <a:t>έγγραφο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και </a:t>
            </a:r>
            <a:r>
              <a:rPr lang="en-US" i="1" dirty="0" err="1">
                <a:solidFill>
                  <a:srgbClr val="FF0000"/>
                </a:solidFill>
                <a:latin typeface="+mn-lt"/>
              </a:rPr>
              <a:t>tfmax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(d)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η συχνότητα του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Διαιρούμε τη συχνότητα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tf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t,d</a:t>
            </a:r>
            <a:r>
              <a:rPr lang="el-GR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κάθε όρου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 err="1">
                <a:latin typeface="+mn-lt"/>
              </a:rPr>
              <a:t>στ</a:t>
            </a:r>
            <a:r>
              <a:rPr lang="en-US" dirty="0">
                <a:latin typeface="+mn-lt"/>
              </a:rPr>
              <a:t>o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με αυτήν την τιμή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Γιατί;</a:t>
            </a:r>
          </a:p>
          <a:p>
            <a:r>
              <a:rPr lang="el-GR" dirty="0">
                <a:latin typeface="+mn-lt"/>
              </a:rPr>
              <a:t>Στα μεγάλα έγγραφα μεγάλες συχνότητες όρων απλώς γιατί υπάρχει επανάληψη</a:t>
            </a:r>
            <a:endParaRPr lang="en-US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Προβλήματα: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Ασταθής (πχ τροποποίηση </a:t>
            </a:r>
            <a:r>
              <a:rPr lang="en-US" sz="1800" dirty="0" err="1">
                <a:latin typeface="+mn-lt"/>
              </a:rPr>
              <a:t>stopwords</a:t>
            </a:r>
            <a:r>
              <a:rPr lang="el-GR" sz="1800" dirty="0"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Ιδιαίτερη λέξη </a:t>
            </a:r>
            <a:r>
              <a:rPr lang="en-US" sz="1800" dirty="0">
                <a:latin typeface="+mn-lt"/>
              </a:rPr>
              <a:t>(outlier) </a:t>
            </a:r>
            <a:r>
              <a:rPr lang="el-GR" sz="1800" dirty="0">
                <a:latin typeface="+mn-lt"/>
              </a:rPr>
              <a:t>που εμφανίζεται συχνά </a:t>
            </a:r>
            <a:endParaRPr lang="en-US" sz="1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Πρέπει να υπάρχει διαφορά ανάμεσα σε έγγραφα με ομοιόμορφη και </a:t>
            </a:r>
            <a:r>
              <a:rPr lang="en-US" sz="1800" dirty="0">
                <a:latin typeface="+mn-lt"/>
              </a:rPr>
              <a:t>skewed </a:t>
            </a:r>
            <a:r>
              <a:rPr lang="el-GR" sz="1800" dirty="0">
                <a:latin typeface="+mn-lt"/>
              </a:rPr>
              <a:t>κατανομή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1175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ερωτημάτων και εγγράφων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7724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000" dirty="0">
                <a:ea typeface="ＭＳ Ｐゴシック" charset="-128"/>
              </a:rPr>
              <a:t>Πολλές μηχανές αναζήτησης σταθμίζουν διαφορετικά τις ερωτήσεις από τα έγγραφα </a:t>
            </a:r>
          </a:p>
          <a:p>
            <a:pPr eaLnBrk="1" hangingPunct="1"/>
            <a:r>
              <a:rPr lang="el-GR" sz="2000" dirty="0">
                <a:ea typeface="ＭＳ Ｐゴシック" charset="-128"/>
              </a:rPr>
              <a:t>Συμβολισμό: </a:t>
            </a:r>
            <a:r>
              <a:rPr lang="en-US" sz="2000" i="1" dirty="0" err="1">
                <a:solidFill>
                  <a:srgbClr val="FF0000"/>
                </a:solidFill>
                <a:ea typeface="ＭＳ Ｐゴシック" charset="-128"/>
              </a:rPr>
              <a:t>ddd.qqq</a:t>
            </a:r>
            <a:r>
              <a:rPr lang="en-US" sz="2000" i="1" dirty="0">
                <a:ea typeface="ＭＳ Ｐゴシック" charset="-128"/>
              </a:rPr>
              <a:t>,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με χρήση των ακρωνύμων του πίνακα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l-GR" sz="2000" dirty="0">
                <a:ea typeface="ＭＳ Ｐゴシック" charset="-128"/>
              </a:rPr>
              <a:t>όπου τα πρώτα 3 γράμματα (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) </a:t>
            </a:r>
            <a:r>
              <a:rPr lang="el-GR" sz="2000" dirty="0">
                <a:ea typeface="ＭＳ Ｐゴシック" charset="-128"/>
              </a:rPr>
              <a:t>αφορούν το έγγραφο και τα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επόμενα 3 γράμματα (</a:t>
            </a:r>
            <a:r>
              <a:rPr lang="en-US" sz="2000" i="1" dirty="0">
                <a:ea typeface="ＭＳ Ｐゴシック" charset="-128"/>
              </a:rPr>
              <a:t>q</a:t>
            </a:r>
            <a:r>
              <a:rPr lang="en-US" sz="2000" dirty="0">
                <a:ea typeface="ＭＳ Ｐゴシック" charset="-128"/>
              </a:rPr>
              <a:t>) </a:t>
            </a:r>
            <a:r>
              <a:rPr lang="el-GR" sz="2000" dirty="0">
                <a:ea typeface="ＭＳ Ｐゴシック" charset="-128"/>
              </a:rPr>
              <a:t>αφορούν το ερώτημα</a:t>
            </a:r>
            <a:r>
              <a:rPr lang="en-US" sz="2000" dirty="0">
                <a:ea typeface="ＭＳ Ｐゴシック" charset="-128"/>
              </a:rPr>
              <a:t> </a:t>
            </a:r>
          </a:p>
          <a:p>
            <a:pPr lvl="1"/>
            <a:r>
              <a:rPr lang="el-GR" sz="2000" dirty="0">
                <a:solidFill>
                  <a:srgbClr val="FF0000"/>
                </a:solidFill>
                <a:ea typeface="ＭＳ Ｐゴシック" charset="-128"/>
              </a:rPr>
              <a:t>συχνότητα όρου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>
                <a:solidFill>
                  <a:srgbClr val="FF0000"/>
                </a:solidFill>
                <a:ea typeface="ＭＳ Ｐゴシック" charset="-128"/>
              </a:rPr>
              <a:t>συχνότητα εγγράφων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 err="1">
                <a:solidFill>
                  <a:srgbClr val="FF0000"/>
                </a:solidFill>
                <a:ea typeface="ＭＳ Ｐゴシック" charset="-128"/>
              </a:rPr>
              <a:t>κανονικοποίηση</a:t>
            </a:r>
            <a:endParaRPr lang="el-GR" sz="2000" dirty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>
                <a:ea typeface="ＭＳ Ｐゴシック" charset="-128"/>
              </a:rPr>
              <a:t>Συχνό σχήμα </a:t>
            </a:r>
            <a:r>
              <a:rPr lang="en-US" sz="2000" dirty="0">
                <a:ea typeface="ＭＳ Ｐゴシック" charset="-128"/>
              </a:rPr>
              <a:t>: </a:t>
            </a:r>
            <a:r>
              <a:rPr lang="en-US" sz="2000" dirty="0" err="1">
                <a:ea typeface="ＭＳ Ｐゴシック" charset="-128"/>
              </a:rPr>
              <a:t>lnc.ltc</a:t>
            </a:r>
            <a:endParaRPr lang="en-US" sz="2000" dirty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Έγγραφο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no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(n)</a:t>
            </a:r>
            <a:r>
              <a:rPr lang="el-GR" sz="2000" dirty="0">
                <a:ea typeface="ＭＳ Ｐゴシック" charset="-128"/>
              </a:rPr>
              <a:t>, </a:t>
            </a:r>
            <a:r>
              <a:rPr lang="en-US" sz="2000" dirty="0">
                <a:ea typeface="ＭＳ Ｐゴシック" charset="-128"/>
              </a:rPr>
              <a:t>cosine normalization (c)</a:t>
            </a:r>
            <a:endParaRPr lang="el-GR" sz="2000" dirty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(t), cosine normalization (c)</a:t>
            </a:r>
          </a:p>
          <a:p>
            <a:pPr marL="0" indent="0" eaLnBrk="1" hangingPunct="1">
              <a:spcAft>
                <a:spcPts val="900"/>
              </a:spcAft>
              <a:buNone/>
            </a:pPr>
            <a:endParaRPr lang="el-GR" sz="20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</p:spTree>
    <p:extLst>
      <p:ext uri="{BB962C8B-B14F-4D97-AF65-F5344CB8AC3E}">
        <p14:creationId xmlns:p14="http://schemas.microsoft.com/office/powerpoint/2010/main" val="793408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34805" y="74114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056241"/>
              </p:ext>
            </p:extLst>
          </p:nvPr>
        </p:nvGraphicFramePr>
        <p:xfrm>
          <a:off x="381000" y="2514600"/>
          <a:ext cx="8382000" cy="228956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0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00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Ερώτημα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Query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Έγγραφο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Prod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3412" name="TextBox 4"/>
          <p:cNvSpPr txBox="1">
            <a:spLocks noChangeArrowheads="1"/>
          </p:cNvSpPr>
          <p:nvPr/>
        </p:nvSpPr>
        <p:spPr bwMode="auto">
          <a:xfrm>
            <a:off x="304800" y="1191984"/>
            <a:ext cx="5218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l-GR" sz="2800" dirty="0">
                <a:solidFill>
                  <a:prstClr val="black"/>
                </a:solidFill>
                <a:latin typeface="+mn-lt"/>
              </a:rPr>
              <a:t>Ερώτημα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: </a:t>
            </a:r>
            <a:r>
              <a:rPr lang="en-US" i="1" dirty="0">
                <a:solidFill>
                  <a:prstClr val="black"/>
                </a:solidFill>
                <a:latin typeface="+mn-lt"/>
              </a:rPr>
              <a:t>best car insurance</a:t>
            </a:r>
            <a:r>
              <a:rPr lang="el-GR" i="1" dirty="0">
                <a:solidFill>
                  <a:prstClr val="black"/>
                </a:solidFill>
                <a:latin typeface="+mn-lt"/>
              </a:rPr>
              <a:t> </a:t>
            </a:r>
            <a:endParaRPr lang="en-US" i="1" dirty="0">
              <a:solidFill>
                <a:prstClr val="black"/>
              </a:solidFill>
              <a:latin typeface="+mn-lt"/>
            </a:endParaRPr>
          </a:p>
          <a:p>
            <a:r>
              <a:rPr lang="el-GR" sz="2800" dirty="0">
                <a:latin typeface="+mn-lt"/>
              </a:rPr>
              <a:t>Έγγραφο</a:t>
            </a:r>
            <a:r>
              <a:rPr lang="en-US" dirty="0">
                <a:latin typeface="+mn-lt"/>
              </a:rPr>
              <a:t>: </a:t>
            </a:r>
            <a:r>
              <a:rPr lang="en-US" i="1" dirty="0">
                <a:latin typeface="+mn-lt"/>
              </a:rPr>
              <a:t>car insurance auto insurance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5943600"/>
            <a:ext cx="8098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Score = 0+0+</a:t>
            </a:r>
            <a:r>
              <a:rPr lang="el-G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0.</a:t>
            </a:r>
            <a:r>
              <a:rPr lang="el-GR" dirty="0">
                <a:solidFill>
                  <a:srgbClr val="C00000"/>
                </a:solidFill>
              </a:rPr>
              <a:t>52*0.52=)</a:t>
            </a:r>
            <a:r>
              <a:rPr lang="en-US" dirty="0">
                <a:solidFill>
                  <a:srgbClr val="C00000"/>
                </a:solidFill>
              </a:rPr>
              <a:t>27+</a:t>
            </a:r>
            <a:r>
              <a:rPr lang="el-GR" dirty="0">
                <a:solidFill>
                  <a:srgbClr val="C00000"/>
                </a:solidFill>
              </a:rPr>
              <a:t>(0.78*0.68=)</a:t>
            </a:r>
            <a:r>
              <a:rPr lang="en-US" dirty="0">
                <a:solidFill>
                  <a:srgbClr val="C00000"/>
                </a:solidFill>
              </a:rPr>
              <a:t>0.53 = 0.8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410200"/>
            <a:ext cx="5778500" cy="461665"/>
            <a:chOff x="-762000" y="4191979"/>
            <a:chExt cx="5778500" cy="461367"/>
          </a:xfrm>
        </p:grpSpPr>
        <p:sp>
          <p:nvSpPr>
            <p:cNvPr id="13417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2878737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Μήκος Εγγράφου </a:t>
              </a:r>
              <a:r>
                <a:rPr lang="en-US" dirty="0"/>
                <a:t>=</a:t>
              </a:r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2057400" y="4191982"/>
            <a:ext cx="2959100" cy="405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8" name="Equation" r:id="rId3" imgW="1574800" imgH="215900" progId="Equation.3">
                    <p:embed/>
                  </p:oleObj>
                </mc:Choice>
                <mc:Fallback>
                  <p:oleObj name="Equation" r:id="rId3" imgW="1574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191982"/>
                          <a:ext cx="2959100" cy="4057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16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9225" y="129272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Ν = 1000Κ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9838" y="169048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lnc.ltc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09600" y="4924422"/>
            <a:ext cx="6938963" cy="414038"/>
            <a:chOff x="-762000" y="4157779"/>
            <a:chExt cx="6048330" cy="495567"/>
          </a:xfrm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3176191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Μήκος Ερωτήματος </a:t>
              </a:r>
              <a:r>
                <a:rPr lang="en-US" dirty="0"/>
                <a:t>=</a:t>
              </a: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1993028" y="4157779"/>
            <a:ext cx="3293302" cy="47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9" name="Εξίσωση" r:id="rId5" imgW="1752600" imgH="254000" progId="Equation.3">
                    <p:embed/>
                  </p:oleObj>
                </mc:Choice>
                <mc:Fallback>
                  <p:oleObj name="Εξίσωση" r:id="rId5" imgW="17526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028" y="4157779"/>
                          <a:ext cx="3293302" cy="476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7140BD-B072-4C44-A583-9136CCCB47A9}"/>
                  </a:ext>
                </a:extLst>
              </p14:cNvPr>
              <p14:cNvContentPartPr/>
              <p14:nvPr/>
            </p14:nvContentPartPr>
            <p14:xfrm>
              <a:off x="6194586" y="4597849"/>
              <a:ext cx="36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7140BD-B072-4C44-A583-9136CCCB47A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85586" y="4589209"/>
                <a:ext cx="212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3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8650" y="-3438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συλλογής και εγγράφου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16764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Η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συλλογής </a:t>
            </a:r>
            <a:r>
              <a:rPr lang="el-GR" dirty="0">
                <a:ea typeface="ＭＳ Ｐゴシック" charset="-128"/>
              </a:rPr>
              <a:t>ενός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 είναι ο αριθμός των εμφανίσεων του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στη συλλογή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i="1" dirty="0">
                <a:ea typeface="ＭＳ Ｐゴシック" charset="-128"/>
              </a:rPr>
              <a:t>μετρώντας </a:t>
            </a:r>
            <a:r>
              <a:rPr lang="el-GR" b="1" i="1" dirty="0">
                <a:ea typeface="ＭＳ Ｐゴシック" charset="-128"/>
              </a:rPr>
              <a:t>και τις πολλαπλές </a:t>
            </a:r>
            <a:r>
              <a:rPr lang="el-GR" b="1" dirty="0">
                <a:ea typeface="ＭＳ Ｐゴシック" charset="-128"/>
              </a:rPr>
              <a:t>εμφανίσεις </a:t>
            </a:r>
          </a:p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Παράδειγμα</a:t>
            </a:r>
            <a:r>
              <a:rPr lang="en-US" dirty="0">
                <a:ea typeface="ＭＳ Ｐゴシック" charset="-128"/>
              </a:rPr>
              <a:t>:</a:t>
            </a: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800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Ποια λέξη είναι καλύτερος όρος αναζήτησης (και πρέπει να έχει μεγαλύτερο βάρος</a:t>
            </a:r>
            <a:r>
              <a:rPr lang="en-US" dirty="0">
                <a:ea typeface="ＭＳ Ｐゴシック" charset="-128"/>
              </a:rPr>
              <a:t>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88937"/>
              </p:ext>
            </p:extLst>
          </p:nvPr>
        </p:nvGraphicFramePr>
        <p:xfrm>
          <a:off x="1219200" y="2953814"/>
          <a:ext cx="7010400" cy="1676400"/>
        </p:xfrm>
        <a:graphic>
          <a:graphicData uri="http://schemas.openxmlformats.org/drawingml/2006/table">
            <a:tbl>
              <a:tblPr/>
              <a:tblGrid>
                <a:gridCol w="150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Collection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Document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1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42900" y="1143000"/>
            <a:ext cx="84582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Αποδοτικός υπολογισμός διάταξης 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2362200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Που αποθηκεύουμε τις συχνότητες;</a:t>
            </a:r>
            <a:endParaRPr lang="en-US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Μια καλή δομή για τον υπολογισμό του </a:t>
            </a:r>
            <a:r>
              <a:rPr lang="en-US" sz="2800" dirty="0">
                <a:latin typeface="+mn-lt"/>
              </a:rPr>
              <a:t>top-</a:t>
            </a:r>
            <a:r>
              <a:rPr lang="en-US" sz="2800" i="1" dirty="0">
                <a:latin typeface="+mn-lt"/>
              </a:rPr>
              <a:t>k</a:t>
            </a:r>
            <a:r>
              <a:rPr lang="en-US" sz="2800" dirty="0">
                <a:latin typeface="+mn-lt"/>
              </a:rPr>
              <a:t>?</a:t>
            </a:r>
            <a:endParaRPr lang="el-GR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Βοηθάει η διάταξη των εγγράφων με βάση το </a:t>
            </a:r>
            <a:r>
              <a:rPr lang="en-US" sz="2800" dirty="0">
                <a:latin typeface="+mn-lt"/>
              </a:rPr>
              <a:t>id; </a:t>
            </a:r>
            <a:r>
              <a:rPr lang="el-GR" sz="2800" dirty="0">
                <a:latin typeface="+mn-lt"/>
              </a:rPr>
              <a:t>Π</a:t>
            </a:r>
            <a:r>
              <a:rPr lang="en-US" sz="2800" dirty="0">
                <a:latin typeface="+mn-lt"/>
              </a:rPr>
              <a:t>o</a:t>
            </a:r>
            <a:r>
              <a:rPr lang="el-GR" sz="2800" dirty="0">
                <a:latin typeface="+mn-lt"/>
              </a:rPr>
              <a:t>ιό χρήσιμη διάταξη;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Προσεγγιστικοί μέθοδοι</a:t>
            </a:r>
          </a:p>
          <a:p>
            <a:endParaRPr lang="el-GR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55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Αντί ενός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συνόλου</a:t>
            </a:r>
            <a:r>
              <a:rPr lang="el-GR" sz="2400" dirty="0">
                <a:ea typeface="ＭＳ Ｐゴシック" charset="-128"/>
              </a:rPr>
              <a:t> εγγράφων που ικανοποιούν το ερώτημα, 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 ανάκτηση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ranked retrieval) </a:t>
            </a:r>
            <a:r>
              <a:rPr lang="el-GR" sz="2400" dirty="0">
                <a:ea typeface="ＭＳ Ｐゴシック" charset="-128"/>
              </a:rPr>
              <a:t>επιστρέφει μια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διάταξη</a:t>
            </a:r>
            <a:r>
              <a:rPr lang="el-GR" sz="2400" dirty="0">
                <a:ea typeface="ＭＳ Ｐゴシック" charset="-128"/>
              </a:rPr>
              <a:t> των (κορυφαίων) για την ερώτηση εγγράφων της συλλογής </a:t>
            </a:r>
          </a:p>
          <a:p>
            <a:pPr eaLnBrk="1" hangingPunct="1"/>
            <a:endParaRPr lang="en-US" sz="9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Όταν το σύστημα παράγει ένα διατεταγμένο σύνολο αποτελεσμάτων, τα μεγάλα σύνολα δεν αποτελούν πρόβλημα 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Δείχνουμε απλώς τα </a:t>
            </a: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κορυφαία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top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k </a:t>
            </a:r>
            <a:r>
              <a:rPr lang="en-US" sz="2000" dirty="0">
                <a:ea typeface="ＭＳ Ｐゴシック" charset="-128"/>
              </a:rPr>
              <a:t>( ≈ 10) </a:t>
            </a:r>
            <a:r>
              <a:rPr lang="el-GR" sz="2000" dirty="0">
                <a:ea typeface="ＭＳ Ｐゴシック" charset="-128"/>
              </a:rPr>
              <a:t>αποτελέσματα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Δεν παραφορτώνουμε το χρήστη</a:t>
            </a:r>
          </a:p>
          <a:p>
            <a:pPr lvl="1" eaLnBrk="1" hangingPunct="1"/>
            <a:endParaRPr lang="en-US" sz="800" dirty="0">
              <a:ea typeface="ＭＳ Ｐゴシック" charset="-128"/>
            </a:endParaRPr>
          </a:p>
          <a:p>
            <a:pPr marL="0" lvl="1" indent="0" eaLnBrk="1" hangingPunct="1">
              <a:buNone/>
              <a:tabLst>
                <a:tab pos="0" algn="l"/>
              </a:tabLst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Προϋπόθεση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 αλγόριθμος διάταξης να δουλεύει σωστά</a:t>
            </a:r>
            <a:endParaRPr lang="en-US" sz="28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868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Επέκταση καταχωρήσεων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3825792"/>
            <a:ext cx="8786842" cy="750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FF0000"/>
                </a:solidFill>
                <a:latin typeface="Calibri"/>
                <a:cs typeface="+mn-cs"/>
              </a:rPr>
              <a:t>Συχνότητες όρων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Σε κάθε καταχώρηση, αποθήκευση του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tf</a:t>
            </a:r>
            <a:r>
              <a:rPr lang="en-US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t,d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επιπρόσθετα του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baseline="-25000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</a:p>
        </p:txBody>
      </p:sp>
      <p:pic>
        <p:nvPicPr>
          <p:cNvPr id="8" name="Picture 7" descr="7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90689"/>
            <a:ext cx="6024603" cy="1746094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5387336"/>
            <a:ext cx="8458200" cy="369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Η </a:t>
            </a:r>
            <a:r>
              <a:rPr lang="el-GR" dirty="0">
                <a:solidFill>
                  <a:srgbClr val="FF0000"/>
                </a:solidFill>
                <a:latin typeface="Calibri"/>
                <a:cs typeface="+mn-cs"/>
              </a:rPr>
              <a:t>συχνότητα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+mn-cs"/>
              </a:rPr>
              <a:t>idf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  <a:cs typeface="+mn-cs"/>
              </a:rPr>
              <a:t>t</a:t>
            </a:r>
            <a:r>
              <a:rPr lang="en-US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l-GR" dirty="0">
                <a:latin typeface="Calibri"/>
                <a:cs typeface="+mn-cs"/>
              </a:rPr>
              <a:t>αποθηκεύεται στο λεξικό μαζί με τον όρο </a:t>
            </a:r>
            <a:r>
              <a:rPr lang="en-US" dirty="0">
                <a:latin typeface="Calibri"/>
                <a:cs typeface="+mn-cs"/>
              </a:rPr>
              <a:t>t</a:t>
            </a:r>
            <a:r>
              <a:rPr lang="el-GR" dirty="0">
                <a:latin typeface="Calibri"/>
                <a:cs typeface="+mn-cs"/>
              </a:rPr>
              <a:t> (το μήκος της αντίστοιχης λίστας</a:t>
            </a:r>
            <a:r>
              <a:rPr lang="en-US" dirty="0">
                <a:latin typeface="Calibri"/>
                <a:cs typeface="+mn-cs"/>
              </a:rPr>
              <a:t> </a:t>
            </a:r>
            <a:r>
              <a:rPr lang="el-GR" dirty="0">
                <a:latin typeface="Calibri"/>
                <a:cs typeface="+mn-cs"/>
              </a:rPr>
              <a:t>καταχωρήσεων) </a:t>
            </a:r>
            <a:endParaRPr lang="en-US" baseline="-25000" dirty="0">
              <a:latin typeface="Calibri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3" name="Ink 20502">
                <a:extLst>
                  <a:ext uri="{FF2B5EF4-FFF2-40B4-BE49-F238E27FC236}">
                    <a16:creationId xmlns:a16="http://schemas.microsoft.com/office/drawing/2014/main" id="{CF1C96D3-7E14-489A-B255-225EE0C7DCEA}"/>
                  </a:ext>
                </a:extLst>
              </p14:cNvPr>
              <p14:cNvContentPartPr/>
              <p14:nvPr/>
            </p14:nvContentPartPr>
            <p14:xfrm>
              <a:off x="2714106" y="1720734"/>
              <a:ext cx="345240" cy="387720"/>
            </p14:xfrm>
          </p:contentPart>
        </mc:Choice>
        <mc:Fallback xmlns="">
          <p:pic>
            <p:nvPicPr>
              <p:cNvPr id="20503" name="Ink 20502">
                <a:extLst>
                  <a:ext uri="{FF2B5EF4-FFF2-40B4-BE49-F238E27FC236}">
                    <a16:creationId xmlns:a16="http://schemas.microsoft.com/office/drawing/2014/main" id="{CF1C96D3-7E14-489A-B255-225EE0C7DCE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05106" y="1712094"/>
                <a:ext cx="36288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504" name="Ink 20503">
                <a:extLst>
                  <a:ext uri="{FF2B5EF4-FFF2-40B4-BE49-F238E27FC236}">
                    <a16:creationId xmlns:a16="http://schemas.microsoft.com/office/drawing/2014/main" id="{A384303E-CE4C-4D4C-96E7-BE378E7A0E7D}"/>
                  </a:ext>
                </a:extLst>
              </p14:cNvPr>
              <p14:cNvContentPartPr/>
              <p14:nvPr/>
            </p14:nvContentPartPr>
            <p14:xfrm>
              <a:off x="2715546" y="2357934"/>
              <a:ext cx="352440" cy="372240"/>
            </p14:xfrm>
          </p:contentPart>
        </mc:Choice>
        <mc:Fallback xmlns="">
          <p:pic>
            <p:nvPicPr>
              <p:cNvPr id="20504" name="Ink 20503">
                <a:extLst>
                  <a:ext uri="{FF2B5EF4-FFF2-40B4-BE49-F238E27FC236}">
                    <a16:creationId xmlns:a16="http://schemas.microsoft.com/office/drawing/2014/main" id="{A384303E-CE4C-4D4C-96E7-BE378E7A0E7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06546" y="2348934"/>
                <a:ext cx="3700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505" name="Ink 20504">
                <a:extLst>
                  <a:ext uri="{FF2B5EF4-FFF2-40B4-BE49-F238E27FC236}">
                    <a16:creationId xmlns:a16="http://schemas.microsoft.com/office/drawing/2014/main" id="{8E5E1E3A-D9BF-4AB7-9406-027BCB080B1B}"/>
                  </a:ext>
                </a:extLst>
              </p14:cNvPr>
              <p14:cNvContentPartPr/>
              <p14:nvPr/>
            </p14:nvContentPartPr>
            <p14:xfrm>
              <a:off x="2833266" y="3014214"/>
              <a:ext cx="367920" cy="444600"/>
            </p14:xfrm>
          </p:contentPart>
        </mc:Choice>
        <mc:Fallback xmlns="">
          <p:pic>
            <p:nvPicPr>
              <p:cNvPr id="20505" name="Ink 20504">
                <a:extLst>
                  <a:ext uri="{FF2B5EF4-FFF2-40B4-BE49-F238E27FC236}">
                    <a16:creationId xmlns:a16="http://schemas.microsoft.com/office/drawing/2014/main" id="{8E5E1E3A-D9BF-4AB7-9406-027BCB080B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24626" y="3005574"/>
                <a:ext cx="385560" cy="46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37" name="Group 20536">
            <a:extLst>
              <a:ext uri="{FF2B5EF4-FFF2-40B4-BE49-F238E27FC236}">
                <a16:creationId xmlns:a16="http://schemas.microsoft.com/office/drawing/2014/main" id="{C21650D1-0B40-4F54-9D30-BEA371127561}"/>
              </a:ext>
            </a:extLst>
          </p:cNvPr>
          <p:cNvGrpSpPr/>
          <p:nvPr/>
        </p:nvGrpSpPr>
        <p:grpSpPr>
          <a:xfrm>
            <a:off x="1844346" y="942054"/>
            <a:ext cx="2719800" cy="1155240"/>
            <a:chOff x="1844346" y="942054"/>
            <a:chExt cx="2719800" cy="11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D2AC222-794C-4B43-A666-7628E0DB280D}"/>
                    </a:ext>
                  </a:extLst>
                </p14:cNvPr>
                <p14:cNvContentPartPr/>
                <p14:nvPr/>
              </p14:nvContentPartPr>
              <p14:xfrm>
                <a:off x="2670546" y="1346334"/>
                <a:ext cx="18360" cy="334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D2AC222-794C-4B43-A666-7628E0DB28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61906" y="1337694"/>
                  <a:ext cx="360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B525D5B-C09C-4BDC-901B-3AC2BAD538D9}"/>
                    </a:ext>
                  </a:extLst>
                </p14:cNvPr>
                <p14:cNvContentPartPr/>
                <p14:nvPr/>
              </p14:nvContentPartPr>
              <p14:xfrm>
                <a:off x="2615826" y="1513014"/>
                <a:ext cx="191880" cy="217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B525D5B-C09C-4BDC-901B-3AC2BAD538D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06826" y="1504374"/>
                  <a:ext cx="209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E8BBB1-2B64-41D0-AF74-DBDB19DEF056}"/>
                    </a:ext>
                  </a:extLst>
                </p14:cNvPr>
                <p14:cNvContentPartPr/>
                <p14:nvPr/>
              </p14:nvContentPartPr>
              <p14:xfrm>
                <a:off x="1987266" y="1173894"/>
                <a:ext cx="9720" cy="93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E8BBB1-2B64-41D0-AF74-DBDB19DEF05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78266" y="1164894"/>
                  <a:ext cx="27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8B1FB8-81D8-4C58-A575-F51EC52F62EA}"/>
                    </a:ext>
                  </a:extLst>
                </p14:cNvPr>
                <p14:cNvContentPartPr/>
                <p14:nvPr/>
              </p14:nvContentPartPr>
              <p14:xfrm>
                <a:off x="1956666" y="1089654"/>
                <a:ext cx="15840" cy="1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8B1FB8-81D8-4C58-A575-F51EC52F62E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48026" y="1081014"/>
                  <a:ext cx="33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EAA5B99-6ACE-49A2-84D7-1A54BA201248}"/>
                    </a:ext>
                  </a:extLst>
                </p14:cNvPr>
                <p14:cNvContentPartPr/>
                <p14:nvPr/>
              </p14:nvContentPartPr>
              <p14:xfrm>
                <a:off x="2095626" y="1056174"/>
                <a:ext cx="201600" cy="234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EAA5B99-6ACE-49A2-84D7-1A54BA20124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86626" y="1047174"/>
                  <a:ext cx="219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974ACA-096A-4DC1-893B-5B83B8975E3A}"/>
                    </a:ext>
                  </a:extLst>
                </p14:cNvPr>
                <p14:cNvContentPartPr/>
                <p14:nvPr/>
              </p14:nvContentPartPr>
              <p14:xfrm>
                <a:off x="2401626" y="942054"/>
                <a:ext cx="77040" cy="379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974ACA-096A-4DC1-893B-5B83B8975E3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92986" y="933414"/>
                  <a:ext cx="946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E87CD4-3EC9-4CFD-9FD6-D017395D90CD}"/>
                    </a:ext>
                  </a:extLst>
                </p14:cNvPr>
                <p14:cNvContentPartPr/>
                <p14:nvPr/>
              </p14:nvContentPartPr>
              <p14:xfrm>
                <a:off x="2374626" y="1150494"/>
                <a:ext cx="96480" cy="5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E87CD4-3EC9-4CFD-9FD6-D017395D90C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65626" y="1141494"/>
                  <a:ext cx="114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65BCE6-FD80-43C2-999B-4D0ECAA9DC1D}"/>
                    </a:ext>
                  </a:extLst>
                </p14:cNvPr>
                <p14:cNvContentPartPr/>
                <p14:nvPr/>
              </p14:nvContentPartPr>
              <p14:xfrm>
                <a:off x="2222706" y="949614"/>
                <a:ext cx="14400" cy="144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65BCE6-FD80-43C2-999B-4D0ECAA9DC1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14066" y="940974"/>
                  <a:ext cx="32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266D1E-F12B-4209-B5BC-3659EDA970B8}"/>
                    </a:ext>
                  </a:extLst>
                </p14:cNvPr>
                <p14:cNvContentPartPr/>
                <p14:nvPr/>
              </p14:nvContentPartPr>
              <p14:xfrm>
                <a:off x="1896546" y="1317894"/>
                <a:ext cx="560520" cy="6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266D1E-F12B-4209-B5BC-3659EDA970B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87546" y="1309254"/>
                  <a:ext cx="578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5E8D732-16AA-4663-A898-01E06B57ED78}"/>
                    </a:ext>
                  </a:extLst>
                </p14:cNvPr>
                <p14:cNvContentPartPr/>
                <p14:nvPr/>
              </p14:nvContentPartPr>
              <p14:xfrm>
                <a:off x="1844346" y="1423374"/>
                <a:ext cx="551520" cy="30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5E8D732-16AA-4663-A898-01E06B57ED7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35346" y="1414734"/>
                  <a:ext cx="569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68AB4C-1704-4868-876D-8F259D9E3F88}"/>
                    </a:ext>
                  </a:extLst>
                </p14:cNvPr>
                <p14:cNvContentPartPr/>
                <p14:nvPr/>
              </p14:nvContentPartPr>
              <p14:xfrm>
                <a:off x="1921026" y="1086054"/>
                <a:ext cx="131040" cy="164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68AB4C-1704-4868-876D-8F259D9E3F8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12026" y="1077054"/>
                  <a:ext cx="148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58121B-EB77-451B-9CCC-854FCB936C3C}"/>
                    </a:ext>
                  </a:extLst>
                </p14:cNvPr>
                <p14:cNvContentPartPr/>
                <p14:nvPr/>
              </p14:nvContentPartPr>
              <p14:xfrm>
                <a:off x="2675946" y="1131774"/>
                <a:ext cx="173160" cy="4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58121B-EB77-451B-9CCC-854FCB936C3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67306" y="1122774"/>
                  <a:ext cx="190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D376BB-C02C-4D4D-B017-5FEF7A426092}"/>
                    </a:ext>
                  </a:extLst>
                </p14:cNvPr>
                <p14:cNvContentPartPr/>
                <p14:nvPr/>
              </p14:nvContentPartPr>
              <p14:xfrm>
                <a:off x="2675586" y="1095414"/>
                <a:ext cx="91080" cy="166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D376BB-C02C-4D4D-B017-5FEF7A42609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66586" y="1086774"/>
                  <a:ext cx="108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5A2BBB4-DEF0-4EC7-B71B-F41E471F97C9}"/>
                    </a:ext>
                  </a:extLst>
                </p14:cNvPr>
                <p14:cNvContentPartPr/>
                <p14:nvPr/>
              </p14:nvContentPartPr>
              <p14:xfrm>
                <a:off x="3029466" y="1035654"/>
                <a:ext cx="25560" cy="209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5A2BBB4-DEF0-4EC7-B71B-F41E471F97C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20826" y="1027014"/>
                  <a:ext cx="43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97C5CD8-C3C5-4235-8419-77F386FB91BA}"/>
                    </a:ext>
                  </a:extLst>
                </p14:cNvPr>
                <p14:cNvContentPartPr/>
                <p14:nvPr/>
              </p14:nvContentPartPr>
              <p14:xfrm>
                <a:off x="3116226" y="1025574"/>
                <a:ext cx="15480" cy="23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97C5CD8-C3C5-4235-8419-77F386FB91B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07226" y="1016574"/>
                  <a:ext cx="33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88EE52-47B0-4C13-ACE3-0BA59DDEC864}"/>
                    </a:ext>
                  </a:extLst>
                </p14:cNvPr>
                <p14:cNvContentPartPr/>
                <p14:nvPr/>
              </p14:nvContentPartPr>
              <p14:xfrm>
                <a:off x="2994906" y="1068774"/>
                <a:ext cx="201600" cy="41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88EE52-47B0-4C13-ACE3-0BA59DDEC86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86266" y="1060134"/>
                  <a:ext cx="219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77CA9C7-61C7-48AE-9E68-C7418CBC6DE0}"/>
                    </a:ext>
                  </a:extLst>
                </p14:cNvPr>
                <p14:cNvContentPartPr/>
                <p14:nvPr/>
              </p14:nvContentPartPr>
              <p14:xfrm>
                <a:off x="2978706" y="1159134"/>
                <a:ext cx="175680" cy="2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77CA9C7-61C7-48AE-9E68-C7418CBC6DE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70066" y="1150134"/>
                  <a:ext cx="193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8ED67AD-1F16-4C32-8CA4-5F6BFCBB9DBC}"/>
                    </a:ext>
                  </a:extLst>
                </p14:cNvPr>
                <p14:cNvContentPartPr/>
                <p14:nvPr/>
              </p14:nvContentPartPr>
              <p14:xfrm>
                <a:off x="3270666" y="1118094"/>
                <a:ext cx="109440" cy="132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8ED67AD-1F16-4C32-8CA4-5F6BFCBB9D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61666" y="1109094"/>
                  <a:ext cx="127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932AE2-65BA-43AB-8505-4A5BA9B9B6DB}"/>
                    </a:ext>
                  </a:extLst>
                </p14:cNvPr>
                <p14:cNvContentPartPr/>
                <p14:nvPr/>
              </p14:nvContentPartPr>
              <p14:xfrm>
                <a:off x="3246186" y="1195854"/>
                <a:ext cx="118800" cy="7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932AE2-65BA-43AB-8505-4A5BA9B9B6D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37546" y="1187214"/>
                  <a:ext cx="13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D69512C-401F-4990-864C-50DC101C2D4A}"/>
                    </a:ext>
                  </a:extLst>
                </p14:cNvPr>
                <p14:cNvContentPartPr/>
                <p14:nvPr/>
              </p14:nvContentPartPr>
              <p14:xfrm>
                <a:off x="3431946" y="1146174"/>
                <a:ext cx="136440" cy="210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D69512C-401F-4990-864C-50DC101C2D4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22946" y="1137174"/>
                  <a:ext cx="154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E45BA3-8CA0-4102-9AA4-BB6C517F8E37}"/>
                    </a:ext>
                  </a:extLst>
                </p14:cNvPr>
                <p14:cNvContentPartPr/>
                <p14:nvPr/>
              </p14:nvContentPartPr>
              <p14:xfrm>
                <a:off x="3605826" y="1138254"/>
                <a:ext cx="210600" cy="2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E45BA3-8CA0-4102-9AA4-BB6C517F8E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96826" y="1129254"/>
                  <a:ext cx="228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BBB86C1-5EC1-4FCE-8A3E-906A8BD94458}"/>
                    </a:ext>
                  </a:extLst>
                </p14:cNvPr>
                <p14:cNvContentPartPr/>
                <p14:nvPr/>
              </p14:nvContentPartPr>
              <p14:xfrm>
                <a:off x="3824706" y="1160574"/>
                <a:ext cx="115200" cy="101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BBB86C1-5EC1-4FCE-8A3E-906A8BD944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15706" y="1151574"/>
                  <a:ext cx="132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0480" name="Ink 20479">
                  <a:extLst>
                    <a:ext uri="{FF2B5EF4-FFF2-40B4-BE49-F238E27FC236}">
                      <a16:creationId xmlns:a16="http://schemas.microsoft.com/office/drawing/2014/main" id="{65A826FF-82B1-4750-B1D7-DB5313C2EAC8}"/>
                    </a:ext>
                  </a:extLst>
                </p14:cNvPr>
                <p14:cNvContentPartPr/>
                <p14:nvPr/>
              </p14:nvContentPartPr>
              <p14:xfrm>
                <a:off x="3883746" y="1067334"/>
                <a:ext cx="131040" cy="207720"/>
              </p14:xfrm>
            </p:contentPart>
          </mc:Choice>
          <mc:Fallback xmlns="">
            <p:pic>
              <p:nvPicPr>
                <p:cNvPr id="20480" name="Ink 20479">
                  <a:extLst>
                    <a:ext uri="{FF2B5EF4-FFF2-40B4-BE49-F238E27FC236}">
                      <a16:creationId xmlns:a16="http://schemas.microsoft.com/office/drawing/2014/main" id="{65A826FF-82B1-4750-B1D7-DB5313C2EAC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74746" y="1058694"/>
                  <a:ext cx="148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0481" name="Ink 20480">
                  <a:extLst>
                    <a:ext uri="{FF2B5EF4-FFF2-40B4-BE49-F238E27FC236}">
                      <a16:creationId xmlns:a16="http://schemas.microsoft.com/office/drawing/2014/main" id="{BC1EE6F2-4C81-44C5-ACEE-74ACB1DC17F0}"/>
                    </a:ext>
                  </a:extLst>
                </p14:cNvPr>
                <p14:cNvContentPartPr/>
                <p14:nvPr/>
              </p14:nvContentPartPr>
              <p14:xfrm>
                <a:off x="4035306" y="1174974"/>
                <a:ext cx="151560" cy="190440"/>
              </p14:xfrm>
            </p:contentPart>
          </mc:Choice>
          <mc:Fallback xmlns="">
            <p:pic>
              <p:nvPicPr>
                <p:cNvPr id="20481" name="Ink 20480">
                  <a:extLst>
                    <a:ext uri="{FF2B5EF4-FFF2-40B4-BE49-F238E27FC236}">
                      <a16:creationId xmlns:a16="http://schemas.microsoft.com/office/drawing/2014/main" id="{BC1EE6F2-4C81-44C5-ACEE-74ACB1DC17F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26306" y="1166334"/>
                  <a:ext cx="169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0483" name="Ink 20482">
                  <a:extLst>
                    <a:ext uri="{FF2B5EF4-FFF2-40B4-BE49-F238E27FC236}">
                      <a16:creationId xmlns:a16="http://schemas.microsoft.com/office/drawing/2014/main" id="{DCFA75C4-883E-4E5B-B36E-90900704A56C}"/>
                    </a:ext>
                  </a:extLst>
                </p14:cNvPr>
                <p14:cNvContentPartPr/>
                <p14:nvPr/>
              </p14:nvContentPartPr>
              <p14:xfrm>
                <a:off x="4221066" y="1234374"/>
                <a:ext cx="220320" cy="91440"/>
              </p14:xfrm>
            </p:contentPart>
          </mc:Choice>
          <mc:Fallback xmlns="">
            <p:pic>
              <p:nvPicPr>
                <p:cNvPr id="20483" name="Ink 20482">
                  <a:extLst>
                    <a:ext uri="{FF2B5EF4-FFF2-40B4-BE49-F238E27FC236}">
                      <a16:creationId xmlns:a16="http://schemas.microsoft.com/office/drawing/2014/main" id="{DCFA75C4-883E-4E5B-B36E-90900704A5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12066" y="1225374"/>
                  <a:ext cx="237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0484" name="Ink 20483">
                  <a:extLst>
                    <a:ext uri="{FF2B5EF4-FFF2-40B4-BE49-F238E27FC236}">
                      <a16:creationId xmlns:a16="http://schemas.microsoft.com/office/drawing/2014/main" id="{E1C6C604-66AB-4512-BE5C-F500F53F8610}"/>
                    </a:ext>
                  </a:extLst>
                </p14:cNvPr>
                <p14:cNvContentPartPr/>
                <p14:nvPr/>
              </p14:nvContentPartPr>
              <p14:xfrm>
                <a:off x="4489266" y="1198014"/>
                <a:ext cx="74880" cy="86760"/>
              </p14:xfrm>
            </p:contentPart>
          </mc:Choice>
          <mc:Fallback xmlns="">
            <p:pic>
              <p:nvPicPr>
                <p:cNvPr id="20484" name="Ink 20483">
                  <a:extLst>
                    <a:ext uri="{FF2B5EF4-FFF2-40B4-BE49-F238E27FC236}">
                      <a16:creationId xmlns:a16="http://schemas.microsoft.com/office/drawing/2014/main" id="{E1C6C604-66AB-4512-BE5C-F500F53F86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80266" y="1189374"/>
                  <a:ext cx="92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0524" name="Ink 20523">
                  <a:extLst>
                    <a:ext uri="{FF2B5EF4-FFF2-40B4-BE49-F238E27FC236}">
                      <a16:creationId xmlns:a16="http://schemas.microsoft.com/office/drawing/2014/main" id="{827A7FF6-08E3-4F61-9A02-AC1BD6CFDBFE}"/>
                    </a:ext>
                  </a:extLst>
                </p14:cNvPr>
                <p14:cNvContentPartPr/>
                <p14:nvPr/>
              </p14:nvContentPartPr>
              <p14:xfrm>
                <a:off x="3567666" y="1718214"/>
                <a:ext cx="283680" cy="379080"/>
              </p14:xfrm>
            </p:contentPart>
          </mc:Choice>
          <mc:Fallback xmlns="">
            <p:pic>
              <p:nvPicPr>
                <p:cNvPr id="20524" name="Ink 20523">
                  <a:extLst>
                    <a:ext uri="{FF2B5EF4-FFF2-40B4-BE49-F238E27FC236}">
                      <a16:creationId xmlns:a16="http://schemas.microsoft.com/office/drawing/2014/main" id="{827A7FF6-08E3-4F61-9A02-AC1BD6CFDBF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58666" y="1709574"/>
                  <a:ext cx="3013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525" name="Ink 20524">
                  <a:extLst>
                    <a:ext uri="{FF2B5EF4-FFF2-40B4-BE49-F238E27FC236}">
                      <a16:creationId xmlns:a16="http://schemas.microsoft.com/office/drawing/2014/main" id="{3A5544E0-EDEF-477A-8DC3-6C6E5A6B03E9}"/>
                    </a:ext>
                  </a:extLst>
                </p14:cNvPr>
                <p14:cNvContentPartPr/>
                <p14:nvPr/>
              </p14:nvContentPartPr>
              <p14:xfrm>
                <a:off x="3339066" y="1488534"/>
                <a:ext cx="133560" cy="232920"/>
              </p14:xfrm>
            </p:contentPart>
          </mc:Choice>
          <mc:Fallback xmlns="">
            <p:pic>
              <p:nvPicPr>
                <p:cNvPr id="20525" name="Ink 20524">
                  <a:extLst>
                    <a:ext uri="{FF2B5EF4-FFF2-40B4-BE49-F238E27FC236}">
                      <a16:creationId xmlns:a16="http://schemas.microsoft.com/office/drawing/2014/main" id="{3A5544E0-EDEF-477A-8DC3-6C6E5A6B03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30426" y="1479894"/>
                  <a:ext cx="151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0526" name="Ink 20525">
                  <a:extLst>
                    <a:ext uri="{FF2B5EF4-FFF2-40B4-BE49-F238E27FC236}">
                      <a16:creationId xmlns:a16="http://schemas.microsoft.com/office/drawing/2014/main" id="{ADF92042-250E-4B61-97FE-072DBD8477D0}"/>
                    </a:ext>
                  </a:extLst>
                </p14:cNvPr>
                <p14:cNvContentPartPr/>
                <p14:nvPr/>
              </p14:nvContentPartPr>
              <p14:xfrm>
                <a:off x="3512586" y="1602654"/>
                <a:ext cx="9720" cy="73440"/>
              </p14:xfrm>
            </p:contentPart>
          </mc:Choice>
          <mc:Fallback xmlns="">
            <p:pic>
              <p:nvPicPr>
                <p:cNvPr id="20526" name="Ink 20525">
                  <a:extLst>
                    <a:ext uri="{FF2B5EF4-FFF2-40B4-BE49-F238E27FC236}">
                      <a16:creationId xmlns:a16="http://schemas.microsoft.com/office/drawing/2014/main" id="{ADF92042-250E-4B61-97FE-072DBD8477D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03586" y="1594014"/>
                  <a:ext cx="27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0527" name="Ink 20526">
                  <a:extLst>
                    <a:ext uri="{FF2B5EF4-FFF2-40B4-BE49-F238E27FC236}">
                      <a16:creationId xmlns:a16="http://schemas.microsoft.com/office/drawing/2014/main" id="{CE15F335-55D0-43A5-BE91-86F068C199D8}"/>
                    </a:ext>
                  </a:extLst>
                </p14:cNvPr>
                <p14:cNvContentPartPr/>
                <p14:nvPr/>
              </p14:nvContentPartPr>
              <p14:xfrm>
                <a:off x="3519066" y="1568454"/>
                <a:ext cx="79560" cy="104040"/>
              </p14:xfrm>
            </p:contentPart>
          </mc:Choice>
          <mc:Fallback xmlns="">
            <p:pic>
              <p:nvPicPr>
                <p:cNvPr id="20527" name="Ink 20526">
                  <a:extLst>
                    <a:ext uri="{FF2B5EF4-FFF2-40B4-BE49-F238E27FC236}">
                      <a16:creationId xmlns:a16="http://schemas.microsoft.com/office/drawing/2014/main" id="{CE15F335-55D0-43A5-BE91-86F068C199D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10426" y="1559454"/>
                  <a:ext cx="97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0528" name="Ink 20527">
                  <a:extLst>
                    <a:ext uri="{FF2B5EF4-FFF2-40B4-BE49-F238E27FC236}">
                      <a16:creationId xmlns:a16="http://schemas.microsoft.com/office/drawing/2014/main" id="{27C57D55-D536-4153-AC67-1C763BB5CB03}"/>
                    </a:ext>
                  </a:extLst>
                </p14:cNvPr>
                <p14:cNvContentPartPr/>
                <p14:nvPr/>
              </p14:nvContentPartPr>
              <p14:xfrm>
                <a:off x="3614826" y="1591134"/>
                <a:ext cx="50400" cy="100080"/>
              </p14:xfrm>
            </p:contentPart>
          </mc:Choice>
          <mc:Fallback xmlns="">
            <p:pic>
              <p:nvPicPr>
                <p:cNvPr id="20528" name="Ink 20527">
                  <a:extLst>
                    <a:ext uri="{FF2B5EF4-FFF2-40B4-BE49-F238E27FC236}">
                      <a16:creationId xmlns:a16="http://schemas.microsoft.com/office/drawing/2014/main" id="{27C57D55-D536-4153-AC67-1C763BB5CB0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05826" y="1582134"/>
                  <a:ext cx="68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0529" name="Ink 20528">
                  <a:extLst>
                    <a:ext uri="{FF2B5EF4-FFF2-40B4-BE49-F238E27FC236}">
                      <a16:creationId xmlns:a16="http://schemas.microsoft.com/office/drawing/2014/main" id="{7AD19C01-A2B7-45CA-A79A-8B352F9819D0}"/>
                    </a:ext>
                  </a:extLst>
                </p14:cNvPr>
                <p14:cNvContentPartPr/>
                <p14:nvPr/>
              </p14:nvContentPartPr>
              <p14:xfrm>
                <a:off x="3716346" y="1542894"/>
                <a:ext cx="36360" cy="117360"/>
              </p14:xfrm>
            </p:contentPart>
          </mc:Choice>
          <mc:Fallback xmlns="">
            <p:pic>
              <p:nvPicPr>
                <p:cNvPr id="20529" name="Ink 20528">
                  <a:extLst>
                    <a:ext uri="{FF2B5EF4-FFF2-40B4-BE49-F238E27FC236}">
                      <a16:creationId xmlns:a16="http://schemas.microsoft.com/office/drawing/2014/main" id="{7AD19C01-A2B7-45CA-A79A-8B352F9819D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707346" y="1533894"/>
                  <a:ext cx="54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0530" name="Ink 20529">
                  <a:extLst>
                    <a:ext uri="{FF2B5EF4-FFF2-40B4-BE49-F238E27FC236}">
                      <a16:creationId xmlns:a16="http://schemas.microsoft.com/office/drawing/2014/main" id="{0469CB7A-F305-4B1E-8384-E327DC353397}"/>
                    </a:ext>
                  </a:extLst>
                </p14:cNvPr>
                <p14:cNvContentPartPr/>
                <p14:nvPr/>
              </p14:nvContentPartPr>
              <p14:xfrm>
                <a:off x="3776106" y="1477734"/>
                <a:ext cx="134640" cy="191520"/>
              </p14:xfrm>
            </p:contentPart>
          </mc:Choice>
          <mc:Fallback xmlns="">
            <p:pic>
              <p:nvPicPr>
                <p:cNvPr id="20530" name="Ink 20529">
                  <a:extLst>
                    <a:ext uri="{FF2B5EF4-FFF2-40B4-BE49-F238E27FC236}">
                      <a16:creationId xmlns:a16="http://schemas.microsoft.com/office/drawing/2014/main" id="{0469CB7A-F305-4B1E-8384-E327DC35339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67106" y="1468734"/>
                  <a:ext cx="152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0531" name="Ink 20530">
                  <a:extLst>
                    <a:ext uri="{FF2B5EF4-FFF2-40B4-BE49-F238E27FC236}">
                      <a16:creationId xmlns:a16="http://schemas.microsoft.com/office/drawing/2014/main" id="{2183BD45-847B-4A54-957B-CA7A9C6885A0}"/>
                    </a:ext>
                  </a:extLst>
                </p14:cNvPr>
                <p14:cNvContentPartPr/>
                <p14:nvPr/>
              </p14:nvContentPartPr>
              <p14:xfrm>
                <a:off x="4096146" y="1470894"/>
                <a:ext cx="19440" cy="213840"/>
              </p14:xfrm>
            </p:contentPart>
          </mc:Choice>
          <mc:Fallback xmlns="">
            <p:pic>
              <p:nvPicPr>
                <p:cNvPr id="20531" name="Ink 20530">
                  <a:extLst>
                    <a:ext uri="{FF2B5EF4-FFF2-40B4-BE49-F238E27FC236}">
                      <a16:creationId xmlns:a16="http://schemas.microsoft.com/office/drawing/2014/main" id="{2183BD45-847B-4A54-957B-CA7A9C6885A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87506" y="1461894"/>
                  <a:ext cx="37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532" name="Ink 20531">
                  <a:extLst>
                    <a:ext uri="{FF2B5EF4-FFF2-40B4-BE49-F238E27FC236}">
                      <a16:creationId xmlns:a16="http://schemas.microsoft.com/office/drawing/2014/main" id="{43B40374-77BD-4D2F-BBC9-6A672A1FFE5B}"/>
                    </a:ext>
                  </a:extLst>
                </p14:cNvPr>
                <p14:cNvContentPartPr/>
                <p14:nvPr/>
              </p14:nvContentPartPr>
              <p14:xfrm>
                <a:off x="4056906" y="1594734"/>
                <a:ext cx="108000" cy="108000"/>
              </p14:xfrm>
            </p:contentPart>
          </mc:Choice>
          <mc:Fallback xmlns="">
            <p:pic>
              <p:nvPicPr>
                <p:cNvPr id="20532" name="Ink 20531">
                  <a:extLst>
                    <a:ext uri="{FF2B5EF4-FFF2-40B4-BE49-F238E27FC236}">
                      <a16:creationId xmlns:a16="http://schemas.microsoft.com/office/drawing/2014/main" id="{43B40374-77BD-4D2F-BBC9-6A672A1FFE5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48266" y="1586094"/>
                  <a:ext cx="125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533" name="Ink 20532">
                  <a:extLst>
                    <a:ext uri="{FF2B5EF4-FFF2-40B4-BE49-F238E27FC236}">
                      <a16:creationId xmlns:a16="http://schemas.microsoft.com/office/drawing/2014/main" id="{F3A595B7-0C7A-4C63-8E40-34F7F75CA920}"/>
                    </a:ext>
                  </a:extLst>
                </p14:cNvPr>
                <p14:cNvContentPartPr/>
                <p14:nvPr/>
              </p14:nvContentPartPr>
              <p14:xfrm>
                <a:off x="4258146" y="1413654"/>
                <a:ext cx="15840" cy="181800"/>
              </p14:xfrm>
            </p:contentPart>
          </mc:Choice>
          <mc:Fallback xmlns="">
            <p:pic>
              <p:nvPicPr>
                <p:cNvPr id="20533" name="Ink 20532">
                  <a:extLst>
                    <a:ext uri="{FF2B5EF4-FFF2-40B4-BE49-F238E27FC236}">
                      <a16:creationId xmlns:a16="http://schemas.microsoft.com/office/drawing/2014/main" id="{F3A595B7-0C7A-4C63-8E40-34F7F75CA92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49506" y="1404654"/>
                  <a:ext cx="33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0534" name="Ink 20533">
                  <a:extLst>
                    <a:ext uri="{FF2B5EF4-FFF2-40B4-BE49-F238E27FC236}">
                      <a16:creationId xmlns:a16="http://schemas.microsoft.com/office/drawing/2014/main" id="{D8F654EC-E4D7-4CA0-9550-93818669DF4A}"/>
                    </a:ext>
                  </a:extLst>
                </p14:cNvPr>
                <p14:cNvContentPartPr/>
                <p14:nvPr/>
              </p14:nvContentPartPr>
              <p14:xfrm>
                <a:off x="4177506" y="1550094"/>
                <a:ext cx="116280" cy="7560"/>
              </p14:xfrm>
            </p:contentPart>
          </mc:Choice>
          <mc:Fallback xmlns="">
            <p:pic>
              <p:nvPicPr>
                <p:cNvPr id="20534" name="Ink 20533">
                  <a:extLst>
                    <a:ext uri="{FF2B5EF4-FFF2-40B4-BE49-F238E27FC236}">
                      <a16:creationId xmlns:a16="http://schemas.microsoft.com/office/drawing/2014/main" id="{D8F654EC-E4D7-4CA0-9550-93818669DF4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68866" y="1541094"/>
                  <a:ext cx="133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0535" name="Ink 20534">
                  <a:extLst>
                    <a:ext uri="{FF2B5EF4-FFF2-40B4-BE49-F238E27FC236}">
                      <a16:creationId xmlns:a16="http://schemas.microsoft.com/office/drawing/2014/main" id="{7AF573A5-764C-420E-95C3-7B26363BD2C8}"/>
                    </a:ext>
                  </a:extLst>
                </p14:cNvPr>
                <p14:cNvContentPartPr/>
                <p14:nvPr/>
              </p14:nvContentPartPr>
              <p14:xfrm>
                <a:off x="4392066" y="1422654"/>
                <a:ext cx="64800" cy="214560"/>
              </p14:xfrm>
            </p:contentPart>
          </mc:Choice>
          <mc:Fallback xmlns="">
            <p:pic>
              <p:nvPicPr>
                <p:cNvPr id="20535" name="Ink 20534">
                  <a:extLst>
                    <a:ext uri="{FF2B5EF4-FFF2-40B4-BE49-F238E27FC236}">
                      <a16:creationId xmlns:a16="http://schemas.microsoft.com/office/drawing/2014/main" id="{7AF573A5-764C-420E-95C3-7B26363BD2C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83426" y="1414014"/>
                  <a:ext cx="82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0536" name="Ink 20535">
                  <a:extLst>
                    <a:ext uri="{FF2B5EF4-FFF2-40B4-BE49-F238E27FC236}">
                      <a16:creationId xmlns:a16="http://schemas.microsoft.com/office/drawing/2014/main" id="{8B0D8AB4-2ECC-4FA7-B851-E9656F82FC90}"/>
                    </a:ext>
                  </a:extLst>
                </p14:cNvPr>
                <p14:cNvContentPartPr/>
                <p14:nvPr/>
              </p14:nvContentPartPr>
              <p14:xfrm>
                <a:off x="4270386" y="1545774"/>
                <a:ext cx="164160" cy="21960"/>
              </p14:xfrm>
            </p:contentPart>
          </mc:Choice>
          <mc:Fallback xmlns="">
            <p:pic>
              <p:nvPicPr>
                <p:cNvPr id="20536" name="Ink 20535">
                  <a:extLst>
                    <a:ext uri="{FF2B5EF4-FFF2-40B4-BE49-F238E27FC236}">
                      <a16:creationId xmlns:a16="http://schemas.microsoft.com/office/drawing/2014/main" id="{8B0D8AB4-2ECC-4FA7-B851-E9656F82FC9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61386" y="1536774"/>
                  <a:ext cx="18180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82457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ανά έγγραφο (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document-at-a-time)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4779" y="2209800"/>
            <a:ext cx="8279621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 defTabSz="449263">
              <a:buClr>
                <a:srgbClr val="336699"/>
              </a:buClr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l-GR" dirty="0">
                <a:solidFill>
                  <a:srgbClr val="C00000"/>
                </a:solidFill>
                <a:latin typeface="Calibri"/>
                <a:cs typeface="+mn-cs"/>
              </a:rPr>
              <a:t>(</a:t>
            </a:r>
            <a:r>
              <a:rPr lang="en-US" dirty="0">
                <a:solidFill>
                  <a:srgbClr val="C00000"/>
                </a:solidFill>
                <a:latin typeface="Calibri"/>
                <a:cs typeface="+mn-cs"/>
              </a:rPr>
              <a:t>document-at-a-time)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Μπορούμε να διατρέχουμε τις λίστες των όρων του ερωτήματος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παράλληλα όπως στην περίπτωση της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Boolean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ανάκτησης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(merge sort)</a:t>
            </a: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257300" lvl="2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Αυτό έχει ως αποτέλεσμα λόγω της ίδιας διάταξης των εγγράφων στις λίστες καταχωρίσεων τον υπολογισμό του βαθμού ανά έγγραφο  </a:t>
            </a:r>
            <a:endParaRPr lang="de-DE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9511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33910-F27C-486F-9F6B-553EA69605A4}"/>
              </a:ext>
            </a:extLst>
          </p:cNvPr>
          <p:cNvSpPr txBox="1"/>
          <p:nvPr/>
        </p:nvSpPr>
        <p:spPr>
          <a:xfrm>
            <a:off x="457200" y="1524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FA175DF-B719-434E-A0B0-2393D8A05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99644"/>
              </p:ext>
            </p:extLst>
          </p:nvPr>
        </p:nvGraphicFramePr>
        <p:xfrm>
          <a:off x="4267200" y="1195864"/>
          <a:ext cx="30480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2328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232818">
                <a:tc>
                  <a:txBody>
                    <a:bodyPr/>
                    <a:lstStyle/>
                    <a:p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232818">
                <a:tc>
                  <a:txBody>
                    <a:bodyPr/>
                    <a:lstStyle/>
                    <a:p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232818">
                <a:tc>
                  <a:txBody>
                    <a:bodyPr/>
                    <a:lstStyle/>
                    <a:p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232818">
                <a:tc>
                  <a:txBody>
                    <a:bodyPr/>
                    <a:lstStyle/>
                    <a:p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232818">
                <a:tc>
                  <a:txBody>
                    <a:bodyPr/>
                    <a:lstStyle/>
                    <a:p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232818">
                <a:tc>
                  <a:txBody>
                    <a:bodyPr/>
                    <a:lstStyle/>
                    <a:p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14:cNvPr>
              <p14:cNvContentPartPr/>
              <p14:nvPr/>
            </p14:nvContentPartPr>
            <p14:xfrm>
              <a:off x="868746" y="20729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746" y="19829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F48797-3D86-44D3-A464-D9BEF7BFB00F}"/>
              </a:ext>
            </a:extLst>
          </p:cNvPr>
          <p:cNvSpPr txBox="1"/>
          <p:nvPr/>
        </p:nvSpPr>
        <p:spPr>
          <a:xfrm>
            <a:off x="762000" y="3276600"/>
            <a:ext cx="540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q: a c</a:t>
            </a:r>
          </a:p>
        </p:txBody>
      </p:sp>
      <p:sp>
        <p:nvSpPr>
          <p:cNvPr id="369" name="Title 3">
            <a:extLst>
              <a:ext uri="{FF2B5EF4-FFF2-40B4-BE49-F238E27FC236}">
                <a16:creationId xmlns:a16="http://schemas.microsoft.com/office/drawing/2014/main" id="{7964058D-993C-4BE3-B304-F1EFB79C3AE5}"/>
              </a:ext>
            </a:extLst>
          </p:cNvPr>
          <p:cNvSpPr txBox="1">
            <a:spLocks/>
          </p:cNvSpPr>
          <p:nvPr/>
        </p:nvSpPr>
        <p:spPr>
          <a:xfrm>
            <a:off x="152400" y="201057"/>
            <a:ext cx="8610600" cy="565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480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6585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799" y="135731"/>
            <a:ext cx="84582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βαρών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8389" y="1364881"/>
            <a:ext cx="8051021" cy="2985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 συνημίτονο:</a:t>
            </a:r>
          </a:p>
          <a:p>
            <a:pPr lvl="1" defTabSz="449263">
              <a:buClr>
                <a:srgbClr val="336699"/>
              </a:buClr>
            </a:pPr>
            <a:endParaRPr lang="el-GR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Εξαρτάται από τη μέθοδο – ίσως χρειαστεί να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αποθηκεύσουμε και το μήκος του εγγράφου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(για 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+mn-cs"/>
              </a:rPr>
              <a:t>κανονικοποίηση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 ή να αποθηκεύσουμε τις 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+mn-cs"/>
              </a:rPr>
              <a:t>κανονικοποιημένες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τιμές (αντί του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tf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l-GR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Τροποποιήσεις εγγράφων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: </a:t>
            </a:r>
            <a:r>
              <a:rPr lang="el-GR" dirty="0">
                <a:solidFill>
                  <a:srgbClr val="000000"/>
                </a:solidFill>
                <a:latin typeface="Calibri"/>
              </a:rPr>
              <a:t>τι αλλάζει;</a:t>
            </a:r>
          </a:p>
          <a:p>
            <a:pPr lvl="1" defTabSz="449263">
              <a:buClr>
                <a:srgbClr val="336699"/>
              </a:buClr>
            </a:pP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Η σχετική διάταξη των εγγράφων δεν επηρεάζεται από την 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+mn-cs"/>
              </a:rPr>
              <a:t>κανονικοποίηση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ή όχι του διανύσματος του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q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</a:pPr>
            <a:endParaRPr lang="el-GR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 κάθε όρος μόνο μια φορά στο ερώτημα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,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w 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+mn-cs"/>
              </a:rPr>
              <a:t>t,q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μπορεί να αγνοηθεί, οπότε μπορούμε απλώς να αθροίζουμε τα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w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+mn-cs"/>
              </a:rPr>
              <a:t>t,d</a:t>
            </a: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3181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k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-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κορυφαίων αποτελεσμάτων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7392" y="1485900"/>
            <a:ext cx="8458200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60375" lvl="1" indent="-3175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Σε πολλές εφαρμογές, δε χρειαζόμαστε την πλήρη διάταξη, αλλά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μόνο τα κορυφαία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k (top-k)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,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για κάποιο μικρό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π.χ.,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= 100</a:t>
            </a: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Απλοϊκός τρόπος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Υπολόγισε τους βαθμούς για όλα τα </a:t>
            </a:r>
            <a:r>
              <a:rPr lang="en-US" sz="2200" dirty="0">
                <a:solidFill>
                  <a:srgbClr val="000000"/>
                </a:solidFill>
                <a:latin typeface="Calibri"/>
              </a:rPr>
              <a:t>N </a:t>
            </a:r>
            <a:r>
              <a:rPr lang="el-GR" sz="2200" dirty="0">
                <a:solidFill>
                  <a:srgbClr val="000000"/>
                </a:solidFill>
                <a:latin typeface="Calibri"/>
              </a:rPr>
              <a:t>έγραφα</a:t>
            </a: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>
                <a:solidFill>
                  <a:srgbClr val="000000"/>
                </a:solidFill>
                <a:latin typeface="Calibri"/>
              </a:rPr>
              <a:t>Sort</a:t>
            </a:r>
            <a:endParaRPr lang="de-DE" sz="2200" dirty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Επέστεψε τα κορυφαία </a:t>
            </a:r>
            <a:r>
              <a:rPr lang="de-DE" sz="2200" i="1" dirty="0">
                <a:solidFill>
                  <a:srgbClr val="000000"/>
                </a:solidFill>
                <a:latin typeface="Calibri"/>
              </a:rPr>
              <a:t>k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 δε χρειαζόμαστε όλη τη διάταξη, υπάρχει </a:t>
            </a:r>
            <a:r>
              <a:rPr lang="el-GR" u="sng" dirty="0">
                <a:solidFill>
                  <a:srgbClr val="000000"/>
                </a:solidFill>
                <a:latin typeface="Calibri"/>
                <a:cs typeface="+mn-cs"/>
              </a:rPr>
              <a:t>πιο αποδοτικός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τρόπος να υπολογίσουμε </a:t>
            </a:r>
            <a:r>
              <a:rPr lang="el-GR" i="1" u="sng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μόνο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τα κορυφαία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k; </a:t>
            </a:r>
            <a:endParaRPr lang="de-DE" sz="2200" i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i="1" dirty="0">
                <a:latin typeface="+mn-lt"/>
              </a:rPr>
              <a:t> Έστω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τα έγγραφα με μη μηδενικό συνημίτονο. Μπορούμε να βρούμε τα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καλύτερα </a:t>
            </a:r>
            <a:r>
              <a:rPr lang="el-GR" i="1" u="sng" dirty="0">
                <a:latin typeface="+mn-lt"/>
              </a:rPr>
              <a:t>χωρίς διάταξη όλων</a:t>
            </a:r>
            <a:r>
              <a:rPr lang="el-GR" i="1" dirty="0">
                <a:latin typeface="+mn-lt"/>
              </a:rPr>
              <a:t> των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εγγράφων; </a:t>
            </a:r>
          </a:p>
        </p:txBody>
      </p:sp>
    </p:spTree>
    <p:extLst>
      <p:ext uri="{BB962C8B-B14F-4D97-AF65-F5344CB8AC3E}">
        <p14:creationId xmlns:p14="http://schemas.microsoft.com/office/powerpoint/2010/main" val="26556820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6B43CE-8FD4-48CC-A98A-1BCCD581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2BDE09-1079-400E-BE6D-ECDF21B3005F}"/>
                  </a:ext>
                </a:extLst>
              </p:cNvPr>
              <p:cNvSpPr txBox="1"/>
              <p:nvPr/>
            </p:nvSpPr>
            <p:spPr>
              <a:xfrm>
                <a:off x="685800" y="1371600"/>
                <a:ext cx="73152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800" dirty="0">
                    <a:latin typeface="+mn-lt"/>
                  </a:rPr>
                  <a:t>Κρατάμε σε μια δομή μόνο τα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l-GR" sz="2800" dirty="0">
                    <a:latin typeface="+mn-lt"/>
                  </a:rPr>
                  <a:t>καλύτερα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800" dirty="0">
                    <a:latin typeface="+mn-lt"/>
                  </a:rPr>
                  <a:t>Συγκρίνουμε το κάθε νέο στοιχείο με αυτά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l-GR" sz="2800" dirty="0">
                    <a:latin typeface="+mn-lt"/>
                  </a:rPr>
                  <a:t>Αν καλύτερο από το χειρότερο από τα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l-GR" sz="2800" dirty="0">
                    <a:latin typeface="+mn-lt"/>
                  </a:rPr>
                  <a:t>καλύτερα, το αντικαθιστά στη δομή 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l-GR" sz="2800" dirty="0">
                    <a:latin typeface="+mn-lt"/>
                  </a:rPr>
                  <a:t>αλλιώς το αγνοούμε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2BDE09-1079-400E-BE6D-ECDF21B3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71600"/>
                <a:ext cx="7315200" cy="2246769"/>
              </a:xfrm>
              <a:prstGeom prst="rect">
                <a:avLst/>
              </a:prstGeom>
              <a:blipFill>
                <a:blip r:embed="rId2"/>
                <a:stretch>
                  <a:fillRect l="-1500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1A24033-25CD-4F00-94DF-C9EEABD65A50}"/>
              </a:ext>
            </a:extLst>
          </p:cNvPr>
          <p:cNvSpPr txBox="1"/>
          <p:nvPr/>
        </p:nvSpPr>
        <p:spPr>
          <a:xfrm>
            <a:off x="1676400" y="396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i="1" dirty="0">
                <a:solidFill>
                  <a:schemeClr val="accent5">
                    <a:lumMod val="75000"/>
                  </a:schemeClr>
                </a:solidFill>
              </a:rPr>
              <a:t>Ποια είναι μια καλή δομή;</a:t>
            </a:r>
            <a:endParaRPr lang="en-US" sz="32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551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152400" y="280912"/>
            <a:ext cx="8915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Χρήση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min-heap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36576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Χρήση δυαδικού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min heap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70C0"/>
                </a:solidFill>
                <a:latin typeface="Calibri"/>
                <a:cs typeface="+mn-cs"/>
              </a:rPr>
              <a:t>Ένα δυαδικό </a:t>
            </a:r>
            <a:r>
              <a:rPr lang="en-US" dirty="0">
                <a:solidFill>
                  <a:srgbClr val="0070C0"/>
                </a:solidFill>
                <a:latin typeface="Calibri"/>
                <a:cs typeface="+mn-cs"/>
              </a:rPr>
              <a:t>min heap</a:t>
            </a:r>
            <a:r>
              <a:rPr lang="el-GR" dirty="0">
                <a:solidFill>
                  <a:srgbClr val="0070C0"/>
                </a:solidFill>
                <a:latin typeface="Calibri"/>
                <a:cs typeface="+mn-cs"/>
              </a:rPr>
              <a:t> είναι ένα δυαδικό δέντρο που η τιμή ενός κόμβου είναι μικρότερη από την τιμή των δύο παιδιών του</a:t>
            </a:r>
            <a:r>
              <a:rPr lang="en-US" dirty="0">
                <a:solidFill>
                  <a:srgbClr val="0070C0"/>
                </a:solidFill>
                <a:latin typeface="Calibri"/>
                <a:cs typeface="+mn-cs"/>
              </a:rPr>
              <a:t>.</a:t>
            </a:r>
          </a:p>
        </p:txBody>
      </p:sp>
      <p:pic>
        <p:nvPicPr>
          <p:cNvPr id="8" name="Picture 7" descr="7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362200"/>
            <a:ext cx="5078439" cy="3786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9D98587-0B31-44A5-ABFA-6DDE9535F0AF}"/>
                  </a:ext>
                </a:extLst>
              </p14:cNvPr>
              <p14:cNvContentPartPr/>
              <p14:nvPr/>
            </p14:nvContentPartPr>
            <p14:xfrm>
              <a:off x="7041306" y="1428049"/>
              <a:ext cx="27360" cy="44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9D98587-0B31-44A5-ABFA-6DDE9535F0A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2306" y="1419049"/>
                <a:ext cx="45000" cy="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2898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196780" y="135731"/>
            <a:ext cx="8915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Αποθήκευση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σε πίνακα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pic>
        <p:nvPicPr>
          <p:cNvPr id="263170" name="Picture 2" descr="http://www.cs.cmu.edu/~adamchik/15-121/lectures/Binary%20Heaps/pix/comple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99" y="1166947"/>
            <a:ext cx="5105400" cy="38481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320" y="5131708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latin typeface="+mn-lt"/>
              </a:rPr>
              <a:t>Η ρίζα είναι στη θέση 1 του πίνακα. 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Για το </a:t>
            </a:r>
            <a:r>
              <a:rPr lang="en-US" sz="2000" dirty="0" err="1">
                <a:latin typeface="+mn-lt"/>
              </a:rPr>
              <a:t>i</a:t>
            </a:r>
            <a:r>
              <a:rPr lang="el-GR" sz="2000" dirty="0">
                <a:latin typeface="+mn-lt"/>
              </a:rPr>
              <a:t>-οστό στοιχείο: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Το αριστερό παιδί είναι στη θέση </a:t>
            </a:r>
            <a:r>
              <a:rPr lang="en-US" sz="2000" dirty="0">
                <a:latin typeface="+mn-lt"/>
              </a:rPr>
              <a:t>2*</a:t>
            </a:r>
            <a:r>
              <a:rPr lang="en-US" sz="2000" dirty="0" err="1">
                <a:latin typeface="+mn-lt"/>
              </a:rPr>
              <a:t>i</a:t>
            </a:r>
            <a:endParaRPr lang="en-US" sz="2000" dirty="0">
              <a:latin typeface="+mn-lt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Το δεξί παιδί είναι στη θέση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2*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+1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Ο γονέας στη θέση </a:t>
            </a:r>
            <a:r>
              <a:rPr lang="en-US" sz="2000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/2 </a:t>
            </a:r>
            <a:endParaRPr lang="el-GR" sz="20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95441-CDCC-47C3-A8EB-C7430573996C}"/>
              </a:ext>
            </a:extLst>
          </p:cNvPr>
          <p:cNvSpPr txBox="1"/>
          <p:nvPr/>
        </p:nvSpPr>
        <p:spPr>
          <a:xfrm>
            <a:off x="6781800" y="3352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A: DBS (depth)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B: BFS (breadth)</a:t>
            </a:r>
          </a:p>
        </p:txBody>
      </p:sp>
    </p:spTree>
    <p:extLst>
      <p:ext uri="{BB962C8B-B14F-4D97-AF65-F5344CB8AC3E}">
        <p14:creationId xmlns:p14="http://schemas.microsoft.com/office/powerpoint/2010/main" val="26662914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Εισαγωγή στοιχείου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447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Το νέο στοιχείο εισάγεται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ως το τελευταίο στοιχείο </a:t>
            </a:r>
            <a:r>
              <a:rPr lang="el-GR" sz="2000" dirty="0">
                <a:latin typeface="+mn-lt"/>
              </a:rPr>
              <a:t>(στο τέλος του </a:t>
            </a:r>
            <a:r>
              <a:rPr lang="en-US" sz="2000" dirty="0">
                <a:latin typeface="+mn-lt"/>
              </a:rPr>
              <a:t>heap)</a:t>
            </a:r>
          </a:p>
          <a:p>
            <a:r>
              <a:rPr lang="el-GR" sz="2000" dirty="0">
                <a:latin typeface="+mn-lt"/>
              </a:rPr>
              <a:t>Η ιδιότητα του </a:t>
            </a:r>
            <a:r>
              <a:rPr lang="en-US" sz="2000" dirty="0">
                <a:latin typeface="+mn-lt"/>
              </a:rPr>
              <a:t>heap </a:t>
            </a:r>
            <a:r>
              <a:rPr lang="el-GR" sz="2000" dirty="0">
                <a:latin typeface="+mn-lt"/>
              </a:rPr>
              <a:t>εξασφαλίζεται με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σύγκριση του στοιχείου με τον γονιό του</a:t>
            </a:r>
            <a:r>
              <a:rPr lang="el-GR" sz="2000" dirty="0">
                <a:latin typeface="+mn-lt"/>
              </a:rPr>
              <a:t> και μετακίνηση του προς τα πάνω </a:t>
            </a:r>
            <a:r>
              <a:rPr lang="en-US" sz="2000" dirty="0">
                <a:latin typeface="+mn-lt"/>
              </a:rPr>
              <a:t>(swap with parent) </a:t>
            </a:r>
            <a:r>
              <a:rPr lang="el-GR" sz="2000" dirty="0">
                <a:latin typeface="+mn-lt"/>
              </a:rPr>
              <a:t>μέχρι να συναντήσει στοιχείο ίσο ή μεγαλύτερο (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percolation up</a:t>
            </a:r>
            <a:r>
              <a:rPr lang="el-GR" sz="2000" dirty="0">
                <a:latin typeface="+mn-lt"/>
              </a:rPr>
              <a:t>)</a:t>
            </a:r>
            <a:r>
              <a:rPr lang="en-US" sz="2000" dirty="0">
                <a:latin typeface="+mn-lt"/>
              </a:rPr>
              <a:t>. </a:t>
            </a:r>
            <a:endParaRPr lang="el-GR" sz="2000" dirty="0">
              <a:latin typeface="+mn-lt"/>
            </a:endParaRPr>
          </a:p>
        </p:txBody>
      </p:sp>
      <p:pic>
        <p:nvPicPr>
          <p:cNvPr id="262146" name="Picture 2" descr="http://www.cs.cmu.edu/~adamchik/15-121/lectures/Binary%20Heaps/pix/inser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49568"/>
            <a:ext cx="5029200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2675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1066800" y="518100"/>
            <a:ext cx="6705600" cy="1143000"/>
          </a:xfrm>
        </p:spPr>
        <p:txBody>
          <a:bodyPr/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Διαγραφή μικρότερου στοιχείου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1336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Το μικρότερο στοιχείο βρίσκεται </a:t>
            </a:r>
            <a:r>
              <a:rPr lang="el-GR" sz="2000" i="1" dirty="0">
                <a:latin typeface="+mn-lt"/>
              </a:rPr>
              <a:t>στη ρίζα </a:t>
            </a:r>
            <a:r>
              <a:rPr lang="el-GR" sz="2000" dirty="0">
                <a:latin typeface="+mn-lt"/>
              </a:rPr>
              <a:t>(το πρώτο στοιχείο του πίνακα)</a:t>
            </a:r>
          </a:p>
          <a:p>
            <a:endParaRPr lang="el-GR" sz="2000" dirty="0">
              <a:latin typeface="+mn-lt"/>
            </a:endParaRPr>
          </a:p>
          <a:p>
            <a:r>
              <a:rPr lang="el-GR" sz="2000" dirty="0">
                <a:latin typeface="+mn-lt"/>
              </a:rPr>
              <a:t>Το σβήνουμε από τη λίστα και το αντικαθιστούμε με το τελευταίο στοιχείο στη λίστα, εξασφαλίζοντας την ιδιότητα του </a:t>
            </a:r>
            <a:r>
              <a:rPr lang="en-US" sz="2000" dirty="0">
                <a:latin typeface="+mn-lt"/>
              </a:rPr>
              <a:t>heap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συγκρίνοντας με τα παιδιά του</a:t>
            </a:r>
            <a:r>
              <a:rPr lang="el-GR" sz="2000" dirty="0">
                <a:latin typeface="+mn-lt"/>
              </a:rPr>
              <a:t> (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percolating down</a:t>
            </a:r>
            <a:r>
              <a:rPr lang="el-GR" sz="20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130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46235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2895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l-GR" sz="2400" dirty="0">
                <a:ea typeface="ＭＳ Ｐゴシック" charset="-128"/>
              </a:rPr>
              <a:t>Η διαβαθμισμένη ανάκτηση συνήθως με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 algn="just">
              <a:spcAft>
                <a:spcPts val="600"/>
              </a:spcAft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Free text queries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400" dirty="0">
                <a:ea typeface="ＭＳ Ｐゴシック" charset="-128"/>
              </a:rPr>
              <a:t>: </a:t>
            </a:r>
            <a:r>
              <a:rPr lang="el-GR" sz="2400" dirty="0">
                <a:ea typeface="ＭＳ Ｐゴシック" charset="-128"/>
              </a:rPr>
              <a:t>Μία ή περισσότερες λέξεις σε μια φυσική γλώσσα (αντί για μια γλώσσα ερωτημάτων με τελεστές και εκφράσεις)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B5D301-0F3A-4F5E-8295-1EFA317729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723900" y="495404"/>
            <a:ext cx="7772400" cy="1143000"/>
          </a:xfrm>
        </p:spPr>
        <p:txBody>
          <a:bodyPr/>
          <a:lstStyle/>
          <a:p>
            <a:pPr lvl="0" defTabSz="449263" eaLnBrk="1" hangingPunct="1"/>
            <a:r>
              <a:rPr lang="el-GR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Επιλογή των κορυφαίων </a:t>
            </a:r>
            <a:r>
              <a:rPr lang="en-US" sz="3400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k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 </a:t>
            </a:r>
            <a:r>
              <a:rPr lang="el-GR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σε </a:t>
            </a:r>
            <a:r>
              <a:rPr lang="en-US" sz="3400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O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(</a:t>
            </a:r>
            <a:r>
              <a:rPr lang="en-US" sz="3400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N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 log </a:t>
            </a:r>
            <a:r>
              <a:rPr lang="en-US" sz="3400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k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6106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Στόχος: Διατηρούμε τα </a:t>
            </a:r>
            <a:r>
              <a:rPr lang="el-GR" dirty="0">
                <a:solidFill>
                  <a:srgbClr val="FF0000"/>
                </a:solidFill>
                <a:latin typeface="Calibri"/>
                <a:cs typeface="+mn-cs"/>
              </a:rPr>
              <a:t>καλύτερα </a:t>
            </a:r>
            <a:r>
              <a:rPr lang="en-US" i="1" dirty="0">
                <a:solidFill>
                  <a:srgbClr val="FF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που έχουμε δει μέχρι στιγμής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Χρήση δυαδικού </a:t>
            </a:r>
            <a:r>
              <a:rPr lang="en-US" dirty="0">
                <a:solidFill>
                  <a:srgbClr val="FF0000"/>
                </a:solidFill>
                <a:latin typeface="Calibri"/>
                <a:cs typeface="+mn-cs"/>
              </a:rPr>
              <a:t>min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heap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Για την επεξεργασία ενός νέου εγγράφου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′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με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score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′: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Get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current minimum </a:t>
            </a:r>
            <a:r>
              <a:rPr lang="en-US" sz="2200" i="1" dirty="0" err="1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en-US" sz="2200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of heap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(O(1))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If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′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˂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en-US" sz="2200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skip to next document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/* υπάρχουν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k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καλύτερα */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If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 err="1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′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&gt; </a:t>
            </a:r>
            <a:r>
              <a:rPr lang="de-DE" sz="2200" i="1" dirty="0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de-DE" sz="2200" i="1" baseline="-25000" dirty="0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heap-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delete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root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(O(log k)) 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/* 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καλύτερο, σβήσε τη ρίζα</a:t>
            </a:r>
            <a:endParaRPr lang="de-DE" sz="1600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</a:pP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           heap-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add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′/</a:t>
            </a:r>
            <a:r>
              <a:rPr lang="de-DE" sz="2200" i="1" dirty="0" err="1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′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(O(log k))</a:t>
            </a:r>
            <a:r>
              <a:rPr lang="el-GR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	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και βάλτο στο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heap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*/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endParaRPr lang="de-DE" sz="1600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254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5668-2BFB-451E-AA0A-373B624A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  άλλο θα δούμε σήμερα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9824-C00D-4220-9B13-2CBC937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0BBFB-C448-4EE7-A0F9-061EAC80B29E}"/>
              </a:ext>
            </a:extLst>
          </p:cNvPr>
          <p:cNvSpPr txBox="1"/>
          <p:nvPr/>
        </p:nvSpPr>
        <p:spPr>
          <a:xfrm>
            <a:off x="762000" y="3124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Ποιο αποδοτικό υπολογισμό για μεγάλες συλλογές</a:t>
            </a:r>
          </a:p>
        </p:txBody>
      </p:sp>
    </p:spTree>
    <p:extLst>
      <p:ext uri="{BB962C8B-B14F-4D97-AF65-F5344CB8AC3E}">
        <p14:creationId xmlns:p14="http://schemas.microsoft.com/office/powerpoint/2010/main" val="31329699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71600" y="663827"/>
            <a:ext cx="6248400" cy="661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Πιο αποδοτικός υπολογισμός;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2379" y="1605066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60375" lvl="1" indent="-3175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Η ταξινόμηση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(merge)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έχει πολυπλοκότητα χρόνου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όπου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ο αριθμός των εγγράφων (ή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,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ισοδύναμα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J)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marL="460375" lvl="1" indent="-3175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Βελτιστοποίηση κατά ένα σταθερό όρο, αλλά ακόμα θέλουμε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&gt; 10</a:t>
            </a:r>
            <a:r>
              <a:rPr lang="de-DE" baseline="30000" dirty="0">
                <a:solidFill>
                  <a:srgbClr val="000000"/>
                </a:solidFill>
                <a:latin typeface="Calibri"/>
                <a:cs typeface="+mn-cs"/>
              </a:rPr>
              <a:t>10</a:t>
            </a:r>
            <a:r>
              <a:rPr lang="el-GR" baseline="30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(δηλαδή, πρέπει να «δούμε» </a:t>
            </a:r>
            <a:r>
              <a:rPr lang="el-GR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όλα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τα έγγραφα)</a:t>
            </a:r>
            <a:endParaRPr lang="de-DE" i="1" baseline="30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+mn-cs"/>
            </a:endParaRPr>
          </a:p>
          <a:p>
            <a:pPr marL="460375" lvl="1" indent="-3175" defTabSz="449263">
              <a:spcBef>
                <a:spcPts val="700"/>
              </a:spcBef>
              <a:buClr>
                <a:srgbClr val="336699"/>
              </a:buClr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		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Υπάρχουν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sublinear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αλγόριθμοι;</a:t>
            </a:r>
            <a:endParaRPr lang="de-DE" i="1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460375" lvl="1" indent="-3175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Αυτό που ψάχνουμε στην πραγματικότητα αντιστοιχεί στο να λύσουμε το πρόβλημα των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πλησιέστερων γειτόνων (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-nearest neighbor (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kNN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) problem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 στο διάνυσμα του ερωτήματος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(= query point).</a:t>
            </a:r>
          </a:p>
          <a:p>
            <a:pPr marL="460375" lvl="1" indent="-3175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Δεν υπάρχει γενική λύση σε αυτό το πρόβλημα που να είναι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sublinear (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ειδικά για πολλές διαστάσεις)</a:t>
            </a:r>
            <a:endParaRPr lang="de-DE" i="1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192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20346" y="3810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altLang="el-GR" sz="3600" dirty="0">
                <a:solidFill>
                  <a:schemeClr val="accent2">
                    <a:lumMod val="75000"/>
                  </a:schemeClr>
                </a:solidFill>
              </a:rPr>
              <a:t>Ασφαλής (</a:t>
            </a:r>
            <a:r>
              <a:rPr lang="en-US" altLang="el-GR" sz="3600" dirty="0">
                <a:solidFill>
                  <a:schemeClr val="accent2">
                    <a:lumMod val="75000"/>
                  </a:schemeClr>
                </a:solidFill>
              </a:rPr>
              <a:t>safe) </a:t>
            </a:r>
            <a:r>
              <a:rPr lang="el-GR" altLang="el-GR" sz="3600" dirty="0">
                <a:solidFill>
                  <a:schemeClr val="accent2">
                    <a:lumMod val="75000"/>
                  </a:schemeClr>
                </a:solidFill>
              </a:rPr>
              <a:t>και μη ασφαλής </a:t>
            </a:r>
            <a:r>
              <a:rPr lang="en-US" altLang="el-GR" sz="3600" dirty="0">
                <a:solidFill>
                  <a:schemeClr val="accent2">
                    <a:lumMod val="75000"/>
                  </a:schemeClr>
                </a:solidFill>
              </a:rPr>
              <a:t>(non-safe) </a:t>
            </a:r>
            <a:r>
              <a:rPr lang="el-GR" altLang="el-GR" sz="3600" dirty="0">
                <a:solidFill>
                  <a:schemeClr val="accent2">
                    <a:lumMod val="75000"/>
                  </a:schemeClr>
                </a:solidFill>
              </a:rPr>
              <a:t>διάταξη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0346" y="2250831"/>
            <a:ext cx="7639050" cy="22862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sz="2400" dirty="0"/>
              <a:t>Ο όρος </a:t>
            </a:r>
            <a:r>
              <a:rPr lang="el-GR" altLang="el-GR" sz="2400" dirty="0">
                <a:solidFill>
                  <a:schemeClr val="accent2">
                    <a:lumMod val="75000"/>
                  </a:schemeClr>
                </a:solidFill>
              </a:rPr>
              <a:t>ασφαλής διάταξη (</a:t>
            </a:r>
            <a:r>
              <a:rPr lang="en-US" altLang="el-GR" sz="2400" dirty="0">
                <a:solidFill>
                  <a:schemeClr val="accent2">
                    <a:lumMod val="75000"/>
                  </a:schemeClr>
                </a:solidFill>
              </a:rPr>
              <a:t>safe ranking</a:t>
            </a:r>
            <a:r>
              <a:rPr lang="el-GR" altLang="en-US" sz="24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l-GR" altLang="en-US" sz="2400" dirty="0"/>
              <a:t>χρησιμοποιείται για μεθόδους που εξασφαλίζουν ότι τα </a:t>
            </a:r>
            <a:r>
              <a:rPr lang="en-US" altLang="el-GR" sz="2400" dirty="0">
                <a:solidFill>
                  <a:srgbClr val="FF0000"/>
                </a:solidFill>
              </a:rPr>
              <a:t>K</a:t>
            </a:r>
            <a:r>
              <a:rPr lang="en-US" altLang="el-GR" sz="2400" dirty="0"/>
              <a:t> </a:t>
            </a:r>
            <a:r>
              <a:rPr lang="el-GR" altLang="el-GR" sz="2400" dirty="0"/>
              <a:t>έγγραφα που επιστέφονται είναι </a:t>
            </a:r>
            <a:r>
              <a:rPr lang="el-GR" altLang="el-GR" sz="2400" i="1" dirty="0"/>
              <a:t>ακριβώς</a:t>
            </a:r>
            <a:r>
              <a:rPr lang="el-GR" altLang="el-GR" sz="2400" dirty="0"/>
              <a:t> τα </a:t>
            </a:r>
            <a:r>
              <a:rPr lang="el-GR" altLang="el-GR" sz="2400" dirty="0">
                <a:solidFill>
                  <a:srgbClr val="FF0000"/>
                </a:solidFill>
              </a:rPr>
              <a:t>Κ</a:t>
            </a:r>
            <a:r>
              <a:rPr lang="el-GR" altLang="el-GR" sz="2400" dirty="0"/>
              <a:t> έγγραφα με το μεγαλύτερο </a:t>
            </a:r>
            <a:r>
              <a:rPr lang="en-US" altLang="el-GR" sz="2400" dirty="0"/>
              <a:t>score</a:t>
            </a:r>
            <a:endParaRPr lang="el-GR" altLang="el-GR" sz="2400" dirty="0"/>
          </a:p>
          <a:p>
            <a:pPr>
              <a:buFont typeface="Wingdings" panose="05000000000000000000" pitchFamily="2" charset="2"/>
              <a:buChar char="§"/>
            </a:pPr>
            <a:endParaRPr lang="el-GR" alt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2400" dirty="0">
                <a:solidFill>
                  <a:schemeClr val="accent2">
                    <a:lumMod val="75000"/>
                  </a:schemeClr>
                </a:solidFill>
              </a:rPr>
              <a:t>Μη ασφαλής (ή </a:t>
            </a:r>
            <a:r>
              <a:rPr lang="en-US" altLang="el-GR" sz="2400" dirty="0">
                <a:solidFill>
                  <a:schemeClr val="accent2">
                    <a:lumMod val="75000"/>
                  </a:schemeClr>
                </a:solidFill>
              </a:rPr>
              <a:t>inexact) </a:t>
            </a:r>
            <a:r>
              <a:rPr lang="el-GR" altLang="el-GR" sz="2400" dirty="0">
                <a:solidFill>
                  <a:schemeClr val="accent2">
                    <a:lumMod val="75000"/>
                  </a:schemeClr>
                </a:solidFill>
              </a:rPr>
              <a:t>διάταξη </a:t>
            </a:r>
            <a:r>
              <a:rPr lang="el-GR" altLang="el-GR" sz="2400" dirty="0"/>
              <a:t>μας δίνει «καλά» </a:t>
            </a:r>
            <a:r>
              <a:rPr lang="el-GR" altLang="el-GR" sz="2400" dirty="0">
                <a:solidFill>
                  <a:srgbClr val="FF0000"/>
                </a:solidFill>
              </a:rPr>
              <a:t>Κ</a:t>
            </a:r>
            <a:r>
              <a:rPr lang="el-GR" altLang="el-GR" sz="2400" dirty="0"/>
              <a:t> έγγραφα αλλά όχι απαραίτητα τα κορυφαία </a:t>
            </a:r>
            <a:r>
              <a:rPr lang="el-GR" altLang="el-GR" sz="2400" dirty="0">
                <a:solidFill>
                  <a:srgbClr val="FF0000"/>
                </a:solidFill>
              </a:rPr>
              <a:t>Κ</a:t>
            </a:r>
            <a:r>
              <a:rPr lang="el-GR" altLang="el-GR" sz="2400" dirty="0"/>
              <a:t> 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αποδεκτή αλλά πρέπει να εξασφαλίσουμε ότι δεν είμαστε «πολύ μακριά» από την ασφαλή διάταξη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Έτσι και αλλιώς, η </a:t>
            </a:r>
            <a:r>
              <a:rPr lang="en-US" altLang="el-GR" sz="2000" dirty="0" err="1"/>
              <a:t>tf.idf</a:t>
            </a:r>
            <a:r>
              <a:rPr lang="en-US" altLang="el-GR" sz="2000" dirty="0"/>
              <a:t> </a:t>
            </a:r>
            <a:r>
              <a:rPr lang="el-GR" altLang="el-GR" sz="2000" dirty="0"/>
              <a:t>στάθμιση δεν είναι ακριβής αποτίμηση της συνάφειας, αλλά μια εκτίμηση της</a:t>
            </a:r>
            <a:endParaRPr lang="en-US" altLang="el-GR" sz="20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7.1.1</a:t>
            </a:r>
          </a:p>
        </p:txBody>
      </p:sp>
    </p:spTree>
    <p:extLst>
      <p:ext uri="{BB962C8B-B14F-4D97-AF65-F5344CB8AC3E}">
        <p14:creationId xmlns:p14="http://schemas.microsoft.com/office/powerpoint/2010/main" val="21625515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" y="328026"/>
            <a:ext cx="88392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Γενική προσέγγιση «ψαλιδίσματος»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pruning)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0564" cy="2667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Βρες ένα </a:t>
            </a:r>
            <a:r>
              <a:rPr lang="el-GR" sz="2400" b="1" dirty="0">
                <a:solidFill>
                  <a:schemeClr val="tx1"/>
                </a:solidFill>
                <a:ea typeface="ＭＳ Ｐゴシック" pitchFamily="34" charset="-128"/>
              </a:rPr>
              <a:t>σύνολο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από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υποψήφια έγγραφα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 (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contenders</a:t>
            </a:r>
            <a:r>
              <a:rPr lang="el-GR" sz="2400" i="1" dirty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όπου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 &lt; |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| 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&lt;&lt; N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i="1" dirty="0">
                <a:solidFill>
                  <a:schemeClr val="tx1"/>
                </a:solidFill>
                <a:ea typeface="ＭＳ Ｐゴシック" pitchFamily="34" charset="-128"/>
              </a:rPr>
              <a:t>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400" i="1" dirty="0">
                <a:solidFill>
                  <a:schemeClr val="tx1"/>
                </a:solidFill>
                <a:ea typeface="ＭＳ Ｐゴシック" pitchFamily="34" charset="-128"/>
              </a:rPr>
              <a:t>δεν περιέχει απαραίτητα όλα τα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top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l-GR" sz="2400" i="1" dirty="0">
                <a:solidFill>
                  <a:schemeClr val="tx1"/>
                </a:solidFill>
                <a:ea typeface="ＭＳ Ｐゴシック" pitchFamily="34" charset="-128"/>
              </a:rPr>
              <a:t>αλλά περιέχει αρκετά καλά έγγραφα και πολλά από τα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top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</a:p>
          <a:p>
            <a:pPr marL="3429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Επέστρεψε τα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top K 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έγγραφα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του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endParaRPr lang="el-GR" sz="24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 marL="342900" lvl="1" indent="-342900">
              <a:spcBef>
                <a:spcPts val="700"/>
              </a:spcBef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Το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Α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 είναι ένα ψαλίδισμα (</a:t>
            </a:r>
            <a:r>
              <a:rPr lang="en-US" sz="2400" u="sng" dirty="0">
                <a:solidFill>
                  <a:schemeClr val="tx1"/>
                </a:solidFill>
                <a:ea typeface="ＭＳ Ｐゴシック" pitchFamily="34" charset="-128"/>
              </a:rPr>
              <a:t>pruning</a:t>
            </a:r>
            <a:r>
              <a:rPr lang="el-GR" sz="2400" u="sng" dirty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 των μη υποψηφίων</a:t>
            </a:r>
          </a:p>
          <a:p>
            <a:pPr>
              <a:buNone/>
            </a:pPr>
            <a:endParaRPr lang="el-GR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236" y="52679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latin typeface="+mn-lt"/>
              </a:rPr>
              <a:t>Θα δούμε σχετικούς </a:t>
            </a:r>
            <a:r>
              <a:rPr lang="el-GR" sz="2800" i="1" dirty="0" err="1">
                <a:latin typeface="+mn-lt"/>
              </a:rPr>
              <a:t>ευριστικούς</a:t>
            </a:r>
            <a:endParaRPr lang="el-GR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1009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272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Περιορισμός του ευρετηρίου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(index elimination)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371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Ο βασικός αλγόριθμος υπολογισμού του συνημίτονου θεωρεί έγγραφα που περιέχουν </a:t>
            </a:r>
            <a:r>
              <a:rPr lang="el-GR" sz="2400" i="1" u="sng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τουλάχιστον έναν </a:t>
            </a:r>
            <a:r>
              <a:rPr lang="el-GR" sz="2400" i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όρο του ερωτήματος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i="1" dirty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Μπορούμε να επεκτείνουμε αυτήν την ιδέα;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 Δύο εναλλακτικές: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Εξετάζουμε μόνο τους όρους του ερωτήματος με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μεγάλο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sz="2400" i="1" dirty="0">
                <a:ea typeface="ＭＳ Ｐゴシック" pitchFamily="34" charset="-128"/>
              </a:rPr>
              <a:t>ή/και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Εξετάζουμε μόνο έγγραφα που περιέχουν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πολλούς από τους όρους του ερωτήματος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l-GR" sz="1600" dirty="0"/>
              <a:t> </a:t>
            </a:r>
            <a:r>
              <a:rPr lang="en-US" sz="1600" dirty="0"/>
              <a:t>7.1.2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F1A1B4-748B-464A-8846-4E2CCE45026C}"/>
                  </a:ext>
                </a:extLst>
              </p14:cNvPr>
              <p14:cNvContentPartPr/>
              <p14:nvPr/>
            </p14:nvContentPartPr>
            <p14:xfrm>
              <a:off x="3630306" y="3213649"/>
              <a:ext cx="360" cy="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F1A1B4-748B-464A-8846-4E2CCE4502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1666" y="3205009"/>
                <a:ext cx="18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F5B5DB-7883-430F-A86F-5CB16842EA93}"/>
                  </a:ext>
                </a:extLst>
              </p14:cNvPr>
              <p14:cNvContentPartPr/>
              <p14:nvPr/>
            </p14:nvContentPartPr>
            <p14:xfrm>
              <a:off x="3646506" y="3312649"/>
              <a:ext cx="13320" cy="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F5B5DB-7883-430F-A86F-5CB16842EA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37866" y="3304009"/>
                <a:ext cx="30960" cy="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53702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Μόνο όροι με μεγάλο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7187" y="1905000"/>
            <a:ext cx="8329613" cy="129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Παράδειγμα: Για το ερώτημα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: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catcher in the rye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Αθροίζουμε μόνο το βαθμό για τους όρους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catcher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και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rye</a:t>
            </a:r>
            <a:endParaRPr lang="el-GR" sz="24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Γιατί;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οι όροι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και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the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έχουν μικρή συνεισφορά στο βαθμό και άρα δεν αλλάζουν σημαντικά τη διάταξη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sz="2400" i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Όφελος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Οι καταχωρήσεις των όρων με μικρά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idf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περιέχουν 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πολλά έγγραφα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μεγάλες λίστες καταχωρήσεων)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αυτά τα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(πολλά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έγγραφα δε μπαίνουν ως υποψήφια στο σύνολο Α</a:t>
            </a:r>
            <a:endParaRPr lang="en-US" sz="2400" i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7.1.2</a:t>
            </a:r>
          </a:p>
        </p:txBody>
      </p:sp>
    </p:spTree>
    <p:extLst>
      <p:ext uri="{BB962C8B-B14F-4D97-AF65-F5344CB8AC3E}">
        <p14:creationId xmlns:p14="http://schemas.microsoft.com/office/powerpoint/2010/main" val="33015683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35731"/>
            <a:ext cx="8686800" cy="1249362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Έγγραφα με πολλούς όρους του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530924"/>
            <a:ext cx="7924800" cy="38666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Κάθε έγγραφο που έχει 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τουλάχιστον έναν όρο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 ερωτήματος είναι υποψήφιο  για τη λίστα με τα κορυφαία Κ έγγραφα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ερωτήματα με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πολλούς όρους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υπολογίζουμε τους βαθμούς μόνο των εγγράφων που περιέχουν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αρκετούς από τους όρους του ερωτήματος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  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παράδειγμα, αν η ερώτηση έχει 4 όρους, τουλάχιστον 3 από τους 4 όρους</a:t>
            </a:r>
          </a:p>
          <a:p>
            <a:pPr lvl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Παρόμοιο με ένα είδος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μερικής σύζευξης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“soft conjunction”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στα ερωτήματα των μηχανών αναζήτησης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αρχικά στη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Google)</a:t>
            </a:r>
          </a:p>
          <a:p>
            <a:pPr lvl="1"/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Εύκολα να υλοποιηθεί κατά τη διάσχιση των καταχωρήσεων 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7.1.2</a:t>
            </a:r>
          </a:p>
        </p:txBody>
      </p:sp>
    </p:spTree>
    <p:extLst>
      <p:ext uri="{BB962C8B-B14F-4D97-AF65-F5344CB8AC3E}">
        <p14:creationId xmlns:p14="http://schemas.microsoft.com/office/powerpoint/2010/main" val="41617483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7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81000" y="2733675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Brutus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81000" y="3267075"/>
            <a:ext cx="12858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Caesar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81000" y="3800475"/>
            <a:ext cx="17494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Calpurnia</a:t>
            </a: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2057400" y="28098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2057400" y="33432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76600" y="3876675"/>
            <a:ext cx="4876800" cy="304800"/>
            <a:chOff x="2064" y="2448"/>
            <a:chExt cx="3072" cy="192"/>
          </a:xfrm>
        </p:grpSpPr>
        <p:sp>
          <p:nvSpPr>
            <p:cNvPr id="26692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93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4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5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6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276600" y="3267075"/>
            <a:ext cx="4943475" cy="457200"/>
            <a:chOff x="2064" y="2688"/>
            <a:chExt cx="3114" cy="288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26687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8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9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0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1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79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26680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6681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6682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6683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84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13</a:t>
              </a:r>
            </a:p>
          </p:txBody>
        </p:sp>
        <p:sp>
          <p:nvSpPr>
            <p:cNvPr id="26685" name="Text Box 38"/>
            <p:cNvSpPr txBox="1">
              <a:spLocks noChangeArrowheads="1"/>
            </p:cNvSpPr>
            <p:nvPr/>
          </p:nvSpPr>
          <p:spPr bwMode="auto">
            <a:xfrm>
              <a:off x="4464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21</a:t>
              </a:r>
            </a:p>
          </p:txBody>
        </p:sp>
        <p:sp>
          <p:nvSpPr>
            <p:cNvPr id="26686" name="Text Box 39"/>
            <p:cNvSpPr txBox="1">
              <a:spLocks noChangeArrowheads="1"/>
            </p:cNvSpPr>
            <p:nvPr/>
          </p:nvSpPr>
          <p:spPr bwMode="auto">
            <a:xfrm>
              <a:off x="4848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276600" y="2733675"/>
            <a:ext cx="4876800" cy="457200"/>
            <a:chOff x="2064" y="2400"/>
            <a:chExt cx="3072" cy="28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73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4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5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6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7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65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6666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6667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68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16</a:t>
              </a:r>
            </a:p>
          </p:txBody>
        </p:sp>
        <p:sp>
          <p:nvSpPr>
            <p:cNvPr id="26669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32</a:t>
              </a:r>
            </a:p>
          </p:txBody>
        </p:sp>
        <p:sp>
          <p:nvSpPr>
            <p:cNvPr id="26670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64</a:t>
              </a:r>
            </a:p>
          </p:txBody>
        </p:sp>
        <p:sp>
          <p:nvSpPr>
            <p:cNvPr id="26671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128</a:t>
              </a:r>
            </a:p>
          </p:txBody>
        </p:sp>
        <p:sp>
          <p:nvSpPr>
            <p:cNvPr id="26672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35" name="Text Box 48"/>
          <p:cNvSpPr txBox="1">
            <a:spLocks noChangeArrowheads="1"/>
          </p:cNvSpPr>
          <p:nvPr/>
        </p:nvSpPr>
        <p:spPr bwMode="auto">
          <a:xfrm>
            <a:off x="3276600" y="38004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13</a:t>
            </a:r>
          </a:p>
        </p:txBody>
      </p:sp>
      <p:sp>
        <p:nvSpPr>
          <p:cNvPr id="26636" name="AutoShape 49"/>
          <p:cNvSpPr>
            <a:spLocks noChangeArrowheads="1"/>
          </p:cNvSpPr>
          <p:nvPr/>
        </p:nvSpPr>
        <p:spPr bwMode="auto">
          <a:xfrm>
            <a:off x="2057400" y="38766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7" name="Text Box 50"/>
          <p:cNvSpPr txBox="1">
            <a:spLocks noChangeArrowheads="1"/>
          </p:cNvSpPr>
          <p:nvPr/>
        </p:nvSpPr>
        <p:spPr bwMode="auto">
          <a:xfrm>
            <a:off x="3895725" y="38004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16</a:t>
            </a:r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13096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Antony</a:t>
            </a:r>
          </a:p>
        </p:txBody>
      </p:sp>
      <p:sp>
        <p:nvSpPr>
          <p:cNvPr id="26639" name="AutoShape 7"/>
          <p:cNvSpPr>
            <a:spLocks noChangeArrowheads="1"/>
          </p:cNvSpPr>
          <p:nvPr/>
        </p:nvSpPr>
        <p:spPr bwMode="auto">
          <a:xfrm>
            <a:off x="2057400" y="2209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276600" y="21336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59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0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1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2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3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51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6652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6653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54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16</a:t>
              </a:r>
            </a:p>
          </p:txBody>
        </p:sp>
        <p:sp>
          <p:nvSpPr>
            <p:cNvPr id="26655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32</a:t>
              </a:r>
            </a:p>
          </p:txBody>
        </p:sp>
        <p:sp>
          <p:nvSpPr>
            <p:cNvPr id="26656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64</a:t>
              </a:r>
            </a:p>
          </p:txBody>
        </p:sp>
        <p:sp>
          <p:nvSpPr>
            <p:cNvPr id="26657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128</a:t>
              </a:r>
            </a:p>
          </p:txBody>
        </p:sp>
        <p:sp>
          <p:nvSpPr>
            <p:cNvPr id="26658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41" name="Text Box 50"/>
          <p:cNvSpPr txBox="1">
            <a:spLocks noChangeArrowheads="1"/>
          </p:cNvSpPr>
          <p:nvPr/>
        </p:nvSpPr>
        <p:spPr bwMode="auto">
          <a:xfrm>
            <a:off x="4532313" y="3810000"/>
            <a:ext cx="57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32</a:t>
            </a:r>
          </a:p>
        </p:txBody>
      </p:sp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4495800" y="2209800"/>
            <a:ext cx="1828800" cy="1447800"/>
            <a:chOff x="4495800" y="3276600"/>
            <a:chExt cx="1828800" cy="1447800"/>
          </a:xfrm>
        </p:grpSpPr>
        <p:sp>
          <p:nvSpPr>
            <p:cNvPr id="26647" name="Rectangle 82"/>
            <p:cNvSpPr>
              <a:spLocks noChangeArrowheads="1"/>
            </p:cNvSpPr>
            <p:nvPr/>
          </p:nvSpPr>
          <p:spPr bwMode="auto">
            <a:xfrm>
              <a:off x="4495800" y="32766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83"/>
            <p:cNvSpPr>
              <a:spLocks noChangeArrowheads="1"/>
            </p:cNvSpPr>
            <p:nvPr/>
          </p:nvSpPr>
          <p:spPr bwMode="auto">
            <a:xfrm>
              <a:off x="4495800" y="38862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84"/>
            <p:cNvSpPr>
              <a:spLocks noChangeArrowheads="1"/>
            </p:cNvSpPr>
            <p:nvPr/>
          </p:nvSpPr>
          <p:spPr bwMode="auto">
            <a:xfrm>
              <a:off x="5715000" y="44196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0"/>
          <p:cNvGrpSpPr/>
          <p:nvPr/>
        </p:nvGrpSpPr>
        <p:grpSpPr>
          <a:xfrm>
            <a:off x="3886200" y="2209800"/>
            <a:ext cx="1828800" cy="1981200"/>
            <a:chOff x="3886200" y="3276600"/>
            <a:chExt cx="1828800" cy="1981200"/>
          </a:xfrm>
          <a:solidFill>
            <a:schemeClr val="accent1">
              <a:alpha val="12000"/>
            </a:schemeClr>
          </a:solidFill>
        </p:grpSpPr>
        <p:sp>
          <p:nvSpPr>
            <p:cNvPr id="88" name="Rectangle 87"/>
            <p:cNvSpPr/>
            <p:nvPr/>
          </p:nvSpPr>
          <p:spPr bwMode="auto">
            <a:xfrm>
              <a:off x="5105400" y="32766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5105400" y="38862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886200" y="49530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4495800" y="2209800"/>
            <a:ext cx="1828800" cy="1981200"/>
            <a:chOff x="3886200" y="3276600"/>
            <a:chExt cx="1828800" cy="1981200"/>
          </a:xfrm>
          <a:solidFill>
            <a:schemeClr val="accent1">
              <a:alpha val="12000"/>
            </a:schemeClr>
          </a:solidFill>
        </p:grpSpPr>
        <p:sp>
          <p:nvSpPr>
            <p:cNvPr id="93" name="Rectangle 92"/>
            <p:cNvSpPr/>
            <p:nvPr/>
          </p:nvSpPr>
          <p:spPr bwMode="auto">
            <a:xfrm>
              <a:off x="5105400" y="32766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105400" y="38862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886200" y="49530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81000" y="5209063"/>
            <a:ext cx="8253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>
                <a:latin typeface="+mn-lt"/>
              </a:rPr>
              <a:t>Υπολογισμοί βαθμών μόνο για τα έγγραφα 8, 16 και 32</a:t>
            </a:r>
            <a:endParaRPr lang="en-US" dirty="0">
              <a:latin typeface="+mn-lt"/>
            </a:endParaRPr>
          </a:p>
        </p:txBody>
      </p:sp>
      <p:sp>
        <p:nvSpPr>
          <p:cNvPr id="2664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1" y="4653546"/>
            <a:ext cx="784860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3 από τους 4 όρους του ερωτήματος</a:t>
            </a:r>
          </a:p>
        </p:txBody>
      </p:sp>
    </p:spTree>
    <p:extLst>
      <p:ext uri="{BB962C8B-B14F-4D97-AF65-F5344CB8AC3E}">
        <p14:creationId xmlns:p14="http://schemas.microsoft.com/office/powerpoint/2010/main" val="3951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357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Λίστες πρωταθλητών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23850" y="1562204"/>
            <a:ext cx="8362950" cy="1828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Προ-υπολογισμός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u="sng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κάθε όρο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 λεξικού, των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εγγράφων με το μεγαλύτερο βάρος ανάμεσα στις καταχωρήσεις του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-&gt;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λίστα πρωταθλητών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champion list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fancy list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ή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top docs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το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 (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για κάθε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τα καλύτερα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έγγραφα)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Αν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tf.idf,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είναι αυτά </a:t>
            </a:r>
            <a:r>
              <a:rPr lang="el-GR" sz="2000" i="1" dirty="0">
                <a:solidFill>
                  <a:srgbClr val="FF0000"/>
                </a:solidFill>
                <a:ea typeface="ＭＳ Ｐゴシック" pitchFamily="34" charset="-128"/>
              </a:rPr>
              <a:t>με το καλύτερο </a:t>
            </a:r>
            <a:r>
              <a:rPr lang="en-US" sz="2000" i="1" dirty="0" err="1">
                <a:solidFill>
                  <a:srgbClr val="FF0000"/>
                </a:solidFill>
                <a:ea typeface="ＭＳ Ｐゴシック" pitchFamily="34" charset="-128"/>
              </a:rPr>
              <a:t>tf</a:t>
            </a:r>
            <a:endParaRPr lang="en-US" sz="2000" i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Κατά την ώρα του ερωτήματος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πάρε 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ως Α την ένωση των λιστών πρωταθλητών</a:t>
            </a: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τους όρους του ερωτήματος, υπολόγισε μόνο τους βαθμούς για τα έγγραφα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της Α και διάλεξε τα Κ ανάμεσα τους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To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πρέπει να επιλεγεί κατά τη διάρκεια της κατασκευής του ευρετηρίου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Έτσι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είναι πιθανόν ότι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&lt;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7.1.3</a:t>
            </a:r>
          </a:p>
        </p:txBody>
      </p:sp>
    </p:spTree>
    <p:extLst>
      <p:ext uri="{BB962C8B-B14F-4D97-AF65-F5344CB8AC3E}">
        <p14:creationId xmlns:p14="http://schemas.microsoft.com/office/powerpoint/2010/main" val="255046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Βαθμολόγηση ως  βάση της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28650" y="2286000"/>
            <a:ext cx="7581900" cy="23622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Θέλουμε να επιστρέψουμε τα αποτελέσματα διατεταγμένα με βάση </a:t>
            </a:r>
            <a:r>
              <a:rPr lang="el-GR" i="1" dirty="0">
                <a:ea typeface="ＭＳ Ｐゴシック" charset="-128"/>
              </a:rPr>
              <a:t>το </a:t>
            </a:r>
            <a:r>
              <a:rPr lang="el-GR" i="1" dirty="0">
                <a:solidFill>
                  <a:schemeClr val="accent2"/>
                </a:solidFill>
                <a:ea typeface="ＭＳ Ｐゴシック" charset="-128"/>
              </a:rPr>
              <a:t>πόσο πιθανό είναι να είναι χρήσιμα στο χρήστη </a:t>
            </a:r>
            <a:r>
              <a:rPr lang="el-GR" dirty="0">
                <a:ea typeface="ＭＳ Ｐゴシック" charset="-128"/>
              </a:rPr>
              <a:t>ή με βάση </a:t>
            </a:r>
            <a:r>
              <a:rPr lang="el-GR" i="1" dirty="0">
                <a:solidFill>
                  <a:schemeClr val="accent2"/>
                </a:solidFill>
                <a:ea typeface="ＭＳ Ｐゴシック" charset="-128"/>
              </a:rPr>
              <a:t>τη συνάφεια τους με το ερώτημα </a:t>
            </a:r>
          </a:p>
          <a:p>
            <a:pPr eaLnBrk="1" hangingPunct="1"/>
            <a:endParaRPr lang="el-GR" i="1" dirty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Πως διατάσουμε-διαβαθμίζουμε τα έγγραφα μιας συλλογής με βάση ένα ερώτημα; 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Αναθέτουμε ένα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</a:t>
            </a:r>
            <a:r>
              <a:rPr lang="el-GR" sz="2000" dirty="0">
                <a:ea typeface="ＭＳ Ｐゴシック" charset="-128"/>
              </a:rPr>
              <a:t> (</a:t>
            </a:r>
            <a:r>
              <a:rPr lang="en-US" sz="2000" dirty="0">
                <a:ea typeface="ＭＳ Ｐゴシック" charset="-128"/>
              </a:rPr>
              <a:t>score</a:t>
            </a:r>
            <a:r>
              <a:rPr lang="el-GR" sz="2000" dirty="0">
                <a:ea typeface="ＭＳ Ｐゴシック" charset="-128"/>
              </a:rPr>
              <a:t>)</a:t>
            </a:r>
            <a:r>
              <a:rPr lang="en-US" sz="2000" dirty="0">
                <a:ea typeface="ＭＳ Ｐゴシック" charset="-128"/>
              </a:rPr>
              <a:t> – </a:t>
            </a:r>
            <a:r>
              <a:rPr lang="el-GR" sz="2000" dirty="0">
                <a:ea typeface="ＭＳ Ｐゴシック" charset="-128"/>
              </a:rPr>
              <a:t>ας πούμε στο </a:t>
            </a:r>
            <a:r>
              <a:rPr lang="en-US" sz="2000" dirty="0">
                <a:ea typeface="ＭＳ Ｐゴシック" charset="-128"/>
              </a:rPr>
              <a:t>[0, 1] – </a:t>
            </a:r>
            <a:r>
              <a:rPr lang="el-GR" sz="2000" dirty="0">
                <a:ea typeface="ＭＳ Ｐゴシック" charset="-128"/>
              </a:rPr>
              <a:t>σε κάθε έγγραφο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score(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n-US" sz="2000" i="1" dirty="0">
                <a:ea typeface="ＭＳ Ｐゴシック" charset="-128"/>
              </a:rPr>
              <a:t>q</a:t>
            </a:r>
            <a:r>
              <a:rPr lang="en-US" sz="2000" dirty="0">
                <a:ea typeface="ＭＳ Ｐゴシック" charset="-128"/>
              </a:rPr>
              <a:t>): </a:t>
            </a:r>
            <a:r>
              <a:rPr lang="el-GR" sz="2000" dirty="0">
                <a:ea typeface="ＭＳ Ｐゴシック" charset="-128"/>
              </a:rPr>
              <a:t>μετρά πόσο καλά το </a:t>
            </a:r>
            <a:r>
              <a:rPr lang="el-GR" sz="2000" i="1" dirty="0">
                <a:ea typeface="ＭＳ Ｐゴシック" charset="-128"/>
              </a:rPr>
              <a:t>έγγραφο </a:t>
            </a:r>
            <a:r>
              <a:rPr lang="en-US" sz="2000" i="1" dirty="0">
                <a:ea typeface="ＭＳ Ｐゴシック" charset="-128"/>
              </a:rPr>
              <a:t>d </a:t>
            </a:r>
            <a:r>
              <a:rPr lang="en-US" sz="2000" dirty="0">
                <a:ea typeface="ＭＳ Ｐゴシック" charset="-128"/>
              </a:rPr>
              <a:t>“</a:t>
            </a:r>
            <a:r>
              <a:rPr lang="el-GR" sz="2000" dirty="0">
                <a:ea typeface="ＭＳ Ｐゴシック" charset="-128"/>
              </a:rPr>
              <a:t>ταιριάζει</a:t>
            </a:r>
            <a:r>
              <a:rPr lang="en-US" sz="2000" dirty="0">
                <a:ea typeface="ＭＳ Ｐゴシック" charset="-128"/>
              </a:rPr>
              <a:t>”</a:t>
            </a:r>
            <a:r>
              <a:rPr lang="el-GR" sz="2000" dirty="0">
                <a:ea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</a:rPr>
              <a:t>(match)  </a:t>
            </a:r>
            <a:r>
              <a:rPr lang="el-GR" sz="2000" dirty="0">
                <a:ea typeface="ＭＳ Ｐゴシック" charset="-128"/>
              </a:rPr>
              <a:t>με το </a:t>
            </a:r>
            <a:r>
              <a:rPr lang="el-GR" sz="2000" i="1" dirty="0">
                <a:ea typeface="ＭＳ Ｐゴシック" charset="-128"/>
              </a:rPr>
              <a:t>ερώτημα</a:t>
            </a:r>
            <a:r>
              <a:rPr lang="en-US" sz="2000" i="1" dirty="0">
                <a:ea typeface="ＭＳ Ｐゴシック" charset="-128"/>
              </a:rPr>
              <a:t> 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F39E7F-D70E-4B8F-923D-161A5A0A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DB423-FE8F-4454-A7AF-4F34FC3A0900}"/>
              </a:ext>
            </a:extLst>
          </p:cNvPr>
          <p:cNvSpPr txBox="1"/>
          <p:nvPr/>
        </p:nvSpPr>
        <p:spPr>
          <a:xfrm>
            <a:off x="762000" y="1295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d1, 6 </a:t>
            </a:r>
            <a:r>
              <a:rPr lang="en-US" dirty="0">
                <a:latin typeface="+mn-lt"/>
              </a:rPr>
              <a:t>d3, 2 d8, 1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d15, 8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2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 3 d3, 1 d8, 1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d21, 10 </a:t>
            </a:r>
            <a:r>
              <a:rPr lang="en-US" dirty="0">
                <a:latin typeface="+mn-lt"/>
              </a:rPr>
              <a:t>d22, 1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d30 1,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d31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16E0E-2EAE-4A3E-9828-D71A5711E5BC}"/>
              </a:ext>
            </a:extLst>
          </p:cNvPr>
          <p:cNvSpPr txBox="1"/>
          <p:nvPr/>
        </p:nvSpPr>
        <p:spPr>
          <a:xfrm>
            <a:off x="990600" y="3429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d1, 6 d15, 8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d21, 10 d31,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77563-564F-4498-B666-916F78302BB8}"/>
              </a:ext>
            </a:extLst>
          </p:cNvPr>
          <p:cNvSpPr txBox="1"/>
          <p:nvPr/>
        </p:nvSpPr>
        <p:spPr>
          <a:xfrm>
            <a:off x="952500" y="4457252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d3, 2 d8, 1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d20 2 d29 1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 3 d3, 1 d8, 1 d22, 1, d30 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849A5-0BEF-4C80-AE53-515E97FCEF1D}"/>
              </a:ext>
            </a:extLst>
          </p:cNvPr>
          <p:cNvSpPr txBox="1"/>
          <p:nvPr/>
        </p:nvSpPr>
        <p:spPr>
          <a:xfrm>
            <a:off x="685800" y="2743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Λίστα πρωταθλητών </a:t>
            </a:r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r = 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BAD2B-5C23-41DD-A7D6-CFD4DEE6EB89}"/>
              </a:ext>
            </a:extLst>
          </p:cNvPr>
          <p:cNvSpPr txBox="1"/>
          <p:nvPr/>
        </p:nvSpPr>
        <p:spPr>
          <a:xfrm>
            <a:off x="4572000" y="2895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Κοιτάμε πρώτα εδώ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AA8C49-5E3F-486D-B403-845DF36765BE}"/>
              </a:ext>
            </a:extLst>
          </p:cNvPr>
          <p:cNvCxnSpPr/>
          <p:nvPr/>
        </p:nvCxnSpPr>
        <p:spPr>
          <a:xfrm flipH="1">
            <a:off x="3505200" y="3204865"/>
            <a:ext cx="838200" cy="452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3DEDA54-E72A-438D-B14A-8BFCCA964D2F}"/>
              </a:ext>
            </a:extLst>
          </p:cNvPr>
          <p:cNvSpPr txBox="1"/>
          <p:nvPr/>
        </p:nvSpPr>
        <p:spPr>
          <a:xfrm>
            <a:off x="533400" y="533400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</p:spTree>
    <p:extLst>
      <p:ext uri="{BB962C8B-B14F-4D97-AF65-F5344CB8AC3E}">
        <p14:creationId xmlns:p14="http://schemas.microsoft.com/office/powerpoint/2010/main" val="7458806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676CBF-EEF6-471F-BD98-C3FD232C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0ECB9-E307-4B87-BD08-616B9C3E4CF2}"/>
              </a:ext>
            </a:extLst>
          </p:cNvPr>
          <p:cNvSpPr txBox="1"/>
          <p:nvPr/>
        </p:nvSpPr>
        <p:spPr>
          <a:xfrm>
            <a:off x="1447800" y="2362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Εναλλακτικός υπολογισμός μιας ερώτησης;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6287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ανά έγγραφο (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document-at-a-time)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46953" y="1632418"/>
            <a:ext cx="8279621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 defTabSz="449263">
              <a:buClr>
                <a:srgbClr val="336699"/>
              </a:buClr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C00000"/>
                </a:solidFill>
                <a:latin typeface="Calibri"/>
                <a:cs typeface="+mn-cs"/>
              </a:rPr>
              <a:t>(</a:t>
            </a:r>
            <a:r>
              <a:rPr lang="en-US" dirty="0">
                <a:solidFill>
                  <a:srgbClr val="C00000"/>
                </a:solidFill>
                <a:latin typeface="Calibri"/>
                <a:cs typeface="+mn-cs"/>
              </a:rPr>
              <a:t>document-at-a-time)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Διατρέχουμε τις λίστες καταχωρήσεων των όρων του ερωτήματος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παράλληλα όπως στην περίπτωση της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Boolean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ανάκτησης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(merge-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συγχώνευση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257300" lvl="2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Και υπολογίζουμε για κάθε έγγραφο που συναντάμε ένα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score </a:t>
            </a: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Διατάσσουμε τα έγγραφα με βάση 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score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ή αν αρκούν τα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top-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χρησιμοποιούμε τη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heap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προσέγγιση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257300" lvl="2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merge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είναι δυνατό λόγω της κοινής διάταξης των εγγράφων στις λίστες καταχωρίσεων  με βάση 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doc id</a:t>
            </a:r>
            <a:endParaRPr lang="de-DE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655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33910-F27C-486F-9F6B-553EA69605A4}"/>
              </a:ext>
            </a:extLst>
          </p:cNvPr>
          <p:cNvSpPr txBox="1"/>
          <p:nvPr/>
        </p:nvSpPr>
        <p:spPr>
          <a:xfrm>
            <a:off x="304800" y="381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FA175DF-B719-434E-A0B0-2393D8A05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17014"/>
              </p:ext>
            </p:extLst>
          </p:nvPr>
        </p:nvGraphicFramePr>
        <p:xfrm>
          <a:off x="5111880" y="328309"/>
          <a:ext cx="248227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712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14:cNvPr>
              <p14:cNvContentPartPr/>
              <p14:nvPr/>
            </p14:nvContentPartPr>
            <p14:xfrm>
              <a:off x="868746" y="20729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59746" y="1982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8547E9B-55E5-40A4-AF47-C0FD9B303D73}"/>
                  </a:ext>
                </a:extLst>
              </p14:cNvPr>
              <p14:cNvContentPartPr/>
              <p14:nvPr/>
            </p14:nvContentPartPr>
            <p14:xfrm>
              <a:off x="1572546" y="2027454"/>
              <a:ext cx="7920" cy="147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8547E9B-55E5-40A4-AF47-C0FD9B303D7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563906" y="2018814"/>
                <a:ext cx="25560" cy="32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4BDC8126-36D6-4C91-8DB3-27C2AA1A5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984013"/>
              </p:ext>
            </p:extLst>
          </p:nvPr>
        </p:nvGraphicFramePr>
        <p:xfrm>
          <a:off x="1760574" y="2570791"/>
          <a:ext cx="4354285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9489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77989753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5" name="Table 11">
            <a:extLst>
              <a:ext uri="{FF2B5EF4-FFF2-40B4-BE49-F238E27FC236}">
                <a16:creationId xmlns:a16="http://schemas.microsoft.com/office/drawing/2014/main" id="{C3295983-41E8-41C1-8D76-9D5949E0D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655229"/>
              </p:ext>
            </p:extLst>
          </p:nvPr>
        </p:nvGraphicFramePr>
        <p:xfrm>
          <a:off x="1772480" y="3378535"/>
          <a:ext cx="3483428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948934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6" name="Table 11">
            <a:extLst>
              <a:ext uri="{FF2B5EF4-FFF2-40B4-BE49-F238E27FC236}">
                <a16:creationId xmlns:a16="http://schemas.microsoft.com/office/drawing/2014/main" id="{6C4B36F3-FC16-4BB6-85F5-3FC1969EC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54195"/>
              </p:ext>
            </p:extLst>
          </p:nvPr>
        </p:nvGraphicFramePr>
        <p:xfrm>
          <a:off x="1794219" y="4076676"/>
          <a:ext cx="261257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7" name="Table 11">
            <a:extLst>
              <a:ext uri="{FF2B5EF4-FFF2-40B4-BE49-F238E27FC236}">
                <a16:creationId xmlns:a16="http://schemas.microsoft.com/office/drawing/2014/main" id="{F9DB6A3A-2ECB-4454-BAA2-7F0CB4FBD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37832"/>
              </p:ext>
            </p:extLst>
          </p:nvPr>
        </p:nvGraphicFramePr>
        <p:xfrm>
          <a:off x="1807029" y="4831111"/>
          <a:ext cx="261257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8" name="Table 11">
            <a:extLst>
              <a:ext uri="{FF2B5EF4-FFF2-40B4-BE49-F238E27FC236}">
                <a16:creationId xmlns:a16="http://schemas.microsoft.com/office/drawing/2014/main" id="{C4C726C2-C713-41A0-A75E-630B3F573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26841"/>
              </p:ext>
            </p:extLst>
          </p:nvPr>
        </p:nvGraphicFramePr>
        <p:xfrm>
          <a:off x="1828800" y="5538777"/>
          <a:ext cx="1741714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</a:tblGrid>
              <a:tr h="244340"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9" name="Table 11">
            <a:extLst>
              <a:ext uri="{FF2B5EF4-FFF2-40B4-BE49-F238E27FC236}">
                <a16:creationId xmlns:a16="http://schemas.microsoft.com/office/drawing/2014/main" id="{F41F51FB-A80B-47AC-936A-09DE50C1F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778373"/>
              </p:ext>
            </p:extLst>
          </p:nvPr>
        </p:nvGraphicFramePr>
        <p:xfrm>
          <a:off x="1828800" y="6179820"/>
          <a:ext cx="870857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</a:tblGrid>
              <a:tr h="244340"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6B7E2CE-A3AB-4A00-AD42-75DE9F905E9C}"/>
              </a:ext>
            </a:extLst>
          </p:cNvPr>
          <p:cNvSpPr txBox="1"/>
          <p:nvPr/>
        </p:nvSpPr>
        <p:spPr>
          <a:xfrm>
            <a:off x="838200" y="25362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a, 5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EEE73F9C-06C5-4E2B-9E80-43A3D0F5D959}"/>
              </a:ext>
            </a:extLst>
          </p:cNvPr>
          <p:cNvSpPr txBox="1"/>
          <p:nvPr/>
        </p:nvSpPr>
        <p:spPr>
          <a:xfrm>
            <a:off x="868746" y="332376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b, 4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443D25A2-A30A-429F-8357-4D25D0D48DB1}"/>
              </a:ext>
            </a:extLst>
          </p:cNvPr>
          <p:cNvSpPr txBox="1"/>
          <p:nvPr/>
        </p:nvSpPr>
        <p:spPr>
          <a:xfrm>
            <a:off x="891418" y="545263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e, 2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0E7FB68A-A8C2-424A-AB2F-81560DC99D58}"/>
              </a:ext>
            </a:extLst>
          </p:cNvPr>
          <p:cNvSpPr txBox="1"/>
          <p:nvPr/>
        </p:nvSpPr>
        <p:spPr>
          <a:xfrm>
            <a:off x="876300" y="61437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f, 1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1770F463-B314-4274-AB6D-FC340E221CF1}"/>
              </a:ext>
            </a:extLst>
          </p:cNvPr>
          <p:cNvSpPr txBox="1"/>
          <p:nvPr/>
        </p:nvSpPr>
        <p:spPr>
          <a:xfrm>
            <a:off x="840581" y="479503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d, 3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5E08A7A6-F898-4084-AACE-966A4A619732}"/>
              </a:ext>
            </a:extLst>
          </p:cNvPr>
          <p:cNvSpPr txBox="1"/>
          <p:nvPr/>
        </p:nvSpPr>
        <p:spPr>
          <a:xfrm>
            <a:off x="876300" y="405940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c, 3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DD722F6-A74C-4FA0-AACD-2F4B017E13F9}"/>
              </a:ext>
            </a:extLst>
          </p:cNvPr>
          <p:cNvCxnSpPr>
            <a:cxnSpLocks/>
          </p:cNvCxnSpPr>
          <p:nvPr/>
        </p:nvCxnSpPr>
        <p:spPr>
          <a:xfrm>
            <a:off x="1371600" y="2743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EF2725A5-DD25-48A4-91BA-17A3DA924FAA}"/>
              </a:ext>
            </a:extLst>
          </p:cNvPr>
          <p:cNvCxnSpPr>
            <a:cxnSpLocks/>
          </p:cNvCxnSpPr>
          <p:nvPr/>
        </p:nvCxnSpPr>
        <p:spPr>
          <a:xfrm>
            <a:off x="1453483" y="4267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6F635791-82C1-4EDF-9FEC-1B6542180192}"/>
              </a:ext>
            </a:extLst>
          </p:cNvPr>
          <p:cNvCxnSpPr>
            <a:cxnSpLocks/>
          </p:cNvCxnSpPr>
          <p:nvPr/>
        </p:nvCxnSpPr>
        <p:spPr>
          <a:xfrm>
            <a:off x="1424818" y="3505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A6A56261-FC6B-4BEB-BA19-E18E321E73C2}"/>
              </a:ext>
            </a:extLst>
          </p:cNvPr>
          <p:cNvCxnSpPr>
            <a:cxnSpLocks/>
          </p:cNvCxnSpPr>
          <p:nvPr/>
        </p:nvCxnSpPr>
        <p:spPr>
          <a:xfrm>
            <a:off x="1402146" y="5029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4469C108-9DBE-445F-B73D-73B10298143A}"/>
              </a:ext>
            </a:extLst>
          </p:cNvPr>
          <p:cNvCxnSpPr>
            <a:cxnSpLocks/>
          </p:cNvCxnSpPr>
          <p:nvPr/>
        </p:nvCxnSpPr>
        <p:spPr>
          <a:xfrm>
            <a:off x="1402146" y="57150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D12ACEEB-D622-4F50-A502-BC84FBEDFD54}"/>
              </a:ext>
            </a:extLst>
          </p:cNvPr>
          <p:cNvCxnSpPr>
            <a:cxnSpLocks/>
          </p:cNvCxnSpPr>
          <p:nvPr/>
        </p:nvCxnSpPr>
        <p:spPr>
          <a:xfrm>
            <a:off x="1372110" y="63246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08A8D06-5CBE-40C6-BD02-078A160CDD79}"/>
              </a:ext>
            </a:extLst>
          </p:cNvPr>
          <p:cNvSpPr txBox="1"/>
          <p:nvPr/>
        </p:nvSpPr>
        <p:spPr>
          <a:xfrm>
            <a:off x="3229860" y="1288429"/>
            <a:ext cx="290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q: c e</a:t>
            </a:r>
          </a:p>
        </p:txBody>
      </p:sp>
    </p:spTree>
    <p:extLst>
      <p:ext uri="{BB962C8B-B14F-4D97-AF65-F5344CB8AC3E}">
        <p14:creationId xmlns:p14="http://schemas.microsoft.com/office/powerpoint/2010/main" val="38955360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FAE215-912B-4EB0-B6D1-B16A8BC4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33A24-7615-4FB7-BC9F-7DEDDE755C14}"/>
              </a:ext>
            </a:extLst>
          </p:cNvPr>
          <p:cNvSpPr txBox="1"/>
          <p:nvPr/>
        </p:nvSpPr>
        <p:spPr>
          <a:xfrm>
            <a:off x="762000" y="2057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Μέχρι τώρα, υπολογίζαμε ένα </a:t>
            </a:r>
            <a:r>
              <a:rPr lang="en-US" sz="2800" i="1" dirty="0">
                <a:solidFill>
                  <a:srgbClr val="FF0000"/>
                </a:solidFill>
                <a:latin typeface="+mn-lt"/>
              </a:rPr>
              <a:t>score </a:t>
            </a:r>
            <a:r>
              <a:rPr lang="el-GR" sz="2800" i="1" dirty="0">
                <a:solidFill>
                  <a:srgbClr val="FF0000"/>
                </a:solidFill>
                <a:latin typeface="+mn-lt"/>
              </a:rPr>
              <a:t>ανά έγγραφο</a:t>
            </a:r>
          </a:p>
          <a:p>
            <a:r>
              <a:rPr lang="el-GR" sz="2800" dirty="0">
                <a:latin typeface="+mn-lt"/>
              </a:rPr>
              <a:t>Εναλλακτικός τρόπος;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9206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04800" y="609600"/>
            <a:ext cx="8305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4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Υπολογισμός ανά όρο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730375"/>
            <a:ext cx="82296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60375" lvl="1" indent="-3175" defTabSz="449263">
              <a:spcBef>
                <a:spcPts val="700"/>
              </a:spcBef>
              <a:buClr>
                <a:srgbClr val="336699"/>
              </a:buCl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l-GR" sz="2800" dirty="0" err="1">
                <a:solidFill>
                  <a:srgbClr val="000000"/>
                </a:solidFill>
                <a:latin typeface="Calibri"/>
                <a:cs typeface="+mn-cs"/>
              </a:rPr>
              <a:t>πολογισμός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ανά-όρο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(ένας-όρος-τη-</a:t>
            </a:r>
            <a:r>
              <a:rPr lang="el-GR" sz="2800" dirty="0" err="1">
                <a:solidFill>
                  <a:srgbClr val="000000"/>
                </a:solidFill>
                <a:latin typeface="Calibri"/>
                <a:cs typeface="+mn-cs"/>
              </a:rPr>
              <a:t>φορά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-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a-term-at-a-time</a:t>
            </a:r>
            <a:r>
              <a:rPr lang="en-US" sz="2800" dirty="0">
                <a:latin typeface="Calibri"/>
                <a:cs typeface="+mn-cs"/>
              </a:rPr>
              <a:t>)</a:t>
            </a:r>
            <a:endParaRPr lang="el-GR" sz="2800" dirty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sz="1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Επεξεργαζόμαστε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όλη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τη λίστα καταχωρήσεων για τον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πρώτο όρο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του ερωτήματος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Δημιουργούμε ένα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συσσωρευτή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των βαθμών για κάθε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εγγράφου που βρίσκουμε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Μετά επεξεργαζόμαστε πλήρως τη λίστα καταχωρήσεων για τον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δεύτερο όρο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κοκ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870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ανά όρο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term-at-a-time)</a:t>
            </a: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73213"/>
            <a:ext cx="7663898" cy="487648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51460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</a:rPr>
              <a:t>Για κάθε όρο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του ερωτήματος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q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1" y="2971800"/>
            <a:ext cx="769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 bwMode="auto">
          <a:xfrm>
            <a:off x="2438400" y="5943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7415" y="505690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C00000"/>
                </a:solidFill>
                <a:latin typeface="+mn-lt"/>
              </a:rPr>
              <a:t>Λέμε τα στοιχεία του πίνακα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Scores</a:t>
            </a:r>
            <a:r>
              <a:rPr lang="el-GR" sz="1800" b="1" dirty="0">
                <a:solidFill>
                  <a:srgbClr val="C00000"/>
                </a:solidFill>
                <a:latin typeface="+mn-lt"/>
              </a:rPr>
              <a:t>, συσσωρευτές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(accumulators)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0" y="4191000"/>
            <a:ext cx="35052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4599709"/>
            <a:ext cx="41148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097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33910-F27C-486F-9F6B-553EA69605A4}"/>
              </a:ext>
            </a:extLst>
          </p:cNvPr>
          <p:cNvSpPr txBox="1"/>
          <p:nvPr/>
        </p:nvSpPr>
        <p:spPr>
          <a:xfrm>
            <a:off x="304800" y="381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FA175DF-B719-434E-A0B0-2393D8A05E7E}"/>
              </a:ext>
            </a:extLst>
          </p:cNvPr>
          <p:cNvGraphicFramePr>
            <a:graphicFrameLocks noGrp="1"/>
          </p:cNvGraphicFramePr>
          <p:nvPr/>
        </p:nvGraphicFramePr>
        <p:xfrm>
          <a:off x="5111880" y="328309"/>
          <a:ext cx="248227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712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413712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26343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263434">
                <a:tc>
                  <a:txBody>
                    <a:bodyPr/>
                    <a:lstStyle/>
                    <a:p>
                      <a:r>
                        <a:rPr lang="en-US" sz="12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14:cNvPr>
              <p14:cNvContentPartPr/>
              <p14:nvPr/>
            </p14:nvContentPartPr>
            <p14:xfrm>
              <a:off x="868746" y="207294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6925DD1-E4CE-4FCB-9595-70AC6D55384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59746" y="1982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8547E9B-55E5-40A4-AF47-C0FD9B303D73}"/>
                  </a:ext>
                </a:extLst>
              </p14:cNvPr>
              <p14:cNvContentPartPr/>
              <p14:nvPr/>
            </p14:nvContentPartPr>
            <p14:xfrm>
              <a:off x="1572546" y="2027454"/>
              <a:ext cx="7920" cy="147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8547E9B-55E5-40A4-AF47-C0FD9B303D7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563906" y="2018814"/>
                <a:ext cx="25560" cy="32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4BDC8126-36D6-4C91-8DB3-27C2AA1A5A62}"/>
              </a:ext>
            </a:extLst>
          </p:cNvPr>
          <p:cNvGraphicFramePr>
            <a:graphicFrameLocks noGrp="1"/>
          </p:cNvGraphicFramePr>
          <p:nvPr/>
        </p:nvGraphicFramePr>
        <p:xfrm>
          <a:off x="1760574" y="2570791"/>
          <a:ext cx="4354285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9489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77989753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5" name="Table 11">
            <a:extLst>
              <a:ext uri="{FF2B5EF4-FFF2-40B4-BE49-F238E27FC236}">
                <a16:creationId xmlns:a16="http://schemas.microsoft.com/office/drawing/2014/main" id="{C3295983-41E8-41C1-8D76-9D5949E0D33E}"/>
              </a:ext>
            </a:extLst>
          </p:cNvPr>
          <p:cNvGraphicFramePr>
            <a:graphicFrameLocks noGrp="1"/>
          </p:cNvGraphicFramePr>
          <p:nvPr/>
        </p:nvGraphicFramePr>
        <p:xfrm>
          <a:off x="1772480" y="3378535"/>
          <a:ext cx="3483428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948934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6" name="Table 11">
            <a:extLst>
              <a:ext uri="{FF2B5EF4-FFF2-40B4-BE49-F238E27FC236}">
                <a16:creationId xmlns:a16="http://schemas.microsoft.com/office/drawing/2014/main" id="{6C4B36F3-FC16-4BB6-85F5-3FC1969EC4E2}"/>
              </a:ext>
            </a:extLst>
          </p:cNvPr>
          <p:cNvGraphicFramePr>
            <a:graphicFrameLocks noGrp="1"/>
          </p:cNvGraphicFramePr>
          <p:nvPr/>
        </p:nvGraphicFramePr>
        <p:xfrm>
          <a:off x="1794219" y="4076676"/>
          <a:ext cx="261257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7" name="Table 11">
            <a:extLst>
              <a:ext uri="{FF2B5EF4-FFF2-40B4-BE49-F238E27FC236}">
                <a16:creationId xmlns:a16="http://schemas.microsoft.com/office/drawing/2014/main" id="{F9DB6A3A-2ECB-4454-BAA2-7F0CB4FBDA27}"/>
              </a:ext>
            </a:extLst>
          </p:cNvPr>
          <p:cNvGraphicFramePr>
            <a:graphicFrameLocks noGrp="1"/>
          </p:cNvGraphicFramePr>
          <p:nvPr/>
        </p:nvGraphicFramePr>
        <p:xfrm>
          <a:off x="1807029" y="4831111"/>
          <a:ext cx="261257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20505719"/>
                    </a:ext>
                  </a:extLst>
                </a:gridCol>
              </a:tblGrid>
              <a:tr h="287656">
                <a:tc>
                  <a:txBody>
                    <a:bodyPr/>
                    <a:lstStyle/>
                    <a:p>
                      <a:r>
                        <a:rPr lang="en-US" dirty="0"/>
                        <a:t>d2,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d5,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8" name="Table 11">
            <a:extLst>
              <a:ext uri="{FF2B5EF4-FFF2-40B4-BE49-F238E27FC236}">
                <a16:creationId xmlns:a16="http://schemas.microsoft.com/office/drawing/2014/main" id="{C4C726C2-C713-41A0-A75E-630B3F5736EC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5538777"/>
          <a:ext cx="1741714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610653701"/>
                    </a:ext>
                  </a:extLst>
                </a:gridCol>
              </a:tblGrid>
              <a:tr h="244340"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d4,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graphicFrame>
        <p:nvGraphicFramePr>
          <p:cNvPr id="399" name="Table 11">
            <a:extLst>
              <a:ext uri="{FF2B5EF4-FFF2-40B4-BE49-F238E27FC236}">
                <a16:creationId xmlns:a16="http://schemas.microsoft.com/office/drawing/2014/main" id="{F41F51FB-A80B-47AC-936A-09DE50C1FD87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6179820"/>
          <a:ext cx="870857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74978442"/>
                    </a:ext>
                  </a:extLst>
                </a:gridCol>
              </a:tblGrid>
              <a:tr h="244340">
                <a:tc>
                  <a:txBody>
                    <a:bodyPr/>
                    <a:lstStyle/>
                    <a:p>
                      <a:r>
                        <a:rPr lang="en-US" dirty="0"/>
                        <a:t>d3,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70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6B7E2CE-A3AB-4A00-AD42-75DE9F905E9C}"/>
              </a:ext>
            </a:extLst>
          </p:cNvPr>
          <p:cNvSpPr txBox="1"/>
          <p:nvPr/>
        </p:nvSpPr>
        <p:spPr>
          <a:xfrm>
            <a:off x="838200" y="25362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a, 5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EEE73F9C-06C5-4E2B-9E80-43A3D0F5D959}"/>
              </a:ext>
            </a:extLst>
          </p:cNvPr>
          <p:cNvSpPr txBox="1"/>
          <p:nvPr/>
        </p:nvSpPr>
        <p:spPr>
          <a:xfrm>
            <a:off x="868746" y="332376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b, 4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443D25A2-A30A-429F-8357-4D25D0D48DB1}"/>
              </a:ext>
            </a:extLst>
          </p:cNvPr>
          <p:cNvSpPr txBox="1"/>
          <p:nvPr/>
        </p:nvSpPr>
        <p:spPr>
          <a:xfrm>
            <a:off x="891418" y="545263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e, 2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0E7FB68A-A8C2-424A-AB2F-81560DC99D58}"/>
              </a:ext>
            </a:extLst>
          </p:cNvPr>
          <p:cNvSpPr txBox="1"/>
          <p:nvPr/>
        </p:nvSpPr>
        <p:spPr>
          <a:xfrm>
            <a:off x="876300" y="61437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f, 1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1770F463-B314-4274-AB6D-FC340E221CF1}"/>
              </a:ext>
            </a:extLst>
          </p:cNvPr>
          <p:cNvSpPr txBox="1"/>
          <p:nvPr/>
        </p:nvSpPr>
        <p:spPr>
          <a:xfrm>
            <a:off x="840581" y="479503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d, 3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5E08A7A6-F898-4084-AACE-966A4A619732}"/>
              </a:ext>
            </a:extLst>
          </p:cNvPr>
          <p:cNvSpPr txBox="1"/>
          <p:nvPr/>
        </p:nvSpPr>
        <p:spPr>
          <a:xfrm>
            <a:off x="876300" y="405940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c, 3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DD722F6-A74C-4FA0-AACD-2F4B017E13F9}"/>
              </a:ext>
            </a:extLst>
          </p:cNvPr>
          <p:cNvCxnSpPr>
            <a:cxnSpLocks/>
          </p:cNvCxnSpPr>
          <p:nvPr/>
        </p:nvCxnSpPr>
        <p:spPr>
          <a:xfrm>
            <a:off x="1371600" y="2743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EF2725A5-DD25-48A4-91BA-17A3DA924FAA}"/>
              </a:ext>
            </a:extLst>
          </p:cNvPr>
          <p:cNvCxnSpPr>
            <a:cxnSpLocks/>
          </p:cNvCxnSpPr>
          <p:nvPr/>
        </p:nvCxnSpPr>
        <p:spPr>
          <a:xfrm>
            <a:off x="1453483" y="4267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6F635791-82C1-4EDF-9FEC-1B6542180192}"/>
              </a:ext>
            </a:extLst>
          </p:cNvPr>
          <p:cNvCxnSpPr>
            <a:cxnSpLocks/>
          </p:cNvCxnSpPr>
          <p:nvPr/>
        </p:nvCxnSpPr>
        <p:spPr>
          <a:xfrm>
            <a:off x="1424818" y="3505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A6A56261-FC6B-4BEB-BA19-E18E321E73C2}"/>
              </a:ext>
            </a:extLst>
          </p:cNvPr>
          <p:cNvCxnSpPr>
            <a:cxnSpLocks/>
          </p:cNvCxnSpPr>
          <p:nvPr/>
        </p:nvCxnSpPr>
        <p:spPr>
          <a:xfrm>
            <a:off x="1402146" y="50292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4469C108-9DBE-445F-B73D-73B10298143A}"/>
              </a:ext>
            </a:extLst>
          </p:cNvPr>
          <p:cNvCxnSpPr>
            <a:cxnSpLocks/>
          </p:cNvCxnSpPr>
          <p:nvPr/>
        </p:nvCxnSpPr>
        <p:spPr>
          <a:xfrm>
            <a:off x="1402146" y="57150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D12ACEEB-D622-4F50-A502-BC84FBEDFD54}"/>
              </a:ext>
            </a:extLst>
          </p:cNvPr>
          <p:cNvCxnSpPr>
            <a:cxnSpLocks/>
          </p:cNvCxnSpPr>
          <p:nvPr/>
        </p:nvCxnSpPr>
        <p:spPr>
          <a:xfrm>
            <a:off x="1372110" y="6324600"/>
            <a:ext cx="304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08A8D06-5CBE-40C6-BD02-078A160CDD79}"/>
              </a:ext>
            </a:extLst>
          </p:cNvPr>
          <p:cNvSpPr txBox="1"/>
          <p:nvPr/>
        </p:nvSpPr>
        <p:spPr>
          <a:xfrm>
            <a:off x="3229860" y="1288429"/>
            <a:ext cx="290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q: c e</a:t>
            </a:r>
          </a:p>
        </p:txBody>
      </p:sp>
    </p:spTree>
    <p:extLst>
      <p:ext uri="{BB962C8B-B14F-4D97-AF65-F5344CB8AC3E}">
        <p14:creationId xmlns:p14="http://schemas.microsoft.com/office/powerpoint/2010/main" val="3443039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91BBF-F10C-48BB-B891-7FA6E8DF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48A93-AD91-4DF0-A0EC-8FA941A599AD}"/>
              </a:ext>
            </a:extLst>
          </p:cNvPr>
          <p:cNvSpPr txBox="1"/>
          <p:nvPr/>
        </p:nvSpPr>
        <p:spPr>
          <a:xfrm>
            <a:off x="1676400" y="1676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Εναλλακτική διάταξη των εγγράφων στις λίστες καταχωρήσεων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436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144" y="530781"/>
            <a:ext cx="8929718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Διάταξη καταχωρήσεων του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το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w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f</a:t>
            </a:r>
            <a:r>
              <a:rPr lang="en-US" sz="3600" i="1" baseline="-250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t,d</a:t>
            </a:r>
            <a:endParaRPr lang="de-DE" sz="3600" i="1" baseline="-250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144" y="1295400"/>
            <a:ext cx="8320118" cy="36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endParaRPr lang="el-GR" dirty="0"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Διατάσσουμε</a:t>
            </a:r>
            <a:r>
              <a:rPr lang="el-GR" i="1" dirty="0">
                <a:latin typeface="Calibri"/>
              </a:rPr>
              <a:t> τα έγγραφα στις λίστες καταχωρήσεων με βάση το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βάρος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weight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n-US" altLang="zh-CN" i="1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wf</a:t>
            </a:r>
            <a:r>
              <a:rPr lang="en-US" altLang="zh-CN" i="1" baseline="-25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t,d</a:t>
            </a:r>
            <a:endParaRPr lang="en-US" altLang="zh-CN" i="1" baseline="-2500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742950" lvl="1" indent="-285750" defTabSz="449263">
              <a:buClr>
                <a:srgbClr val="336699"/>
              </a:buClr>
            </a:pPr>
            <a:endParaRPr lang="el-GR" i="1" baseline="-25000" dirty="0">
              <a:latin typeface="Calibri"/>
              <a:ea typeface="宋体" pitchFamily="2" charset="-122"/>
            </a:endParaRPr>
          </a:p>
          <a:p>
            <a:pPr marL="800100" lvl="1" indent="-342900" defTabSz="449263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Calibri"/>
              </a:rPr>
              <a:t>	</a:t>
            </a:r>
            <a:r>
              <a:rPr lang="el-GR" sz="2000" dirty="0">
                <a:latin typeface="Calibri"/>
              </a:rPr>
              <a:t>Η απλούστερη περίπτωση, </a:t>
            </a:r>
            <a:r>
              <a:rPr lang="en-US" sz="2000" dirty="0">
                <a:latin typeface="Calibri"/>
              </a:rPr>
              <a:t>normalized </a:t>
            </a:r>
            <a:r>
              <a:rPr lang="en-US" sz="2000" dirty="0" err="1">
                <a:latin typeface="Calibri"/>
              </a:rPr>
              <a:t>tf-idf</a:t>
            </a:r>
            <a:r>
              <a:rPr lang="en-US" sz="2000" dirty="0">
                <a:latin typeface="Calibri"/>
              </a:rPr>
              <a:t> weight</a:t>
            </a:r>
            <a:endParaRPr lang="el-GR" sz="2000" dirty="0">
              <a:latin typeface="Calibri"/>
            </a:endParaRPr>
          </a:p>
          <a:p>
            <a:pPr marL="800100" lvl="1" indent="-342900" defTabSz="449263"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latin typeface="Calibri"/>
                <a:cs typeface="+mn-cs"/>
              </a:rPr>
              <a:t>Τα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«καλά» </a:t>
            </a:r>
            <a:r>
              <a:rPr lang="el-GR" dirty="0">
                <a:latin typeface="Calibri"/>
                <a:cs typeface="+mn-cs"/>
              </a:rPr>
              <a:t>έγγραφα για έναν όρο είναι στην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αρχή</a:t>
            </a:r>
            <a:r>
              <a:rPr lang="el-GR" dirty="0">
                <a:latin typeface="Calibri"/>
                <a:cs typeface="+mn-cs"/>
              </a:rPr>
              <a:t> της λίστας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dirty="0"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宋体" pitchFamily="2" charset="-122"/>
              </a:rPr>
              <a:t>Όχι κοινή διάταξη </a:t>
            </a:r>
            <a:r>
              <a:rPr lang="el-GR" i="1" dirty="0">
                <a:latin typeface="Calibri"/>
                <a:ea typeface="宋体" pitchFamily="2" charset="-122"/>
              </a:rPr>
              <a:t>των εγγράφων σε όλες τις λίστες</a:t>
            </a:r>
            <a:r>
              <a:rPr lang="en-US" i="1" dirty="0">
                <a:latin typeface="Calibri"/>
                <a:ea typeface="宋体" pitchFamily="2" charset="-122"/>
              </a:rPr>
              <a:t> </a:t>
            </a:r>
            <a:r>
              <a:rPr lang="el-GR" i="1" dirty="0">
                <a:latin typeface="Calibri"/>
                <a:ea typeface="宋体" pitchFamily="2" charset="-122"/>
              </a:rPr>
              <a:t> 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l-GR" dirty="0"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latin typeface="Calibri"/>
                <a:cs typeface="+mn-cs"/>
              </a:rPr>
              <a:t>Άρα δε μπορούμε να υπολογίσουμε ένα συνολικό βαθμό για κάθε έγγραφο με </a:t>
            </a:r>
            <a:r>
              <a:rPr lang="en-US" dirty="0">
                <a:latin typeface="Calibri"/>
                <a:cs typeface="+mn-cs"/>
              </a:rPr>
              <a:t>merge sort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de-DE" dirty="0"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n-US" dirty="0">
                <a:latin typeface="Calibri"/>
                <a:cs typeface="+mn-cs"/>
              </a:rPr>
              <a:t>→ “</a:t>
            </a:r>
            <a:r>
              <a:rPr lang="el-GR" dirty="0">
                <a:latin typeface="Calibri"/>
                <a:cs typeface="+mn-cs"/>
              </a:rPr>
              <a:t>συσσωρεύουμε</a:t>
            </a:r>
            <a:r>
              <a:rPr lang="en-US" dirty="0">
                <a:latin typeface="Calibri"/>
                <a:cs typeface="+mn-cs"/>
              </a:rPr>
              <a:t>”</a:t>
            </a:r>
            <a:r>
              <a:rPr lang="el-GR" dirty="0">
                <a:latin typeface="Calibri"/>
                <a:cs typeface="+mn-cs"/>
              </a:rPr>
              <a:t> τους βαθμούς για τα έγγραφα ανά όρο</a:t>
            </a:r>
            <a:endParaRPr lang="en-US" sz="2200" dirty="0">
              <a:latin typeface="Calibri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2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9718</Words>
  <Application>Microsoft Office PowerPoint</Application>
  <PresentationFormat>On-screen Show (4:3)</PresentationFormat>
  <Paragraphs>2066</Paragraphs>
  <Slides>157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157</vt:i4>
      </vt:variant>
    </vt:vector>
  </HeadingPairs>
  <TitlesOfParts>
    <vt:vector size="171" baseType="lpstr">
      <vt:lpstr>Arial</vt:lpstr>
      <vt:lpstr>Calibri</vt:lpstr>
      <vt:lpstr>Calibri Light</vt:lpstr>
      <vt:lpstr>Cambria Math</vt:lpstr>
      <vt:lpstr>Courier New</vt:lpstr>
      <vt:lpstr>Lucida Sans</vt:lpstr>
      <vt:lpstr>Lucida Sans Unicode</vt:lpstr>
      <vt:lpstr>Tahoma</vt:lpstr>
      <vt:lpstr>Times New Roman</vt:lpstr>
      <vt:lpstr>Wingdings</vt:lpstr>
      <vt:lpstr>Office Theme</vt:lpstr>
      <vt:lpstr>Equation</vt:lpstr>
      <vt:lpstr>Worksheet</vt:lpstr>
      <vt:lpstr>Εξίσωση</vt:lpstr>
      <vt:lpstr>PowerPoint Presentation</vt:lpstr>
      <vt:lpstr>Τι θα δούμε σήμερα;</vt:lpstr>
      <vt:lpstr>Boolean Μοντέλο</vt:lpstr>
      <vt:lpstr>PowerPoint Presentation</vt:lpstr>
      <vt:lpstr>Boolean Μοντέλο</vt:lpstr>
      <vt:lpstr>Boolean Μοντέλο</vt:lpstr>
      <vt:lpstr>Μοντέλα διαβαθμισμένης ανάκτησης</vt:lpstr>
      <vt:lpstr>Μοντέλα διαβαθμισμένης ανάκτησης</vt:lpstr>
      <vt:lpstr>Βαθμολόγηση ως  βάση της διαβαθμισμένης ανάκτησης</vt:lpstr>
      <vt:lpstr>Βαθμός ταιριάσματος ερωτήματος-εγγράφου</vt:lpstr>
      <vt:lpstr>Προσπάθεια 1: Συντελεστής Jaccard</vt:lpstr>
      <vt:lpstr>PowerPoint Presentation</vt:lpstr>
      <vt:lpstr>Προβλήματα</vt:lpstr>
      <vt:lpstr>Βαθμός εγγράφου και ερώτησης</vt:lpstr>
      <vt:lpstr>Συχνότητα όρου - Term frequency (tf)</vt:lpstr>
      <vt:lpstr>Συχνότητα εγγράφου (Document frequency)</vt:lpstr>
      <vt:lpstr>Βάρος idf</vt:lpstr>
      <vt:lpstr>Βαθμός εγγράφου και ερώτησης</vt:lpstr>
      <vt:lpstr>Στάθμιση tf-idf</vt:lpstr>
      <vt:lpstr>PowerPoint Presentation</vt:lpstr>
      <vt:lpstr>PowerPoint Presentation</vt:lpstr>
      <vt:lpstr>Η επίδραση του idf στη διάταξη</vt:lpstr>
      <vt:lpstr>Στάθμιση tf-idf</vt:lpstr>
      <vt:lpstr>Συχνότητα όρου - Term frequency (tf)</vt:lpstr>
      <vt:lpstr>Στάθμιση με Log-συχνότητας</vt:lpstr>
      <vt:lpstr>PowerPoint Presentation</vt:lpstr>
      <vt:lpstr>Βάρος idf</vt:lpstr>
      <vt:lpstr>Παράδειγμα idf, έστω N = 1 εκατομμύριο</vt:lpstr>
      <vt:lpstr>Στάθμιση tf-idf</vt:lpstr>
      <vt:lpstr>Bag of words model</vt:lpstr>
      <vt:lpstr>Διαβάθμιση όρων (συνέχεια)</vt:lpstr>
      <vt:lpstr>Στάθμιση tf-idf</vt:lpstr>
      <vt:lpstr>PowerPoint Presentation</vt:lpstr>
      <vt:lpstr>PowerPoint Presentation</vt:lpstr>
      <vt:lpstr>PowerPoint Presentation</vt:lpstr>
      <vt:lpstr>PowerPoint Presentation</vt:lpstr>
      <vt:lpstr>Δυαδική μήτρα σύμπτωσης (binary term-document incidence matrix)</vt:lpstr>
      <vt:lpstr>Τα έγγραφα ως διανύσματα (vector space model)</vt:lpstr>
      <vt:lpstr>Ο πίνακας με μετρητές</vt:lpstr>
      <vt:lpstr>Ο πίνακας με βάρη</vt:lpstr>
      <vt:lpstr>PowerPoint Presentation</vt:lpstr>
      <vt:lpstr>PowerPoint Presentation</vt:lpstr>
      <vt:lpstr>PowerPoint Presentation</vt:lpstr>
      <vt:lpstr>PowerPoint Presentation</vt:lpstr>
      <vt:lpstr>Αποθήκευση</vt:lpstr>
      <vt:lpstr>Ομοιότητα διανυσμάτων</vt:lpstr>
      <vt:lpstr>PowerPoint Presentation</vt:lpstr>
      <vt:lpstr>Από γωνίες σε συνημίτονα</vt:lpstr>
      <vt:lpstr>Ομοιότητα εγγράφων</vt:lpstr>
      <vt:lpstr>Κανονικοποίηση του μήκους</vt:lpstr>
      <vt:lpstr>PowerPoint Presentation</vt:lpstr>
      <vt:lpstr>Παράδειγμα ΙΙ</vt:lpstr>
      <vt:lpstr>Παράδειγμα ΙΙ (συνέχεια) </vt:lpstr>
      <vt:lpstr>Παράδειγμα ΙΙ (συνέχεια) </vt:lpstr>
      <vt:lpstr>Τα ερωτήματα ως διανύσματα</vt:lpstr>
      <vt:lpstr>cosine(query, document)</vt:lpstr>
      <vt:lpstr>Ομοιότητα συνημίτονου</vt:lpstr>
      <vt:lpstr>5η Διάλεξη</vt:lpstr>
      <vt:lpstr>Περίληψη βαθμολόγησης στο διανυσματικό χώρο</vt:lpstr>
      <vt:lpstr>PowerPoint Presentation</vt:lpstr>
      <vt:lpstr>PowerPoint Presentation</vt:lpstr>
      <vt:lpstr>PowerPoint Presentation</vt:lpstr>
      <vt:lpstr>PowerPoint Presentation</vt:lpstr>
      <vt:lpstr>Παραλλαγές της tf-idf στάθμισης</vt:lpstr>
      <vt:lpstr>Κανονικοποίηση με μέγιστη συχνότητα όρου</vt:lpstr>
      <vt:lpstr>Στάθμιση ερωτημάτων και εγγράφων</vt:lpstr>
      <vt:lpstr>Παράδειγμα</vt:lpstr>
      <vt:lpstr>Συχνότητα συλλογής και εγγράφου</vt:lpstr>
      <vt:lpstr>Αποδοτικός υπολογισμός διάταξης </vt:lpstr>
      <vt:lpstr>Επέκταση καταχωρήσεων</vt:lpstr>
      <vt:lpstr>Υπολογισμός ανά έγγραφο (document-at-a-time)</vt:lpstr>
      <vt:lpstr>PowerPoint Presentation</vt:lpstr>
      <vt:lpstr>Υπολογισμός βαρών</vt:lpstr>
      <vt:lpstr>Υπολογισμός k-κορυφαίων αποτελεσμάτων</vt:lpstr>
      <vt:lpstr>PowerPoint Presentation</vt:lpstr>
      <vt:lpstr>Χρήση min-heap</vt:lpstr>
      <vt:lpstr>Αποθήκευση σε πίνακα</vt:lpstr>
      <vt:lpstr>Εισαγωγή στοιχείου</vt:lpstr>
      <vt:lpstr>Διαγραφή μικρότερου στοιχείου</vt:lpstr>
      <vt:lpstr>Επιλογή των κορυφαίων k σε O(N log k)</vt:lpstr>
      <vt:lpstr>Τι  άλλο θα δούμε σήμερα</vt:lpstr>
      <vt:lpstr>PowerPoint Presentation</vt:lpstr>
      <vt:lpstr>Ασφαλής (safe) και μη ασφαλής (non-safe) διάταξη</vt:lpstr>
      <vt:lpstr>Γενική προσέγγιση «ψαλιδίσματος» (pruning)</vt:lpstr>
      <vt:lpstr>Περιορισμός του ευρετηρίου (index elimination)</vt:lpstr>
      <vt:lpstr>Μόνο όροι με μεγάλο idf</vt:lpstr>
      <vt:lpstr>Έγγραφα με πολλούς όρους του ερωτήματος</vt:lpstr>
      <vt:lpstr>Παράδειγμα</vt:lpstr>
      <vt:lpstr>Λίστες πρωταθλητών</vt:lpstr>
      <vt:lpstr>PowerPoint Presentation</vt:lpstr>
      <vt:lpstr>PowerPoint Presentation</vt:lpstr>
      <vt:lpstr>Υπολογισμός ανά έγγραφο (document-at-a-time)</vt:lpstr>
      <vt:lpstr>PowerPoint Presentation</vt:lpstr>
      <vt:lpstr>PowerPoint Presentation</vt:lpstr>
      <vt:lpstr>PowerPoint Presentation</vt:lpstr>
      <vt:lpstr>Υπολογισμός ανά όρο (term-at-a-time)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Υπολογισμός ανά όρο</vt:lpstr>
      <vt:lpstr>1. Πρόωρος τερματισμός</vt:lpstr>
      <vt:lpstr>PowerPoint Presentation</vt:lpstr>
      <vt:lpstr>2. idf-διατεταγμένοι όροι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Κλάδεμα συστάδων</vt:lpstr>
      <vt:lpstr>Κλάδεμα συστάδων</vt:lpstr>
      <vt:lpstr>Κλάδεμα συστάδων</vt:lpstr>
      <vt:lpstr>Κλάδεμα συστάδων</vt:lpstr>
      <vt:lpstr>Κλάδεμα συστάδων</vt:lpstr>
      <vt:lpstr>Περίληψη</vt:lpstr>
      <vt:lpstr>Περίληψη</vt:lpstr>
      <vt:lpstr>Περίληψη</vt:lpstr>
      <vt:lpstr>Τι  θα δούμε σήμερα</vt:lpstr>
      <vt:lpstr>Παραμετρικά ευρετήρια και ευρετήρια ζώνης</vt:lpstr>
      <vt:lpstr>Παραμετρικά ερωτήματα</vt:lpstr>
      <vt:lpstr>Παραμετρική αναζήτηση</vt:lpstr>
      <vt:lpstr>Ζώνη</vt:lpstr>
      <vt:lpstr>Ζώνη</vt:lpstr>
      <vt:lpstr>Ευρετήριο πεδίου</vt:lpstr>
      <vt:lpstr>Επέκταση καταχωρήσεων</vt:lpstr>
      <vt:lpstr>PowerPoint Presentation</vt:lpstr>
      <vt:lpstr>Βαθμιδωτά (διαστρωματωμένα) ευρετήρια (Tiered indexes)</vt:lpstr>
      <vt:lpstr>Βαθμιδωτά ευρετήρια</vt:lpstr>
      <vt:lpstr>Βαθμιδωτά ευρετήρια</vt:lpstr>
      <vt:lpstr>Βαθμιδωτά ευρετήρια</vt:lpstr>
      <vt:lpstr>PowerPoint Presentation</vt:lpstr>
      <vt:lpstr>Περιλήψεις αποτελεσμάτων</vt:lpstr>
      <vt:lpstr>Περιλήψεις αποτελεσμάτων</vt:lpstr>
      <vt:lpstr>Περιλήψεις αποτελεσμάτων</vt:lpstr>
      <vt:lpstr>Στατικές Περιλήψεις</vt:lpstr>
      <vt:lpstr>Δυναμικές Περιλήψεις</vt:lpstr>
      <vt:lpstr>Δυναμικές Περιλήψεις</vt:lpstr>
      <vt:lpstr>Δυναμικές Περιλήψεις</vt:lpstr>
      <vt:lpstr>Δυναμικές Περιλήψεις</vt:lpstr>
      <vt:lpstr>Quicklinks</vt:lpstr>
      <vt:lpstr>PowerPoint Presentation</vt:lpstr>
      <vt:lpstr>Εναλλακτικές αναπαραστάσεις; </vt:lpstr>
      <vt:lpstr>PowerPoint Presentation</vt:lpstr>
      <vt:lpstr>Κανονικοποίηση με μέγιστη συχνότητα όρου</vt:lpstr>
      <vt:lpstr>PowerPoint Presentation</vt:lpstr>
      <vt:lpstr>Συνδυασμός διανυσματικής ανάκτησης</vt:lpstr>
      <vt:lpstr>Πολλαπλοί παράγοντες</vt:lpstr>
      <vt:lpstr>Επεξεργασία ερωτήματος</vt:lpstr>
      <vt:lpstr>Πλήρες σύστημα αναζήτησης</vt:lpstr>
      <vt:lpstr>Πλήρες σύστημα αναζήτησης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Evaggelia Pitoura</dc:creator>
  <cp:lastModifiedBy>Evaggelia Pitoura</cp:lastModifiedBy>
  <cp:revision>162</cp:revision>
  <dcterms:created xsi:type="dcterms:W3CDTF">2020-04-01T10:48:54Z</dcterms:created>
  <dcterms:modified xsi:type="dcterms:W3CDTF">2022-04-03T09:19:07Z</dcterms:modified>
</cp:coreProperties>
</file>