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9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10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  <p:sldMasterId id="2147484022" r:id="rId2"/>
  </p:sldMasterIdLst>
  <p:notesMasterIdLst>
    <p:notesMasterId r:id="rId76"/>
  </p:notesMasterIdLst>
  <p:handoutMasterIdLst>
    <p:handoutMasterId r:id="rId77"/>
  </p:handoutMasterIdLst>
  <p:sldIdLst>
    <p:sldId id="1135" r:id="rId3"/>
    <p:sldId id="1236" r:id="rId4"/>
    <p:sldId id="1216" r:id="rId5"/>
    <p:sldId id="1217" r:id="rId6"/>
    <p:sldId id="1246" r:id="rId7"/>
    <p:sldId id="1185" r:id="rId8"/>
    <p:sldId id="1218" r:id="rId9"/>
    <p:sldId id="1187" r:id="rId10"/>
    <p:sldId id="1199" r:id="rId11"/>
    <p:sldId id="1228" r:id="rId12"/>
    <p:sldId id="1214" r:id="rId13"/>
    <p:sldId id="1237" r:id="rId14"/>
    <p:sldId id="1212" r:id="rId15"/>
    <p:sldId id="1213" r:id="rId16"/>
    <p:sldId id="1204" r:id="rId17"/>
    <p:sldId id="1137" r:id="rId18"/>
    <p:sldId id="1184" r:id="rId19"/>
    <p:sldId id="1226" r:id="rId20"/>
    <p:sldId id="1178" r:id="rId21"/>
    <p:sldId id="1238" r:id="rId22"/>
    <p:sldId id="1233" r:id="rId23"/>
    <p:sldId id="1186" r:id="rId24"/>
    <p:sldId id="1221" r:id="rId25"/>
    <p:sldId id="1223" r:id="rId26"/>
    <p:sldId id="1234" r:id="rId27"/>
    <p:sldId id="1139" r:id="rId28"/>
    <p:sldId id="1208" r:id="rId29"/>
    <p:sldId id="1206" r:id="rId30"/>
    <p:sldId id="1143" r:id="rId31"/>
    <p:sldId id="1144" r:id="rId32"/>
    <p:sldId id="1229" r:id="rId33"/>
    <p:sldId id="1145" r:id="rId34"/>
    <p:sldId id="1225" r:id="rId35"/>
    <p:sldId id="1230" r:id="rId36"/>
    <p:sldId id="1227" r:id="rId37"/>
    <p:sldId id="1224" r:id="rId38"/>
    <p:sldId id="1215" r:id="rId39"/>
    <p:sldId id="1188" r:id="rId40"/>
    <p:sldId id="1189" r:id="rId41"/>
    <p:sldId id="1140" r:id="rId42"/>
    <p:sldId id="1141" r:id="rId43"/>
    <p:sldId id="1142" r:id="rId44"/>
    <p:sldId id="1240" r:id="rId45"/>
    <p:sldId id="1241" r:id="rId46"/>
    <p:sldId id="1147" r:id="rId47"/>
    <p:sldId id="1148" r:id="rId48"/>
    <p:sldId id="1191" r:id="rId49"/>
    <p:sldId id="1149" r:id="rId50"/>
    <p:sldId id="1247" r:id="rId51"/>
    <p:sldId id="1192" r:id="rId52"/>
    <p:sldId id="1150" r:id="rId53"/>
    <p:sldId id="1151" r:id="rId54"/>
    <p:sldId id="1152" r:id="rId55"/>
    <p:sldId id="1153" r:id="rId56"/>
    <p:sldId id="1154" r:id="rId57"/>
    <p:sldId id="1155" r:id="rId58"/>
    <p:sldId id="1156" r:id="rId59"/>
    <p:sldId id="1157" r:id="rId60"/>
    <p:sldId id="1158" r:id="rId61"/>
    <p:sldId id="1164" r:id="rId62"/>
    <p:sldId id="1165" r:id="rId63"/>
    <p:sldId id="1166" r:id="rId64"/>
    <p:sldId id="1231" r:id="rId65"/>
    <p:sldId id="1209" r:id="rId66"/>
    <p:sldId id="1159" r:id="rId67"/>
    <p:sldId id="1244" r:id="rId68"/>
    <p:sldId id="1160" r:id="rId69"/>
    <p:sldId id="1201" r:id="rId70"/>
    <p:sldId id="1161" r:id="rId71"/>
    <p:sldId id="1171" r:id="rId72"/>
    <p:sldId id="1176" r:id="rId73"/>
    <p:sldId id="1245" r:id="rId74"/>
    <p:sldId id="1243" r:id="rId75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96327" autoAdjust="0"/>
  </p:normalViewPr>
  <p:slideViewPr>
    <p:cSldViewPr>
      <p:cViewPr varScale="1">
        <p:scale>
          <a:sx n="109" d="100"/>
          <a:sy n="109" d="100"/>
        </p:scale>
        <p:origin x="1611" y="5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152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8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20.03.2022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4657,'0'-2'5429,"1"71"-5015,3-1 1,15 87-1,-19-154-78,-1-7-153,-4-20-140,-5-39-305,9 43 170,1 0 0,3-28 0,-2 41 72,1 0 1,0 0-1,0 0 1,1 1-1,1-1 1,-1 0-1,1 1 1,6-9-1,-5 9 7,1 0-1,0 0 1,0 1-1,0-1 1,1 1 0,1 1-1,13-11 1,-15 14 6,-1 0 1,1 0 0,0 0-1,0 1 1,0-1-1,0 1 1,0 1-1,0-1 1,0 1 0,1 1-1,-1-1 1,12 1-1,-17 0 7,1 0 0,0 1 0,-1-1 0,1 1-1,-1-1 1,1 1 0,-1-1 0,1 1 0,-1 0 0,1 0-1,-1 0 1,0 0 0,1 0 0,-1 0 0,0 0 0,0 0-1,2 2 1,0 1 0,-1 0 0,0 0 0,1 0 0,-1 0 0,0 0 0,1 6 0,1 5 88,0 1 1,2 24 0,-1 39 176,-5-56-273,1-1 0,1 1 0,2-1 0,7 31 0,-10-51-256,0 0 0,0 1-1,0-1 1,1 0 0,-1 0-1,1 0 1,0 0-1,-1 0 1,1-1 0,0 1-1,0 0 1,0-1-1,0 1 1,0-1 0,0 0-1,1 0 1,-1 0-1,0 0 1,4 1 0,9 3-3434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5233,'0'0'1544,"20"13"-771,2 2-479,-2-3-24,-1 1 0,-1 0-1,0 2 1,25 26 0,-15-12 128,111 123 660,-119-128-1001,-2 1 1,0 1 0,-2 1 0,20 43 0,-33-63-50,0 1-1,-1-1 0,1 1 0,-2 0 1,1 0-1,-1-1 0,0 1 0,0 13 1,-2-18-2,1 0 1,0 0 0,-1 0-1,0-1 1,0 1 0,0 0-1,0 0 1,0-1 0,0 1-1,0-1 1,-1 1 0,0-1-1,1 0 1,-1 1 0,0-1-1,0 0 1,0 0 0,0 0-1,-1 0 1,1-1 0,0 1-1,-1-1 1,1 1 0,-1-1-1,0 0 1,-3 1 0,-11 3 16,0-2 0,0 0 1,0 0-1,-1-2 0,1 0 1,-1-1-1,-32-5 0,42 4 4,1 0-1,-1 0 1,1-1-1,0 0 1,0-1-1,0 1 1,0-2-1,0 1 1,0-1-1,1 0 0,-1 0 1,1 0-1,0-1 1,1 0-1,-1 0 1,1-1-1,0 1 1,0-1-1,1-1 1,0 1-1,0 0 0,0-1 1,1 0-1,0 0 1,0 0-1,1 0 1,0 0-1,0-1 1,0 1-1,0-13 1,2 12-23,0 0 0,1-1 0,0 1 1,0 0-1,1 0 0,0 0 1,0 0-1,1 0 0,0 0 0,0 1 1,1-1-1,0 1 0,0 0 1,1 0-1,0 1 0,0-1 0,1 1 1,8-8-1,26-22-565,68-49 0,-68 56-1759,-1-2 0,40-40 0,-51 40-302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77 2881,'0'0'6345,"-19"119"-5529,19-89-200,19-2-616,7-4-24,6-4-40,8-4-680,26-4-608,-8-4-153,-9-6-1047</inkml:trace>
  <inkml:trace contextRef="#ctx0" brushRef="#br0" timeOffset="1">489 81 3529,'0'0'7089,"-16"4"-6803,2-1-260,-1 1 0,-20 8 0,33-11-24,1 0 0,-1 0 0,1 0 0,0 1-1,-1-1 1,1 0 0,0 1 0,0-1 0,0 1-1,0-1 1,0 1 0,0-1 0,0 1 0,1 0-1,-1-1 1,0 1 0,1 0 0,0 0 0,-1-1-1,1 1 1,0 0 0,0 0 0,0 0 0,0-1-1,0 4 1,1 1-1,0-1 0,0 1-1,0-1 1,1 1 0,-1-1 0,4 6-1,-1-4-3,0-1 0,0 0 0,0-1 0,1 1 0,0-1 0,0 0 0,1 0 0,-1 0 0,1 0 0,0-1 0,0 0 0,1-1 0,-1 1-1,1-1 1,-1-1 0,14 5 0,-7-4-17,1 0 1,-1 0-1,1-1 0,0-1 0,-1 0 0,1-1 0,0-1 0,15-1 1,-24 0 44,-1 1 0,0-1 0,1 0 0,-1 0 0,0 0 0,0 0 0,0-1 0,0 1 0,-1-1 0,1 0 0,-1-1 0,1 1 0,-1 0 0,0-1 0,-1 0 0,1 0 0,0 1 1,-1-2-1,0 1 0,0 0 0,0 0 0,-1-1 0,2-7 0,-1 6-77,0 0 1,-1-1 0,0 1-1,0 0 1,0-1 0,-1 1-1,0-1 1,-1 1 0,1-1 0,-1 1-1,0 0 1,-1-1 0,1 1-1,-1 0 1,-1 0 0,1 0-1,-5-8 1,-28-27-1652,-3 4-866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4889,'0'0'2486,"0"19"-1191,0 129 1559,-2-73-1555,2 63 523,2-110-1563,1 0 0,11 50 0,-13-74-343,0 0 0,0 0 0,0 0 0,1 0-1,0 0 1,0 0 0,0-1 0,0 1 0,0-1 0,1 0 0,0 1 0,-1-1 0,1 0-1,0-1 1,1 1 0,-1 0 0,0-1 0,1 0 0,-1 0 0,5 2 0,2-1-943,0 0 0,0 0 1,1-1-1,-1-1 1,1 0-1,16 0 0,11 0-5442</inkml:trace>
  <inkml:trace contextRef="#ctx0" brushRef="#br0" timeOffset="1">397 259 6369,'0'0'3050,"4"19"-2775,16 59-208,-18-75-60,-1 0 0,1 0 0,0 0 0,-1 0 1,2 0-1,-1 0 0,0-1 0,0 1 0,1-1 0,0 1 1,-1-1-1,1 0 0,0 0 0,0 0 0,0 0 0,0-1 1,1 1-1,-1-1 0,0 0 0,1 0 0,-1 0 0,0 0 1,1-1-1,4 1 0,-3 0 8,2 0 12,1 1 0,-1-2 0,0 1 0,1-1 0,-1 0 0,1 0 0,-1-1 0,14-3 0,-17 3 40,-1 0 0,0-1 0,1 1-1,-1-1 1,0 0 0,0 0 0,0 0 0,0-1-1,0 1 1,-1 0 0,1-1 0,-1 0 0,1 0 0,-1 0-1,0 0 1,0 0 0,0 0 0,-1 0 0,3-6-1,-2 5 31,-1-1 0,1 0 0,-1 0-1,0 0 1,0 0 0,0 0-1,-1 0 1,0 0 0,0 0-1,0 0 1,-1 0 0,1-1-1,-1 1 1,0 1 0,-1-1-1,1 0 1,-1 0 0,0 0-1,0 1 1,-1-1 0,1 1 0,-1 0-1,0-1 1,0 1 0,-1 1-1,1-1 1,-8-6 0,4 4-365,-1 0 1,0 1-1,0 0 1,0 0-1,-1 1 1,0 0-1,0 0 1,0 1-1,0 0 1,0 1-1,-1 0 1,1 0-1,-19 0 1,20 3-2754,5 4-1022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4625,'0'0'4993,"61"125"-4225,-43-97-152,5-2-528,2-4 40,-1-4-128,0-2-216,8-4-368,-7-2-1432,-6-6-2097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1 690 6769,'0'0'1642,"2"-21"-1052,13-71-374,-14 84-165,1 0 0,1 1 0,-1-1 0,1 1 0,0-1 1,1 1-1,8-12 0,-2 3 132,18-31 359,2 1 0,67-79 0,-71 98-408,0 1 1,2 1-1,1 1 1,0 2-1,39-22 0,-29 22 383,64-27-1,-86 43-505,1 0 0,-1 1 1,1 1-1,0 0 0,0 2 0,28-1 0,-38 2-173,-6 1-27,-1 0 0,1 0-1,0 0 1,0-1 0,-1 2 0,1-1 0,0 0-1,-1 0 1,1 0 0,0 1 0,-1-1 0,1 1-1,0-1 1,-1 1 0,1 0 0,-1 0 0,1 0-1,-1 0 1,2 1 0,1 8-2680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7722,'0'0'2079,"0"22"-1582,-7 153 789,6-141-1094,-1 35 359,7 82 1,-3-136-528,1 1 1,0-1-1,1 0 0,1 0 1,0-1-1,1 1 1,0-1-1,1-1 0,1 1 1,0-1-1,1 0 1,1-1-1,0 0 1,0-1-1,1 0 0,0 0 1,1-1-1,1-1 1,-1 0-1,1 0 0,1-1 1,16 6-1,3 0-1,2-1 1,-1-2-1,2-1 0,41 6 0,-15-8-71,102-1 0,-160-7-2,0 0 0,0 0-1,0-1 1,0 0-1,0 0 1,0 0 0,0 0-1,0-1 1,0 1 0,4-4-1,9-3-2386,-13 7 131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8194,'0'0'4469,"0"4"-4351,5 21 25,-1 0-1,-2 0 1,0 0-1,-3 40 1,0-16 54,-10 248 668,9-282-971,1-6-223,0-1 0,0 1 0,1 1-1,0-1 1,3 16 0,-2-24 184,-1-1 1,0 1-1,1-1 1,-1 1 0,0-1-1,1 1 1,-1-1-1,1 1 1,-1-1-1,1 0 1,-1 1 0,1-1-1,-1 0 1,1 1-1,-1-1 1,1 0 0,-1 0-1,1 1 1,0-1-1,-1 0 1,1 0-1,-1 0 1,1 0 0,0 0-1,-1 0 1,1 0-1,0 0 1,0 0-176,11 1-3598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6041,'0'0'1110,"16"-3"-425,53-10 440,-66 12-1036,1 1 1,-1-1-1,1 1 1,-1 0-1,1 0 1,-1 0-1,1 1 1,-1-1-1,1 1 1,-1 0-1,1 0 1,-1 0-1,1 0 1,-1 1 0,0-1-1,0 1 1,0 0-1,0 0 1,0 0-1,0 0 1,-1 0-1,1 1 1,-1 0-1,1-1 1,-1 1-1,0 0 1,0 0-1,3 5 1,0 4 71,0 0-1,-1 0 1,0 0-1,-1 0 1,4 24-1,-3 8 209,-1-1 1,-4 69-1,-3-78-215,-1-1-1,-1-1 0,-2 1 0,-16 40 1,-3 16 22,25-81-452,1 1-1,-1-1 1,1 0 0,1 14-1,0-22 217,0 1 0,0-1 0,0 0 0,1 1 0,-1-1 0,0 1 0,0-1 0,0 0 0,1 1 0,-1-1-1,0 0 1,1 1 0,-1-1 0,0 0 0,1 0 0,-1 1 0,0-1 0,1 0 0,-1 0 0,0 0 0,1 1-1,-1-1 1,1 0 0,-1 0 0,1 0 0,-1 0 0,0 0 0,1 0 0,-1 0 0,1 0 0,0 0 0,19 0-1709,-14 0 630,9 0-2003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7522,'0'0'2496,"126"0"-2064,-81 8-424,2-2-16,2 2-480,11 0-1176,-9-4-409,-11 0-2960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49 5825,'0'0'4357,"-19"4"-3842,-60 17-278,75-19-203,0 0 0,1 0-1,-1 0 1,1 0-1,-1 0 1,1 1 0,0-1-1,0 1 1,0 0-1,0 0 1,1 0 0,-1 0-1,1 1 1,0-1-1,0 1 1,0-1 0,0 1-1,1 0 1,-1 0 0,1-1-1,0 1 1,-1 7-1,0-4-4,-1 6 27,0-1 0,1 1 1,1-1-1,-1 24 0,2-32-57,0 0 0,1 0 1,-1 0-1,1 0 0,0 0 0,0 0 0,0 0 0,0 0 1,1 0-1,-1-1 0,1 1 0,0 0 0,0-1 0,0 1 1,1-1-1,-1 0 0,1 0 0,4 4 0,0-2-5,0-1 0,0 0-1,0-1 1,1 1 0,-1-1-1,1-1 1,0 0 0,0 0 0,14 2-1,0-2-50,0-1-1,30-3 0,-47 2 43,1-1 1,-1 0-1,0 0 0,0 0 0,1-1 0,-1 1 1,0-1-1,-1 0 0,1-1 0,0 1 0,0-1 1,-1 0-1,0 0 0,0-1 0,1 1 0,-2-1 1,1 0-1,0 0 0,-1 0 0,0 0 0,0-1 1,0 1-1,-1-1 0,1 0 0,-1 0 0,0 0 1,0 0-1,-1 0 0,0 0 0,1-7 0,-1 6 26,-1-1 0,0 1 0,-1 0 0,1 0 0,-1-1-1,0 1 1,-1 0 0,0 0 0,0 0 0,0 0-1,-4-7 1,0 4 37,0 0-1,0 0 1,-1 0-1,-1 1 1,-12-12-1,0 3 185,-32-21 1,-1 0 841,59 37-1071,-1-1 1,1 1-1,0 1 1,0-1-1,9 2 0,195 4-6240,-167-2 3131</inkml:trace>
  <inkml:trace contextRef="#ctx0" brushRef="#br0" timeOffset="1">543 73 3833,'0'0'1568,"-2"21"-989,-4 68-95,5-81-418,1-1-1,0 1 0,0 0 1,1-1-1,-1 1 1,2 0-1,-1-1 1,1 1-1,0-1 1,1 0-1,0 0 0,0 0 1,1 0-1,-1 0 1,1-1-1,1 1 1,-1-1-1,10 9 1,-9-10 33,1-1 1,0 0 0,0 0 0,0 0-1,1-1 1,-1 0 0,1 0 0,-1-1 0,1 0-1,0 0 1,0 0 0,0-1 0,0 0-1,1-1 1,-1 1 0,0-1 0,14-2-1,-16 1 22,1-1 0,0 0-1,-1 0 1,0 0-1,1 0 1,-1-1-1,0 0 1,0 0 0,-1-1-1,1 1 1,0-1-1,-1 0 1,0 0-1,0 0 1,0-1 0,-1 1-1,0-1 1,4-7-1,4-6 21,-1-1-1,-1 0 1,11-35-1,-17 43-837,0-1 0,0 1 0,-1-1 0,2-18 0,-4 11-3453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4993,'0'0'1992,"0"18"-691,1 62-17,0-70-1014,-1 0-1,2 0 1,0 0 0,0 0-1,0 0 1,1 0 0,9 17 0,-9-21-192,0 0 1,0-1-1,1 0 1,0 0-1,0 0 0,0 0 1,1 0-1,-1-1 1,1 0-1,0 0 1,9 5-1,-12-7-15,1 0-1,0-1 1,1 1-1,-1-1 1,0 0-1,0 1 0,1-1 1,-1-1-1,0 1 1,1 0-1,-1-1 1,1 0-1,-1 0 1,1 0-1,-1 0 0,1 0 1,-1-1-1,0 0 1,1 1-1,-1-1 1,0 0-1,1-1 1,-1 1-1,0-1 0,0 1 1,0-1-1,0 0 1,0 0-1,-1 0 1,1 0-1,3-4 0,3-6-98,1 0 0,-2-1-1,1 0 1,-2-1-1,10-22 1,-12 26-257,-1 1-713,1 1 0,0-1 0,1 1-1,0 0 1,14-15 0,-3 8-3280</inkml:trace>
  <inkml:trace contextRef="#ctx0" brushRef="#br0" timeOffset="1">422 39 3649,'0'0'4907,"-13"20"-4269,-39 63-186,51-81-440,-1 1-1,1-1 1,0 1-1,0-1 1,-1 1-1,2-1 1,-1 1-1,0 0 1,1-1 0,-1 1-1,1 0 1,0 0-1,-1 0 1,1-1-1,1 1 1,-1 0-1,0 0 1,1-1-1,-1 1 1,1 0-1,0-1 1,0 1 0,0 0-1,0-1 1,3 4-1,-1-2 42,1 0 1,0 0-1,1 0 0,-1-1 0,1 1 0,-1-1 1,1 0-1,7 3 0,-8-4-16,9 4 84,0-1 0,1 0 0,0-1 0,0 0 0,0-2 0,0 1 0,1-2 0,-1 0 0,26-1 0,-36 0-35,-1-1 0,0 1 0,0-1-1,0 0 1,0 1 0,0-1 0,0-1 0,0 1 0,-1 0 0,1-1 0,0 1 0,-1-1-1,1 0 1,-1 0 0,1 0 0,-1 0 0,0 0 0,0-1 0,0 1 0,0-1 0,0 1-1,-1-1 1,1 0 0,-1 0 0,0 1 0,1-1 0,-1 0 0,1-6 0,0 1 38,0 0 1,-1 0-1,0-1 0,0 1 1,-1 0-1,0-1 1,0 1-1,-1-1 0,0 1 1,-2-9-1,1 11-150,-1 0 0,0 0-1,0 0 1,-1 1 0,1-1-1,-1 1 1,0 0 0,-1 0-1,1 0 1,-1 0 0,0 1-1,0 0 1,0 0 0,-11-5-1,7 3-311,-2 0 0,1 1 0,-1 0 0,0 1 0,0 1 0,0-1 0,-16-1 0,-2 2-2247,7 3-2173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4145,'0'0'2564,"4"18"-1437,20 195 2235,-22-169-2852,0 26 137,3 0 1,19 89 0,-23-155-662,0 2-74,0 0 1,0 0-1,1 0 0,0-1 1,1 1-1,-1 0 0,1-1 1,3 6-1,-5-11-170,0 1 0,0-1-1,0 1 1,0-1 0,0 1 0,0-1 0,1 0-1,-1 0 1,0 0 0,0 0 0,0 1 0,0-1-1,0-1 1,0 1 0,0 0 0,1 0-1,-1 0 1,0 0 0,0-1 0,1 0 0,8-7-2591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6729,'0'0'2905,"0"109"-2649,21-79-256,7-2-152,6-6-704,22 0-288,-9-6-897,-5-6-1023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53 195 4481,'0'0'6065,"-9"3"-5901,3-2-147,5-1-15,-1 0 0,0 0 0,1 1-1,-1-1 1,1 0 0,-1 1 0,0-1 0,1 1-1,-1-1 1,1 1 0,-1 0 0,1 0-1,0 0 1,-1-1 0,1 1 0,0 1 0,-1-1-1,1 0 1,0 0 0,0 0 0,0 1 0,0-1-1,0 0 1,1 1 0,-1-1 0,0 1 0,0-1-1,1 1 1,-1-1 0,1 1 0,0 0 0,-1 2-1,1 0 4,0 1 0,0 0 0,1 0-1,0-1 1,0 1 0,0 0 0,0-1-1,1 1 1,-1-1 0,1 1 0,0-1-1,4 6 1,-2-6-6,0 1 1,0-1-1,0 0 0,1 0 1,-1 0-1,1 0 0,0-1 0,1 0 1,7 4-1,-3-3 4,-1 0 1,1-1-1,0 0 1,0-1-1,0 0 1,0 0-1,1-1 1,-1-1-1,0 0 1,1 0-1,-1-1 1,11-2-1,-17 2 44,0-1 0,0 0-1,0 1 1,-1-2-1,1 1 1,0 0 0,-1-1-1,0 0 1,1 1 0,-1-2-1,0 1 1,-1 0 0,1 0-1,-1-1 1,1 1-1,-1-1 1,0 0 0,0 0-1,-1 0 1,3-7 0,-2 7-45,-1 0 0,0 1 0,0-1 0,0 0 0,-1 0 0,1 0 0,-1 0 0,0 0 0,0 0 0,0 0 0,-1 0 0,1 0 0,-1 0 0,0 0 0,0 0 0,-1 0 0,1 0 0,-1 1 0,0-1 0,1 0 0,-2 1 0,-3-6 0,-7-2-955,0 0 1,-23-15-1,5 7-2012</inkml:trace>
  <inkml:trace contextRef="#ctx0" brushRef="#br0" timeOffset="1">83 1 4809,'0'0'6617,"0"124"-5680,0-76-473,0 1 56,0-3-296,4-4-168,1-4 40,3-6-96,1-6-160,3-4-224,3-4-576,13-6-401,-4-2-1335,-1-10-2553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9 456 6241,'0'0'4059,"-2"19"-3311,0 6-575,-2 61 477,4-85-631,0 0 1,0 0-1,0 0 1,0 0-1,0 0 1,0 0 0,0 0-1,0 0 1,1 0-1,-1 0 1,0 0 0,1 0-1,-1 0 1,0 0-1,1 0 1,-1 0 0,1 0-1,0 0 1,-1 0-1,1-1 1,0 1-1,-1 0 1,1 0 0,1 0-1,0 0 7,1 0-1,-1-1 1,0 1 0,1-1-1,-1 0 1,0 0-1,1 0 1,4 0 0,1 0 23,-1 0-35,0-1 1,0 0-1,-1 0 0,1 0 0,0-1 1,-1 0-1,1 0 0,10-6 0,1-2 15,26-20-1,-31 20 45,1 1 1,-1 1-1,28-13 1,-41 21-37,1 0 1,0 0 0,-1-1-1,1 1 1,0 0 0,-1 0-1,1 0 1,0 0 0,-1 0 0,1 0-1,0 0 1,-1 0 0,1 0-1,0 1 1,-1-1 0,1 0-1,0 0 1,-1 1 0,1-1-1,0 0 1,-1 1 0,1-1-1,-1 0 1,1 1 0,-1-1-1,1 1 1,-1-1 0,1 1-1,-1-1 1,1 1 0,-1-1-1,0 1 1,1 0 0,-1-1-1,0 1 1,0-1 0,1 2-1,8 32 110,-7-20-49,13 60 56,-11-49-804,1 1 0,2-1 0,10 27 0,-7-34-1190,0-5-1163</inkml:trace>
  <inkml:trace contextRef="#ctx0" brushRef="#br0" timeOffset="1">362 1 9114,'0'0'4601,"0"102"-4649,0-70 48,-3-2-760,-12 12-336,1-9-1153,-2-5-2128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5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1 656,'0'0'11987,"-3"22"-11421,-16 150 280,5 119-287,14-288-664,0 1 0,0-1 0,1 1 0,-1-1 1,1 1-1,0-1 0,0 1 0,0-1 0,2 6 0,-2-7-21,1 0-1,-1-1 1,1 1 0,-1 0-1,1 0 1,0-1-1,0 1 1,0-1 0,0 1-1,0-1 1,0 0-1,0 0 1,0 0 0,3 1-1,25 7-2713,-3-5-1636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6481,'0'0'2798,"17"0"-1816,-3-1-774,-8 0-146,0 1-1,0-1 0,0 1 0,0 1 0,0-1 0,1 1 0,-1 0 0,0 0 0,0 1 0,-1 0 0,1 0 0,0 0 0,-1 1 0,1 0 0,9 7 0,-5-3-20,-2 0-1,1 1 0,-1 0 1,0 0-1,-1 1 0,0 0 1,0 1-1,-1-1 1,0 1-1,-1 0 0,0 1 1,0-1-1,-1 1 0,-1 0 1,0 0-1,0 0 0,-1 1 1,0-1-1,-1 23 0,-1-30-37,0 1 0,-1-1 0,0 0 0,0 0 0,0 0 1,0 0-1,-1 0 0,1 0 0,-1 0 0,0 0 0,-1 0 0,1-1 0,0 1 0,-1-1 0,0 0 0,0 1 0,0-1 0,0-1 0,0 1 0,-1 0 0,1-1 0,-1 0 0,0 0 0,-5 3 0,-1-1-34,-1 0 1,0 0-1,-1-1 0,1-1 0,0 1 0,-1-2 1,1 0-1,-13 0 0,32 4-911,12 5 857,-1 2 0,0 0 0,-1 1 0,32 30-1,-44-37 175,0 0-1,0 1 1,-1 0-1,0 0 1,0 0 0,-1 1-1,1-1 1,-2 1-1,1 0 1,-1 0-1,0 0 1,-1 1-1,0-1 1,-1 1-1,1-1 1,-1 10-1,-1-16-66,0-1-1,0 1 0,0 0 1,-1 0-1,1-1 0,-1 1 1,1 0-1,-1-1 0,0 1 1,1-1-1,-1 1 0,0-1 1,0 1-1,0-1 0,0 1 1,0-1-1,0 0 0,-1 0 1,-1 2-1,0-1 4,-1 1 0,0-1 0,1 0 0,-1 0-1,0 0 1,0-1 0,-7 2 0,-5 0-34,-1 0 0,1-1 0,-17-1 0,17 0-204,9 0-142,0 0 1,0-1 0,0 0-1,0 0 1,0-1 0,0 0-1,0 0 1,0 0 0,0-1-1,0 0 1,-12-6 0,3-4-3375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10162,'0'0'1663,"-7"21"-1147,-44 149 1546,34-112-1659,3 1 1,3 0-1,2 1 0,-1 99 1,10-157-475,0-1 0,0 0 1,0 1-1,0-1 0,1 0 1,-1 1-1,0-1 0,1 0 1,-1 1-1,1-1 0,-1 0 1,1 0-1,0 0 0,-1 1 1,1-1-1,0 0 0,0 0 1,0 0-1,0 0 1,0 0-1,0 0 0,0-1 1,0 1-1,0 0 0,0 0 1,0-1-1,1 1 0,-1-1 1,0 1-1,1-1 0,-1 1 1,2-1-1,0 1-207,0-1 0,-1 0 0,1 0 0,0 0 0,0 0 0,-1-1 0,1 1 0,0-1 0,0 1 0,-1-1 1,1 0-1,0 0 0,-1 0 0,1 0 0,2-2 0,14-16-3794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5601,'0'0'2913,"130"2"-2145,-87-2-320,1 0-320,1 0-128,-2-8-368,10-13-1112,-12 3-1009</inkml:trace>
  <inkml:trace contextRef="#ctx0" brushRef="#br0" timeOffset="1">510 79 4833,'0'0'4265,"-5"13"-3781,-13 39-15,23-62-111,0 0-1,1 0 0,0 1 0,1-1 0,14-15 0,-14 18-334,0 0 0,0 0 0,1 1-1,0-1 1,0 2 0,0-1 0,1 1 0,12-6 0,-16 10 31,-1-1 1,1 0-1,-1 1 0,1 0 1,0 0-1,-1 1 0,1-1 0,0 1 1,0 0-1,0 0 0,-1 1 1,8 1-1,-10-1 10,0 0-1,1 0 1,-1 0 0,0 1-1,0-1 1,0 1 0,0 0-1,0 0 1,0 0 0,-1-1-1,1 2 1,0-1 0,-1 0-1,0 0 1,1 0 0,-1 1-1,0-1 1,0 1 0,0-1-1,-1 0 1,1 1-1,0 0 1,-1 2 0,5 24 30,-5-22-143,1-1 1,-1 0 0,2 1-1,-1-1 1,1 0-1,0 0 1,0 0-1,1 0 1,-1-1-1,7 11 1,1-5-599,0 0 0,0-1 1,1 0-1,14 9 0,10 4-3457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7906,'0'0'3164,"-7"17"-2778,-19 58-214,25-72-163,1 1 0,-1 0 1,0-1-1,1 1 0,0 0 1,0 0-1,0-1 0,0 1 0,0 0 1,1-1-1,0 1 0,-1 0 1,2-1-1,-1 1 0,0-1 1,1 0-1,-1 1 0,1-1 0,4 5 1,-1-1-8,1-1 0,0 0 0,0 0 1,0-1-1,1 1 0,9 4 0,-7-4-12,0-1 0,1 0 0,0-1-1,0 0 1,0-1 0,21 5 0,-10-5-184,1 0 1,31-2-1,-51 0 189,0-1 0,0 0 0,0 0 0,0 0 0,0-1 0,0 1 0,0-1 0,0 1 0,0-1 0,0 1 0,0-1 0,-1 0 0,1 0 0,0 0 0,0 0 0,-1 0 0,1 0 0,-1-1 0,1 1 0,-1 0 0,2-2 0,-1 0 3,-1-1 1,1 1 0,-1 0-1,0 0 1,0 0 0,0-1-1,-1 1 1,1-1-1,-1 1 1,0 0 0,0-7-1,0 4 41,0 1 0,-1-1 0,0 0 0,0 0 0,-1 1 0,1-1 0,-1 1 0,0-1 0,-1 1 0,-3-6 0,-3-4 230,-1 2 0,-13-15 0,-15-22 190,38 49-450,0 1-1,-1 0 1,1-1-1,0 1 1,0 0-1,0-1 1,-1 1-1,1-1 1,0 1-1,0 0 1,0-1-1,0 1 1,0-1-1,0 1 1,0 0 0,0-1-1,0 1 1,0-1-1,0 1 1,0 0-1,0-1 1,1 1-1,-1-1 1,0 1-1,0 0 1,0-1-1,0 1 1,1 0-1,-1-1 1,0 1-1,0 0 1,1-1-1,-1 1 1,0 0-1,1-1 1,-1 1-1,0 0 1,1 0-1,-1 0 1,0-1-1,1 1 1,-1 0-1,1 0 1,-1 0-1,0 0 1,1 0-1,-1 0 1,1 0-1,-1 0 1,0-1-1,1 1 1,0 1-1,31-3-498,-20 2 228,109-8-4854,-83 6 2421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4217,'0'0'2374,"-1"21"-1747,-2 70-73,2-86-518,1 1-1,0-1 1,0 1-1,1-1 0,-1 1 1,1-1-1,1 0 1,-1 1-1,1-1 0,0 0 1,0 0-1,0 0 1,1 0-1,-1-1 1,1 1-1,0 0 0,1-1 1,-1 0-1,1 0 1,0 0-1,0 0 0,8 5 1,-5-5 24,-1-1 0,1 0 0,0 0 0,-1-1 0,1 0 0,0 0 0,1 0 0,-1-1 0,0 0 0,0-1 0,1 0 0,-1 0 0,0 0 0,13-3 0,-15 2-47,1-1 0,-1 0 0,0 0 0,0-1-1,0 1 1,0-1 0,0 0 0,-1 0 0,0-1-1,1 1 1,6-9 0,4-4-1362,19-29 0,-18 21-1369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4321,'0'0'5432,"0"20"-4301,0 67-450,0-78-557,0 0 0,0-1 0,1 1-1,1 0 1,1 9 0,-2-16-76,0 1-1,0-1 1,0 0 0,1 1 0,-1-1-1,0 0 1,1 0 0,0 0 0,-1 0-1,1 0 1,0 0 0,0-1 0,0 1-1,3 1 1,-3-2 13,-1 0 0,1 0-1,0 0 1,0-1 0,0 1 0,0-1-1,0 1 1,0-1 0,0 0-1,0 0 1,0 1 0,1-2 0,-1 1-1,0 0 1,0 0 0,0-1 0,0 1-1,0-1 1,3-1 0,1 0 26,-1-1 0,0 0 0,0 1 0,0-2 1,7-5-1,62-66-320,-11 10-2562,-51 55 1253,0-1-1,1 2 0,25-15 1,-38 24 1722,0 4 1175,0 18-706,-1-13-502,1 0 0,0 0-1,1 0 1,2 11 0,-2-17-138,0 1 0,0-1 1,0 0-1,1 1 0,-1-1 1,1 0-1,0 0 0,0 0 1,0 0-1,1 0 0,-1-1 1,0 1-1,1-1 0,4 3 1,1 1 92,1 0 1,0-1 0,1 0-1,-1-1 1,1 0-1,0 0 1,0-1 0,0 0-1,0-1 1,0 0-1,1-1 1,-1 0 0,0-1-1,18-1 1,-26 1-11,0-1 1,-1 1-1,1-1 0,0 1 1,0-1-1,-1 0 0,1 0 1,-1 0-1,1 0 0,-1 0 1,1 0-1,-1 0 1,1 0-1,-1 0 0,0-1 1,0 1-1,0-1 0,0 1 1,0-1-1,0 1 0,0-1 1,0 1-1,0-1 1,-1 0-1,1 0 0,-1 1 1,1-1-1,-1-3 0,1 0-21,0 0 0,0 0 0,-1 0 0,0-1 0,0 1 0,0 0 0,-1 0-1,0 0 1,-1-8 0,-1 6-125,0 1-1,-1-1 1,0 1 0,0 0-1,0 0 1,0 0-1,-1 0 1,0 1 0,-8-7-1,-56-42-2860,56 45 1640,-7-6-1947,8 6-1730</inkml:trace>
  <inkml:trace contextRef="#ctx0" brushRef="#br0" timeOffset="1">452 143 2513,'0'0'3208,"64"104"-2808,-24-78-400,-6-6-392,-4-8-1384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5705,'0'0'1755,"9"16"-1684,33 53 14,-38-64-76,0 0-1,0 1 0,0-1 0,1-1 1,-1 1-1,1-1 0,0 0 0,0 0 1,1 0-1,-1-1 0,1 1 1,0-1-1,0-1 0,11 4 0,-3-3-30,0 0 0,0-1 0,0-1-1,24-1 1,-27 0-4,-7 0 21,0-1 0,-1 1 0,1-1 0,0 0 0,-1 0 0,1 0 0,-1-1 0,1 1 0,-1-1 0,0 0 0,1 0 0,-1 0 0,0 0 1,0-1-1,-1 1 0,1-1 0,0 0 0,-1 0 0,0 0 0,4-6 0,-2 4 224,-1-1 1,0 0-1,0-1 1,0 1-1,-1 0 1,0-1-1,0 0 0,-1 1 1,1-1-1,-1-12 628,-1 32-882,1-7 2,0 0 1,0-1 0,0 1-1,0 0 1,1-1-1,0 1 1,0-1-1,1 0 1,0 0 0,-1 0-1,2 0 1,-1 0-1,0-1 1,1 1-1,0-1 1,0 0-1,1 0 1,-1 0 0,9 5-1,-3-2-18,0-1-1,1 0 1,0 0-1,0-1 1,0-1-1,1 0 1,0 0-1,17 2 1,-18-4 68,0 0 0,0-1 0,1-1 0,-1 0 1,0 0-1,22-5 0,-30 4 39,0 0-1,1 0 1,-1 0 0,0 0-1,0-1 1,0 1 0,0-1-1,0 0 1,-1 0-1,1 0 1,0-1 0,-1 1-1,0 0 1,1-1 0,-1 0-1,0 1 1,0-1 0,-1 0-1,1 0 1,-1 0 0,1 0-1,-1 0 1,0-1 0,0 1-1,0 0 1,0-5 0,0 3-10,0 0 1,0-1-1,-1 1 1,1-1-1,-1 1 1,-1-1-1,1 1 1,-1-1 0,0 1-1,0-1 1,-1 1-1,1 0 1,-1 0-1,0 0 1,-1 0-1,1 0 1,-1 0-1,0 0 1,0 1 0,-1 0-1,1-1 1,-1 1-1,0 1 1,0-1-1,0 0 1,0 1-1,-1 0 1,0 0-1,-7-4 1,-6-2-107,0 0 0,0 2-1,0 0 1,-1 1 0,-31-7 0,37 11-458,-1 0 0,1 1 0,0 1 0,-1 0 0,-18 2 0,17 4-1821,10 6-648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5233,'0'0'2073,"5"18"-1297,19 57 84,-21-69-802,0-1-1,0 0 1,1 1 0,0-1-1,0 0 1,0 0 0,0-1-1,1 0 1,-1 1 0,1-1-1,0-1 1,1 1 0,-1-1-1,0 0 1,1 0 0,10 3 0,-7-1-7,4 0-54,-1 0-1,1-1 1,0-1 0,0 0-1,0 0 1,1-1-1,-1-1 1,0 0 0,18-2-1,-25 1-10,0 0 0,0-1-1,0 0 1,0 0 0,0-1-1,0 1 1,0-1 0,-1-1-1,1 1 1,-1-1 0,1 0 0,-1 0-1,0 0 1,0-1 0,-1 0-1,1 0 1,-1 0 0,1 0 0,-1-1-1,-1 0 1,1 0 0,3-7-1,-5 8 32,0-1-1,0 0 0,-1 1 1,0-1-1,0 0 0,0 0 1,0 1-1,-1-1 0,0-9 1,0 13 28,0-1 1,0 1-1,0 0 1,0 0 0,-1-1-1,1 1 1,0 0-1,-1 0 1,1 0 0,-1-1-1,1 1 1,-1 0-1,1 0 1,-1 0-1,0 0 1,0 0 0,0 0-1,1 0 1,-1 0-1,0 1 1,0-1 0,0 0-1,0 0 1,0 1-1,-1-1 1,1 1 0,0-1-1,0 1 1,0-1-1,0 1 1,-1 0-1,1-1 1,0 1 0,0 0-1,-1 0 1,1 0-1,0 0 1,0 0 0,-1 0-1,-1 1 1,1-1-15,0 1 0,0 0 0,1-1 0,-1 1 0,0 0 1,0 0-1,0 0 0,1 0 0,-1 1 0,0-1 0,1 0 0,-1 1 1,1-1-1,0 1 0,-1-1 0,0 3 0,-18 33 518,17-32-452,-6 16 58,1-1 0,1 2 0,1-1 0,1 1 0,1 0 0,1 0 0,0 1-1,2-1 1,3 44 0,-2-63-192,1 1-1,-1 0 1,1 0-1,0 0 1,0 0-1,1-1 0,-1 1 1,1 0-1,0-1 1,0 1-1,0-1 1,0 0-1,0 0 0,1 0 1,0 0-1,-1 0 1,1 0-1,4 2 1,1 0-230,0 0 0,0-1 0,0 0 0,0 0 0,0-1-1,1 0 1,8 1 0,23 4-3641</inkml:trace>
  <inkml:trace contextRef="#ctx0" brushRef="#br0" timeOffset="1">590 206 4905,'0'0'3142,"16"15"-2479,55 47-127,-68-60-492,0 0 1,0 0-1,0-1 0,0 1 0,0 0 1,1-1-1,-1 0 0,0 0 1,1 0-1,-1 0 0,1-1 0,-1 1 1,1-1-1,0 0 0,-1 0 1,1 0-1,-1 0 0,7-2 0,0 1 154,6-3 132,1 0 0,-1-1 0,-1-1 0,1 0 0,-1-1 0,0 0 1,21-15-1,39-18 1821,-74 40-2111,-1 0 1,1 0 0,-1 0 0,1 0 0,0 0 0,-1 0 0,1 0 0,0 0-1,-1 0 1,1 0 0,-1 0 0,1 0 0,0 1 0,-1-1 0,1 0-1,-1 0 1,1 1 0,-1-1 0,1 0 0,-1 1 0,1-1 0,-1 1 0,1-1-1,-1 0 1,1 1 0,-1-1 0,0 1 0,1-1 0,-1 1 0,0-1-1,1 1 1,-1 0 0,0-1 0,0 1 0,0-1 0,1 2 0,8 30-409,-7-22 394,28 101-5107,-26-94 868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9290,'0'0'2200,"0"131"-2800,-6-93-1640,-7-6-2273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2:28.8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5:48.00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5265,'0'0'1987,"7"20"-1307,25 62 35,-31-78-641,1 0 0,0-1 0,1 1 0,-1 0 0,1-1 0,0 0 0,-1 1 1,1-1-1,1 0 0,-1-1 0,0 1 0,1 0 0,-1-1 0,1 0 0,0 0 0,0 0 0,0 0 0,0-1 0,0 0 0,6 2 0,3 1 122,7 2-261,0-2 0,1 0 0,-1-1-1,1-2 1,-1 1 0,1-2 0,32-4 0,-51 3-205,1 1 0,-1 0 0,1-1 0,-1 0 0,1 0 1,-1 0-1,0 0 0,1 0 0,-1 0 0,3-3 0,4-4-2429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45 544,'0'0'8703,"0"-3"-7935,1 2-686,-1 0-1,0 0 0,0 0 0,0 0 1,0 0-1,0-1 0,0 1 0,0 0 1,0 0-1,0 0 0,0 0 0,0-1 0,-1 1 1,1 0-1,-1 0 0,1 0 0,-1 0 1,1 0-1,-2-2 0,0 2-42,1 0-1,-1-1 1,0 1-1,1 0 1,-1 0 0,0 0-1,0 0 1,0 1-1,1-1 1,-1 0-1,0 1 1,0-1-1,0 1 1,-3 0 0,-15-3 7,-1 1 0,0 1 0,-26 3 1,39-2-49,0 1 1,-1 0 0,1 1 0,0 0 0,0 0 0,0 1-1,0 0 1,1 0 0,-1 1 0,-12 8 0,17-9-25,0 0 1,1 0 0,0 0 0,0 0-1,0 0 1,0 0 0,0 0 0,1 1-1,-1-1 1,1 1 0,0-1 0,0 1-1,0-1 1,0 1 0,1 0 0,0-1-1,-1 1 1,1 0 0,1 0 0,-1-1-1,0 1 1,1 0 0,0-1 0,0 1-1,0-1 1,0 1 0,1-1 0,-1 1-1,4 5 1,33 23-165,-30-26 97,0 1 0,-1-1 1,0 1-1,0 1 0,9 12 0,-15-19 77,0 1 0,0-1 0,0 1-1,0 0 1,-1 0 0,1-1 0,-1 1 0,1 0-1,-1 0 1,0-1 0,0 1 0,0 0-1,0 0 1,0 0 0,0 0 0,0-1 0,0 1-1,-1 0 1,1 0 0,-1 0 0,1-1 0,-1 1-1,0 0 1,0-1 0,0 1 0,0-1-1,0 1 1,0-1 0,0 1 0,-2 1 0,-4 4 26,-1-1 1,1 0 0,-1 0-1,-14 7 1,9-5-22,-8 6 22,3-3 16,-1 1 0,2 1 0,-21 20 0,33-29-5,1 0 1,0 1-1,0 0 1,1 0-1,-1 0 1,1 0-1,0 1 0,1-1 1,-1 1-1,1-1 1,0 1-1,1 0 1,-1 0-1,1 0 0,0 0 1,0 9-1,1-13-12,1-1-1,-1 1 1,0 0-1,0 0 0,1-1 1,-1 1-1,1 0 1,-1-1-1,1 1 0,0-1 1,0 1-1,-1-1 1,1 1-1,0-1 0,0 0 1,1 1-1,-1-1 1,0 0-1,2 2 0,0-1-1,1 0 0,0 1 0,0-1 0,-1-1 0,1 1 0,0 0-1,7 1 1,6 0-27,0 0 0,33 0 0,-47-3 15,23 1-696,1-1-1,-1-1 1,1-1 0,-1-1 0,38-10 0,-29 1-1934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4945,'0'0'3099,"0"19"-2473,0 63-357,0-74-245,1-1 0,-1 0 0,1 1 0,1-1 0,-1 1-1,1-1 1,0 0 0,1 0 0,0 0 0,0 0 0,8 12 0,-8-16 17,-1 1 0,1-1 0,0 0 0,0-1 0,0 1 1,1 0-1,-1-1 0,1 0 0,-1 0 0,1 0 0,0 0 1,0 0-1,0-1 0,0 0 0,0 0 0,0 0 0,0 0 0,0-1 1,5 1-1,-3-1 39,-1 1 1,1-1 0,-1-1 0,1 1-1,0-1 1,-1 0 0,1 0-1,-1-1 1,0 1 0,1-1-1,-1 0 1,0-1 0,0 1-1,0-1 1,-1 0 0,1-1-1,-1 1 1,1-1 0,-1 1-1,0-1 1,-1 0 0,1-1 0,-1 1-1,1-1 1,2-6 0,3-6-159,-1 0 0,0 0 0,-2 0 0,0-1 0,-1 0 0,-1 0 0,2-20 0,15-50-6497,-14 65 3811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4913,'0'0'4386,"8"20"-3914,51 127 395,3-16-672,12 28 51,-58-121-208,-2 1 1,11 48-1,-24-82-32,1 3 109,-1 0 0,1 0 0,-1 0 0,-1 15 0,0-20-83,0-1-1,0 0 0,-1 0 1,1 0-1,-1 0 1,0 0-1,1-1 1,-1 1-1,0 0 0,0 0 1,0 0-1,0-1 1,-1 1-1,1 0 1,0-1-1,-1 1 0,1-1 1,-1 0-1,0 1 1,1-1-1,-1 0 0,0 0 1,-3 1-1,-9 4 125,0-1 1,-1 0-1,1-1 0,-1-1 0,0 0 0,-19 0 0,-94-2-87,69-2-80,41 2-23,13 0-143,1-1 0,-1 1 0,0-1 0,1 0 0,-1-1 0,1 1 0,-1-1 0,-7-1 0,12 1 6,0 0 0,0 1 0,-1-1 0,1 1 0,0-1 0,0 1 0,0-1-1,0 1 1,0-1 0,0 0 0,0 1 0,0-1 0,0 1 0,0-1 0,0 1 0,1-1 0,-1 0 0,0 1-1,0-1 1,0 1 0,1-1 0,-1 1 0,0-1 0,1 1 0,-1-1 0,0 1 0,1 0 0,-1-1-1,1 1 1,-1-1 0,1 1 0,-1 0 0,1-1 0,17-12-4497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4913,'0'0'1496,"14"23"-835,47 74-15,-50-77-383,0 0 0,-2 0 0,0 1 0,-2 0-1,0 1 1,-1-1 0,5 43 0,-10-57-187,4 30 445,-1 0 0,-2 0 0,-5 59 0,2-90-461,1-1 0,-1 0 0,0 0 0,-1 0 0,1 1 0,-1-1 0,0-1 0,0 1 0,-1 0 0,0 0 0,1-1 1,-2 1-1,-6 7 0,5-7 15,-1 0 0,0-1 0,0 1 0,0-1 0,0-1 0,-1 1 0,0-1 0,-13 5 0,-3-2-298,0-1 0,-1-1 0,1-2 0,-1 0 0,-25-1 0,49-1 157,0 0 1,-1 0-1,1 0 0,0 0 0,-1 0 0,1 0 0,0 0 1,-1 0-1,1 0 0,0 0 0,-1 0 0,1-1 1,0 1-1,-1 0 0,1 0 0,0 0 0,0 0 0,-1 0 1,1-1-1,0 1 0,0 0 0,-1 0 0,1 0 0,0-1 1,0 1-1,0 0 0,-1 0 0,1-1 0,0 1 0,0 0 1,0-1-1,0 1 0,0 0 0,-1 0 0,1-1 0,0 1 1,0-1-141,0 0 1,1 0 0,-1 1 0,0-1 0,0 0-1,0 1 1,1-1 0,-1 0 0,0 1 0,1-1 0,-1 0-1,0 1 1,1-1 0,-1 1 0,1-1 0,0 0-1,14-9-4019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5657,'0'0'1658,"7"22"-1390,27 71-101,-31-88-150,-1-1 0,1 1 0,0-1 0,0 1 0,1-1 0,-1 0 0,1 0 0,0 0 0,0-1 0,0 1 0,1-1 1,-1 0-1,1 0 0,0-1 0,7 4 0,-2-1 36,3 2 78,-1-1-1,1-1 0,1 0 0,-1 0 0,1-1 0,-1-1 0,1-1 1,0 0-1,0 0 0,0-2 0,20 0 0,-33-1-49,1 0 1,0 0-1,0 0 0,0 0 1,-1 0-1,1 0 1,0 0-1,-1-1 0,1 1 1,-1 0-1,1-1 0,-1 1 1,0-1-1,0 0 0,0 1 1,0-1-1,0 0 0,0 0 1,0 0-1,0 0 1,-1 0-1,1 0 0,-1 0 1,0 0-1,1 0 0,-1 0 1,0-2-1,1-2-8,-1 0 1,0 0-1,0 0 0,0 0 1,0 0-1,-1 0 0,0 0 1,-3-8-1,1 9-78,0 0 0,0 0 0,-1 0 0,1 0 0,-1 1 0,0-1 1,-1 1-1,1 0 0,-1 0 0,0 0 0,0 1 0,0 0 0,0 0 0,-7-3 0,-9-3-311,1 1-1,-32-8 1,27 10-690,1 2-1,-1 0 0,0 1 1,-27 2-1,36 1-1864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1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9 312,'0'0'456,"0"-8"-88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8090,'0'0'2928,"4"0"-1047,-2 0-1881,-2-4-2257,0-2-831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8346,'0'0'3048,"6"0"-3048,-4 0-848,4 0-824,1-8-985,-1-2-1984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2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8834,'0'0'9090,"8"0"-13747,-2-2-176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4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12563,'0'0'7977,"0"-2"-7785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5753,'0'0'1311,"13"18"-704,43 64-74,-44-63-411,0 0 0,-2 0-1,0 1 1,-2 1 0,0-1-1,-1 1 1,-1 1 0,-1-1-1,-1 1 1,-1 0 0,-1 0-1,0 32 1,-2-52-90,0 1-1,-1-1 1,1 0 0,0 1-1,-1-1 1,0 0 0,1 1-1,-1-1 1,0 0-1,0 0 1,0 0 0,0 0-1,-1 0 1,1 0 0,0 0-1,-1 0 1,0-1 0,1 1-1,-1 0 1,0-1 0,0 1-1,0-1 1,0 0-1,0 0 1,0 0 0,0 0-1,0 0 1,0 0 0,-1 0-1,-2 0 1,-7 2-13,-1-1 1,1-1 0,-1 0-1,-18-1 1,21 0-101,6 0 63,0 0 0,0-1 1,0 0-1,0 0 0,0 0 1,1 0-1,-1 0 0,0-1 1,0 0-1,1 1 0,-1-1 1,1-1-1,0 1 0,-1 0 1,1-1-1,0 0 1,0 0-1,1 0 0,-1 0 1,1 0-1,-1 0 0,1-1 1,0 1-1,0-1 0,1 0 1,-1 1-1,-1-8 0,1 6 7,1 0 1,0 0-1,0 0 0,0 0 0,0 0 0,1 0 0,0 0 0,0 0 0,1 0 1,-1 0-1,1 0 0,0 0 0,0 0 0,1 0 0,0 0 0,-1 0 0,1 1 1,1-1-1,-1 1 0,1-1 0,5-6 0,13-9-67,1 1 0,1 2 0,0 0 1,1 1-1,1 1 0,1 2 0,0 0 0,0 2 0,41-12 0,-58 20 80,0 1 1,-1 0-1,1 1 0,15-1 0,-21 2 0,-1 0-1,1 0 1,-1 0 0,0 0 0,1 1-1,-1-1 1,0 1 0,1-1 0,-1 1-1,0 0 1,0 0 0,0 0 0,0 0-1,1 1 1,-2-1 0,1 0 0,0 1-1,0-1 1,0 1 0,-1 0 0,1 0-1,1 2 1,2 6 0,0 1 0,-1-1 1,-1 1-1,0 0 0,0 0 0,-1 0 0,0 0 1,0 13-1,4 25-179,-6-49 179,0 0 0,0 0 0,0 1 1,1-1-1,-1 0 0,0 0 0,0 0 0,0 1 1,0-1-1,0 0 0,1 0 0,-1 0 0,0 0 1,0 1-1,1-1 0,-1 0 0,0 0 1,0 0-1,0 0 0,1 0 0,-1 0 0,0 0 1,0 0-1,1 1 0,-1-1 0,0 0 1,0 0-1,1 0 0,-1 0 0,0 0 0,1-1 1,-1 1-1,0 0 0,0 0 0,1 0 1,-1 0-1,0 0 0,0 0 0,1 0 0,7-4 259,1-4-199,0-1 1,0 1-1,10-15 1,20-19 47,-36 39-91,8-7 50,1 0 0,18-11 0,-27 19-12,1 0 0,-1 0 0,1 0 0,-1 1 0,1-1 0,0 1 0,0 0 0,-1 0 0,1 1 1,0-1-1,0 1 0,0 0 0,0 0 0,0 0 0,4 1 0,-6 0-35,-1-1 1,1 1-1,0 0 1,0 0-1,-1 0 1,1 1-1,0-1 1,-1 0-1,1 1 1,-1-1-1,1 1 1,-1-1-1,2 4 1,16 28 137,-12-21-142,46 94-676,-51-103 33,0 0-1,0 1 1,0-1 0,0-1 0,1 1 0,4 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38 5737,'0'0'1602,"-17"16"-1379,-50 51-95,64-65-119,1 1 1,0-1-1,0 0 1,0 1-1,1-1 0,-1 1 1,0-1-1,1 1 1,0 0-1,0 0 1,-1 0-1,2 0 1,-1 0-1,0 0 1,1 0-1,-1 0 1,1 0-1,0 0 1,0 0-1,0 0 1,1 5-1,0 8 15,-1-13-30,1 0-1,-1 0 1,1-1 0,-1 1 0,1 0 0,0 0-1,0 0 1,0-1 0,0 1 0,1-1 0,-1 1 0,1-1-1,0 1 1,-1-1 0,1 0 0,0 0 0,0 0 0,0 0-1,1 0 1,-1 0 0,0 0 0,1-1 0,-1 1-1,1-1 1,0 0 0,-1 0 0,1 0 0,0 0 0,5 1-1,2 0-4,1 0 0,0 0 0,-1-1-1,1-1 1,0 0 0,20-2 0,-25 1 40,-1 0 0,0 0 0,0-1 0,1 1 0,-1-1 0,0-1 0,-1 1-1,1 0 1,0-1 0,-1 0 0,1 0 0,-1-1 0,0 1 0,0-1 0,0 0 0,-1 0 0,0 0 0,1 0 0,2-5 0,-3 2 122,0 0-1,0 1 1,0-1-1,-1 0 1,1-1-1,-2 1 0,1 0 1,-1 0-1,0-1 1,-1 1-1,0-1 1,0 1-1,-1-9 1,0 11-98,-1 0 1,1 1-1,-1-1 1,1 0 0,-1 1-1,-1-1 1,1 1-1,-1 0 1,1-1 0,-8-6-1,2 2-461,0 1 0,0 0 0,-16-10 0,15 15-2976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3993,'0'0'7169,"11"-12"-7561,8 36-408,-4-4-1120,-2 0-905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1176,'0'0'7290,"2"0"-7101,2-1-64,-1 1 0,1-1-1,0 0 1,-1 0 0,1-1 0,-1 1 0,0-1-1,1 0 1,-1 0 0,0 0 0,5-4-1,33-31 647,-40 36-757,10-9 199,-1-1 0,-1-1 0,0 0 0,0 0-1,-1 0 1,-1-1 0,0 0 0,-1-1 0,0 0 0,6-24 0,-25 78 266,-5 18-539,12-16-46,2 1 1,2 63-1,2-77-47,0-27 125,0-1 0,0 1 0,0-1 0,0 1 0,0-1 0,-1 1 1,1-1-1,0 0 0,-1 1 0,1-1 0,-1 0 0,0 1 0,1-1 0,-1 0 0,0 1 0,0-1 0,0 0 0,0 0 0,0 0 0,0 0 0,-2 1 0,0 0 14,0 0 0,-1 0-1,0-1 1,1 0 0,-1 1-1,-5 0 1,-11 3 8,27-5 47,-1 0 0,0 0 0,1 1 0,-1 0 0,0 0 0,7 3 0,13 1 18,119 7-822,2-13-7171,-123 0 5442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75 5129,'0'0'4868,"-6"-5"-4397,6 5-471,-3-3 24,0 1 0,0-1 0,0 1 0,0 0 1,0 0-1,-1 0 0,1 0 0,-1 1 0,1 0 0,-1-1 0,0 1 1,0 1-1,1-1 0,-1 0 0,-5 1 0,3 0 0,0 0 0,0 1 0,1-1 0,-1 1 0,0 1-1,0-1 1,1 1 0,-1 0 0,1 1 0,-1-1 0,1 1-1,0 0 1,0 0 0,0 1 0,0-1 0,1 1 0,0 0 0,-6 6-1,6-4 6,-1 0 0,1 1 0,0-1-1,1 1 1,-1 0 0,2 0 0,-1 0-1,1 0 1,0 0 0,0 1 0,0-1-1,1 0 1,1 1 0,-1 8 0,1-12-45,0 0 0,0 0 0,0 0 0,0 0 0,1 0 0,-1 0 0,1 0 0,0 0 0,0 0 0,1 0 0,-1 0 0,1-1 0,0 1 0,0 0 0,0-1 0,0 1 0,1-1 0,0 0 0,-1 0 0,1 0 1,0 0-1,0-1 0,1 1 0,-1-1 0,5 3 0,0 0-45,0-1 1,0-1 0,0 1-1,1-1 1,-1-1-1,1 1 1,0-1 0,10 0-1,10 1-168,34-3-1,-32 0-16,-20-1 206,1 0-1,-1 0 0,0-1 0,0 0 0,0-1 1,0-1-1,0 1 0,0-2 0,-1 1 0,0-2 1,15-9-1,-19 11 116,-1 0 0,1 0 0,-1 0 0,0-1 0,0 0 0,-1 0 0,0-1 0,0 1 0,0-1 0,0 0 0,-1 0 0,0 0 0,0 0 0,0 0 0,-1-1 0,0 1 0,-1-1 0,1 0 0,-1 0 0,0-9 0,-1 10-24,0 1 0,0-1 1,0 1-1,-1-1 0,0 1 0,0 0 1,-1-1-1,0 1 0,0 0 0,0 0 0,0 0 1,-1 0-1,1 0 0,-1 1 0,-1-1 0,1 1 1,-1 0-1,1 0 0,-1 0 0,0 0 0,-1 1 1,1 0-1,-1-1 0,-4-1 0,-1-1-197,1 1 0,-1 1 0,0-1 0,0 2 0,0-1-1,0 2 1,-1-1 0,1 1 0,-1 1 0,0 0 0,-17 1 0,27-1 49,1 1 0,-1 0 0,0 0 0,1 1 0,-1-1 0,0 0 0,1 0 0,-1 0 0,0 0 0,1 1 0,-1-1 0,0 0 0,1 0 0,-1 1 1,1-1-1,-1 1 0,1-1 0,-1 0 0,1 1 0,-1-1 0,1 1 0,-1-1 0,1 1 0,-1-1 0,1 2 0,-4 18-2965,3-4 558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53 4001,'0'0'6014,"-18"-4"-5715,-57-11-152,71 15-117,-1-1 0,1 0 0,-1 1 0,1 0 0,-1 0 1,1 0-1,-1 0 0,1 1 0,-1 0 0,1 0 0,-1 0 0,1 0 0,-8 5 0,9-4-11,-1 0-1,2 0 0,-1 0 0,0 1 0,0 0 0,1-1 0,-1 1 0,1 0 0,0 0 0,0 0 0,0 1 0,0-1 0,-1 5 0,-1 5-4,0 1 0,1-1 0,1 1 0,0-1 0,1 1-1,1 21 1,0-34-16,1 4-31,-1 0 0,1 0 0,0 0 0,0-1-1,0 1 1,1 0 0,-1-1 0,1 1 0,1-1 0,-1 1-1,0-1 1,1 0 0,0 0 0,0 0 0,0-1-1,0 1 1,1-1 0,0 1 0,-1-1 0,1 0-1,0-1 1,0 1 0,1-1 0,-1 0 0,8 3 0,2 1-160,0-1 0,1-1 1,-1-1-1,1 0 1,0 0-1,0-2 1,18 1-1,-16-2 61,33-4-1,-44 3 136,1-1-1,-1 1 0,1-2 0,-1 1 1,0-1-1,0 0 0,11-7 0,-7 4 107,-1-1-1,0 0 1,-1-1-1,0 0 1,0-1-1,0 1 1,-1-1-1,8-15 1,-11 18 64,-1-1 1,1 0 0,-2 1 0,1-1 0,-1 0 0,0-1 0,-1 1 0,1 0 0,-1 0 0,-1-1 0,1 1 0,-1 0-1,-1-1 1,-1-9 0,1 13-148,-1-1-1,0 1 1,0 0 0,0-1-1,0 1 1,-1 0-1,1 1 1,-1-1 0,0 0-1,0 1 1,-1-1-1,1 1 1,-1 0 0,1 0-1,-1 1 1,-5-4-1,-1 1-223,1-1-1,-1 1 0,0 1 0,-1 0 1,-19-5-1,-9 7-3155,32 2 1964,-2 0-1177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87 5777,'0'0'5505,"-18"-5"-5246,-55-10-211,70 15-45,1 0 0,-1 0 0,0 0 0,1 0 0,-1 0 0,1 1 0,-1-1 0,0 1 0,1 0 0,-1 0 0,1 0 0,0 0 0,-1 0 0,1 0 0,0 1 0,0-1 0,0 1 0,0-1 0,0 1 0,0 0 0,0 0 0,0 0 0,1 0 0,-1 0 0,1 0 0,-1 1 0,1-1 0,-1 4 0,-2 0 3,-1 3 0,0 1 0,0 0 0,1 0 0,0 1-1,1-1 1,0 1 0,1-1 0,0 1 0,0 0-1,1 0 1,1 0 0,0 0 0,1 0-1,1 13 1,0-21-28,-1 0 0,1 1 0,-1-1 0,1 0 0,0 0 0,0 0-1,0 0 1,1 0 0,-1-1 0,1 1 0,-1-1 0,1 0 0,0 1 0,0-1 0,0-1-1,0 1 1,0 0 0,1-1 0,-1 1 0,7 1 0,3 1-113,1-1 0,-1 0-1,0-1 1,17 1 0,-10-2 13,0 0 1,0-1 0,0-1-1,29-6 1,-41 5 114,1 0 0,-1-1 0,0 0 0,1-1 0,-1 0 1,-1 0-1,1 0 0,-1-1 0,0 0 0,0-1 0,0 0 1,9-10-1,-10 10 117,0-1 0,-1 0 1,0 1-1,0-2 0,-1 1 1,0 0-1,0-1 0,0 0 0,-1 0 1,-1 0-1,1 0 0,-1-1 1,-1 1-1,1 0 0,-2-1 1,1-15-1,-2 20-81,0 1 1,0-1-1,0 1 0,-1-1 1,1 1-1,-1-1 0,0 1 0,0 0 1,0 0-1,-1 0 0,1 0 1,-1 0-1,1 1 0,-1-1 1,0 1-1,0 0 0,0 0 1,0 0-1,-6-3 0,-8-4-126,-1 0-1,-23-8 0,12 8-630,1 1 0,-1 2 0,0 1 0,-1 1-1,-38 0 1,28 2-3859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15.0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46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7618,'0'0'1288,"81"12"-6409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7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11 6345,'0'0'2062,"-16"-2"-1278,-52-6-196,63 7-529,0 1 1,0 0-1,0 0 0,0 1 0,0-1 0,0 1 0,1 0 0,-1 0 0,0 1 0,1-1 0,-1 1 0,1 0 0,-1 0 0,1 1 0,0-1 0,0 1 0,0 0 0,0 0 0,0 1 0,1-1 0,0 1 0,-1-1 0,-4 9 1,3-5 2,1 1 0,0 0 1,0 0-1,1 1 0,0-1 1,1 1-1,-1-1 1,2 1-1,-1 0 0,1 0 1,0 9-1,1-12-52,0-1 1,0 1-1,1-1 0,0 1 0,0-1 1,0 1-1,0-1 0,1 0 0,0 1 1,3 4-1,-3-6-11,1 0 1,0 0-1,0-1 1,1 1-1,-1-1 1,1 0-1,-1 0 0,1 0 1,0 0-1,0-1 1,1 1-1,4 1 1,4 2-37,1-1 1,-1-1-1,1 0 1,0 0 0,27 2-1,72-2-1211,-94-4 865,-13 0 43,0 0-1,1-1 1,-1 0 0,0 0 0,0 0 0,0-1 0,-1 1-1,1-1 1,0-1 0,-1 1 0,1-1 0,9-6 0,1-5-2214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5601,'0'0'2545,"79"6"-2545,-49-2 0,6-2-688,-8 0-497,-5-2-1959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56 4641,'0'0'1592,"20"19"-707,67 64-239,8 12 716,-77-74-1070,-1 0-1,16 26 1,-30-43-227,0 1-1,-1-1 1,0 0 0,0 1 0,0-1-1,0 1 1,-1 0 0,1 0 0,-1-1 0,-1 1-1,1 0 1,-1 0 0,0 0 0,0 0-1,-1 6 1,1-7-36,-2 0 0,1 0-1,0 0 1,-1 0 0,0-1 0,0 1-1,0 0 1,0-1 0,-1 0 0,1 1-1,-1-1 1,0 0 0,0 0 0,0 0-1,0-1 1,0 1 0,-7 3-1,-1 0-33,1-1 0,0-1-1,-1 1 1,0-2-1,0 1 1,0-2-1,-18 3 1,-7-2 2,-38-1 0,61-2-5,4 0-5,0-1 0,-1 0 0,1 0 0,0 0 0,0-2 0,1 1 0,-1-1 0,0 0 0,-15-9 1,20 10 15,0-1 1,0 1 0,0-1 0,0 0 0,1-1-1,0 1 1,-1 0 0,1-1 0,0 0 0,1 0 0,-1 0-1,1 0 1,-1 0 0,1 0 0,1-1 0,-1 1-1,0-1 1,1 0 0,0 1 0,-1-10 0,2 5 14,0 0 0,0 0 0,1 0-1,0 1 1,0-1 0,1 0 0,0 0 0,1 1 0,4-11 0,2 2 0,0 0 0,1 0 0,15-18-1,7-11-35,-19 25 82,2 0 0,1 1 0,0 0 0,1 1 0,22-18 0,-32 33-77,-1 0-1,1 0 1,0 0-1,0 1 1,0 0-1,0 0 1,1 1 0,7-2-1,8 0-1535,30-1 0,-47 4 1015,18-1-3336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 5265,'0'0'2865,"13"22"-1961,46 72-209,-44-68-536,-1 1 1,-1 0 0,-2 1-1,0 0 1,-2 1 0,8 49-1,-12-53-48,-2 0 0,0 47-1,-3-69-97,0-1 1,-1 0-1,1 0 0,0 1 0,-1-1 0,1 0 0,-1 0 0,0 0 0,0 1 0,0-1 1,0 0-1,0 0 0,0 0 0,0 0 0,-1-1 0,1 1 0,-1 0 0,-2 2 0,0-1 0,1-1 0,-1 0 0,1 0 0,-1 0 0,0 0 0,0 0 0,0-1-1,0 0 1,-7 2 0,1-2-13,1 0 0,0 0 0,0-1-1,-1 0 1,1-1 0,0 0 0,-1-1 0,-17-4-1,17 2 2,-1-1 0,1 0 0,0-1 0,0 0-1,1-1 1,0 1 0,0-2 0,1 1 0,-11-12-1,13 12 4,1 1-1,0-1 0,0 0 0,0-1 0,1 1 0,0-1 0,1 0 0,-1 0 0,2 0 0,-1 0 0,1-1 0,-2-16 0,3 19-8,1-1 0,0 0 0,1 0 0,-1 0 0,1 1 0,1-1 0,-1 0 0,1 1 0,0-1 0,3-6 0,0 5 1,0 0-1,0 0 1,1 1-1,-1 0 1,2 0 0,-1 0-1,8-5 1,13-11 51,0 2-1,50-28 1,66-27 271,-98 54-121,-38 18-525,1 1 0,0 0 0,16-4 0,9 2-3960,-17 3-1047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3729,'0'0'2488,"12"103"-1736,-1-73-151,2-2-473,4-2-128,4-4-80,5-4-625,12-8-239,-8-6-1056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4177,'0'0'1572,"14"18"-1145,49 56-12,-60-70-345,0-1 0,0 1 1,1-1-1,-1 0 0,1-1 1,-1 1-1,1 0 0,0-1 1,0 0-1,0 0 0,0 0 1,1-1-1,-1 1 0,0-1 1,1 0-1,-1 0 0,1 0 1,-1-1-1,1 0 0,5 0 0,0 0 115,-2 1 47,0-1 0,0 0 0,0 0 0,0-1 0,12-2 0,-17 2-131,0-1-1,0 1 1,1-1-1,-1 1 1,-1-1-1,1 0 1,0 0 0,0 0-1,-1 0 1,1 0-1,-1-1 1,0 1-1,1-1 1,-1 0 0,2-4-1,1-3 89,0 0 1,-1 0-1,-1 0 0,0-1 0,0 0 1,-1 1-1,0-1 0,-1 0 1,0 0-1,-1 0 0,0 0 0,-2-13 1,2 20-188,-1 1 0,1 0 1,-1 0-1,0 0 1,1 0-1,-1 0 0,-1 0 1,1 0-1,0 0 1,-1 0-1,1 0 1,-1 1-1,0-1 0,0 1 1,0-1-1,0 1 1,-1 0-1,1-1 0,-1 1 1,1 1-1,-1-1 1,0 0-1,1 1 0,-1-1 1,0 1-1,0 0 1,0 0-1,-6-2 1,-6 0-834,0 1 0,0 0 0,0 0 0,-24 2 0,31 0 119,-22 0-3252</inkml:trace>
  <inkml:trace contextRef="#ctx0" brushRef="#br0" timeOffset="1">1 139 5089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5089,'56'48'770,"-55"-47"-683,1 1 0,-1-1 0,0 1 0,0 0 0,0-1 0,0 1 0,0 0 1,0 0-1,0 0 0,-1 0 0,1 0 0,-1 0 0,1 0 0,-1 0 0,0 0 0,0 0 1,0 0-1,0 0 0,0 0 0,-1 4 0,0 5 460,1 216 5664,0-225-6275,1-1 1,-1 0-1,0 1 0,1-1 1,-1 0-1,1 1 1,-1-1-1,1 0 0,0 0 1,-1 0-1,1 0 1,0 0-1,0 0 1,0 0-1,0 0 0,0 0 1,0 0-1,0 0 1,0 0-1,0 0 0,0-1 1,0 1-1,1-1 1,-1 1-1,0-1 1,0 1-1,1-1 0,1 1 1,42 6-3475,-38-6 2450,23 0-5120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26 4241,'0'0'2656,"-19"-2"-1775,-62-2 166,77 4-967,0 0-1,1 0 1,-1 1 0,0-1 0,1 1 0,-1 0 0,1 0 0,-1 0 0,1 1 0,-1-1 0,1 1 0,0 0 0,0 0 0,0 0 0,0 0 0,0 1 0,-4 4 0,2-1 34,0 1 0,1-1 0,0 1-1,1 0 1,-6 12 0,9-18-107,-4 10 17,1 1 0,0 0 0,1 0 0,0-1 0,0 2 0,2-1 0,0 14 0,0-24-34,0 1 0,0-1-1,1 1 1,-1 0 0,1-1 0,-1 0-1,1 1 1,0-1 0,0 1-1,0-1 1,0 0 0,0 1 0,1-1-1,-1 0 1,1 0 0,2 3-1,0-2-17,-1 0 0,0-1-1,1 1 1,0-1 0,0 0-1,0 0 1,0 0 0,0-1-1,4 2 1,7 1-117,0-2 0,1 1 0,-1-2-1,23 0 1,-33-1 168,1 0 1,-1-1-1,1 0 0,-1 0 0,0 0 0,1-1 1,-1 1-1,0-1 0,0 0 0,0-1 0,0 1 0,0-1 1,-1 0-1,1-1 0,-1 1 0,0-1 0,0 1 1,0-1-1,0 0 0,-1-1 0,1 1 0,-1-1 1,0 1-1,-1-1 0,1 0 0,-1 0 0,0 0 1,0 0-1,-1-1 0,1 1 0,-1-1 0,1-6 1,-1 3 87,0 1 0,0 0 0,-1-1 0,0 1 0,-1-1 0,1 1 0,-2 0 0,-2-11 0,3 15-160,-1 0-1,0-1 1,0 1-1,0 0 1,0 0-1,-1 1 0,0-1 1,1 0-1,-1 1 1,-1 0-1,1 0 1,0 0-1,-1 0 1,0 0-1,0 1 1,-7-5-1,1 3-1016,1 0 0,-1 1 0,-13-4 0,3 3-3395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4913,'0'0'5961,"-71"103"-5905,71-77 176,0 2-232,3-4-40,13-2 32,2-2-648,24 2-352,-5-6-576,-1-4-1329</inkml:trace>
  <inkml:trace contextRef="#ctx0" brushRef="#br0" timeOffset="1">435 66 6185,'0'0'1679,"-2"21"-1613,-1 5-30,1 36 1,3-59-35,-1 0 1,0 0-1,1 0 0,0 0 1,0 0-1,0 0 0,0 0 0,0 0 1,1 0-1,-1 0 0,1-1 1,-1 1-1,1-1 0,0 1 0,0-1 1,0 1-1,1-1 0,-1 0 1,1 0-1,-1 0 0,1-1 0,-1 1 1,5 1-1,1 2-2,4 2 4,-1 0 0,1-1 0,1-1 0,-1 0 1,1-1-1,-1 0 0,15 2 0,1-2 65,-1-1-1,38-1 0,-60-2 48,-1 0 0,1-1 0,0 1 0,0-1 0,0-1 0,-1 1 0,1-1 0,0 1 0,-1-1 0,0 0 0,1-1 0,-1 1 0,0-1 0,0 0 0,0 0 0,-1 0 0,1-1 0,-1 1 0,1-1 0,-1 0 0,-1 0 0,5-6 0,-3 3 49,-1 0-1,1-1 0,-2 1 1,1-1-1,-1 0 1,0 1-1,0-1 0,-1 0 1,0 0-1,-1 0 0,0 0 1,0 0-1,-2-10 1,1 14-159,0 1 0,0 0 1,0-1-1,0 1 1,-1 0-1,0 0 1,0 0-1,0 0 1,0 0-1,0 0 1,0 1-1,-1-1 1,1 0-1,-1 1 1,0 0-1,0 0 1,0 0-1,-6-3 1,-1-1-314,-1 2 1,0-1 0,0 1-1,-18-4 1,-42-4-4027,42 8 274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6081,'0'0'3085,"1"19"-1539,7 125 731,0-63-1556,11 135 1087,-19-213-1972,0-1 0,0 1 0,0-1 0,0 1 0,1-1 0,-1 1 0,1-1 0,-1 0 1,1 1-1,0-1 0,0 0 0,0 0 0,1 0 0,-1 0 0,0 0 0,3 3 0,-2-3-195,1-1 1,0 0-1,-1 1 1,1-1-1,0 0 1,0 0-1,-1-1 1,1 1-1,0 0 0,0-1 1,0 0-1,6 0 1,12 1-3927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6633,'0'0'5156,"-15"16"-4930,-44 53-157,55-65-65,1 1 0,0 0 0,0-1 0,0 1-1,1 1 1,0-1 0,0 0 0,0 0 0,0 1 0,1-1 0,0 1 0,0-1 0,1 1 0,0 0-1,0-1 1,1 9 0,-1 3-2,0-12-11,0 1-1,1-1 1,0 0-1,0 1 1,0-1-1,0 0 1,1 0 0,0 0-1,0 0 1,1 0-1,-1-1 1,1 1-1,0 0 1,0-1 0,0 0-1,1 0 1,-1 0-1,1 0 1,0-1 0,1 1-1,-1-1 1,0 0-1,1 0 1,0-1-1,-1 1 1,7 1 0,3 2-60,0-2 0,0 0 1,0-1-1,1 0 0,0-1 1,-1 0-1,1-2 0,22 0 1,-31-1 57,0 0 1,0-1-1,-1 1 1,1-1-1,0 0 1,-1-1-1,1 1 0,-1-1 1,0 0-1,0-1 1,0 1-1,0-1 1,-1 0-1,1 0 1,-1 0-1,0-1 1,0 1-1,-1-1 1,1 0-1,-1 0 0,0-1 1,3-6-1,-3 5 20,0-1 0,0 1 0,0-1 0,-1 1 0,0-1 0,-1 0 0,0 0 0,0 0 0,0 0 0,-1 0 0,0 0 0,-1 0 0,0 0 0,0 0 0,-1 1 0,-4-14 0,3 15 0,0 0-1,0 0 1,-1 0-1,0 1 1,0-1-1,-1 1 1,0 0-1,0 0 1,0 1-1,0-1 1,-1 1-1,1 0 0,-1 1 1,-8-4-1,7 3 1,-1 1-1,-1-1 1,1 2-1,0-1 1,-1 1-1,0 1 1,1 0-1,-1 0 1,0 0-1,-15 2 0,19 0-6,0 0 0,0 1 0,1-1 0,-1 1 0,1 0 0,-1 1-1,1-1 1,0 1 0,0-1 0,0 1 0,0 0 0,0 1 0,1-1-1,-1 1 1,1-1 0,0 1 0,0 0 0,0 0 0,1 1 0,-5 8-1,3-3 2,-1 0-1,1 1 0,1 0 1,0 0-1,0-1 0,2 2 1,-1-1-1,0 14 0,2-21-20,0 0-1,1 1 0,-1-1 0,1 0 0,0 1 0,0-1 0,0 0 1,0 0-1,1 0 0,0 0 0,0 0 0,0 0 0,4 5 0,-3-5-11,1 0 0,0 0 0,0 0 0,0-1-1,1 0 1,-1 0 0,1 0 0,0 0 0,-1-1 0,10 3-1,0-1-89,0 0 0,1-1 0,-1-1 0,1 0-1,0-1 1,-1-1 0,1 0 0,26-4 0,-33 2 85,-1 0-1,0-1 1,0 1 0,0-1 0,0-1-1,-1 1 1,1-1 0,-1 0 0,0-1 0,0 0-1,-1 1 1,7-8 0,-6 6 30,0-2 0,0 1-1,0 0 1,-1-1 0,0 0 0,0 0 0,-1-1 0,0 1-1,3-12 1,-8 16 1612,-3 6-1302,-5 9-374,7-7 118,0 1 0,0-1 0,1 1 0,-1 0 0,1-1 0,0 1-1,1 0 1,-1 0 0,1-1 0,0 1 0,0 0 0,0 0 0,1 0 0,0-1-1,0 1 1,3 8 0,-2-8 14,1 0 1,0 1-1,0-1 0,1 0 0,-1-1 1,1 1-1,0-1 0,1 0 0,-1 0 1,1 0-1,8 6 0,5 0-6,0-1 0,0-1-1,1 0 1,-1-2 0,2 0 0,37 6-1,-40-10-952,1 0-1,18-2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1824,'0'0'4188,"0"-3"-3683,2-1-167,1-7 120,-2 3 4157,-1 8-4588,0 0 1,0 0-1,0 0 0,0 0 1,0 0-1,0 1 1,0-1-1,0 0 1,0 0-1,0 0 0,0 0 1,0 0-1,0 0 1,0 0-1,0 0 0,0 0 1,0 0-1,0 0 1,0 0-1,0 0 0,0 0 1,0 0-1,0 0 1,0 0-1,0 0 0,0 0 1,0 0-1,1 0 1,-1 0-1,0 0 0,0 1 1,0-1-1,0 0 1,0 0-1,0 0 0,0 0 1,0 0-1,0 0 1,0 0-1,0-1 0,0 1 1,-1 44-181,0-17 130,1 0 0,7 52 0,-6-72 9,1 0 0,-1 0 1,1 0-1,1-1 0,-1 1 0,1 0 0,0-1 0,1 0 0,0 0 0,0 0 1,0 0-1,1 0 0,-1-1 0,1 0 0,0 0 0,7 4 0,-8-6-6,0 0 0,1 0 0,-1-1 0,1 0 0,-1 0 0,1 0 0,0-1 0,0 0 0,0 1 0,0-2 0,0 1 0,0-1 0,0 1 0,0-1 0,0-1 0,0 1 0,0-1 0,0 0 0,5-1 0,-3 0 49,-1 0 0,-1-1 0,1 0 1,0 0-1,-1 0 0,1 0 0,-1-1 0,0 0 1,0 0-1,-1-1 0,1 1 0,-1-1 0,0 0 1,6-8-1,-6 4 90,1 1 1,-1-1-1,0 0 1,-1 0 0,0-1-1,-1 1 1,3-20-1,-2-1-1120,-2-38-1,-2 37-2500,1 25-1007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5089,'0'0'1187,"1"20"-638,7 122 565,-3-96-633,3 69 1256,-8-117-1249,-1-41-60,0 19-395,1-1-1,1 1 0,7-42 0,-6 59-41,0 0 0,0 0 0,0 0 0,1 1 1,0-1-1,1 1 0,-1-1 0,1 1 0,0 0 0,1 0 0,-1 1 1,1-1-1,0 1 0,1 0 0,-1 1 0,1-1 0,7-3 0,-7 4 20,1 1 0,-1 0 0,1 1-1,0-1 1,0 1 0,0 1 0,1-1-1,-1 1 1,0 0 0,1 1 0,-1 0 0,0 0-1,13 2 1,-17-1-4,-1 0 0,1 0 0,0 0 0,-1 0-1,1 0 1,-1 1 0,0-1 0,1 1 0,-1 0 0,0 0 0,0-1 0,0 1 0,0 1-1,0-1 1,0 0 0,-1 0 0,1 1 0,-1-1 0,0 1 0,2 5 0,1 0 47,0 2 0,-1-1 1,-1 0-1,4 20 0,-4 53 242,-2-58-668,0-23 298,0-1 0,0 1 0,0-1 0,0 1 0,0-1 0,0 1 1,0-1-1,1 1 0,-1-1 0,0 1 0,0-1 0,1 1 0,-1-1 0,0 1 0,1-1 0,-1 0 0,0 1 0,1-1 0,-1 0 0,1 1 0,-1-1 0,1 0 0,-1 1 1,1-1-1,-1 0 0,1 0 0,-1 1 0,1-1 0,-1 0 0,1 0 0,-1 0 0,1 0 0,0 0 0,22 1-2275,-13-2 1151,9 1-1033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82 6569,'0'0'2769,"-3"21"-2516,-8 64-93,10-82-158,1 0 0,0 0 0,0 0 0,0 0 0,0 0-1,0 0 1,1 0 0,-1 0 0,1 0 0,0-1-1,0 1 1,0 0 0,0 0 0,0-1 0,1 1 0,-1-1-1,1 1 1,-1-1 0,1 0 0,0 1 0,0-1 0,0 0-1,1 0 1,-1-1 0,0 1 0,1 0 0,-1-1-1,1 1 1,3 1 0,1 1 6,3 1-1,0-1 0,1 0-1,0 0 1,-1-1 0,1 0 0,0-1-1,1 0 1,-1-1 0,0 0 0,0-1-1,1 0 1,-1-1 0,14-2 0,-23 2 32,1 0 1,-1 0 0,1 0-1,-1 0 1,1 0 0,-1 0-1,1-1 1,-1 1 0,0-1-1,0 0 1,0 1 0,0-1-1,0 0 1,0 0 0,-1-1-1,1 1 1,0 0 0,-1 0-1,0-1 1,0 1 0,0-1-1,0 1 1,0-1-1,0 0 1,0 1 0,-1-1-1,1 0 1,-1 1 0,0-1-1,0-4 1,0-1-23,0 1 0,-1-1 0,1 1 1,-2-1-1,1 1 0,-1-1 0,0 1 0,0 0 0,-1 0 0,-4-9 0,-48-65-2614,14 31-3455,36 45 3655</inkml:trace>
  <inkml:trace contextRef="#ctx0" brushRef="#br0" timeOffset="1">157 22 472,'9'16'1344,"1"4"-343,1 4-97,2 5 32,-1 1-144,5-2-224,-1-2-224,1-4-328,6-2-16,9-4-208,-4-6-728,-7-6-800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39 6481,'0'0'4689,"-28"-38"-6441,62 42-504,0 10 87,0 2 921</inkml:trace>
  <inkml:trace contextRef="#ctx0" brushRef="#br0" timeOffset="1">391 194 7362,'0'0'1584,"25"124"-1000,-16-80-40,3-2-96,-3 0-384,-1-1 72,-1-7-112,-3-4 24,0-6-16,-1-6-32,-1-4-416,-2-6-312,0-4-696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5473,'0'0'3233,"0"130"-2593,0-77-192,0-3-376,0-2 184,7-4-256,1-6 8,1-6-56,2-6-248,1-2-320,-1-5-240,4-9-416,-4-2-209,-1-8-1071</inkml:trace>
  <inkml:trace contextRef="#ctx0" brushRef="#br0" timeOffset="1">0 73 5457,'0'0'1535,"19"-6"-1065,59-18-110,-73 23-308,0-1-1,0 1 1,1 1 0,-1-1 0,0 1 0,1 0 0,-1 0-1,0 0 1,1 1 0,-1 0 0,0 0 0,0 0 0,1 1 0,-1-1-1,0 1 1,4 3 0,-5-3-17,0 1 0,-1-1-1,1 1 1,-1 0 0,0 0-1,1 0 1,-2 0 0,1 1-1,0-1 1,-1 1 0,1-1-1,-1 1 1,0 0 0,0 0-1,-1 0 1,2 5 0,-2-5 37,0 0 1,0 1 0,-1-1-1,1 0 1,-1 0 0,0 0-1,0 0 1,-1 1 0,1-1-1,-1 0 1,0 0 0,0 0-1,-1 0 1,1 0-1,-1 0 1,0-1 0,0 1-1,0 0 1,0-1 0,0 1-1,-1-1 1,0 0 0,0 0-1,0 0 1,0 0 0,0-1-1,-7 5 1,2-2-333,0 0 0,-1 0-1,0-1 1,1-1 0,-1 0 0,-1 0 0,1 0-1,0-1 1,-1-1 0,1 1 0,-13-1-1,5-1-2510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4113,'0'0'685,"18"-2"-4,0 0-485,104-4 1263,-113 6-1294,12-1 354,0 2 0,0 0-1,21 5 1,-36-5-415,0 1-1,-1-1 0,1 1 1,0 0-1,-1 1 1,0-1-1,1 1 1,-1 0-1,0 0 0,-1 1 1,1 0-1,-1-1 1,1 2-1,-1-1 1,6 9-1,-8-11-78,0 1 0,-1 0-1,1 0 1,-1 0 0,0 0 0,0 0 0,0 0-1,-1 0 1,1 0 0,-1 0 0,1 0 0,-1 1-1,0-1 1,0 0 0,-1 0 0,1 0-1,-1 0 1,1 0 0,-1 1 0,0-1 0,0 0-1,0 0 1,-1-1 0,1 1 0,-1 0 0,-3 4-1,1-1-359,-1 0 0,0 0 0,-1 0 0,1-1 0,-1 0 0,0 0-1,0 0 1,-1-1 0,-11 6 0,1-3-2707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6001,'0'0'3009,"106"82"-1809,-69-54-552,5-2-472,-1-2 24,1-2-200,-7-6-200,-6-4-192,-3-6-976,-2-4-232,-5-2-521,-6 0-1031</inkml:trace>
  <inkml:trace contextRef="#ctx0" brushRef="#br0" timeOffset="1">394 41 6665,'0'0'3809,"-96"0"-2841,60 12-95,-4 4-273,7 0-416,1 2 72,3 0-256,5 0-80,5-2 64,4-2-544,4-2-344,5-2-353,6 0-1079,0-4-601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73 6633,'0'0'1729,"-2"21"-1400,-1 68-23,4-83-301,-1-1 0,1 0 1,1 0-1,-1 0 1,1 0-1,0-1 1,0 1-1,0 0 0,0-1 1,1 1-1,0-1 1,0 0-1,0 0 1,0 0-1,1 0 0,0-1 1,-1 1-1,1-1 1,1 0-1,5 4 1,-5-4 1,4 3-14,-1-1 1,1 0-1,0-1 0,0 0 1,0 0-1,0-1 0,1 0 1,0-1-1,-1 0 0,1 0 1,0-1-1,0 0 0,0-1 1,0 0-1,18-3 0,-23 1 56,-1 1-1,1-1 0,-1 1 0,0-1 1,1 0-1,-1-1 0,0 1 1,0-1-1,-1 0 0,1 0 0,-1 0 1,1 0-1,-1 0 0,0-1 1,0 0-1,0 0 0,-1 1 0,1-1 1,-1-1-1,0 1 0,0 0 0,-1-1 1,1 1-1,-1-1 0,1-4 1,0 3 79,-1-1 0,0 0 1,0 1-1,0-1 0,-1 0 0,0 1 1,0-1-1,-1 0 0,0 1 1,0-1-1,0 0 0,-1 1 1,0-1-1,-1 1 0,1 0 0,-1 0 1,-4-7-1,0 4-53,0 1 1,-1 0-1,0 0 0,-1 0 1,1 1-1,-1 1 0,-1-1 1,1 1-1,-1 1 0,0 0 1,-14-5-1,10 6-250,0-1 0,0 2 0,0 0 0,0 1 0,0 0 0,-1 1 0,1 1 0,-21 2 0,32-2-159,0 0 0,0 1-1,1-1 1,-1 1 0,0 0-1,0 0 1,1 0 0,-1 0 0,1 0-1,-1 1 1,1-1 0,-1 1-1,1 0 1,-4 3 0,-4 9-4853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3881,'0'0'2574,"2"18"-2310,-1 2-221,0-11-4,-1 1 1,1 0-1,1-1 1,0 1-1,0-1 1,1 0 0,0 1-1,9 16 1,-9-19 89,1 0 1,0 0 0,1 0 0,-1 0-1,1-1 1,1 0 0,-1 0 0,1 0-1,0-1 1,0 0 0,0 0 0,1 0-1,0-1 1,0 0 0,0 0 0,0-1-1,1 0 1,-1 0 0,1-1 0,0 0-1,0 0 1,0-1 0,0 0 0,0 0-1,0-1 1,9 0 0,-13-1-36,0 0-1,0 0 1,0-1 0,0 1 0,0-1-1,0 0 1,-1 0 0,1 0 0,-1 0-1,1-1 1,-1 0 0,0 1 0,0-1-1,0 0 1,0 0 0,-1-1 0,1 1-1,-1-1 1,2-3 0,4-6-64,-1-1 1,0 0-1,9-27 0,-10 21-739,6-37 0,-6 5-3451,-4 25-919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1032,'0'0'5013,"6"21"-4109,19 66 74,-23-80-788,0 0 0,0 0 0,1 0 0,0-1 0,1 0 0,-1 1 0,1-1 0,0 0 0,1-1 0,-1 1 0,1-1-1,0 0 1,1 0 0,10 8 0,-9-10-8,1 1-1,-1-1 1,1-1-1,0 1 0,0-1 1,0-1-1,0 1 1,0-1-1,0-1 1,12 0-1,-16 0-123,-1-1 0,0 0 1,0 1-1,0-1 0,0-1 0,0 1 0,0 0 0,0-1 1,-1 1-1,1-1 0,0 0 0,-1 0 0,1 0 0,-1 0 0,0 0 1,0-1-1,1 1 0,-2-1 0,3-3 0,6-8 55,-1-1 0,9-21 0,-12 24-104,-5 9-14,19-35-340,19-57 0,-38 92 482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34 120 8266,'0'0'809,"6"-18"-54,20-54-365,-24 70-375,-1 0 1,1 0 0,-1 0 0,1 0 0,-1 0 0,1 0 0,0 0 0,0 1 0,0-1 0,0 1-1,0 0 1,0-1 0,0 1 0,1 0 0,-1 0 0,0 0 0,1 1 0,-1-1 0,1 0 0,-1 1-1,1 0 1,-1-1 0,1 1 0,-1 0 0,1 1 0,-1-1 0,0 0 0,6 2 0,4-2 49,-7 1-43,-1-1-1,0 0 0,0 1 1,1-1-1,-1 1 0,0 1 1,0-1-1,0 0 0,0 1 1,0 0-1,0 0 1,-1 0-1,1 0 0,-1 1 1,5 3-1,-3-1 1,-1 0 0,0-1 1,0 2-1,0-1 0,-1 0 0,0 1 0,0 0 1,0 0-1,3 9 0,-3-4-1,0 0 0,-1 0 1,0 1-1,-1-1 0,0 1 0,0-1 0,-1 1 0,-1-1 0,0 1 1,-1-1-1,-4 16 0,1-14-8,0 0 1,-1-1-1,0 0 0,-1-1 1,-1 1-1,0-1 1,0 0-1,-1-1 1,0 0-1,-15 12 0,12-12 0,-1 0 0,0-1-1,0 0 1,-1-1 0,0 0-1,-1-2 1,0 1 0,-23 5-1,25-8-17,19-4-51,12-1 19,-2 2 96,1 2 1,-1 0 0,0 0-1,0 1 1,0 1 0,28 14 0,-24-11-340,1 0 1,0-1-1,31 6 0,-26-10-1020,0-1-1,30-2 1,-21-1-651,10 1-1719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59 928,'0'0'8062,"-17"-11"-7213,-54-30-235,69 41-602,1-1 1,-1 0-1,1 0 0,-1 1 0,1-1 1,-1 0-1,0 1 0,1 0 1,-1-1-1,0 1 0,1 0 1,-1 0-1,0 0 0,1 0 1,-1 0-1,0 0 0,1 1 1,-1-1-1,-2 1 0,2 0-1,1 0 0,0 0-1,0 0 1,0 0 0,-1 0 0,1 1-1,0-1 1,0 0 0,1 1-1,-1-1 1,0 0 0,-1 3 0,0 1 38,-2 2-38,1 0 0,-1 0 0,1 0-1,1 1 1,0-1 0,0 1 0,0 0 0,1-1 0,0 1 0,1 0 0,-1 0 0,1 0 0,1 0 0,0-1 0,0 1 0,0 0 0,1 0 0,0-1 0,1 1 0,0-1 0,0 0 0,0 0 0,1 0 0,0 0-1,0-1 1,1 1 0,0-1 0,0 0 0,1 0 0,-1-1 0,1 0 0,8 6 0,-4-5-23,1 1-1,1-2 0,-1 1 1,1-2-1,0 0 1,0 0-1,1-1 1,-1 0-1,14 1 1,11-2-12,67-2 1,-97 0 29,-1-1 0,1 0 0,-1 0 0,0 0 0,1-1 0,-1 0 0,0 0 0,0-1 0,8-4 0,-12 5 24,1 1-1,0-1 0,-1 0 1,1-1-1,-1 1 1,1 0-1,-1-1 0,0 1 1,0-1-1,-1 0 1,1 0-1,0 0 0,-1 0 1,1 0-1,-1 0 1,0 0-1,0 0 0,-1 0 1,1 0-1,0-5 1,-1 2 31,1 1 1,-1-1 0,-1 1-1,1-1 1,-1 1 0,0-1 0,0 1-1,-1 0 1,1-1 0,-1 1 0,0 0-1,-6-9 1,4 7-41,-1 1 0,0 0-1,0 0 1,-1 1 0,0-1 0,0 1 0,0 1-1,-11-8 1,3 4-32,0 1 0,-1 0 1,0 1-1,0 1 0,0 0 0,-1 1 0,-24-3 0,-7 3-438,-59 1 0,93 2 40,0 1 1,0 1 0,0 0-1,0 1 1,1 0 0,-14 5 0,-3 7-2076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54 5537,'0'0'4126,"-15"6"-3644,-50 22-83,60-25-330,-1 0 0,0 0 1,1 1-1,0-1 0,0 1 1,0 1-1,0-1 1,1 0-1,-1 1 0,1 0 1,0 0-1,1 0 0,-1 1 1,-3 8-1,3-5-39,2 0-1,-1 0 0,1 0 0,0 0 1,1 1-1,0-1 0,0 16 1,1-23-34,1 0 0,-1 1 0,1-1 0,-1 0 1,1 0-1,0 0 0,-1 0 0,1-1 0,0 1 1,0 0-1,1 0 0,-1 0 0,0-1 0,1 1 1,-1-1-1,1 1 0,-1-1 0,1 1 0,0-1 1,-1 0-1,1 0 0,0 0 0,0 0 0,0 0 1,0 0-1,0-1 0,3 2 0,6 1-25,0 0 0,1-1 0,17 2 0,-2-1 4,-1-1 0,1-2 1,50-4-1,-71 3 34,0-1 0,0 1 0,0-1 1,0 0-1,0 0 0,0-1 0,-1 0 0,1 0 0,-1 0 0,0-1 0,0 0 0,0 0 1,0 0-1,-1 0 0,1-1 0,-1 0 0,0 0 0,-1 0 0,1 0 0,-1 0 0,0-1 1,-1 0-1,1 1 0,-1-1 0,0 0 0,0 0 0,-1 0 0,0-1 0,1-10 1,-2 13 12,0 0 1,0 0-1,0 0 1,-1 0 0,0 0-1,0 0 1,0 0 0,0 0-1,0 0 1,-1 0 0,-2-4-1,0 3-1,0 0-1,0 0 0,0 1 0,-1 0 0,0 0 1,-9-7-1,-1 3-16,12 7 10,0-1 1,0 1-1,0-1 1,0 0-1,0 0 1,-4-4-1,7 6 44,0-2-57,0 2-11,0-1 0,1 1 1,-1-1-1,0 1 0,1 0 0,-1-1 0,0 1 1,1-1-1,-1 1 0,1 0 0,-1-1 0,0 1 1,1 0-1,-1 0 0,1-1 0,-1 1 0,1 0 0,-1 0 1,1 0-1,-1 0 0,1 0 0,0 0 0,-1-1 1,1 1-1,-1 0 0,1 1 0,21-3 11,-14 2-20,53-7-222,57-7-2582,-4-7-4646,-106 19 5924,4 1 3625,-10 17 735,-1-2-2545,0 0 0,1-1 0,0 1 0,1-1 0,0 1 0,1-1-1,1 0 1,0 0 0,1-1 0,0 0 0,1 0 0,1 0 0,-1-1-1,2 0 1,0 0 0,14 14 0,-20-23-159,1 0-1,-1 1 1,0-1 0,1-1-1,0 1 1,-1 0 0,1-1 0,0 0-1,0 0 1,7 2 0,-9-3-55,-1 0 1,1 0-1,0 0 1,0 0 0,0 0-1,-1 0 1,1 0-1,0 0 1,0-1 0,0 1-1,-1-1 1,1 0-1,0 1 1,-1-1 0,1 0-1,0 0 1,-1 0-1,1 0 1,-1 0 0,0 0-1,1 0 1,-1-1-1,0 1 1,2-3 0,6-12 104,-1 0 0,8-22 1,-9 19-338,16-28 1,-22 45-301,1-1 0,0 1 0,0-1 0,0 1 0,1 0 0,-1 0 0,5-4 0,-1 2-1105,4-4-1449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6025,'0'0'1925,"9"19"-826,0-1-837,67 121 1520,-70-129-1613,0-1-1,1-1 1,0 1-1,15 13 1,-21-21-127,0 0 0,0 0 0,1 0 0,-1 0 0,0 0 0,1 0 0,-1 0 0,1 0 0,-1 0 1,1-1-1,-1 1 0,1-1 0,0 1 0,-1-1 0,1 0 0,0 0 0,-1 1 0,1-1 0,0 0 1,-1 0-1,1-1 0,0 1 0,-1 0 0,1-1 0,0 1 0,-1-1 0,1 1 0,-1-1 0,1 0 1,-1 1-1,1-1 0,-1 0 0,0 0 0,1 0 0,-1 0 0,0 0 0,0-1 0,1 1 0,-1 0 0,1-3 1,8-11-49,-1 0 0,-1 0-1,-1-1 1,0 0 0,-1-1 0,-1 1 0,0-1 0,3-23 0,-2 10-668,-5 26 215,0 1 0,0 0-1,1-1 1,-1 1 0,1 0-1,-1 0 1,1 0-1,0 0 1,0 0 0,0 0-1,1 1 1,2-3-1,4-4-2532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 4185,'0'0'3839,"-8"18"-3028,-23 60-275,29-75-511,1 0 0,0 0 0,0 0 0,0 0 0,0 0-1,1 1 1,-1-1 0,1 0 0,0 0 0,0 1 0,0-1 0,0 0-1,1 0 1,-1 1 0,1-1 0,0 0 0,0 0 0,0 0 0,0 0-1,0 0 1,1 0 0,-1 0 0,1 0 0,0-1 0,0 1-1,0-1 1,0 1 0,0-1 0,1 0 0,-1 1 0,1-1 0,3 2-1,5 1 20,0 0 0,0 0-1,1-1 1,-1 0-1,1-1 1,17 2-1,-26-4-31,28 4-2,-1-2 0,1 0 0,59-4 0,-85 0 19,-1 1 1,0-1 0,0 0 0,1 0-1,-1-1 1,0 1 0,0-1-1,-1 0 1,1 0 0,0 0 0,-1-1-1,1 1 1,-1-1 0,1 0 0,-1 0-1,0 0 1,-1 0 0,1-1-1,0 1 1,-1-1 0,0 1 0,3-8-1,-3 8 1,-1 0 0,0 0-1,0 0 1,0-1-1,-1 1 1,1 0 0,-1-1-1,0 1 1,0 0 0,0-1-1,0 1 1,0 0-1,-1-1 1,0 1 0,0 0-1,0-1 1,0 1 0,0 0-1,0 0 1,-1 0-1,1 0 1,-1 0 0,0 0-1,0 1 1,0-1-1,-1 1 1,1-1 0,0 1-1,-4-3 1,-5-3-110,-1 1-1,0-1 1,0 2 0,-1 0 0,1 0-1,-26-6 1,0 2-811,-43-4-1,6 4-1691,12 5-1280</inkml:trace>
  <inkml:trace contextRef="#ctx0" brushRef="#br0" timeOffset="1">276 100 3065,'0'0'7457,"-72"103"-7457,85-81-64,10 0-728,22 0-528,-6-6-241,-1-4-999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4993,'0'0'1275,"-7"21"-864,-23 68-198,28-85-199,1 1 0,-1 0-1,1-1 1,1 1 0,-1 0 0,1 0-1,0 0 1,0 0 0,0-1 0,1 1-1,-1 0 1,3 7 0,-2-9-14,0 0 1,1-1-1,-1 1 0,1-1 0,-1 1 1,1-1-1,0 0 0,0 1 1,0-1-1,0 0 0,0-1 1,1 1-1,-1 0 0,1 0 1,3 1-1,4 1-2,0-1 0,1 0 1,-1-1-1,0 0 0,1 0 0,-1-1 1,1-1-1,12 0 0,-18 0 25,0-1 0,0 1 0,0-1 0,0 0 0,0 0 0,0 0 0,-1-1-1,1 0 1,0 0 0,-1 0 0,1 0 0,-1-1 0,0 0 0,0 0 0,0 0 0,0 0 0,0-1 0,-1 1-1,1-1 1,-1 0 0,0 0 0,5-9 0,-3 3 40,-1 1 0,1-1 0,-2 0 0,0-1 0,0 1 0,0-1 1,-1 1-1,-1-1 0,0-19 0,-3 7 532,1 18 334,-1 16-589,1 7-341,0 0 0,1 0-1,1 0 1,6 33 0,-7-47-43,1 0 0,0 0 0,0-1 0,1 1 0,-1 0 0,1-1 0,0 1 1,-1-1-1,2 1 0,-1-1 0,0 0 0,1 0 0,-1 0 0,1 0 0,0 0 1,0-1-1,0 0 0,0 1 0,1-1 0,-1 0 0,1 0 0,-1-1 0,1 1 0,-1-1 1,1 1-1,0-1 0,0-1 0,0 1 0,6 0 0,56-1-2644,-39-3 538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28 5129,'0'0'4750,"-13"15"-4662,-40 45-17,52-59-69,0 1 1,0-1-1,0 1 0,0 0 0,0-1 0,0 1 1,0 0-1,0-1 0,1 1 0,-1 0 1,1 0-1,0 0 0,-1-1 0,1 1 0,0 0 1,0 0-1,0 0 0,0 0 0,0 0 1,1-1-1,-1 1 0,1 0 0,-1 0 0,1 0 1,-1-1-1,2 4 0,1-2-3,0 1 0,0-1 0,0 1 0,0-1 0,0 0 0,1 0 0,5 3 0,-6-4 0,5 4-9,1-1 1,0 0 0,0-1-1,0 0 1,1 0 0,-1-1-1,1 0 1,20 3 0,1-3 19,48-1 1,-78-2-11,3 0 54,1 0 0,0 0 0,0 0-1,-1-1 1,1 0 0,-1 0 0,1 0-1,-1-1 1,1 1 0,-1-1 0,0 0 0,0-1-1,0 1 1,0 0 0,0-1 0,0 0 0,-1 0-1,1 0 1,-1-1 0,0 1 0,0-1 0,0 0-1,0 1 1,-1-1 0,0-1 0,0 1-1,0 0 1,0 0 0,0-1 0,-1 1 0,0-1-1,0 1 1,0-1 0,-1 0 0,1-6 0,0 8-21,-1 0 0,1 0 0,-1-1 0,0 1 0,0 0 1,0 0-1,-1-1 0,1 1 0,-1 0 0,1 0 0,-1 0 1,0 0-1,-1 0 0,1 0 0,0 0 0,-1 0 0,1 0 0,-1 0 1,0 1-1,0-1 0,0 1 0,0 0 0,-1-1 0,1 1 1,-1 0-1,1 0 0,-1 0 0,0 1 0,-4-3 0,-4-2-122,-1 1 0,1 0 0,-1 1 0,0 1 0,0 0 0,-23-3 0,3 3-1190,-46 2-1,40 4-699,10 7-712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1 66 4673</inkml:trace>
  <inkml:trace contextRef="#ctx0" brushRef="#br0" timeOffset="1">1 66 4673,'62'-66'2961,"-62"86"-2113,0 12 72,6 7 192,3 3 97,6 0-705,4 0-192,0-4-40,0-6-264,-1-4 72,1-6-80,-2-8-304,2-4-224,0-6-665,11-4-823,-6-2-185,-3-10-1767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0 422 5601,'0'0'5093,"4"10"-4821,12 30-132,-14-39-110,-1 0-1,0 0 0,0 0 0,0 0 0,0 0 0,1 0 0,-1 0 1,0-1-1,1 1 0,-1 0 0,0-1 0,1 1 0,-1-1 0,1 1 1,-1-1-1,1 0 0,-1 0 0,1 1 0,-1-1 0,1 0 0,0-1 1,-1 1-1,1 0 0,-1 0 0,1-1 0,-1 1 0,2-1 0,1 0 113,0 0-112,0 0 1,0 0-1,0-1 1,0 0-1,0 1 1,-1-1-1,1-1 1,-1 1-1,5-4 1,-5 4 4,1-1 0,0 0 0,0 1 1,0 0-1,0 0 0,1 0 0,5-2 1,-10 4-1,1 0 1,-1 0 0,1 0-1,-1 1 1,1-1-1,-1 0 1,1 0 0,-1 0-1,1 1 1,-1-1 0,1 0-1,-1 1 1,0-1 0,1 0-1,-1 1 1,1-1-1,-1 0 1,0 1 0,1-1-1,-1 1 1,0-1 0,0 0-1,1 1 1,-1-1-1,0 1 1,0 0 0,7 17 155,-5-11-61,0-4-176,4 13 151,2 1-1,12 19 0,-18-32-442,1-1 0,0 1 0,-1-1 0,1 0 0,0 1 1,0-1-1,1-1 0,-1 1 0,1 0 0,-1-1 0,1 0 1,0 1-1,0-2 0,0 1 0,4 1 0,3-2-4112</inkml:trace>
  <inkml:trace contextRef="#ctx0" brushRef="#br0" timeOffset="1">59 0 8186,'0'0'3953,"-23"26"-4001,12 10-601,0-1-1511,-1-9-2009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 4281,'0'0'4556,"-20"0"-4111,-62 0 288,80 0-700,0 0-1,-1 0 0,1 0 1,0 0-1,0 1 0,0-1 0,0 0 1,0 1-1,0 0 0,0-1 0,0 1 1,0 0-1,0 0 0,0 0 0,0 1 1,0-1-1,1 0 0,-1 1 1,0-1-1,1 1 0,-1-1 0,1 1 1,0 0-1,0-1 0,-1 1 0,1 0 1,0 0-1,1 0 0,-1 0 0,-1 2 1,2-1-29,0 0 1,-1-1-1,1 1 0,0 0 1,1-1-1,-1 1 1,0 0-1,1-1 0,-1 1 1,1 0-1,0-1 1,0 1-1,0-1 1,0 0-1,1 1 0,-1-1 1,0 0-1,4 4 1,2 1-15,1-1 0,0 0 0,0 0 1,1-1-1,-1 0 0,1 0 0,0-1 1,16 5-1,-5-2-66,0-2 0,0-1 1,26 3-1,-41-4 311,-11 0-15,-12 2-98,-64 20-83,74-21-29,0-1 0,0 1-1,0 0 1,0 0 0,1 1 0,-1 0 0,-10 11 0,17-16-12,0 1-1,0-1 1,1 1 0,-1 0 0,1 0-1,-1-1 1,1 1 0,-1 0 0,1 0-1,-1 0 1,1-1 0,0 1 0,-1 0-1,1 0 1,0 0 0,0 0 0,-1 0-1,1 0 1,0 0 0,0 0 0,0-1-1,0 1 1,0 0 0,1 0 0,-1 2-1,1-2-8,0 1-1,0-1 0,0 0 1,0 0-1,0 1 0,0-1 0,0 0 1,1 0-1,-1 0 0,0 0 1,1 0-1,-1 0 0,3 0 0,5 3-96,1 0-1,0-1 0,15 3 1,-23-6 86,23 4-1369,0-1 1,47-2-1,-55-1 268,11 0-1466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8730,'0'0'1760,"41"33"-4240,-22-3 551,-4 0-2656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7194,'0'0'1272,"19"24"-739,123 150 842,-137-168-1318,23 27 182,-1 1 0,29 51-1,-49-74-209,-1 1 0,-1-1 0,0 2 0,-1-1 1,0 0-1,-1 1 0,0 0 0,-1-1 0,0 1 0,-1 0 0,-1 0 0,-1 17 0,0-25-25,0-1 0,0 1 0,0-1 0,-1 0 0,0 0 1,0 0-1,0 0 0,0 0 0,0 0 0,-1 0 0,0-1 0,0 0 0,0 1 0,0-1 0,-1 0 0,1 0 0,-1-1 0,1 1 0,-1-1 0,0 0 0,0 1 1,0-2-1,0 1 0,-5 1 0,-6 2-47,-1-1 1,1 0-1,0-1 1,-1-1-1,-25 0 1,30-1 0,1-1 0,0-1 1,-1 0-1,1 0 0,0-1 0,0-1 1,0 1-1,-18-9 0,22 8 26,0-1 0,0 1 0,0-1 0,0-1-1,1 1 1,0-1 0,0 0 0,0 0 0,1 0 0,0-1 0,0 0 0,0 1 0,0-1-1,-3-9 1,4 8 23,0-1 1,0 1-1,1-1 0,0 0 0,0 0 0,1-1 0,0 1 1,0 0-1,1 0 0,0 0 0,1-1 0,0 1 0,0 0 1,0 0-1,1 0 0,0 0 0,1 0 0,0 0 0,0 1 1,1-1-1,0 1 0,0 0 0,0 0 0,1 0 0,0 1 1,7-7-1,8-5-378,1 1 0,0 1 0,0 1 0,48-24 0,103-35-2318,-148 64 2637,-5 2 248,0 1-1,1 0 1,-1 2-1,29-5 1,-43 10-65,0-1 0,1 1 1,-1 0-1,0 0 0,1 1 1,-1-1-1,0 1 0,1 0 0,-1 1 1,0 0-1,0-1 0,0 1 1,0 1-1,-1-1 0,1 1 0,-1 0 1,1 0-1,-1 0 0,0 0 1,0 1-1,6 7 0,-1 0-27,-1 1 1,-1 0-1,1 1 0,-2 0 0,0 0 0,0 0 0,-2 1 1,6 21-1,-5-7-6,0 0 1,-2 1 0,-1 36-1,-2-56-86,-1 0-1,0 0 0,0 0 0,-1 0 0,0-1 1,-1 1-1,1-1 0,-2 1 0,1-1 1,-1 0-1,-1 0 0,-7 10 0,8-13 5,0 0 0,0 0 0,0 0-1,-1-1 1,0 0 0,0 0 0,0 0 0,-1 0 0,1-1 0,-1 0-1,0 0 1,0 0 0,0-1 0,0 0 0,0 0 0,0-1-1,-13 2 1,14-2-15,0-1-1,0 0 1,0 0-1,1 0 1,-1-1-1,0 0 1,0 1-1,1-2 1,-9-2-1,10 3-5,1-1 0,-1 0 0,0 0-1,1 0 1,-1 0 0,1 0 0,0-1 0,0 1 0,-1-1 0,2 1 0,-1-1-1,0 0 1,1 0 0,-1 0 0,-1-3 0,0-4-4,0 1 1,0-1-1,1 0 1,0 0-1,1 0 1,0 0-1,0 0 0,1 0 1,1 0-1,-1 0 1,5-17-1,-2 13 0,1-1 1,1 1-1,0-1 0,1 2 0,1-1 0,0 1 0,9-14 1,-7 14-155,0 0 1,1 1 0,1 0-1,0 0 1,0 1 0,1 1-1,0 0 1,1 1 0,0 0-1,1 1 1,0 0 0,0 1-1,0 1 1,1 0 0,0 1-1,0 1 1,0 0 0,1 1-1,0 0 1,25 0 0,-19 2-646,-8 0-104,-1 1 0,23 2-1,-32-2 854,0 1 1,-1 0-1,1 0 0,-1 0 0,0 0 0,1 0 0,-1 1 0,0-1 0,0 1 1,1 0-1,-2 0 0,1 1 0,0-1 0,4 5 0,0 1 548,1 1-1,0-1 0,14 11 1,-19-17-359,1 1 1,0-1 0,1 0-1,-1 0 1,0 0-1,0-1 1,1 0 0,-1 0-1,1 0 1,-1 0-1,9 0 1,-4 0-7,1-1 0,-1 0 1,0-1-1,0 0 0,0-1 0,1 0 0,-1 0 0,9-4 1,-15 5-131,0-1 1,0 1-1,0-1 1,0 0-1,0 0 1,0-1 0,0 1-1,-1 0 1,1-1-1,-1 0 1,0 1-1,0-1 1,0 0-1,0 0 1,0 0 0,-1 0-1,1-1 1,-1 1-1,0 0 1,0-1-1,0 1 1,0-1-1,-1 1 1,1-6-1,-1 6 12,1-1-1,-1 1 0,0-1 0,0 1 1,0-1-1,-1 1 0,1-1 0,-1 1 1,0 0-1,0-1 0,0 1 0,0 0 1,0 0-1,-1-1 0,0 1 0,1 0 1,-1 1-1,0-1 0,0 0 0,-1 0 1,1 1-1,-1-1 0,1 1 0,-1 0 1,0 0-1,0 0 0,0 0 0,-5-2 0,-1-1 154,-1 1-1,1 0 0,-1 0 0,0 1 0,1 1 1,-2-1-1,1 2 0,0-1 0,-10 1 0,13 1-55,1 0-1,-1 0 1,1 1-1,0-1 1,-1 1-1,1 1 1,0 0-1,0-1 1,0 2-1,0-1 1,0 1-1,1 0 1,-1 0-1,1 0 1,-8 7 0,3 0 26,0 1 1,1 1-1,0 0 1,1 0-1,0 0 1,1 1-1,0 1 1,1-1-1,1 1 1,0 0-1,-6 26 1,6-11-76,1 0 0,1 0 0,1 0 0,2 0 0,3 31 1,-3-55-112,1 1 1,-1 0-1,1-1 1,1 1-1,-1-1 1,1 1-1,0-1 1,0 0-1,0 0 1,1 0 0,0 0-1,0 0 1,0-1-1,0 1 1,1-1-1,0 0 1,0 0-1,0 0 1,0 0-1,1-1 1,-1 0 0,1 0-1,5 3 1,4-1-697,-1-1 0,1 0 0,0-1 0,21 2 0,7-3-2944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7874,'0'0'1148,"12"18"-1008,42 57-89,-51-71-42,0-1 0,1 1 0,-1-1 0,1 0 0,0 0 0,0-1 1,0 1-1,0-1 0,0 0 0,1 0 0,-1 0 0,1-1 0,-1 1 0,1-1 1,-1 0-1,6 0 0,4 1 0,7 2 106,1-1 1,-1-1 0,1-1 0,32-3-1,-52 2-57,0-1 0,1 1 0,-1-1 0,0 1 0,0-1 0,0 0 0,0 0 0,0 0 0,0 0-1,0 0 1,-1 0 0,1-1 0,0 1 0,0-1 0,-1 1 0,1-1 0,-1 1 0,0-1-1,1 0 1,-1 0 0,0 0 0,0 0 0,0 0 0,0 0 0,0-3 0,0 3-6,0-1-1,-1 1 1,1-1 0,-1 0 0,1 1-1,-1-1 1,0 0 0,0 1 0,-1-1 0,1 1-1,0-1 1,-1 0 0,0 1 0,0-1 0,1 1-1,-1-1 1,-1 1 0,1 0 0,0-1-1,-1 1 1,-2-4 0,-4-1-58,0 0 0,0 0 1,-1 1-1,1 0 0,-2 0 0,1 1 0,0 1 0,-16-6 1,-3 0-700,-53-11 0,63 18-1091,0 1-1,-33 0 0,41 2-1014</inkml:trace>
  <inkml:trace contextRef="#ctx0" brushRef="#br0" timeOffset="1">202 46 5097,'0'0'3953,"68"103"-3953,-36-83-136,7-2-200,27-4-736,-9-4-409,-7-8-1663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6025,'0'0'3281,"-6"19"-2626,-19 66-224,23-78-406,0 0 0,1 1 1,0-1-1,0 0 0,1 1 1,0-1-1,0 1 0,1-1 1,-1 0-1,2 1 0,-1-1 1,1 0-1,0 0 0,1 0 1,0 0-1,0 0 0,0 0 1,1-1-1,0 0 1,0 0-1,0 0 0,8 8 1,-4-8-34,-1 0 1,1 0-1,0 0 0,0-1 1,1 0-1,0-1 1,0 1-1,0-2 1,0 0-1,0 0 1,1 0-1,0-1 1,-1-1-1,1 1 1,10-1-1,-10-1-45,-1 0 1,1 0-1,0-1 0,0 0 0,-1-1 0,1 0 0,15-5 0,-20 5 10,0-1 0,-1 1 0,0-1-1,1 0 1,-1 0 0,0 0 0,0-1 0,-1 1-1,1-1 1,-1 0 0,0 0 0,0 0 0,0 0-1,0-1 1,-1 1 0,3-9 0,-2 6 37,0-1 0,-1 0 0,0 0 0,0-1 0,-1 1 0,0 0 0,-1 0 0,0-1 0,0 1 0,0 0 0,-1-1 0,-1 1 0,-2-9 0,4 16 55,0 0 1,-1 0 0,1 0-1,-1 0 1,1 0 0,-1 0-1,1 0 1,-1 0 0,0 0-1,0 0 1,1 0 0,-1 0-1,0 0 1,0 1-1,0-1 1,0 0 0,0 0-1,0 1 1,0-1 0,0 1-1,0-1 1,0 1 0,-1 0-1,1-1 1,0 1 0,0 0-1,0 0 1,0 0 0,-1 0-1,1 0 1,0 0 0,0 0-1,0 0 1,-2 0-1,1 1 0,-1 0 0,1 0-1,0 0 1,0 1-1,0-1 1,0 0 0,0 1-1,0-1 1,1 1-1,-1 0 1,0 0 0,1 0-1,-1-1 1,1 1-1,-2 5 1,-4 7 82,2 1 0,0 0 0,1 0 0,1 0 0,0 1-1,1-1 1,0 1 0,1-1 0,1 1 0,1 0 0,3 22 0,-3-33-154,1 0 1,-1 0 0,1 0-1,0 0 1,0-1-1,1 1 1,-1-1-1,1 1 1,0-1-1,0 0 1,0 0-1,1 0 1,0-1-1,-1 1 1,1-1-1,0 0 1,1 0-1,-1 0 1,1-1-1,-1 1 1,1-1-1,0 0 1,-1 0 0,1-1-1,8 2 1,11 2-767,0-1 0,0-2 1,0 0-1,26-2 0,-32-1-323,36 1-3138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6553,'0'0'1323,"0"19"-971,5 59 79,-4-74-398,0 0-1,0 0 1,0 0-1,1 0 1,0 0 0,0-1-1,0 1 1,0-1-1,0 1 1,1-1-1,-1 1 1,1-1 0,0 0-1,0-1 1,0 1-1,1 0 1,-1-1-1,1 0 1,-1 1-1,1-1 1,0-1 0,5 3-1,-5-2-14,4 1 83,-1-1 0,1 1 0,0-1 0,0-1 0,0 0 0,0 0 0,0 0-1,0-1 1,9-1 0,-4 1 100,-11 0-161,1 0 0,-1 0 0,1-1 0,-1 1 0,0-1 0,1 1 1,-1-1-1,0 0 0,0 0 0,1 0 0,-1 0 0,0 0 0,0 0 0,0-1 1,0 1-1,-1-1 0,1 1 0,0-1 0,1-2 0,0 1 22,-1-1 0,1 0 0,-1-1 0,0 1 0,0 0 0,0 0 0,-1-1 0,0 1 0,2-8 0,-2 5-11,0-1 1,-1 0-1,1 1 1,-1-1-1,-1 0 0,1 1 1,-1-1-1,-1 1 1,1-1-1,-2 1 0,-4-14 1,0 10-196,0 0 0,0 1 0,-1 0 0,-18-17 0,26 26 105,0 1 1,0 0 0,0 0 0,-1 0 0,1 0-1,0 0 1,0 0 0,0 0 0,0-1-1,0 1 1,0 0 0,0 0 0,-1 0 0,1 0-1,0 0 1,0 0 0,0 0 0,0 0 0,0 0-1,-1 0 1,1 0 0,0 0 0,0 0 0,0 0-1,0 0 1,0 0 0,-1 0 0,1 0-1,0 0 1,0 0 0,0 0 0,0 0 0,0 0-1,0 0 1,-1 0 0,1 0 0,0 0 0,0 1-1,0-1 1,0 0 0,0 0 0,0 0 0,0 0-1,-1 0 1,1 0 0,0 0 0,0 0 0,0 1-1,-2 10-615,2 16 633,0-24-60,1 4 111,0 0 0,1 0 0,0 0-1,0 0 1,0-1 0,1 1 0,0 0 0,1-1 0,-1 0 0,1 0-1,1 0 1,-1 0 0,1-1 0,0 1 0,0-1 0,6 4 0,6 5 132,1 0 1,0-2-1,39 21 1,-37-23-189,0-2 0,0-1 0,0 0 1,34 6-1,-31-10-1929,-1 0 0,26-1 0,-36-2-2519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6833,'0'0'3238,"-2"19"-2456,0-6-594,-6 124 1475,8-103-1343,0 12 352,9 84 0,-7-116-650,0-1 0,2 1 1,-1-1-1,2 0 1,0 0-1,0 0 0,1-1 1,1 0-1,0 0 0,14 18 1,-18-27-132,-1 0 0,0-1 1,1 1-1,0-1 0,0 0 0,-1 1 1,1-1-1,1 0 0,-1-1 1,0 1-1,0-1 0,1 1 0,4 0 1,29 2-3898,-22-4-367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8554,'0'0'2296,"-6"-18"-3848,17 18-1329,0 0-303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5433,'0'0'2519,"20"-2"-2021,46-1-436,177-15-1866,-105-8 1145,-121 22 682,-1-1-1,0-1 0,0-1 0,0 0 1,-1-1-1,16-11 0,-28 17 91,0 0-1,0-1 1,0 0 0,0 1-1,-1-1 1,1 0-1,-1 0 1,0-1-1,3-4 1,-5 7-55,1 0-1,-1 0 1,0 0 0,1 0-1,-1 0 1,0 1 0,0-1 0,0 0-1,1 0 1,-1 0 0,0 0-1,0 0 1,0 0 0,-1 0-1,1 0 1,0 0 0,0 0-1,0 0 1,-1 0 0,1 1 0,0-1-1,-1 0 1,1 0 0,-1 0-1,1 0 1,-1 1 0,1-1-1,-1 0 1,0 0 0,1 1-1,-1-1 1,0 1 0,0-1 0,1 1-1,-1-1 1,0 1 0,0-1-1,0 1 1,0-1 0,1 1-1,-3-1 1,-12-2 130,0 0 0,0 0 0,0 2 0,0 0 0,-1 0 0,-23 3 0,38-1-187,1-1-1,-1 0 0,0 0 1,0 0-1,1 0 0,-1 1 1,0-1-1,1 0 0,-1 0 1,0 1-1,1-1 0,-1 1 1,1-1-1,-1 0 0,1 1 1,-1-1-1,1 1 0,-1 0 1,1-1-1,-1 1 0,1-1 0,0 1 1,-1 0-1,1-1 0,0 1 1,-1-1-1,1 1 0,0 0 1,0 0-1,0-1 0,0 1 1,0 0-1,0-1 0,0 1 1,0 0-1,0 0 0,0-1 1,0 1-1,0 0 0,0-1 1,0 1-1,1 0 0,-1 0 1,1 3-16,0-1 1,0 1-1,1-1 1,-1 0-1,1 0 1,0 1-1,2 3 1,10 9-27,-9-12 47,-1 0 1,0 1 0,0-1 0,-1 1 0,1 0 0,-1 0-1,0 0 1,0 1 0,-1-1 0,0 1 0,0-1 0,0 1-1,0 0 1,-1 0 0,0 0 0,0 7 0,-5 65 1177,4-77-1183,1 1 0,-1-1 0,0 1 0,0-1-1,1 0 1,-1 1 0,1-1 0,-1 0 0,1 1 0,-1-1 0,1 0 0,0 0 0,0 1-1,0-1 1,-1 0 0,1 0 0,0 0 0,0 0 0,1 0 0,-1 0 0,0 0 0,0-1 0,0 1-1,1 0 1,1 0 0,4 2-54,0-1 0,0 0 1,14 3-1,-11-3-26,34 4-852,0-1 0,0-3 0,48-2 0,-32-1-758,13 1-3275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2681,'0'0'7305,"128"-4"-6585,-93 4-352,-3 0-368,-3 0 0,-7 0-280,-5 0-1176,-6 0-512,-5-2-1081</inkml:trace>
  <inkml:trace contextRef="#ctx0" brushRef="#br0" timeOffset="1">208 14 5129,'0'0'5361,"-51"123"-4385,45-95-495,4-4-81,2 0-392,0-4 80,4-2-88,15-2-712,28-4-345,-4-6-1671,1-4-1985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 7498,'0'0'1973,"-3"18"-1543,1-7-354,0-4-46,0 1 1,1-1-1,0 0 1,0 15 0,2-19-26,-1 0 1,0 0-1,1 0 1,0-1-1,-1 1 1,1 0-1,0 0 1,1 0-1,-1 0 1,0-1-1,1 1 1,0-1-1,-1 1 1,1-1-1,0 0 1,0 1-1,0-1 1,4 3-1,9 5 54,1-1 0,-1 0 0,2-1 0,-1-1-1,1 0 1,0-1 0,0-1 0,1-1 0,0 0 0,0-1 0,0-1-1,0-1 1,0-1 0,19-1 0,-35 1 2,0-1-1,0 1 1,0 0-1,-1-1 1,1 1-1,0-1 1,0 0 0,0 1-1,0-1 1,0 0-1,-1 0 1,1-1-1,0 1 1,-1 0-1,1 0 1,-1-1 0,0 1-1,2-2 1,0-1 45,-1 1 1,0-1 0,0 1-1,0-1 1,-1 0-1,1 1 1,-1-1 0,0 0-1,1-4 1,-1 3-50,-1 0 0,1 1 0,-1-1 0,0 0 0,0 0-1,0 1 1,0-1 0,-1 0 0,0 1 0,0-1 0,0 0 0,-1 1 0,1-1 0,-1 1 0,0 0 0,-5-7 0,1 4-111,-1 1 0,1 0 0,-1 1 0,-1-1 1,1 2-1,-1-1 0,0 1 0,0 0 0,0 0 1,-1 1-1,-15-4 0,-4 1-2036,0 1 0,-39-1 0,55 5-999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16 6633,'0'0'4375,"-17"-3"-3914,-54-9-324,69 12-134,1 0-1,-1-1 1,0 1-1,1 0 1,-1 0-1,0 0 0,1 0 1,-1 0-1,0 1 1,1-1-1,-1 1 0,1-1 1,-1 1-1,0-1 1,1 1-1,-3 1 0,3-1-2,0 0-1,0-1 0,1 1 0,-1 0 0,1 0 0,-1 0 0,1 0 0,-1 0 1,1 0-1,0-1 0,-1 1 0,1 0 0,0 0 0,0 0 0,-1 0 0,1 0 1,0 0-1,0 0 0,0 2 0,1 1-7,0-1 1,-1 1-1,1-1 1,0 0-1,0 1 0,1-1 1,-1 0-1,1 0 1,0 0-1,2 4 0,5 2-90,0-2-1,1 1 1,0-1-1,0 0 1,0-1-1,1 0 1,12 4-1,-22-10 81,-1 0 0,1 0 0,-1 1-1,1-1 1,-1 0 0,1 0 0,-1 1 0,1-1-1,-1 0 1,1 0 0,-1 1 0,0-1-1,1 1 1,-1-1 0,0 0 0,1 1 0,-1-1-1,0 1 1,1-1 0,-1 1 0,0-1 0,0 1-1,0-1 1,1 1 0,-1-1 0,0 1-1,0-1 1,0 1 0,0-1 0,0 1 0,0-1-1,0 1 1,0-1 0,0 1 0,0-1-1,0 1 1,0-1 0,0 1 0,-1-1 0,1 1-1,0-1 1,0 1 0,-1-1 0,1 1 0,-20 20 271,11-12-265,6-4 52,-1 0 1,1 0-1,0 0 1,0 0 0,0 1-1,1-1 1,0 1 0,-3 10-1,5-14-37,-1 0 0,1 1 0,-1-1 0,1 1 0,0-1 0,0 1 1,0-1-1,0 1 0,1-1 0,-1 0 0,0 1 0,1-1 0,0 1 0,0-1 0,0 0 0,0 0 0,0 1 0,0-1 0,0 0 0,1 0 0,-1 0 0,1 0 0,3 3 0,2 0-66,0 0 0,1-1-1,0 0 1,0 0-1,0 0 1,0-1 0,0 0-1,12 2 1,72 9-2360,-83-14 1940,45 5-3450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38 5265,'0'0'6177,"-18"117"-5680,16-59-217,2 4 16,0 0-296,0-4-8,7-5 8,4-9-480,3-8-57,8-8-543,-3-10-1160,-4-10-1697</inkml:trace>
  <inkml:trace contextRef="#ctx0" brushRef="#br0" timeOffset="1">1 0 5945,'0'0'4337,"133"14"-3209,-97 4 73,-8 2-409,-7 0-272,-10-2 88,-5 0-360,-6 0 32,0 3-64,-4-1-152,-13 0-128,-1 2 24,-5 0-576,2 2-336,6-6-1209,6-8-2952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8450,'0'0'3411,"-2"16"-3319,-6 52 14,8-65-104,0 0 0,1 0 0,-1 0 0,1 0 0,-1 1 0,1-1 0,0 0 0,0-1 0,1 1 0,-1 0 0,0 0 0,1 0 0,0-1 0,0 1 0,0-1 0,0 1 0,0-1 0,0 0 0,0 0 0,1 0 0,-1 0 0,5 2 0,-3-1 5,4 1-4,-1 1 1,1-2-1,0 1 0,0-1 1,0-1-1,1 0 1,-1 0-1,0 0 0,1-1 1,0 0-1,-1-1 0,1 0 1,-1 0-1,17-3 1,-20 2 20,-1-1 0,1 0 0,0 0 0,-1 0 0,0 0 0,1-1 0,-1 0 0,0 1 0,0-1 0,-1-1 0,1 1 0,-1-1 0,1 1 0,-1-1 0,0 0 0,-1 0 0,1 0 0,3-9 0,-6 16-18,0 1 1,0-1 0,0 0 0,0 1 0,0-1-1,1 0 1,-1 1 0,1-1 0,0 0 0,0 0-1,0 0 1,0 1 0,1-1 0,-1-1-1,1 1 1,0 0 0,0 0 0,0-1 0,0 1-1,4 2 1,-3 0-4,1-1-1,0 0 0,1 0 1,-1 0-1,1 0 0,0-1 1,0 1-1,0-2 1,0 1-1,0 0 0,1-1 1,6 2-1,-5-2 24,-1-1 1,0 0-1,1-1 0,-1 0 1,0 0-1,1 0 0,-1-1 1,0 0-1,0 0 0,11-3 1,-13 2-62,-1 1 0,0-1 0,0 0 1,0 0-1,0 0 0,0 0 0,-1-1 1,1 1-1,-1-1 0,1 1 0,-1-1 1,0 0-1,0 0 0,0 0 0,0 0 1,-1-1-1,1 1 0,-1 0 0,2-7 1,3-18-1621,-5 0-2404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8530,'0'0'3585,"34"42"-5842,2 6-503,-4-4-1465,-4-6 1816</inkml:trace>
  <inkml:trace contextRef="#ctx0" brushRef="#br0" timeOffset="1">375 384 4689,'0'0'4161,"133"0"-3185,-89 0-584,-3 0-296,-5 0-96,-8-2-824,-5 0-680,-16-2-521,-5 0 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1408,'0'0'6674,"-77"111"-5250,66-79-368,2-2-264,5 0-536,2 0-15,2-4-169,0-2-72,6-4-104,24-6-697,-2-4-1159,-2-10-2105</inkml:trace>
  <inkml:trace contextRef="#ctx0" brushRef="#br0" timeOffset="1">198 46 6953,'0'0'2948,"-1"17"-2243,-1 53-311,2-68-377,0-1 0,0 0 0,0 1 0,0-1 0,0 1 0,0-1 0,1 0 0,-1 1 0,0-1 0,1 0 0,-1 1 0,1-1 0,0 0 0,-1 0 0,1 1 0,0-1 0,0 0 0,0 0 0,0 0 0,0 0 0,0 0 0,0 0 0,0 0 0,0-1 0,3 2-1,-2-1 22,1 0-1,0-1 0,-1 1 0,1-1 0,0 0 0,0 0 1,-1 0-1,6-1 0,1 1 64,-4-1-58,1 1 0,0-1 0,-1 0-1,1-1 1,0 1 0,-1-1 0,1 0 0,-1 0-1,7-4 1,46-33 114,-12 8-30,-37 26-96,-3 0 149,1 1 1,1 0-1,-1 0 0,1 1 0,-1 0 1,1 0-1,0 1 0,0 0 1,0 1-1,10-2 0,-17 4-146,1-1 0,-1 0 0,0 0 0,0 1 0,0-1 0,0 1 0,0-1 0,0 1 0,0 0 0,0-1 0,0 1 1,0 0-1,0 0 0,0 0 0,0 0 0,-1-1 0,1 1 0,0 0 0,0 2 0,14 25 128,-8-15-70,-5-10-76,20 36-343,32 42 0,-45-69-313,0-1-1,0-1 1,2 0 0,-1 0-1,1-1 1,0 0-1,24 13 1,-10-11-2264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7258,'0'0'6250,"0"15"-5544,10 173 1326,-3-126-1645,-4-20-336,3 1 1,1-1-1,25 77 0,-31-114-167,1 0 0,0-1 0,1 1 0,-1-1 1,1 1-1,0-1 0,0 0 0,0 0 0,0 0 0,1 0 0,6 5 0,-6-7-470,0 1 0,0-1-1,1 0 1,-1-1 0,1 1 0,-1-1 0,1 0 0,-1 0 0,1 0-1,0-1 1,0 1 0,6-2 0,12 1-7081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3329,'0'0'4194,"18"19"-3302,62 58-105,-70-68-633,0 0 0,1 0-1,0-2 1,1 1 0,-1-1 0,1-1-1,0 0 1,1-1 0,17 6 0,-8-7 22,0-1 0,-1 0 1,1-1-1,24-2 0,-38-1-132,1 1 0,-1-1 0,0-1 0,0 1 0,0-1 0,1-1 0,-2 0-1,1 0 1,0 0 0,-1-1 0,1 0 0,-1-1 0,12-9 0,-4 1 16,1 0 0,-2-2-1,21-25 1,-30 33-75,-1 1-1,0-1 1,0 0-1,-1 0 1,0-1-1,-1 1 0,1-1 1,-1 1-1,-1-1 1,1 0-1,-1 1 1,0-14-1,-1 19 9,0 1 0,0-1 0,0 1 0,0 0 0,0-1 0,-1 1 0,1-1 0,0 1 0,-1 0 0,1-1 0,-1 1 0,1 0-1,-1 0 1,0-1 0,0 1 0,1 0 0,-1 0 0,0 0 0,-2-2 0,0 1-2,1 1 0,-1-1 0,0 1 1,-1-1-1,1 1 0,0 0 0,-6-1 0,1 0-9,0 0 0,0 1-1,-1 0 1,1 0 0,-1 1-1,1 0 1,-1 1 0,-11 2-1,15-2 10,0 0 0,-1 1 0,1 0 0,0 0-1,0 0 1,1 0 0,-1 1 0,0 0 0,1 0-1,0 0 1,0 1 0,0 0 0,0-1 0,-4 6 0,3-2-10,0 0 1,1 1 0,-1-1-1,1 1 1,1 0 0,-1 0 0,2 0-1,-1 1 1,1-1 0,0 1-1,1-1 1,-1 1 0,2 0 0,-1-1-1,2 1 1,0 10 0,-1-16-1,1 0 0,0 0-1,0 0 1,-1 0 0,2 0 0,-1 0 0,0-1 0,0 1 0,1 0 0,0-1 0,-1 1 0,1-1 0,0 1-1,0-1 1,3 2 0,0 0 9,0 0 0,0-1 0,1 1 0,-1-1 0,1 0 0,11 3-1,-1-1 25,1-1 0,-1 0-1,1-2 1,27 1 0,-22-2-23,1-1 0,32-4 0,-47 2 24,0 0 0,0 0-1,0 0 1,0-1 0,-1 0 0,1-1 0,-1 0 0,0 0 0,0 0 0,7-7 0,-5 4 146,-1 0 0,0-1 0,0 0 0,-1 0 0,0-1 0,-1 0 0,11-19 753,-17 47-768,0-15-130,0 0-1,0 1 1,1-1-1,-1 0 1,1 0-1,0 0 1,0 0 0,0 0-1,1 0 1,-1 0-1,1 0 1,0 0-1,0 0 1,1-1-1,-1 1 1,1-1-1,-1 0 1,1 0-1,6 6 1,0-1-39,0-1-1,1 1 1,0-1-1,0-1 1,0 0 0,1 0-1,0-1 1,0-1-1,13 4 1,-11-4-1227,0-1 1,0-1 0,0 0-1,21 0 1,-26-2-3652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77 207 5457,'0'0'1515,"-6"22"-1404,-20 74 216,23-81-224,0 0 0,0 1 0,2 0 1,0-1-1,2 27 0,0-15-16,-1-19-75,1-1-1,0 1 0,0-1 1,0 1-1,1-1 0,0 0 0,1 0 1,0 0-1,0 0 0,0 0 1,1 0-1,0-1 0,0 0 1,0 0-1,1 0 0,10 10 0,-14-15-12,0 0-1,0 0 1,0-1-1,0 1 1,0 0-1,1 0 1,-1-1-1,0 1 0,1 0 1,-1-1-1,0 1 1,1-1-1,-1 0 1,0 1-1,1-1 0,-1 0 1,1 0-1,-1 0 1,1 0-1,-1 0 1,0 0-1,1 0 1,1-1-1,-1 0 1,0 0 0,-1 0-1,1 0 1,0-1 0,-1 1 0,1 0 0,-1-1-1,0 1 1,1-1 0,-1 0 0,0 1 0,0-1-1,0 0 1,1-2 0,2-5 12,-1 0 0,0 0 0,-1-1 0,0 1 0,2-17 0,-2 6-14,-1 0 0,-1-1 1,-1 1-1,-1 0 0,0 0 0,-1 0 0,-2 0 1,-6-20-1,-9-5 228,-28-46 1,-15-35 1330,61 123-1486,-6-21 487,7 23-548,1 0-1,-1 0 0,1 0 0,0 0 0,0 0 1,-1 0-1,1 0 0,0 0 0,0-1 0,0 1 0,0 0 1,0 0-1,1 0 0,-1 0 0,0 0 0,0 0 1,1-1-1,19 1-882,-10 1 34,0 0 0,0 1 0,16 3-1,-1 5-2831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5313,'0'0'1144,"104"-27"-896,-78 19-80,0 2 17,-3 0-185,-6 2 216,2 0-216,-8 0 0,-2 2-8,1 0-184,-5-2-305,-1 0-559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8162,'0'0'3144,"0"111"-2607,0-91-33,0-2-400,0-2 104,0-2-160,0 0 64,0 0-224,2 0-32,1 2-536,5 2-337,7 2-1447,0-2-481,-2-8-1984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 5961,'0'0'2760,"-4"19"-2190,-12 62-331,15-77-240,0 0 1,0 0-1,1 0 0,0 0 1,0 0-1,0 0 0,0 0 1,0 1-1,1-1 0,0 0 1,-1 0-1,2 0 0,-1 0 1,0-1-1,1 1 0,0 0 0,0-1 1,0 1-1,0-1 0,0 1 1,1-1-1,0 0 0,-1 0 1,1 0-1,0 0 0,1-1 1,-1 1-1,0-1 0,1 0 1,4 3-1,3-1 9,0 0 0,0-1-1,0 0 1,1 0 0,-1-1 0,1-1 0,-1 0 0,15 0-1,-24-1 27,0 0-1,1-1 1,-1 1-1,0 0 1,1-1-1,-1 1 1,0-1-1,0 0 1,0 0-1,0 0 0,0 0 1,0 0-1,0 0 1,0 0-1,0-1 1,0 1-1,0-1 1,-1 1-1,1-1 1,-1 0-1,1 0 1,-1 1-1,0-1 1,0 0-1,0 0 0,0-1 1,0 1-1,0 0 1,0 0-1,0-3 1,2-6 115,-1-1 0,-1 1-1,0-1 1,-1-19 0,0 24-162,0 3 0,0-1 0,-1 1-1,0 0 1,0-1 0,0 1 0,0 0 0,-1 0 0,0 0 0,1 0 0,-2 0-1,1 0 1,0 0 0,-1 0 0,0 1 0,1 0 0,-1-1 0,-1 1 0,1 0-1,0 0 1,-1 1 0,0-1 0,-6-3 0,0 1-250,0 0 0,-1 1 0,0 0 0,1 0 0,-2 1 0,1 0 0,-17-1 0,-17 0-1525,5 4-605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5537,'0'0'3201,"104"-10"-2801,-55 10-400,3 0 0,24 0-376,-14 2-848,-8 6-721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11 6361,'0'0'4103,"-19"-2"-3886,-9-1-148,5 0 31,0 1-1,-42 2 1,45 1 65,1 1 0,0 1 0,0 0 0,0 1 0,0 1 0,-23 10 0,42-14-173,-1-1-1,1 0 1,-1 1-1,1-1 1,-1 0 0,1 1-1,0-1 1,-1 1 0,1-1-1,0 0 1,-1 1-1,1-1 1,0 1 0,0-1-1,0 1 1,-1-1 0,1 1-1,0-1 1,0 1-1,0-1 1,0 1 0,0 0-1,0-1 1,0 1-1,0-1 1,0 1 0,0-1-1,0 1 1,0-1 0,0 1-1,1-1 1,-1 1-1,0-1 1,0 1 0,1-1-1,-1 1 1,0-1 0,0 1-1,1-1 1,0 1-1,14 18-210,18 7 199,-24-20 10,1 1 0,-2 0 0,1 0 0,-1 1 0,0 0 0,-1 1 0,12 17 0,-17-24-1,-2 1 0,1-1-1,0 1 1,-1 0 0,1-1 0,-1 1-1,0 0 1,1-1 0,-1 1 0,-1 0 0,1 0-1,0-1 1,-1 1 0,1 0 0,-1-1-1,0 1 1,0-1 0,0 1 0,0-1-1,0 1 1,-1-1 0,1 0 0,-1 0-1,1 0 1,-1 1 0,0-1 0,-3 2-1,-7 7 44,0 0-1,0-2 1,-21 14-1,22-16-23,-9 5 11,10-6 15,1 0 0,-1 0 0,1 1 0,0 1 0,1-1 0,0 1 0,-7 9-1,14-16-34,0 0 0,0 0 0,0 1 0,1-1 0,-1 0 0,1 0 0,-1 1 0,1-1 0,-1 0 0,1 0 0,0 1 0,0-1 0,-1 0 0,1 1 0,0-1 0,0 1 0,0-1 0,1 0 0,-1 1 0,0-1 0,0 0 0,1 2 0,0-1 3,0 0-1,1-1 1,-1 1 0,0 0-1,1-1 1,-1 0 0,1 1-1,-1-1 1,1 0 0,0 0-1,-1 0 1,1 0-1,3 1 1,6 3-4,1-1 1,0-1-1,-1 0 1,14 1-1,-17-3-28,52 6-2534,120 0-1,-175-7 2323,43 0-2750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321 103 4537,'0'0'6211,"-16"17"-5567,-101 117 509,71-80-720,15-19-35,2 2-1,-42 64 1,61-78-619,15-24-1752,3-3 1719,-1 0 0,0-1-1,0 0 1,0 0 0,0 0-1,-1-1 1,0 0 0,8-10 0,1-4-837,22-36 0,-12 5 479,-2 0 0,-2-2 0,22-84 1,-20 62 2609,-23 75-1949,0 0 0,0 0 1,0-1-1,0 1 1,0 0-1,0 0 1,0 0-1,0 0 0,0 0 1,0 0-1,0 0 1,0 0-1,0-1 1,0 1-1,0 0 0,0 0 1,0 0-1,0 0 1,0 0-1,0 0 1,0 0-1,0 0 0,0 0 1,0-1-1,0 1 1,0 0-1,0 0 1,0 0-1,0 0 0,0 0 1,0 0-1,1 0 1,-1 0-1,0 0 1,0 0-1,0 0 0,0 0 1,0 0-1,0 0 1,0 0-1,0 0 1,0 0-1,0-1 1,1 1-1,-1 0 0,0 0 1,0 0-1,0 0 1,0 0-1,0 0 1,0 0-1,0 1 0,0-1 1,1 0-1,-1 0 1,0 0-1,0 0 1,0 0-1,0 0 0,0 0 1,0 0-1,0 0 1,0 0-1,4 10 972,2 23-1198,-5-24 628,37 193 1313,-28-164-1590,1-1 0,2-1 0,23 47 0,-32-75-176,0-1-1,1 0 1,-1-1-1,2 1 1,-1-1-1,1 0 1,-1 0 0,11 7-1,-13-10-213,1-1-1,-1 1 1,1-1-1,-1-1 1,1 1 0,0 0-1,0-1 1,0 0-1,0 0 1,0 0-1,0 0 1,0-1 0,0 1-1,1-1 1,-1 0-1,0 0 1,0-1 0,6 0-1,0-5-1959,-4-5-353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6369,'0'0'2281,"96"0"-1353,-49 0-192,4 0-640,2 0-96,1 0-224,-1 0-1000,19-20-304,-14 2-449,-11 0-519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84 2713,'0'0'6381,"-3"19"-5438,-18 119 469,18-105-1103,0 0-1,3 0 0,2 35 1,-1-67-287,-1 1 1,0-1 0,1 0 0,-1 1-1,1-1 1,-1 1 0,1-1-1,0 0 1,0 1 0,-1-1 0,1 0-1,0 0 1,2 2 0,-2-2-16,-1-1 0,0 0 0,1 0 0,-1 1 0,0-1 0,1 0 0,-1 0 0,1 0 0,-1 1 0,0-1 0,1 0 0,-1 0 0,1 0 1,-1 0-1,1 0 0,-1 0 0,0 0 0,1 0 0,-1 0 0,1 0 0,-1 0 0,1 0 0,-1 0 0,0-1 0,1 1 0,-1 0 0,1 0 0,-1 0 0,0-1 0,1 1 0,-1 0 1,0 0-1,1-1 0,-1 1 0,0 0 0,1-1 0,-1 1 0,0 0 0,0-1 0,1 1 0,-1 0 0,0-1 0,0 1 0,0-1 0,1 1 0,-1 0 0,0-1 0,0 1 0,0-1 1,4-11 5,0 1 1,-1-1 0,-1 0 0,0 0 0,0 0 0,-1-13 0,-3-74 34,-1 73-94,-11-45-1,9 49 9,0 1 0,2-1 0,-2-29-1,5 51 33,1-1-1,-1 1 1,0-1-1,0 1 0,1 0 1,-1-1-1,0 1 1,0-1-1,1 1 0,-1 0 1,0-1-1,1 1 0,-1 0 1,1-1-1,-1 1 1,0 0-1,1 0 0,-1-1 1,1 1-1,-1 0 0,1 0 1,-1 0-1,1 0 1,-1 0-1,1 0 0,0-1 1,16-1-42,-14 2 12,230-4-1461,-129 6 1468,-102-2 36,-1 0-1,0 0 1,0 1 0,0-1-1,0 1 1,0-1 0,0 0-1,0 1 1,0 0 0,0-1-1,0 1 1,0 0 0,0-1 0,0 1-1,0 0 1,0 0 0,-1 0-1,1 0 1,0 0 0,0-1-1,-1 1 1,1 1 0,-1-1-1,1 0 1,-1 1 0,10 32 316,-8-28-304,5 44 630,-1 1 0,-3-1 0,-4 81 0,-1-39 124,2-24-489,22-67-2371,-16-1 1636,-1-1 1,1 1-1,-1-1 1,1 0 0,-1 0-1,0-1 1,1 1-1,8-5 1,13-12-4354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5209,'0'0'5577,"-3"17"-4882,-27 263 2183,28-16-2046,2-259-880,0-1-1,0 1 0,1 0 1,0 0-1,0-1 0,0 1 1,1 0-1,-1-1 0,1 1 1,0-1-1,5 7 0,-6-9-122,1 1-1,0-1 0,0 0 0,0-1 0,0 1 1,1 0-1,-1-1 0,0 1 0,1-1 0,-1 0 1,1 1-1,-1-1 0,1 0 0,0-1 0,-1 1 1,1 0-1,0-1 0,0 0 0,0 1 0,4-1 1,13 0-2457,-4 0-1199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5577,'0'0'4120,"5"19"-4022,3 4-122,12 30-1,-19-51 21,1 0 0,-1 1 0,1-1 0,-1 0-1,1 1 1,0-1 0,0 0 0,0-1 0,0 1 0,0 0 0,1 0 0,-1-1-1,0 1 1,1-1 0,-1 0 0,1 0 0,3 1 0,1 0-14,-1-1 1,1 0 0,-1-1-1,1 1 1,6-2-1,-1 1 6,-3 1 13,-1-1-1,1 0 1,0-1-1,-1 0 0,1-1 1,-1 1-1,1-2 1,9-3-1,-13 4 37,1-1 0,-1-1 0,0 1-1,0-1 1,0 1 0,0-2 0,-1 1 0,0 0 0,1-1 0,-2 0-1,1 0 1,3-6 0,-3 5 148,-1 2 125,-1 0 1,1 0 0,-1 0-1,1 0 1,-1-1 0,-1 1-1,1-1 1,-1 0 0,1-5 928,-2 22-1261,0-7-88,0 4-148,0 0 0,1 0 1,2 11-1,-2-17 116,0 1 0,0-1 0,0 0 0,0 0 0,1 0 0,-1 0 0,1 0 0,0 0 0,0-1 0,0 1 0,0 0 0,5 3 0,2 1-582,1 0 1,0 0-1,1-2 0,-1 1 1,18 5-1,10 1-1878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 6249,'0'0'3912,"-4"-1"-3764,1 1-138,1-1-1,-1 1 1,0 0 0,0 0-1,0 0 1,0 0 0,0 0-1,0 1 1,0-1 0,0 1-1,0 0 1,0 0 0,1 0-1,-1 0 1,0 0 0,1 1-1,-1-1 1,1 1 0,-1 0-1,1-1 1,0 1 0,-1 0-1,-1 3 1,-2 2-51,-1 0 0,1 0-1,1 0 1,0 1 0,0 0 0,0 0-1,1 0 1,0 0 0,1 1 0,0 0 0,0 0-1,1 0 1,0 0 0,0 0 0,1 0 0,1 0-1,-1 0 1,1 1 0,3 14 0,-3-22 8,1 0 0,0 0-1,0 1 1,0-1 0,1 0 0,-1 0 0,0 0 0,1 0 0,-1 0 0,1-1 0,0 1 0,0 0 0,-1-1-1,1 1 1,0-1 0,0 0 0,1 0 0,-1 0 0,0 0 0,0 0 0,1 0 0,-1 0 0,0-1 0,1 1-1,-1-1 1,4 1 0,6 0-279,0 0-1,0-1 1,23-2 0,-34 2 322,0 0-1,0 0 1,0 0 0,0 0 0,0-1 0,0 1 0,0 0 0,0-1 0,0 1 0,-1 0-1,1-1 1,0 1 0,0-1 0,0 0 0,-1 1 0,1-1 0,0 0 0,-1 1 0,1-1 0,-1 0-1,1 0 1,0 1 0,-1-1 0,0 0 0,1 0 0,-1 0 0,0 0 0,1 0 0,-1 0 0,0 0-1,0 0 1,0 0 0,0 0 0,0 1 0,0-1 0,0 0 0,0-1 0,-3 1 100,1 0 0,-1 0 0,0 0 0,0 0-1,0 1 1,1-1 0,-1 1 0,0 0 0,0 0 0,0 0 0,0 0 0,-3 1 0,-1 0 17,2-1-95,-1 1-1,1 0 1,0 0-1,0 1 1,0-1 0,0 1-1,1 0 1,-1 0-1,0 1 1,1-1 0,-1 1-1,1 0 1,0 1-1,0-1 1,0 1 0,1-1-1,-1 1 1,1 0-1,0 0 1,0 1 0,-4 6-1,4-5-21,-1 0 0,1 1 0,0-1 0,0 1 0,1 0 0,0 0-1,0 0 1,1 0 0,0 0 0,0 0 0,1 0 0,0 1 0,0-1 0,0 0 0,3 11 0,-2-16-44,0 1 0,0-1 1,0 1-1,1-1 1,0 0-1,-1 1 0,1-1 1,0 0-1,0 0 0,0 0 1,0-1-1,0 1 1,0 0-1,1-1 0,-1 1 1,1-1-1,-1 0 1,1 0-1,-1 0 0,1 0 1,0 0-1,-1 0 1,5 0-1,6 1-337,1 0 0,0-1 0,15-1 0,-27 0 333,38 0-1370,-4 0-782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5753,'0'0'3013,"-19"1"-1917,-61 7-342,77-8-728,0 1 0,0 0 0,0 0 0,0 0 0,0 0 0,1 0 0,-1 1 0,0-1 0,1 1 0,0 0 0,-1 0 0,1 0 0,0 0 0,0 0 0,0 0 0,0 1 0,-2 2 0,1 1-5,0 0 0,0 0-1,1 0 1,0 0 0,-2 9 0,2-8-21,0 1-12,0 0-1,1 0 1,0 0-1,0 1 1,1-1-1,0 0 1,0 0-1,3 15 1,-2-19-21,0-1 1,0 1-1,0-1 0,1 1 1,-1-1-1,1 0 0,0 0 1,0 0-1,0 0 0,0 0 1,1 0-1,-1-1 0,1 1 1,-1-1-1,1 1 0,0-1 1,0 0-1,0 0 0,1 0 1,-1-1-1,6 3 0,-1-1-8,0-1-1,0 0 1,1 0-1,-1 0 1,1-1-1,0-1 0,-1 1 1,1-2-1,0 1 1,11-3-1,-14 2 44,0 0 0,0-1-1,-1 0 1,1 0 0,0 0-1,-1-1 1,0 0-1,1 0 1,-1 0 0,0 0-1,-1-1 1,1 0 0,0 0-1,-1-1 1,5-6-1,-4 4 102,-1 0-1,-1 0 1,0-1 0,0 0-1,0 1 1,-1-1-1,0 0 1,0 0-1,-1 0 1,0 0-1,-1-1 1,1 1-1,-2 0 1,0-10-1,0 15-111,1 0-1,-1 0 0,0 0 1,0 1-1,0-1 1,0 0-1,0 1 1,-1-1-1,1 1 1,-1-1-1,0 1 1,1 0-1,-1-1 1,0 1-1,0 0 0,-1 0 1,1 1-1,0-1 1,-1 0-1,1 1 1,-1-1-1,1 1 1,-1 0-1,0 0 1,1 0-1,-5-1 1,-6-1-1023,0 0 0,0 1 1,-1 0-1,-16 0 0,6 2-3117</inkml:trace>
  <inkml:trace contextRef="#ctx0" brushRef="#br0" timeOffset="1">173 0 5265</inkml:trace>
  <inkml:trace contextRef="#ctx0" brushRef="#br0" timeOffset="2">173 0 5265,'55'80'1592,"-55"-58"-1255,0 3 455,0 5 128,0-2-248,7-2-152,10-4-520,8-4-344,25-6-552,-4-6-792,-5-6-761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50 5457,'0'0'5652,"-20"-8"-5379,-61-24-42,76 30-186,1 0-1,0 1 1,-1 0-1,1 0 1,-1 0-1,0 0 1,1 0 0,-1 1-1,0 0 1,-7 1-1,-4 0 65,15-1-107,1 0 0,-1 0 1,0 0-1,0 0 0,0 0 0,1 1 1,-1-1-1,0 0 0,0 0 0,1 1 1,-1-1-1,0 0 0,1 1 0,-1-1 0,0 1 1,1-1-1,-1 1 0,1-1 0,-1 1 1,0-1-1,1 1 0,0 0 0,-1-1 1,1 1-1,-1 0 0,0 0 0,1 2 2,-1-1-1,0 0 1,1 1-1,-1-1 1,1 1 0,0-1-1,0 1 1,0 4-1,1 0-5,0-1 0,0 1-1,1 0 1,0-1 0,0 0-1,4 8 1,5 3-27,0-1 1,1 0-1,23 23 1,-21-25 45,-1 1 1,0 1-1,17 28 1,-29-43-12,0 0 0,0 0 0,0 1 1,-1-1-1,1 0 0,-1 0 0,1 1 0,-1-1 1,1 0-1,-1 1 0,0-1 0,0 1 0,0-1 0,0 0 1,0 1-1,0-1 0,0 1 0,0-1 0,0 0 0,0 1 1,-1-1-1,1 0 0,-1 1 0,1-1 0,-1 0 0,0 0 1,1 1-1,-1-1 0,0 0 0,0 0 0,0 0 1,0 0-1,0 0 0,0 0 0,0 0 0,0 0 0,-1 1 1,-5 1 28,0 0 1,0 0 0,0 0 0,0-1-1,-14 3 1,6-1-72,-115 23-642,43-18-4733,71-9 523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8090,'0'0'3023,"-6"8"-2906,2-3-113,1-2-3,1 0-1,-1-1 0,1 2 1,0-1-1,0 0 0,-2 4 1,4-6-2,-1 0 1,1 0 0,0 1 0,-1-1 0,1 0 0,0 0 0,0 0 0,0 1 0,0-1 0,0 0 0,0 0 0,0 1 0,0-1-1,1 0 1,-1 0 0,0 1 0,1-1 0,-1 0 0,1 0 0,-1 0 0,1 0 0,0 0 0,-1 0 0,1 0 0,0 0-1,1 1 1,6 6-6,1 0 0,-1 0-1,2-1 1,-1-1 0,1 0 0,0 0-1,0-1 1,1 0 0,-1 0-1,21 4 1,-29-7 46,-23-1 835,13 0-850,-1 0 1,1 1-1,-1 1 0,1 0 1,0 0-1,0 0 0,0 1 1,-13 8-1,19-10-23,0-1 1,0 1-1,-1-1 1,1 1-1,0 0 0,0 0 1,1 0-1,-1 0 0,0 0 1,1 0-1,-1 0 1,1 0-1,-1 1 0,1-1 1,0 1-1,0-1 1,0 1-1,1-1 0,-1 1 1,1 0-1,-1-1 0,1 1 1,0 0-1,0-1 1,0 1-1,0 0 0,0 0 1,1-1-1,-1 1 0,1-1 1,0 1-1,2 4 1,-1-3-34,0-1 1,1 0 0,-1 0-1,1 0 1,0 0 0,0 0 0,0-1-1,0 1 1,1-1 0,-1 0-1,1 0 1,-1 0 0,1 0 0,0-1-1,4 2 1,10 3-552,33 6 1,-44-11 399,45 8-2104,-5-5-1680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72 6145,'0'0'2598,"0"20"-1959,-1 4-390,0 16 306,5 51 0,2-44-418,-6-46-103,-5-15-81,-1 3 3,1-1-1,1-1 1,0 1 0,1-1-1,0 1 1,1-1 0,1 0-1,0 0 1,0 0 0,2-17 0,0 24 42,0 1 1,0-1 0,0 1 0,0-1 0,1 1 0,0 0 0,0 0 0,1 0 0,-1 0-1,1 0 1,0 0 0,0 0 0,1 1 0,-1 0 0,1 0 0,0 0 0,0 0 0,1 0-1,-1 1 1,1 0 0,0 0 0,-1 0 0,1 0 0,1 1 0,-1 0 0,6-2 0,0 1 89,1 1 0,-1 0 0,1 0 0,0 1 0,-1 1 0,1 0 0,0 0 0,21 5 0,-29-4-17,-1 0 0,-1 1 0,1-1 0,0 1 1,0 0-1,-1 0 0,1 0 0,0 0 0,-1 0 1,0 0-1,0 1 0,0-1 0,0 1 0,0-1 1,0 1-1,0 0 0,-1 0 0,2 5 0,3 6 317,-2 0 0,5 29 0,-3-16-54,-2-13-280,0 0 1,8 19 0,-9-28-162,-1 0-1,1-1 1,0 1-1,0-1 1,0 0-1,0 0 1,1 0-1,-1 0 1,1 0 0,7 4-1,1-1-826,1-1-1,0 0 1,0-1 0,15 5-1,6-1-3964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8690,'0'0'5337,"0"112"-5145,0-84-112,9-3-80,6-3-576,4-4-80,21-4-737,-6-4-1447,-2-8-2561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51 3817,'0'0'7232,"-7"18"-6643,-22 63-235,27-75-342,1 0 0,-1 0 0,1 0 0,0 1 0,1-1 0,-1 1 0,1-1 0,0 0 0,1 1 0,0-1 0,0 0 0,0 1 0,1-1 0,0 0 0,0 0 0,0 0 0,1 0 0,0-1 0,0 1 0,0-1 0,1 1 0,0-1 0,0 0 1,0-1-1,9 8 0,-5-5-67,0-1 0,1-1 1,0 1-1,0-2 0,1 1 1,-1-1-1,1 0 1,0-1-1,0 0 0,0-1 1,1 0-1,-1-1 0,18 1 1,-22-2-41,-1 0 1,1 0 0,-1-1-1,1 0 1,-1 0 0,1 0-1,-1 0 1,0-1 0,7-3-1,-9 3 61,0 0-1,-1 1 1,1-1-1,-1 0 1,0-1 0,1 1-1,-1 0 1,0-1-1,0 1 1,-1-1-1,1 0 1,0 1 0,-1-1-1,0 0 1,0 0-1,1 0 1,-2 0 0,2-4-1,-1 1 23,0 0-1,0 0 1,0 0-1,-1 0 1,0-1 0,0 1-1,-1 0 1,0 0-1,0 0 1,0 0 0,-1 0-1,-3-10 1,-3 1 106,0 0 1,0 0 0,-13-15-1,-11-19 532,30 47-584,1 0 0,0 0 1,0 0-1,0 0 0,0 0 0,0-1 1,0 1-1,1 0 0,-1-1 0,1 1 1,-1 0-1,1-1 0,0 1 0,0-1 0,1-4 1,-1 6-37,1-1-1,0 1 1,0-1 0,0 1 0,0 0 0,0 0-1,0-1 1,0 1 0,1 0 0,-1 0 0,0 0 0,1 0-1,-1 0 1,0 1 0,1-1 0,-1 0 0,1 1-1,0-1 1,-1 1 0,1-1 0,-1 1 0,4-1-1,27-3-92,0 0-1,0 2 1,34 3-1,22-2-2997,-55-1-889</inkml:trace>
  <inkml:trace contextRef="#ctx0" brushRef="#br0" timeOffset="1">406 1 6649,'0'0'5088,"16"1"-4709,127 6 209,-118-7-494,-14 0-9073,-14 0 6648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2633,'0'0'6225,"-28"104"-5297,22-70 104,1 1-256,1-5-199,2-2-65,0-4-424,2-2 48,0-4-136,2-2-320,15-2-168,19-2-993,0-4-1159,-4-6-2593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 6385,'0'0'3764,"-2"20"-3275,-2 63-273,4-79-195,0 0 0,1-1-1,-1 1 1,1-1-1,0 1 1,0-1 0,1 0-1,-1 1 1,1-1 0,0 0-1,-1 0 1,1 0 0,1 0-1,-1 0 1,0-1-1,1 1 1,-1 0 0,1-1-1,0 0 1,0 0 0,0 0-1,0 0 1,0 0 0,0 0-1,5 1 1,0 1 8,4 2 6,0-1 0,0-1 1,1 0-1,0-1 0,-1 0 1,1-1-1,0-1 0,0 0 1,0 0-1,0-1 1,24-4-1,-32 3-27,-1 0 0,0 0 0,0-1 0,0 1 0,1-1 0,-1 0 0,-1 0 0,1 0 0,0-1 1,-1 1-1,1-1 0,-1 0 0,0 0 0,1 0 0,-2-1 0,1 1 0,0-1 0,-1 0 0,1 1 0,-1-1 0,2-5 0,-2 4-2,0 0 0,0 0-1,0 0 1,-1 0 0,0-1-1,0 1 1,0 0-1,0-1 1,-1 1 0,0-1-1,0 1 1,-1-1-1,1 1 1,-1 0 0,0-1-1,-1 1 1,-1-6 0,0 6-13,1 1 0,-1 0 0,0 0 0,-1 0 0,1 0 0,0 0 0,-1 1 0,0-1 0,0 1 0,0 0 0,0 0 0,-1 1 0,1-1 0,-1 1 0,1 0 0,-1 0 0,-9-2 0,3 1-680,0 1-1,0 0 1,0 1-1,0 0 1,0 0-1,0 2 1,-13 0-1,3 4-3048</inkml:trace>
  <inkml:trace contextRef="#ctx0" brushRef="#br0" timeOffset="1">7 25 5033</inkml:trace>
  <inkml:trace contextRef="#ctx0" brushRef="#br0" timeOffset="2">7 25 5033,'38'55'1266,"-37"-53"-1174,0 1 0,1-1 0,-1 0 0,-1 0 0,1 1 0,0-1 0,0 1 0,-1-1 0,1 0 0,-1 1 1,0-1-1,0 1 0,0-1 0,0 1 0,-1 2 0,1 7 598,9 138 3856,-4-102-3932,2 1 0,22 77 0,-27-123-627,0 5 7,0 0 1,1 0-1,7 11 0,-9-17-54,0 0 0,0 0 0,1-1 0,-1 1 0,0 0 0,1-1 0,0 1 1,-1-1-1,1 1 0,0-1 0,0 0 0,-1 0 0,1 0 0,0 0 0,0 0 0,0 0 0,1 0 0,-1-1 0,2 1 0,4 0-633,-1 0 0,1-1 0,0 0 0,13-2 0,4-7-3480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6673,'0'0'1841,"-21"2"-789,-69 13-45,84-13-943,0-1 1,0 2-1,1-1 1,-1 0-1,1 1 0,-1 0 1,1 1-1,0-1 0,0 1 1,0 0-1,1 0 1,0 0-1,-1 1 0,1-1 1,1 1-1,-1 0 1,1 1-1,0-1 0,0 0 1,-3 8-1,2-2-14,0 0 0,1 0 0,0 0 0,1 0 0,0 1 0,1-1 0,0 1 0,1 23 0,0-32-46,0 0-6,0-1 0,1 1 0,-1 0 0,0 0 0,1-1 0,0 1 0,0 0 0,0-1 0,0 1 0,0-1 0,0 1 0,1-1 0,-1 0 1,1 1-1,-1-1 0,4 3 0,-1-2-6,0 1 0,0-1 1,1 0-1,-1 0 1,1-1-1,-1 1 0,1-1 1,6 2-1,8 1-98,1 0 1,0-1-1,30 1 0,-47-4 83,193 2-4220,-159-4 1992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6569,'0'0'3473,"121"0"-3473,-82 0 0,1 0-136,9 0-936,-12 0-440,-9 0-1377</inkml:trace>
  <inkml:trace contextRef="#ctx0" brushRef="#br0" timeOffset="0.99">87 0 6633,'0'0'2233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5569,'0'0'4985,"0"84"-4833,4-62-136,1-2-16,1 2-144,15 2-984,-3-4-1024,1-4-945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85 5169,'0'0'1719,"-2"22"-1115,0 6-394,2 35-1,0-60-188,1 1-1,-1 0 1,1 0 0,0-1-1,0 1 1,1-1 0,-1 1-1,1-1 1,-1 1-1,1-1 1,0 0 0,0 0-1,1 0 1,-1 0 0,1 0-1,-1 0 1,1-1 0,0 1-1,0-1 1,0 0 0,4 2-1,0 1 23,4 3 45,0-1-1,1-1 0,0 1 0,0-2 0,0 0 0,1 0 1,24 4-1,-9-4 47,0-2 0,48 0 1,-72-3-33,0 0 0,0 0 1,1-1-1,-1 1 1,0-1-1,0 0 0,0 0 1,0-1-1,0 1 1,-1-1-1,1 0 0,0 0 1,-1 0-1,1 0 1,-1-1-1,0 1 0,0-1 1,0 0-1,0 0 1,0 0-1,0 0 0,-1 0 1,0-1-1,1 1 1,-1-1-1,-1 0 0,1 0 1,0 0-1,-1 1 1,0-1-1,1-5 0,1-2 26,0-1-1,-1 1 1,-1-1-1,0 1 1,-1-1 0,0 1-1,0-1 1,-3-14-1,2 21-156,-1-1-1,1 1 1,-1 0 0,0 0 0,0-1-1,-1 2 1,1-1 0,-1 0-1,0 0 1,-1 1 0,1 0-1,-1-1 1,0 1 0,0 1-1,0-1 1,0 1 0,-1-1-1,1 1 1,-7-3 0,-6-2-672,-1 2 0,0-1 1,-26-4-1,37 9 394,-51-11-3345</inkml:trace>
  <inkml:trace contextRef="#ctx0" brushRef="#br0" timeOffset="1">4 85 6601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6601,'128'-30'1129,"-128"60"319,0 8-120,2 7 177,5-1-401,3-2-520,1-2 64,6-4-560,0-6-88,0-6 0,1-6-560,1-4-160,11-4-704,-3-4-1129,-3-4-720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8194,'0'0'4974,"-17"2"-4714,-52 7-213,68-8-49,0-1-1,-1 1 1,1-1 0,-1 1 0,1-1-1,-1 1 1,1 0 0,0 0 0,0 0-1,-1 0 1,1 0 0,0 0 0,0 0-1,0 0 1,0 0 0,0 1-1,0-1 1,0 0 0,1 1 0,-1-1-1,0 0 1,1 1 0,-1-1 0,1 1-1,0-1 1,-1 1 0,1-1 0,0 1-1,0-1 1,0 1 0,0 0 0,0-1-1,0 1 1,0-1 0,1 1 0,0 2-1,-1 4-81,1-5 69,-1-1 0,0 1 0,1 0 0,-1-1 0,1 1 0,0 0 0,0-1-1,0 1 1,0-1 0,0 1 0,1-1 0,-1 0 0,1 0 0,-1 1 0,1-1 0,0 0 0,0-1 0,0 1 0,0 0 0,0 0 0,0-1 0,1 1 0,3 1 0,5 2-135,1 0 1,-1-1 0,24 6 0,-23-7-83,-12-3 229,0 0-1,0 0 1,0 0-1,0 1 0,1-1 1,-1 0-1,0 0 1,0 0-1,0 0 1,0 1-1,0-1 1,0 0-1,0 0 0,0 0 1,0 0-1,0 1 1,0-1-1,1 0 1,-1 0-1,0 0 1,0 1-1,0-1 0,0 0 1,0 0-1,-1 0 1,1 0-1,0 1 1,0-1-1,0 0 1,0 0-1,0 0 0,0 1 1,0-1-1,0 0 1,0 0-1,0 0 1,0 0-1,-1 0 0,1 1 1,0-1-1,0 0 1,0 0-1,0 0 1,0 0-1,-1 0 1,1 0-1,0 1 0,-7 6 39,1-3-30,-9 7 17,1 1-1,0 0 1,-21 24-1,32-32-45,0 0-1,0 0 1,0 0 0,0 0-1,1 1 1,0-1-1,0 1 1,0 0-1,1 0 1,0-1 0,0 1-1,0 0 1,0 0-1,1 0 1,-1 0-1,1 0 1,1 0 0,-1 0-1,2 6 1,-1-9-6,-1 0 1,1 0-1,1 0 1,-1 0-1,0 0 1,0 0-1,1-1 1,-1 1-1,1 0 1,-1-1-1,1 1 1,0-1-1,0 1 1,-1-1-1,1 0 1,0 0-1,0 0 1,0 0-1,1 0 1,-1 0-1,4 1 1,5 0-309,0 1 1,-1-1 0,14 0 0,-6 0-643,0-1 0,0-1-1,-1-1 1,1 0 0,29-6 0,-10-6-1901</inkml:trace>
  <inkml:trace contextRef="#ctx0" brushRef="#br0" timeOffset="1">429 133 472,'0'0'9098,"1"34"-8314,1-3-376,6 3-128,5 2-192,2-4-88,2 0-136,9 4-784,-5-10-1280,-2-4-2057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48 7138,'0'0'5987,"-5"-8"-5887,-17-22-90,22 30-10,-1 0 0,1 0 0,0 0 0,0 0 0,0 0 0,0-1 0,0 1 0,-1 0 0,1 0 0,0 0 0,0 0 0,0-1 0,0 1 0,0 0 0,0 0 0,0 0 0,0-1 0,-1 1 0,1 0 0,0 0 1,0 0-1,0-1 0,0 1 0,0 0 0,0 0 0,0-1 0,0 1 0,0 0 0,1 0 0,-1 0 0,0-1 0,0 1 0,0 0 0,0 0 0,0 0 0,0-1 0,0 1 0,0 0 0,1 0 0,-1 0 0,0 0 0,0-1 0,0 1 0,0 0 0,1 0 0,-1 0 0,0 0 0,0 0 0,0 0 0,0 0 1,1-1-1,10 1 12,-9 0-5,-1 0-3,11 0-4,0-1 1,1 2-1,-1-1 1,0 2-1,0-1 1,0 2-1,0 0 1,0 0-1,-1 1 1,15 7 0,-11-3 9,-1 1 1,0 0 0,-1 1-1,19 16 1,-28-21-29,0-1 0,0 1 0,0-1 0,0 1 0,-1 1 0,1-1 0,-1 0 0,-1 1 0,1-1 0,-1 1 0,0 0 0,0 0 0,-1 0 0,0 0 0,1 8 0,-2-12-3,0 1 0,0 0 0,0-1 0,-1 1 0,1-1 0,-1 1 0,0-1 1,1 1-1,-1-1 0,-1 1 0,1-1 0,0 0 0,0 0 0,-1 1 0,-2 2 0,0-1 3,0 0 0,0-1-1,0 1 1,-1-1 0,1 0 0,-1 0-1,-5 2 1,-7 2-93,0 0 1,-1-1-1,-26 4 1,9-4-304,0-3 0,-68 0 0,75-4 222,11-2 191,12 0-133,12 2-543,14 0 596,-1 2 0,0 0-1,0 1 1,0 2 0,0 0 0,31 10-1,-25-5 306,-1 2 0,1 0-1,-2 2 1,33 22 0,-24-8 101,-31-26-270,-1 0 0,0 1 0,1-1 1,-1 0-1,0 1 0,0-1 0,0 1 0,0-1 0,-1 1 1,1-1-1,0 1 0,-1 0 0,1-1 0,-1 1 0,1 0 1,-1 0-1,0-1 0,0 1 0,0 0 0,0 0 0,0 2 1,-1-3-6,1 1 1,-1-1 0,0 0 0,0 0 0,0 0 0,0 1 0,0-1 0,0 0-1,0 0 1,0 0 0,0-1 0,0 1 0,0 0 0,-1 0 0,1-1 0,0 1-1,-3 1 1,-28 7 92,25-7-107,-21 3-428,1 0 0,-1-2 0,0-1 0,-53-4 0,76 2-62,0 0 0,0-1 0,1 0 0,-1 0 0,0 0 0,1 0 0,-1-1 0,1 0 0,-8-4 0,-5-6-3714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24 7522,'0'0'3047,"-15"21"-2883,-44 67-111,57-86-56,1 1-1,-1-1 0,1 1 1,0-1-1,0 1 1,0 0-1,0-1 0,1 1 1,-1 0-1,1 0 0,-1 0 1,1-1-1,0 1 1,0 0-1,0 0 0,1 0 1,-1 0-1,0-1 1,1 1-1,0 0 0,0 0 1,0-1-1,0 1 0,0-1 1,1 1-1,-1-1 1,1 1-1,-1-1 0,1 0 1,0 0-1,4 4 0,-3-2-9,5 5-20,1 0 1,0-1-1,0-1 0,1 1 1,0-1-1,0-1 0,0 0 1,1-1-1,0 1 0,0-2 0,0 0 1,13 3-1,-6-3 30,0 0-1,0-2 0,0 0 1,1-1-1,-1 0 1,0-2-1,24-3 1,-37 3 67,1 0 1,0 0 0,-1-1 0,1 0 0,-1 0 0,1-1 0,-1 1 0,0-1-1,0 0 1,0 0 0,-1-1 0,1 0 0,-1 0 0,0 0 0,0 0 0,0 0-1,0-1 1,3-6 0,-3 4 77,0-1-1,0 0 1,-1 0 0,0 0-1,-1 0 1,1 0 0,-2 0-1,1-1 1,-1 1 0,-1 0-1,0-18 1,0 22-117,-1-1 1,1 1-1,-1 0 0,0-1 1,-1 1-1,1 0 0,-1 0 1,0 0-1,0 0 0,0 0 1,0 0-1,-1 1 0,-3-5 1,1 3-38,0 0 0,-1 0 0,1 0 1,-1 0-1,-1 1 0,1 0 0,-9-4 1,0 2-140,-1-1 0,0 2 0,0 0 0,-1 1 0,1 1 0,-22-2 0,20 3-551,0 0 1,0 2-1,-1 0 0,1 1 1,0 1-1,-1 0 0,-20 6 1,3 6-3842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7922,'0'0'2699,"-16"4"-2424,-4 1-184,-28 9 0,45-12-79,-1 0-1,1 0 0,-1 0 0,1 0 1,0 0-1,0 1 0,0-1 0,0 1 1,1 0-1,-1 0 0,1 0 0,0 0 1,-4 7-1,2-1 50,0 0 1,0 0-1,-2 15 1,5-19-46,-2 5 45,0 1 0,2 0 0,-1 0 0,1 1 0,1 16 0,1-24-60,-1 1 1,1-1-1,-1 0 1,1 1-1,1-1 1,-1 0-1,1 0 1,-1 0-1,1 0 1,0 0-1,0 0 1,1-1-1,-1 1 1,1-1-1,0 1 1,6 4-1,0-1-47,0-1 1,1 0-1,0 0 0,0-1 0,1-1 0,-1 0 1,1 0-1,0-1 0,0 0 0,13 1 1,13 0-1936,63-1 0,-66-3-850</inkml:trace>
  <inkml:trace contextRef="#ctx0" brushRef="#br0" timeOffset="1">1 177 704,'0'0'4113,"96"-4"-4049,-43 2-64,-12 0-760,-7-2-1441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8738,'0'0'3585,"32"-12"-5498,-10 12-727,1 4-1465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4441,'0'0'2527,"18"22"-894,0 0-1166,98 127 1921,2 30-633,-99-146-1638,-2 1 0,-1 0-1,18 60 1,-29-75-108,-2 1 1,0-1 0,-1 1 0,-1 32 0,0-49 0,-1 1 1,-1-1-1,1 0 0,0 0 1,-1 0-1,0 0 1,1 1-1,-1-1 0,-1 0 1,1 0-1,0 0 0,-1-1 1,1 1-1,-1 0 1,0 0-1,0-1 0,0 1 1,0-1-1,0 0 0,-1 0 1,1 0-1,-1 0 1,1 0-1,-1 0 0,-6 2 1,1 0-28,-1-1 0,0-1 1,0 0-1,-1 0 0,1-1 0,0 0 1,-17 0-1,21-2-1,0 1 0,0-1-1,1 0 1,-1 0 0,0-1 0,1 1 0,-1-1 0,1 0-1,0 0 1,0-1 0,0 1 0,0-1 0,0 0 0,0 0-1,1 0 1,-1 0 0,1-1 0,0 0 0,0 1 0,0-1-1,0 0 1,1 0 0,0-1 0,-3-4 0,0-4 49,0 0 1,0 0 0,1-1-1,0 0 1,2 1-1,-1-1 1,1-18 0,1 18-31,2 0-1,0 0 1,0 0 0,1 0 0,1 0 0,1 0 0,0 0 0,0 1 0,1 0 0,1 0 0,0 0 0,1 1 0,1-1-1,0 2 1,10-13 0,11-15-421,2 2-1,1 0 1,48-40 0,-69 69-456,0 1 0,0-1 0,1 2 1,-1 0-1,1 0 0,1 1 0,-1 0 1,24-4-1,-16 4-2205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1816,'0'0'7273,"18"23"-6070,1 1-906,-4-7-92,0 1 0,-2 0-1,-1 2 1,0-1 0,16 37-1,-1 9 89,23 80 0,-43-119-240,-1 0-1,-1 0 1,-2 1-1,0 0 1,-2-1-1,-3 36 1,2-58-71,-1-1 0,0 1 0,0-1 0,0 1 0,-1-1 0,1 0 0,-1 0 1,0 1-1,0-1 0,0 0 0,0-1 0,0 1 0,-1 0 0,1-1 0,-1 1 0,0-1 0,0 0 1,0 0-1,0 0 0,0 0 0,0 0 0,0-1 0,-1 0 0,1 1 0,-4 0 0,2-1-13,1 0-1,0 0 0,-1 0 1,0 0-1,1-1 0,-1 1 1,1-1-1,-1 0 0,0-1 1,1 1-1,-1-1 0,1 0 1,-1 0-1,1 0 0,0-1 1,-1 0-1,1 0 0,0 0 1,-5-3-1,2-1 11,1 0 0,0 0-1,1 0 1,-1-1 0,1 0 0,0 0 0,1-1 0,0 1 0,0-1 0,1 0 0,-1 0-1,2 0 1,-4-14 0,2 0 119,1-1-1,1 1 1,0-1-1,3-22 1,0 30-49,1 0 1,1 0-1,0 1 0,1-1 1,1 1-1,0 0 1,1 0-1,1 0 1,0 1-1,0 0 0,2 1 1,9-13-1,-5 9-114,0 1 0,0 1 0,2 0 0,0 1 0,0 1 0,1 0 0,1 1 0,31-16 0,-33 21-821,0 1 0,0 0 0,0 2 0,1-1 0,26-1 0,-8 3-1806</inkml:trace>
  <inkml:trace contextRef="#ctx0" brushRef="#br0" timeOffset="1">448 139 1320,'0'0'6387,"19"17"-5747,64 51-73,-81-66-528,1 0 0,-1 0 0,1 0 1,0-1-1,-1 1 0,1-1 0,0 1 0,0-1 1,0 0-1,0 0 0,0-1 0,0 1 0,0-1 0,0 1 1,0-1-1,0 0 0,0 0 0,0 0 0,0 0 1,4-2-1,1 1 49,-3 0-67,0 0 0,0-1 0,-1 1 1,1-1-1,-1 0 0,1 0 0,-1-1 0,0 1 1,0-1-1,0 0 0,0 0 0,0-1 0,-1 1 1,1-1-1,-1 0 0,0 1 0,0-1 0,-1-1 1,1 1-1,-1 0 0,0-1 0,3-7 1,-3 7-31,-1 1 0,1 0 1,-1-1-1,0 0 1,0 1-1,0-1 1,-1 0-1,0 1 1,1-1-1,-2 0 1,1 1-1,-1-1 0,1 0 1,-1 1-1,0-1 1,-1 1-1,1-1 1,-1 1-1,0 0 1,0 0-1,0-1 1,-1 1-1,-5-6 0,3 5 63,0 0-1,-1 1 0,0 0 0,0-1 0,0 2 1,0-1-1,0 1 0,-1 0 0,0 0 0,0 1 1,0 0-1,0 0 0,0 1 0,0 0 0,0 0 1,0 0-1,-14 2 0,17-1-6,1 1-1,-1-1 0,1 1 1,0 0-1,0 1 1,-1-1-1,1 0 1,0 1-1,0 0 1,0-1-1,0 1 1,1 1-1,-1-1 1,0 0-1,1 1 1,0-1-1,-1 1 1,-2 4-1,-4 6 116,1 1 0,-11 25 0,16-34-91,-13 31 82,1 0 0,2 0 0,2 2-1,1-1 1,2 2 0,2-1 0,1 1-1,2 0 1,2 0 0,3 41 0,-2-78-183,1 0 1,-1 0-1,0 0 1,1 0-1,-1 1 0,1-1 1,0 0-1,0 0 1,0-1-1,0 1 1,0 0-1,0 0 1,0 0-1,1-1 1,-1 1-1,1 0 0,-1-1 1,1 0-1,-1 1 1,1-1-1,0 0 1,0 0-1,0 0 1,0 0-1,0 0 1,0 0-1,2 0 1,5 1-447,0 0 0,-1-1 0,1-1 1,0 1-1,11-2 0,-2 0-1085,18 1-3173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5209,'0'0'2639,"-1"21"-2292,1 68 151,0-84-469,1 0 1,0 0 0,1 0 0,-1 1 0,1-1 0,0-1 0,0 1 0,1 0 0,-1 0 0,1-1 0,0 1 0,4 3 0,1 1 36,0-2 0,0 1 0,15 9 0,-19-14-34,7 4 31,-1 0 1,1-2-1,0 1 1,0-1-1,1-1 1,-1 0-1,1 0 0,0-1 1,0-1-1,0 0 1,0 0-1,1-2 1,-1 1-1,0-1 0,20-4 1,-29 4 9,0-1 0,-1 0 1,1 1-1,0-1 0,-1-1 1,1 1-1,-1 0 0,1-1 0,-1 1 1,0-1-1,0 1 0,1-1 1,-1 0-1,0 0 0,-1 0 0,1-1 1,0 1-1,-1 0 0,1-1 1,-1 1-1,1-1 0,-1 1 0,0-1 1,1-4-1,1-3 136,-1 0 0,0-1 0,-1 1 0,0-1 0,-1-12 0,-1 18-174,1 0 0,-1 0 0,-1-1 0,1 1 0,-1 0 0,0 0 1,0 0-1,0 0 0,0 1 0,-1-1 0,0 1 0,0-1 0,-1 1 0,1 0 0,-1 0 0,1 1 0,-1-1 1,-1 1-1,-4-4 0,-3-2-159,-1 1 0,-1 0 0,1 1 0,-1 0 0,-21-6 1,24 10-740,0 0 1,0 1 0,0 1 0,-1-1 0,-20 2-1,17 0-3208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1Mx5K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5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20/3/2022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20/3/2022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A9209C-0F2D-4A2B-81C1-73B1EF730F5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20/3/2022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1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1" Type="http://schemas.openxmlformats.org/officeDocument/2006/relationships/image" Target="../media/image229.png"/><Relationship Id="rId42" Type="http://schemas.openxmlformats.org/officeDocument/2006/relationships/customXml" Target="../ink/ink21.xml"/><Relationship Id="rId63" Type="http://schemas.openxmlformats.org/officeDocument/2006/relationships/image" Target="../media/image250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298.png"/><Relationship Id="rId170" Type="http://schemas.openxmlformats.org/officeDocument/2006/relationships/customXml" Target="../ink/ink85.xml"/><Relationship Id="rId191" Type="http://schemas.openxmlformats.org/officeDocument/2006/relationships/image" Target="../media/image314.png"/><Relationship Id="rId205" Type="http://schemas.openxmlformats.org/officeDocument/2006/relationships/image" Target="../media/image321.png"/><Relationship Id="rId226" Type="http://schemas.openxmlformats.org/officeDocument/2006/relationships/customXml" Target="../ink/ink113.xml"/><Relationship Id="rId107" Type="http://schemas.openxmlformats.org/officeDocument/2006/relationships/image" Target="../media/image272.png"/><Relationship Id="rId11" Type="http://schemas.openxmlformats.org/officeDocument/2006/relationships/image" Target="../media/image224.png"/><Relationship Id="rId32" Type="http://schemas.openxmlformats.org/officeDocument/2006/relationships/customXml" Target="../ink/ink16.xml"/><Relationship Id="rId53" Type="http://schemas.openxmlformats.org/officeDocument/2006/relationships/image" Target="../media/image245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293.png"/><Relationship Id="rId5" Type="http://schemas.openxmlformats.org/officeDocument/2006/relationships/image" Target="../media/image221.png"/><Relationship Id="rId95" Type="http://schemas.openxmlformats.org/officeDocument/2006/relationships/image" Target="../media/image266.png"/><Relationship Id="rId160" Type="http://schemas.openxmlformats.org/officeDocument/2006/relationships/customXml" Target="../ink/ink80.xml"/><Relationship Id="rId181" Type="http://schemas.openxmlformats.org/officeDocument/2006/relationships/image" Target="../media/image309.png"/><Relationship Id="rId216" Type="http://schemas.openxmlformats.org/officeDocument/2006/relationships/customXml" Target="../ink/ink108.xml"/><Relationship Id="rId237" Type="http://schemas.openxmlformats.org/officeDocument/2006/relationships/image" Target="../media/image337.png"/><Relationship Id="rId22" Type="http://schemas.openxmlformats.org/officeDocument/2006/relationships/customXml" Target="../ink/ink11.xml"/><Relationship Id="rId43" Type="http://schemas.openxmlformats.org/officeDocument/2006/relationships/image" Target="../media/image24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288.png"/><Relationship Id="rId85" Type="http://schemas.openxmlformats.org/officeDocument/2006/relationships/image" Target="../media/image261.png"/><Relationship Id="rId150" Type="http://schemas.openxmlformats.org/officeDocument/2006/relationships/customXml" Target="../ink/ink75.xml"/><Relationship Id="rId171" Type="http://schemas.openxmlformats.org/officeDocument/2006/relationships/image" Target="../media/image304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332.png"/><Relationship Id="rId201" Type="http://schemas.openxmlformats.org/officeDocument/2006/relationships/image" Target="../media/image319.png"/><Relationship Id="rId222" Type="http://schemas.openxmlformats.org/officeDocument/2006/relationships/customXml" Target="../ink/ink111.xml"/><Relationship Id="rId243" Type="http://schemas.openxmlformats.org/officeDocument/2006/relationships/image" Target="../media/image340.png"/><Relationship Id="rId12" Type="http://schemas.openxmlformats.org/officeDocument/2006/relationships/customXml" Target="../ink/ink6.xml"/><Relationship Id="rId17" Type="http://schemas.openxmlformats.org/officeDocument/2006/relationships/image" Target="../media/image227.png"/><Relationship Id="rId33" Type="http://schemas.openxmlformats.org/officeDocument/2006/relationships/image" Target="../media/image235.png"/><Relationship Id="rId38" Type="http://schemas.openxmlformats.org/officeDocument/2006/relationships/customXml" Target="../ink/ink19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283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256.png"/><Relationship Id="rId91" Type="http://schemas.openxmlformats.org/officeDocument/2006/relationships/image" Target="../media/image264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291.png"/><Relationship Id="rId161" Type="http://schemas.openxmlformats.org/officeDocument/2006/relationships/image" Target="../media/image299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312.png"/><Relationship Id="rId217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3" Type="http://schemas.openxmlformats.org/officeDocument/2006/relationships/image" Target="../media/image335.png"/><Relationship Id="rId238" Type="http://schemas.openxmlformats.org/officeDocument/2006/relationships/customXml" Target="../ink/ink119.xml"/><Relationship Id="rId23" Type="http://schemas.openxmlformats.org/officeDocument/2006/relationships/image" Target="../media/image230.png"/><Relationship Id="rId28" Type="http://schemas.openxmlformats.org/officeDocument/2006/relationships/customXml" Target="../ink/ink14.xml"/><Relationship Id="rId49" Type="http://schemas.openxmlformats.org/officeDocument/2006/relationships/image" Target="../media/image243.png"/><Relationship Id="rId114" Type="http://schemas.openxmlformats.org/officeDocument/2006/relationships/customXml" Target="../ink/ink57.xml"/><Relationship Id="rId119" Type="http://schemas.openxmlformats.org/officeDocument/2006/relationships/image" Target="../media/image278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251.png"/><Relationship Id="rId81" Type="http://schemas.openxmlformats.org/officeDocument/2006/relationships/image" Target="../media/image25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286.png"/><Relationship Id="rId151" Type="http://schemas.openxmlformats.org/officeDocument/2006/relationships/image" Target="../media/image294.png"/><Relationship Id="rId156" Type="http://schemas.openxmlformats.org/officeDocument/2006/relationships/customXml" Target="../ink/ink78.xml"/><Relationship Id="rId177" Type="http://schemas.openxmlformats.org/officeDocument/2006/relationships/image" Target="../media/image307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315.png"/><Relationship Id="rId202" Type="http://schemas.openxmlformats.org/officeDocument/2006/relationships/customXml" Target="../ink/ink101.xml"/><Relationship Id="rId207" Type="http://schemas.openxmlformats.org/officeDocument/2006/relationships/image" Target="../media/image322.png"/><Relationship Id="rId223" Type="http://schemas.openxmlformats.org/officeDocument/2006/relationships/image" Target="../media/image330.png"/><Relationship Id="rId228" Type="http://schemas.openxmlformats.org/officeDocument/2006/relationships/customXml" Target="../ink/ink114.xml"/><Relationship Id="rId13" Type="http://schemas.openxmlformats.org/officeDocument/2006/relationships/image" Target="../media/image225.png"/><Relationship Id="rId18" Type="http://schemas.openxmlformats.org/officeDocument/2006/relationships/customXml" Target="../ink/ink9.xml"/><Relationship Id="rId39" Type="http://schemas.openxmlformats.org/officeDocument/2006/relationships/image" Target="../media/image238.png"/><Relationship Id="rId109" Type="http://schemas.openxmlformats.org/officeDocument/2006/relationships/image" Target="../media/image273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46.png"/><Relationship Id="rId76" Type="http://schemas.openxmlformats.org/officeDocument/2006/relationships/customXml" Target="../ink/ink38.xml"/><Relationship Id="rId97" Type="http://schemas.openxmlformats.org/officeDocument/2006/relationships/image" Target="../media/image267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281.png"/><Relationship Id="rId141" Type="http://schemas.openxmlformats.org/officeDocument/2006/relationships/image" Target="../media/image289.png"/><Relationship Id="rId146" Type="http://schemas.openxmlformats.org/officeDocument/2006/relationships/customXml" Target="../ink/ink73.xml"/><Relationship Id="rId167" Type="http://schemas.openxmlformats.org/officeDocument/2006/relationships/image" Target="../media/image302.png"/><Relationship Id="rId188" Type="http://schemas.openxmlformats.org/officeDocument/2006/relationships/customXml" Target="../ink/ink94.xml"/><Relationship Id="rId7" Type="http://schemas.openxmlformats.org/officeDocument/2006/relationships/image" Target="../media/image222.png"/><Relationship Id="rId71" Type="http://schemas.openxmlformats.org/officeDocument/2006/relationships/image" Target="../media/image254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310.png"/><Relationship Id="rId213" Type="http://schemas.openxmlformats.org/officeDocument/2006/relationships/image" Target="../media/image325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338.png"/><Relationship Id="rId2" Type="http://schemas.openxmlformats.org/officeDocument/2006/relationships/customXml" Target="../ink/ink1.xml"/><Relationship Id="rId29" Type="http://schemas.openxmlformats.org/officeDocument/2006/relationships/image" Target="../media/image233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1.png"/><Relationship Id="rId66" Type="http://schemas.openxmlformats.org/officeDocument/2006/relationships/customXml" Target="../ink/ink33.xml"/><Relationship Id="rId87" Type="http://schemas.openxmlformats.org/officeDocument/2006/relationships/image" Target="../media/image262.png"/><Relationship Id="rId110" Type="http://schemas.openxmlformats.org/officeDocument/2006/relationships/customXml" Target="../ink/ink55.xml"/><Relationship Id="rId115" Type="http://schemas.openxmlformats.org/officeDocument/2006/relationships/image" Target="../media/image276.png"/><Relationship Id="rId131" Type="http://schemas.openxmlformats.org/officeDocument/2006/relationships/image" Target="../media/image284.png"/><Relationship Id="rId136" Type="http://schemas.openxmlformats.org/officeDocument/2006/relationships/customXml" Target="../ink/ink68.xml"/><Relationship Id="rId157" Type="http://schemas.openxmlformats.org/officeDocument/2006/relationships/image" Target="../media/image297.png"/><Relationship Id="rId178" Type="http://schemas.openxmlformats.org/officeDocument/2006/relationships/customXml" Target="../ink/ink89.xml"/><Relationship Id="rId61" Type="http://schemas.openxmlformats.org/officeDocument/2006/relationships/image" Target="../media/image249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305.png"/><Relationship Id="rId194" Type="http://schemas.openxmlformats.org/officeDocument/2006/relationships/customXml" Target="../ink/ink97.xml"/><Relationship Id="rId199" Type="http://schemas.openxmlformats.org/officeDocument/2006/relationships/image" Target="../media/image318.png"/><Relationship Id="rId203" Type="http://schemas.openxmlformats.org/officeDocument/2006/relationships/image" Target="../media/image320.png"/><Relationship Id="rId208" Type="http://schemas.openxmlformats.org/officeDocument/2006/relationships/customXml" Target="../ink/ink104.xml"/><Relationship Id="rId229" Type="http://schemas.openxmlformats.org/officeDocument/2006/relationships/image" Target="../media/image333.png"/><Relationship Id="rId19" Type="http://schemas.openxmlformats.org/officeDocument/2006/relationships/image" Target="../media/image228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36.png"/><Relationship Id="rId56" Type="http://schemas.openxmlformats.org/officeDocument/2006/relationships/customXml" Target="../ink/ink28.xml"/><Relationship Id="rId77" Type="http://schemas.openxmlformats.org/officeDocument/2006/relationships/image" Target="../media/image257.png"/><Relationship Id="rId100" Type="http://schemas.openxmlformats.org/officeDocument/2006/relationships/customXml" Target="../ink/ink50.xml"/><Relationship Id="rId105" Type="http://schemas.openxmlformats.org/officeDocument/2006/relationships/image" Target="../media/image271.png"/><Relationship Id="rId126" Type="http://schemas.openxmlformats.org/officeDocument/2006/relationships/customXml" Target="../ink/ink63.xml"/><Relationship Id="rId147" Type="http://schemas.openxmlformats.org/officeDocument/2006/relationships/image" Target="../media/image292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44.png"/><Relationship Id="rId72" Type="http://schemas.openxmlformats.org/officeDocument/2006/relationships/customXml" Target="../ink/ink36.xml"/><Relationship Id="rId93" Type="http://schemas.openxmlformats.org/officeDocument/2006/relationships/image" Target="../media/image265.png"/><Relationship Id="rId98" Type="http://schemas.openxmlformats.org/officeDocument/2006/relationships/customXml" Target="../ink/ink49.xml"/><Relationship Id="rId121" Type="http://schemas.openxmlformats.org/officeDocument/2006/relationships/image" Target="../media/image279.png"/><Relationship Id="rId142" Type="http://schemas.openxmlformats.org/officeDocument/2006/relationships/customXml" Target="../ink/ink71.xml"/><Relationship Id="rId163" Type="http://schemas.openxmlformats.org/officeDocument/2006/relationships/image" Target="../media/image300.png"/><Relationship Id="rId184" Type="http://schemas.openxmlformats.org/officeDocument/2006/relationships/customXml" Target="../ink/ink92.xml"/><Relationship Id="rId189" Type="http://schemas.openxmlformats.org/officeDocument/2006/relationships/image" Target="../media/image313.png"/><Relationship Id="rId219" Type="http://schemas.openxmlformats.org/officeDocument/2006/relationships/image" Target="../media/image328.png"/><Relationship Id="rId3" Type="http://schemas.openxmlformats.org/officeDocument/2006/relationships/image" Target="../media/image220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336.png"/><Relationship Id="rId25" Type="http://schemas.openxmlformats.org/officeDocument/2006/relationships/image" Target="../media/image231.png"/><Relationship Id="rId46" Type="http://schemas.openxmlformats.org/officeDocument/2006/relationships/customXml" Target="../ink/ink23.xml"/><Relationship Id="rId67" Type="http://schemas.openxmlformats.org/officeDocument/2006/relationships/image" Target="../media/image252.png"/><Relationship Id="rId116" Type="http://schemas.openxmlformats.org/officeDocument/2006/relationships/customXml" Target="../ink/ink58.xml"/><Relationship Id="rId137" Type="http://schemas.openxmlformats.org/officeDocument/2006/relationships/image" Target="../media/image287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39.png"/><Relationship Id="rId62" Type="http://schemas.openxmlformats.org/officeDocument/2006/relationships/customXml" Target="../ink/ink31.xml"/><Relationship Id="rId83" Type="http://schemas.openxmlformats.org/officeDocument/2006/relationships/image" Target="../media/image260.png"/><Relationship Id="rId88" Type="http://schemas.openxmlformats.org/officeDocument/2006/relationships/customXml" Target="../ink/ink44.xml"/><Relationship Id="rId111" Type="http://schemas.openxmlformats.org/officeDocument/2006/relationships/image" Target="../media/image274.png"/><Relationship Id="rId132" Type="http://schemas.openxmlformats.org/officeDocument/2006/relationships/customXml" Target="../ink/ink66.xml"/><Relationship Id="rId153" Type="http://schemas.openxmlformats.org/officeDocument/2006/relationships/image" Target="../media/image295.png"/><Relationship Id="rId174" Type="http://schemas.openxmlformats.org/officeDocument/2006/relationships/customXml" Target="../ink/ink87.xml"/><Relationship Id="rId179" Type="http://schemas.openxmlformats.org/officeDocument/2006/relationships/image" Target="../media/image308.png"/><Relationship Id="rId195" Type="http://schemas.openxmlformats.org/officeDocument/2006/relationships/image" Target="../media/image316.png"/><Relationship Id="rId209" Type="http://schemas.openxmlformats.org/officeDocument/2006/relationships/image" Target="../media/image323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331.png"/><Relationship Id="rId241" Type="http://schemas.openxmlformats.org/officeDocument/2006/relationships/image" Target="../media/image339.png"/><Relationship Id="rId15" Type="http://schemas.openxmlformats.org/officeDocument/2006/relationships/image" Target="../media/image226.png"/><Relationship Id="rId36" Type="http://schemas.openxmlformats.org/officeDocument/2006/relationships/customXml" Target="../ink/ink18.xml"/><Relationship Id="rId57" Type="http://schemas.openxmlformats.org/officeDocument/2006/relationships/image" Target="../media/image247.png"/><Relationship Id="rId106" Type="http://schemas.openxmlformats.org/officeDocument/2006/relationships/customXml" Target="../ink/ink53.xml"/><Relationship Id="rId127" Type="http://schemas.openxmlformats.org/officeDocument/2006/relationships/image" Target="../media/image282.png"/><Relationship Id="rId10" Type="http://schemas.openxmlformats.org/officeDocument/2006/relationships/customXml" Target="../ink/ink5.xml"/><Relationship Id="rId31" Type="http://schemas.openxmlformats.org/officeDocument/2006/relationships/image" Target="../media/image234.png"/><Relationship Id="rId52" Type="http://schemas.openxmlformats.org/officeDocument/2006/relationships/customXml" Target="../ink/ink26.xml"/><Relationship Id="rId73" Type="http://schemas.openxmlformats.org/officeDocument/2006/relationships/image" Target="../media/image255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61.xml"/><Relationship Id="rId143" Type="http://schemas.openxmlformats.org/officeDocument/2006/relationships/image" Target="../media/image290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303.png"/><Relationship Id="rId185" Type="http://schemas.openxmlformats.org/officeDocument/2006/relationships/image" Target="../media/image311.png"/><Relationship Id="rId4" Type="http://schemas.openxmlformats.org/officeDocument/2006/relationships/customXml" Target="../ink/ink2.xml"/><Relationship Id="rId9" Type="http://schemas.openxmlformats.org/officeDocument/2006/relationships/image" Target="../media/image223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326.png"/><Relationship Id="rId236" Type="http://schemas.openxmlformats.org/officeDocument/2006/relationships/customXml" Target="../ink/ink118.xml"/><Relationship Id="rId26" Type="http://schemas.openxmlformats.org/officeDocument/2006/relationships/customXml" Target="../ink/ink13.xml"/><Relationship Id="rId231" Type="http://schemas.openxmlformats.org/officeDocument/2006/relationships/image" Target="../media/image334.png"/><Relationship Id="rId47" Type="http://schemas.openxmlformats.org/officeDocument/2006/relationships/image" Target="../media/image242.png"/><Relationship Id="rId68" Type="http://schemas.openxmlformats.org/officeDocument/2006/relationships/customXml" Target="../ink/ink34.xml"/><Relationship Id="rId89" Type="http://schemas.openxmlformats.org/officeDocument/2006/relationships/image" Target="../media/image263.png"/><Relationship Id="rId112" Type="http://schemas.openxmlformats.org/officeDocument/2006/relationships/customXml" Target="../ink/ink56.xml"/><Relationship Id="rId133" Type="http://schemas.openxmlformats.org/officeDocument/2006/relationships/image" Target="../media/image285.png"/><Relationship Id="rId154" Type="http://schemas.openxmlformats.org/officeDocument/2006/relationships/customXml" Target="../ink/ink77.xml"/><Relationship Id="rId175" Type="http://schemas.openxmlformats.org/officeDocument/2006/relationships/image" Target="../media/image306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329.png"/><Relationship Id="rId242" Type="http://schemas.openxmlformats.org/officeDocument/2006/relationships/customXml" Target="../ink/ink121.xml"/><Relationship Id="rId37" Type="http://schemas.openxmlformats.org/officeDocument/2006/relationships/image" Target="../media/image237.png"/><Relationship Id="rId58" Type="http://schemas.openxmlformats.org/officeDocument/2006/relationships/customXml" Target="../ink/ink29.xml"/><Relationship Id="rId79" Type="http://schemas.openxmlformats.org/officeDocument/2006/relationships/image" Target="../media/image258.png"/><Relationship Id="rId102" Type="http://schemas.openxmlformats.org/officeDocument/2006/relationships/customXml" Target="../ink/ink51.xml"/><Relationship Id="rId123" Type="http://schemas.openxmlformats.org/officeDocument/2006/relationships/image" Target="../media/image280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301.png"/><Relationship Id="rId186" Type="http://schemas.openxmlformats.org/officeDocument/2006/relationships/customXml" Target="../ink/ink93.xml"/><Relationship Id="rId211" Type="http://schemas.openxmlformats.org/officeDocument/2006/relationships/image" Target="../media/image324.png"/><Relationship Id="rId232" Type="http://schemas.openxmlformats.org/officeDocument/2006/relationships/customXml" Target="../ink/ink116.xml"/><Relationship Id="rId27" Type="http://schemas.openxmlformats.org/officeDocument/2006/relationships/image" Target="../media/image232.png"/><Relationship Id="rId48" Type="http://schemas.openxmlformats.org/officeDocument/2006/relationships/customXml" Target="../ink/ink24.xml"/><Relationship Id="rId69" Type="http://schemas.openxmlformats.org/officeDocument/2006/relationships/image" Target="../media/image253.png"/><Relationship Id="rId113" Type="http://schemas.openxmlformats.org/officeDocument/2006/relationships/image" Target="../media/image27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296.png"/><Relationship Id="rId176" Type="http://schemas.openxmlformats.org/officeDocument/2006/relationships/customXml" Target="../ink/ink88.xml"/><Relationship Id="rId197" Type="http://schemas.openxmlformats.org/officeDocument/2006/relationships/image" Target="../media/image3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marketshare.com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8" Type="http://schemas.openxmlformats.org/officeDocument/2006/relationships/image" Target="../media/image565.png"/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ustomXml" Target="../ink/ink122.xml"/><Relationship Id="rId36" Type="http://schemas.openxmlformats.org/officeDocument/2006/relationships/customXml" Target="../ink/ink123.xml"/><Relationship Id="rId4" Type="http://schemas.openxmlformats.org/officeDocument/2006/relationships/image" Target="../media/image21.emf"/><Relationship Id="rId35" Type="http://schemas.openxmlformats.org/officeDocument/2006/relationships/image" Target="../media/image5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customXml" Target="../ink/ink182.xml"/><Relationship Id="rId21" Type="http://schemas.openxmlformats.org/officeDocument/2006/relationships/customXml" Target="../ink/ink134.xml"/><Relationship Id="rId42" Type="http://schemas.openxmlformats.org/officeDocument/2006/relationships/image" Target="../media/image586.png"/><Relationship Id="rId47" Type="http://schemas.openxmlformats.org/officeDocument/2006/relationships/customXml" Target="../ink/ink147.xml"/><Relationship Id="rId63" Type="http://schemas.openxmlformats.org/officeDocument/2006/relationships/customXml" Target="../ink/ink155.xml"/><Relationship Id="rId68" Type="http://schemas.openxmlformats.org/officeDocument/2006/relationships/image" Target="../media/image599.png"/><Relationship Id="rId84" Type="http://schemas.openxmlformats.org/officeDocument/2006/relationships/image" Target="../media/image607.png"/><Relationship Id="rId89" Type="http://schemas.openxmlformats.org/officeDocument/2006/relationships/customXml" Target="../ink/ink168.xml"/><Relationship Id="rId112" Type="http://schemas.openxmlformats.org/officeDocument/2006/relationships/image" Target="../media/image621.png"/><Relationship Id="rId16" Type="http://schemas.openxmlformats.org/officeDocument/2006/relationships/image" Target="../media/image573.png"/><Relationship Id="rId107" Type="http://schemas.openxmlformats.org/officeDocument/2006/relationships/customXml" Target="../ink/ink177.xml"/><Relationship Id="rId11" Type="http://schemas.openxmlformats.org/officeDocument/2006/relationships/customXml" Target="../ink/ink129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142.xml"/><Relationship Id="rId40" Type="http://schemas.openxmlformats.org/officeDocument/2006/relationships/image" Target="../media/image585.png"/><Relationship Id="rId45" Type="http://schemas.openxmlformats.org/officeDocument/2006/relationships/customXml" Target="../ink/ink146.xml"/><Relationship Id="rId53" Type="http://schemas.openxmlformats.org/officeDocument/2006/relationships/customXml" Target="../ink/ink150.xml"/><Relationship Id="rId58" Type="http://schemas.openxmlformats.org/officeDocument/2006/relationships/image" Target="../media/image594.png"/><Relationship Id="rId66" Type="http://schemas.openxmlformats.org/officeDocument/2006/relationships/image" Target="../media/image24.emf"/><Relationship Id="rId74" Type="http://schemas.openxmlformats.org/officeDocument/2006/relationships/image" Target="../media/image25.emf"/><Relationship Id="rId79" Type="http://schemas.openxmlformats.org/officeDocument/2006/relationships/customXml" Target="../ink/ink163.xml"/><Relationship Id="rId87" Type="http://schemas.openxmlformats.org/officeDocument/2006/relationships/customXml" Target="../ink/ink167.xml"/><Relationship Id="rId102" Type="http://schemas.openxmlformats.org/officeDocument/2006/relationships/image" Target="../media/image616.png"/><Relationship Id="rId110" Type="http://schemas.openxmlformats.org/officeDocument/2006/relationships/image" Target="../media/image620.png"/><Relationship Id="rId115" Type="http://schemas.openxmlformats.org/officeDocument/2006/relationships/customXml" Target="../ink/ink181.xml"/><Relationship Id="rId5" Type="http://schemas.openxmlformats.org/officeDocument/2006/relationships/image" Target="../media/image568.png"/><Relationship Id="rId61" Type="http://schemas.openxmlformats.org/officeDocument/2006/relationships/customXml" Target="../ink/ink154.xml"/><Relationship Id="rId82" Type="http://schemas.openxmlformats.org/officeDocument/2006/relationships/image" Target="../media/image606.png"/><Relationship Id="rId90" Type="http://schemas.openxmlformats.org/officeDocument/2006/relationships/image" Target="../media/image610.png"/><Relationship Id="rId95" Type="http://schemas.openxmlformats.org/officeDocument/2006/relationships/customXml" Target="../ink/ink171.xml"/><Relationship Id="rId19" Type="http://schemas.openxmlformats.org/officeDocument/2006/relationships/customXml" Target="../ink/ink133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137.xml"/><Relationship Id="rId30" Type="http://schemas.openxmlformats.org/officeDocument/2006/relationships/image" Target="../media/image580.png"/><Relationship Id="rId35" Type="http://schemas.openxmlformats.org/officeDocument/2006/relationships/customXml" Target="../ink/ink141.xml"/><Relationship Id="rId43" Type="http://schemas.openxmlformats.org/officeDocument/2006/relationships/customXml" Target="../ink/ink145.xml"/><Relationship Id="rId48" Type="http://schemas.openxmlformats.org/officeDocument/2006/relationships/image" Target="../media/image589.png"/><Relationship Id="rId56" Type="http://schemas.openxmlformats.org/officeDocument/2006/relationships/image" Target="../media/image593.png"/><Relationship Id="rId64" Type="http://schemas.openxmlformats.org/officeDocument/2006/relationships/image" Target="../media/image597.png"/><Relationship Id="rId69" Type="http://schemas.openxmlformats.org/officeDocument/2006/relationships/customXml" Target="../ink/ink158.xml"/><Relationship Id="rId77" Type="http://schemas.openxmlformats.org/officeDocument/2006/relationships/customXml" Target="../ink/ink162.xml"/><Relationship Id="rId100" Type="http://schemas.openxmlformats.org/officeDocument/2006/relationships/image" Target="../media/image615.png"/><Relationship Id="rId105" Type="http://schemas.openxmlformats.org/officeDocument/2006/relationships/customXml" Target="../ink/ink176.xml"/><Relationship Id="rId113" Type="http://schemas.openxmlformats.org/officeDocument/2006/relationships/customXml" Target="../ink/ink180.xml"/><Relationship Id="rId118" Type="http://schemas.openxmlformats.org/officeDocument/2006/relationships/image" Target="../media/image29.emf"/><Relationship Id="rId8" Type="http://schemas.openxmlformats.org/officeDocument/2006/relationships/image" Target="../media/image569.png"/><Relationship Id="rId51" Type="http://schemas.openxmlformats.org/officeDocument/2006/relationships/customXml" Target="../ink/ink149.xml"/><Relationship Id="rId72" Type="http://schemas.openxmlformats.org/officeDocument/2006/relationships/image" Target="../media/image601.png"/><Relationship Id="rId80" Type="http://schemas.openxmlformats.org/officeDocument/2006/relationships/image" Target="../media/image605.png"/><Relationship Id="rId85" Type="http://schemas.openxmlformats.org/officeDocument/2006/relationships/customXml" Target="../ink/ink166.xml"/><Relationship Id="rId93" Type="http://schemas.openxmlformats.org/officeDocument/2006/relationships/customXml" Target="../ink/ink170.xml"/><Relationship Id="rId98" Type="http://schemas.openxmlformats.org/officeDocument/2006/relationships/image" Target="../media/image614.png"/><Relationship Id="rId3" Type="http://schemas.openxmlformats.org/officeDocument/2006/relationships/image" Target="../media/image22.emf"/><Relationship Id="rId12" Type="http://schemas.openxmlformats.org/officeDocument/2006/relationships/image" Target="../media/image571.png"/><Relationship Id="rId17" Type="http://schemas.openxmlformats.org/officeDocument/2006/relationships/customXml" Target="../ink/ink132.xml"/><Relationship Id="rId25" Type="http://schemas.openxmlformats.org/officeDocument/2006/relationships/customXml" Target="../ink/ink136.xml"/><Relationship Id="rId33" Type="http://schemas.openxmlformats.org/officeDocument/2006/relationships/customXml" Target="../ink/ink140.xml"/><Relationship Id="rId38" Type="http://schemas.openxmlformats.org/officeDocument/2006/relationships/image" Target="../media/image584.png"/><Relationship Id="rId46" Type="http://schemas.openxmlformats.org/officeDocument/2006/relationships/image" Target="../media/image23.emf"/><Relationship Id="rId59" Type="http://schemas.openxmlformats.org/officeDocument/2006/relationships/customXml" Target="../ink/ink153.xml"/><Relationship Id="rId67" Type="http://schemas.openxmlformats.org/officeDocument/2006/relationships/customXml" Target="../ink/ink157.xml"/><Relationship Id="rId103" Type="http://schemas.openxmlformats.org/officeDocument/2006/relationships/customXml" Target="../ink/ink175.xml"/><Relationship Id="rId108" Type="http://schemas.openxmlformats.org/officeDocument/2006/relationships/image" Target="../media/image619.png"/><Relationship Id="rId116" Type="http://schemas.openxmlformats.org/officeDocument/2006/relationships/image" Target="../media/image28.emf"/><Relationship Id="rId20" Type="http://schemas.openxmlformats.org/officeDocument/2006/relationships/image" Target="../media/image575.png"/><Relationship Id="rId41" Type="http://schemas.openxmlformats.org/officeDocument/2006/relationships/customXml" Target="../ink/ink144.xml"/><Relationship Id="rId54" Type="http://schemas.openxmlformats.org/officeDocument/2006/relationships/image" Target="../media/image592.png"/><Relationship Id="rId62" Type="http://schemas.openxmlformats.org/officeDocument/2006/relationships/image" Target="../media/image596.png"/><Relationship Id="rId70" Type="http://schemas.openxmlformats.org/officeDocument/2006/relationships/image" Target="../media/image600.png"/><Relationship Id="rId75" Type="http://schemas.openxmlformats.org/officeDocument/2006/relationships/customXml" Target="../ink/ink161.xml"/><Relationship Id="rId83" Type="http://schemas.openxmlformats.org/officeDocument/2006/relationships/customXml" Target="../ink/ink165.xml"/><Relationship Id="rId88" Type="http://schemas.openxmlformats.org/officeDocument/2006/relationships/image" Target="../media/image609.png"/><Relationship Id="rId91" Type="http://schemas.openxmlformats.org/officeDocument/2006/relationships/customXml" Target="../ink/ink169.xml"/><Relationship Id="rId96" Type="http://schemas.openxmlformats.org/officeDocument/2006/relationships/image" Target="../media/image613.png"/><Relationship Id="rId111" Type="http://schemas.openxmlformats.org/officeDocument/2006/relationships/customXml" Target="../ink/ink1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6.xml"/><Relationship Id="rId15" Type="http://schemas.openxmlformats.org/officeDocument/2006/relationships/customXml" Target="../ink/ink131.xml"/><Relationship Id="rId23" Type="http://schemas.openxmlformats.org/officeDocument/2006/relationships/customXml" Target="../ink/ink135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148.xml"/><Relationship Id="rId57" Type="http://schemas.openxmlformats.org/officeDocument/2006/relationships/customXml" Target="../ink/ink152.xml"/><Relationship Id="rId106" Type="http://schemas.openxmlformats.org/officeDocument/2006/relationships/image" Target="../media/image618.png"/><Relationship Id="rId114" Type="http://schemas.openxmlformats.org/officeDocument/2006/relationships/image" Target="../media/image622.png"/><Relationship Id="rId10" Type="http://schemas.openxmlformats.org/officeDocument/2006/relationships/image" Target="../media/image570.png"/><Relationship Id="rId31" Type="http://schemas.openxmlformats.org/officeDocument/2006/relationships/customXml" Target="../ink/ink139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156.xml"/><Relationship Id="rId73" Type="http://schemas.openxmlformats.org/officeDocument/2006/relationships/customXml" Target="../ink/ink160.xml"/><Relationship Id="rId78" Type="http://schemas.openxmlformats.org/officeDocument/2006/relationships/image" Target="../media/image604.png"/><Relationship Id="rId81" Type="http://schemas.openxmlformats.org/officeDocument/2006/relationships/customXml" Target="../ink/ink164.xml"/><Relationship Id="rId86" Type="http://schemas.openxmlformats.org/officeDocument/2006/relationships/image" Target="../media/image608.png"/><Relationship Id="rId94" Type="http://schemas.openxmlformats.org/officeDocument/2006/relationships/image" Target="../media/image27.emf"/><Relationship Id="rId99" Type="http://schemas.openxmlformats.org/officeDocument/2006/relationships/customXml" Target="../ink/ink173.xml"/><Relationship Id="rId101" Type="http://schemas.openxmlformats.org/officeDocument/2006/relationships/customXml" Target="../ink/ink174.xml"/><Relationship Id="rId4" Type="http://schemas.openxmlformats.org/officeDocument/2006/relationships/customXml" Target="../ink/ink125.xml"/><Relationship Id="rId9" Type="http://schemas.openxmlformats.org/officeDocument/2006/relationships/customXml" Target="../ink/ink128.xml"/><Relationship Id="rId13" Type="http://schemas.openxmlformats.org/officeDocument/2006/relationships/customXml" Target="../ink/ink130.xml"/><Relationship Id="rId18" Type="http://schemas.openxmlformats.org/officeDocument/2006/relationships/image" Target="../media/image574.png"/><Relationship Id="rId39" Type="http://schemas.openxmlformats.org/officeDocument/2006/relationships/customXml" Target="../ink/ink143.xml"/><Relationship Id="rId109" Type="http://schemas.openxmlformats.org/officeDocument/2006/relationships/customXml" Target="../ink/ink178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151.xml"/><Relationship Id="rId76" Type="http://schemas.openxmlformats.org/officeDocument/2006/relationships/image" Target="../media/image603.png"/><Relationship Id="rId97" Type="http://schemas.openxmlformats.org/officeDocument/2006/relationships/customXml" Target="../ink/ink172.xml"/><Relationship Id="rId104" Type="http://schemas.openxmlformats.org/officeDocument/2006/relationships/image" Target="../media/image617.png"/><Relationship Id="rId7" Type="http://schemas.openxmlformats.org/officeDocument/2006/relationships/customXml" Target="../ink/ink127.xml"/><Relationship Id="rId71" Type="http://schemas.openxmlformats.org/officeDocument/2006/relationships/customXml" Target="../ink/ink159.xml"/><Relationship Id="rId92" Type="http://schemas.openxmlformats.org/officeDocument/2006/relationships/image" Target="../media/image26.emf"/><Relationship Id="rId2" Type="http://schemas.openxmlformats.org/officeDocument/2006/relationships/customXml" Target="../ink/ink124.xml"/><Relationship Id="rId29" Type="http://schemas.openxmlformats.org/officeDocument/2006/relationships/customXml" Target="../ink/ink138.xml"/></Relationships>
</file>

<file path=ppt/slides/_rels/slide44.xml.rels><?xml version="1.0" encoding="UTF-8" standalone="yes"?>
<Relationships xmlns="http://schemas.openxmlformats.org/package/2006/relationships"><Relationship Id="rId98" Type="http://schemas.openxmlformats.org/officeDocument/2006/relationships/image" Target="../media/image813.png"/><Relationship Id="rId3" Type="http://schemas.openxmlformats.org/officeDocument/2006/relationships/customXml" Target="../ink/ink183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85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84.xml"/><Relationship Id="rId28" Type="http://schemas.openxmlformats.org/officeDocument/2006/relationships/image" Target="../media/image778.png"/><Relationship Id="rId106" Type="http://schemas.openxmlformats.org/officeDocument/2006/relationships/image" Target="../media/image817.png"/><Relationship Id="rId31" Type="http://schemas.openxmlformats.org/officeDocument/2006/relationships/customXml" Target="../ink/ink186.xml"/><Relationship Id="rId99" Type="http://schemas.openxmlformats.org/officeDocument/2006/relationships/customXml" Target="../ink/ink187.xml"/><Relationship Id="rId4" Type="http://schemas.openxmlformats.org/officeDocument/2006/relationships/image" Target="../media/image766.png"/><Relationship Id="rId30" Type="http://schemas.openxmlformats.org/officeDocument/2006/relationships/image" Target="../media/image77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8.png"/><Relationship Id="rId117" Type="http://schemas.openxmlformats.org/officeDocument/2006/relationships/customXml" Target="../ink/ink246.xml"/><Relationship Id="rId21" Type="http://schemas.openxmlformats.org/officeDocument/2006/relationships/customXml" Target="../ink/ink198.xml"/><Relationship Id="rId42" Type="http://schemas.openxmlformats.org/officeDocument/2006/relationships/image" Target="../media/image586.png"/><Relationship Id="rId47" Type="http://schemas.openxmlformats.org/officeDocument/2006/relationships/customXml" Target="../ink/ink211.xml"/><Relationship Id="rId63" Type="http://schemas.openxmlformats.org/officeDocument/2006/relationships/customXml" Target="../ink/ink219.xml"/><Relationship Id="rId68" Type="http://schemas.openxmlformats.org/officeDocument/2006/relationships/image" Target="../media/image599.png"/><Relationship Id="rId84" Type="http://schemas.openxmlformats.org/officeDocument/2006/relationships/image" Target="../media/image607.png"/><Relationship Id="rId89" Type="http://schemas.openxmlformats.org/officeDocument/2006/relationships/customXml" Target="../ink/ink232.xml"/><Relationship Id="rId112" Type="http://schemas.openxmlformats.org/officeDocument/2006/relationships/image" Target="../media/image621.png"/><Relationship Id="rId16" Type="http://schemas.openxmlformats.org/officeDocument/2006/relationships/image" Target="../media/image573.png"/><Relationship Id="rId107" Type="http://schemas.openxmlformats.org/officeDocument/2006/relationships/customXml" Target="../ink/ink241.xml"/><Relationship Id="rId11" Type="http://schemas.openxmlformats.org/officeDocument/2006/relationships/customXml" Target="../ink/ink193.xml"/><Relationship Id="rId24" Type="http://schemas.openxmlformats.org/officeDocument/2006/relationships/image" Target="../media/image577.png"/><Relationship Id="rId32" Type="http://schemas.openxmlformats.org/officeDocument/2006/relationships/image" Target="../media/image581.png"/><Relationship Id="rId37" Type="http://schemas.openxmlformats.org/officeDocument/2006/relationships/customXml" Target="../ink/ink206.xml"/><Relationship Id="rId40" Type="http://schemas.openxmlformats.org/officeDocument/2006/relationships/image" Target="../media/image585.png"/><Relationship Id="rId45" Type="http://schemas.openxmlformats.org/officeDocument/2006/relationships/customXml" Target="../ink/ink210.xml"/><Relationship Id="rId53" Type="http://schemas.openxmlformats.org/officeDocument/2006/relationships/customXml" Target="../ink/ink214.xml"/><Relationship Id="rId58" Type="http://schemas.openxmlformats.org/officeDocument/2006/relationships/image" Target="../media/image594.png"/><Relationship Id="rId66" Type="http://schemas.openxmlformats.org/officeDocument/2006/relationships/image" Target="../media/image24.emf"/><Relationship Id="rId74" Type="http://schemas.openxmlformats.org/officeDocument/2006/relationships/image" Target="../media/image25.emf"/><Relationship Id="rId79" Type="http://schemas.openxmlformats.org/officeDocument/2006/relationships/customXml" Target="../ink/ink227.xml"/><Relationship Id="rId87" Type="http://schemas.openxmlformats.org/officeDocument/2006/relationships/customXml" Target="../ink/ink231.xml"/><Relationship Id="rId102" Type="http://schemas.openxmlformats.org/officeDocument/2006/relationships/image" Target="../media/image616.png"/><Relationship Id="rId110" Type="http://schemas.openxmlformats.org/officeDocument/2006/relationships/image" Target="../media/image620.png"/><Relationship Id="rId115" Type="http://schemas.openxmlformats.org/officeDocument/2006/relationships/customXml" Target="../ink/ink245.xml"/><Relationship Id="rId5" Type="http://schemas.openxmlformats.org/officeDocument/2006/relationships/image" Target="../media/image568.png"/><Relationship Id="rId61" Type="http://schemas.openxmlformats.org/officeDocument/2006/relationships/customXml" Target="../ink/ink218.xml"/><Relationship Id="rId82" Type="http://schemas.openxmlformats.org/officeDocument/2006/relationships/image" Target="../media/image606.png"/><Relationship Id="rId90" Type="http://schemas.openxmlformats.org/officeDocument/2006/relationships/image" Target="../media/image610.png"/><Relationship Id="rId95" Type="http://schemas.openxmlformats.org/officeDocument/2006/relationships/customXml" Target="../ink/ink235.xml"/><Relationship Id="rId19" Type="http://schemas.openxmlformats.org/officeDocument/2006/relationships/customXml" Target="../ink/ink197.xml"/><Relationship Id="rId14" Type="http://schemas.openxmlformats.org/officeDocument/2006/relationships/image" Target="../media/image572.png"/><Relationship Id="rId22" Type="http://schemas.openxmlformats.org/officeDocument/2006/relationships/image" Target="../media/image576.png"/><Relationship Id="rId27" Type="http://schemas.openxmlformats.org/officeDocument/2006/relationships/customXml" Target="../ink/ink201.xml"/><Relationship Id="rId30" Type="http://schemas.openxmlformats.org/officeDocument/2006/relationships/image" Target="../media/image580.png"/><Relationship Id="rId35" Type="http://schemas.openxmlformats.org/officeDocument/2006/relationships/customXml" Target="../ink/ink205.xml"/><Relationship Id="rId43" Type="http://schemas.openxmlformats.org/officeDocument/2006/relationships/customXml" Target="../ink/ink209.xml"/><Relationship Id="rId48" Type="http://schemas.openxmlformats.org/officeDocument/2006/relationships/image" Target="../media/image589.png"/><Relationship Id="rId56" Type="http://schemas.openxmlformats.org/officeDocument/2006/relationships/image" Target="../media/image593.png"/><Relationship Id="rId64" Type="http://schemas.openxmlformats.org/officeDocument/2006/relationships/image" Target="../media/image597.png"/><Relationship Id="rId69" Type="http://schemas.openxmlformats.org/officeDocument/2006/relationships/customXml" Target="../ink/ink222.xml"/><Relationship Id="rId77" Type="http://schemas.openxmlformats.org/officeDocument/2006/relationships/customXml" Target="../ink/ink226.xml"/><Relationship Id="rId100" Type="http://schemas.openxmlformats.org/officeDocument/2006/relationships/image" Target="../media/image615.png"/><Relationship Id="rId105" Type="http://schemas.openxmlformats.org/officeDocument/2006/relationships/customXml" Target="../ink/ink240.xml"/><Relationship Id="rId113" Type="http://schemas.openxmlformats.org/officeDocument/2006/relationships/customXml" Target="../ink/ink244.xml"/><Relationship Id="rId118" Type="http://schemas.openxmlformats.org/officeDocument/2006/relationships/image" Target="../media/image29.emf"/><Relationship Id="rId8" Type="http://schemas.openxmlformats.org/officeDocument/2006/relationships/image" Target="../media/image569.png"/><Relationship Id="rId51" Type="http://schemas.openxmlformats.org/officeDocument/2006/relationships/customXml" Target="../ink/ink213.xml"/><Relationship Id="rId72" Type="http://schemas.openxmlformats.org/officeDocument/2006/relationships/image" Target="../media/image601.png"/><Relationship Id="rId80" Type="http://schemas.openxmlformats.org/officeDocument/2006/relationships/image" Target="../media/image605.png"/><Relationship Id="rId85" Type="http://schemas.openxmlformats.org/officeDocument/2006/relationships/customXml" Target="../ink/ink230.xml"/><Relationship Id="rId93" Type="http://schemas.openxmlformats.org/officeDocument/2006/relationships/customXml" Target="../ink/ink234.xml"/><Relationship Id="rId98" Type="http://schemas.openxmlformats.org/officeDocument/2006/relationships/image" Target="../media/image614.png"/><Relationship Id="rId3" Type="http://schemas.openxmlformats.org/officeDocument/2006/relationships/image" Target="../media/image22.emf"/><Relationship Id="rId12" Type="http://schemas.openxmlformats.org/officeDocument/2006/relationships/image" Target="../media/image571.png"/><Relationship Id="rId17" Type="http://schemas.openxmlformats.org/officeDocument/2006/relationships/customXml" Target="../ink/ink196.xml"/><Relationship Id="rId25" Type="http://schemas.openxmlformats.org/officeDocument/2006/relationships/customXml" Target="../ink/ink200.xml"/><Relationship Id="rId33" Type="http://schemas.openxmlformats.org/officeDocument/2006/relationships/customXml" Target="../ink/ink204.xml"/><Relationship Id="rId38" Type="http://schemas.openxmlformats.org/officeDocument/2006/relationships/image" Target="../media/image584.png"/><Relationship Id="rId46" Type="http://schemas.openxmlformats.org/officeDocument/2006/relationships/image" Target="../media/image23.emf"/><Relationship Id="rId59" Type="http://schemas.openxmlformats.org/officeDocument/2006/relationships/customXml" Target="../ink/ink217.xml"/><Relationship Id="rId67" Type="http://schemas.openxmlformats.org/officeDocument/2006/relationships/customXml" Target="../ink/ink221.xml"/><Relationship Id="rId103" Type="http://schemas.openxmlformats.org/officeDocument/2006/relationships/customXml" Target="../ink/ink239.xml"/><Relationship Id="rId108" Type="http://schemas.openxmlformats.org/officeDocument/2006/relationships/image" Target="../media/image619.png"/><Relationship Id="rId116" Type="http://schemas.openxmlformats.org/officeDocument/2006/relationships/image" Target="../media/image28.emf"/><Relationship Id="rId20" Type="http://schemas.openxmlformats.org/officeDocument/2006/relationships/image" Target="../media/image575.png"/><Relationship Id="rId41" Type="http://schemas.openxmlformats.org/officeDocument/2006/relationships/customXml" Target="../ink/ink208.xml"/><Relationship Id="rId54" Type="http://schemas.openxmlformats.org/officeDocument/2006/relationships/image" Target="../media/image592.png"/><Relationship Id="rId62" Type="http://schemas.openxmlformats.org/officeDocument/2006/relationships/image" Target="../media/image596.png"/><Relationship Id="rId70" Type="http://schemas.openxmlformats.org/officeDocument/2006/relationships/image" Target="../media/image600.png"/><Relationship Id="rId75" Type="http://schemas.openxmlformats.org/officeDocument/2006/relationships/customXml" Target="../ink/ink225.xml"/><Relationship Id="rId83" Type="http://schemas.openxmlformats.org/officeDocument/2006/relationships/customXml" Target="../ink/ink229.xml"/><Relationship Id="rId88" Type="http://schemas.openxmlformats.org/officeDocument/2006/relationships/image" Target="../media/image609.png"/><Relationship Id="rId91" Type="http://schemas.openxmlformats.org/officeDocument/2006/relationships/customXml" Target="../ink/ink233.xml"/><Relationship Id="rId96" Type="http://schemas.openxmlformats.org/officeDocument/2006/relationships/image" Target="../media/image613.png"/><Relationship Id="rId111" Type="http://schemas.openxmlformats.org/officeDocument/2006/relationships/customXml" Target="../ink/ink2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0.xml"/><Relationship Id="rId15" Type="http://schemas.openxmlformats.org/officeDocument/2006/relationships/customXml" Target="../ink/ink195.xml"/><Relationship Id="rId23" Type="http://schemas.openxmlformats.org/officeDocument/2006/relationships/customXml" Target="../ink/ink199.xml"/><Relationship Id="rId28" Type="http://schemas.openxmlformats.org/officeDocument/2006/relationships/image" Target="../media/image579.png"/><Relationship Id="rId36" Type="http://schemas.openxmlformats.org/officeDocument/2006/relationships/image" Target="../media/image583.png"/><Relationship Id="rId49" Type="http://schemas.openxmlformats.org/officeDocument/2006/relationships/customXml" Target="../ink/ink212.xml"/><Relationship Id="rId57" Type="http://schemas.openxmlformats.org/officeDocument/2006/relationships/customXml" Target="../ink/ink216.xml"/><Relationship Id="rId106" Type="http://schemas.openxmlformats.org/officeDocument/2006/relationships/image" Target="../media/image618.png"/><Relationship Id="rId114" Type="http://schemas.openxmlformats.org/officeDocument/2006/relationships/image" Target="../media/image622.png"/><Relationship Id="rId10" Type="http://schemas.openxmlformats.org/officeDocument/2006/relationships/image" Target="../media/image570.png"/><Relationship Id="rId31" Type="http://schemas.openxmlformats.org/officeDocument/2006/relationships/customXml" Target="../ink/ink203.xml"/><Relationship Id="rId44" Type="http://schemas.openxmlformats.org/officeDocument/2006/relationships/image" Target="../media/image587.png"/><Relationship Id="rId52" Type="http://schemas.openxmlformats.org/officeDocument/2006/relationships/image" Target="../media/image591.png"/><Relationship Id="rId60" Type="http://schemas.openxmlformats.org/officeDocument/2006/relationships/image" Target="../media/image595.png"/><Relationship Id="rId65" Type="http://schemas.openxmlformats.org/officeDocument/2006/relationships/customXml" Target="../ink/ink220.xml"/><Relationship Id="rId73" Type="http://schemas.openxmlformats.org/officeDocument/2006/relationships/customXml" Target="../ink/ink224.xml"/><Relationship Id="rId78" Type="http://schemas.openxmlformats.org/officeDocument/2006/relationships/image" Target="../media/image604.png"/><Relationship Id="rId81" Type="http://schemas.openxmlformats.org/officeDocument/2006/relationships/customXml" Target="../ink/ink228.xml"/><Relationship Id="rId86" Type="http://schemas.openxmlformats.org/officeDocument/2006/relationships/image" Target="../media/image608.png"/><Relationship Id="rId94" Type="http://schemas.openxmlformats.org/officeDocument/2006/relationships/image" Target="../media/image27.emf"/><Relationship Id="rId99" Type="http://schemas.openxmlformats.org/officeDocument/2006/relationships/customXml" Target="../ink/ink237.xml"/><Relationship Id="rId101" Type="http://schemas.openxmlformats.org/officeDocument/2006/relationships/customXml" Target="../ink/ink238.xml"/><Relationship Id="rId4" Type="http://schemas.openxmlformats.org/officeDocument/2006/relationships/customXml" Target="../ink/ink189.xml"/><Relationship Id="rId9" Type="http://schemas.openxmlformats.org/officeDocument/2006/relationships/customXml" Target="../ink/ink192.xml"/><Relationship Id="rId13" Type="http://schemas.openxmlformats.org/officeDocument/2006/relationships/customXml" Target="../ink/ink194.xml"/><Relationship Id="rId18" Type="http://schemas.openxmlformats.org/officeDocument/2006/relationships/image" Target="../media/image574.png"/><Relationship Id="rId39" Type="http://schemas.openxmlformats.org/officeDocument/2006/relationships/customXml" Target="../ink/ink207.xml"/><Relationship Id="rId109" Type="http://schemas.openxmlformats.org/officeDocument/2006/relationships/customXml" Target="../ink/ink242.xml"/><Relationship Id="rId34" Type="http://schemas.openxmlformats.org/officeDocument/2006/relationships/image" Target="../media/image582.png"/><Relationship Id="rId50" Type="http://schemas.openxmlformats.org/officeDocument/2006/relationships/image" Target="../media/image590.png"/><Relationship Id="rId55" Type="http://schemas.openxmlformats.org/officeDocument/2006/relationships/customXml" Target="../ink/ink215.xml"/><Relationship Id="rId76" Type="http://schemas.openxmlformats.org/officeDocument/2006/relationships/image" Target="../media/image603.png"/><Relationship Id="rId97" Type="http://schemas.openxmlformats.org/officeDocument/2006/relationships/customXml" Target="../ink/ink236.xml"/><Relationship Id="rId104" Type="http://schemas.openxmlformats.org/officeDocument/2006/relationships/image" Target="../media/image617.png"/><Relationship Id="rId7" Type="http://schemas.openxmlformats.org/officeDocument/2006/relationships/customXml" Target="../ink/ink191.xml"/><Relationship Id="rId71" Type="http://schemas.openxmlformats.org/officeDocument/2006/relationships/customXml" Target="../ink/ink223.xml"/><Relationship Id="rId92" Type="http://schemas.openxmlformats.org/officeDocument/2006/relationships/image" Target="../media/image26.emf"/><Relationship Id="rId2" Type="http://schemas.openxmlformats.org/officeDocument/2006/relationships/customXml" Target="../ink/ink188.xml"/><Relationship Id="rId29" Type="http://schemas.openxmlformats.org/officeDocument/2006/relationships/customXml" Target="../ink/ink2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248.xml"/><Relationship Id="rId61" Type="http://schemas.openxmlformats.org/officeDocument/2006/relationships/image" Target="../media/image399.png"/><Relationship Id="rId35" Type="http://schemas.openxmlformats.org/officeDocument/2006/relationships/image" Target="../media/image56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68960"/>
            <a:ext cx="7056784" cy="17750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</a:t>
            </a:r>
            <a:r>
              <a:rPr lang="en-US" sz="2400" dirty="0">
                <a:ea typeface="ＭＳ Ｐゴシック" pitchFamily="-112" charset="-128"/>
              </a:rPr>
              <a:t> 1: </a:t>
            </a:r>
            <a:r>
              <a:rPr lang="el-GR" sz="2400" dirty="0">
                <a:ea typeface="ＭＳ Ｐゴシック" pitchFamily="-112" charset="-128"/>
              </a:rPr>
              <a:t>Εισαγωγή. Ανάκτηση </a:t>
            </a:r>
            <a:r>
              <a:rPr lang="en-US" sz="2400" dirty="0">
                <a:ea typeface="ＭＳ Ｐゴシック" pitchFamily="-112" charset="-128"/>
              </a:rPr>
              <a:t>Boole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1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Τι είναι η </a:t>
            </a:r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ea typeface="ＭＳ Ｐゴシック" pitchFamily="-112" charset="-128"/>
              </a:rPr>
              <a:t>(Information Retrieval)</a:t>
            </a:r>
            <a:r>
              <a:rPr lang="el-GR" sz="3200" dirty="0">
                <a:ea typeface="ＭＳ Ｐゴシック" pitchFamily="-112" charset="-128"/>
              </a:rPr>
              <a:t>;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0386" y="4129794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8444" y="4304281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 engines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Desktop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Email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Social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el-G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48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9527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ea typeface="ＭＳ Ｐゴシック" pitchFamily="-112" charset="-128"/>
              </a:rPr>
              <a:t>Αδόμητα δεδομένα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Επιτρέπει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Ερωτήματα με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keyword</a:t>
            </a:r>
            <a:r>
              <a:rPr lang="el-GR" sz="2400" dirty="0">
                <a:ea typeface="ＭＳ Ｐゴシック" pitchFamily="-112" charset="-128"/>
              </a:rPr>
              <a:t>) με πιθανούς τελεστές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>
                <a:ea typeface="ＭＳ Ｐゴシック" pitchFamily="-112" charset="-128"/>
              </a:rPr>
              <a:t>: π.χ., </a:t>
            </a:r>
            <a:endParaRPr lang="en-US" sz="24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Βρες όλες τις </a:t>
            </a:r>
            <a:r>
              <a:rPr lang="en-US" sz="2400" dirty="0">
                <a:ea typeface="ＭＳ Ｐゴシック" pitchFamily="-112" charset="-128"/>
              </a:rPr>
              <a:t>web </a:t>
            </a:r>
            <a:r>
              <a:rPr lang="el-GR" sz="2400" dirty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EAF16-7410-4D68-9999-61DACCD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1D4A2-EEFD-45AB-A8EF-0F3CE6F25BD2}"/>
              </a:ext>
            </a:extLst>
          </p:cNvPr>
          <p:cNvSpPr txBox="1"/>
          <p:nvPr/>
        </p:nvSpPr>
        <p:spPr>
          <a:xfrm>
            <a:off x="179512" y="6260430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https://www.altexsoft.com/blog/structured-unstructured-data/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E46325-B274-4969-A9FE-D77F5883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2" y="239589"/>
            <a:ext cx="5130155" cy="244319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AAA92-DA5A-4C42-9B97-C2CCB7F2C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31154"/>
            <a:ext cx="4356484" cy="3080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24224-2B70-4613-9E55-A6714A5C7718}"/>
              </a:ext>
            </a:extLst>
          </p:cNvPr>
          <p:cNvSpPr txBox="1"/>
          <p:nvPr/>
        </p:nvSpPr>
        <p:spPr>
          <a:xfrm>
            <a:off x="251520" y="28979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structured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9B970-19C8-4B9F-826C-1E434369B3D3}"/>
              </a:ext>
            </a:extLst>
          </p:cNvPr>
          <p:cNvSpPr txBox="1"/>
          <p:nvPr/>
        </p:nvSpPr>
        <p:spPr>
          <a:xfrm>
            <a:off x="1655676" y="39605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unstructured</a:t>
            </a:r>
          </a:p>
        </p:txBody>
      </p:sp>
    </p:spTree>
    <p:extLst>
      <p:ext uri="{BB962C8B-B14F-4D97-AF65-F5344CB8AC3E}">
        <p14:creationId xmlns:p14="http://schemas.microsoft.com/office/powerpoint/2010/main" val="285927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2593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>
                <a:ea typeface="ＭＳ Ｐゴシック" pitchFamily="-112" charset="-128"/>
              </a:rPr>
              <a:t>vs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sz="3200" dirty="0">
                <a:ea typeface="ＭＳ Ｐゴシック" pitchFamily="-112" charset="-128"/>
              </a:rPr>
              <a:t>Βάσεις Δεδομένων</a:t>
            </a:r>
            <a:endParaRPr lang="en-US" sz="3200" dirty="0"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αποτέλεσμα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>
                <a:ea typeface="ＭＳ Ｐゴシック" pitchFamily="-112" charset="-128"/>
              </a:rPr>
              <a:t>vs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sz="3200" dirty="0">
                <a:ea typeface="ＭＳ Ｐゴシック" pitchFamily="-112" charset="-128"/>
              </a:rPr>
              <a:t>Βάσεις Δεδομένων</a:t>
            </a:r>
            <a:endParaRPr lang="en-US" sz="3200" dirty="0"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043608" y="1984705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915816" y="1408641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ανάγκη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1"/>
                </a:solidFill>
                <a:latin typeface="+mn-lt"/>
              </a:rPr>
              <a:t>Διαισθητικά 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σχετίζονται περισσότερο με το ερώτημα από ότι τα υπόλοιπα έγγραφα.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>
                <a:ea typeface="ＭＳ Ｐゴシック" pitchFamily="-112" charset="-128"/>
              </a:rPr>
              <a:t>Ημιδομημένα</a:t>
            </a:r>
            <a:r>
              <a:rPr lang="el-GR" dirty="0">
                <a:ea typeface="ＭＳ Ｐゴシック" pitchFamily="-112" charset="-128"/>
              </a:rPr>
              <a:t> δεδομένα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Bullets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Web pages?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«</a:t>
            </a:r>
            <a:r>
              <a:rPr lang="el-GR" dirty="0" err="1">
                <a:ea typeface="ＭＳ Ｐゴシック" pitchFamily="-112" charset="-128"/>
              </a:rPr>
              <a:t>Ημιδομημένη</a:t>
            </a:r>
            <a:r>
              <a:rPr lang="el-GR" dirty="0">
                <a:ea typeface="ＭＳ Ｐゴシック" pitchFamily="-112" charset="-128"/>
              </a:rPr>
              <a:t>» αναζήτηση όπως: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contains </a:t>
            </a:r>
            <a:r>
              <a:rPr lang="el-GR" u="sng" dirty="0" err="1">
                <a:ea typeface="ＭＳ Ｐゴシック" pitchFamily="-112" charset="-128"/>
              </a:rPr>
              <a:t>ημιδομημένα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Bullets</a:t>
            </a:r>
            <a:r>
              <a:rPr lang="en-US" dirty="0">
                <a:ea typeface="ＭＳ Ｐゴシック" pitchFamily="-112" charset="-128"/>
              </a:rPr>
              <a:t> contain </a:t>
            </a:r>
            <a:r>
              <a:rPr lang="el-GR" u="sng" dirty="0">
                <a:ea typeface="ＭＳ Ｐゴシック" pitchFamily="-112" charset="-128"/>
              </a:rPr>
              <a:t>αναζήτηση</a:t>
            </a:r>
            <a:endParaRPr lang="en-US" u="sng" dirty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… </a:t>
            </a:r>
            <a:r>
              <a:rPr lang="el-GR" sz="2400" dirty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Αδόμητα</a:t>
            </a:r>
            <a:r>
              <a:rPr lang="en-US" sz="3600" dirty="0">
                <a:ea typeface="ＭＳ Ｐゴシック" pitchFamily="-112" charset="-128"/>
              </a:rPr>
              <a:t> (</a:t>
            </a:r>
            <a:r>
              <a:rPr lang="el-GR" sz="3600" dirty="0">
                <a:ea typeface="ＭＳ Ｐゴシック" pitchFamily="-112" charset="-128"/>
              </a:rPr>
              <a:t>κείμενο</a:t>
            </a:r>
            <a:r>
              <a:rPr lang="en-US" sz="3600" dirty="0">
                <a:ea typeface="ＭＳ Ｐゴシック" pitchFamily="-112" charset="-128"/>
              </a:rPr>
              <a:t>) vs. </a:t>
            </a:r>
            <a:r>
              <a:rPr lang="el-GR" sz="3600" dirty="0">
                <a:ea typeface="ＭＳ Ｐゴシック" pitchFamily="-112" charset="-128"/>
              </a:rPr>
              <a:t>Δομημένα </a:t>
            </a:r>
            <a:r>
              <a:rPr lang="en-US" sz="3600" dirty="0">
                <a:ea typeface="ＭＳ Ｐゴシック" pitchFamily="-112" charset="-128"/>
              </a:rPr>
              <a:t>(</a:t>
            </a:r>
            <a:r>
              <a:rPr lang="el-GR" sz="3600" dirty="0">
                <a:ea typeface="ＭＳ Ｐゴシック" pitchFamily="-112" charset="-128"/>
              </a:rPr>
              <a:t>βάσεις δεδομένων</a:t>
            </a:r>
            <a:r>
              <a:rPr lang="en-US" sz="3600" dirty="0">
                <a:ea typeface="ＭＳ Ｐゴシック" pitchFamily="-112" charset="-128"/>
              </a:rPr>
              <a:t>) </a:t>
            </a:r>
            <a:r>
              <a:rPr lang="el-GR" sz="3600" dirty="0">
                <a:ea typeface="ＭＳ Ｐゴシック" pitchFamily="-112" charset="-128"/>
              </a:rPr>
              <a:t>δεδομένα</a:t>
            </a:r>
            <a:r>
              <a:rPr lang="en-US" sz="3600" dirty="0">
                <a:ea typeface="ＭＳ Ｐゴシック" pitchFamily="-112" charset="-128"/>
              </a:rPr>
              <a:t> </a:t>
            </a:r>
            <a:r>
              <a:rPr lang="el-GR" sz="3600" dirty="0">
                <a:ea typeface="ＭＳ Ｐゴシック" pitchFamily="-112" charset="-128"/>
              </a:rPr>
              <a:t>το</a:t>
            </a:r>
            <a:r>
              <a:rPr lang="en-US" sz="3600" dirty="0">
                <a:ea typeface="ＭＳ Ｐゴシック" pitchFamily="-112" charset="-128"/>
              </a:rPr>
              <a:t> 1996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0079506"/>
              </p:ext>
            </p:extLst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7771758" imgH="4553336" progId="Excel.Sheet.8">
                  <p:embed/>
                </p:oleObj>
              </mc:Choice>
              <mc:Fallback>
                <p:oleObj r:id="rId3" imgW="7771758" imgH="45533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2045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Αδόμητα</a:t>
            </a:r>
            <a:r>
              <a:rPr lang="en-US" sz="3600" dirty="0">
                <a:ea typeface="ＭＳ Ｐゴシック" pitchFamily="-112" charset="-128"/>
              </a:rPr>
              <a:t> (</a:t>
            </a:r>
            <a:r>
              <a:rPr lang="el-GR" sz="3600" dirty="0">
                <a:ea typeface="ＭＳ Ｐゴシック" pitchFamily="-112" charset="-128"/>
              </a:rPr>
              <a:t>κείμενο</a:t>
            </a:r>
            <a:r>
              <a:rPr lang="en-US" sz="3600" dirty="0">
                <a:ea typeface="ＭＳ Ｐゴシック" pitchFamily="-112" charset="-128"/>
              </a:rPr>
              <a:t>) vs. </a:t>
            </a:r>
            <a:r>
              <a:rPr lang="el-GR" sz="3600" dirty="0">
                <a:ea typeface="ＭＳ Ｐゴシック" pitchFamily="-112" charset="-128"/>
              </a:rPr>
              <a:t>Δομημένα </a:t>
            </a:r>
            <a:r>
              <a:rPr lang="en-US" sz="3600" dirty="0">
                <a:ea typeface="ＭＳ Ｐゴシック" pitchFamily="-112" charset="-128"/>
              </a:rPr>
              <a:t>(</a:t>
            </a:r>
            <a:r>
              <a:rPr lang="el-GR" sz="3600" dirty="0">
                <a:ea typeface="ＭＳ Ｐゴシック" pitchFamily="-112" charset="-128"/>
              </a:rPr>
              <a:t>βάσεις δεδομένων</a:t>
            </a:r>
            <a:r>
              <a:rPr lang="en-US" sz="3600" dirty="0">
                <a:ea typeface="ＭＳ Ｐゴシック" pitchFamily="-112" charset="-128"/>
              </a:rPr>
              <a:t>) </a:t>
            </a:r>
            <a:r>
              <a:rPr lang="el-GR" sz="3600" dirty="0">
                <a:ea typeface="ＭＳ Ｐゴシック" pitchFamily="-112" charset="-128"/>
              </a:rPr>
              <a:t>δεδομένα</a:t>
            </a:r>
            <a:r>
              <a:rPr lang="en-US" sz="3600" dirty="0">
                <a:ea typeface="ＭＳ Ｐゴシック" pitchFamily="-112" charset="-128"/>
              </a:rPr>
              <a:t> </a:t>
            </a:r>
            <a:r>
              <a:rPr lang="el-GR" sz="3600" dirty="0">
                <a:ea typeface="ＭＳ Ｐゴシック" pitchFamily="-112" charset="-128"/>
              </a:rPr>
              <a:t>σήμερα?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3928" y="5552246"/>
            <a:ext cx="401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User generated content (social networks, blogs,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etc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sz="1800" i="1" dirty="0">
                <a:solidFill>
                  <a:schemeClr val="tx1"/>
                </a:solidFill>
                <a:latin typeface="Calibri" pitchFamily="34" charset="0"/>
              </a:rPr>
              <a:t>Facebook search</a:t>
            </a:r>
            <a:endParaRPr lang="el-GR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337617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7700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</a:rPr>
              <a:t>http://bhavnaober.blogspot.gr/2015/02/data-warehouse-current-scenario.html</a:t>
            </a:r>
            <a:endParaRPr lang="el-GR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" y="2076449"/>
            <a:ext cx="7987159" cy="12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43" y="2079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ea typeface="ＭＳ Ｐゴシック" pitchFamily="-112" charset="-128"/>
              </a:rPr>
              <a:t>Αναζήτηση</a:t>
            </a:r>
            <a:endParaRPr lang="en-US" sz="4000" dirty="0"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</a:t>
            </a:r>
            <a:r>
              <a:rPr lang="el-GR" sz="3000" dirty="0" err="1">
                <a:ea typeface="ＭＳ Ｐゴシック" pitchFamily="-112" charset="-128"/>
              </a:rPr>
              <a:t>Μοντελοποίηση</a:t>
            </a:r>
            <a:endParaRPr lang="el-GR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Επεξεργασία (φυσικές γλώσσες)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Βασικές δομές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Αξιολόγηση</a:t>
            </a:r>
          </a:p>
          <a:p>
            <a:pPr marL="0" indent="0" eaLnBrk="1" hangingPunct="1">
              <a:buNone/>
            </a:pP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3F9C3-88C7-4F92-ACD9-90D44989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7F2E-2C11-444B-9D27-DE13F0FFC051}"/>
              </a:ext>
            </a:extLst>
          </p:cNvPr>
          <p:cNvSpPr txBox="1"/>
          <p:nvPr/>
        </p:nvSpPr>
        <p:spPr>
          <a:xfrm>
            <a:off x="611560" y="155679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Αναζήτηση με λέξεις κλειδιά σε μεγάλες συλλογές κυρίως κειμένου </a:t>
            </a:r>
          </a:p>
        </p:txBody>
      </p:sp>
    </p:spTree>
    <p:extLst>
      <p:ext uri="{BB962C8B-B14F-4D97-AF65-F5344CB8AC3E}">
        <p14:creationId xmlns:p14="http://schemas.microsoft.com/office/powerpoint/2010/main" val="308607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046" y="10823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ea typeface="ＭＳ Ｐゴシック" pitchFamily="-112" charset="-128"/>
              </a:rPr>
              <a:t>Μηχανές αναζήτησης</a:t>
            </a:r>
            <a:endParaRPr lang="en-US" sz="4000" dirty="0"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Πέρα από τους όρους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dirty="0">
                <a:ea typeface="ＭＳ Ｐゴシック" pitchFamily="-112" charset="-128"/>
              </a:rPr>
              <a:t> Συνδέσεις, </a:t>
            </a:r>
            <a:r>
              <a:rPr lang="el-GR" sz="2400" dirty="0">
                <a:ea typeface="ＭＳ Ｐゴシック" pitchFamily="-112" charset="-128"/>
              </a:rPr>
              <a:t>Ανάλυση συνδέσμων, </a:t>
            </a:r>
            <a:r>
              <a:rPr lang="en-US" sz="2400" dirty="0">
                <a:ea typeface="ＭＳ Ｐゴシック" pitchFamily="-112" charset="-128"/>
              </a:rPr>
              <a:t>clickstreams ...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6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Διαφορετικοί χρήστες, ανάγκες, ερωτήματα, κείμενα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Πως δουλεύουν οι μηχανές αναζήτησης; Μπορούμε να τις βελτιώσουμε; 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8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Chart" r:id="rId3" imgW="0" imgH="0" progId="MSGraph.Chart.8">
                    <p:embed/>
                  </p:oleObj>
                </mc:Choice>
                <mc:Fallback>
                  <p:oleObj name="Chart" r:id="rId3" imgW="0" imgH="0" progId="MSGraph.Chart.8">
                    <p:embed/>
                    <p:pic>
                      <p:nvPicPr>
                        <p:cNvPr id="0" name="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022330" y="353980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>
                <a:solidFill>
                  <a:schemeClr val="tx1"/>
                </a:solidFill>
                <a:latin typeface="Calibri"/>
                <a:ea typeface="+mn-ea"/>
              </a:rPr>
              <a:t>Μερικά Στοιχεία Μηχανικής Μάθησης</a:t>
            </a:r>
            <a:endParaRPr lang="en-US" sz="3600" dirty="0">
              <a:solidFill>
                <a:schemeClr val="tx1"/>
              </a:solidFill>
              <a:latin typeface="Calibri"/>
              <a:ea typeface="+mn-ea"/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[ 0.20 0.20 ]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[ 0.60 0.30 ]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[ 0.30 0.70 ]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[ 0.70 0.80 ]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365C0"/>
                </a:solidFill>
                <a:latin typeface="Calibri"/>
                <a:ea typeface="+mn-ea"/>
              </a:rPr>
              <a:t>queen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283" y="1340768"/>
            <a:ext cx="60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Word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embeddings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9592" y="135705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4400" dirty="0">
                <a:ea typeface="ＭＳ Ｐゴシック" pitchFamily="-112" charset="-128"/>
              </a:rPr>
              <a:t>Άλλα θέματα</a:t>
            </a:r>
            <a:endParaRPr lang="en-US" sz="4400" dirty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71742" cy="460851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Κατηγοριοποίηση </a:t>
            </a:r>
            <a:r>
              <a:rPr lang="en-US" sz="1600" dirty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>
                <a:ea typeface="ＭＳ Ｐゴシック" pitchFamily="-112" charset="-128"/>
              </a:rPr>
              <a:t>		</a:t>
            </a:r>
            <a:r>
              <a:rPr lang="el-GR" sz="1600" dirty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1600" dirty="0">
                <a:ea typeface="ＭＳ Ｐゴシック" pitchFamily="-112" charset="-128"/>
              </a:rPr>
              <a:t> (</a:t>
            </a:r>
            <a:r>
              <a:rPr lang="el-GR" sz="1600" dirty="0">
                <a:ea typeface="ＭＳ Ｐゴシック" pitchFamily="-112" charset="-128"/>
              </a:rPr>
              <a:t>Παράδειγμα: </a:t>
            </a:r>
            <a:r>
              <a:rPr lang="en-US" sz="1600" dirty="0">
                <a:ea typeface="ＭＳ Ｐゴシック" pitchFamily="-112" charset="-128"/>
              </a:rPr>
              <a:t>email spam)</a:t>
            </a:r>
            <a:endParaRPr lang="el-GR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 err="1">
                <a:ea typeface="ＭＳ Ｐゴシック" pitchFamily="-112" charset="-128"/>
              </a:rPr>
              <a:t>Συσταδοποίηση</a:t>
            </a:r>
            <a:r>
              <a:rPr lang="el-GR" sz="1600" dirty="0">
                <a:ea typeface="ＭＳ Ｐゴシック" pitchFamily="-112" charset="-128"/>
              </a:rPr>
              <a:t> (</a:t>
            </a:r>
            <a:r>
              <a:rPr lang="en-US" sz="1600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>
                <a:ea typeface="ＭＳ Ｐゴシック" pitchFamily="-112" charset="-128"/>
              </a:rPr>
              <a:t>		</a:t>
            </a:r>
            <a:r>
              <a:rPr lang="el-GR" sz="1600" dirty="0">
                <a:ea typeface="ＭＳ Ｐゴシック" pitchFamily="-112" charset="-128"/>
              </a:rPr>
              <a:t>Ομαδοποίηση σχετικών εγγράφων</a:t>
            </a:r>
            <a:r>
              <a:rPr lang="en-US" sz="1600" dirty="0">
                <a:ea typeface="ＭＳ Ｐゴシック" pitchFamily="-112" charset="-128"/>
              </a:rPr>
              <a:t>  </a:t>
            </a:r>
            <a:r>
              <a:rPr lang="el-GR" sz="1600" dirty="0">
                <a:ea typeface="ＭＳ Ｐゴシック" pitchFamily="-112" charset="-128"/>
              </a:rPr>
              <a:t>και περίληψη</a:t>
            </a: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Query-Answering systems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ea typeface="ＭＳ Ｐゴシック" pitchFamily="-112" charset="-128"/>
              </a:rPr>
              <a:t>Διαδικαστικά</a:t>
            </a:r>
            <a:endParaRPr lang="en-US" sz="4000" dirty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Cristopher</a:t>
            </a:r>
            <a:r>
              <a:rPr lang="en-US" dirty="0"/>
              <a:t> D. Manning, </a:t>
            </a:r>
            <a:r>
              <a:rPr lang="en-US" dirty="0" err="1"/>
              <a:t>Prabhakar</a:t>
            </a:r>
            <a:r>
              <a:rPr lang="en-US" dirty="0"/>
              <a:t> </a:t>
            </a:r>
            <a:r>
              <a:rPr lang="en-US" dirty="0" err="1"/>
              <a:t>Raghavan</a:t>
            </a:r>
            <a:r>
              <a:rPr lang="en-US" dirty="0"/>
              <a:t> and </a:t>
            </a:r>
            <a:r>
              <a:rPr lang="en-US" dirty="0" err="1"/>
              <a:t>Hinrich</a:t>
            </a:r>
            <a:r>
              <a:rPr lang="en-US" dirty="0"/>
              <a:t> </a:t>
            </a:r>
            <a:r>
              <a:rPr lang="en-US" dirty="0" err="1"/>
              <a:t>Schutze</a:t>
            </a:r>
            <a:r>
              <a:rPr lang="en-US" dirty="0"/>
              <a:t>.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23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-112" charset="-128"/>
              </a:rPr>
              <a:t>Διαδικαστικά</a:t>
            </a:r>
            <a:endParaRPr lang="en-US" sz="4800" dirty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80920" cy="204482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Βαθμολογία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μπορεί να αλλάξει)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Εργασία (έως 2 άτομα) – σε φάσεις</a:t>
            </a:r>
            <a:r>
              <a:rPr lang="en-US" dirty="0">
                <a:ea typeface="ＭＳ Ｐゴシック" pitchFamily="-112" charset="-128"/>
              </a:rPr>
              <a:t>:	</a:t>
            </a:r>
            <a:r>
              <a:rPr lang="el-GR" dirty="0">
                <a:ea typeface="ＭＳ Ｐゴシック" pitchFamily="-112" charset="-128"/>
              </a:rPr>
              <a:t>5</a:t>
            </a:r>
            <a:r>
              <a:rPr lang="en-US" dirty="0">
                <a:ea typeface="ＭＳ Ｐゴシック" pitchFamily="-112" charset="-128"/>
              </a:rPr>
              <a:t>0%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Προαιρετική εργασία – μελέτη </a:t>
            </a:r>
            <a:r>
              <a:rPr lang="en-US" dirty="0">
                <a:ea typeface="ＭＳ Ｐゴシック" pitchFamily="-112" charset="-128"/>
              </a:rPr>
              <a:t>ML </a:t>
            </a:r>
            <a:r>
              <a:rPr lang="el-GR" dirty="0">
                <a:ea typeface="ＭＳ Ｐゴシック" pitchFamily="-112" charset="-128"/>
              </a:rPr>
              <a:t>μοντέλων (20%)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Τελικό Διαγώνισμα</a:t>
            </a:r>
            <a:r>
              <a:rPr lang="en-US" dirty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sz="2000" dirty="0">
                <a:ea typeface="ＭＳ Ｐゴシック" pitchFamily="-112" charset="-128"/>
              </a:rPr>
              <a:t>5</a:t>
            </a:r>
            <a:r>
              <a:rPr lang="el-GR" sz="2000" dirty="0">
                <a:ea typeface="ＭＳ Ｐゴシック" pitchFamily="-112" charset="-128"/>
              </a:rPr>
              <a:t>0% (αν όχι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marL="2743200" lvl="8" indent="0">
              <a:buNone/>
            </a:pPr>
            <a:r>
              <a:rPr lang="el-GR" sz="2000" dirty="0">
                <a:ea typeface="ＭＳ Ｐゴシック" pitchFamily="-112" charset="-128"/>
              </a:rPr>
              <a:t>                        30% (αν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24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/>
              <p:nvPr/>
            </p:nvSpPr>
            <p:spPr>
              <a:xfrm>
                <a:off x="701570" y="5013176"/>
                <a:ext cx="774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Η εργασία δεν «κρατιέται»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Για να περάσετε το μάθημα, βαθμός διαγωνίσματος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0" y="5013176"/>
                <a:ext cx="7740860" cy="830997"/>
              </a:xfrm>
              <a:prstGeom prst="rect">
                <a:avLst/>
              </a:prstGeom>
              <a:blipFill>
                <a:blip r:embed="rId2"/>
                <a:stretch>
                  <a:fillRect l="-1024" t="-5839" b="-153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04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-112" charset="-128"/>
              </a:rPr>
              <a:t>Λίγα λόγια για την εργασία</a:t>
            </a:r>
            <a:endParaRPr lang="en-US" sz="4800" dirty="0"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>
            <a:noAutofit/>
          </a:bodyPr>
          <a:lstStyle/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Μηχανή αναζήτησης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Lucene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solar)</a:t>
            </a:r>
          </a:p>
          <a:p>
            <a:pPr marL="342900" lvl="1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2 καταληκτικές ημερομηνίες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Θεματικό (πέρσι </a:t>
            </a:r>
            <a:r>
              <a:rPr lang="en-US" sz="2400" dirty="0" err="1">
                <a:ea typeface="ＭＳ Ｐゴシック" pitchFamily="-112" charset="-128"/>
              </a:rPr>
              <a:t>covid</a:t>
            </a:r>
            <a:r>
              <a:rPr lang="en-US" sz="2400" dirty="0">
                <a:ea typeface="ＭＳ Ｐゴシック" pitchFamily="-112" charset="-128"/>
              </a:rPr>
              <a:t>-related)</a:t>
            </a: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00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ea typeface="ＭＳ Ｐゴシック" pitchFamily="-112" charset="-128"/>
              </a:rPr>
              <a:t>Τι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άλλο θα δούμε σήμερα;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Μερικές βασικές έννοιες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l-GR" dirty="0"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Ένα απλό ΣΑΠ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	Μια μικρή εισαγωγή στο απλούστερο μοντέλο αναζήτησης 	</a:t>
            </a:r>
            <a:r>
              <a:rPr lang="en-US" dirty="0">
                <a:ea typeface="ＭＳ Ｐゴシック" pitchFamily="-112" charset="-128"/>
              </a:rPr>
              <a:t>(Boolean)</a:t>
            </a:r>
            <a:r>
              <a:rPr lang="el-GR" dirty="0">
                <a:ea typeface="ＭＳ Ｐゴシック" pitchFamily="-112" charset="-128"/>
              </a:rPr>
              <a:t> (Κεφάλαιο 1 του βιβλίου)</a:t>
            </a:r>
            <a:endParaRPr lang="en-US" dirty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27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Boolean </a:t>
            </a:r>
            <a:r>
              <a:rPr lang="el-GR" dirty="0"/>
              <a:t>Ανάκτηση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28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Βασικές Έννοιες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43294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rgbClr val="357E69"/>
              </a:solidFill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Collection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 -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corpus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Σύνολο από έγγραφα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Στόχος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συναφής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relevant) </a:t>
            </a:r>
            <a:r>
              <a:rPr lang="el-GR" sz="2400" dirty="0">
                <a:ea typeface="ＭＳ Ｐゴシック" pitchFamily="-112" charset="-128"/>
              </a:rPr>
              <a:t>με την </a:t>
            </a:r>
            <a:r>
              <a:rPr lang="el-GR" sz="2400" u="sng" dirty="0">
                <a:solidFill>
                  <a:srgbClr val="FF0000"/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l-GR" sz="2400" dirty="0">
                <a:ea typeface="ＭＳ Ｐゴシック" pitchFamily="-112" charset="-128"/>
              </a:rPr>
              <a:t>του χρήστη και τον βοηθά να ολοκληρώσει κάποιο </a:t>
            </a:r>
            <a:r>
              <a:rPr lang="el-GR" sz="2400" dirty="0">
                <a:solidFill>
                  <a:srgbClr val="FF0000"/>
                </a:solidFill>
                <a:ea typeface="ＭＳ Ｐゴシック" pitchFamily="-112" charset="-128"/>
              </a:rPr>
              <a:t>έργο </a:t>
            </a:r>
            <a:r>
              <a:rPr lang="en-US" sz="2400" dirty="0">
                <a:solidFill>
                  <a:srgbClr val="FF0000"/>
                </a:solidFill>
                <a:ea typeface="ＭＳ Ｐゴシック" pitchFamily="-112" charset="-128"/>
              </a:rPr>
              <a:t>(task)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29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the transformation,  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external attributes </a:t>
            </a:r>
            <a:r>
              <a:rPr lang="el-GR" altLang="el-GR" sz="105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attribute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(content)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content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2476"/>
            <a:ext cx="9144000" cy="830175"/>
          </a:xfrm>
        </p:spPr>
        <p:txBody>
          <a:bodyPr/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>
                <a:ea typeface="ＭＳ Ｐゴシック" pitchFamily="-112" charset="-128"/>
              </a:rPr>
              <a:t>search model</a:t>
            </a:r>
            <a:r>
              <a:rPr lang="el-GR" sz="3600" dirty="0">
                <a:ea typeface="ＭＳ Ｐゴシック" pitchFamily="-112" charset="-128"/>
              </a:rPr>
              <a:t>)</a:t>
            </a:r>
            <a:endParaRPr lang="en-US" sz="3600" dirty="0">
              <a:ea typeface="ＭＳ Ｐゴシック" pitchFamily="-112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C4F67-31AB-4335-BF98-0C0A505653E9}"/>
              </a:ext>
            </a:extLst>
          </p:cNvPr>
          <p:cNvGrpSpPr/>
          <p:nvPr/>
        </p:nvGrpSpPr>
        <p:grpSpPr>
          <a:xfrm>
            <a:off x="515938" y="1196752"/>
            <a:ext cx="8628062" cy="5224462"/>
            <a:chOff x="258763" y="1557338"/>
            <a:chExt cx="8628062" cy="5224462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5308600" y="5761038"/>
              <a:ext cx="0" cy="23812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5562600" y="6142038"/>
              <a:ext cx="1617663" cy="639762"/>
            </a:xfrm>
            <a:prstGeom prst="flowChartMultidocumen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Corpus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939925" y="1587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TASK</a:t>
              </a:r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939925" y="2478088"/>
              <a:ext cx="1617663" cy="638175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Info Need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1939925" y="4254500"/>
              <a:ext cx="1617663" cy="641350"/>
            </a:xfrm>
            <a:prstGeom prst="flowChartManualInpu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939925" y="3365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Verbal form</a:t>
              </a: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747963" y="2227263"/>
              <a:ext cx="0" cy="250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747963" y="3994150"/>
              <a:ext cx="0" cy="319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2747963" y="3116263"/>
              <a:ext cx="0" cy="260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3235325" y="6049963"/>
              <a:ext cx="1617663" cy="639762"/>
            </a:xfrm>
            <a:prstGeom prst="flowChartTerminator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Results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3235325" y="5160963"/>
              <a:ext cx="1617663" cy="639762"/>
            </a:xfrm>
            <a:prstGeom prst="flowChartProcess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SEARCH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ENGINE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258763" y="6049963"/>
              <a:ext cx="1722437" cy="639762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Refinement 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2747963" y="4895850"/>
              <a:ext cx="1293812" cy="265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4841875" y="5535613"/>
              <a:ext cx="1482725" cy="606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>
              <a:off x="1981200" y="6359525"/>
              <a:ext cx="1254125" cy="11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1046163" y="4676775"/>
              <a:ext cx="0" cy="137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1038225" y="4675188"/>
              <a:ext cx="860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038600" y="5802313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1054741" name="Text Box 21"/>
            <p:cNvSpPr txBox="1">
              <a:spLocks noChangeArrowheads="1"/>
            </p:cNvSpPr>
            <p:nvPr/>
          </p:nvSpPr>
          <p:spPr bwMode="auto">
            <a:xfrm>
              <a:off x="5407025" y="1557338"/>
              <a:ext cx="2951163" cy="7016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 dirty="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Get rid of mice in a politically correct way</a:t>
              </a:r>
              <a:endParaRPr kumimoji="1"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5424488" y="2544763"/>
              <a:ext cx="2824162" cy="579437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lnSpc>
                  <a:spcPct val="7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Info about removing mice</a:t>
              </a:r>
            </a:p>
            <a:p>
              <a:pPr defTabSz="914400" eaLnBrk="0" hangingPunct="0">
                <a:lnSpc>
                  <a:spcPct val="4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without killing them </a:t>
              </a:r>
            </a:p>
          </p:txBody>
        </p:sp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5424488" y="3462338"/>
              <a:ext cx="2889250" cy="3968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2" charset="0"/>
                  <a:ea typeface="+mn-ea"/>
                  <a:cs typeface="Arial Unicode MS" pitchFamily="-112" charset="0"/>
                </a:rPr>
                <a:t> </a:t>
              </a: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How do I trap mice alive?</a:t>
              </a:r>
              <a:endParaRPr kumimoji="1"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pic>
          <p:nvPicPr>
            <p:cNvPr id="28696" name="Picture 24" descr="search_lg"/>
            <p:cNvPicPr>
              <a:picLocks noChangeAspect="1" noChangeArrowheads="1"/>
            </p:cNvPicPr>
            <p:nvPr/>
          </p:nvPicPr>
          <p:blipFill>
            <a:blip r:embed="rId3" cstate="print"/>
            <a:srcRect l="24524" t="-3798"/>
            <a:stretch>
              <a:fillRect/>
            </a:stretch>
          </p:blipFill>
          <p:spPr bwMode="auto">
            <a:xfrm>
              <a:off x="5332413" y="4257675"/>
              <a:ext cx="3554412" cy="95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6011863" y="4386263"/>
              <a:ext cx="1406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600" b="1">
                  <a:solidFill>
                    <a:srgbClr val="1F497D"/>
                  </a:solidFill>
                  <a:latin typeface="Courier New" pitchFamily="-112" charset="0"/>
                  <a:ea typeface="+mn-ea"/>
                  <a:cs typeface="Arial Unicode MS" pitchFamily="-112" charset="0"/>
                </a:rPr>
                <a:t>mouse trap</a:t>
              </a:r>
              <a:endParaRPr kumimoji="1" lang="en-US" sz="2800">
                <a:solidFill>
                  <a:srgbClr val="1F497D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6807200" y="2238375"/>
              <a:ext cx="1588" cy="349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6796088" y="3103563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6811963" y="3856038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1" name="AutoShape 29"/>
            <p:cNvCxnSpPr>
              <a:cxnSpLocks noChangeShapeType="1"/>
            </p:cNvCxnSpPr>
            <p:nvPr/>
          </p:nvCxnSpPr>
          <p:spPr bwMode="auto">
            <a:xfrm flipH="1">
              <a:off x="2874963" y="2357438"/>
              <a:ext cx="250825" cy="0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</p:cxnSp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2709863" y="2176463"/>
              <a:ext cx="4060825" cy="369887"/>
              <a:chOff x="1707" y="1102"/>
              <a:chExt cx="2558" cy="233"/>
            </a:xfrm>
          </p:grpSpPr>
          <p:sp>
            <p:nvSpPr>
              <p:cNvPr id="28711" name="Text Box 31"/>
              <p:cNvSpPr txBox="1">
                <a:spLocks noChangeArrowheads="1"/>
              </p:cNvSpPr>
              <p:nvPr/>
            </p:nvSpPr>
            <p:spPr bwMode="auto">
              <a:xfrm>
                <a:off x="2277" y="1102"/>
                <a:ext cx="1127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Misconception?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12" name="AutoShape 32"/>
              <p:cNvCxnSpPr>
                <a:cxnSpLocks noChangeShapeType="1"/>
                <a:stCxn id="28711" idx="1"/>
              </p:cNvCxnSpPr>
              <p:nvPr/>
            </p:nvCxnSpPr>
            <p:spPr bwMode="auto">
              <a:xfrm rot="10800000">
                <a:off x="1707" y="1200"/>
                <a:ext cx="570" cy="18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3" name="AutoShape 33"/>
              <p:cNvCxnSpPr>
                <a:cxnSpLocks noChangeShapeType="1"/>
                <a:stCxn id="28711" idx="3"/>
              </p:cNvCxnSpPr>
              <p:nvPr/>
            </p:nvCxnSpPr>
            <p:spPr bwMode="auto">
              <a:xfrm>
                <a:off x="3404" y="1218"/>
                <a:ext cx="861" cy="4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724150" y="3125788"/>
              <a:ext cx="4060825" cy="369887"/>
              <a:chOff x="1716" y="1700"/>
              <a:chExt cx="2558" cy="233"/>
            </a:xfrm>
          </p:grpSpPr>
          <p:sp>
            <p:nvSpPr>
              <p:cNvPr id="28708" name="Text Box 35"/>
              <p:cNvSpPr txBox="1">
                <a:spLocks noChangeArrowheads="1"/>
              </p:cNvSpPr>
              <p:nvPr/>
            </p:nvSpPr>
            <p:spPr bwMode="auto">
              <a:xfrm>
                <a:off x="2269" y="1700"/>
                <a:ext cx="1130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Mistranslation?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9" name="AutoShape 36"/>
              <p:cNvCxnSpPr>
                <a:cxnSpLocks noChangeShapeType="1"/>
                <a:stCxn id="28708" idx="1"/>
              </p:cNvCxnSpPr>
              <p:nvPr/>
            </p:nvCxnSpPr>
            <p:spPr bwMode="auto">
              <a:xfrm rot="10800000">
                <a:off x="1716" y="1765"/>
                <a:ext cx="553" cy="51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0" name="AutoShape 37"/>
              <p:cNvCxnSpPr>
                <a:cxnSpLocks noChangeShapeType="1"/>
                <a:stCxn id="28708" idx="3"/>
              </p:cNvCxnSpPr>
              <p:nvPr/>
            </p:nvCxnSpPr>
            <p:spPr bwMode="auto">
              <a:xfrm flipV="1">
                <a:off x="3399" y="1809"/>
                <a:ext cx="875" cy="7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684463" y="3857625"/>
              <a:ext cx="4105275" cy="369888"/>
              <a:chOff x="1691" y="2161"/>
              <a:chExt cx="2586" cy="233"/>
            </a:xfrm>
          </p:grpSpPr>
          <p:sp>
            <p:nvSpPr>
              <p:cNvPr id="28705" name="Text Box 39"/>
              <p:cNvSpPr txBox="1">
                <a:spLocks noChangeArrowheads="1"/>
              </p:cNvSpPr>
              <p:nvPr/>
            </p:nvSpPr>
            <p:spPr bwMode="auto">
              <a:xfrm>
                <a:off x="2278" y="2161"/>
                <a:ext cx="1143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Misformulation?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6" name="AutoShape 40"/>
              <p:cNvCxnSpPr>
                <a:cxnSpLocks noChangeShapeType="1"/>
                <a:stCxn id="28705" idx="1"/>
              </p:cNvCxnSpPr>
              <p:nvPr/>
            </p:nvCxnSpPr>
            <p:spPr bwMode="auto">
              <a:xfrm rot="10800000" flipV="1">
                <a:off x="1691" y="2277"/>
                <a:ext cx="587" cy="36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07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400" y="2281"/>
                <a:ext cx="877" cy="5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ea typeface="ＭＳ Ｐゴシック" pitchFamily="34" charset="-128"/>
              </a:rPr>
              <a:t>Βασικές έννοιες</a:t>
            </a:r>
            <a:endParaRPr lang="en-US" sz="4800" dirty="0"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759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σε διάταξη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Αξιολόγηση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πέρα από την απόδοση 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efficiency)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(effectiveness)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None/>
            </a:pPr>
            <a:r>
              <a:rPr lang="el-GR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Αποτελεσματικότητα (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pitchFamily="-112" charset="-128"/>
              </a:rPr>
              <a:t>effectiveness):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Πόσο </a:t>
            </a:r>
            <a:r>
              <a:rPr lang="el-GR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καλά (χρήσιμα)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είναι τα έγγραφα που ανακτήθηκαν;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52056" y="-39823"/>
            <a:ext cx="7886700" cy="66051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Αποτελεσματικότητα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3752" y="548680"/>
            <a:ext cx="8208912" cy="230425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l-GR" sz="800" i="1" dirty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32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9C12A-8178-4B66-A130-75393C57B83E}"/>
              </a:ext>
            </a:extLst>
          </p:cNvPr>
          <p:cNvGrpSpPr/>
          <p:nvPr/>
        </p:nvGrpSpPr>
        <p:grpSpPr>
          <a:xfrm>
            <a:off x="245857" y="2823769"/>
            <a:ext cx="1780920" cy="335160"/>
            <a:chOff x="245857" y="2823769"/>
            <a:chExt cx="17809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14:cNvPr>
                <p14:cNvContentPartPr/>
                <p14:nvPr/>
              </p14:nvContentPartPr>
              <p14:xfrm>
                <a:off x="245857" y="2886049"/>
                <a:ext cx="119520" cy="13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857" y="2877049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14:cNvPr>
                <p14:cNvContentPartPr/>
                <p14:nvPr/>
              </p14:nvContentPartPr>
              <p14:xfrm>
                <a:off x="427657" y="2939329"/>
                <a:ext cx="96840" cy="9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017" y="2930329"/>
                  <a:ext cx="11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14:cNvPr>
                <p14:cNvContentPartPr/>
                <p14:nvPr/>
              </p14:nvContentPartPr>
              <p14:xfrm>
                <a:off x="537817" y="2953009"/>
                <a:ext cx="6048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817" y="2944009"/>
                  <a:ext cx="78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14:cNvPr>
                <p14:cNvContentPartPr/>
                <p14:nvPr/>
              </p14:nvContentPartPr>
              <p14:xfrm>
                <a:off x="636097" y="2917369"/>
                <a:ext cx="87480" cy="17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097" y="2908729"/>
                  <a:ext cx="10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14:cNvPr>
                <p14:cNvContentPartPr/>
                <p14:nvPr/>
              </p14:nvContentPartPr>
              <p14:xfrm>
                <a:off x="750577" y="2932849"/>
                <a:ext cx="164880" cy="8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937" y="2923849"/>
                  <a:ext cx="18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14:cNvPr>
                <p14:cNvContentPartPr/>
                <p14:nvPr/>
              </p14:nvContentPartPr>
              <p14:xfrm>
                <a:off x="830857" y="2823769"/>
                <a:ext cx="86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217" y="2814769"/>
                  <a:ext cx="2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14:cNvPr>
                <p14:cNvContentPartPr/>
                <p14:nvPr/>
              </p14:nvContentPartPr>
              <p14:xfrm>
                <a:off x="1013377" y="2836009"/>
                <a:ext cx="60840" cy="21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4377" y="2827009"/>
                  <a:ext cx="7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14:cNvPr>
                <p14:cNvContentPartPr/>
                <p14:nvPr/>
              </p14:nvContentPartPr>
              <p14:xfrm>
                <a:off x="1160257" y="2914489"/>
                <a:ext cx="74160" cy="16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1617" y="2905849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14:cNvPr>
                <p14:cNvContentPartPr/>
                <p14:nvPr/>
              </p14:nvContentPartPr>
              <p14:xfrm>
                <a:off x="1322617" y="2974609"/>
                <a:ext cx="26640" cy="7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3977" y="2965969"/>
                  <a:ext cx="44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14:cNvPr>
                <p14:cNvContentPartPr/>
                <p14:nvPr/>
              </p14:nvContentPartPr>
              <p14:xfrm>
                <a:off x="1415497" y="2930689"/>
                <a:ext cx="171000" cy="22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6857" y="2921689"/>
                  <a:ext cx="188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14:cNvPr>
                <p14:cNvContentPartPr/>
                <p14:nvPr/>
              </p14:nvContentPartPr>
              <p14:xfrm>
                <a:off x="1622857" y="2884249"/>
                <a:ext cx="42480" cy="23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3857" y="2875609"/>
                  <a:ext cx="60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14:cNvPr>
                <p14:cNvContentPartPr/>
                <p14:nvPr/>
              </p14:nvContentPartPr>
              <p14:xfrm>
                <a:off x="1637617" y="2967409"/>
                <a:ext cx="245880" cy="9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8977" y="2958769"/>
                  <a:ext cx="26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14:cNvPr>
                <p14:cNvContentPartPr/>
                <p14:nvPr/>
              </p14:nvContentPartPr>
              <p14:xfrm>
                <a:off x="1897897" y="3011329"/>
                <a:ext cx="128880" cy="6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8897" y="3002689"/>
                  <a:ext cx="146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8E223-A8DA-452C-9074-0EC27F536096}"/>
              </a:ext>
            </a:extLst>
          </p:cNvPr>
          <p:cNvGrpSpPr/>
          <p:nvPr/>
        </p:nvGrpSpPr>
        <p:grpSpPr>
          <a:xfrm>
            <a:off x="2386777" y="2954089"/>
            <a:ext cx="1071720" cy="308520"/>
            <a:chOff x="2386777" y="2954089"/>
            <a:chExt cx="10717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14:cNvPr>
                <p14:cNvContentPartPr/>
                <p14:nvPr/>
              </p14:nvContentPartPr>
              <p14:xfrm>
                <a:off x="2386777" y="2954089"/>
                <a:ext cx="142560" cy="20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7777" y="2945089"/>
                  <a:ext cx="160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14:cNvPr>
                <p14:cNvContentPartPr/>
                <p14:nvPr/>
              </p14:nvContentPartPr>
              <p14:xfrm>
                <a:off x="2602057" y="3036169"/>
                <a:ext cx="112680" cy="12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93417" y="3027169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14:cNvPr>
                <p14:cNvContentPartPr/>
                <p14:nvPr/>
              </p14:nvContentPartPr>
              <p14:xfrm>
                <a:off x="2674777" y="2957329"/>
                <a:ext cx="146160" cy="27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6137" y="2948329"/>
                  <a:ext cx="163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14:cNvPr>
                <p14:cNvContentPartPr/>
                <p14:nvPr/>
              </p14:nvContentPartPr>
              <p14:xfrm>
                <a:off x="2843977" y="2964529"/>
                <a:ext cx="101160" cy="24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4977" y="2955529"/>
                  <a:ext cx="118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14:cNvPr>
                <p14:cNvContentPartPr/>
                <p14:nvPr/>
              </p14:nvContentPartPr>
              <p14:xfrm>
                <a:off x="3019297" y="3089449"/>
                <a:ext cx="121680" cy="8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0657" y="3080809"/>
                  <a:ext cx="13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14:cNvPr>
                <p14:cNvContentPartPr/>
                <p14:nvPr/>
              </p14:nvContentPartPr>
              <p14:xfrm>
                <a:off x="3170497" y="3095209"/>
                <a:ext cx="288000" cy="16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1497" y="3086569"/>
                  <a:ext cx="30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14:cNvPr>
                <p14:cNvContentPartPr/>
                <p14:nvPr/>
              </p14:nvContentPartPr>
              <p14:xfrm>
                <a:off x="3372817" y="2982529"/>
                <a:ext cx="2124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4177" y="2973889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30" name="Group 30729">
            <a:extLst>
              <a:ext uri="{FF2B5EF4-FFF2-40B4-BE49-F238E27FC236}">
                <a16:creationId xmlns:a16="http://schemas.microsoft.com/office/drawing/2014/main" id="{8C5317FB-2322-467D-9F75-C1FE1362EF7A}"/>
              </a:ext>
            </a:extLst>
          </p:cNvPr>
          <p:cNvGrpSpPr/>
          <p:nvPr/>
        </p:nvGrpSpPr>
        <p:grpSpPr>
          <a:xfrm>
            <a:off x="3988417" y="3059929"/>
            <a:ext cx="810000" cy="160560"/>
            <a:chOff x="3988417" y="3059929"/>
            <a:chExt cx="8100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14:cNvPr>
                <p14:cNvContentPartPr/>
                <p14:nvPr/>
              </p14:nvContentPartPr>
              <p14:xfrm>
                <a:off x="3988417" y="3059929"/>
                <a:ext cx="169560" cy="14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9777" y="3051289"/>
                  <a:ext cx="187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14:cNvPr>
                <p14:cNvContentPartPr/>
                <p14:nvPr/>
              </p14:nvContentPartPr>
              <p14:xfrm>
                <a:off x="4203697" y="3082249"/>
                <a:ext cx="17208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5057" y="3073249"/>
                  <a:ext cx="18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14:cNvPr>
                <p14:cNvContentPartPr/>
                <p14:nvPr/>
              </p14:nvContentPartPr>
              <p14:xfrm>
                <a:off x="4408537" y="3100969"/>
                <a:ext cx="160560" cy="11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9537" y="3092329"/>
                  <a:ext cx="178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14:cNvPr>
                <p14:cNvContentPartPr/>
                <p14:nvPr/>
              </p14:nvContentPartPr>
              <p14:xfrm>
                <a:off x="4639657" y="3083689"/>
                <a:ext cx="158760" cy="12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30657" y="3075049"/>
                  <a:ext cx="17640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14:cNvPr>
              <p14:cNvContentPartPr/>
              <p14:nvPr/>
            </p14:nvContentPartPr>
            <p14:xfrm>
              <a:off x="5054017" y="3025729"/>
              <a:ext cx="29520" cy="4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45017" y="3017089"/>
                <a:ext cx="47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FC1DF62-7AB4-4253-A0F7-3D74921ADEC3}"/>
              </a:ext>
            </a:extLst>
          </p:cNvPr>
          <p:cNvGrpSpPr/>
          <p:nvPr/>
        </p:nvGrpSpPr>
        <p:grpSpPr>
          <a:xfrm>
            <a:off x="5020537" y="3108169"/>
            <a:ext cx="1569600" cy="228240"/>
            <a:chOff x="5020537" y="3108169"/>
            <a:chExt cx="15696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14:cNvPr>
                <p14:cNvContentPartPr/>
                <p14:nvPr/>
              </p14:nvContentPartPr>
              <p14:xfrm>
                <a:off x="5020537" y="3108169"/>
                <a:ext cx="147240" cy="10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1897" y="3099169"/>
                  <a:ext cx="16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14:cNvPr>
                <p14:cNvContentPartPr/>
                <p14:nvPr/>
              </p14:nvContentPartPr>
              <p14:xfrm>
                <a:off x="5060137" y="3148849"/>
                <a:ext cx="70920" cy="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137" y="3139849"/>
                  <a:ext cx="8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14:cNvPr>
                <p14:cNvContentPartPr/>
                <p14:nvPr/>
              </p14:nvContentPartPr>
              <p14:xfrm>
                <a:off x="5206297" y="3146689"/>
                <a:ext cx="158040" cy="18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7657" y="3137689"/>
                  <a:ext cx="175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14:cNvPr>
                <p14:cNvContentPartPr/>
                <p14:nvPr/>
              </p14:nvContentPartPr>
              <p14:xfrm>
                <a:off x="5415097" y="3127609"/>
                <a:ext cx="173880" cy="201240"/>
              </p14:xfrm>
            </p:contentPart>
          </mc:Choice>
          <mc:Fallback xmlns="">
            <p:pic>
              <p:nvPicPr>
                <p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6097" y="3118969"/>
                  <a:ext cx="191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14:cNvPr>
                <p14:cNvContentPartPr/>
                <p14:nvPr/>
              </p14:nvContentPartPr>
              <p14:xfrm>
                <a:off x="5646577" y="3124009"/>
                <a:ext cx="112320" cy="97920"/>
              </p14:xfrm>
            </p:contentPart>
          </mc:Choice>
          <mc:Fallback xmlns="">
            <p:pic>
              <p:nvPicPr>
                <p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7937" y="3115369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14:cNvPr>
                <p14:cNvContentPartPr/>
                <p14:nvPr/>
              </p14:nvContentPartPr>
              <p14:xfrm>
                <a:off x="5646577" y="3174049"/>
                <a:ext cx="64080" cy="131760"/>
              </p14:xfrm>
            </p:contentPart>
          </mc:Choice>
          <mc:Fallback xmlns="">
            <p:pic>
              <p:nvPicPr>
                <p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937" y="3165049"/>
                  <a:ext cx="81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14:cNvPr>
                <p14:cNvContentPartPr/>
                <p14:nvPr/>
              </p14:nvContentPartPr>
              <p14:xfrm>
                <a:off x="5867257" y="3143089"/>
                <a:ext cx="104040" cy="103680"/>
              </p14:xfrm>
            </p:contentPart>
          </mc:Choice>
          <mc:Fallback xmlns="">
            <p:pic>
              <p:nvPicPr>
                <p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8617" y="3134089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14:cNvPr>
                <p14:cNvContentPartPr/>
                <p14:nvPr/>
              </p14:nvContentPartPr>
              <p14:xfrm>
                <a:off x="5977057" y="3156049"/>
                <a:ext cx="300240" cy="106560"/>
              </p14:xfrm>
            </p:contentPart>
          </mc:Choice>
          <mc:Fallback xmlns="">
            <p:pic>
              <p:nvPicPr>
                <p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68417" y="3147049"/>
                  <a:ext cx="31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14:cNvPr>
                <p14:cNvContentPartPr/>
                <p14:nvPr/>
              </p14:nvContentPartPr>
              <p14:xfrm>
                <a:off x="6182257" y="3121849"/>
                <a:ext cx="41040" cy="185400"/>
              </p14:xfrm>
            </p:contentPart>
          </mc:Choice>
          <mc:Fallback xmlns="">
            <p:pic>
              <p:nvPicPr>
                <p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73617" y="3113209"/>
                  <a:ext cx="58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14:cNvPr>
                <p14:cNvContentPartPr/>
                <p14:nvPr/>
              </p14:nvContentPartPr>
              <p14:xfrm>
                <a:off x="6334897" y="3155329"/>
                <a:ext cx="255240" cy="138240"/>
              </p14:xfrm>
            </p:contentPart>
          </mc:Choice>
          <mc:Fallback xmlns="">
            <p:pic>
              <p:nvPicPr>
                <p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6257" y="3146329"/>
                  <a:ext cx="272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42" name="Group 30741">
            <a:extLst>
              <a:ext uri="{FF2B5EF4-FFF2-40B4-BE49-F238E27FC236}">
                <a16:creationId xmlns:a16="http://schemas.microsoft.com/office/drawing/2014/main" id="{B17FD2CF-3AAA-465F-A0B7-BFC27E18260C}"/>
              </a:ext>
            </a:extLst>
          </p:cNvPr>
          <p:cNvGrpSpPr/>
          <p:nvPr/>
        </p:nvGrpSpPr>
        <p:grpSpPr>
          <a:xfrm>
            <a:off x="499657" y="3334249"/>
            <a:ext cx="1217880" cy="232560"/>
            <a:chOff x="499657" y="3334249"/>
            <a:chExt cx="12178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14:cNvPr>
                <p14:cNvContentPartPr/>
                <p14:nvPr/>
              </p14:nvContentPartPr>
              <p14:xfrm>
                <a:off x="499657" y="3359809"/>
                <a:ext cx="106200" cy="111600"/>
              </p14:xfrm>
            </p:contentPart>
          </mc:Choice>
          <mc:Fallback xmlns="">
            <p:pic>
              <p:nvPicPr>
                <p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017" y="3350809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14:cNvPr>
                <p14:cNvContentPartPr/>
                <p14:nvPr/>
              </p14:nvContentPartPr>
              <p14:xfrm>
                <a:off x="644017" y="3371329"/>
                <a:ext cx="125640" cy="116640"/>
              </p14:xfrm>
            </p:contentPart>
          </mc:Choice>
          <mc:Fallback xmlns="">
            <p:pic>
              <p:nvPicPr>
                <p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377" y="3362329"/>
                  <a:ext cx="14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14:cNvPr>
                <p14:cNvContentPartPr/>
                <p14:nvPr/>
              </p14:nvContentPartPr>
              <p14:xfrm>
                <a:off x="802417" y="3365569"/>
                <a:ext cx="131760" cy="106920"/>
              </p14:xfrm>
            </p:contentPart>
          </mc:Choice>
          <mc:Fallback xmlns="">
            <p:pic>
              <p:nvPicPr>
                <p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3777" y="3356569"/>
                  <a:ext cx="149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14:cNvPr>
                <p14:cNvContentPartPr/>
                <p14:nvPr/>
              </p14:nvContentPartPr>
              <p14:xfrm>
                <a:off x="875137" y="3334249"/>
                <a:ext cx="171000" cy="222840"/>
              </p14:xfrm>
            </p:contentPart>
          </mc:Choice>
          <mc:Fallback xmlns="">
            <p:pic>
              <p:nvPicPr>
                <p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6137" y="3325609"/>
                  <a:ext cx="188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14:cNvPr>
                <p14:cNvContentPartPr/>
                <p14:nvPr/>
              </p14:nvContentPartPr>
              <p14:xfrm>
                <a:off x="979897" y="3403729"/>
                <a:ext cx="134280" cy="77040"/>
              </p14:xfrm>
            </p:contentPart>
          </mc:Choice>
          <mc:Fallback xmlns="">
            <p:pic>
              <p:nvPicPr>
                <p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1257" y="3394729"/>
                  <a:ext cx="151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14:cNvPr>
                <p14:cNvContentPartPr/>
                <p14:nvPr/>
              </p14:nvContentPartPr>
              <p14:xfrm>
                <a:off x="1136497" y="3420289"/>
                <a:ext cx="149400" cy="79200"/>
              </p14:xfrm>
            </p:contentPart>
          </mc:Choice>
          <mc:Fallback xmlns="">
            <p:pic>
              <p:nvPicPr>
                <p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7497" y="3411649"/>
                  <a:ext cx="16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14:cNvPr>
                <p14:cNvContentPartPr/>
                <p14:nvPr/>
              </p14:nvContentPartPr>
              <p14:xfrm>
                <a:off x="1312537" y="3435409"/>
                <a:ext cx="123840" cy="116280"/>
              </p14:xfrm>
            </p:contentPart>
          </mc:Choice>
          <mc:Fallback xmlns="">
            <p:pic>
              <p:nvPicPr>
                <p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03897" y="3426409"/>
                  <a:ext cx="14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14:cNvPr>
                <p14:cNvContentPartPr/>
                <p14:nvPr/>
              </p14:nvContentPartPr>
              <p14:xfrm>
                <a:off x="1430977" y="3462409"/>
                <a:ext cx="124200" cy="104400"/>
              </p14:xfrm>
            </p:contentPart>
          </mc:Choice>
          <mc:Fallback xmlns="">
            <p:pic>
              <p:nvPicPr>
                <p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2337" y="3453409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14:cNvPr>
                <p14:cNvContentPartPr/>
                <p14:nvPr/>
              </p14:nvContentPartPr>
              <p14:xfrm>
                <a:off x="1589017" y="3471769"/>
                <a:ext cx="128520" cy="91080"/>
              </p14:xfrm>
            </p:contentPart>
          </mc:Choice>
          <mc:Fallback xmlns="">
            <p:pic>
              <p:nvPicPr>
                <p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0017" y="3463129"/>
                  <a:ext cx="146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5" name="Group 29714">
            <a:extLst>
              <a:ext uri="{FF2B5EF4-FFF2-40B4-BE49-F238E27FC236}">
                <a16:creationId xmlns:a16="http://schemas.microsoft.com/office/drawing/2014/main" id="{31278EB3-F686-43AD-8DB7-1ABE755AFB70}"/>
              </a:ext>
            </a:extLst>
          </p:cNvPr>
          <p:cNvGrpSpPr/>
          <p:nvPr/>
        </p:nvGrpSpPr>
        <p:grpSpPr>
          <a:xfrm>
            <a:off x="2056297" y="3399049"/>
            <a:ext cx="1472040" cy="320760"/>
            <a:chOff x="2056297" y="3399049"/>
            <a:chExt cx="14720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14:cNvPr>
                <p14:cNvContentPartPr/>
                <p14:nvPr/>
              </p14:nvContentPartPr>
              <p14:xfrm>
                <a:off x="2056297" y="3399049"/>
                <a:ext cx="168480" cy="195120"/>
              </p14:xfrm>
            </p:contentPart>
          </mc:Choice>
          <mc:Fallback xmlns="">
            <p:pic>
              <p:nvPicPr>
                <p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7297" y="3390049"/>
                  <a:ext cx="186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14:cNvPr>
                <p14:cNvContentPartPr/>
                <p14:nvPr/>
              </p14:nvContentPartPr>
              <p14:xfrm>
                <a:off x="2214697" y="3502009"/>
                <a:ext cx="183240" cy="113040"/>
              </p14:xfrm>
            </p:contentPart>
          </mc:Choice>
          <mc:Fallback xmlns="">
            <p:pic>
              <p:nvPicPr>
                <p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06057" y="3493369"/>
                  <a:ext cx="20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14:cNvPr>
                <p14:cNvContentPartPr/>
                <p14:nvPr/>
              </p14:nvContentPartPr>
              <p14:xfrm>
                <a:off x="2537257" y="3533329"/>
                <a:ext cx="337680" cy="112320"/>
              </p14:xfrm>
            </p:contentPart>
          </mc:Choice>
          <mc:Fallback xmlns="">
            <p:pic>
              <p:nvPicPr>
                <p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28257" y="3524689"/>
                  <a:ext cx="35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14:cNvPr>
                <p14:cNvContentPartPr/>
                <p14:nvPr/>
              </p14:nvContentPartPr>
              <p14:xfrm>
                <a:off x="2910217" y="3558169"/>
                <a:ext cx="111600" cy="96480"/>
              </p14:xfrm>
            </p:contentPart>
          </mc:Choice>
          <mc:Fallback xmlns="">
            <p:pic>
              <p:nvPicPr>
                <p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01577" y="3549529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14:cNvPr>
                <p14:cNvContentPartPr/>
                <p14:nvPr/>
              </p14:nvContentPartPr>
              <p14:xfrm>
                <a:off x="3029377" y="3565729"/>
                <a:ext cx="147240" cy="107280"/>
              </p14:xfrm>
            </p:contentPart>
          </mc:Choice>
          <mc:Fallback xmlns="">
            <p:pic>
              <p:nvPicPr>
                <p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0737" y="3556729"/>
                  <a:ext cx="16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14:cNvPr>
                <p14:cNvContentPartPr/>
                <p14:nvPr/>
              </p14:nvContentPartPr>
              <p14:xfrm>
                <a:off x="3241417" y="3601729"/>
                <a:ext cx="132840" cy="82800"/>
              </p14:xfrm>
            </p:contentPart>
          </mc:Choice>
          <mc:Fallback xmlns="">
            <p:pic>
              <p:nvPicPr>
                <p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2777" y="3593089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14:cNvPr>
                <p14:cNvContentPartPr/>
                <p14:nvPr/>
              </p14:nvContentPartPr>
              <p14:xfrm>
                <a:off x="3269137" y="3588049"/>
                <a:ext cx="114120" cy="131760"/>
              </p14:xfrm>
            </p:contentPart>
          </mc:Choice>
          <mc:Fallback xmlns="">
            <p:pic>
              <p:nvPicPr>
                <p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0497" y="3579049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14:cNvPr>
                <p14:cNvContentPartPr/>
                <p14:nvPr/>
              </p14:nvContentPartPr>
              <p14:xfrm>
                <a:off x="3431857" y="3479689"/>
                <a:ext cx="96480" cy="213480"/>
              </p14:xfrm>
            </p:contentPart>
          </mc:Choice>
          <mc:Fallback xmlns="">
            <p:pic>
              <p:nvPicPr>
                <p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2857" y="3470689"/>
                  <a:ext cx="1141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4" name="Group 29713">
            <a:extLst>
              <a:ext uri="{FF2B5EF4-FFF2-40B4-BE49-F238E27FC236}">
                <a16:creationId xmlns:a16="http://schemas.microsoft.com/office/drawing/2014/main" id="{82C8AD1D-8D27-45A9-A85A-03157FDF0209}"/>
              </a:ext>
            </a:extLst>
          </p:cNvPr>
          <p:cNvGrpSpPr/>
          <p:nvPr/>
        </p:nvGrpSpPr>
        <p:grpSpPr>
          <a:xfrm>
            <a:off x="3777457" y="3498409"/>
            <a:ext cx="1270800" cy="365760"/>
            <a:chOff x="3777457" y="3498409"/>
            <a:chExt cx="12708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14:cNvPr>
                <p14:cNvContentPartPr/>
                <p14:nvPr/>
              </p14:nvContentPartPr>
              <p14:xfrm>
                <a:off x="3777457" y="3576889"/>
                <a:ext cx="98280" cy="111600"/>
              </p14:xfrm>
            </p:contentPart>
          </mc:Choice>
          <mc:Fallback xmlns="">
            <p:pic>
              <p:nvPicPr>
                <p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8457" y="3568249"/>
                  <a:ext cx="115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14:cNvPr>
                <p14:cNvContentPartPr/>
                <p14:nvPr/>
              </p14:nvContentPartPr>
              <p14:xfrm>
                <a:off x="3782497" y="3498409"/>
                <a:ext cx="27360" cy="33480"/>
              </p14:xfrm>
            </p:contentPart>
          </mc:Choice>
          <mc:Fallback xmlns="">
            <p:pic>
              <p:nvPicPr>
                <p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3857" y="3489409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14:cNvPr>
                <p14:cNvContentPartPr/>
                <p14:nvPr/>
              </p14:nvContentPartPr>
              <p14:xfrm>
                <a:off x="3916417" y="3634129"/>
                <a:ext cx="435240" cy="230040"/>
              </p14:xfrm>
            </p:contentPart>
          </mc:Choice>
          <mc:Fallback xmlns="">
            <p:pic>
              <p:nvPicPr>
                <p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7417" y="3625489"/>
                  <a:ext cx="452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14:cNvPr>
                <p14:cNvContentPartPr/>
                <p14:nvPr/>
              </p14:nvContentPartPr>
              <p14:xfrm>
                <a:off x="4365697" y="3682009"/>
                <a:ext cx="185400" cy="77040"/>
              </p14:xfrm>
            </p:contentPart>
          </mc:Choice>
          <mc:Fallback xmlns="">
            <p:pic>
              <p:nvPicPr>
                <p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7057" y="3673009"/>
                  <a:ext cx="20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14:cNvPr>
                <p14:cNvContentPartPr/>
                <p14:nvPr/>
              </p14:nvContentPartPr>
              <p14:xfrm>
                <a:off x="4596457" y="3658609"/>
                <a:ext cx="212040" cy="162360"/>
              </p14:xfrm>
            </p:contentPart>
          </mc:Choice>
          <mc:Fallback xmlns="">
            <p:pic>
              <p:nvPicPr>
                <p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87817" y="3649969"/>
                  <a:ext cx="22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14:cNvPr>
                <p14:cNvContentPartPr/>
                <p14:nvPr/>
              </p14:nvContentPartPr>
              <p14:xfrm>
                <a:off x="4840537" y="3686689"/>
                <a:ext cx="207720" cy="100800"/>
              </p14:xfrm>
            </p:contentPart>
          </mc:Choice>
          <mc:Fallback xmlns="">
            <p:pic>
              <p:nvPicPr>
                <p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1897" y="3678049"/>
                  <a:ext cx="225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3" name="Group 29712">
            <a:extLst>
              <a:ext uri="{FF2B5EF4-FFF2-40B4-BE49-F238E27FC236}">
                <a16:creationId xmlns:a16="http://schemas.microsoft.com/office/drawing/2014/main" id="{F899CEE0-EE8B-4B65-8007-F92380D57FE9}"/>
              </a:ext>
            </a:extLst>
          </p:cNvPr>
          <p:cNvGrpSpPr/>
          <p:nvPr/>
        </p:nvGrpSpPr>
        <p:grpSpPr>
          <a:xfrm>
            <a:off x="5312857" y="3550969"/>
            <a:ext cx="2143800" cy="327960"/>
            <a:chOff x="5312857" y="3550969"/>
            <a:chExt cx="21438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14:cNvPr>
                <p14:cNvContentPartPr/>
                <p14:nvPr/>
              </p14:nvContentPartPr>
              <p14:xfrm>
                <a:off x="5327257" y="3628369"/>
                <a:ext cx="63000" cy="206280"/>
              </p14:xfrm>
            </p:contentPart>
          </mc:Choice>
          <mc:Fallback xmlns="">
            <p:pic>
              <p:nvPicPr>
                <p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8617" y="3619729"/>
                  <a:ext cx="80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14:cNvPr>
                <p14:cNvContentPartPr/>
                <p14:nvPr/>
              </p14:nvContentPartPr>
              <p14:xfrm>
                <a:off x="5312857" y="3679129"/>
                <a:ext cx="347760" cy="109800"/>
              </p14:xfrm>
            </p:contentPart>
          </mc:Choice>
          <mc:Fallback xmlns="">
            <p:pic>
              <p:nvPicPr>
                <p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03857" y="3670129"/>
                  <a:ext cx="36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14:cNvPr>
                <p14:cNvContentPartPr/>
                <p14:nvPr/>
              </p14:nvContentPartPr>
              <p14:xfrm>
                <a:off x="5719657" y="3682729"/>
                <a:ext cx="110160" cy="103680"/>
              </p14:xfrm>
            </p:contentPart>
          </mc:Choice>
          <mc:Fallback xmlns="">
            <p:pic>
              <p:nvPicPr>
                <p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1017" y="3673729"/>
                  <a:ext cx="127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14:cNvPr>
                <p14:cNvContentPartPr/>
                <p14:nvPr/>
              </p14:nvContentPartPr>
              <p14:xfrm>
                <a:off x="5886337" y="3715129"/>
                <a:ext cx="128880" cy="81000"/>
              </p14:xfrm>
            </p:contentPart>
          </mc:Choice>
          <mc:Fallback xmlns="">
            <p:pic>
              <p:nvPicPr>
                <p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7337" y="3706129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14:cNvPr>
                <p14:cNvContentPartPr/>
                <p14:nvPr/>
              </p14:nvContentPartPr>
              <p14:xfrm>
                <a:off x="6184417" y="3667609"/>
                <a:ext cx="112680" cy="125280"/>
              </p14:xfrm>
            </p:contentPart>
          </mc:Choice>
          <mc:Fallback xmlns="">
            <p:pic>
              <p:nvPicPr>
                <p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75417" y="3658609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14:cNvPr>
                <p14:cNvContentPartPr/>
                <p14:nvPr/>
              </p14:nvContentPartPr>
              <p14:xfrm>
                <a:off x="6341377" y="3669049"/>
                <a:ext cx="84960" cy="209880"/>
              </p14:xfrm>
            </p:contentPart>
          </mc:Choice>
          <mc:Fallback xmlns="">
            <p:pic>
              <p:nvPicPr>
                <p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32737" y="3660049"/>
                  <a:ext cx="102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14:cNvPr>
                <p14:cNvContentPartPr/>
                <p14:nvPr/>
              </p14:nvContentPartPr>
              <p14:xfrm>
                <a:off x="6500497" y="3701449"/>
                <a:ext cx="174600" cy="82440"/>
              </p14:xfrm>
            </p:contentPart>
          </mc:Choice>
          <mc:Fallback xmlns="">
            <p:pic>
              <p:nvPicPr>
                <p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91497" y="3692449"/>
                  <a:ext cx="19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14:cNvPr>
                <p14:cNvContentPartPr/>
                <p14:nvPr/>
              </p14:nvContentPartPr>
              <p14:xfrm>
                <a:off x="6567097" y="3550969"/>
                <a:ext cx="248400" cy="138240"/>
              </p14:xfrm>
            </p:contentPart>
          </mc:Choice>
          <mc:Fallback xmlns="">
            <p:pic>
              <p:nvPicPr>
                <p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8097" y="3542329"/>
                  <a:ext cx="26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14:cNvPr>
                <p14:cNvContentPartPr/>
                <p14:nvPr/>
              </p14:nvContentPartPr>
              <p14:xfrm>
                <a:off x="6763657" y="3683449"/>
                <a:ext cx="277200" cy="118080"/>
              </p14:xfrm>
            </p:contentPart>
          </mc:Choice>
          <mc:Fallback xmlns="">
            <p:pic>
              <p:nvPicPr>
                <p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54657" y="3674449"/>
                  <a:ext cx="294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14:cNvPr>
                <p14:cNvContentPartPr/>
                <p14:nvPr/>
              </p14:nvContentPartPr>
              <p14:xfrm>
                <a:off x="7042657" y="3609649"/>
                <a:ext cx="69480" cy="210600"/>
              </p14:xfrm>
            </p:contentPart>
          </mc:Choice>
          <mc:Fallback xmlns="">
            <p:pic>
              <p:nvPicPr>
                <p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33657" y="3600649"/>
                  <a:ext cx="87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14:cNvPr>
                <p14:cNvContentPartPr/>
                <p14:nvPr/>
              </p14:nvContentPartPr>
              <p14:xfrm>
                <a:off x="7079737" y="3649969"/>
                <a:ext cx="376920" cy="122040"/>
              </p14:xfrm>
            </p:contentPart>
          </mc:Choice>
          <mc:Fallback xmlns="">
            <p:pic>
              <p:nvPicPr>
                <p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1097" y="3640969"/>
                  <a:ext cx="3945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20" name="Group 29719">
            <a:extLst>
              <a:ext uri="{FF2B5EF4-FFF2-40B4-BE49-F238E27FC236}">
                <a16:creationId xmlns:a16="http://schemas.microsoft.com/office/drawing/2014/main" id="{93B613C6-D972-4879-9BCA-21FA2065B003}"/>
              </a:ext>
            </a:extLst>
          </p:cNvPr>
          <p:cNvGrpSpPr/>
          <p:nvPr/>
        </p:nvGrpSpPr>
        <p:grpSpPr>
          <a:xfrm>
            <a:off x="177457" y="3803329"/>
            <a:ext cx="240120" cy="141120"/>
            <a:chOff x="177457" y="3803329"/>
            <a:chExt cx="2401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14:cNvPr>
                <p14:cNvContentPartPr/>
                <p14:nvPr/>
              </p14:nvContentPartPr>
              <p14:xfrm>
                <a:off x="247297" y="3803329"/>
                <a:ext cx="91800" cy="25560"/>
              </p14:xfrm>
            </p:contentPart>
          </mc:Choice>
          <mc:Fallback xmlns="">
            <p:pic>
              <p:nvPicPr>
                <p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8297" y="3794329"/>
                  <a:ext cx="10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14:cNvPr>
                <p14:cNvContentPartPr/>
                <p14:nvPr/>
              </p14:nvContentPartPr>
              <p14:xfrm>
                <a:off x="255217" y="3806209"/>
                <a:ext cx="20520" cy="109440"/>
              </p14:xfrm>
            </p:contentPart>
          </mc:Choice>
          <mc:Fallback xmlns="">
            <p:pic>
              <p:nvPicPr>
                <p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77" y="3797209"/>
                  <a:ext cx="3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14:cNvPr>
                <p14:cNvContentPartPr/>
                <p14:nvPr/>
              </p14:nvContentPartPr>
              <p14:xfrm>
                <a:off x="329017" y="3853729"/>
                <a:ext cx="88560" cy="90720"/>
              </p14:xfrm>
            </p:contentPart>
          </mc:Choice>
          <mc:Fallback xmlns="">
            <p:pic>
              <p:nvPicPr>
                <p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377" y="3845089"/>
                  <a:ext cx="106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14:cNvPr>
                <p14:cNvContentPartPr/>
                <p14:nvPr/>
              </p14:nvContentPartPr>
              <p14:xfrm>
                <a:off x="177457" y="3808369"/>
                <a:ext cx="143280" cy="3960"/>
              </p14:xfrm>
            </p:contentPart>
          </mc:Choice>
          <mc:Fallback xmlns="">
            <p:pic>
              <p:nvPicPr>
                <p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8457" y="3799369"/>
                  <a:ext cx="160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7" name="Group 30776">
            <a:extLst>
              <a:ext uri="{FF2B5EF4-FFF2-40B4-BE49-F238E27FC236}">
                <a16:creationId xmlns:a16="http://schemas.microsoft.com/office/drawing/2014/main" id="{3F095C34-2382-43EB-BB90-126A35D46454}"/>
              </a:ext>
            </a:extLst>
          </p:cNvPr>
          <p:cNvGrpSpPr/>
          <p:nvPr/>
        </p:nvGrpSpPr>
        <p:grpSpPr>
          <a:xfrm>
            <a:off x="664897" y="3830689"/>
            <a:ext cx="564120" cy="222120"/>
            <a:chOff x="664897" y="3830689"/>
            <a:chExt cx="5641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14:cNvPr>
                <p14:cNvContentPartPr/>
                <p14:nvPr/>
              </p14:nvContentPartPr>
              <p14:xfrm>
                <a:off x="664897" y="3830689"/>
                <a:ext cx="143640" cy="169920"/>
              </p14:xfrm>
            </p:contentPart>
          </mc:Choice>
          <mc:Fallback xmlns="">
            <p:pic>
              <p:nvPicPr>
                <p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897" y="3822049"/>
                  <a:ext cx="161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14:cNvPr>
                <p14:cNvContentPartPr/>
                <p14:nvPr/>
              </p14:nvContentPartPr>
              <p14:xfrm>
                <a:off x="814657" y="3858049"/>
                <a:ext cx="192600" cy="192960"/>
              </p14:xfrm>
            </p:contentPart>
          </mc:Choice>
          <mc:Fallback xmlns="">
            <p:pic>
              <p:nvPicPr>
                <p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017" y="3849049"/>
                  <a:ext cx="210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14:cNvPr>
                <p14:cNvContentPartPr/>
                <p14:nvPr/>
              </p14:nvContentPartPr>
              <p14:xfrm>
                <a:off x="799897" y="3969289"/>
                <a:ext cx="191520" cy="20520"/>
              </p14:xfrm>
            </p:contentPart>
          </mc:Choice>
          <mc:Fallback xmlns="">
            <p:pic>
              <p:nvPicPr>
                <p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897" y="3960649"/>
                  <a:ext cx="20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14:cNvPr>
                <p14:cNvContentPartPr/>
                <p14:nvPr/>
              </p14:nvContentPartPr>
              <p14:xfrm>
                <a:off x="1036057" y="3871369"/>
                <a:ext cx="192960" cy="181440"/>
              </p14:xfrm>
            </p:contentPart>
          </mc:Choice>
          <mc:Fallback xmlns="">
            <p:pic>
              <p:nvPicPr>
                <p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417" y="3862369"/>
                  <a:ext cx="210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6" name="Group 30775">
            <a:extLst>
              <a:ext uri="{FF2B5EF4-FFF2-40B4-BE49-F238E27FC236}">
                <a16:creationId xmlns:a16="http://schemas.microsoft.com/office/drawing/2014/main" id="{653A675E-6261-4200-8672-F1AF6F58A4D0}"/>
              </a:ext>
            </a:extLst>
          </p:cNvPr>
          <p:cNvGrpSpPr/>
          <p:nvPr/>
        </p:nvGrpSpPr>
        <p:grpSpPr>
          <a:xfrm>
            <a:off x="1535377" y="3917449"/>
            <a:ext cx="502920" cy="233640"/>
            <a:chOff x="1535377" y="3917449"/>
            <a:chExt cx="5029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14:cNvPr>
                <p14:cNvContentPartPr/>
                <p14:nvPr/>
              </p14:nvContentPartPr>
              <p14:xfrm>
                <a:off x="1535377" y="3917449"/>
                <a:ext cx="39600" cy="233640"/>
              </p14:xfrm>
            </p:contentPart>
          </mc:Choice>
          <mc:Fallback xmlns="">
            <p:pic>
              <p:nvPicPr>
                <p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26737" y="3908449"/>
                  <a:ext cx="57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14:cNvPr>
                <p14:cNvContentPartPr/>
                <p14:nvPr/>
              </p14:nvContentPartPr>
              <p14:xfrm>
                <a:off x="1562377" y="4015729"/>
                <a:ext cx="163080" cy="60480"/>
              </p14:xfrm>
            </p:contentPart>
          </mc:Choice>
          <mc:Fallback xmlns="">
            <p:pic>
              <p:nvPicPr>
                <p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3737" y="4006729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14:cNvPr>
                <p14:cNvContentPartPr/>
                <p14:nvPr/>
              </p14:nvContentPartPr>
              <p14:xfrm>
                <a:off x="1744177" y="3999889"/>
                <a:ext cx="149040" cy="97200"/>
              </p14:xfrm>
            </p:contentPart>
          </mc:Choice>
          <mc:Fallback xmlns="">
            <p:pic>
              <p:nvPicPr>
                <p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35537" y="3990889"/>
                  <a:ext cx="166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14:cNvPr>
                <p14:cNvContentPartPr/>
                <p14:nvPr/>
              </p14:nvContentPartPr>
              <p14:xfrm>
                <a:off x="1910497" y="3982609"/>
                <a:ext cx="127800" cy="136080"/>
              </p14:xfrm>
            </p:contentPart>
          </mc:Choice>
          <mc:Fallback xmlns="">
            <p:pic>
              <p:nvPicPr>
                <p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1857" y="3973609"/>
                  <a:ext cx="145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5" name="Group 30774">
            <a:extLst>
              <a:ext uri="{FF2B5EF4-FFF2-40B4-BE49-F238E27FC236}">
                <a16:creationId xmlns:a16="http://schemas.microsoft.com/office/drawing/2014/main" id="{FBF9F3EB-757C-4117-8846-0EA7C482DD1B}"/>
              </a:ext>
            </a:extLst>
          </p:cNvPr>
          <p:cNvGrpSpPr/>
          <p:nvPr/>
        </p:nvGrpSpPr>
        <p:grpSpPr>
          <a:xfrm>
            <a:off x="2283097" y="4032289"/>
            <a:ext cx="1608840" cy="324720"/>
            <a:chOff x="2283097" y="4032289"/>
            <a:chExt cx="1608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14:cNvPr>
                <p14:cNvContentPartPr/>
                <p14:nvPr/>
              </p14:nvContentPartPr>
              <p14:xfrm>
                <a:off x="2283097" y="4032289"/>
                <a:ext cx="84960" cy="119520"/>
              </p14:xfrm>
            </p:contentPart>
          </mc:Choice>
          <mc:Fallback xmlns="">
            <p:pic>
              <p:nvPicPr>
                <p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74457" y="4023289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14:cNvPr>
                <p14:cNvContentPartPr/>
                <p14:nvPr/>
              </p14:nvContentPartPr>
              <p14:xfrm>
                <a:off x="2430697" y="4061449"/>
                <a:ext cx="168480" cy="109800"/>
              </p14:xfrm>
            </p:contentPart>
          </mc:Choice>
          <mc:Fallback xmlns="">
            <p:pic>
              <p:nvPicPr>
                <p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21697" y="4052809"/>
                  <a:ext cx="18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14:cNvPr>
                <p14:cNvContentPartPr/>
                <p14:nvPr/>
              </p14:nvContentPartPr>
              <p14:xfrm>
                <a:off x="2657497" y="4094209"/>
                <a:ext cx="54000" cy="83520"/>
              </p14:xfrm>
            </p:contentPart>
          </mc:Choice>
          <mc:Fallback xmlns="">
            <p:pic>
              <p:nvPicPr>
                <p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48857" y="4085569"/>
                  <a:ext cx="7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14:cNvPr>
                <p14:cNvContentPartPr/>
                <p14:nvPr/>
              </p14:nvContentPartPr>
              <p14:xfrm>
                <a:off x="2765137" y="4082689"/>
                <a:ext cx="216360" cy="131040"/>
              </p14:xfrm>
            </p:contentPart>
          </mc:Choice>
          <mc:Fallback xmlns="">
            <p:pic>
              <p:nvPicPr>
                <p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56137" y="4074049"/>
                  <a:ext cx="23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14:cNvPr>
                <p14:cNvContentPartPr/>
                <p14:nvPr/>
              </p14:nvContentPartPr>
              <p14:xfrm>
                <a:off x="2947657" y="4087009"/>
                <a:ext cx="44280" cy="125280"/>
              </p14:xfrm>
            </p:contentPart>
          </mc:Choice>
          <mc:Fallback xmlns="">
            <p:pic>
              <p:nvPicPr>
                <p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38657" y="4078369"/>
                  <a:ext cx="61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14:cNvPr>
                <p14:cNvContentPartPr/>
                <p14:nvPr/>
              </p14:nvContentPartPr>
              <p14:xfrm>
                <a:off x="3036577" y="4130209"/>
                <a:ext cx="118800" cy="208800"/>
              </p14:xfrm>
            </p:contentPart>
          </mc:Choice>
          <mc:Fallback xmlns="">
            <p:pic>
              <p:nvPicPr>
                <p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27937" y="4121209"/>
                  <a:ext cx="136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14:cNvPr>
                <p14:cNvContentPartPr/>
                <p14:nvPr/>
              </p14:nvContentPartPr>
              <p14:xfrm>
                <a:off x="3250057" y="4162249"/>
                <a:ext cx="148320" cy="118800"/>
              </p14:xfrm>
            </p:contentPart>
          </mc:Choice>
          <mc:Fallback xmlns="">
            <p:pic>
              <p:nvPicPr>
                <p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41417" y="4153609"/>
                  <a:ext cx="165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14:cNvPr>
                <p14:cNvContentPartPr/>
                <p14:nvPr/>
              </p14:nvContentPartPr>
              <p14:xfrm>
                <a:off x="3278857" y="4119769"/>
                <a:ext cx="113400" cy="112320"/>
              </p14:xfrm>
            </p:contentPart>
          </mc:Choice>
          <mc:Fallback xmlns="">
            <p:pic>
              <p:nvPicPr>
                <p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9857" y="4110769"/>
                  <a:ext cx="13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14:cNvPr>
                <p14:cNvContentPartPr/>
                <p14:nvPr/>
              </p14:nvContentPartPr>
              <p14:xfrm>
                <a:off x="3445537" y="4200409"/>
                <a:ext cx="148680" cy="120960"/>
              </p14:xfrm>
            </p:contentPart>
          </mc:Choice>
          <mc:Fallback xmlns="">
            <p:pic>
              <p:nvPicPr>
                <p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36537" y="4191769"/>
                  <a:ext cx="166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14:cNvPr>
                <p14:cNvContentPartPr/>
                <p14:nvPr/>
              </p14:nvContentPartPr>
              <p14:xfrm>
                <a:off x="3446617" y="4220209"/>
                <a:ext cx="118080" cy="136800"/>
              </p14:xfrm>
            </p:contentPart>
          </mc:Choice>
          <mc:Fallback xmlns="">
            <p:pic>
              <p:nvPicPr>
                <p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37977" y="4211209"/>
                  <a:ext cx="13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14:cNvPr>
                <p14:cNvContentPartPr/>
                <p14:nvPr/>
              </p14:nvContentPartPr>
              <p14:xfrm>
                <a:off x="3693577" y="4184569"/>
                <a:ext cx="198360" cy="149760"/>
              </p14:xfrm>
            </p:contentPart>
          </mc:Choice>
          <mc:Fallback xmlns="">
            <p:pic>
              <p:nvPicPr>
                <p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4577" y="4175929"/>
                  <a:ext cx="216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80" name="Group 30779">
            <a:extLst>
              <a:ext uri="{FF2B5EF4-FFF2-40B4-BE49-F238E27FC236}">
                <a16:creationId xmlns:a16="http://schemas.microsoft.com/office/drawing/2014/main" id="{CEDB935A-E3CB-4D9A-9125-1008F85094DE}"/>
              </a:ext>
            </a:extLst>
          </p:cNvPr>
          <p:cNvGrpSpPr/>
          <p:nvPr/>
        </p:nvGrpSpPr>
        <p:grpSpPr>
          <a:xfrm>
            <a:off x="4267057" y="4159009"/>
            <a:ext cx="2107800" cy="520200"/>
            <a:chOff x="4267057" y="4159009"/>
            <a:chExt cx="21078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14:cNvPr>
                <p14:cNvContentPartPr/>
                <p14:nvPr/>
              </p14:nvContentPartPr>
              <p14:xfrm>
                <a:off x="4267057" y="4245049"/>
                <a:ext cx="138960" cy="180720"/>
              </p14:xfrm>
            </p:contentPart>
          </mc:Choice>
          <mc:Fallback xmlns="">
            <p:pic>
              <p:nvPicPr>
                <p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8057" y="4236049"/>
                  <a:ext cx="156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14:cNvPr>
                <p14:cNvContentPartPr/>
                <p14:nvPr/>
              </p14:nvContentPartPr>
              <p14:xfrm>
                <a:off x="4479457" y="4317769"/>
                <a:ext cx="165960" cy="116640"/>
              </p14:xfrm>
            </p:contentPart>
          </mc:Choice>
          <mc:Fallback xmlns="">
            <p:pic>
              <p:nvPicPr>
                <p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70817" y="4309129"/>
                  <a:ext cx="183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14:cNvPr>
                <p14:cNvContentPartPr/>
                <p14:nvPr/>
              </p14:nvContentPartPr>
              <p14:xfrm>
                <a:off x="4753777" y="4340809"/>
                <a:ext cx="131760" cy="120960"/>
              </p14:xfrm>
            </p:contentPart>
          </mc:Choice>
          <mc:Fallback xmlns="">
            <p:pic>
              <p:nvPicPr>
                <p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45137" y="4331809"/>
                  <a:ext cx="14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14:cNvPr>
                <p14:cNvContentPartPr/>
                <p14:nvPr/>
              </p14:nvContentPartPr>
              <p14:xfrm>
                <a:off x="4753777" y="4273489"/>
                <a:ext cx="28080" cy="4680"/>
              </p14:xfrm>
            </p:contentPart>
          </mc:Choice>
          <mc:Fallback xmlns="">
            <p:pic>
              <p:nvPicPr>
                <p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45137" y="4264849"/>
                  <a:ext cx="4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14:cNvPr>
                <p14:cNvContentPartPr/>
                <p14:nvPr/>
              </p14:nvContentPartPr>
              <p14:xfrm>
                <a:off x="4885897" y="4314169"/>
                <a:ext cx="183240" cy="282960"/>
              </p14:xfrm>
            </p:contentPart>
          </mc:Choice>
          <mc:Fallback xmlns="">
            <p:pic>
              <p:nvPicPr>
                <p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7257" y="4305169"/>
                  <a:ext cx="200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14:cNvPr>
                <p14:cNvContentPartPr/>
                <p14:nvPr/>
              </p14:nvContentPartPr>
              <p14:xfrm>
                <a:off x="5095417" y="4344409"/>
                <a:ext cx="258840" cy="253080"/>
              </p14:xfrm>
            </p:contentPart>
          </mc:Choice>
          <mc:Fallback xmlns="">
            <p:pic>
              <p:nvPicPr>
                <p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86417" y="4335409"/>
                  <a:ext cx="27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14:cNvPr>
                <p14:cNvContentPartPr/>
                <p14:nvPr/>
              </p14:nvContentPartPr>
              <p14:xfrm>
                <a:off x="5394217" y="4394809"/>
                <a:ext cx="125280" cy="102240"/>
              </p14:xfrm>
            </p:contentPart>
          </mc:Choice>
          <mc:Fallback xmlns="">
            <p:pic>
              <p:nvPicPr>
                <p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5577" y="4386169"/>
                  <a:ext cx="14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14:cNvPr>
                <p14:cNvContentPartPr/>
                <p14:nvPr/>
              </p14:nvContentPartPr>
              <p14:xfrm>
                <a:off x="5472697" y="4403449"/>
                <a:ext cx="263520" cy="120960"/>
              </p14:xfrm>
            </p:contentPart>
          </mc:Choice>
          <mc:Fallback xmlns="">
            <p:pic>
              <p:nvPicPr>
                <p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63697" y="4394809"/>
                  <a:ext cx="28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14:cNvPr>
                <p14:cNvContentPartPr/>
                <p14:nvPr/>
              </p14:nvContentPartPr>
              <p14:xfrm>
                <a:off x="5657737" y="4362409"/>
                <a:ext cx="231480" cy="215640"/>
              </p14:xfrm>
            </p:contentPart>
          </mc:Choice>
          <mc:Fallback xmlns="">
            <p:pic>
              <p:nvPicPr>
                <p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48737" y="4353769"/>
                  <a:ext cx="249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14:cNvPr>
                <p14:cNvContentPartPr/>
                <p14:nvPr/>
              </p14:nvContentPartPr>
              <p14:xfrm>
                <a:off x="5858617" y="4459969"/>
                <a:ext cx="90360" cy="94320"/>
              </p14:xfrm>
            </p:contentPart>
          </mc:Choice>
          <mc:Fallback xmlns="">
            <p:pic>
              <p:nvPicPr>
                <p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49617" y="4450969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14:cNvPr>
                <p14:cNvContentPartPr/>
                <p14:nvPr/>
              </p14:nvContentPartPr>
              <p14:xfrm>
                <a:off x="6080737" y="4159009"/>
                <a:ext cx="273240" cy="248400"/>
              </p14:xfrm>
            </p:contentPart>
          </mc:Choice>
          <mc:Fallback xmlns="">
            <p:pic>
              <p:nvPicPr>
                <p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2097" y="4150009"/>
                  <a:ext cx="290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14:cNvPr>
                <p14:cNvContentPartPr/>
                <p14:nvPr/>
              </p14:nvContentPartPr>
              <p14:xfrm>
                <a:off x="6112777" y="4384009"/>
                <a:ext cx="262080" cy="295200"/>
              </p14:xfrm>
            </p:contentPart>
          </mc:Choice>
          <mc:Fallback xmlns="">
            <p:pic>
              <p:nvPicPr>
                <p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04137" y="4375369"/>
                  <a:ext cx="2797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9" name="Group 30798">
            <a:extLst>
              <a:ext uri="{FF2B5EF4-FFF2-40B4-BE49-F238E27FC236}">
                <a16:creationId xmlns:a16="http://schemas.microsoft.com/office/drawing/2014/main" id="{20686070-471D-4D5D-80ED-D4B3F19026E3}"/>
              </a:ext>
            </a:extLst>
          </p:cNvPr>
          <p:cNvGrpSpPr/>
          <p:nvPr/>
        </p:nvGrpSpPr>
        <p:grpSpPr>
          <a:xfrm>
            <a:off x="6576457" y="4034089"/>
            <a:ext cx="1264320" cy="327240"/>
            <a:chOff x="6576457" y="4034089"/>
            <a:chExt cx="12643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14:cNvPr>
                <p14:cNvContentPartPr/>
                <p14:nvPr/>
              </p14:nvContentPartPr>
              <p14:xfrm>
                <a:off x="6576457" y="4040209"/>
                <a:ext cx="11520" cy="219240"/>
              </p14:xfrm>
            </p:contentPart>
          </mc:Choice>
          <mc:Fallback xmlns="">
            <p:pic>
              <p:nvPicPr>
                <p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67457" y="4031209"/>
                  <a:ext cx="2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14:cNvPr>
                <p14:cNvContentPartPr/>
                <p14:nvPr/>
              </p14:nvContentPartPr>
              <p14:xfrm>
                <a:off x="6654937" y="4034089"/>
                <a:ext cx="76320" cy="251280"/>
              </p14:xfrm>
            </p:contentPart>
          </mc:Choice>
          <mc:Fallback xmlns="">
            <p:pic>
              <p:nvPicPr>
                <p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46297" y="4025449"/>
                  <a:ext cx="93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14:cNvPr>
                <p14:cNvContentPartPr/>
                <p14:nvPr/>
              </p14:nvContentPartPr>
              <p14:xfrm>
                <a:off x="6666097" y="4178089"/>
                <a:ext cx="150840" cy="14040"/>
              </p14:xfrm>
            </p:contentPart>
          </mc:Choice>
          <mc:Fallback xmlns="">
            <p:pic>
              <p:nvPicPr>
                <p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57097" y="4169449"/>
                  <a:ext cx="16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14:cNvPr>
                <p14:cNvContentPartPr/>
                <p14:nvPr/>
              </p14:nvContentPartPr>
              <p14:xfrm>
                <a:off x="6877777" y="4156489"/>
                <a:ext cx="315000" cy="132840"/>
              </p14:xfrm>
            </p:contentPart>
          </mc:Choice>
          <mc:Fallback xmlns="">
            <p:pic>
              <p:nvPicPr>
                <p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8777" y="4147489"/>
                  <a:ext cx="33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14:cNvPr>
                <p14:cNvContentPartPr/>
                <p14:nvPr/>
              </p14:nvContentPartPr>
              <p14:xfrm>
                <a:off x="7214017" y="4192489"/>
                <a:ext cx="232920" cy="104040"/>
              </p14:xfrm>
            </p:contentPart>
          </mc:Choice>
          <mc:Fallback xmlns="">
            <p:pic>
              <p:nvPicPr>
                <p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05017" y="4183849"/>
                  <a:ext cx="25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14:cNvPr>
                <p14:cNvContentPartPr/>
                <p14:nvPr/>
              </p14:nvContentPartPr>
              <p14:xfrm>
                <a:off x="7409497" y="4233889"/>
                <a:ext cx="82440" cy="85680"/>
              </p14:xfrm>
            </p:contentPart>
          </mc:Choice>
          <mc:Fallback xmlns="">
            <p:pic>
              <p:nvPicPr>
                <p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0857" y="4224889"/>
                  <a:ext cx="100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14:cNvPr>
                <p14:cNvContentPartPr/>
                <p14:nvPr/>
              </p14:nvContentPartPr>
              <p14:xfrm>
                <a:off x="7556737" y="4175929"/>
                <a:ext cx="102960" cy="168840"/>
              </p14:xfrm>
            </p:contentPart>
          </mc:Choice>
          <mc:Fallback xmlns="">
            <p:pic>
              <p:nvPicPr>
                <p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47737" y="4167289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14:cNvPr>
                <p14:cNvContentPartPr/>
                <p14:nvPr/>
              </p14:nvContentPartPr>
              <p14:xfrm>
                <a:off x="7710097" y="4073329"/>
                <a:ext cx="130680" cy="288000"/>
              </p14:xfrm>
            </p:contentPart>
          </mc:Choice>
          <mc:Fallback xmlns="">
            <p:pic>
              <p:nvPicPr>
                <p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1457" y="4064689"/>
                  <a:ext cx="1483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8" name="Group 30797">
            <a:extLst>
              <a:ext uri="{FF2B5EF4-FFF2-40B4-BE49-F238E27FC236}">
                <a16:creationId xmlns:a16="http://schemas.microsoft.com/office/drawing/2014/main" id="{3D9B7454-6D03-4BAC-989E-70A499500D11}"/>
              </a:ext>
            </a:extLst>
          </p:cNvPr>
          <p:cNvGrpSpPr/>
          <p:nvPr/>
        </p:nvGrpSpPr>
        <p:grpSpPr>
          <a:xfrm>
            <a:off x="6589417" y="4477249"/>
            <a:ext cx="1771200" cy="422280"/>
            <a:chOff x="6589417" y="4477249"/>
            <a:chExt cx="17712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14:cNvPr>
                <p14:cNvContentPartPr/>
                <p14:nvPr/>
              </p14:nvContentPartPr>
              <p14:xfrm>
                <a:off x="6589417" y="4477249"/>
                <a:ext cx="34200" cy="202680"/>
              </p14:xfrm>
            </p:contentPart>
          </mc:Choice>
          <mc:Fallback xmlns="">
            <p:pic>
              <p:nvPicPr>
                <p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80417" y="4468609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14:cNvPr>
                <p14:cNvContentPartPr/>
                <p14:nvPr/>
              </p14:nvContentPartPr>
              <p14:xfrm>
                <a:off x="6689497" y="4480129"/>
                <a:ext cx="96480" cy="234720"/>
              </p14:xfrm>
            </p:contentPart>
          </mc:Choice>
          <mc:Fallback xmlns="">
            <p:pic>
              <p:nvPicPr>
                <p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80857" y="4471129"/>
                  <a:ext cx="114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14:cNvPr>
                <p14:cNvContentPartPr/>
                <p14:nvPr/>
              </p14:nvContentPartPr>
              <p14:xfrm>
                <a:off x="6974257" y="4576249"/>
                <a:ext cx="43200" cy="223920"/>
              </p14:xfrm>
            </p:contentPart>
          </mc:Choice>
          <mc:Fallback xmlns="">
            <p:pic>
              <p:nvPicPr>
                <p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65257" y="4567609"/>
                  <a:ext cx="6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14:cNvPr>
                <p14:cNvContentPartPr/>
                <p14:nvPr/>
              </p14:nvContentPartPr>
              <p14:xfrm>
                <a:off x="6945097" y="4665889"/>
                <a:ext cx="307800" cy="87840"/>
              </p14:xfrm>
            </p:contentPart>
          </mc:Choice>
          <mc:Fallback xmlns="">
            <p:pic>
              <p:nvPicPr>
                <p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36097" y="4656889"/>
                  <a:ext cx="32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14:cNvPr>
                <p14:cNvContentPartPr/>
                <p14:nvPr/>
              </p14:nvContentPartPr>
              <p14:xfrm>
                <a:off x="7378177" y="4691809"/>
                <a:ext cx="150840" cy="95040"/>
              </p14:xfrm>
            </p:contentPart>
          </mc:Choice>
          <mc:Fallback xmlns="">
            <p:pic>
              <p:nvPicPr>
                <p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9537" y="4683169"/>
                  <a:ext cx="16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14:cNvPr>
                <p14:cNvContentPartPr/>
                <p14:nvPr/>
              </p14:nvContentPartPr>
              <p14:xfrm>
                <a:off x="7570057" y="4694689"/>
                <a:ext cx="109440" cy="91440"/>
              </p14:xfrm>
            </p:contentPart>
          </mc:Choice>
          <mc:Fallback xmlns="">
            <p:pic>
              <p:nvPicPr>
                <p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61417" y="4686049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14:cNvPr>
                <p14:cNvContentPartPr/>
                <p14:nvPr/>
              </p14:nvContentPartPr>
              <p14:xfrm>
                <a:off x="7695337" y="4675249"/>
                <a:ext cx="223200" cy="110160"/>
              </p14:xfrm>
            </p:contentPart>
          </mc:Choice>
          <mc:Fallback xmlns="">
            <p:pic>
              <p:nvPicPr>
                <p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86697" y="4666249"/>
                  <a:ext cx="240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14:cNvPr>
                <p14:cNvContentPartPr/>
                <p14:nvPr/>
              </p14:nvContentPartPr>
              <p14:xfrm>
                <a:off x="7985857" y="4728529"/>
                <a:ext cx="374760" cy="171000"/>
              </p14:xfrm>
            </p:contentPart>
          </mc:Choice>
          <mc:Fallback xmlns="">
            <p:pic>
              <p:nvPicPr>
                <p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77217" y="4719889"/>
                  <a:ext cx="392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14:cNvPr>
                <p14:cNvContentPartPr/>
                <p14:nvPr/>
              </p14:nvContentPartPr>
              <p14:xfrm>
                <a:off x="8340097" y="4574089"/>
                <a:ext cx="7200" cy="72720"/>
              </p14:xfrm>
            </p:contentPart>
          </mc:Choice>
          <mc:Fallback xmlns="">
            <p:pic>
              <p:nvPicPr>
                <p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31457" y="4565089"/>
                  <a:ext cx="24840" cy="90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Βασικά Βήματα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(</a:t>
            </a:r>
            <a:r>
              <a:rPr lang="el-GR" dirty="0" err="1">
                <a:solidFill>
                  <a:srgbClr val="FF0000"/>
                </a:solidFill>
                <a:latin typeface="+mn-lt"/>
              </a:rPr>
              <a:t>προεπεξεργασία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Σύλλεξε τα έγγραφα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rgbClr val="FF0000"/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1592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68102" y="1484784"/>
            <a:ext cx="8147248" cy="334096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3200" dirty="0">
                <a:ea typeface="ＭＳ Ｐゴシック" pitchFamily="-112" charset="-128"/>
              </a:rPr>
              <a:t>Boolean </a:t>
            </a:r>
            <a:r>
              <a:rPr lang="el-GR" sz="3200" dirty="0">
                <a:ea typeface="ＭＳ Ｐゴシック" pitchFamily="-112" charset="-128"/>
              </a:rPr>
              <a:t>μοντέλο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με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Επιστρέφονται ως απάντηση όλα τα κείμενα που ικανοποιούν το ερώτημα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χωρίς διάταξη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Δυαδική συνάφεια (συναφές, μη συναφές)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Κείμενο 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32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35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14229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36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θεατρικά έργα του </a:t>
            </a:r>
            <a:r>
              <a:rPr lang="en-US" dirty="0">
                <a:ea typeface="ＭＳ Ｐゴシック" pitchFamily="-112" charset="-128"/>
              </a:rPr>
              <a:t>Shakespeare </a:t>
            </a:r>
            <a:r>
              <a:rPr lang="el-GR" dirty="0">
                <a:ea typeface="ＭＳ Ｐゴシック" pitchFamily="-112" charset="-128"/>
              </a:rPr>
              <a:t>περιέχουν τις λέξεις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i="1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 </a:t>
            </a:r>
            <a:r>
              <a:rPr lang="el-GR" dirty="0">
                <a:ea typeface="ＭＳ Ｐゴシック" pitchFamily="-112" charset="-128"/>
              </a:rPr>
              <a:t>αλλά όχι τη λέξη </a:t>
            </a:r>
            <a:r>
              <a:rPr lang="en-US" b="1" i="1" dirty="0">
                <a:ea typeface="ＭＳ Ｐゴシック" pitchFamily="-112" charset="-128"/>
              </a:rPr>
              <a:t>Calpurnia </a:t>
            </a:r>
            <a:endParaRPr lang="el-GR" b="1" i="1" dirty="0">
              <a:ea typeface="ＭＳ Ｐゴシック" pitchFamily="-112" charset="-128"/>
            </a:endParaRPr>
          </a:p>
          <a:p>
            <a:pPr lvl="1"/>
            <a:r>
              <a:rPr lang="el-GR" sz="2100" dirty="0">
                <a:ea typeface="ＭＳ Ｐゴシック" pitchFamily="-112" charset="-128"/>
              </a:rPr>
              <a:t>Ερώτημα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>
              <a:ea typeface="ＭＳ Ｐゴシック" pitchFamily="-112" charset="-128"/>
            </a:endParaRPr>
          </a:p>
          <a:p>
            <a:pPr eaLnBrk="1" hangingPunct="1"/>
            <a:endParaRPr lang="el-GR" sz="2000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όλα τα έργα για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37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Γιατί όχι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grep</a:t>
            </a:r>
            <a:r>
              <a:rPr lang="en-US" sz="2400" dirty="0">
                <a:ea typeface="ＭＳ Ｐゴシック" pitchFamily="-112" charset="-128"/>
              </a:rPr>
              <a:t>?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Αργό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για μεγάλες συλλογές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line-oriented, </a:t>
            </a:r>
            <a:r>
              <a:rPr lang="el-GR" dirty="0">
                <a:ea typeface="ＭＳ Ｐゴシック" pitchFamily="-112" charset="-128"/>
              </a:rPr>
              <a:t>η ανάκτηση πληροφορίας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δεν είναι εύκολο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βρες τη λέξη </a:t>
            </a:r>
            <a:r>
              <a:rPr lang="en-US" b="1" i="1" dirty="0">
                <a:ea typeface="ＭＳ Ｐゴシック" pitchFamily="-112" charset="-128"/>
              </a:rPr>
              <a:t>Romans </a:t>
            </a:r>
            <a:r>
              <a:rPr lang="el-GR" dirty="0">
                <a:ea typeface="ＭＳ Ｐゴシック" pitchFamily="-112" charset="-128"/>
              </a:rPr>
              <a:t>κοντά στο</a:t>
            </a:r>
            <a:r>
              <a:rPr lang="en-US" b="1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countrymen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Διάταξη! </a:t>
            </a:r>
            <a:r>
              <a:rPr lang="en-US" dirty="0">
                <a:ea typeface="ＭＳ Ｐゴシック" pitchFamily="-112" charset="-128"/>
              </a:rPr>
              <a:t>Ranked retrieval (</a:t>
            </a:r>
            <a:r>
              <a:rPr lang="el-GR" dirty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Σε επόμενα μαθήματα ….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38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Γραμμές: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Στήλες: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έγγραφα, έργα)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[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i="1" dirty="0">
                <a:ea typeface="ＭＳ Ｐゴシック" pitchFamily="-112" charset="-128"/>
              </a:rPr>
              <a:t>,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j</a:t>
            </a:r>
            <a:r>
              <a:rPr lang="en-US" dirty="0">
                <a:ea typeface="ＭＳ Ｐゴシック" pitchFamily="-112" charset="-128"/>
              </a:rPr>
              <a:t>]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= 1, </a:t>
            </a:r>
            <a:r>
              <a:rPr lang="el-GR" dirty="0">
                <a:ea typeface="ＭＳ Ｐゴシック" pitchFamily="-112" charset="-128"/>
              </a:rPr>
              <a:t>αν ο όρος 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εμφανίζεται στο έγγραφο </a:t>
            </a:r>
            <a:r>
              <a:rPr lang="en-US" i="1" dirty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		</a:t>
            </a:r>
            <a:r>
              <a:rPr lang="el-GR" dirty="0">
                <a:ea typeface="ＭＳ Ｐゴシック" pitchFamily="-112" charset="-128"/>
              </a:rPr>
              <a:t>  	 </a:t>
            </a:r>
            <a:r>
              <a:rPr lang="en-US" dirty="0">
                <a:ea typeface="ＭＳ Ｐゴシック" pitchFamily="-112" charset="-128"/>
              </a:rPr>
              <a:t>0, </a:t>
            </a:r>
            <a:r>
              <a:rPr lang="el-GR" dirty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6409" y="1268760"/>
            <a:ext cx="8136904" cy="47909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n-US" dirty="0">
                <a:ea typeface="ＭＳ Ｐゴシック" pitchFamily="-112" charset="-128"/>
              </a:rPr>
              <a:t>Web search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357" y="4745316"/>
            <a:ext cx="7984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Baidu</a:t>
            </a:r>
            <a:r>
              <a:rPr lang="el-GR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2η μεγαλύτερη μηχανή αναζήτησης στον κόσμο, και κατέχει το 76.05% του μεριδίου αγοράς στην αγορά μηχανών αναζήτησης της Κίνας. 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Yandex</a:t>
            </a:r>
            <a:r>
              <a:rPr lang="en-US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ρωσική πολυεθνική τεχνολογική εταιρεία που ειδικεύεται σε υπηρεσίες και προϊόντα σχετικά με το Διαδίκτυο και θεωρείται η μεγαλύτερη εταιρεία τεχνολογίας της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Ρωσίας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 Λειτουργεί την μεγαλύτερη μηχανή αναζήτησης στη Ρωσία με μερίδιο αγοράς περίπου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65%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 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DuckDuckGo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 είναι διαδικτυακή μηχανή αναζήτησης που δίνει έμφαση στην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προστασία της ιδιωτικής ζωής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των χρηστών της και στην αποφυγή του “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φίλτρου φυσαλίδας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” των εξατομικευμένων αποτελεσμάτων αναζήτησης. </a:t>
            </a:r>
          </a:p>
          <a:p>
            <a:pPr algn="r"/>
            <a:r>
              <a:rPr lang="el-GR" sz="11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1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72455"/>
            <a:ext cx="5608993" cy="2960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34655" y="4409158"/>
            <a:ext cx="3436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https://www.netmarketshare.com/</a:t>
            </a:r>
            <a:r>
              <a:rPr lang="en-GB" sz="105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Jan 2020</a:t>
            </a:r>
            <a:endParaRPr lang="el-GR" sz="105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5432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91191"/>
              </p:ext>
            </p:extLst>
          </p:nvPr>
        </p:nvGraphicFramePr>
        <p:xfrm>
          <a:off x="683568" y="1806575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3" imgW="11250000" imgH="4185000" progId="Excel.Sheet.8">
                  <p:embed/>
                </p:oleObj>
              </mc:Choice>
              <mc:Fallback>
                <p:oleObj name="Worksheet" r:id="rId3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06575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557925" y="5279436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34774" y="3140968"/>
            <a:ext cx="1633370" cy="2016224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14:cNvPr>
              <p14:cNvContentPartPr/>
              <p14:nvPr/>
            </p14:nvContentPartPr>
            <p14:xfrm>
              <a:off x="660937" y="11476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297" y="1138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14:cNvPr>
              <p14:cNvContentPartPr/>
              <p14:nvPr/>
            </p14:nvContentPartPr>
            <p14:xfrm>
              <a:off x="660937" y="1380889"/>
              <a:ext cx="360" cy="360"/>
            </p14:xfrm>
          </p:contentPart>
        </mc:Choice>
        <mc:Fallback xmlns="">
          <p:pic>
            <p:nvPicPr>
              <p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2297" y="13722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Έχουμε ένα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>
                <a:ea typeface="ＭＳ Ｐゴシック" pitchFamily="-112" charset="-128"/>
              </a:rPr>
              <a:t>για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>
                <a:ea typeface="ＭＳ Ｐゴシック" pitchFamily="-112" charset="-128"/>
              </a:rPr>
              <a:t>και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>
                <a:ea typeface="ＭＳ Ｐゴシック" pitchFamily="-112" charset="-128"/>
              </a:rPr>
              <a:t>Brutus, Caesar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το </a:t>
            </a:r>
            <a:r>
              <a:rPr lang="el-GR" sz="2400" i="1" dirty="0">
                <a:ea typeface="ＭＳ Ｐゴシック" pitchFamily="-112" charset="-128"/>
              </a:rPr>
              <a:t>συμπλήρωμα</a:t>
            </a:r>
            <a:r>
              <a:rPr lang="el-GR" sz="2400" dirty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>
                <a:ea typeface="ＭＳ Ｐゴシック" pitchFamily="-112" charset="-128"/>
              </a:rPr>
              <a:t>Calpurnia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>
                <a:ea typeface="ＭＳ Ｐゴシック" pitchFamily="-112" charset="-128"/>
              </a:rPr>
              <a:t>itwise </a:t>
            </a:r>
            <a:r>
              <a:rPr lang="en-US" sz="2400" i="1" dirty="0"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l-GR" sz="24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110100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110111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41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>
                <a:ea typeface="ＭＳ Ｐゴシック" pitchFamily="-112" charset="-128"/>
              </a:rPr>
              <a:t> </a:t>
            </a:r>
            <a:r>
              <a:rPr lang="en-US" sz="3400" dirty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42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38280" y="7225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280" y="7135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23120" y="46875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771800" y="47667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19720" y="91407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23280" y="98355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693680" y="106995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4680" y="106099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2974120" y="107211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54560" y="129459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074840" y="137235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482360" y="147927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57120" y="141663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8141" y="140764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476160" y="175251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094280" y="187995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5280" y="187097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41320" y="198003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12120" y="187923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61760" y="226335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49360" y="244011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40360" y="243111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15120" y="239691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06120" y="238791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491640" y="272055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490640" y="273999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61240" y="271191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27920" y="75999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8920" y="75099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44640" y="144219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35640" y="14331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474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77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387799" cy="108012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Ας θεωρήσουμε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το καθένα έχει περίπου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12" charset="-128"/>
              </a:rPr>
              <a:t>(διακριτούς)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</a:t>
            </a:r>
            <a:r>
              <a:rPr lang="el-GR" dirty="0">
                <a:ea typeface="ＭＳ Ｐゴシック" pitchFamily="-112" charset="-128"/>
              </a:rPr>
              <a:t> (~2-3 σελίδες βιβλίου)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44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F746-8A0A-4347-A030-CF2D2247CE95}"/>
              </a:ext>
            </a:extLst>
          </p:cNvPr>
          <p:cNvSpPr txBox="1"/>
          <p:nvPr/>
        </p:nvSpPr>
        <p:spPr>
          <a:xfrm>
            <a:off x="107504" y="2276872"/>
            <a:ext cx="5150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κελιά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 500 δισεκατομμύρια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latin typeface="+mn-lt"/>
              </a:rPr>
              <a:t>Ί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9674A-8CB7-4611-9ADA-98218B03C18D}"/>
              </a:ext>
            </a:extLst>
          </p:cNvPr>
          <p:cNvSpPr txBox="1"/>
          <p:nvPr/>
        </p:nvSpPr>
        <p:spPr>
          <a:xfrm>
            <a:off x="107504" y="4250905"/>
            <a:ext cx="853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μη μηδενικά κελιά (δηλαδή 1)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1 εκατομμύριο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7F97F-B489-4461-AAA0-9A2774AAA7A6}"/>
              </a:ext>
            </a:extLst>
          </p:cNvPr>
          <p:cNvSpPr txBox="1"/>
          <p:nvPr/>
        </p:nvSpPr>
        <p:spPr>
          <a:xfrm>
            <a:off x="131634" y="62598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Ποσοστό των 1: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14:cNvPr>
              <p14:cNvContentPartPr/>
              <p14:nvPr/>
            </p14:nvContentPartPr>
            <p14:xfrm>
              <a:off x="3779257" y="2812614"/>
              <a:ext cx="360" cy="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0617" y="2803974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14:cNvPr>
              <p14:cNvContentPartPr/>
              <p14:nvPr/>
            </p14:nvContentPartPr>
            <p14:xfrm>
              <a:off x="4997857" y="2876334"/>
              <a:ext cx="252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8857" y="2867694"/>
                <a:ext cx="2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14:cNvPr>
              <p14:cNvContentPartPr/>
              <p14:nvPr/>
            </p14:nvContentPartPr>
            <p14:xfrm>
              <a:off x="4984897" y="2972454"/>
              <a:ext cx="972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5897" y="2963454"/>
                <a:ext cx="27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14:cNvPr>
              <p14:cNvContentPartPr/>
              <p14:nvPr/>
            </p14:nvContentPartPr>
            <p14:xfrm>
              <a:off x="5316097" y="3903774"/>
              <a:ext cx="5040" cy="1080"/>
            </p14:xfrm>
          </p:contentPart>
        </mc:Choice>
        <mc:Fallback xmlns="">
          <p:pic>
            <p:nvPicPr>
              <p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07097" y="3894774"/>
                <a:ext cx="22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14:cNvPr>
              <p14:cNvContentPartPr/>
              <p14:nvPr/>
            </p14:nvContentPartPr>
            <p14:xfrm>
              <a:off x="6279817" y="3918894"/>
              <a:ext cx="360" cy="1080"/>
            </p14:xfrm>
          </p:contentPart>
        </mc:Choice>
        <mc:Fallback xmlns="">
          <p:pic>
            <p:nvPicPr>
              <p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71177" y="3909894"/>
                <a:ext cx="1800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580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0891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</a:t>
            </a:r>
            <a:r>
              <a:rPr lang="en-US" dirty="0">
                <a:ea typeface="ＭＳ Ｐゴシック" pitchFamily="-112" charset="-128"/>
              </a:rPr>
              <a:t>500K x 1M </a:t>
            </a:r>
            <a:r>
              <a:rPr lang="el-GR" dirty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>
                <a:ea typeface="ＭＳ Ｐゴシック" pitchFamily="-112" charset="-128"/>
              </a:rPr>
              <a:t>0’s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1.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πίνακας είναι εξαιρετικά 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sparse</a:t>
            </a:r>
            <a:r>
              <a:rPr lang="el-GR" dirty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>
                <a:ea typeface="ＭＳ Ｐゴシック" pitchFamily="-112" charset="-128"/>
              </a:rPr>
              <a:t>.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45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121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Για κάθε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l-GR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46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>
                <a:ea typeface="ＭＳ Ｐゴシック" pitchFamily="-112" charset="-128"/>
              </a:rPr>
              <a:t>arrays </a:t>
            </a:r>
            <a:r>
              <a:rPr lang="el-GR" sz="2000" dirty="0">
                <a:ea typeface="ＭＳ Ｐゴシック" pitchFamily="-112" charset="-128"/>
              </a:rPr>
              <a:t>για αυτό</a:t>
            </a:r>
            <a:r>
              <a:rPr lang="en-US" sz="2000" dirty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47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Στη μνήμη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>
                <a:ea typeface="ＭＳ Ｐゴシック" pitchFamily="-112" charset="-128"/>
              </a:rPr>
              <a:t>skip lists) </a:t>
            </a:r>
            <a:r>
              <a:rPr lang="el-GR" sz="1800" dirty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2238280" y="72254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280" y="7135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1723120" y="468752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2771800" y="476672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519720" y="914072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1923280" y="983552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2693680" y="1069952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4680" y="1060993"/>
                <a:ext cx="134640" cy="9712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2974120" y="1072112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1454560" y="1294592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2074840" y="1372352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2482360" y="1479272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2857120" y="1416632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48141" y="1407649"/>
                <a:ext cx="169158" cy="205526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1476160" y="1752512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2094280" y="1879952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5280" y="1870970"/>
                <a:ext cx="146520" cy="196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2441320" y="1980032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2812120" y="1879232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1461760" y="2263352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2149360" y="2440112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40360" y="2431112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2515120" y="2396912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06120" y="2387912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1491640" y="2720552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2490640" y="2739992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2161240" y="2711912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1427920" y="759992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8920" y="750992"/>
                <a:ext cx="211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3444640" y="1442192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35640" y="14331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53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7B857F5-E0AA-4EBF-9094-FA857023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5BEDB3C-C743-4A6F-A2A4-DE57189E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5112568" cy="3834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97584-CE01-4229-86AD-69BB8791BB19}"/>
              </a:ext>
            </a:extLst>
          </p:cNvPr>
          <p:cNvSpPr txBox="1"/>
          <p:nvPr/>
        </p:nvSpPr>
        <p:spPr>
          <a:xfrm>
            <a:off x="5033011" y="6080350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+mn-lt"/>
              </a:rPr>
              <a:t>https://www.reliablesoft.net/top-10-search-engines-in-the-world/</a:t>
            </a:r>
            <a:endParaRPr lang="el-GR" sz="11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39ACE-3542-4E13-A5EE-D24D860C359C}"/>
              </a:ext>
            </a:extLst>
          </p:cNvPr>
          <p:cNvSpPr txBox="1"/>
          <p:nvPr/>
        </p:nvSpPr>
        <p:spPr>
          <a:xfrm>
            <a:off x="6516216" y="1124744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Google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Microsoft Bing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Yahoo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Baidu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Yandex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DuckDuckGo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Ask.com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  <a:latin typeface="+mn-lt"/>
              </a:rPr>
              <a:t>Ecosia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Aol.com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Internet Archive</a:t>
            </a:r>
            <a:endParaRPr lang="el-G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B07C6-2640-4252-AD17-4333E3AECE80}"/>
              </a:ext>
            </a:extLst>
          </p:cNvPr>
          <p:cNvSpPr txBox="1"/>
          <p:nvPr/>
        </p:nvSpPr>
        <p:spPr>
          <a:xfrm>
            <a:off x="323528" y="4215027"/>
            <a:ext cx="7984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Baidu</a:t>
            </a:r>
            <a:r>
              <a:rPr lang="el-GR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2η μεγαλύτερη μηχανή αναζήτησης στον κόσμο, και κατέχει το 76.05% του μεριδίου αγοράς στην αγορά μηχανών αναζήτησης της Κίνας. 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Yandex</a:t>
            </a:r>
            <a:r>
              <a:rPr lang="en-US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ρωσική πολυεθνική τεχνολογική εταιρεία που ειδικεύεται σε υπηρεσίες και προϊόντα σχετικά με το Διαδίκτυο και θεωρείται η μεγαλύτερη εταιρεία τεχνολογίας της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Ρωσίας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 Λειτουργεί την μεγαλύτερη μηχανή αναζήτησης στη Ρωσία με μερίδιο αγοράς περίπου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65%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 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DuckDuckGo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 είναι διαδικτυακή μηχανή αναζήτησης που δίνει έμφαση στην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προστασία της ιδιωτικής ζωής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των χρηστών της και στην αποφυγή του “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φίλτρου φυσαλίδας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” των εξατομικευμένων αποτελεσμάτων αναζήτησης. 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r>
              <a:rPr lang="en-US" sz="1100" dirty="0">
                <a:solidFill>
                  <a:srgbClr val="FF0000"/>
                </a:solidFill>
                <a:latin typeface="+mn-lt"/>
              </a:rPr>
              <a:t>Ask.com </a:t>
            </a:r>
          </a:p>
          <a:p>
            <a:r>
              <a:rPr lang="en-US" sz="1100" dirty="0">
                <a:solidFill>
                  <a:srgbClr val="FF0000"/>
                </a:solidFill>
                <a:latin typeface="+mn-lt"/>
              </a:rPr>
              <a:t>Internet archive</a:t>
            </a:r>
            <a:endParaRPr lang="el-GR" sz="110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l-GR" sz="11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1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1724EC-9FE0-49D6-AFD0-FEC8719E2ABB}"/>
              </a:ext>
            </a:extLst>
          </p:cNvPr>
          <p:cNvSpPr txBox="1">
            <a:spLocks/>
          </p:cNvSpPr>
          <p:nvPr/>
        </p:nvSpPr>
        <p:spPr>
          <a:xfrm>
            <a:off x="697432" y="123218"/>
            <a:ext cx="7886700" cy="6522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ea typeface="ＭＳ Ｐゴシック" pitchFamily="-112" charset="-128"/>
              </a:rPr>
              <a:t>Web search</a:t>
            </a:r>
            <a:endParaRPr lang="en-US" sz="32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629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>
                <a:ea typeface="ＭＳ Ｐゴシック" pitchFamily="-112" charset="-128"/>
              </a:rPr>
              <a:t>(posting lists) </a:t>
            </a:r>
            <a:r>
              <a:rPr lang="el-GR" sz="2400" dirty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>
                <a:ea typeface="ＭＳ Ｐゴシック" pitchFamily="-112" charset="-128"/>
              </a:rPr>
              <a:t>DocID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Vocabulary):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Dictionary) </a:t>
            </a:r>
            <a:r>
              <a:rPr lang="el-GR" sz="2400" dirty="0">
                <a:ea typeface="ＭＳ Ｐゴシック" pitchFamily="-112" charset="-128"/>
              </a:rPr>
              <a:t>δομή δεδομένων για τους όρους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50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9552" y="2492896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9877" y="208501"/>
            <a:ext cx="8964488" cy="128215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46781" y="3704687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09403" y="5162012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17980" y="2742926"/>
            <a:ext cx="2958764" cy="1676402"/>
            <a:chOff x="38" y="1880"/>
            <a:chExt cx="1904" cy="1056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  <a:endCxn id="36912" idx="1"/>
            </p:cNvCxnSpPr>
            <p:nvPr/>
          </p:nvCxnSpPr>
          <p:spPr bwMode="auto">
            <a:xfrm flipV="1">
              <a:off x="1020" y="1880"/>
              <a:ext cx="922" cy="8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567" cy="465"/>
              <a:chOff x="220" y="2471"/>
              <a:chExt cx="1374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>
                    <a:solidFill>
                      <a:prstClr val="black"/>
                    </a:solidFill>
                    <a:latin typeface="+mn-lt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  <a:endCxn id="36906" idx="1"/>
              </p:cNvCxnSpPr>
              <p:nvPr/>
            </p:nvCxnSpPr>
            <p:spPr bwMode="auto">
              <a:xfrm>
                <a:off x="1082" y="2696"/>
                <a:ext cx="512" cy="61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04977" y="1502296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16152" y="1959496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599877" y="1437208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794052" y="1497534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11752" y="20356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11752" y="21880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11752" y="23404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9442" y="3707766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84162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Ακολουθία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>
                <a:ea typeface="ＭＳ Ｐゴシック" pitchFamily="-112" charset="-128"/>
              </a:rPr>
              <a:t>Ακολουθία από ζεύγη </a:t>
            </a:r>
            <a:r>
              <a:rPr lang="en-US" sz="2200" dirty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4077269" imgH="15242128" progId="Excel.Sheet.8">
                  <p:embed/>
                </p:oleObj>
              </mc:Choice>
              <mc:Fallback>
                <p:oleObj name="Worksheet" r:id="rId3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4092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2074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Ταξινόμηση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l-GR" sz="3400" dirty="0">
                <a:solidFill>
                  <a:srgbClr val="FF0000"/>
                </a:solidFill>
                <a:ea typeface="ＭＳ Ｐゴシック" pitchFamily="-112" charset="-128"/>
              </a:rPr>
              <a:t>Ταξινόμηση</a:t>
            </a:r>
            <a:r>
              <a:rPr lang="el-GR" sz="3400" dirty="0">
                <a:ea typeface="ＭＳ Ｐゴシック" pitchFamily="-112" charset="-128"/>
              </a:rPr>
              <a:t> με βάση τους όρους</a:t>
            </a:r>
            <a:endParaRPr lang="en-US" sz="34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Και μετά το </a:t>
            </a:r>
            <a:r>
              <a:rPr lang="en-US" sz="1800" dirty="0" err="1">
                <a:ea typeface="ＭＳ Ｐゴシック" pitchFamily="-112" charset="-128"/>
              </a:rPr>
              <a:t>docID</a:t>
            </a:r>
            <a:r>
              <a:rPr lang="en-US" sz="1800" dirty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4077269" imgH="16270971" progId="Excel.Sheet.8">
                  <p:embed/>
                </p:oleObj>
              </mc:Choice>
              <mc:Fallback>
                <p:oleObj name="Worksheet" r:id="rId3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Worksheet" r:id="rId5" imgW="4077269" imgH="15127812" progId="Excel.Sheet.8">
                  <p:embed/>
                </p:oleObj>
              </mc:Choice>
              <mc:Fallback>
                <p:oleObj name="Worksheet" r:id="rId5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02023" y="2780928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70557" y="15298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&amp;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>
                <a:ea typeface="ＭＳ Ｐゴシック" pitchFamily="-112" charset="-128"/>
              </a:rPr>
              <a:t>merged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Διαχωρισμός σε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και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>
                <a:ea typeface="ＭＳ Ｐゴシック" pitchFamily="-112" charset="-128"/>
              </a:rPr>
              <a:t>doc. frequency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3" imgW="4077269" imgH="16270971" progId="Excel.Sheet.8">
                  <p:embed/>
                </p:oleObj>
              </mc:Choice>
              <mc:Fallback>
                <p:oleObj name="Worksheet" r:id="rId3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16825" y="4483224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740352" y="1893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186" y="1233223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>
          <a:xfrm>
            <a:off x="296189" y="207587"/>
            <a:ext cx="7886700" cy="132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χώρο χρειαζόμαστε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55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203848" y="6035676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346998" y="4145387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68344" y="1508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Πως επεξεργαζόμαστε μια ερώτηση;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56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55348" y="1597870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η ερώτηση</a:t>
            </a:r>
            <a:r>
              <a:rPr lang="en-US" dirty="0">
                <a:ea typeface="ＭＳ Ｐゴシック" pitchFamily="-112" charset="-128"/>
              </a:rPr>
              <a:t>: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endParaRPr lang="el-GR" b="1" i="1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Υπολογισμό της τομής του – ΠΩΣ;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57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057859" y="4131336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6362659" y="4664736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1693821" y="4131336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2341521" y="4131336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009859" y="4131336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3619459" y="4131336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4381459" y="4131336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5219666" y="4131336"/>
            <a:ext cx="838201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1714459" y="4664736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2362159" y="4664736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009859" y="4664736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3640096" y="4664736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4246521" y="4664736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4838659" y="4664736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5600667" y="4664736"/>
            <a:ext cx="762001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6951621" y="4150386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6951621" y="4607586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544" y="13303"/>
            <a:ext cx="7886700" cy="543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9322" y="713357"/>
            <a:ext cx="7886700" cy="70888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>
                <a:ea typeface="ＭＳ Ｐゴシック" pitchFamily="-112" charset="-128"/>
              </a:rPr>
              <a:t>linear</a:t>
            </a:r>
            <a:r>
              <a:rPr lang="el-GR" dirty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58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9479EB-754E-4F38-8574-7A48DC6895B8}"/>
              </a:ext>
            </a:extLst>
          </p:cNvPr>
          <p:cNvGrpSpPr/>
          <p:nvPr/>
        </p:nvGrpSpPr>
        <p:grpSpPr>
          <a:xfrm>
            <a:off x="860286" y="2708920"/>
            <a:ext cx="6426200" cy="1009650"/>
            <a:chOff x="2514600" y="3429000"/>
            <a:chExt cx="6426200" cy="1009650"/>
          </a:xfrm>
        </p:grpSpPr>
        <p:grpSp>
          <p:nvGrpSpPr>
            <p:cNvPr id="2" name="Group 99"/>
            <p:cNvGrpSpPr>
              <a:grpSpLocks/>
            </p:cNvGrpSpPr>
            <p:nvPr/>
          </p:nvGrpSpPr>
          <p:grpSpPr bwMode="auto">
            <a:xfrm>
              <a:off x="2514600" y="3429000"/>
              <a:ext cx="5202238" cy="1009650"/>
              <a:chOff x="1584" y="3264"/>
              <a:chExt cx="3277" cy="636"/>
            </a:xfrm>
          </p:grpSpPr>
          <p:sp>
            <p:nvSpPr>
              <p:cNvPr id="44089" name="Text Box 54"/>
              <p:cNvSpPr txBox="1">
                <a:spLocks noChangeArrowheads="1"/>
              </p:cNvSpPr>
              <p:nvPr/>
            </p:nvSpPr>
            <p:spPr bwMode="auto">
              <a:xfrm>
                <a:off x="4525" y="3600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34</a:t>
                </a:r>
              </a:p>
            </p:txBody>
          </p:sp>
          <p:grpSp>
            <p:nvGrpSpPr>
              <p:cNvPr id="3" name="Group 96"/>
              <p:cNvGrpSpPr>
                <a:grpSpLocks/>
              </p:cNvGrpSpPr>
              <p:nvPr/>
            </p:nvGrpSpPr>
            <p:grpSpPr bwMode="auto">
              <a:xfrm>
                <a:off x="1584" y="3264"/>
                <a:ext cx="3179" cy="300"/>
                <a:chOff x="1584" y="3060"/>
                <a:chExt cx="3179" cy="300"/>
              </a:xfrm>
            </p:grpSpPr>
            <p:sp>
              <p:nvSpPr>
                <p:cNvPr id="4411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20" y="3060"/>
                  <a:ext cx="443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128</a:t>
                  </a:r>
                </a:p>
              </p:txBody>
            </p:sp>
            <p:grpSp>
              <p:nvGrpSpPr>
                <p:cNvPr id="4" name="Group 55"/>
                <p:cNvGrpSpPr>
                  <a:grpSpLocks/>
                </p:cNvGrpSpPr>
                <p:nvPr/>
              </p:nvGrpSpPr>
              <p:grpSpPr bwMode="auto">
                <a:xfrm>
                  <a:off x="1584" y="3060"/>
                  <a:ext cx="408" cy="294"/>
                  <a:chOff x="1584" y="3162"/>
                  <a:chExt cx="408" cy="294"/>
                </a:xfrm>
              </p:grpSpPr>
              <p:sp>
                <p:nvSpPr>
                  <p:cNvPr id="4412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2</a:t>
                    </a:r>
                  </a:p>
                </p:txBody>
              </p:sp>
              <p:cxnSp>
                <p:nvCxnSpPr>
                  <p:cNvPr id="44129" name="AutoShape 57"/>
                  <p:cNvCxnSpPr>
                    <a:cxnSpLocks noChangeShapeType="1"/>
                    <a:stCxn id="44128" idx="3"/>
                    <a:endCxn id="44126" idx="1"/>
                  </p:cNvCxnSpPr>
                  <p:nvPr/>
                </p:nvCxnSpPr>
                <p:spPr bwMode="auto">
                  <a:xfrm>
                    <a:off x="1813" y="3309"/>
                    <a:ext cx="179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5" name="Group 58"/>
                <p:cNvGrpSpPr>
                  <a:grpSpLocks/>
                </p:cNvGrpSpPr>
                <p:nvPr/>
              </p:nvGrpSpPr>
              <p:grpSpPr bwMode="auto">
                <a:xfrm>
                  <a:off x="1992" y="3060"/>
                  <a:ext cx="421" cy="294"/>
                  <a:chOff x="1992" y="3162"/>
                  <a:chExt cx="421" cy="294"/>
                </a:xfrm>
              </p:grpSpPr>
              <p:sp>
                <p:nvSpPr>
                  <p:cNvPr id="4412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4</a:t>
                    </a:r>
                  </a:p>
                </p:txBody>
              </p:sp>
              <p:cxnSp>
                <p:nvCxnSpPr>
                  <p:cNvPr id="44127" name="AutoShape 60"/>
                  <p:cNvCxnSpPr>
                    <a:cxnSpLocks noChangeShapeType="1"/>
                    <a:stCxn id="44126" idx="3"/>
                    <a:endCxn id="44124" idx="1"/>
                  </p:cNvCxnSpPr>
                  <p:nvPr/>
                </p:nvCxnSpPr>
                <p:spPr bwMode="auto">
                  <a:xfrm>
                    <a:off x="222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6" name="Group 61"/>
                <p:cNvGrpSpPr>
                  <a:grpSpLocks/>
                </p:cNvGrpSpPr>
                <p:nvPr/>
              </p:nvGrpSpPr>
              <p:grpSpPr bwMode="auto">
                <a:xfrm>
                  <a:off x="2413" y="3060"/>
                  <a:ext cx="384" cy="294"/>
                  <a:chOff x="2413" y="3162"/>
                  <a:chExt cx="384" cy="294"/>
                </a:xfrm>
              </p:grpSpPr>
              <p:sp>
                <p:nvSpPr>
                  <p:cNvPr id="4412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3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8</a:t>
                    </a:r>
                  </a:p>
                </p:txBody>
              </p:sp>
              <p:cxnSp>
                <p:nvCxnSpPr>
                  <p:cNvPr id="44125" name="AutoShape 63"/>
                  <p:cNvCxnSpPr>
                    <a:cxnSpLocks noChangeShapeType="1"/>
                    <a:stCxn id="44124" idx="3"/>
                    <a:endCxn id="44122" idx="1"/>
                  </p:cNvCxnSpPr>
                  <p:nvPr/>
                </p:nvCxnSpPr>
                <p:spPr bwMode="auto">
                  <a:xfrm>
                    <a:off x="2642" y="3309"/>
                    <a:ext cx="15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7" name="Group 64"/>
                <p:cNvGrpSpPr>
                  <a:grpSpLocks/>
                </p:cNvGrpSpPr>
                <p:nvPr/>
              </p:nvGrpSpPr>
              <p:grpSpPr bwMode="auto">
                <a:xfrm>
                  <a:off x="2797" y="3060"/>
                  <a:ext cx="480" cy="294"/>
                  <a:chOff x="2797" y="3162"/>
                  <a:chExt cx="480" cy="294"/>
                </a:xfrm>
              </p:grpSpPr>
              <p:sp>
                <p:nvSpPr>
                  <p:cNvPr id="44122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16</a:t>
                    </a:r>
                  </a:p>
                </p:txBody>
              </p:sp>
              <p:cxnSp>
                <p:nvCxnSpPr>
                  <p:cNvPr id="44123" name="AutoShape 66"/>
                  <p:cNvCxnSpPr>
                    <a:cxnSpLocks noChangeShapeType="1"/>
                    <a:stCxn id="44122" idx="3"/>
                    <a:endCxn id="44120" idx="1"/>
                  </p:cNvCxnSpPr>
                  <p:nvPr/>
                </p:nvCxnSpPr>
                <p:spPr bwMode="auto">
                  <a:xfrm>
                    <a:off x="3133" y="3309"/>
                    <a:ext cx="14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8" name="Group 67"/>
                <p:cNvGrpSpPr>
                  <a:grpSpLocks/>
                </p:cNvGrpSpPr>
                <p:nvPr/>
              </p:nvGrpSpPr>
              <p:grpSpPr bwMode="auto">
                <a:xfrm>
                  <a:off x="3277" y="3066"/>
                  <a:ext cx="528" cy="294"/>
                  <a:chOff x="3277" y="3162"/>
                  <a:chExt cx="528" cy="294"/>
                </a:xfrm>
              </p:grpSpPr>
              <p:sp>
                <p:nvSpPr>
                  <p:cNvPr id="441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32</a:t>
                    </a:r>
                  </a:p>
                </p:txBody>
              </p:sp>
              <p:cxnSp>
                <p:nvCxnSpPr>
                  <p:cNvPr id="44121" name="AutoShape 69"/>
                  <p:cNvCxnSpPr>
                    <a:cxnSpLocks noChangeShapeType="1"/>
                    <a:stCxn id="44120" idx="3"/>
                    <a:endCxn id="44118" idx="1"/>
                  </p:cNvCxnSpPr>
                  <p:nvPr/>
                </p:nvCxnSpPr>
                <p:spPr bwMode="auto">
                  <a:xfrm>
                    <a:off x="3613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9" name="Group 70"/>
                <p:cNvGrpSpPr>
                  <a:grpSpLocks/>
                </p:cNvGrpSpPr>
                <p:nvPr/>
              </p:nvGrpSpPr>
              <p:grpSpPr bwMode="auto">
                <a:xfrm>
                  <a:off x="3805" y="3066"/>
                  <a:ext cx="528" cy="294"/>
                  <a:chOff x="3805" y="3162"/>
                  <a:chExt cx="528" cy="294"/>
                </a:xfrm>
              </p:grpSpPr>
              <p:sp>
                <p:nvSpPr>
                  <p:cNvPr id="44118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64</a:t>
                    </a:r>
                  </a:p>
                </p:txBody>
              </p:sp>
              <p:cxnSp>
                <p:nvCxnSpPr>
                  <p:cNvPr id="44119" name="AutoShape 72"/>
                  <p:cNvCxnSpPr>
                    <a:cxnSpLocks noChangeShapeType="1"/>
                    <a:stCxn id="44118" idx="3"/>
                    <a:endCxn id="44111" idx="1"/>
                  </p:cNvCxnSpPr>
                  <p:nvPr/>
                </p:nvCxnSpPr>
                <p:spPr bwMode="auto">
                  <a:xfrm>
                    <a:off x="414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1597" y="3600"/>
                <a:ext cx="408" cy="294"/>
                <a:chOff x="1597" y="3498"/>
                <a:chExt cx="408" cy="294"/>
              </a:xfrm>
            </p:grpSpPr>
            <p:sp>
              <p:nvSpPr>
                <p:cNvPr id="4410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97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</a:t>
                  </a:r>
                </a:p>
              </p:txBody>
            </p:sp>
            <p:cxnSp>
              <p:nvCxnSpPr>
                <p:cNvPr id="44110" name="AutoShape 75"/>
                <p:cNvCxnSpPr>
                  <a:cxnSpLocks noChangeShapeType="1"/>
                  <a:stCxn id="44109" idx="3"/>
                  <a:endCxn id="44107" idx="1"/>
                </p:cNvCxnSpPr>
                <p:nvPr/>
              </p:nvCxnSpPr>
              <p:spPr bwMode="auto">
                <a:xfrm>
                  <a:off x="1826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005" y="3600"/>
                <a:ext cx="408" cy="294"/>
                <a:chOff x="2005" y="3498"/>
                <a:chExt cx="408" cy="294"/>
              </a:xfrm>
            </p:grpSpPr>
            <p:sp>
              <p:nvSpPr>
                <p:cNvPr id="4410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005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08" name="AutoShape 78"/>
                <p:cNvCxnSpPr>
                  <a:cxnSpLocks noChangeShapeType="1"/>
                  <a:stCxn id="44107" idx="3"/>
                  <a:endCxn id="44105" idx="1"/>
                </p:cNvCxnSpPr>
                <p:nvPr/>
              </p:nvCxnSpPr>
              <p:spPr bwMode="auto">
                <a:xfrm>
                  <a:off x="2234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2413" y="3606"/>
                <a:ext cx="397" cy="294"/>
                <a:chOff x="2413" y="3498"/>
                <a:chExt cx="397" cy="294"/>
              </a:xfrm>
            </p:grpSpPr>
            <p:sp>
              <p:nvSpPr>
                <p:cNvPr id="4410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413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</a:t>
                  </a:r>
                </a:p>
              </p:txBody>
            </p:sp>
            <p:cxnSp>
              <p:nvCxnSpPr>
                <p:cNvPr id="44106" name="AutoShape 81"/>
                <p:cNvCxnSpPr>
                  <a:cxnSpLocks noChangeShapeType="1"/>
                  <a:stCxn id="44105" idx="3"/>
                  <a:endCxn id="44103" idx="1"/>
                </p:cNvCxnSpPr>
                <p:nvPr/>
              </p:nvCxnSpPr>
              <p:spPr bwMode="auto">
                <a:xfrm>
                  <a:off x="2642" y="3645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3" name="Group 82"/>
              <p:cNvGrpSpPr>
                <a:grpSpLocks/>
              </p:cNvGrpSpPr>
              <p:nvPr/>
            </p:nvGrpSpPr>
            <p:grpSpPr bwMode="auto">
              <a:xfrm>
                <a:off x="2810" y="3600"/>
                <a:ext cx="382" cy="294"/>
                <a:chOff x="2810" y="3498"/>
                <a:chExt cx="382" cy="294"/>
              </a:xfrm>
            </p:grpSpPr>
            <p:sp>
              <p:nvSpPr>
                <p:cNvPr id="4410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810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5</a:t>
                  </a:r>
                </a:p>
              </p:txBody>
            </p:sp>
            <p:cxnSp>
              <p:nvCxnSpPr>
                <p:cNvPr id="44104" name="AutoShape 84"/>
                <p:cNvCxnSpPr>
                  <a:cxnSpLocks noChangeShapeType="1"/>
                  <a:stCxn id="44103" idx="3"/>
                  <a:endCxn id="44101" idx="1"/>
                </p:cNvCxnSpPr>
                <p:nvPr/>
              </p:nvCxnSpPr>
              <p:spPr bwMode="auto">
                <a:xfrm>
                  <a:off x="3039" y="3645"/>
                  <a:ext cx="15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3192" y="3600"/>
                <a:ext cx="373" cy="294"/>
                <a:chOff x="3192" y="3498"/>
                <a:chExt cx="373" cy="294"/>
              </a:xfrm>
            </p:grpSpPr>
            <p:sp>
              <p:nvSpPr>
                <p:cNvPr id="4410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192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02" name="AutoShape 87"/>
                <p:cNvCxnSpPr>
                  <a:cxnSpLocks noChangeShapeType="1"/>
                  <a:stCxn id="44101" idx="3"/>
                  <a:endCxn id="44096" idx="1"/>
                </p:cNvCxnSpPr>
                <p:nvPr/>
              </p:nvCxnSpPr>
              <p:spPr bwMode="auto">
                <a:xfrm>
                  <a:off x="342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sp>
            <p:nvSpPr>
              <p:cNvPr id="44096" name="Text Box 89"/>
              <p:cNvSpPr txBox="1">
                <a:spLocks noChangeArrowheads="1"/>
              </p:cNvSpPr>
              <p:nvPr/>
            </p:nvSpPr>
            <p:spPr bwMode="auto">
              <a:xfrm>
                <a:off x="3565" y="3600"/>
                <a:ext cx="371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97" name="AutoShape 90"/>
              <p:cNvCxnSpPr>
                <a:cxnSpLocks noChangeShapeType="1"/>
                <a:stCxn id="44096" idx="3"/>
                <a:endCxn id="44099" idx="1"/>
              </p:cNvCxnSpPr>
              <p:nvPr/>
            </p:nvCxnSpPr>
            <p:spPr bwMode="auto">
              <a:xfrm>
                <a:off x="3936" y="3747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15" name="Group 91"/>
              <p:cNvGrpSpPr>
                <a:grpSpLocks/>
              </p:cNvGrpSpPr>
              <p:nvPr/>
            </p:nvGrpSpPr>
            <p:grpSpPr bwMode="auto">
              <a:xfrm>
                <a:off x="4045" y="3600"/>
                <a:ext cx="480" cy="294"/>
                <a:chOff x="4045" y="3498"/>
                <a:chExt cx="480" cy="294"/>
              </a:xfrm>
            </p:grpSpPr>
            <p:sp>
              <p:nvSpPr>
                <p:cNvPr id="4409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045" y="3498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21</a:t>
                  </a:r>
                </a:p>
              </p:txBody>
            </p:sp>
            <p:cxnSp>
              <p:nvCxnSpPr>
                <p:cNvPr id="44100" name="AutoShape 93"/>
                <p:cNvCxnSpPr>
                  <a:cxnSpLocks noChangeShapeType="1"/>
                  <a:stCxn id="44099" idx="3"/>
                  <a:endCxn id="44089" idx="1"/>
                </p:cNvCxnSpPr>
                <p:nvPr/>
              </p:nvCxnSpPr>
              <p:spPr bwMode="auto">
                <a:xfrm>
                  <a:off x="438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sp>
          <p:nvSpPr>
            <p:cNvPr id="1211396" name="Text Box 4"/>
            <p:cNvSpPr txBox="1">
              <a:spLocks noChangeArrowheads="1"/>
            </p:cNvSpPr>
            <p:nvPr/>
          </p:nvSpPr>
          <p:spPr bwMode="auto">
            <a:xfrm>
              <a:off x="6878638" y="3429000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1211397" name="Text Box 5"/>
            <p:cNvSpPr txBox="1">
              <a:spLocks noChangeArrowheads="1"/>
            </p:cNvSpPr>
            <p:nvPr/>
          </p:nvSpPr>
          <p:spPr bwMode="auto">
            <a:xfrm>
              <a:off x="7183438" y="3962400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514600" y="3429000"/>
              <a:ext cx="647700" cy="466725"/>
              <a:chOff x="1584" y="3162"/>
              <a:chExt cx="408" cy="294"/>
            </a:xfrm>
          </p:grpSpPr>
          <p:sp>
            <p:nvSpPr>
              <p:cNvPr id="44087" name="Text Box 7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88" name="AutoShape 8"/>
              <p:cNvCxnSpPr>
                <a:cxnSpLocks noChangeShapeType="1"/>
                <a:stCxn id="44087" idx="3"/>
                <a:endCxn id="44085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162300" y="3429000"/>
              <a:ext cx="668338" cy="466725"/>
              <a:chOff x="1992" y="3162"/>
              <a:chExt cx="421" cy="294"/>
            </a:xfrm>
          </p:grpSpPr>
          <p:sp>
            <p:nvSpPr>
              <p:cNvPr id="44085" name="Text Box 10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4086" name="AutoShape 11"/>
              <p:cNvCxnSpPr>
                <a:cxnSpLocks noChangeShapeType="1"/>
                <a:stCxn id="44085" idx="3"/>
                <a:endCxn id="44083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3830638" y="3429000"/>
              <a:ext cx="609600" cy="466725"/>
              <a:chOff x="2413" y="3162"/>
              <a:chExt cx="384" cy="294"/>
            </a:xfrm>
          </p:grpSpPr>
          <p:sp>
            <p:nvSpPr>
              <p:cNvPr id="44083" name="Text Box 13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84" name="AutoShape 14"/>
              <p:cNvCxnSpPr>
                <a:cxnSpLocks noChangeShapeType="1"/>
                <a:stCxn id="44083" idx="3"/>
                <a:endCxn id="44081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440238" y="3429000"/>
              <a:ext cx="762000" cy="466725"/>
              <a:chOff x="2797" y="3162"/>
              <a:chExt cx="480" cy="294"/>
            </a:xfrm>
          </p:grpSpPr>
          <p:sp>
            <p:nvSpPr>
              <p:cNvPr id="44081" name="Text Box 16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4082" name="AutoShape 17"/>
              <p:cNvCxnSpPr>
                <a:cxnSpLocks noChangeShapeType="1"/>
                <a:stCxn id="44081" idx="3"/>
                <a:endCxn id="44079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5202238" y="3429000"/>
              <a:ext cx="838200" cy="466725"/>
              <a:chOff x="3277" y="3162"/>
              <a:chExt cx="528" cy="294"/>
            </a:xfrm>
          </p:grpSpPr>
          <p:sp>
            <p:nvSpPr>
              <p:cNvPr id="44079" name="Text Box 19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4080" name="AutoShape 20"/>
              <p:cNvCxnSpPr>
                <a:cxnSpLocks noChangeShapeType="1"/>
                <a:stCxn id="44079" idx="3"/>
                <a:endCxn id="44077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040438" y="3429000"/>
              <a:ext cx="838200" cy="466725"/>
              <a:chOff x="3805" y="3162"/>
              <a:chExt cx="528" cy="294"/>
            </a:xfrm>
          </p:grpSpPr>
          <p:sp>
            <p:nvSpPr>
              <p:cNvPr id="44077" name="Text Box 22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4078" name="AutoShape 23"/>
              <p:cNvCxnSpPr>
                <a:cxnSpLocks noChangeShapeType="1"/>
                <a:stCxn id="44077" idx="3"/>
                <a:endCxn id="1211396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2535238" y="3962400"/>
              <a:ext cx="647700" cy="466725"/>
              <a:chOff x="1597" y="3498"/>
              <a:chExt cx="408" cy="294"/>
            </a:xfrm>
          </p:grpSpPr>
          <p:sp>
            <p:nvSpPr>
              <p:cNvPr id="44075" name="Text Box 25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076" name="AutoShape 26"/>
              <p:cNvCxnSpPr>
                <a:cxnSpLocks noChangeShapeType="1"/>
                <a:stCxn id="44075" idx="3"/>
                <a:endCxn id="44073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3182938" y="3962400"/>
              <a:ext cx="647700" cy="466725"/>
              <a:chOff x="2005" y="3498"/>
              <a:chExt cx="408" cy="294"/>
            </a:xfrm>
          </p:grpSpPr>
          <p:sp>
            <p:nvSpPr>
              <p:cNvPr id="44073" name="Text Box 28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74" name="AutoShape 29"/>
              <p:cNvCxnSpPr>
                <a:cxnSpLocks noChangeShapeType="1"/>
                <a:stCxn id="44073" idx="3"/>
                <a:endCxn id="44071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3830638" y="3962400"/>
              <a:ext cx="630237" cy="466725"/>
              <a:chOff x="2413" y="3498"/>
              <a:chExt cx="397" cy="294"/>
            </a:xfrm>
          </p:grpSpPr>
          <p:sp>
            <p:nvSpPr>
              <p:cNvPr id="44071" name="Text Box 31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072" name="AutoShape 32"/>
              <p:cNvCxnSpPr>
                <a:cxnSpLocks noChangeShapeType="1"/>
                <a:stCxn id="44071" idx="3"/>
                <a:endCxn id="44069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5" name="Group 33"/>
            <p:cNvGrpSpPr>
              <a:grpSpLocks/>
            </p:cNvGrpSpPr>
            <p:nvPr/>
          </p:nvGrpSpPr>
          <p:grpSpPr bwMode="auto">
            <a:xfrm>
              <a:off x="4460875" y="3962400"/>
              <a:ext cx="606425" cy="466725"/>
              <a:chOff x="2810" y="3498"/>
              <a:chExt cx="382" cy="294"/>
            </a:xfrm>
          </p:grpSpPr>
          <p:sp>
            <p:nvSpPr>
              <p:cNvPr id="440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070" name="AutoShape 35"/>
              <p:cNvCxnSpPr>
                <a:cxnSpLocks noChangeShapeType="1"/>
                <a:stCxn id="44069" idx="3"/>
                <a:endCxn id="44067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5067300" y="3962400"/>
              <a:ext cx="592138" cy="466725"/>
              <a:chOff x="3192" y="3498"/>
              <a:chExt cx="373" cy="294"/>
            </a:xfrm>
          </p:grpSpPr>
          <p:sp>
            <p:nvSpPr>
              <p:cNvPr id="44067" name="Text Box 37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68" name="AutoShape 38"/>
              <p:cNvCxnSpPr>
                <a:cxnSpLocks noChangeShapeType="1"/>
                <a:stCxn id="44067" idx="3"/>
                <a:endCxn id="44065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5659438" y="3962400"/>
              <a:ext cx="762000" cy="466725"/>
              <a:chOff x="3565" y="2496"/>
              <a:chExt cx="480" cy="294"/>
            </a:xfrm>
          </p:grpSpPr>
          <p:sp>
            <p:nvSpPr>
              <p:cNvPr id="44065" name="Text Box 40"/>
              <p:cNvSpPr txBox="1">
                <a:spLocks noChangeArrowheads="1"/>
              </p:cNvSpPr>
              <p:nvPr/>
            </p:nvSpPr>
            <p:spPr bwMode="auto">
              <a:xfrm>
                <a:off x="3565" y="2496"/>
                <a:ext cx="371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66" name="AutoShape 41"/>
              <p:cNvCxnSpPr>
                <a:cxnSpLocks noChangeShapeType="1"/>
                <a:stCxn id="44065" idx="3"/>
                <a:endCxn id="44063" idx="1"/>
              </p:cNvCxnSpPr>
              <p:nvPr/>
            </p:nvCxnSpPr>
            <p:spPr bwMode="auto">
              <a:xfrm>
                <a:off x="3936" y="2643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6421438" y="3962400"/>
              <a:ext cx="762000" cy="466725"/>
              <a:chOff x="4045" y="3498"/>
              <a:chExt cx="480" cy="294"/>
            </a:xfrm>
          </p:grpSpPr>
          <p:sp>
            <p:nvSpPr>
              <p:cNvPr id="44063" name="Text Box 43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064" name="AutoShape 44"/>
              <p:cNvCxnSpPr>
                <a:cxnSpLocks noChangeShapeType="1"/>
                <a:stCxn id="44063" idx="3"/>
                <a:endCxn id="1211397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9" name="Group 52"/>
            <p:cNvGrpSpPr>
              <a:grpSpLocks/>
            </p:cNvGrpSpPr>
            <p:nvPr/>
          </p:nvGrpSpPr>
          <p:grpSpPr bwMode="auto">
            <a:xfrm>
              <a:off x="7772400" y="3438525"/>
              <a:ext cx="1168400" cy="914400"/>
              <a:chOff x="4896" y="2172"/>
              <a:chExt cx="736" cy="576"/>
            </a:xfrm>
          </p:grpSpPr>
          <p:sp>
            <p:nvSpPr>
              <p:cNvPr id="44061" name="Text Box 45"/>
              <p:cNvSpPr txBox="1">
                <a:spLocks noChangeArrowheads="1"/>
              </p:cNvSpPr>
              <p:nvPr/>
            </p:nvSpPr>
            <p:spPr bwMode="auto">
              <a:xfrm>
                <a:off x="4896" y="2172"/>
                <a:ext cx="6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Brutus</a:t>
                </a:r>
              </a:p>
            </p:txBody>
          </p:sp>
          <p:sp>
            <p:nvSpPr>
              <p:cNvPr id="44062" name="Text Box 46"/>
              <p:cNvSpPr txBox="1">
                <a:spLocks noChangeArrowheads="1"/>
              </p:cNvSpPr>
              <p:nvPr/>
            </p:nvSpPr>
            <p:spPr bwMode="auto">
              <a:xfrm>
                <a:off x="4896" y="2460"/>
                <a:ext cx="7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Caesar</a:t>
                </a:r>
              </a:p>
            </p:txBody>
          </p:sp>
        </p:grp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48409" y="5222540"/>
            <a:ext cx="8612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sz="20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14:cNvPr>
              <p14:cNvContentPartPr/>
              <p14:nvPr/>
            </p14:nvContentPartPr>
            <p14:xfrm>
              <a:off x="1452217" y="1128169"/>
              <a:ext cx="360" cy="360"/>
            </p14:xfrm>
          </p:contentPart>
        </mc:Choice>
        <mc:Fallback xmlns="">
          <p:pic>
            <p:nvPicPr>
              <p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3577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14:cNvPr>
              <p14:cNvContentPartPr/>
              <p14:nvPr/>
            </p14:nvContentPartPr>
            <p14:xfrm>
              <a:off x="862177" y="1284049"/>
              <a:ext cx="360" cy="360"/>
            </p14:xfrm>
          </p:contentPart>
        </mc:Choice>
        <mc:Fallback xmlns="">
          <p:pic>
            <p:nvPicPr>
              <p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3537" y="12750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9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476250" y="131763"/>
            <a:ext cx="7886700" cy="920974"/>
          </a:xfrm>
        </p:spPr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Ο αλγόριθμος συγχώνευσης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59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2737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97893"/>
            <a:ext cx="4452937" cy="26574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n-US" sz="3600" dirty="0">
                <a:ea typeface="ＭＳ Ｐゴシック" pitchFamily="-112" charset="-128"/>
              </a:rPr>
              <a:t>Desktop search</a:t>
            </a:r>
            <a:endParaRPr lang="en-US" sz="3200" dirty="0"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είναι </a:t>
            </a:r>
            <a:r>
              <a:rPr lang="el-GR" i="1" dirty="0">
                <a:ea typeface="ＭＳ Ｐゴシック" pitchFamily="-112" charset="-128"/>
              </a:rPr>
              <a:t>βέλτιστη σειρά </a:t>
            </a:r>
            <a:r>
              <a:rPr lang="el-GR" dirty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όρων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Για καθέναν από τους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όρους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όλες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60</a:t>
            </a:fld>
            <a:endParaRPr lang="en-US" sz="140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>
                <a:ea typeface="ＭＳ Ｐゴシック" pitchFamily="-112" charset="-128"/>
              </a:rPr>
              <a:t>Ξεκίνησε 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61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>
                <a:ea typeface="ＭＳ Ｐゴシック" pitchFamily="-112" charset="-128"/>
              </a:rPr>
              <a:t>Π</a:t>
            </a:r>
            <a:r>
              <a:rPr lang="en-US" sz="3000" dirty="0">
                <a:ea typeface="ＭＳ Ｐゴシック" pitchFamily="-112" charset="-128"/>
              </a:rPr>
              <a:t>.</a:t>
            </a:r>
            <a:r>
              <a:rPr lang="el-GR" sz="3000" dirty="0">
                <a:ea typeface="ＭＳ Ｐゴシック" pitchFamily="-112" charset="-128"/>
              </a:rPr>
              <a:t>χ</a:t>
            </a:r>
            <a:r>
              <a:rPr lang="en-US" sz="3000" dirty="0">
                <a:ea typeface="ＭＳ Ｐゴシック" pitchFamily="-112" charset="-128"/>
              </a:rPr>
              <a:t>., </a:t>
            </a:r>
            <a:r>
              <a:rPr lang="en-US" sz="3000" i="1" dirty="0">
                <a:ea typeface="ＭＳ Ｐゴシック" pitchFamily="-112" charset="-128"/>
              </a:rPr>
              <a:t>(</a:t>
            </a:r>
            <a:r>
              <a:rPr lang="en-US" sz="3000" b="1" i="1" dirty="0">
                <a:ea typeface="ＭＳ Ｐゴシック" pitchFamily="-112" charset="-128"/>
              </a:rPr>
              <a:t>madding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crowd</a:t>
            </a:r>
            <a:r>
              <a:rPr lang="en-US" sz="3000" i="1" dirty="0">
                <a:ea typeface="ＭＳ Ｐゴシック" pitchFamily="-112" charset="-128"/>
              </a:rPr>
              <a:t>) AND (</a:t>
            </a:r>
            <a:r>
              <a:rPr lang="en-US" sz="3000" b="1" i="1" dirty="0">
                <a:ea typeface="ＭＳ Ｐゴシック" pitchFamily="-112" charset="-128"/>
              </a:rPr>
              <a:t>ignoble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strife</a:t>
            </a:r>
            <a:r>
              <a:rPr lang="en-US" sz="3000" i="1" dirty="0">
                <a:ea typeface="ＭＳ Ｐゴシック" pitchFamily="-112" charset="-128"/>
              </a:rPr>
              <a:t>)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/>
            <a:endParaRPr lang="el-GR" sz="30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>
                <a:ea typeface="ＭＳ Ｐゴシック" pitchFamily="-112" charset="-128"/>
              </a:rPr>
              <a:t>OR</a:t>
            </a: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62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hashtable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63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>
                <a:ea typeface="ＭＳ Ｐゴシック" pitchFamily="-112" charset="-128"/>
              </a:rPr>
              <a:t> Δοκιμάστε το </a:t>
            </a:r>
            <a:r>
              <a:rPr lang="en-US" u="sng" dirty="0"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26593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>
                <a:ea typeface="ＭＳ Ｐゴシック" pitchFamily="-112" charset="-128"/>
              </a:rPr>
              <a:t>απαντά ερωτήματα που είναι </a:t>
            </a:r>
            <a:r>
              <a:rPr lang="en-US" dirty="0">
                <a:ea typeface="ＭＳ Ｐゴシック" pitchFamily="-112" charset="-128"/>
              </a:rPr>
              <a:t>Boolean </a:t>
            </a:r>
            <a:r>
              <a:rPr lang="el-GR" dirty="0">
                <a:ea typeface="ＭＳ Ｐゴシック" pitchFamily="-112" charset="-128"/>
              </a:rPr>
              <a:t>εκφράσεις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Χρήση </a:t>
            </a:r>
            <a:r>
              <a:rPr lang="en-US" i="1" dirty="0">
                <a:ea typeface="ＭＳ Ｐゴシック" pitchFamily="-112" charset="-128"/>
              </a:rPr>
              <a:t>AND, OR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για το συνδυασμό όρων 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>
                <a:ea typeface="ＭＳ Ｐゴシック" pitchFamily="-112" charset="-128"/>
              </a:rPr>
              <a:t> όρων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Η αναζήτηση είναι ακριβής (</a:t>
            </a:r>
            <a:r>
              <a:rPr lang="en-US" dirty="0">
                <a:ea typeface="ＭＳ Ｐゴシック" pitchFamily="-112" charset="-128"/>
              </a:rPr>
              <a:t>precise</a:t>
            </a:r>
            <a:r>
              <a:rPr lang="el-GR" dirty="0"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Ίσως, το απλούστερο μοντέλο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Πολλά συστήματα ακόμα </a:t>
            </a:r>
            <a:r>
              <a:rPr lang="en-US" dirty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65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8588" y="5157192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67BDE-4C65-495E-97BA-CACA5A99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68E7D-BA95-47DD-B232-F3DEB6FD8839}"/>
              </a:ext>
            </a:extLst>
          </p:cNvPr>
          <p:cNvSpPr txBox="1"/>
          <p:nvPr/>
        </p:nvSpPr>
        <p:spPr>
          <a:xfrm>
            <a:off x="1835696" y="184482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Άλλα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6545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https://legal.thomsonreuters.com/en/products/westlaw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9126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 και ερωτήματα φυσικής γλώσσας</a:t>
            </a:r>
          </a:p>
          <a:p>
            <a:pPr eaLnBrk="1" hangingPunct="1"/>
            <a:endParaRPr lang="el-GR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40,000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databases for case laws, 60 countries (source: Wikipedia)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67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(</a:t>
            </a:r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απόσταση ανάμεσα στους όρους)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68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 (ανεκτική ανάκτηση)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dirty="0" err="1"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3744416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>
                <a:ea typeface="ＭＳ Ｐゴシック" pitchFamily="-112" charset="-128"/>
              </a:rPr>
              <a:t>SPACE </a:t>
            </a:r>
            <a:r>
              <a:rPr lang="el-GR" sz="2000" dirty="0">
                <a:ea typeface="ＭＳ Ｐゴシック" pitchFamily="-112" charset="-128"/>
              </a:rPr>
              <a:t>σημαίνει διάζευξη (</a:t>
            </a:r>
            <a:r>
              <a:rPr lang="en-US" sz="2000" dirty="0">
                <a:ea typeface="ＭＳ Ｐゴシック" pitchFamily="-112" charset="-128"/>
              </a:rPr>
              <a:t>disjunction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>
                <a:ea typeface="ＭＳ Ｐゴシック" pitchFamily="-112" charset="-128"/>
              </a:rPr>
              <a:t>Boolean </a:t>
            </a:r>
            <a:r>
              <a:rPr lang="el-GR" sz="2400" i="1" dirty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740352" y="26064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813332"/>
            <a:ext cx="691276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60" y="469614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ea typeface="ＭＳ Ｐゴシック" pitchFamily="-112" charset="-128"/>
              </a:rPr>
              <a:t>Εφαρμογές</a:t>
            </a:r>
            <a:endParaRPr lang="en-US" sz="3200" dirty="0"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1 vs. 0 </a:t>
            </a:r>
            <a:r>
              <a:rPr lang="el-GR" dirty="0">
                <a:ea typeface="ＭＳ Ｐゴシック" pitchFamily="-112" charset="-128"/>
              </a:rPr>
              <a:t>εμφάνιση ενός όρου αναζήτησης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2 vs. 1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3 vs. 2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κλπ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Συχνά φαίνεται καλύτερο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Ποιο περίπλοκη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αναζήτηση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is about </a:t>
            </a:r>
            <a:r>
              <a:rPr lang="en-US" u="sng" dirty="0">
                <a:ea typeface="ＭＳ Ｐゴシック" pitchFamily="-112" charset="-128"/>
              </a:rPr>
              <a:t>Object Oriented Programming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Author</a:t>
            </a:r>
            <a:r>
              <a:rPr lang="en-US" dirty="0">
                <a:ea typeface="ＭＳ Ｐゴシック" pitchFamily="-112" charset="-128"/>
              </a:rPr>
              <a:t>  something like </a:t>
            </a:r>
            <a:r>
              <a:rPr lang="en-US" u="sng" dirty="0" err="1">
                <a:ea typeface="ＭＳ Ｐゴシック" pitchFamily="-112" charset="-128"/>
              </a:rPr>
              <a:t>stro</a:t>
            </a:r>
            <a:r>
              <a:rPr lang="en-US" u="sng" dirty="0">
                <a:ea typeface="ＭＳ Ｐゴシック" pitchFamily="-112" charset="-128"/>
              </a:rPr>
              <a:t>*</a:t>
            </a:r>
            <a:r>
              <a:rPr lang="en-US" u="sng" dirty="0" err="1">
                <a:ea typeface="ＭＳ Ｐゴシック" pitchFamily="-112" charset="-128"/>
              </a:rPr>
              <a:t>rup</a:t>
            </a:r>
            <a:r>
              <a:rPr lang="en-US" dirty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* </a:t>
            </a:r>
            <a:r>
              <a:rPr lang="el-GR" dirty="0">
                <a:ea typeface="ＭＳ Ｐゴシック" pitchFamily="-112" charset="-128"/>
              </a:rPr>
              <a:t>είναι ο </a:t>
            </a:r>
            <a:r>
              <a:rPr lang="en-US" dirty="0">
                <a:ea typeface="ＭＳ Ｐゴシック" pitchFamily="-112" charset="-128"/>
              </a:rPr>
              <a:t>wild-card </a:t>
            </a:r>
            <a:r>
              <a:rPr lang="el-GR" dirty="0">
                <a:ea typeface="ＭＳ Ｐゴシック" pitchFamily="-112" charset="-128"/>
              </a:rPr>
              <a:t>τελεστής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Θέματα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αντιμετωπίζουμε το </a:t>
            </a:r>
            <a:r>
              <a:rPr lang="en-US" dirty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γίνεται η κατάταξη</a:t>
            </a:r>
            <a:r>
              <a:rPr lang="en-US" dirty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20005-01CA-49B6-88F9-D18EA77C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8E130-CABD-4685-B3AD-1B7DC1CE7FE6}"/>
              </a:ext>
            </a:extLst>
          </p:cNvPr>
          <p:cNvSpPr txBox="1"/>
          <p:nvPr/>
        </p:nvSpPr>
        <p:spPr>
          <a:xfrm>
            <a:off x="853202" y="1196752"/>
            <a:ext cx="76328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Τι είδαμε σήμερα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 Βασικές έννοιες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2- Είδαμε ένα απλό σύστημα ανάκτησης πληροφορίας βασισμένο στο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Boolean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μοντέλο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α- ανάλυση εγγράφου 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β- κατασκευάζουμε το ανεστραμμένο ευρετήριο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γ- το χρησιμοποιούμε για να απαντάμε σε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473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1</a:t>
            </a:r>
            <a:r>
              <a:rPr lang="el-GR" sz="3600" baseline="30000" dirty="0">
                <a:ea typeface="ＭＳ Ｐゴシック" pitchFamily="-112" charset="-128"/>
              </a:rPr>
              <a:t>ου</a:t>
            </a:r>
            <a:r>
              <a:rPr lang="el-GR" sz="3600" dirty="0">
                <a:ea typeface="ＭＳ Ｐゴシック" pitchFamily="-112" charset="-128"/>
              </a:rPr>
              <a:t> Κεφαλαίου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73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  <p:extLst>
      <p:ext uri="{BB962C8B-B14F-4D97-AF65-F5344CB8AC3E}">
        <p14:creationId xmlns:p14="http://schemas.microsoft.com/office/powerpoint/2010/main" val="350181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ea typeface="ＭＳ Ｐゴシック" pitchFamily="-112" charset="-128"/>
              </a:rPr>
              <a:t>Κατηγορίες εφαρμογών</a:t>
            </a:r>
            <a:endParaRPr lang="en-US" sz="4400" dirty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dirty="0">
                <a:ea typeface="ＭＳ Ｐゴシック" pitchFamily="-112" charset="-128"/>
              </a:rPr>
              <a:t>web/</a:t>
            </a:r>
            <a:r>
              <a:rPr lang="el-GR" sz="2800" dirty="0">
                <a:ea typeface="ＭＳ Ｐゴシック" pitchFamily="-112" charset="-128"/>
              </a:rPr>
              <a:t>διαδίκτυο</a:t>
            </a: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l-GR" sz="2000" dirty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Προσωπική ανάκτηση πληροφορίας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>
                <a:ea typeface="ＭＳ Ｐゴシック" pitchFamily="-112" charset="-128"/>
              </a:rPr>
              <a:t>email,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>
                <a:ea typeface="ＭＳ Ｐゴシック" pitchFamily="-112" charset="-128"/>
              </a:rPr>
              <a:t>light-weight, maintenance-free, …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>
                <a:ea typeface="ＭＳ Ｐゴシック" pitchFamily="-112" charset="-128"/>
              </a:rPr>
              <a:t> (enterprise, institutional) </a:t>
            </a:r>
            <a:r>
              <a:rPr lang="el-GR" sz="2800" dirty="0">
                <a:ea typeface="ＭＳ Ｐゴシック" pitchFamily="-112" charset="-128"/>
              </a:rPr>
              <a:t>και αναζήτηση ειδικού σκοπού (</a:t>
            </a:r>
            <a:r>
              <a:rPr lang="en-US" sz="2800" dirty="0">
                <a:ea typeface="ＭＳ Ｐゴシック" pitchFamily="-112" charset="-128"/>
              </a:rPr>
              <a:t>domain-specific search)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ea typeface="ＭＳ Ｐゴシック" pitchFamily="-112" charset="-128"/>
              </a:rPr>
              <a:t>Ορισμός</a:t>
            </a:r>
            <a:endParaRPr lang="en-US" sz="4400" dirty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(IR)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αδόμητης φύσης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από μεγάλες συλλογές (συνήθως </a:t>
            </a:r>
            <a:r>
              <a:rPr lang="el-GR" sz="2400" dirty="0" err="1">
                <a:ea typeface="ＭＳ Ｐゴシック" pitchFamily="-112" charset="-128"/>
              </a:rPr>
              <a:t>αποθηκευμένες</a:t>
            </a:r>
            <a:r>
              <a:rPr lang="el-GR" sz="2400" dirty="0">
                <a:ea typeface="ＭＳ Ｐゴシック" pitchFamily="-112" charset="-128"/>
              </a:rPr>
              <a:t> σε υπολογιστές)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3665</Words>
  <Application>Microsoft Office PowerPoint</Application>
  <PresentationFormat>On-screen Show (4:3)</PresentationFormat>
  <Paragraphs>832</Paragraphs>
  <Slides>73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91" baseType="lpstr">
      <vt:lpstr>ＭＳ ゴシック</vt:lpstr>
      <vt:lpstr>Arial</vt:lpstr>
      <vt:lpstr>Arial Unicode MS</vt:lpstr>
      <vt:lpstr>Calibri</vt:lpstr>
      <vt:lpstr>Calibri Light</vt:lpstr>
      <vt:lpstr>Cambria Math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1_Office Theme</vt:lpstr>
      <vt:lpstr>Microsoft Excel 97-2003 Worksheet</vt:lpstr>
      <vt:lpstr>Chart</vt:lpstr>
      <vt:lpstr>Worksheet</vt:lpstr>
      <vt:lpstr>PowerPoint Presentation</vt:lpstr>
      <vt:lpstr>PowerPoint Presentation</vt:lpstr>
      <vt:lpstr>Γιατί να μας ενδιαφέρει;</vt:lpstr>
      <vt:lpstr>Εφαρμογές</vt:lpstr>
      <vt:lpstr>PowerPoint Presentation</vt:lpstr>
      <vt:lpstr>Desktop search</vt:lpstr>
      <vt:lpstr>Εφαρμογές</vt:lpstr>
      <vt:lpstr>Κατηγορίες εφαρμογών</vt:lpstr>
      <vt:lpstr>Ορισμός</vt:lpstr>
      <vt:lpstr>Τι είναι η Ανάκτηση Πληροφορίας (Information Retrieval);</vt:lpstr>
      <vt:lpstr>Αδόμητα δεδομένα</vt:lpstr>
      <vt:lpstr>PowerPoint Presentation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σήμερα?</vt:lpstr>
      <vt:lpstr>PowerPoint Presentation</vt:lpstr>
      <vt:lpstr>Αναζήτηση</vt:lpstr>
      <vt:lpstr>Μηχανές αναζήτησης</vt:lpstr>
      <vt:lpstr>PowerPoint Presentation</vt:lpstr>
      <vt:lpstr>Άλλα θέματα</vt:lpstr>
      <vt:lpstr>Διαδικαστικά</vt:lpstr>
      <vt:lpstr>Διαδικαστικά</vt:lpstr>
      <vt:lpstr>Λίγα λόγια για την εργασία</vt:lpstr>
      <vt:lpstr>Τι άλλο θα δούμε σήμερα;</vt:lpstr>
      <vt:lpstr>Boolean Ανάκτηση</vt:lpstr>
      <vt:lpstr>Τι είναι η Ανάκτηση Πληροφορίας (Information Retrieval);</vt:lpstr>
      <vt:lpstr>Βασικές Έννοιες</vt:lpstr>
      <vt:lpstr>Το κλασικό μοντέλο αναζήτησης (search model)</vt:lpstr>
      <vt:lpstr>Βασικές έννοιες</vt:lpstr>
      <vt:lpstr>Αποτελεσματικότητα</vt:lpstr>
      <vt:lpstr>PowerPoint Presentation</vt:lpstr>
      <vt:lpstr>Βασικά Βήματα</vt:lpstr>
      <vt:lpstr>Για να δούμε τα βασικά …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Οι απαντήσεις:</vt:lpstr>
      <vt:lpstr>PowerPoint Presentation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PowerPoint Presentation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Boolean ερωτήματα: Ακριβές ταίριασμα (Exact match)</vt:lpstr>
      <vt:lpstr>PowerPoint Presentation</vt:lpstr>
      <vt:lpstr>Παράδειγμα: WestLaw https://legal.thomsonreuters.com/en/products/westlaw</vt:lpstr>
      <vt:lpstr>Παράδειγμα: WestLaw</vt:lpstr>
      <vt:lpstr>Παράδειγμα: WestLaw</vt:lpstr>
      <vt:lpstr>Evidence accumulation</vt:lpstr>
      <vt:lpstr>Ποιο περίπλοκη ημιδομημένη αναζήτηση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Evaggelia Pitoura</cp:lastModifiedBy>
  <cp:revision>1425</cp:revision>
  <cp:lastPrinted>2009-09-22T15:48:09Z</cp:lastPrinted>
  <dcterms:created xsi:type="dcterms:W3CDTF">2009-09-21T23:46:17Z</dcterms:created>
  <dcterms:modified xsi:type="dcterms:W3CDTF">2022-03-20T12:31:29Z</dcterms:modified>
</cp:coreProperties>
</file>